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notesSlides/notesSlide3.xml" ContentType="application/vnd.openxmlformats-officedocument.presentationml.notesSlide+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tags/tag1.xml" ContentType="application/vnd.openxmlformats-officedocument.presentationml.tags+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notesSlides/notesSlide4.xml" ContentType="application/vnd.openxmlformats-officedocument.presentationml.notesSlide+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notesSlides/notesSlide5.xml" ContentType="application/vnd.openxmlformats-officedocument.presentationml.notesSlide+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0.xml" ContentType="application/inkml+xml"/>
  <Override PartName="/ppt/ink/ink1491.xml" ContentType="application/inkml+xml"/>
  <Override PartName="/ppt/notesSlides/notesSlide6.xml" ContentType="application/vnd.openxmlformats-officedocument.presentationml.notesSlide+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0.xml" ContentType="application/inkml+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ink/ink1579.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0.xml" ContentType="application/inkml+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ink/ink1618.xml" ContentType="application/inkml+xml"/>
  <Override PartName="/ppt/ink/ink1619.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ink/ink1628.xml" ContentType="application/inkml+xml"/>
  <Override PartName="/ppt/ink/ink1629.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ink/ink1668.xml" ContentType="application/inkml+xml"/>
  <Override PartName="/ppt/ink/ink1669.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ink/ink1679.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0.xml" ContentType="application/inkml+xml"/>
  <Override PartName="/ppt/ink/ink1731.xml" ContentType="application/inkml+xml"/>
  <Override PartName="/ppt/ink/ink1732.xml" ContentType="application/inkml+xml"/>
  <Override PartName="/ppt/ink/ink1733.xml" ContentType="application/inkml+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0.xml" ContentType="application/inkml+xml"/>
  <Override PartName="/ppt/ink/ink1741.xml" ContentType="application/inkml+xml"/>
  <Override PartName="/ppt/ink/ink1742.xml" ContentType="application/inkml+xml"/>
  <Override PartName="/ppt/ink/ink1743.xml" ContentType="application/inkml+xml"/>
  <Override PartName="/ppt/ink/ink1744.xml" ContentType="application/inkml+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ink/ink1758.xml" ContentType="application/inkml+xml"/>
  <Override PartName="/ppt/ink/ink1759.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0.xml" ContentType="application/inkml+xml"/>
  <Override PartName="/ppt/ink/ink1781.xml" ContentType="application/inkml+xml"/>
  <Override PartName="/ppt/ink/ink1782.xml" ContentType="application/inkml+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0.xml" ContentType="application/inkml+xml"/>
  <Override PartName="/ppt/ink/ink1791.xml" ContentType="application/inkml+xml"/>
  <Override PartName="/ppt/ink/ink1792.xml" ContentType="application/inkml+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ink/ink1808.xml" ContentType="application/inkml+xml"/>
  <Override PartName="/ppt/ink/ink1809.xml" ContentType="application/inkml+xml"/>
  <Override PartName="/ppt/ink/ink1810.xml" ContentType="application/inkml+xml"/>
  <Override PartName="/ppt/ink/ink1811.xml" ContentType="application/inkml+xml"/>
  <Override PartName="/ppt/ink/ink1812.xml" ContentType="application/inkml+xml"/>
  <Override PartName="/ppt/ink/ink1813.xml" ContentType="application/inkml+xml"/>
  <Override PartName="/ppt/ink/ink1814.xml" ContentType="application/inkml+xml"/>
  <Override PartName="/ppt/ink/ink1815.xml" ContentType="application/inkml+xml"/>
  <Override PartName="/ppt/ink/ink1816.xml" ContentType="application/inkml+xml"/>
  <Override PartName="/ppt/ink/ink1817.xml" ContentType="application/inkml+xml"/>
  <Override PartName="/ppt/ink/ink1818.xml" ContentType="application/inkml+xml"/>
  <Override PartName="/ppt/ink/ink1819.xml" ContentType="application/inkml+xml"/>
  <Override PartName="/ppt/ink/ink1820.xml" ContentType="application/inkml+xml"/>
  <Override PartName="/ppt/ink/ink1821.xml" ContentType="application/inkml+xml"/>
  <Override PartName="/ppt/ink/ink1822.xml" ContentType="application/inkml+xml"/>
  <Override PartName="/ppt/ink/ink1823.xml" ContentType="application/inkml+xml"/>
  <Override PartName="/ppt/ink/ink1824.xml" ContentType="application/inkml+xml"/>
  <Override PartName="/ppt/ink/ink1825.xml" ContentType="application/inkml+xml"/>
  <Override PartName="/ppt/ink/ink1826.xml" ContentType="application/inkml+xml"/>
  <Override PartName="/ppt/ink/ink1827.xml" ContentType="application/inkml+xml"/>
  <Override PartName="/ppt/ink/ink1828.xml" ContentType="application/inkml+xml"/>
  <Override PartName="/ppt/ink/ink1829.xml" ContentType="application/inkml+xml"/>
  <Override PartName="/ppt/ink/ink1830.xml" ContentType="application/inkml+xml"/>
  <Override PartName="/ppt/ink/ink1831.xml" ContentType="application/inkml+xml"/>
  <Override PartName="/ppt/ink/ink1832.xml" ContentType="application/inkml+xml"/>
  <Override PartName="/ppt/ink/ink1833.xml" ContentType="application/inkml+xml"/>
  <Override PartName="/ppt/ink/ink1834.xml" ContentType="application/inkml+xml"/>
  <Override PartName="/ppt/ink/ink1835.xml" ContentType="application/inkml+xml"/>
  <Override PartName="/ppt/ink/ink1836.xml" ContentType="application/inkml+xml"/>
  <Override PartName="/ppt/ink/ink1837.xml" ContentType="application/inkml+xml"/>
  <Override PartName="/ppt/ink/ink1838.xml" ContentType="application/inkml+xml"/>
  <Override PartName="/ppt/ink/ink1839.xml" ContentType="application/inkml+xml"/>
  <Override PartName="/ppt/ink/ink1840.xml" ContentType="application/inkml+xml"/>
  <Override PartName="/ppt/ink/ink1841.xml" ContentType="application/inkml+xml"/>
  <Override PartName="/ppt/ink/ink1842.xml" ContentType="application/inkml+xml"/>
  <Override PartName="/ppt/ink/ink1843.xml" ContentType="application/inkml+xml"/>
  <Override PartName="/ppt/ink/ink1844.xml" ContentType="application/inkml+xml"/>
  <Override PartName="/ppt/ink/ink1845.xml" ContentType="application/inkml+xml"/>
  <Override PartName="/ppt/ink/ink1846.xml" ContentType="application/inkml+xml"/>
  <Override PartName="/ppt/ink/ink1847.xml" ContentType="application/inkml+xml"/>
  <Override PartName="/ppt/ink/ink1848.xml" ContentType="application/inkml+xml"/>
  <Override PartName="/ppt/ink/ink1849.xml" ContentType="application/inkml+xml"/>
  <Override PartName="/ppt/ink/ink1850.xml" ContentType="application/inkml+xml"/>
  <Override PartName="/ppt/ink/ink1851.xml" ContentType="application/inkml+xml"/>
  <Override PartName="/ppt/ink/ink1852.xml" ContentType="application/inkml+xml"/>
  <Override PartName="/ppt/ink/ink1853.xml" ContentType="application/inkml+xml"/>
  <Override PartName="/ppt/ink/ink1854.xml" ContentType="application/inkml+xml"/>
  <Override PartName="/ppt/ink/ink1855.xml" ContentType="application/inkml+xml"/>
  <Override PartName="/ppt/ink/ink1856.xml" ContentType="application/inkml+xml"/>
  <Override PartName="/ppt/ink/ink1857.xml" ContentType="application/inkml+xml"/>
  <Override PartName="/ppt/ink/ink1858.xml" ContentType="application/inkml+xml"/>
  <Override PartName="/ppt/ink/ink1859.xml" ContentType="application/inkml+xml"/>
  <Override PartName="/ppt/ink/ink1860.xml" ContentType="application/inkml+xml"/>
  <Override PartName="/ppt/ink/ink1861.xml" ContentType="application/inkml+xml"/>
  <Override PartName="/ppt/ink/ink1862.xml" ContentType="application/inkml+xml"/>
  <Override PartName="/ppt/ink/ink1863.xml" ContentType="application/inkml+xml"/>
  <Override PartName="/ppt/ink/ink1864.xml" ContentType="application/inkml+xml"/>
  <Override PartName="/ppt/ink/ink1865.xml" ContentType="application/inkml+xml"/>
  <Override PartName="/ppt/ink/ink1866.xml" ContentType="application/inkml+xml"/>
  <Override PartName="/ppt/ink/ink1867.xml" ContentType="application/inkml+xml"/>
  <Override PartName="/ppt/ink/ink1868.xml" ContentType="application/inkml+xml"/>
  <Override PartName="/ppt/ink/ink1869.xml" ContentType="application/inkml+xml"/>
  <Override PartName="/ppt/ink/ink1870.xml" ContentType="application/inkml+xml"/>
  <Override PartName="/ppt/ink/ink1871.xml" ContentType="application/inkml+xml"/>
  <Override PartName="/ppt/ink/ink1872.xml" ContentType="application/inkml+xml"/>
  <Override PartName="/ppt/ink/ink1873.xml" ContentType="application/inkml+xml"/>
  <Override PartName="/ppt/ink/ink1874.xml" ContentType="application/inkml+xml"/>
  <Override PartName="/ppt/ink/ink1875.xml" ContentType="application/inkml+xml"/>
  <Override PartName="/ppt/ink/ink1876.xml" ContentType="application/inkml+xml"/>
  <Override PartName="/ppt/ink/ink1877.xml" ContentType="application/inkml+xml"/>
  <Override PartName="/ppt/ink/ink1878.xml" ContentType="application/inkml+xml"/>
  <Override PartName="/ppt/ink/ink1879.xml" ContentType="application/inkml+xml"/>
  <Override PartName="/ppt/ink/ink1880.xml" ContentType="application/inkml+xml"/>
  <Override PartName="/ppt/ink/ink1881.xml" ContentType="application/inkml+xml"/>
  <Override PartName="/ppt/ink/ink1882.xml" ContentType="application/inkml+xml"/>
  <Override PartName="/ppt/ink/ink1883.xml" ContentType="application/inkml+xml"/>
  <Override PartName="/ppt/ink/ink1884.xml" ContentType="application/inkml+xml"/>
  <Override PartName="/ppt/ink/ink1885.xml" ContentType="application/inkml+xml"/>
  <Override PartName="/ppt/ink/ink1886.xml" ContentType="application/inkml+xml"/>
  <Override PartName="/ppt/ink/ink1887.xml" ContentType="application/inkml+xml"/>
  <Override PartName="/ppt/ink/ink1888.xml" ContentType="application/inkml+xml"/>
  <Override PartName="/ppt/ink/ink1889.xml" ContentType="application/inkml+xml"/>
  <Override PartName="/ppt/ink/ink1890.xml" ContentType="application/inkml+xml"/>
  <Override PartName="/ppt/ink/ink1891.xml" ContentType="application/inkml+xml"/>
  <Override PartName="/ppt/ink/ink1892.xml" ContentType="application/inkml+xml"/>
  <Override PartName="/ppt/ink/ink1893.xml" ContentType="application/inkml+xml"/>
  <Override PartName="/ppt/ink/ink1894.xml" ContentType="application/inkml+xml"/>
  <Override PartName="/ppt/ink/ink1895.xml" ContentType="application/inkml+xml"/>
  <Override PartName="/ppt/ink/ink1896.xml" ContentType="application/inkml+xml"/>
  <Override PartName="/ppt/ink/ink1897.xml" ContentType="application/inkml+xml"/>
  <Override PartName="/ppt/ink/ink1898.xml" ContentType="application/inkml+xml"/>
  <Override PartName="/ppt/ink/ink1899.xml" ContentType="application/inkml+xml"/>
  <Override PartName="/ppt/ink/ink1900.xml" ContentType="application/inkml+xml"/>
  <Override PartName="/ppt/ink/ink1901.xml" ContentType="application/inkml+xml"/>
  <Override PartName="/ppt/ink/ink1902.xml" ContentType="application/inkml+xml"/>
  <Override PartName="/ppt/ink/ink1903.xml" ContentType="application/inkml+xml"/>
  <Override PartName="/ppt/ink/ink1904.xml" ContentType="application/inkml+xml"/>
  <Override PartName="/ppt/ink/ink1905.xml" ContentType="application/inkml+xml"/>
  <Override PartName="/ppt/ink/ink1906.xml" ContentType="application/inkml+xml"/>
  <Override PartName="/ppt/ink/ink1907.xml" ContentType="application/inkml+xml"/>
  <Override PartName="/ppt/ink/ink1908.xml" ContentType="application/inkml+xml"/>
  <Override PartName="/ppt/ink/ink1909.xml" ContentType="application/inkml+xml"/>
  <Override PartName="/ppt/ink/ink1910.xml" ContentType="application/inkml+xml"/>
  <Override PartName="/ppt/ink/ink1911.xml" ContentType="application/inkml+xml"/>
  <Override PartName="/ppt/ink/ink1912.xml" ContentType="application/inkml+xml"/>
  <Override PartName="/ppt/ink/ink1913.xml" ContentType="application/inkml+xml"/>
  <Override PartName="/ppt/ink/ink1914.xml" ContentType="application/inkml+xml"/>
  <Override PartName="/ppt/ink/ink1915.xml" ContentType="application/inkml+xml"/>
  <Override PartName="/ppt/ink/ink1916.xml" ContentType="application/inkml+xml"/>
  <Override PartName="/ppt/ink/ink1917.xml" ContentType="application/inkml+xml"/>
  <Override PartName="/ppt/ink/ink1918.xml" ContentType="application/inkml+xml"/>
  <Override PartName="/ppt/ink/ink1919.xml" ContentType="application/inkml+xml"/>
  <Override PartName="/ppt/ink/ink1920.xml" ContentType="application/inkml+xml"/>
  <Override PartName="/ppt/ink/ink1921.xml" ContentType="application/inkml+xml"/>
  <Override PartName="/ppt/ink/ink1922.xml" ContentType="application/inkml+xml"/>
  <Override PartName="/ppt/ink/ink1923.xml" ContentType="application/inkml+xml"/>
  <Override PartName="/ppt/ink/ink1924.xml" ContentType="application/inkml+xml"/>
  <Override PartName="/ppt/ink/ink1925.xml" ContentType="application/inkml+xml"/>
  <Override PartName="/ppt/ink/ink1926.xml" ContentType="application/inkml+xml"/>
  <Override PartName="/ppt/ink/ink1927.xml" ContentType="application/inkml+xml"/>
  <Override PartName="/ppt/ink/ink1928.xml" ContentType="application/inkml+xml"/>
  <Override PartName="/ppt/ink/ink1929.xml" ContentType="application/inkml+xml"/>
  <Override PartName="/ppt/ink/ink1930.xml" ContentType="application/inkml+xml"/>
  <Override PartName="/ppt/ink/ink1931.xml" ContentType="application/inkml+xml"/>
  <Override PartName="/ppt/ink/ink1932.xml" ContentType="application/inkml+xml"/>
  <Override PartName="/ppt/ink/ink1933.xml" ContentType="application/inkml+xml"/>
  <Override PartName="/ppt/ink/ink1934.xml" ContentType="application/inkml+xml"/>
  <Override PartName="/ppt/ink/ink1935.xml" ContentType="application/inkml+xml"/>
  <Override PartName="/ppt/ink/ink1936.xml" ContentType="application/inkml+xml"/>
  <Override PartName="/ppt/ink/ink1937.xml" ContentType="application/inkml+xml"/>
  <Override PartName="/ppt/ink/ink1938.xml" ContentType="application/inkml+xml"/>
  <Override PartName="/ppt/ink/ink1939.xml" ContentType="application/inkml+xml"/>
  <Override PartName="/ppt/ink/ink1940.xml" ContentType="application/inkml+xml"/>
  <Override PartName="/ppt/ink/ink1941.xml" ContentType="application/inkml+xml"/>
  <Override PartName="/ppt/ink/ink1942.xml" ContentType="application/inkml+xml"/>
  <Override PartName="/ppt/ink/ink1943.xml" ContentType="application/inkml+xml"/>
  <Override PartName="/ppt/ink/ink1944.xml" ContentType="application/inkml+xml"/>
  <Override PartName="/ppt/ink/ink1945.xml" ContentType="application/inkml+xml"/>
  <Override PartName="/ppt/ink/ink1946.xml" ContentType="application/inkml+xml"/>
  <Override PartName="/ppt/ink/ink1947.xml" ContentType="application/inkml+xml"/>
  <Override PartName="/ppt/ink/ink1948.xml" ContentType="application/inkml+xml"/>
  <Override PartName="/ppt/ink/ink1949.xml" ContentType="application/inkml+xml"/>
  <Override PartName="/ppt/ink/ink1950.xml" ContentType="application/inkml+xml"/>
  <Override PartName="/ppt/ink/ink1951.xml" ContentType="application/inkml+xml"/>
  <Override PartName="/ppt/ink/ink1952.xml" ContentType="application/inkml+xml"/>
  <Override PartName="/ppt/ink/ink1953.xml" ContentType="application/inkml+xml"/>
  <Override PartName="/ppt/ink/ink1954.xml" ContentType="application/inkml+xml"/>
  <Override PartName="/ppt/ink/ink1955.xml" ContentType="application/inkml+xml"/>
  <Override PartName="/ppt/ink/ink1956.xml" ContentType="application/inkml+xml"/>
  <Override PartName="/ppt/ink/ink1957.xml" ContentType="application/inkml+xml"/>
  <Override PartName="/ppt/ink/ink1958.xml" ContentType="application/inkml+xml"/>
  <Override PartName="/ppt/ink/ink1959.xml" ContentType="application/inkml+xml"/>
  <Override PartName="/ppt/ink/ink1960.xml" ContentType="application/inkml+xml"/>
  <Override PartName="/ppt/ink/ink1961.xml" ContentType="application/inkml+xml"/>
  <Override PartName="/ppt/ink/ink1962.xml" ContentType="application/inkml+xml"/>
  <Override PartName="/ppt/ink/ink1963.xml" ContentType="application/inkml+xml"/>
  <Override PartName="/ppt/ink/ink1964.xml" ContentType="application/inkml+xml"/>
  <Override PartName="/ppt/ink/ink1965.xml" ContentType="application/inkml+xml"/>
  <Override PartName="/ppt/ink/ink1966.xml" ContentType="application/inkml+xml"/>
  <Override PartName="/ppt/ink/ink1967.xml" ContentType="application/inkml+xml"/>
  <Override PartName="/ppt/ink/ink1968.xml" ContentType="application/inkml+xml"/>
  <Override PartName="/ppt/ink/ink1969.xml" ContentType="application/inkml+xml"/>
  <Override PartName="/ppt/ink/ink1970.xml" ContentType="application/inkml+xml"/>
  <Override PartName="/ppt/ink/ink1971.xml" ContentType="application/inkml+xml"/>
  <Override PartName="/ppt/ink/ink1972.xml" ContentType="application/inkml+xml"/>
  <Override PartName="/ppt/ink/ink1973.xml" ContentType="application/inkml+xml"/>
  <Override PartName="/ppt/ink/ink1974.xml" ContentType="application/inkml+xml"/>
  <Override PartName="/ppt/ink/ink1975.xml" ContentType="application/inkml+xml"/>
  <Override PartName="/ppt/ink/ink1976.xml" ContentType="application/inkml+xml"/>
  <Override PartName="/ppt/ink/ink1977.xml" ContentType="application/inkml+xml"/>
  <Override PartName="/ppt/ink/ink1978.xml" ContentType="application/inkml+xml"/>
  <Override PartName="/ppt/ink/ink1979.xml" ContentType="application/inkml+xml"/>
  <Override PartName="/ppt/ink/ink1980.xml" ContentType="application/inkml+xml"/>
  <Override PartName="/ppt/ink/ink1981.xml" ContentType="application/inkml+xml"/>
  <Override PartName="/ppt/ink/ink1982.xml" ContentType="application/inkml+xml"/>
  <Override PartName="/ppt/ink/ink1983.xml" ContentType="application/inkml+xml"/>
  <Override PartName="/ppt/ink/ink1984.xml" ContentType="application/inkml+xml"/>
  <Override PartName="/ppt/ink/ink1985.xml" ContentType="application/inkml+xml"/>
  <Override PartName="/ppt/ink/ink1986.xml" ContentType="application/inkml+xml"/>
  <Override PartName="/ppt/ink/ink1987.xml" ContentType="application/inkml+xml"/>
  <Override PartName="/ppt/ink/ink1988.xml" ContentType="application/inkml+xml"/>
  <Override PartName="/ppt/ink/ink1989.xml" ContentType="application/inkml+xml"/>
  <Override PartName="/ppt/ink/ink1990.xml" ContentType="application/inkml+xml"/>
  <Override PartName="/ppt/ink/ink1991.xml" ContentType="application/inkml+xml"/>
  <Override PartName="/ppt/ink/ink1992.xml" ContentType="application/inkml+xml"/>
  <Override PartName="/ppt/ink/ink1993.xml" ContentType="application/inkml+xml"/>
  <Override PartName="/ppt/ink/ink1994.xml" ContentType="application/inkml+xml"/>
  <Override PartName="/ppt/ink/ink1995.xml" ContentType="application/inkml+xml"/>
  <Override PartName="/ppt/ink/ink1996.xml" ContentType="application/inkml+xml"/>
  <Override PartName="/ppt/ink/ink1997.xml" ContentType="application/inkml+xml"/>
  <Override PartName="/ppt/ink/ink1998.xml" ContentType="application/inkml+xml"/>
  <Override PartName="/ppt/ink/ink1999.xml" ContentType="application/inkml+xml"/>
  <Override PartName="/ppt/ink/ink2000.xml" ContentType="application/inkml+xml"/>
  <Override PartName="/ppt/ink/ink2001.xml" ContentType="application/inkml+xml"/>
  <Override PartName="/ppt/ink/ink2002.xml" ContentType="application/inkml+xml"/>
  <Override PartName="/ppt/ink/ink2003.xml" ContentType="application/inkml+xml"/>
  <Override PartName="/ppt/ink/ink2004.xml" ContentType="application/inkml+xml"/>
  <Override PartName="/ppt/ink/ink2005.xml" ContentType="application/inkml+xml"/>
  <Override PartName="/ppt/ink/ink2006.xml" ContentType="application/inkml+xml"/>
  <Override PartName="/ppt/ink/ink2007.xml" ContentType="application/inkml+xml"/>
  <Override PartName="/ppt/ink/ink2008.xml" ContentType="application/inkml+xml"/>
  <Override PartName="/ppt/ink/ink2009.xml" ContentType="application/inkml+xml"/>
  <Override PartName="/ppt/ink/ink2010.xml" ContentType="application/inkml+xml"/>
  <Override PartName="/ppt/ink/ink2011.xml" ContentType="application/inkml+xml"/>
  <Override PartName="/ppt/ink/ink2012.xml" ContentType="application/inkml+xml"/>
  <Override PartName="/ppt/ink/ink2013.xml" ContentType="application/inkml+xml"/>
  <Override PartName="/ppt/ink/ink2014.xml" ContentType="application/inkml+xml"/>
  <Override PartName="/ppt/ink/ink2015.xml" ContentType="application/inkml+xml"/>
  <Override PartName="/ppt/ink/ink2016.xml" ContentType="application/inkml+xml"/>
  <Override PartName="/ppt/ink/ink2017.xml" ContentType="application/inkml+xml"/>
  <Override PartName="/ppt/ink/ink2018.xml" ContentType="application/inkml+xml"/>
  <Override PartName="/ppt/ink/ink2019.xml" ContentType="application/inkml+xml"/>
  <Override PartName="/ppt/ink/ink2020.xml" ContentType="application/inkml+xml"/>
  <Override PartName="/ppt/ink/ink2021.xml" ContentType="application/inkml+xml"/>
  <Override PartName="/ppt/ink/ink2022.xml" ContentType="application/inkml+xml"/>
  <Override PartName="/ppt/ink/ink2023.xml" ContentType="application/inkml+xml"/>
  <Override PartName="/ppt/ink/ink2024.xml" ContentType="application/inkml+xml"/>
  <Override PartName="/ppt/ink/ink2025.xml" ContentType="application/inkml+xml"/>
  <Override PartName="/ppt/ink/ink2026.xml" ContentType="application/inkml+xml"/>
  <Override PartName="/ppt/ink/ink2027.xml" ContentType="application/inkml+xml"/>
  <Override PartName="/ppt/ink/ink2028.xml" ContentType="application/inkml+xml"/>
  <Override PartName="/ppt/ink/ink2029.xml" ContentType="application/inkml+xml"/>
  <Override PartName="/ppt/ink/ink2030.xml" ContentType="application/inkml+xml"/>
  <Override PartName="/ppt/ink/ink2031.xml" ContentType="application/inkml+xml"/>
  <Override PartName="/ppt/ink/ink2032.xml" ContentType="application/inkml+xml"/>
  <Override PartName="/ppt/ink/ink2033.xml" ContentType="application/inkml+xml"/>
  <Override PartName="/ppt/ink/ink2034.xml" ContentType="application/inkml+xml"/>
  <Override PartName="/ppt/ink/ink2035.xml" ContentType="application/inkml+xml"/>
  <Override PartName="/ppt/ink/ink2036.xml" ContentType="application/inkml+xml"/>
  <Override PartName="/ppt/ink/ink2037.xml" ContentType="application/inkml+xml"/>
  <Override PartName="/ppt/ink/ink2038.xml" ContentType="application/inkml+xml"/>
  <Override PartName="/ppt/ink/ink2039.xml" ContentType="application/inkml+xml"/>
  <Override PartName="/ppt/ink/ink2040.xml" ContentType="application/inkml+xml"/>
  <Override PartName="/ppt/ink/ink2041.xml" ContentType="application/inkml+xml"/>
  <Override PartName="/ppt/ink/ink2042.xml" ContentType="application/inkml+xml"/>
  <Override PartName="/ppt/ink/ink2043.xml" ContentType="application/inkml+xml"/>
  <Override PartName="/ppt/ink/ink2044.xml" ContentType="application/inkml+xml"/>
  <Override PartName="/ppt/ink/ink2045.xml" ContentType="application/inkml+xml"/>
  <Override PartName="/ppt/ink/ink2046.xml" ContentType="application/inkml+xml"/>
  <Override PartName="/ppt/ink/ink2047.xml" ContentType="application/inkml+xml"/>
  <Override PartName="/ppt/ink/ink2048.xml" ContentType="application/inkml+xml"/>
  <Override PartName="/ppt/ink/ink2049.xml" ContentType="application/inkml+xml"/>
  <Override PartName="/ppt/ink/ink2050.xml" ContentType="application/inkml+xml"/>
  <Override PartName="/ppt/ink/ink2051.xml" ContentType="application/inkml+xml"/>
  <Override PartName="/ppt/ink/ink2052.xml" ContentType="application/inkml+xml"/>
  <Override PartName="/ppt/ink/ink2053.xml" ContentType="application/inkml+xml"/>
  <Override PartName="/ppt/ink/ink2054.xml" ContentType="application/inkml+xml"/>
  <Override PartName="/ppt/ink/ink2055.xml" ContentType="application/inkml+xml"/>
  <Override PartName="/ppt/ink/ink2056.xml" ContentType="application/inkml+xml"/>
  <Override PartName="/ppt/ink/ink2057.xml" ContentType="application/inkml+xml"/>
  <Override PartName="/ppt/ink/ink2058.xml" ContentType="application/inkml+xml"/>
  <Override PartName="/ppt/notesSlides/notesSlide7.xml" ContentType="application/vnd.openxmlformats-officedocument.presentationml.notesSlide+xml"/>
  <Override PartName="/ppt/ink/ink2059.xml" ContentType="application/inkml+xml"/>
  <Override PartName="/ppt/ink/ink2060.xml" ContentType="application/inkml+xml"/>
  <Override PartName="/ppt/ink/ink2061.xml" ContentType="application/inkml+xml"/>
  <Override PartName="/ppt/ink/ink2062.xml" ContentType="application/inkml+xml"/>
  <Override PartName="/ppt/ink/ink2063.xml" ContentType="application/inkml+xml"/>
  <Override PartName="/ppt/ink/ink2064.xml" ContentType="application/inkml+xml"/>
  <Override PartName="/ppt/ink/ink2065.xml" ContentType="application/inkml+xml"/>
  <Override PartName="/ppt/ink/ink2066.xml" ContentType="application/inkml+xml"/>
  <Override PartName="/ppt/ink/ink2067.xml" ContentType="application/inkml+xml"/>
  <Override PartName="/ppt/ink/ink2068.xml" ContentType="application/inkml+xml"/>
  <Override PartName="/ppt/ink/ink2069.xml" ContentType="application/inkml+xml"/>
  <Override PartName="/ppt/ink/ink2070.xml" ContentType="application/inkml+xml"/>
  <Override PartName="/ppt/ink/ink2071.xml" ContentType="application/inkml+xml"/>
  <Override PartName="/ppt/ink/ink2072.xml" ContentType="application/inkml+xml"/>
  <Override PartName="/ppt/ink/ink2073.xml" ContentType="application/inkml+xml"/>
  <Override PartName="/ppt/ink/ink2074.xml" ContentType="application/inkml+xml"/>
  <Override PartName="/ppt/ink/ink2075.xml" ContentType="application/inkml+xml"/>
  <Override PartName="/ppt/ink/ink2076.xml" ContentType="application/inkml+xml"/>
  <Override PartName="/ppt/ink/ink2077.xml" ContentType="application/inkml+xml"/>
  <Override PartName="/ppt/ink/ink2078.xml" ContentType="application/inkml+xml"/>
  <Override PartName="/ppt/ink/ink2079.xml" ContentType="application/inkml+xml"/>
  <Override PartName="/ppt/ink/ink2080.xml" ContentType="application/inkml+xml"/>
  <Override PartName="/ppt/ink/ink2081.xml" ContentType="application/inkml+xml"/>
  <Override PartName="/ppt/ink/ink2082.xml" ContentType="application/inkml+xml"/>
  <Override PartName="/ppt/ink/ink2083.xml" ContentType="application/inkml+xml"/>
  <Override PartName="/ppt/ink/ink2084.xml" ContentType="application/inkml+xml"/>
  <Override PartName="/ppt/ink/ink2085.xml" ContentType="application/inkml+xml"/>
  <Override PartName="/ppt/ink/ink2086.xml" ContentType="application/inkml+xml"/>
  <Override PartName="/ppt/ink/ink2087.xml" ContentType="application/inkml+xml"/>
  <Override PartName="/ppt/ink/ink2088.xml" ContentType="application/inkml+xml"/>
  <Override PartName="/ppt/ink/ink2089.xml" ContentType="application/inkml+xml"/>
  <Override PartName="/ppt/ink/ink2090.xml" ContentType="application/inkml+xml"/>
  <Override PartName="/ppt/ink/ink2091.xml" ContentType="application/inkml+xml"/>
  <Override PartName="/ppt/ink/ink2092.xml" ContentType="application/inkml+xml"/>
  <Override PartName="/ppt/ink/ink2093.xml" ContentType="application/inkml+xml"/>
  <Override PartName="/ppt/ink/ink2094.xml" ContentType="application/inkml+xml"/>
  <Override PartName="/ppt/ink/ink2095.xml" ContentType="application/inkml+xml"/>
  <Override PartName="/ppt/ink/ink2096.xml" ContentType="application/inkml+xml"/>
  <Override PartName="/ppt/ink/ink2097.xml" ContentType="application/inkml+xml"/>
  <Override PartName="/ppt/ink/ink2098.xml" ContentType="application/inkml+xml"/>
  <Override PartName="/ppt/ink/ink2099.xml" ContentType="application/inkml+xml"/>
  <Override PartName="/ppt/ink/ink2100.xml" ContentType="application/inkml+xml"/>
  <Override PartName="/ppt/ink/ink2101.xml" ContentType="application/inkml+xml"/>
  <Override PartName="/ppt/ink/ink2102.xml" ContentType="application/inkml+xml"/>
  <Override PartName="/ppt/ink/ink2103.xml" ContentType="application/inkml+xml"/>
  <Override PartName="/ppt/ink/ink2104.xml" ContentType="application/inkml+xml"/>
  <Override PartName="/ppt/ink/ink2105.xml" ContentType="application/inkml+xml"/>
  <Override PartName="/ppt/ink/ink2106.xml" ContentType="application/inkml+xml"/>
  <Override PartName="/ppt/ink/ink2107.xml" ContentType="application/inkml+xml"/>
  <Override PartName="/ppt/ink/ink2108.xml" ContentType="application/inkml+xml"/>
  <Override PartName="/ppt/notesSlides/notesSlide8.xml" ContentType="application/vnd.openxmlformats-officedocument.presentationml.notesSlide+xml"/>
  <Override PartName="/ppt/ink/ink2109.xml" ContentType="application/inkml+xml"/>
  <Override PartName="/ppt/ink/ink2110.xml" ContentType="application/inkml+xml"/>
  <Override PartName="/ppt/ink/ink2111.xml" ContentType="application/inkml+xml"/>
  <Override PartName="/ppt/ink/ink2112.xml" ContentType="application/inkml+xml"/>
  <Override PartName="/ppt/ink/ink2113.xml" ContentType="application/inkml+xml"/>
  <Override PartName="/ppt/ink/ink2114.xml" ContentType="application/inkml+xml"/>
  <Override PartName="/ppt/ink/ink2115.xml" ContentType="application/inkml+xml"/>
  <Override PartName="/ppt/ink/ink2116.xml" ContentType="application/inkml+xml"/>
  <Override PartName="/ppt/ink/ink2117.xml" ContentType="application/inkml+xml"/>
  <Override PartName="/ppt/ink/ink2118.xml" ContentType="application/inkml+xml"/>
  <Override PartName="/ppt/ink/ink2119.xml" ContentType="application/inkml+xml"/>
  <Override PartName="/ppt/ink/ink2120.xml" ContentType="application/inkml+xml"/>
  <Override PartName="/ppt/ink/ink2121.xml" ContentType="application/inkml+xml"/>
  <Override PartName="/ppt/ink/ink2122.xml" ContentType="application/inkml+xml"/>
  <Override PartName="/ppt/ink/ink2123.xml" ContentType="application/inkml+xml"/>
  <Override PartName="/ppt/ink/ink2124.xml" ContentType="application/inkml+xml"/>
  <Override PartName="/ppt/ink/ink2125.xml" ContentType="application/inkml+xml"/>
  <Override PartName="/ppt/ink/ink2126.xml" ContentType="application/inkml+xml"/>
  <Override PartName="/ppt/ink/ink2127.xml" ContentType="application/inkml+xml"/>
  <Override PartName="/ppt/ink/ink2128.xml" ContentType="application/inkml+xml"/>
  <Override PartName="/ppt/ink/ink2129.xml" ContentType="application/inkml+xml"/>
  <Override PartName="/ppt/ink/ink2130.xml" ContentType="application/inkml+xml"/>
  <Override PartName="/ppt/ink/ink2131.xml" ContentType="application/inkml+xml"/>
  <Override PartName="/ppt/ink/ink2132.xml" ContentType="application/inkml+xml"/>
  <Override PartName="/ppt/ink/ink2133.xml" ContentType="application/inkml+xml"/>
  <Override PartName="/ppt/ink/ink2134.xml" ContentType="application/inkml+xml"/>
  <Override PartName="/ppt/ink/ink2135.xml" ContentType="application/inkml+xml"/>
  <Override PartName="/ppt/ink/ink2136.xml" ContentType="application/inkml+xml"/>
  <Override PartName="/ppt/ink/ink2137.xml" ContentType="application/inkml+xml"/>
  <Override PartName="/ppt/ink/ink2138.xml" ContentType="application/inkml+xml"/>
  <Override PartName="/ppt/ink/ink2139.xml" ContentType="application/inkml+xml"/>
  <Override PartName="/ppt/ink/ink2140.xml" ContentType="application/inkml+xml"/>
  <Override PartName="/ppt/ink/ink2141.xml" ContentType="application/inkml+xml"/>
  <Override PartName="/ppt/ink/ink2142.xml" ContentType="application/inkml+xml"/>
  <Override PartName="/ppt/ink/ink2143.xml" ContentType="application/inkml+xml"/>
  <Override PartName="/ppt/ink/ink2144.xml" ContentType="application/inkml+xml"/>
  <Override PartName="/ppt/ink/ink2145.xml" ContentType="application/inkml+xml"/>
  <Override PartName="/ppt/ink/ink2146.xml" ContentType="application/inkml+xml"/>
  <Override PartName="/ppt/ink/ink2147.xml" ContentType="application/inkml+xml"/>
  <Override PartName="/ppt/ink/ink2148.xml" ContentType="application/inkml+xml"/>
  <Override PartName="/ppt/ink/ink2149.xml" ContentType="application/inkml+xml"/>
  <Override PartName="/ppt/ink/ink2150.xml" ContentType="application/inkml+xml"/>
  <Override PartName="/ppt/ink/ink2151.xml" ContentType="application/inkml+xml"/>
  <Override PartName="/ppt/ink/ink2152.xml" ContentType="application/inkml+xml"/>
  <Override PartName="/ppt/ink/ink2153.xml" ContentType="application/inkml+xml"/>
  <Override PartName="/ppt/ink/ink2154.xml" ContentType="application/inkml+xml"/>
  <Override PartName="/ppt/ink/ink2155.xml" ContentType="application/inkml+xml"/>
  <Override PartName="/ppt/ink/ink2156.xml" ContentType="application/inkml+xml"/>
  <Override PartName="/ppt/ink/ink2157.xml" ContentType="application/inkml+xml"/>
  <Override PartName="/ppt/ink/ink2158.xml" ContentType="application/inkml+xml"/>
  <Override PartName="/ppt/ink/ink2159.xml" ContentType="application/inkml+xml"/>
  <Override PartName="/ppt/ink/ink2160.xml" ContentType="application/inkml+xml"/>
  <Override PartName="/ppt/ink/ink2161.xml" ContentType="application/inkml+xml"/>
  <Override PartName="/ppt/ink/ink2162.xml" ContentType="application/inkml+xml"/>
  <Override PartName="/ppt/ink/ink2163.xml" ContentType="application/inkml+xml"/>
  <Override PartName="/ppt/ink/ink2164.xml" ContentType="application/inkml+xml"/>
  <Override PartName="/ppt/ink/ink2165.xml" ContentType="application/inkml+xml"/>
  <Override PartName="/ppt/ink/ink2166.xml" ContentType="application/inkml+xml"/>
  <Override PartName="/ppt/ink/ink2167.xml" ContentType="application/inkml+xml"/>
  <Override PartName="/ppt/ink/ink2168.xml" ContentType="application/inkml+xml"/>
  <Override PartName="/ppt/ink/ink2169.xml" ContentType="application/inkml+xml"/>
  <Override PartName="/ppt/notesSlides/notesSlide9.xml" ContentType="application/vnd.openxmlformats-officedocument.presentationml.notesSlide+xml"/>
  <Override PartName="/ppt/ink/ink2170.xml" ContentType="application/inkml+xml"/>
  <Override PartName="/ppt/ink/ink2171.xml" ContentType="application/inkml+xml"/>
  <Override PartName="/ppt/ink/ink2172.xml" ContentType="application/inkml+xml"/>
  <Override PartName="/ppt/ink/ink2173.xml" ContentType="application/inkml+xml"/>
  <Override PartName="/ppt/ink/ink2174.xml" ContentType="application/inkml+xml"/>
  <Override PartName="/ppt/ink/ink2175.xml" ContentType="application/inkml+xml"/>
  <Override PartName="/ppt/ink/ink2176.xml" ContentType="application/inkml+xml"/>
  <Override PartName="/ppt/ink/ink2177.xml" ContentType="application/inkml+xml"/>
  <Override PartName="/ppt/ink/ink2178.xml" ContentType="application/inkml+xml"/>
  <Override PartName="/ppt/ink/ink2179.xml" ContentType="application/inkml+xml"/>
  <Override PartName="/ppt/ink/ink2180.xml" ContentType="application/inkml+xml"/>
  <Override PartName="/ppt/ink/ink2181.xml" ContentType="application/inkml+xml"/>
  <Override PartName="/ppt/ink/ink2182.xml" ContentType="application/inkml+xml"/>
  <Override PartName="/ppt/ink/ink2183.xml" ContentType="application/inkml+xml"/>
  <Override PartName="/ppt/ink/ink2184.xml" ContentType="application/inkml+xml"/>
  <Override PartName="/ppt/ink/ink2185.xml" ContentType="application/inkml+xml"/>
  <Override PartName="/ppt/ink/ink2186.xml" ContentType="application/inkml+xml"/>
  <Override PartName="/ppt/ink/ink2187.xml" ContentType="application/inkml+xml"/>
  <Override PartName="/ppt/ink/ink2188.xml" ContentType="application/inkml+xml"/>
  <Override PartName="/ppt/ink/ink2189.xml" ContentType="application/inkml+xml"/>
  <Override PartName="/ppt/ink/ink2190.xml" ContentType="application/inkml+xml"/>
  <Override PartName="/ppt/ink/ink2191.xml" ContentType="application/inkml+xml"/>
  <Override PartName="/ppt/ink/ink2192.xml" ContentType="application/inkml+xml"/>
  <Override PartName="/ppt/ink/ink2193.xml" ContentType="application/inkml+xml"/>
  <Override PartName="/ppt/ink/ink2194.xml" ContentType="application/inkml+xml"/>
  <Override PartName="/ppt/ink/ink2195.xml" ContentType="application/inkml+xml"/>
  <Override PartName="/ppt/ink/ink2196.xml" ContentType="application/inkml+xml"/>
  <Override PartName="/ppt/ink/ink2197.xml" ContentType="application/inkml+xml"/>
  <Override PartName="/ppt/ink/ink2198.xml" ContentType="application/inkml+xml"/>
  <Override PartName="/ppt/ink/ink2199.xml" ContentType="application/inkml+xml"/>
  <Override PartName="/ppt/ink/ink2200.xml" ContentType="application/inkml+xml"/>
  <Override PartName="/ppt/ink/ink2201.xml" ContentType="application/inkml+xml"/>
  <Override PartName="/ppt/ink/ink2202.xml" ContentType="application/inkml+xml"/>
  <Override PartName="/ppt/ink/ink2203.xml" ContentType="application/inkml+xml"/>
  <Override PartName="/ppt/ink/ink2204.xml" ContentType="application/inkml+xml"/>
  <Override PartName="/ppt/ink/ink2205.xml" ContentType="application/inkml+xml"/>
  <Override PartName="/ppt/ink/ink2206.xml" ContentType="application/inkml+xml"/>
  <Override PartName="/ppt/ink/ink2207.xml" ContentType="application/inkml+xml"/>
  <Override PartName="/ppt/ink/ink2208.xml" ContentType="application/inkml+xml"/>
  <Override PartName="/ppt/ink/ink2209.xml" ContentType="application/inkml+xml"/>
  <Override PartName="/ppt/ink/ink2210.xml" ContentType="application/inkml+xml"/>
  <Override PartName="/ppt/ink/ink2211.xml" ContentType="application/inkml+xml"/>
  <Override PartName="/ppt/ink/ink2212.xml" ContentType="application/inkml+xml"/>
  <Override PartName="/ppt/ink/ink2213.xml" ContentType="application/inkml+xml"/>
  <Override PartName="/ppt/ink/ink2214.xml" ContentType="application/inkml+xml"/>
  <Override PartName="/ppt/ink/ink2215.xml" ContentType="application/inkml+xml"/>
  <Override PartName="/ppt/ink/ink2216.xml" ContentType="application/inkml+xml"/>
  <Override PartName="/ppt/ink/ink2217.xml" ContentType="application/inkml+xml"/>
  <Override PartName="/ppt/ink/ink2218.xml" ContentType="application/inkml+xml"/>
  <Override PartName="/ppt/ink/ink2219.xml" ContentType="application/inkml+xml"/>
  <Override PartName="/ppt/ink/ink2220.xml" ContentType="application/inkml+xml"/>
  <Override PartName="/ppt/ink/ink2221.xml" ContentType="application/inkml+xml"/>
  <Override PartName="/ppt/ink/ink2222.xml" ContentType="application/inkml+xml"/>
  <Override PartName="/ppt/ink/ink2223.xml" ContentType="application/inkml+xml"/>
  <Override PartName="/ppt/ink/ink2224.xml" ContentType="application/inkml+xml"/>
  <Override PartName="/ppt/ink/ink2225.xml" ContentType="application/inkml+xml"/>
  <Override PartName="/ppt/ink/ink2226.xml" ContentType="application/inkml+xml"/>
  <Override PartName="/ppt/ink/ink2227.xml" ContentType="application/inkml+xml"/>
  <Override PartName="/ppt/ink/ink2228.xml" ContentType="application/inkml+xml"/>
  <Override PartName="/ppt/ink/ink2229.xml" ContentType="application/inkml+xml"/>
  <Override PartName="/ppt/ink/ink2230.xml" ContentType="application/inkml+xml"/>
  <Override PartName="/ppt/ink/ink2231.xml" ContentType="application/inkml+xml"/>
  <Override PartName="/ppt/ink/ink2232.xml" ContentType="application/inkml+xml"/>
  <Override PartName="/ppt/ink/ink2233.xml" ContentType="application/inkml+xml"/>
  <Override PartName="/ppt/ink/ink2234.xml" ContentType="application/inkml+xml"/>
  <Override PartName="/ppt/ink/ink2235.xml" ContentType="application/inkml+xml"/>
  <Override PartName="/ppt/ink/ink2236.xml" ContentType="application/inkml+xml"/>
  <Override PartName="/ppt/ink/ink2237.xml" ContentType="application/inkml+xml"/>
  <Override PartName="/ppt/ink/ink2238.xml" ContentType="application/inkml+xml"/>
  <Override PartName="/ppt/ink/ink2239.xml" ContentType="application/inkml+xml"/>
  <Override PartName="/ppt/ink/ink2240.xml" ContentType="application/inkml+xml"/>
  <Override PartName="/ppt/ink/ink2241.xml" ContentType="application/inkml+xml"/>
  <Override PartName="/ppt/ink/ink2242.xml" ContentType="application/inkml+xml"/>
  <Override PartName="/ppt/ink/ink2243.xml" ContentType="application/inkml+xml"/>
  <Override PartName="/ppt/ink/ink2244.xml" ContentType="application/inkml+xml"/>
  <Override PartName="/ppt/ink/ink2245.xml" ContentType="application/inkml+xml"/>
  <Override PartName="/ppt/ink/ink2246.xml" ContentType="application/inkml+xml"/>
  <Override PartName="/ppt/ink/ink2247.xml" ContentType="application/inkml+xml"/>
  <Override PartName="/ppt/ink/ink2248.xml" ContentType="application/inkml+xml"/>
  <Override PartName="/ppt/ink/ink2249.xml" ContentType="application/inkml+xml"/>
  <Override PartName="/ppt/ink/ink2250.xml" ContentType="application/inkml+xml"/>
  <Override PartName="/ppt/ink/ink2251.xml" ContentType="application/inkml+xml"/>
  <Override PartName="/ppt/ink/ink2252.xml" ContentType="application/inkml+xml"/>
  <Override PartName="/ppt/notesSlides/notesSlide10.xml" ContentType="application/vnd.openxmlformats-officedocument.presentationml.notesSlide+xml"/>
  <Override PartName="/ppt/ink/ink2253.xml" ContentType="application/inkml+xml"/>
  <Override PartName="/ppt/ink/ink2254.xml" ContentType="application/inkml+xml"/>
  <Override PartName="/ppt/ink/ink2255.xml" ContentType="application/inkml+xml"/>
  <Override PartName="/ppt/ink/ink2256.xml" ContentType="application/inkml+xml"/>
  <Override PartName="/ppt/ink/ink2257.xml" ContentType="application/inkml+xml"/>
  <Override PartName="/ppt/ink/ink2258.xml" ContentType="application/inkml+xml"/>
  <Override PartName="/ppt/ink/ink2259.xml" ContentType="application/inkml+xml"/>
  <Override PartName="/ppt/ink/ink2260.xml" ContentType="application/inkml+xml"/>
  <Override PartName="/ppt/ink/ink2261.xml" ContentType="application/inkml+xml"/>
  <Override PartName="/ppt/ink/ink2262.xml" ContentType="application/inkml+xml"/>
  <Override PartName="/ppt/ink/ink2263.xml" ContentType="application/inkml+xml"/>
  <Override PartName="/ppt/ink/ink2264.xml" ContentType="application/inkml+xml"/>
  <Override PartName="/ppt/ink/ink2265.xml" ContentType="application/inkml+xml"/>
  <Override PartName="/ppt/ink/ink2266.xml" ContentType="application/inkml+xml"/>
  <Override PartName="/ppt/ink/ink2267.xml" ContentType="application/inkml+xml"/>
  <Override PartName="/ppt/ink/ink2268.xml" ContentType="application/inkml+xml"/>
  <Override PartName="/ppt/ink/ink2269.xml" ContentType="application/inkml+xml"/>
  <Override PartName="/ppt/ink/ink2270.xml" ContentType="application/inkml+xml"/>
  <Override PartName="/ppt/ink/ink2271.xml" ContentType="application/inkml+xml"/>
  <Override PartName="/ppt/ink/ink2272.xml" ContentType="application/inkml+xml"/>
  <Override PartName="/ppt/ink/ink2273.xml" ContentType="application/inkml+xml"/>
  <Override PartName="/ppt/ink/ink2274.xml" ContentType="application/inkml+xml"/>
  <Override PartName="/ppt/ink/ink2275.xml" ContentType="application/inkml+xml"/>
  <Override PartName="/ppt/ink/ink2276.xml" ContentType="application/inkml+xml"/>
  <Override PartName="/ppt/ink/ink2277.xml" ContentType="application/inkml+xml"/>
  <Override PartName="/ppt/ink/ink2278.xml" ContentType="application/inkml+xml"/>
  <Override PartName="/ppt/ink/ink2279.xml" ContentType="application/inkml+xml"/>
  <Override PartName="/ppt/ink/ink2280.xml" ContentType="application/inkml+xml"/>
  <Override PartName="/ppt/ink/ink2281.xml" ContentType="application/inkml+xml"/>
  <Override PartName="/ppt/ink/ink2282.xml" ContentType="application/inkml+xml"/>
  <Override PartName="/ppt/ink/ink2283.xml" ContentType="application/inkml+xml"/>
  <Override PartName="/ppt/ink/ink2284.xml" ContentType="application/inkml+xml"/>
  <Override PartName="/ppt/ink/ink2285.xml" ContentType="application/inkml+xml"/>
  <Override PartName="/ppt/ink/ink2286.xml" ContentType="application/inkml+xml"/>
  <Override PartName="/ppt/ink/ink2287.xml" ContentType="application/inkml+xml"/>
  <Override PartName="/ppt/ink/ink2288.xml" ContentType="application/inkml+xml"/>
  <Override PartName="/ppt/ink/ink2289.xml" ContentType="application/inkml+xml"/>
  <Override PartName="/ppt/ink/ink2290.xml" ContentType="application/inkml+xml"/>
  <Override PartName="/ppt/ink/ink2291.xml" ContentType="application/inkml+xml"/>
  <Override PartName="/ppt/ink/ink2292.xml" ContentType="application/inkml+xml"/>
  <Override PartName="/ppt/ink/ink2293.xml" ContentType="application/inkml+xml"/>
  <Override PartName="/ppt/ink/ink2294.xml" ContentType="application/inkml+xml"/>
  <Override PartName="/ppt/ink/ink2295.xml" ContentType="application/inkml+xml"/>
  <Override PartName="/ppt/ink/ink2296.xml" ContentType="application/inkml+xml"/>
  <Override PartName="/ppt/ink/ink2297.xml" ContentType="application/inkml+xml"/>
  <Override PartName="/ppt/ink/ink2298.xml" ContentType="application/inkml+xml"/>
  <Override PartName="/ppt/ink/ink2299.xml" ContentType="application/inkml+xml"/>
  <Override PartName="/ppt/ink/ink2300.xml" ContentType="application/inkml+xml"/>
  <Override PartName="/ppt/ink/ink2301.xml" ContentType="application/inkml+xml"/>
  <Override PartName="/ppt/ink/ink2302.xml" ContentType="application/inkml+xml"/>
  <Override PartName="/ppt/ink/ink2303.xml" ContentType="application/inkml+xml"/>
  <Override PartName="/ppt/ink/ink2304.xml" ContentType="application/inkml+xml"/>
  <Override PartName="/ppt/ink/ink2305.xml" ContentType="application/inkml+xml"/>
  <Override PartName="/ppt/ink/ink2306.xml" ContentType="application/inkml+xml"/>
  <Override PartName="/ppt/ink/ink2307.xml" ContentType="application/inkml+xml"/>
  <Override PartName="/ppt/ink/ink2308.xml" ContentType="application/inkml+xml"/>
  <Override PartName="/ppt/ink/ink2309.xml" ContentType="application/inkml+xml"/>
  <Override PartName="/ppt/ink/ink2310.xml" ContentType="application/inkml+xml"/>
  <Override PartName="/ppt/ink/ink2311.xml" ContentType="application/inkml+xml"/>
  <Override PartName="/ppt/ink/ink2312.xml" ContentType="application/inkml+xml"/>
  <Override PartName="/ppt/ink/ink2313.xml" ContentType="application/inkml+xml"/>
  <Override PartName="/ppt/ink/ink2314.xml" ContentType="application/inkml+xml"/>
  <Override PartName="/ppt/ink/ink2315.xml" ContentType="application/inkml+xml"/>
  <Override PartName="/ppt/ink/ink2316.xml" ContentType="application/inkml+xml"/>
  <Override PartName="/ppt/ink/ink2317.xml" ContentType="application/inkml+xml"/>
  <Override PartName="/ppt/ink/ink2318.xml" ContentType="application/inkml+xml"/>
  <Override PartName="/ppt/ink/ink2319.xml" ContentType="application/inkml+xml"/>
  <Override PartName="/ppt/ink/ink2320.xml" ContentType="application/inkml+xml"/>
  <Override PartName="/ppt/ink/ink2321.xml" ContentType="application/inkml+xml"/>
  <Override PartName="/ppt/ink/ink2322.xml" ContentType="application/inkml+xml"/>
  <Override PartName="/ppt/ink/ink2323.xml" ContentType="application/inkml+xml"/>
  <Override PartName="/ppt/ink/ink2324.xml" ContentType="application/inkml+xml"/>
  <Override PartName="/ppt/ink/ink2325.xml" ContentType="application/inkml+xml"/>
  <Override PartName="/ppt/ink/ink2326.xml" ContentType="application/inkml+xml"/>
  <Override PartName="/ppt/ink/ink2327.xml" ContentType="application/inkml+xml"/>
  <Override PartName="/ppt/ink/ink2328.xml" ContentType="application/inkml+xml"/>
  <Override PartName="/ppt/ink/ink2329.xml" ContentType="application/inkml+xml"/>
  <Override PartName="/ppt/ink/ink2330.xml" ContentType="application/inkml+xml"/>
  <Override PartName="/ppt/ink/ink2331.xml" ContentType="application/inkml+xml"/>
  <Override PartName="/ppt/ink/ink2332.xml" ContentType="application/inkml+xml"/>
  <Override PartName="/ppt/ink/ink2333.xml" ContentType="application/inkml+xml"/>
  <Override PartName="/ppt/ink/ink2334.xml" ContentType="application/inkml+xml"/>
  <Override PartName="/ppt/ink/ink2335.xml" ContentType="application/inkml+xml"/>
  <Override PartName="/ppt/ink/ink2336.xml" ContentType="application/inkml+xml"/>
  <Override PartName="/ppt/ink/ink2337.xml" ContentType="application/inkml+xml"/>
  <Override PartName="/ppt/ink/ink2338.xml" ContentType="application/inkml+xml"/>
  <Override PartName="/ppt/ink/ink2339.xml" ContentType="application/inkml+xml"/>
  <Override PartName="/ppt/ink/ink2340.xml" ContentType="application/inkml+xml"/>
  <Override PartName="/ppt/ink/ink2341.xml" ContentType="application/inkml+xml"/>
  <Override PartName="/ppt/ink/ink2342.xml" ContentType="application/inkml+xml"/>
  <Override PartName="/ppt/ink/ink2343.xml" ContentType="application/inkml+xml"/>
  <Override PartName="/ppt/ink/ink2344.xml" ContentType="application/inkml+xml"/>
  <Override PartName="/ppt/ink/ink2345.xml" ContentType="application/inkml+xml"/>
  <Override PartName="/ppt/ink/ink2346.xml" ContentType="application/inkml+xml"/>
  <Override PartName="/ppt/ink/ink2347.xml" ContentType="application/inkml+xml"/>
  <Override PartName="/ppt/ink/ink2348.xml" ContentType="application/inkml+xml"/>
  <Override PartName="/ppt/ink/ink2349.xml" ContentType="application/inkml+xml"/>
  <Override PartName="/ppt/ink/ink2350.xml" ContentType="application/inkml+xml"/>
  <Override PartName="/ppt/ink/ink2351.xml" ContentType="application/inkml+xml"/>
  <Override PartName="/ppt/ink/ink2352.xml" ContentType="application/inkml+xml"/>
  <Override PartName="/ppt/ink/ink2353.xml" ContentType="application/inkml+xml"/>
  <Override PartName="/ppt/ink/ink2354.xml" ContentType="application/inkml+xml"/>
  <Override PartName="/ppt/ink/ink2355.xml" ContentType="application/inkml+xml"/>
  <Override PartName="/ppt/ink/ink2356.xml" ContentType="application/inkml+xml"/>
  <Override PartName="/ppt/ink/ink2357.xml" ContentType="application/inkml+xml"/>
  <Override PartName="/ppt/ink/ink2358.xml" ContentType="application/inkml+xml"/>
  <Override PartName="/ppt/ink/ink2359.xml" ContentType="application/inkml+xml"/>
  <Override PartName="/ppt/ink/ink2360.xml" ContentType="application/inkml+xml"/>
  <Override PartName="/ppt/ink/ink2361.xml" ContentType="application/inkml+xml"/>
  <Override PartName="/ppt/ink/ink2362.xml" ContentType="application/inkml+xml"/>
  <Override PartName="/ppt/ink/ink2363.xml" ContentType="application/inkml+xml"/>
  <Override PartName="/ppt/ink/ink2364.xml" ContentType="application/inkml+xml"/>
  <Override PartName="/ppt/ink/ink2365.xml" ContentType="application/inkml+xml"/>
  <Override PartName="/ppt/ink/ink2366.xml" ContentType="application/inkml+xml"/>
  <Override PartName="/ppt/ink/ink2367.xml" ContentType="application/inkml+xml"/>
  <Override PartName="/ppt/ink/ink2368.xml" ContentType="application/inkml+xml"/>
  <Override PartName="/ppt/ink/ink2369.xml" ContentType="application/inkml+xml"/>
  <Override PartName="/ppt/ink/ink2370.xml" ContentType="application/inkml+xml"/>
  <Override PartName="/ppt/ink/ink2371.xml" ContentType="application/inkml+xml"/>
  <Override PartName="/ppt/ink/ink2372.xml" ContentType="application/inkml+xml"/>
  <Override PartName="/ppt/ink/ink2373.xml" ContentType="application/inkml+xml"/>
  <Override PartName="/ppt/ink/ink2374.xml" ContentType="application/inkml+xml"/>
  <Override PartName="/ppt/ink/ink2375.xml" ContentType="application/inkml+xml"/>
  <Override PartName="/ppt/ink/ink2376.xml" ContentType="application/inkml+xml"/>
  <Override PartName="/ppt/ink/ink2377.xml" ContentType="application/inkml+xml"/>
  <Override PartName="/ppt/ink/ink2378.xml" ContentType="application/inkml+xml"/>
  <Override PartName="/ppt/ink/ink2379.xml" ContentType="application/inkml+xml"/>
  <Override PartName="/ppt/ink/ink2380.xml" ContentType="application/inkml+xml"/>
  <Override PartName="/ppt/ink/ink2381.xml" ContentType="application/inkml+xml"/>
  <Override PartName="/ppt/ink/ink2382.xml" ContentType="application/inkml+xml"/>
  <Override PartName="/ppt/ink/ink2383.xml" ContentType="application/inkml+xml"/>
  <Override PartName="/ppt/ink/ink2384.xml" ContentType="application/inkml+xml"/>
  <Override PartName="/ppt/ink/ink2385.xml" ContentType="application/inkml+xml"/>
  <Override PartName="/ppt/ink/ink2386.xml" ContentType="application/inkml+xml"/>
  <Override PartName="/ppt/ink/ink2387.xml" ContentType="application/inkml+xml"/>
  <Override PartName="/ppt/ink/ink2388.xml" ContentType="application/inkml+xml"/>
  <Override PartName="/ppt/ink/ink2389.xml" ContentType="application/inkml+xml"/>
  <Override PartName="/ppt/ink/ink2390.xml" ContentType="application/inkml+xml"/>
  <Override PartName="/ppt/ink/ink2391.xml" ContentType="application/inkml+xml"/>
  <Override PartName="/ppt/ink/ink2392.xml" ContentType="application/inkml+xml"/>
  <Override PartName="/ppt/ink/ink2393.xml" ContentType="application/inkml+xml"/>
  <Override PartName="/ppt/ink/ink2394.xml" ContentType="application/inkml+xml"/>
  <Override PartName="/ppt/ink/ink2395.xml" ContentType="application/inkml+xml"/>
  <Override PartName="/ppt/ink/ink2396.xml" ContentType="application/inkml+xml"/>
  <Override PartName="/ppt/ink/ink2397.xml" ContentType="application/inkml+xml"/>
  <Override PartName="/ppt/ink/ink2398.xml" ContentType="application/inkml+xml"/>
  <Override PartName="/ppt/ink/ink2399.xml" ContentType="application/inkml+xml"/>
  <Override PartName="/ppt/ink/ink2400.xml" ContentType="application/inkml+xml"/>
  <Override PartName="/ppt/ink/ink2401.xml" ContentType="application/inkml+xml"/>
  <Override PartName="/ppt/ink/ink2402.xml" ContentType="application/inkml+xml"/>
  <Override PartName="/ppt/ink/ink2403.xml" ContentType="application/inkml+xml"/>
  <Override PartName="/ppt/ink/ink2404.xml" ContentType="application/inkml+xml"/>
  <Override PartName="/ppt/ink/ink2405.xml" ContentType="application/inkml+xml"/>
  <Override PartName="/ppt/ink/ink2406.xml" ContentType="application/inkml+xml"/>
  <Override PartName="/ppt/ink/ink2407.xml" ContentType="application/inkml+xml"/>
  <Override PartName="/ppt/ink/ink2408.xml" ContentType="application/inkml+xml"/>
  <Override PartName="/ppt/ink/ink2409.xml" ContentType="application/inkml+xml"/>
  <Override PartName="/ppt/ink/ink2410.xml" ContentType="application/inkml+xml"/>
  <Override PartName="/ppt/ink/ink2411.xml" ContentType="application/inkml+xml"/>
  <Override PartName="/ppt/ink/ink2412.xml" ContentType="application/inkml+xml"/>
  <Override PartName="/ppt/ink/ink2413.xml" ContentType="application/inkml+xml"/>
  <Override PartName="/ppt/ink/ink2414.xml" ContentType="application/inkml+xml"/>
  <Override PartName="/ppt/ink/ink2415.xml" ContentType="application/inkml+xml"/>
  <Override PartName="/ppt/ink/ink2416.xml" ContentType="application/inkml+xml"/>
  <Override PartName="/ppt/ink/ink2417.xml" ContentType="application/inkml+xml"/>
  <Override PartName="/ppt/ink/ink2418.xml" ContentType="application/inkml+xml"/>
  <Override PartName="/ppt/ink/ink2419.xml" ContentType="application/inkml+xml"/>
  <Override PartName="/ppt/ink/ink2420.xml" ContentType="application/inkml+xml"/>
  <Override PartName="/ppt/ink/ink2421.xml" ContentType="application/inkml+xml"/>
  <Override PartName="/ppt/ink/ink2422.xml" ContentType="application/inkml+xml"/>
  <Override PartName="/ppt/ink/ink2423.xml" ContentType="application/inkml+xml"/>
  <Override PartName="/ppt/ink/ink2424.xml" ContentType="application/inkml+xml"/>
  <Override PartName="/ppt/ink/ink2425.xml" ContentType="application/inkml+xml"/>
  <Override PartName="/ppt/ink/ink2426.xml" ContentType="application/inkml+xml"/>
  <Override PartName="/ppt/ink/ink2427.xml" ContentType="application/inkml+xml"/>
  <Override PartName="/ppt/ink/ink2428.xml" ContentType="application/inkml+xml"/>
  <Override PartName="/ppt/ink/ink2429.xml" ContentType="application/inkml+xml"/>
  <Override PartName="/ppt/ink/ink2430.xml" ContentType="application/inkml+xml"/>
  <Override PartName="/ppt/ink/ink2431.xml" ContentType="application/inkml+xml"/>
  <Override PartName="/ppt/ink/ink2432.xml" ContentType="application/inkml+xml"/>
  <Override PartName="/ppt/ink/ink2433.xml" ContentType="application/inkml+xml"/>
  <Override PartName="/ppt/ink/ink2434.xml" ContentType="application/inkml+xml"/>
  <Override PartName="/ppt/ink/ink2435.xml" ContentType="application/inkml+xml"/>
  <Override PartName="/ppt/ink/ink2436.xml" ContentType="application/inkml+xml"/>
  <Override PartName="/ppt/ink/ink2437.xml" ContentType="application/inkml+xml"/>
  <Override PartName="/ppt/ink/ink2438.xml" ContentType="application/inkml+xml"/>
  <Override PartName="/ppt/ink/ink2439.xml" ContentType="application/inkml+xml"/>
  <Override PartName="/ppt/ink/ink2440.xml" ContentType="application/inkml+xml"/>
  <Override PartName="/ppt/ink/ink2441.xml" ContentType="application/inkml+xml"/>
  <Override PartName="/ppt/ink/ink2442.xml" ContentType="application/inkml+xml"/>
  <Override PartName="/ppt/ink/ink2443.xml" ContentType="application/inkml+xml"/>
  <Override PartName="/ppt/ink/ink2444.xml" ContentType="application/inkml+xml"/>
  <Override PartName="/ppt/ink/ink2445.xml" ContentType="application/inkml+xml"/>
  <Override PartName="/ppt/ink/ink2446.xml" ContentType="application/inkml+xml"/>
  <Override PartName="/ppt/ink/ink2447.xml" ContentType="application/inkml+xml"/>
  <Override PartName="/ppt/ink/ink2448.xml" ContentType="application/inkml+xml"/>
  <Override PartName="/ppt/ink/ink2449.xml" ContentType="application/inkml+xml"/>
  <Override PartName="/ppt/ink/ink2450.xml" ContentType="application/inkml+xml"/>
  <Override PartName="/ppt/ink/ink2451.xml" ContentType="application/inkml+xml"/>
  <Override PartName="/ppt/ink/ink2452.xml" ContentType="application/inkml+xml"/>
  <Override PartName="/ppt/ink/ink2453.xml" ContentType="application/inkml+xml"/>
  <Override PartName="/ppt/ink/ink2454.xml" ContentType="application/inkml+xml"/>
  <Override PartName="/ppt/ink/ink2455.xml" ContentType="application/inkml+xml"/>
  <Override PartName="/ppt/ink/ink2456.xml" ContentType="application/inkml+xml"/>
  <Override PartName="/ppt/ink/ink2457.xml" ContentType="application/inkml+xml"/>
  <Override PartName="/ppt/ink/ink2458.xml" ContentType="application/inkml+xml"/>
  <Override PartName="/ppt/ink/ink2459.xml" ContentType="application/inkml+xml"/>
  <Override PartName="/ppt/ink/ink2460.xml" ContentType="application/inkml+xml"/>
  <Override PartName="/ppt/ink/ink2461.xml" ContentType="application/inkml+xml"/>
  <Override PartName="/ppt/ink/ink2462.xml" ContentType="application/inkml+xml"/>
  <Override PartName="/ppt/ink/ink2463.xml" ContentType="application/inkml+xml"/>
  <Override PartName="/ppt/ink/ink2464.xml" ContentType="application/inkml+xml"/>
  <Override PartName="/ppt/ink/ink2465.xml" ContentType="application/inkml+xml"/>
  <Override PartName="/ppt/ink/ink2466.xml" ContentType="application/inkml+xml"/>
  <Override PartName="/ppt/ink/ink2467.xml" ContentType="application/inkml+xml"/>
  <Override PartName="/ppt/ink/ink2468.xml" ContentType="application/inkml+xml"/>
  <Override PartName="/ppt/ink/ink2469.xml" ContentType="application/inkml+xml"/>
  <Override PartName="/ppt/ink/ink2470.xml" ContentType="application/inkml+xml"/>
  <Override PartName="/ppt/ink/ink2471.xml" ContentType="application/inkml+xml"/>
  <Override PartName="/ppt/ink/ink2472.xml" ContentType="application/inkml+xml"/>
  <Override PartName="/ppt/ink/ink2473.xml" ContentType="application/inkml+xml"/>
  <Override PartName="/ppt/ink/ink2474.xml" ContentType="application/inkml+xml"/>
  <Override PartName="/ppt/ink/ink2475.xml" ContentType="application/inkml+xml"/>
  <Override PartName="/ppt/ink/ink2476.xml" ContentType="application/inkml+xml"/>
  <Override PartName="/ppt/ink/ink2477.xml" ContentType="application/inkml+xml"/>
  <Override PartName="/ppt/ink/ink2478.xml" ContentType="application/inkml+xml"/>
  <Override PartName="/ppt/ink/ink2479.xml" ContentType="application/inkml+xml"/>
  <Override PartName="/ppt/ink/ink2480.xml" ContentType="application/inkml+xml"/>
  <Override PartName="/ppt/ink/ink2481.xml" ContentType="application/inkml+xml"/>
  <Override PartName="/ppt/ink/ink2482.xml" ContentType="application/inkml+xml"/>
  <Override PartName="/ppt/ink/ink2483.xml" ContentType="application/inkml+xml"/>
  <Override PartName="/ppt/ink/ink2484.xml" ContentType="application/inkml+xml"/>
  <Override PartName="/ppt/ink/ink2485.xml" ContentType="application/inkml+xml"/>
  <Override PartName="/ppt/ink/ink2486.xml" ContentType="application/inkml+xml"/>
  <Override PartName="/ppt/ink/ink2487.xml" ContentType="application/inkml+xml"/>
  <Override PartName="/ppt/ink/ink2488.xml" ContentType="application/inkml+xml"/>
  <Override PartName="/ppt/ink/ink2489.xml" ContentType="application/inkml+xml"/>
  <Override PartName="/ppt/ink/ink2490.xml" ContentType="application/inkml+xml"/>
  <Override PartName="/ppt/ink/ink2491.xml" ContentType="application/inkml+xml"/>
  <Override PartName="/ppt/ink/ink2492.xml" ContentType="application/inkml+xml"/>
  <Override PartName="/ppt/ink/ink2493.xml" ContentType="application/inkml+xml"/>
  <Override PartName="/ppt/ink/ink2494.xml" ContentType="application/inkml+xml"/>
  <Override PartName="/ppt/ink/ink2495.xml" ContentType="application/inkml+xml"/>
  <Override PartName="/ppt/ink/ink2496.xml" ContentType="application/inkml+xml"/>
  <Override PartName="/ppt/ink/ink2497.xml" ContentType="application/inkml+xml"/>
  <Override PartName="/ppt/ink/ink2498.xml" ContentType="application/inkml+xml"/>
  <Override PartName="/ppt/ink/ink2499.xml" ContentType="application/inkml+xml"/>
  <Override PartName="/ppt/ink/ink2500.xml" ContentType="application/inkml+xml"/>
  <Override PartName="/ppt/ink/ink2501.xml" ContentType="application/inkml+xml"/>
  <Override PartName="/ppt/ink/ink2502.xml" ContentType="application/inkml+xml"/>
  <Override PartName="/ppt/ink/ink2503.xml" ContentType="application/inkml+xml"/>
  <Override PartName="/ppt/ink/ink2504.xml" ContentType="application/inkml+xml"/>
  <Override PartName="/ppt/ink/ink2505.xml" ContentType="application/inkml+xml"/>
  <Override PartName="/ppt/ink/ink2506.xml" ContentType="application/inkml+xml"/>
  <Override PartName="/ppt/ink/ink2507.xml" ContentType="application/inkml+xml"/>
  <Override PartName="/ppt/ink/ink2508.xml" ContentType="application/inkml+xml"/>
  <Override PartName="/ppt/ink/ink2509.xml" ContentType="application/inkml+xml"/>
  <Override PartName="/ppt/ink/ink2510.xml" ContentType="application/inkml+xml"/>
  <Override PartName="/ppt/ink/ink2511.xml" ContentType="application/inkml+xml"/>
  <Override PartName="/ppt/ink/ink2512.xml" ContentType="application/inkml+xml"/>
  <Override PartName="/ppt/ink/ink2513.xml" ContentType="application/inkml+xml"/>
  <Override PartName="/ppt/ink/ink2514.xml" ContentType="application/inkml+xml"/>
  <Override PartName="/ppt/ink/ink2515.xml" ContentType="application/inkml+xml"/>
  <Override PartName="/ppt/ink/ink2516.xml" ContentType="application/inkml+xml"/>
  <Override PartName="/ppt/ink/ink2517.xml" ContentType="application/inkml+xml"/>
  <Override PartName="/ppt/ink/ink2518.xml" ContentType="application/inkml+xml"/>
  <Override PartName="/ppt/ink/ink2519.xml" ContentType="application/inkml+xml"/>
  <Override PartName="/ppt/ink/ink2520.xml" ContentType="application/inkml+xml"/>
  <Override PartName="/ppt/ink/ink2521.xml" ContentType="application/inkml+xml"/>
  <Override PartName="/ppt/ink/ink2522.xml" ContentType="application/inkml+xml"/>
  <Override PartName="/ppt/ink/ink2523.xml" ContentType="application/inkml+xml"/>
  <Override PartName="/ppt/ink/ink2524.xml" ContentType="application/inkml+xml"/>
  <Override PartName="/ppt/ink/ink2525.xml" ContentType="application/inkml+xml"/>
  <Override PartName="/ppt/ink/ink2526.xml" ContentType="application/inkml+xml"/>
  <Override PartName="/ppt/ink/ink2527.xml" ContentType="application/inkml+xml"/>
  <Override PartName="/ppt/ink/ink2528.xml" ContentType="application/inkml+xml"/>
  <Override PartName="/ppt/ink/ink2529.xml" ContentType="application/inkml+xml"/>
  <Override PartName="/ppt/ink/ink2530.xml" ContentType="application/inkml+xml"/>
  <Override PartName="/ppt/ink/ink2531.xml" ContentType="application/inkml+xml"/>
  <Override PartName="/ppt/ink/ink2532.xml" ContentType="application/inkml+xml"/>
  <Override PartName="/ppt/ink/ink2533.xml" ContentType="application/inkml+xml"/>
  <Override PartName="/ppt/ink/ink2534.xml" ContentType="application/inkml+xml"/>
  <Override PartName="/ppt/ink/ink2535.xml" ContentType="application/inkml+xml"/>
  <Override PartName="/ppt/ink/ink2536.xml" ContentType="application/inkml+xml"/>
  <Override PartName="/ppt/ink/ink2537.xml" ContentType="application/inkml+xml"/>
  <Override PartName="/ppt/ink/ink2538.xml" ContentType="application/inkml+xml"/>
  <Override PartName="/ppt/ink/ink2539.xml" ContentType="application/inkml+xml"/>
  <Override PartName="/ppt/ink/ink2540.xml" ContentType="application/inkml+xml"/>
  <Override PartName="/ppt/ink/ink2541.xml" ContentType="application/inkml+xml"/>
  <Override PartName="/ppt/ink/ink2542.xml" ContentType="application/inkml+xml"/>
  <Override PartName="/ppt/ink/ink2543.xml" ContentType="application/inkml+xml"/>
  <Override PartName="/ppt/ink/ink2544.xml" ContentType="application/inkml+xml"/>
  <Override PartName="/ppt/ink/ink2545.xml" ContentType="application/inkml+xml"/>
  <Override PartName="/ppt/ink/ink2546.xml" ContentType="application/inkml+xml"/>
  <Override PartName="/ppt/ink/ink2547.xml" ContentType="application/inkml+xml"/>
  <Override PartName="/ppt/ink/ink2548.xml" ContentType="application/inkml+xml"/>
  <Override PartName="/ppt/ink/ink2549.xml" ContentType="application/inkml+xml"/>
  <Override PartName="/ppt/ink/ink2550.xml" ContentType="application/inkml+xml"/>
  <Override PartName="/ppt/ink/ink2551.xml" ContentType="application/inkml+xml"/>
  <Override PartName="/ppt/ink/ink2552.xml" ContentType="application/inkml+xml"/>
  <Override PartName="/ppt/ink/ink2553.xml" ContentType="application/inkml+xml"/>
  <Override PartName="/ppt/ink/ink2554.xml" ContentType="application/inkml+xml"/>
  <Override PartName="/ppt/ink/ink2555.xml" ContentType="application/inkml+xml"/>
  <Override PartName="/ppt/ink/ink2556.xml" ContentType="application/inkml+xml"/>
  <Override PartName="/ppt/ink/ink2557.xml" ContentType="application/inkml+xml"/>
  <Override PartName="/ppt/ink/ink2558.xml" ContentType="application/inkml+xml"/>
  <Override PartName="/ppt/ink/ink2559.xml" ContentType="application/inkml+xml"/>
  <Override PartName="/ppt/ink/ink2560.xml" ContentType="application/inkml+xml"/>
  <Override PartName="/ppt/ink/ink2561.xml" ContentType="application/inkml+xml"/>
  <Override PartName="/ppt/ink/ink2562.xml" ContentType="application/inkml+xml"/>
  <Override PartName="/ppt/ink/ink2563.xml" ContentType="application/inkml+xml"/>
  <Override PartName="/ppt/ink/ink2564.xml" ContentType="application/inkml+xml"/>
  <Override PartName="/ppt/ink/ink2565.xml" ContentType="application/inkml+xml"/>
  <Override PartName="/ppt/ink/ink2566.xml" ContentType="application/inkml+xml"/>
  <Override PartName="/ppt/ink/ink2567.xml" ContentType="application/inkml+xml"/>
  <Override PartName="/ppt/ink/ink2568.xml" ContentType="application/inkml+xml"/>
  <Override PartName="/ppt/ink/ink2569.xml" ContentType="application/inkml+xml"/>
  <Override PartName="/ppt/ink/ink2570.xml" ContentType="application/inkml+xml"/>
  <Override PartName="/ppt/ink/ink2571.xml" ContentType="application/inkml+xml"/>
  <Override PartName="/ppt/ink/ink2572.xml" ContentType="application/inkml+xml"/>
  <Override PartName="/ppt/ink/ink2573.xml" ContentType="application/inkml+xml"/>
  <Override PartName="/ppt/ink/ink2574.xml" ContentType="application/inkml+xml"/>
  <Override PartName="/ppt/ink/ink2575.xml" ContentType="application/inkml+xml"/>
  <Override PartName="/ppt/ink/ink2576.xml" ContentType="application/inkml+xml"/>
  <Override PartName="/ppt/ink/ink2577.xml" ContentType="application/inkml+xml"/>
  <Override PartName="/ppt/ink/ink2578.xml" ContentType="application/inkml+xml"/>
  <Override PartName="/ppt/ink/ink2579.xml" ContentType="application/inkml+xml"/>
  <Override PartName="/ppt/ink/ink2580.xml" ContentType="application/inkml+xml"/>
  <Override PartName="/ppt/ink/ink2581.xml" ContentType="application/inkml+xml"/>
  <Override PartName="/ppt/ink/ink2582.xml" ContentType="application/inkml+xml"/>
  <Override PartName="/ppt/ink/ink2583.xml" ContentType="application/inkml+xml"/>
  <Override PartName="/ppt/ink/ink2584.xml" ContentType="application/inkml+xml"/>
  <Override PartName="/ppt/ink/ink2585.xml" ContentType="application/inkml+xml"/>
  <Override PartName="/ppt/ink/ink2586.xml" ContentType="application/inkml+xml"/>
  <Override PartName="/ppt/ink/ink2587.xml" ContentType="application/inkml+xml"/>
  <Override PartName="/ppt/ink/ink2588.xml" ContentType="application/inkml+xml"/>
  <Override PartName="/ppt/ink/ink2589.xml" ContentType="application/inkml+xml"/>
  <Override PartName="/ppt/ink/ink2590.xml" ContentType="application/inkml+xml"/>
  <Override PartName="/ppt/ink/ink2591.xml" ContentType="application/inkml+xml"/>
  <Override PartName="/ppt/ink/ink2592.xml" ContentType="application/inkml+xml"/>
  <Override PartName="/ppt/ink/ink2593.xml" ContentType="application/inkml+xml"/>
  <Override PartName="/ppt/ink/ink2594.xml" ContentType="application/inkml+xml"/>
  <Override PartName="/ppt/ink/ink2595.xml" ContentType="application/inkml+xml"/>
  <Override PartName="/ppt/ink/ink2596.xml" ContentType="application/inkml+xml"/>
  <Override PartName="/ppt/ink/ink2597.xml" ContentType="application/inkml+xml"/>
  <Override PartName="/ppt/ink/ink2598.xml" ContentType="application/inkml+xml"/>
  <Override PartName="/ppt/ink/ink2599.xml" ContentType="application/inkml+xml"/>
  <Override PartName="/ppt/ink/ink2600.xml" ContentType="application/inkml+xml"/>
  <Override PartName="/ppt/ink/ink2601.xml" ContentType="application/inkml+xml"/>
  <Override PartName="/ppt/ink/ink2602.xml" ContentType="application/inkml+xml"/>
  <Override PartName="/ppt/ink/ink2603.xml" ContentType="application/inkml+xml"/>
  <Override PartName="/ppt/ink/ink2604.xml" ContentType="application/inkml+xml"/>
  <Override PartName="/ppt/ink/ink2605.xml" ContentType="application/inkml+xml"/>
  <Override PartName="/ppt/ink/ink2606.xml" ContentType="application/inkml+xml"/>
  <Override PartName="/ppt/ink/ink2607.xml" ContentType="application/inkml+xml"/>
  <Override PartName="/ppt/ink/ink2608.xml" ContentType="application/inkml+xml"/>
  <Override PartName="/ppt/ink/ink2609.xml" ContentType="application/inkml+xml"/>
  <Override PartName="/ppt/ink/ink2610.xml" ContentType="application/inkml+xml"/>
  <Override PartName="/ppt/ink/ink2611.xml" ContentType="application/inkml+xml"/>
  <Override PartName="/ppt/ink/ink2612.xml" ContentType="application/inkml+xml"/>
  <Override PartName="/ppt/ink/ink2613.xml" ContentType="application/inkml+xml"/>
  <Override PartName="/ppt/ink/ink2614.xml" ContentType="application/inkml+xml"/>
  <Override PartName="/ppt/ink/ink2615.xml" ContentType="application/inkml+xml"/>
  <Override PartName="/ppt/ink/ink2616.xml" ContentType="application/inkml+xml"/>
  <Override PartName="/ppt/ink/ink2617.xml" ContentType="application/inkml+xml"/>
  <Override PartName="/ppt/notesSlides/notesSlide11.xml" ContentType="application/vnd.openxmlformats-officedocument.presentationml.notesSlide+xml"/>
  <Override PartName="/ppt/ink/ink2618.xml" ContentType="application/inkml+xml"/>
  <Override PartName="/ppt/ink/ink2619.xml" ContentType="application/inkml+xml"/>
  <Override PartName="/ppt/ink/ink2620.xml" ContentType="application/inkml+xml"/>
  <Override PartName="/ppt/ink/ink2621.xml" ContentType="application/inkml+xml"/>
  <Override PartName="/ppt/ink/ink2622.xml" ContentType="application/inkml+xml"/>
  <Override PartName="/ppt/ink/ink2623.xml" ContentType="application/inkml+xml"/>
  <Override PartName="/ppt/ink/ink2624.xml" ContentType="application/inkml+xml"/>
  <Override PartName="/ppt/ink/ink2625.xml" ContentType="application/inkml+xml"/>
  <Override PartName="/ppt/ink/ink2626.xml" ContentType="application/inkml+xml"/>
  <Override PartName="/ppt/ink/ink262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545" r:id="rId2"/>
    <p:sldId id="474" r:id="rId3"/>
    <p:sldId id="597" r:id="rId4"/>
    <p:sldId id="475" r:id="rId5"/>
    <p:sldId id="476" r:id="rId6"/>
    <p:sldId id="468" r:id="rId7"/>
    <p:sldId id="414" r:id="rId8"/>
    <p:sldId id="481" r:id="rId9"/>
    <p:sldId id="322" r:id="rId10"/>
    <p:sldId id="323" r:id="rId11"/>
    <p:sldId id="371" r:id="rId12"/>
    <p:sldId id="325" r:id="rId13"/>
    <p:sldId id="569" r:id="rId14"/>
    <p:sldId id="430" r:id="rId15"/>
    <p:sldId id="450" r:id="rId16"/>
    <p:sldId id="485" r:id="rId17"/>
    <p:sldId id="571" r:id="rId18"/>
    <p:sldId id="451" r:id="rId19"/>
    <p:sldId id="588" r:id="rId20"/>
    <p:sldId id="436" r:id="rId21"/>
    <p:sldId id="575" r:id="rId22"/>
    <p:sldId id="589" r:id="rId23"/>
    <p:sldId id="576" r:id="rId24"/>
    <p:sldId id="598" r:id="rId25"/>
    <p:sldId id="599" r:id="rId26"/>
    <p:sldId id="494" r:id="rId27"/>
    <p:sldId id="495" r:id="rId28"/>
    <p:sldId id="496" r:id="rId29"/>
    <p:sldId id="600" r:id="rId30"/>
    <p:sldId id="601" r:id="rId31"/>
    <p:sldId id="602" r:id="rId32"/>
    <p:sldId id="577" r:id="rId33"/>
    <p:sldId id="462" r:id="rId34"/>
    <p:sldId id="592" r:id="rId35"/>
    <p:sldId id="593" r:id="rId36"/>
    <p:sldId id="594" r:id="rId37"/>
    <p:sldId id="596" r:id="rId38"/>
    <p:sldId id="587" r:id="rId39"/>
  </p:sldIdLst>
  <p:sldSz cx="12192000" cy="6858000"/>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CC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096" autoAdjust="0"/>
    <p:restoredTop sz="96953" autoAdjust="0"/>
  </p:normalViewPr>
  <p:slideViewPr>
    <p:cSldViewPr>
      <p:cViewPr varScale="1">
        <p:scale>
          <a:sx n="111" d="100"/>
          <a:sy n="111" d="100"/>
        </p:scale>
        <p:origin x="110" y="432"/>
      </p:cViewPr>
      <p:guideLst>
        <p:guide orient="horz" pos="2160"/>
        <p:guide pos="3840"/>
      </p:guideLst>
    </p:cSldViewPr>
  </p:slideViewPr>
  <p:notesTextViewPr>
    <p:cViewPr>
      <p:scale>
        <a:sx n="1" d="1"/>
        <a:sy n="1" d="1"/>
      </p:scale>
      <p:origin x="0" y="0"/>
    </p:cViewPr>
  </p:notesTextViewPr>
  <p:sorterViewPr>
    <p:cViewPr varScale="1">
      <p:scale>
        <a:sx n="1" d="1"/>
        <a:sy n="1" d="1"/>
      </p:scale>
      <p:origin x="0" y="-80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3:50.331"/>
    </inkml:context>
    <inkml:brush xml:id="br0">
      <inkml:brushProperty name="width" value="0.05" units="cm"/>
      <inkml:brushProperty name="height" value="0.05" units="cm"/>
      <inkml:brushProperty name="color" value="#FF0066"/>
    </inkml:brush>
  </inkml:definitions>
  <inkml:trace contextRef="#ctx0" brushRef="#br0">571 822 3985,'-2'0'52,"-1"0"124,1 0-1,-1 0 0,0 0 1,1 0-1,-1-1 1,0 1-1,1-1 1,-1 1-1,0-1 0,-2-1 1,4 1-47,0 0 0,0 0 0,0 0 0,1 0 1,-1 0-1,0-1 0,1 1 0,-1 0 0,1 0 0,0 0 0,-1-1 1,1 1-1,0 0 0,-1-1 0,1 1 0,0 0 0,0 0 0,0-1 1,0 1-1,1 0 0,-1-1 0,0 1 0,0 0 0,1 0 1,0-2-1,-1 2 97,0 0 1,0 0-1,0 0 1,0 0-1,0 0 1,0 1-1,0-1 0,1 0 1,-1 0-1,0 0 1,1 0-1,-1 1 1,1-1-1,-1 0 1,1 0-1,-1 1 1,1-1-1,-1 0 1,1 1-1,0-1 1,-1 0-1,2 0 1,23 6 3577,-10 0-4594,17 1 1105,1-2 0,-1-1 0,47-1 0,28 4 231,-78-3-355,0-2 1,0 0-1,0-2 0,0-1 0,29-5 1,-29 2 26,59-2 0,-59 6-121,1-1 0,29-7 0,-21 3 64,-1 1 0,49 0 0,-34 3-67,48 5 140,-14 0 25,1-5-67,-1-4-1,1-4 1,90-23-1,-124 21-87,1-1 40,74-27 1,-107 33-85,-19 7-53,0 0-1,0-1 0,0 1 0,-1-1 1,1 1-1,0-1 0,0 0 0,0 1 1,0-1-1,-1 0 0,1 0 0,0 0 1,-1-1-1,1 1 0,-1 0 0,1-1 0,-1 1 1,0-1-1,1 1 0,-1-1 0,0 0 1,0 1-1,0-1 0,1-3 0,4-13 15,-1-1 0,-1 1 1,-1-1-1,0 0 0,-1 0 0,-1 0 0,-1 0 0,-4-32 0,1 44-24,0-1 1,0 1 0,0 1 0,-1-1-1,0 0 1,0 1 0,-1 0-1,0 0 1,0 0 0,0 1-1,-1-1 1,0 1 0,-11-7-1,-5-3-35,-1 1-1,-40-19 1,-1 7-17,-2 2 1,0 4 0,-78-14-1,-38-16-65,117 30-89,-2 3-1,-81-11 1,-73 15-171,55 4 303,-50 5 114,143 5-41,0 3-5,-132 24-1,170-20 0,1 2-1,0 2 0,1 1 1,-45 25-1,-1-1-5,59-28 20,0 1-1,1 0 1,0 2 0,1 0-1,-17 14 1,27-18-7,0-1-1,0 1 1,1 0 0,0 1 0,1 0-1,0 0 1,0 1 0,1-1 0,0 1-1,1 0 1,-6 20 0,7-22 12,1 1 0,0-1 0,0 1 0,1-1 0,0 1-1,0 0 1,1 0 0,0-1 0,1 1 0,0 0 0,0-1 0,1 1 0,0 0 0,1-1 0,0 0 0,0 0 0,0 0 0,1 0 0,1 0 0,5 7 0,7 11 147,2-2 1,1 0 0,1-1 0,1-1-1,35 27 1,-35-35-25,1-1 1,0-2-1,0 0 0,2-1 1,-1-1-1,28 6 0,4 2 265,-17-4 11,1-2 0,45 6 1,-69-15-230,0 0 1,0-1 0,0-1-1,0 0 1,0-1 0,0-1-1,0 0 1,19-6 0,-8-4 154,-26 12-391,0-1 0,1 1-1,-1-1 1,0 1 0,0-1 0,0 0 0,1 0 0,-1 0-1,0 0 1,0 1 0,0-1 0,-1 0 0,1-1 0,0 1 0,0 0-1,0 0 1,0-1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52.437"/>
    </inkml:context>
    <inkml:brush xml:id="br0">
      <inkml:brushProperty name="width" value="0.05" units="cm"/>
      <inkml:brushProperty name="height" value="0.05" units="cm"/>
      <inkml:brushProperty name="color" value="#FF0066"/>
    </inkml:brush>
  </inkml:definitions>
  <inkml:trace contextRef="#ctx0" brushRef="#br0">158 42 8522,'-52'-41'3489,"46"69"-1625,0 1-272,1 8 65,0 6-97,-1 3-480,-2 5-144,-2 4-199,-1-4-97,0-1-216,0-1-128,3-9-176,-1-4-16,6-12-400,-1-4-320,1-12-1425,10-3 369,0-14 832</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00.239"/>
    </inkml:context>
    <inkml:brush xml:id="br0">
      <inkml:brushProperty name="width" value="0.05" units="cm"/>
      <inkml:brushProperty name="height" value="0.05" units="cm"/>
      <inkml:brushProperty name="color" value="#FF0066"/>
    </inkml:brush>
  </inkml:definitions>
  <inkml:trace contextRef="#ctx0" brushRef="#br0">1 105 9242,'1'-14'938,"1"0"3155,6 35 134,-6-16-3963,0 0 0,0-1 0,1 0-1,-1 1 1,1-1 0,0 0 0,0 0 0,0 0 0,1-1 0,-1 1 0,1-1 0,0 0-1,0 0 1,6 4 0,-9-7-249,-1 0 0,0 0 0,1 0 0,-1 0 0,0 0 0,1 0 0,-1 0 0,0 0 0,1 0 0,-1 0 0,0 0 1,1 0-1,-1-1 0,0 1 0,1 0 0,-1 0 0,0 0 0,1 0 0,-1-1 0,0 1 0,0 0 0,1 0 0,-1-1 0,0 1 0,0 0 0,0 0 0,1-1 0,-1 1 0,0 0 0,0-1 0,0 1 0,0 0 0,0-1 0,1 1 0,-1-1 0,5-19 204,1-3-176,-2 9-33,2-7 21,2 0 1,9-19-1,-16 39-25,-1 0-1,1 0 1,-1 0-1,1 0 1,0 1-1,-1-1 1,1 0-1,0 1 1,0-1 0,-1 0-1,1 1 1,0-1-1,0 1 1,0-1-1,0 1 1,0-1-1,0 1 1,0 0 0,0 0-1,0-1 1,0 1-1,0 0 1,0 0-1,0 0 1,0 0 0,0 0-1,0 0 1,0 0-1,0 0 1,0 1-1,0-1 1,0 0-1,-1 1 1,1-1 0,0 0-1,0 1 1,0-1-1,0 1 1,0 0-1,0-1 1,-1 1-1,1 0 1,0-1 0,-1 1-1,2 1 1,7 6 131,0 0-1,-1 1 1,9 11 0,-6-6 138,-9-11-238,1-1 0,-1 0 1,0 1-1,1-1 0,0 0 1,-1 0-1,1 0 0,0-1 1,0 1-1,4 1 0,-6-3-57,1 0-1,-1 0 0,0 0 1,0 0-1,0 0 0,0 0 1,1 0-1,-1-1 0,0 1 1,0 0-1,0-1 0,0 1 1,0-1-1,0 1 0,0-1 1,0 0-1,0 1 0,0-1 1,0 0-1,0 0 0,0 0 1,-1 1-1,1-1 0,0 0 1,-1 0-1,1 0 0,0 0 1,-1 0-1,1 0 0,-1-1 1,0 1-1,1 0 0,-1-1 0,13-41-2652,-8 19 1784</inkml:trace>
</inkml:ink>
</file>

<file path=ppt/ink/ink1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47.712"/>
    </inkml:context>
    <inkml:brush xml:id="br0">
      <inkml:brushProperty name="width" value="0.05" units="cm"/>
      <inkml:brushProperty name="height" value="0.05" units="cm"/>
      <inkml:brushProperty name="color" value="#AB008B"/>
    </inkml:brush>
  </inkml:definitions>
  <inkml:trace contextRef="#ctx0" brushRef="#br0">0 196 8042,'11'38'7960,"-8"-30"-6982,0-1-1,1 0 0,0 1 0,0-1 1,9 11-1,-16-69 325,2 37-1513,-1-7 352,1 0 0,2 0 1,3-33-1,-4 50-321,1-1 0,0 1 0,-1 0 0,1-1 0,1 1 0,-1 0 0,1 0 0,0 0 0,0 0 0,0 0 0,0 1 0,1-1 0,-1 0 0,1 1 0,0 0 0,0 0-1,0 0 1,0 0 0,1 0 0,-1 1 0,1-1 0,0 1 0,0 0 0,0 0 0,4-1 0,68-12-5535,-68 14 5306,0 0 0,0 1 0,0 0 0,0 0 0,0 1 0,0 0 0,13 3 0,-19-3 540,0 0 0,0 0 1,0 0-1,0 1 0,0-1 0,0 1 0,-1-1 1,1 1-1,0-1 0,-1 1 0,1 0 0,-1 0 1,0 0-1,1 0 0,-1 0 0,0 0 0,0 0 0,-1 0 1,1 0-1,0 1 0,-1-1 0,1 0 0,-1 1 1,0-1-1,0 3 0,1 8 1069,-1 0 0,-1-1-1,-3 19 1,2-17-224,2-10-742,-1 0 0,1 0 0,0 0 0,0 0 0,0 0 0,1 0 1,0-1-1,-1 1 0,1 0 0,1 0 0,-1 0 0,0-1 0,3 5 0,-3-6-178,0-1-1,1 1 1,-1-1 0,0 1 0,1-1-1,-1 0 1,1 0 0,-1 0 0,1 0-1,-1 0 1,1 0 0,0 0 0,0 0-1,-1-1 1,1 1 0,0-1-1,0 1 1,0-1 0,0 0 0,-1 1-1,1-1 1,0 0 0,0 0 0,0 0-1,0-1 1,0 1 0,0 0 0,-1-1-1,3 0 1,1-1-9,0 0 0,0-1 0,-1 1-1,1-1 1,-1 0 0,0 0 0,0-1 0,0 1 0,0-1-1,-1 0 1,1 0 0,-1 0 0,0 0 0,4-9 0,-3 7 13,0-1-1,0 0 1,-1 0 0,-1 0 0,1-1 0,-1 1 0,0 0 0,-1-1 0,2-11 0,-4 16-52,1 0 1,0 0-1,-1 0 1,0 0-1,0 1 1,0-1-1,0 0 1,0 0-1,0 1 1,-1-1-1,0 0 1,1 1 0,-1 0-1,0-1 1,0 1-1,0 0 1,0 0-1,-1 0 1,1 0-1,0 0 1,-1 1-1,0-1 1,1 1-1,-1-1 1,0 1-1,0 0 1,1 0-1,-5 0 1,-1-2-130,0 1 0,-1 1 0,1-1-1,-1 1 1,1 1 0,-1-1 0,0 2 0,-13 1 0,-44 17-2795,36-9-846,25-10 2676</inkml:trace>
</inkml:ink>
</file>

<file path=ppt/ink/ink1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48.095"/>
    </inkml:context>
    <inkml:brush xml:id="br0">
      <inkml:brushProperty name="width" value="0.05" units="cm"/>
      <inkml:brushProperty name="height" value="0.05" units="cm"/>
      <inkml:brushProperty name="color" value="#AB008B"/>
    </inkml:brush>
  </inkml:definitions>
  <inkml:trace contextRef="#ctx0" brushRef="#br0">0 0 8458,'1'2'7984,"-1"7"-6526,1-2 2173,-1-7-3574,0 3 58,1 0 0,-1 0 0,1-1 1,0 1-1,0 0 0,0 0 1,0-1-1,0 1 0,1-1 0,1 4 1,79 99 1715,38 95-604,-115-190-1421,1 0-362</inkml:trace>
</inkml:ink>
</file>

<file path=ppt/ink/ink1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48.496"/>
    </inkml:context>
    <inkml:brush xml:id="br0">
      <inkml:brushProperty name="width" value="0.05" units="cm"/>
      <inkml:brushProperty name="height" value="0.05" units="cm"/>
      <inkml:brushProperty name="color" value="#AB008B"/>
    </inkml:brush>
  </inkml:definitions>
  <inkml:trace contextRef="#ctx0" brushRef="#br0">138 118 9594,'-138'-57'4249,"143"60"-2041,6-3-463,19-6-593,5-2-368,-3-5-400,3-1-200,-10 5-600,-3-1-848,2 7 3192,-2 3-1856</inkml:trace>
</inkml:ink>
</file>

<file path=ppt/ink/ink1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48.894"/>
    </inkml:context>
    <inkml:brush xml:id="br0">
      <inkml:brushProperty name="width" value="0.05" units="cm"/>
      <inkml:brushProperty name="height" value="0.05" units="cm"/>
      <inkml:brushProperty name="color" value="#AB008B"/>
    </inkml:brush>
  </inkml:definitions>
  <inkml:trace contextRef="#ctx0" brushRef="#br0">1 178 5937,'43'36'3412,"-42"-36"-3254,0 1 1,0-1-1,0 0 1,0 1-1,0-1 1,0 0 0,0 0-1,0 0 1,0 0-1,0 0 1,0 0-1,0 0 1,0 0-1,0 0 1,0 0-1,0-1 1,0 1 0,0 0-1,0-1 1,0 1-1,0-1 1,0 1-1,0-1 1,-1 1-1,1-1 1,0 0 0,0 1-1,0-1 1,-1 0-1,1 0 1,0 0-1,-1 1 1,1-2-1,3-2 326,2-2 9,0 0-1,0-1 0,0 1 0,-1-2 1,0 1-1,-1 0 0,1-1 1,-1 0-1,-1 0 0,0 0 1,0 0-1,3-13 0,-6 20-473,0 0-1,0 1 0,0-1 1,1 0-1,-1 1 0,0-1 1,0 0-1,-1 1 1,1-1-1,0 0 0,0 1 1,0-1-1,0 0 0,0 1 1,-1-1-1,1 0 1,0 1-1,-1-1 0,1 1 1,0-1-1,-1 0 0,1 1 1,-1-1-1,1 1 1,-1 0-1,1-1 0,-1 1 1,1-1-1,-1 1 0,1 0 1,-1-1-1,0 1 0,1 0 1,-1-1-1,0 1 1,1 0-1,-1 0 0,0 0 1,1 0-1,-1 0 0,0 0 1,1 0-1,-1 0 1,0 0-1,1 0 0,-1 0 1,0 0-1,0 0 0,-2 1-12,1 0-1,-1 0 0,1 0 1,0 0-1,0 0 0,-1 0 1,1 0-1,0 1 0,0-1 1,0 1-1,0-1 0,-2 4 1,1-1-8,0 0 1,1 0-1,0 1 0,0-1 1,0 1-1,0-1 0,1 1 1,0 0-1,-1-1 1,2 1-1,-1 0 0,1 0 1,-1 0-1,1-1 0,1 1 1,-1 0-1,1 0 1,0 0-1,0-1 0,0 1 1,0 0-1,3 4 0,-3-6 8,1 0 0,-1-1 1,1 1-1,0 0 0,-1-1 0,1 0 0,0 1 0,0-1 0,1 0 0,-1 0 0,0 0 0,1 0 0,-1-1 0,1 1 0,-1-1 0,1 1 0,0-1 0,0 0 0,0 0 1,0 0-1,-1 0 0,1-1 0,0 1 0,0-1 0,0 0 0,1 0 0,-1 0 0,0 0 0,0 0 0,0-1 0,0 1 0,0-1 0,-1 0 0,1 0 0,0 0 0,3-2 1,3-1 43,0-1 0,-1 0 0,1-1 0,-1 1 0,-1-2 0,1 1 0,-1-1 0,0 0 0,0-1 0,-1 1 0,0-1 0,0-1 0,-1 1 0,0-1 0,-1 0 0,0 0 0,5-16 0,-9 25-36,0-1 0,0 1 0,0 0 0,0 0 1,0-1-1,0 1 0,0 0 0,0 0 0,0-1 1,0 1-1,0 0 0,0 0 0,0-1 0,0 1 0,0 0 1,0 0-1,0-1 0,0 1 0,0 0 0,1 0 1,-1-1-1,0 1 0,0 0 0,0 0 0,0 0 0,1-1 1,-1 1-1,0 0 0,0 0 0,0 0 0,1 0 1,-1-1-1,0 1 0,0 0 0,1 0 0,-1 0 0,0 0 1,0 0-1,1 0 0,-1 0 0,0 0 0,0 0 1,1 0-1,-1 0 0,0 0 0,1 0 0,-1 0 0,0 0 1,12 14 1027,4 7-895,5 1 56,1 0 0,43 31-1,-64-52-254,0-1-1,0 1 0,0-1 0,0 1 1,0-1-1,0 0 0,0 1 0,0-1 1,1 0-1,-1 0 0,0 0 0,0 0 1,0 0-1,0 0 0,0 0 1,0 0-1,1 0 0,-1-1 0,0 1 1,0 0-1,0-1 0,0 1 0,0-1 1,0 1-1,0-1 0,0 1 0,0-1 1,0 0-1,0 0 0,-1 1 0,1-1 1,0 0-1,0 0 0,-1 0 1,1 0-1,0 0 0,-1 0 0,1 0 1,-1 0-1,1-1 0,3-6-1441,0-1 1,0 0-1,4-14 0,-7 19 820,7-15-748</inkml:trace>
  <inkml:trace contextRef="#ctx0" brushRef="#br0" timeOffset="1">407 28 8610,'-115'-27'4105,"113"41"-1489,4 0-1680,3-2-47,7-9-513,-4-2-160,16-1-688,3-3-433,3-2-2335,3 2 2064</inkml:trace>
</inkml:ink>
</file>

<file path=ppt/ink/ink1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49.292"/>
    </inkml:context>
    <inkml:brush xml:id="br0">
      <inkml:brushProperty name="width" value="0.05" units="cm"/>
      <inkml:brushProperty name="height" value="0.05" units="cm"/>
      <inkml:brushProperty name="color" value="#AB008B"/>
    </inkml:brush>
  </inkml:definitions>
  <inkml:trace contextRef="#ctx0" brushRef="#br0">1 115 8570,'108'59'13928,"-107"-59"-13796,-1-1-1,1 1 1,-1-1 0,1 1 0,-1-1-1,1 1 1,-1-1 0,0 1-1,1-1 1,-1 1 0,0-1-1,1 0 1,-1 1 0,0-1-1,0 0 1,0 1 0,0-1-1,1 1 1,-1-1 0,0 0-1,0 0 1,2-8 89,2 1-125,-1 0 1,2 0-1,-1 0 0,1 0 0,1 1 1,-1 0-1,8-8 0,3-3 85,-12 13-78,0-1 1,0 1-1,1 0 1,-1 0-1,1 1 0,1-1 1,-1 1-1,0 0 1,1 1-1,0-1 0,0 1 1,0 0-1,0 1 1,8-3-1,-8 4-83,0 1 1,1 0-1,-1 0 1,0 0-1,1 1 0,-1 0 1,0 0-1,0 1 1,0-1-1,0 1 0,0 1 1,0-1-1,8 6 0,-9-6-169,-1 0-1,0 1 0,0-1 0,0 1 1,-1 0-1,1 0 0,0 0 0,-1 1 0,0 0 1,0-1-1,3 6 0,-4-6-234,-1 0-1,1 0 1,-1 1-1,0-1 1,0 1-1,0-1 1,0 1 0,0-1-1,-1 1 1,0 0-1,0-1 1,0 1-1,0 0 1,0-1-1,-2 5 1,-9 33-1979</inkml:trace>
</inkml:ink>
</file>

<file path=ppt/ink/ink1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49.896"/>
    </inkml:context>
    <inkml:brush xml:id="br0">
      <inkml:brushProperty name="width" value="0.05" units="cm"/>
      <inkml:brushProperty name="height" value="0.05" units="cm"/>
      <inkml:brushProperty name="color" value="#AB008B"/>
    </inkml:brush>
  </inkml:definitions>
  <inkml:trace contextRef="#ctx0" brushRef="#br0">6 94 6305,'-1'1'496,"0"1"0,0 0 0,1 0 0,-1 0-1,0 0 1,1 0 0,0 0 0,-1 0 0,1 0 0,0 0-1,0 0 1,1 2 0,8 27 2633,-1-16-2454,0-1 0,13 16 0,-9-12 561,0 0-569,26 39 878,-35-53-1430,0 0-1,1-1 1,-1 1-1,1-1 1,-1 1-1,1-1 1,0 0-1,1-1 1,-1 1-1,7 3 1,-10-6-103,0 0 0,0 0 0,0 1 0,0-1 0,0 0 0,1 0 1,-1 0-1,0 0 0,0 0 0,0 0 0,0 0 0,0-1 0,0 1 0,0 0 0,0-1 0,0 1 0,0 0 1,0-1-1,0 1 0,0-1 0,0 0 0,-1 1 0,1-1 0,0 0 0,0 1 0,0-1 0,-1 0 1,1 0-1,0 0 0,-1 0 0,1 0 0,-1 1 0,1-1 0,-1 0 0,1-2 0,10-41 14,-9 35-2,5-34-32,-5 30-9,0-1 0,0 1 1,1 0-1,1 0 0,0 0 1,10-19-1,-13 30 15,0 1-1,0 0 1,0 0 0,0 0-1,0 0 1,0 0 0,1 0 0,-1 0-1,0 0 1,1 0 0,-1 1-1,0-1 1,1 0 0,-1 1-1,1-1 1,-1 1 0,1 0 0,-1-1-1,1 1 1,-1 0 0,1 0-1,-1 0 1,1 0 0,0 0-1,-1 0 1,1 1 0,-1-1 0,1 0-1,-1 1 1,1-1 0,-1 1-1,0 0 1,1-1 0,-1 1 0,2 1-1,4 2 5,0 1-1,0-1 0,0 1 1,10 11-1,-6-4 37,-1 1 0,0 1 0,-1 0 0,-1 0-1,0 1 1,-1 0 0,6 20 0,-8-24 26,0-4-31,0-9 67,-1-19 68,0-33-123,-3 28-28,2 0-1,0 0 1,8-28 0,-11 52-17,1-1 1,-1 0-1,1 1 0,0-1 0,0 1 1,0-1-1,0 1 0,1-1 0,-1 1 1,1 0-1,-1 0 0,1-1 0,0 1 1,0 0-1,0 1 0,0-1 0,0 0 1,0 1-1,0-1 0,1 1 0,-1-1 1,1 1-1,-1 0 0,5-1 0,-4 2 1,1 0-1,-1 0 1,1 0-1,-1 0 1,1 1-1,-1 0 0,1 0 1,-1 0-1,1 0 1,-1 0-1,0 1 1,0-1-1,0 1 1,0 0-1,0 0 0,0 0 1,0 0-1,3 4 1,21 24 12,-24-25-4,1 0 1,0-1 0,0 1 0,0-1 0,0 0-1,1 0 1,0 0 0,0-1 0,8 5-1,-10-8 2,-1 1-1,1-1 1,-1 0-1,1 0 0,0 0 1,-1 0-1,1-1 1,0 1-1,-1-1 0,1 1 1,-1-1-1,1 0 1,-1 0-1,1 0 0,-1 0 1,3-2-1,35-25 7,10-18-3128,-21 11-3255,-18 18 4322</inkml:trace>
</inkml:ink>
</file>

<file path=ppt/ink/ink1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50.737"/>
    </inkml:context>
    <inkml:brush xml:id="br0">
      <inkml:brushProperty name="width" value="0.05" units="cm"/>
      <inkml:brushProperty name="height" value="0.05" units="cm"/>
      <inkml:brushProperty name="color" value="#AB008B"/>
    </inkml:brush>
  </inkml:definitions>
  <inkml:trace contextRef="#ctx0" brushRef="#br0">25 397 7890,'66'-80'3730,"-58"64"-1798,-12 12-558,-9 7 473,9 0-1514,-1 0 0,1 0 0,0 0 0,0 1 1,0 0-1,0 0 0,0 0 0,1 0 0,0 0 0,0 1 0,0 0 1,0-1-1,-2 8 0,-1 2-19,0-1 0,2 2 0,-6 22 0,9-34-287,1 1-1,-1-1 1,1 1 0,-1-1-1,1 1 1,0-1 0,1 1-1,-1-1 1,1 1 0,-1-1-1,1 1 1,0-1 0,0 1-1,1-1 1,-1 0 0,1 0 0,3 6-1,-4-8-23,0 0 1,0 0-1,0 0 0,0 0 0,0 0 0,0-1 0,0 1 1,0 0-1,1-1 0,-1 1 0,0-1 0,1 1 1,-1-1-1,0 1 0,1-1 0,-1 0 0,1 0 1,0 0-1,1 0-4,0 0 1,0-1 0,0 1 0,-1-1-1,1 0 1,0 0 0,-1 0-1,1 0 1,-1 0 0,1-1 0,4-2-1,-1-2-60,0 1 0,-1-1 0,1 1 0,-1-1-1,-1-1 1,1 1 0,-1-1 0,5-8 0,17-27-1041,-24 41 972,0 0-1,0 0 1,0 1 0,-1-1-1,1 0 1,0 1 0,0-1-1,0 1 1,0 0 0,0 0-1,0-1 1,0 1 0,0 1 0,0-1-1,0 0 1,0 0 0,0 1-1,0-1 1,0 1 0,-1-1-1,1 1 1,0 0 0,2 1-1,25 4-1426,-21-6 1335,0-2 1,-1 1 0,1-1-1,0 0 1,-1-1-1,0 0 1,1 0-1,-1 0 1,0-1-1,-1 0 1,1-1 0,-1 1-1,1-1 1,-1 0-1,-1-1 1,1 0-1,5-7 1,0 0 229,-1 0 0,-1-1 0,0 0 0,-1 0 0,0-1 0,-2 0 0,9-23 0,-15 37 7,2-4 191,-1 0 0,1 0 0,-1-1-1,0 1 1,-1 0 0,1-1 0,-1 1 0,0 0 0,-1-9 0,1 14-184,0 0 1,0 0-1,0 0 1,0-1-1,0 1 1,0 0-1,0 0 1,0 0-1,0 0 1,-1-1-1,1 1 1,0 0-1,0 0 1,0 0-1,0 0 1,0 0-1,0-1 1,0 1-1,0 0 1,-1 0 0,1 0-1,0 0 1,0 0-1,0 0 1,0 0-1,-1-1 1,1 1-1,0 0 1,0 0-1,0 0 1,0 0-1,-1 0 1,1 0-1,0 0 1,0 0-1,0 0 1,0 0-1,-1 0 1,1 0-1,0 0 1,0 0 0,0 0-1,-1 0 1,1 0-1,0 0 1,0 1-1,0-1 1,0 0-1,-1 0 1,-9 11 686,-12 22-12,20-30-625,-9 17 502,-15 32 1,24-47-476,0 1 1,0-1 0,0 1 0,1 0-1,0-1 1,0 1 0,0 0 0,1 0 0,0 0-1,0 0 1,2 10 0,-2-15-90,0 1 0,0-1 0,0 0 0,1 0 0,-1 0 1,1 0-1,-1 1 0,1-1 0,-1 0 0,1 0 0,-1 0 0,1 0 0,0 0 0,0 0 1,0-1-1,-1 1 0,1 0 0,0 0 0,0 0 0,0-1 0,0 1 0,0 0 0,0-1 1,1 1-1,0-1 0,0 1-5,0-1 1,0 0-1,-1-1 1,1 1-1,0 0 1,0 0-1,0-1 1,-1 1-1,1-1 1,0 0-1,-1 1 1,1-1-1,0 0 1,2-2-1,2-1 2,0-1 0,0 0 0,-1 0 0,0 0-1,0-1 1,0 0 0,4-6 0,-4 2 3,-1 0 0,1-1 0,-2 0 0,1 0 0,-2 0 0,3-15 0,3-72 124,-7 76-65,0 21-60,0-9 71,-1 1 0,0 0 0,0 0 0,-1 0 0,0 0 0,0 0 0,-4-12 0,5 21-70,0 0 1,0-1 0,0 1 0,0 0 0,0 0 0,0 0 0,0 0 0,0-1 0,0 1 0,0 0 0,0 0 0,0 0-1,0 0 1,0-1 0,0 1 0,0 0 0,0 0 0,-1 0 0,1 0 0,0 0 0,0-1 0,0 1 0,0 0 0,0 0-1,0 0 1,-1 0 0,1 0 0,0 0 0,0 0 0,0 0 0,0 0 0,-1-1 0,1 1 0,0 0 0,0 0 0,0 0-1,0 0 1,-1 0 0,1 0 0,0 0 0,0 0 0,0 0 0,-1 0 0,1 0 0,0 1 0,-5 8 238,1 12 26,3-2-82,0 0 0,2 0-1,0-1 1,1 1-1,1 0 1,10 33-1,-10-45-133,-1 0 0,2 1-1,-1-1 1,1 0 0,0-1-1,0 1 1,1-1-1,7 9 1,-8-12-29,-1 0-1,1 0 1,0 0 0,0 0-1,0-1 1,0 0 0,0 1-1,0-2 1,1 1-1,-1 0 1,1-1 0,-1 0-1,1 0 1,0 0 0,4 0-1,-3-2-2,-1 1 0,0-1 0,0 0 0,0 0 0,0-1-1,0 1 1,-1-1 0,1 0 0,0-1 0,-1 1 0,1-1 0,-1 0-1,0 0 1,0 0 0,0 0 0,0-1 0,-1 0 0,1 1 0,-1-1-1,0-1 1,4-6 0,7-12 61,-2 1 1,19-46-1,-28 60-54,1-2-15,11-17 81,-15 27-99,0-1 1,0 1-1,0 0 1,0 0-1,1 0 1,-1 0-1,0 0 1,0 0-1,0 0 1,1 0-1,-1 0 1,0-1-1,0 1 1,1 0-1,-1 0 1,0 0-1,0 0 1,0 0-1,1 0 1,-1 0-1,0 0 1,0 1-1,1-1 1,-1 0-1,0 0 1,0 0-1,0 0 1,1 0-1,-1 0 1,0 0-1,0 0 1,0 1 0,0-1-1,1 0 1,-1 0-1,0 0 1,0 1-1,9 17 56,-6-8-411,1 0-1,0 0 0,0 0 1,1 0-1,0-1 1,1 0-1,0 0 0,1 0 1,8 9-1,4 4-830</inkml:trace>
</inkml:ink>
</file>

<file path=ppt/ink/ink1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51.478"/>
    </inkml:context>
    <inkml:brush xml:id="br0">
      <inkml:brushProperty name="width" value="0.05" units="cm"/>
      <inkml:brushProperty name="height" value="0.05" units="cm"/>
      <inkml:brushProperty name="color" value="#AB008B"/>
    </inkml:brush>
  </inkml:definitions>
  <inkml:trace contextRef="#ctx0" brushRef="#br0">7 41 8098,'-1'1'467,"1"0"0,-1 0 0,0 0 0,1 0 0,-1 0 0,0 0 0,1 0 0,0 0 0,-1 1 0,1-1 0,0 0 0,-1 0 0,1 0 0,0 1 0,0 0 0,4 26 3303,16 29-1752,-13-39-1243,-6-15-748,0 0 0,0-1 0,0 1 0,0 0 0,0-1 0,1 1 0,-1-1-1,1 0 1,0 0 0,0 1 0,-1-1 0,1 0 0,1 0 0,-1-1 0,0 1 0,0 0 0,1-1 0,-1 1 0,4 0 0,-3-1-25,-1-1 1,1 1-1,0-1 0,0 0 0,-1 0 0,1 0 0,0-1 1,-1 1-1,1-1 0,0 1 0,-1-1 0,1 0 1,-1 0-1,1 0 0,-1 0 0,1-1 0,-1 1 1,0-1-1,0 1 0,3-3 0,21-18 13,0-2 0,-1-1-1,22-28 1,-47 53-6,1 0-1,0 0 1,-1 0 0,1 0-1,0 0 1,0 0-1,-1 0 1,1 0 0,0 0-1,-1 0 1,1 1 0,0-1-1,-1 0 1,1 0 0,0 1-1,-1-1 1,1 1 0,0-1-1,-1 0 1,1 1 0,-1-1-1,1 1 1,-1 0 0,1 0-1,1 1 8,0-1-1,0 1 0,0-1 0,0 0 0,1 0 1,-1 1-1,0-2 0,5 3 0,-3-3 6,-1 0-1,1 0 0,-1 0 0,1-1 1,0 1-1,-1-1 0,1 0 1,-1 0-1,1 0 0,-1 0 1,1-1-1,-1 1 0,0-1 0,5-3 1,-3 2 20,1-1 27,-1 0 0,0 0 0,0-1 0,0 1 1,7-10-1,-9 10-7,0 0 0,1 1 0,-1-1 0,1 1 1,8-6-1,-10 8-48,0 0 0,0 0 1,0 0-1,1 1 0,-1-1 1,0 1-1,0-1 0,0 1 1,1 0-1,-1 0 1,0 0-1,0 0 0,1 0 1,-1 0-1,0 1 0,0-1 1,4 2-1,0 1-10,0 0-1,0 0 1,0 1 0,-1-1-1,1 1 1,8 8 0,0 2-3759,-15-15 2749</inkml:trace>
</inkml:ink>
</file>

<file path=ppt/ink/ink1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51.892"/>
    </inkml:context>
    <inkml:brush xml:id="br0">
      <inkml:brushProperty name="width" value="0.05" units="cm"/>
      <inkml:brushProperty name="height" value="0.05" units="cm"/>
      <inkml:brushProperty name="color" value="#AB008B"/>
    </inkml:brush>
  </inkml:definitions>
  <inkml:trace contextRef="#ctx0" brushRef="#br0">21 43 11947,'-16'3'4889,"11"-6"-3169,8 0-720,10-10-1560,6-1-888,8 1 824</inkml:trace>
</inkml:ink>
</file>

<file path=ppt/ink/ink1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52.639"/>
    </inkml:context>
    <inkml:brush xml:id="br0">
      <inkml:brushProperty name="width" value="0.05" units="cm"/>
      <inkml:brushProperty name="height" value="0.05" units="cm"/>
      <inkml:brushProperty name="color" value="#AB008B"/>
    </inkml:brush>
  </inkml:definitions>
  <inkml:trace contextRef="#ctx0" brushRef="#br0">111 519 7970,'-38'-43'3122,"29"29"-368,1 5-618,-2 17-265,5-2-1569,1 0-1,0 1 0,1 0 1,0-1-1,0 1 1,0 0-1,1 1 1,-3 9-1,-7 61 1128,11-73-1345,1 0 0,-1 0 0,1 1 0,1-1 0,-1 0 1,1 0-1,-1 0 0,2 1 0,-1-1 0,0 0 0,1 0 0,4 7 0,-5-10-66,1 0 1,-1 0 0,1 0 0,-1 0-1,1-1 1,0 1 0,0-1 0,0 1 0,0-1-1,0 1 1,0-1 0,0 0 0,1 0-1,-1 0 1,0 0 0,1-1 0,-1 1-1,1-1 1,-1 1 0,0-1 0,1 0-1,-1 0 1,1 0 0,-1 0 0,1 0-1,-1-1 1,1 1 0,3-2 0,7-1-14,0-1-1,0-1 1,0 0 0,-1-1 0,0 0-1,0-1 1,0 0 0,-1-1 0,0 0 0,-1-1-1,0 0 1,0-1 0,-1 0 0,0 0 0,-1-1-1,0 0 1,0 0 0,-1-1 0,-1 0-1,0-1 1,4-13 0,11-36-66,-13 45-7,-14 45 0,4-21 72,0 0 0,1 0 1,0 0-1,0 1 0,1-1 0,0 1 1,2 13-1,-2-18-1,1-1 0,0 0 0,-1 1-1,1-1 1,0 0 0,0 1 0,1-1 0,-1 0 0,0 0 0,1 0 0,-1 0-1,1 0 1,0-1 0,-1 1 0,1 0 0,0-1 0,0 1 0,0-1 0,0 0-1,1 1 1,-1-1 0,0 0 0,0 0 0,1-1 0,-1 1 0,0 0 0,5 0-1,-1 0-1,0-1 0,-1 1-1,1-1 1,-1 0 0,1 0-1,0 0 1,-1-1 0,1 0-1,-1 0 1,1 0 0,-1-1-1,1 0 1,-1 0 0,0 0-1,0-1 1,0 0 0,0 0 0,-1 0-1,1 0 1,-1-1 0,1 0-1,-1 0 1,-1 0 0,1 0-1,0-1 1,-1 1 0,0-1-1,4-8 1,1-5 9,0 0 0,-1 0 1,-1-1-1,-1 1 0,-1-1 0,-1 0 1,2-23-1,-4 32-3,1-6 3,0-1-1,-1 1 1,-1 0-1,0 0 0,-1-1 1,-1 1-1,0 0 0,-7-22 1,9 38-11,0 0 1,0 0-1,0 0 0,0-1 1,0 1-1,0 0 1,-1 0-1,1 0 1,0 0-1,0-1 0,0 1 1,0 0-1,0 0 1,0 0-1,-1 0 0,1 0 1,0 0-1,0-1 1,0 1-1,0 0 1,-1 0-1,1 0 0,0 0 1,0 0-1,0 0 1,0 0-1,-1 0 0,1 0 1,0 0-1,0 0 1,0 0-1,-1 0 1,1 0-1,0 0 0,0 0 1,0 0-1,0 0 1,-1 0-1,1 0 0,0 0 1,0 0-1,0 0 1,-1 0-1,1 1 1,0-1-1,0 0 0,0 0 1,0 0-1,0 0 1,0 0-1,-1 0 0,1 1 1,0-1-1,0 0 1,0 0-1,0 0 1,0 0-1,0 1 0,0-1 1,0 0-1,0 0 1,0 0-1,0 1 1,-1-1-1,1 0 0,0 0 1,0 0-1,1 1 1,-9 16-23,8-16 20,-5 15 5,0 1 0,1-1 1,1 1-1,-3 30 0,6-40 10,0 1 0,0-1 1,1 1-1,-1-1 0,2 1 1,-1-1-1,1 1 0,0-1 0,0 0 1,1 0-1,0 0 0,1 0 1,4 7-1,-6-12-8,-1 1 0,1-1 1,0 1-1,0-1 0,0 0 0,1 0 0,-1 0 0,0 0 1,1-1-1,-1 1 0,1 0 0,0-1 0,-1 0 0,1 0 0,0 0 1,0 0-1,0 0 0,0 0 0,0-1 0,3 1 0,-1-2 0,-1 1-1,1-1 0,-1 0 0,0 0 0,0 0 0,1-1 0,-1 1 0,0-1 0,0 0 0,0 0 0,-1-1 1,6-3-1,3-4 10,-1 0 0,0-1 0,0 0 1,-1-1-1,-1-1 0,16-24 0,-15 18 24,0-1 0,-1 0 0,-1 0 0,5-25-1,-10 33 5,0 0 0,-1 0 1,-1-1-1,0 1 0,-1 0 0,0-1 0,-1 1 0,-4-22 0,5 31-29,0 1 1,-1 0-1,0-1 0,0 1 1,0 0-1,0-1 1,0 1-1,0 0 1,0 0-1,-1 0 1,1 0-1,-1 0 0,1 0 1,-1 1-1,0-1 1,0 0-1,0 1 1,-4-3-1,4 3-3,1 1 0,-1 0-1,1 0 1,-1-1-1,1 1 1,-1 0 0,1 0-1,-1 1 1,1-1 0,-1 0-1,1 0 1,-1 1 0,1-1-1,-1 1 1,1-1 0,0 1-1,-1 0 1,1-1 0,0 1-1,-1 0 1,1 0 0,0 0-1,0 0 1,0 0 0,0 0-1,0 0 1,0 1-1,0-1 1,0 0 0,0 0-1,0 3 1,-4 4 10,1 1 1,0-1-1,1 1 0,0 0 0,0 0 0,1 0 1,0 0-1,0 0 0,1 0 0,1 0 1,-1 1-1,2-1 0,-1 0 0,1 1 1,3 12-1,0-4-7,0 0 0,2 0 0,0 0 0,1-1 0,1 0 0,16 26 0,-4-13-680,1-1-1,44 44 1,16 5-6199,-32-32 4050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00.644"/>
    </inkml:context>
    <inkml:brush xml:id="br0">
      <inkml:brushProperty name="width" value="0.05" units="cm"/>
      <inkml:brushProperty name="height" value="0.05" units="cm"/>
      <inkml:brushProperty name="color" value="#FF0066"/>
    </inkml:brush>
  </inkml:definitions>
  <inkml:trace contextRef="#ctx0" brushRef="#br0">24 0 14915,'0'5'6338,"-8"-2"-3802,2 5-832,-4-9-1704,12-3 1001,10-4-833</inkml:trace>
</inkml:ink>
</file>

<file path=ppt/ink/ink1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32.408"/>
    </inkml:context>
    <inkml:brush xml:id="br0">
      <inkml:brushProperty name="width" value="0.05" units="cm"/>
      <inkml:brushProperty name="height" value="0.05" units="cm"/>
      <inkml:brushProperty name="color" value="#AB008B"/>
    </inkml:brush>
  </inkml:definitions>
  <inkml:trace contextRef="#ctx0" brushRef="#br0">0 1 7314,'2'1'9082,"11"6"-6405,19 9-2729,71 37 1327,-18-11-105,-3 4 0,89 65 0,-134-83-879,-12-10-85,-1 0 1,-1 1-1,-1 1 1,-1 2 0,31 39-1,-47-54-159,-1 1-1,0-1 1,-1 1 0,0 0-1,0 0 1,0 0 0,-1 1-1,-1-1 1,1 0 0,-1 1-1,-1-1 1,0 12 0,-1 2 0,-2 0-1,0 0 1,-10 32 0,9-41-455,5-23-1739,1-27-1464,-2 23 2726,1 10 489,-1-1-1,0 1 1,-1-1 0,1 0 0,-1 1 0,0 0 0,0-1 0,0 1 0,-4-8 0,-1-3-911</inkml:trace>
</inkml:ink>
</file>

<file path=ppt/ink/ink1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32.822"/>
    </inkml:context>
    <inkml:brush xml:id="br0">
      <inkml:brushProperty name="width" value="0.05" units="cm"/>
      <inkml:brushProperty name="height" value="0.05" units="cm"/>
      <inkml:brushProperty name="color" value="#AB008B"/>
    </inkml:brush>
  </inkml:definitions>
  <inkml:trace contextRef="#ctx0" brushRef="#br0">17 1 7370,'-4'0'5793,"0"5"-3665,-1 6-287,2 0-81,4 1-288,3-4-111,0-4-81,18-1-64,37 30-312,-40-39-167,-2-2-385,-1 0-64,-5 5-328,-1-4-368,-9 1-1825,-1-7 2129,-8-9-496</inkml:trace>
</inkml:ink>
</file>

<file path=ppt/ink/ink1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53.457"/>
    </inkml:context>
    <inkml:brush xml:id="br0">
      <inkml:brushProperty name="width" value="0.05" units="cm"/>
      <inkml:brushProperty name="height" value="0.05" units="cm"/>
      <inkml:brushProperty name="color" value="#AB008B"/>
    </inkml:brush>
  </inkml:definitions>
  <inkml:trace contextRef="#ctx0" brushRef="#br0">2 49 7810,'0'-21'3561,"0"21"-3409,-1 0-1,1-1 1,0 1-1,0 0 1,0-1-1,0 1 1,0-1-1,0 1 1,0 0-1,0-1 1,0 1-1,0 0 1,0-1-1,0 1 1,0-1-1,0 1 1,0 0-1,0-1 0,0 1 1,0 0-1,0-1 1,1 1-1,-1 0 1,0-1-1,0 1 1,0 0-1,1-1 1,-1 1-1,0 0 1,1-1-1,-1 1 1,0 0-1,0 0 1,3-1 2167,-3 6-886,-1 5-1143,-1 24 669,2 0-1,4 38 1,-3-63-840,0 0 0,0-1 1,1 1-1,0-1 0,1 0 1,0 0-1,0 0 0,1 0 0,0 0 1,0-1-1,0 1 0,1-1 1,1 0-1,7 8 0,-10-12-109,-1-1-1,1 0 0,0 0 0,0 0 0,0 0 0,0 0 1,0 0-1,1-1 0,-1 0 0,0 1 0,1-1 0,-1 0 1,1-1-1,-1 1 0,1-1 0,-1 1 0,1-1 0,-1 0 0,1-1 1,-1 1-1,1 0 0,0-1 0,-1 0 0,0 0 0,1 0 1,-1 0-1,0-1 0,1 1 0,-1-1 0,0 0 0,3-2 1,0 0-45,0-1 1,-1 0-1,1-1 1,-1 1-1,-1-1 1,1 0-1,-1 0 1,0 0-1,0-1 1,0 1-1,-1-1 1,0 0-1,3-11 1,-3 1-161,-2 11 46,0 0 0,0 1 0,1-1 0,-1 1 0,4-7 1,-5 12 127,1-1 0,-1 0 0,1 0 1,-1 1-1,1-1 0,-1 0 0,1 1 1,0-1-1,-1 0 0,1 1 0,0-1 1,0 1-1,-1-1 0,1 1 1,0-1-1,0 1 0,0 0 0,-1-1 1,1 1-1,0 0 0,0 0 0,0 0 1,0 0-1,0 0 0,0-1 0,-1 2 1,1-1-1,0 0 0,0 0 1,0 0-1,0 0 0,0 0 0,0 1 1,-1-1-1,1 0 0,0 1 0,1 0 1,3 1 19,-1 0 0,1 0-1,0-1 1,-1 0 0,1 0 0,0 0 0,0 0 0,0-1 0,0 1 0,0-1 0,0-1 0,0 1 0,8-2 0,-6-1 17,0 1 0,0-1 1,-1 0-1,1 0 0,-1 0 1,0-1-1,0 0 0,0 0 0,5-6 1,-9 7-12,1 1 0,-1-1 0,0 0 0,-1 0 0,1 1 0,0-1 0,-1 0 1,0-1-1,1 1 0,-1 0 0,-1 0 0,1 0 0,0-1 0,0-4 0,-1 5 0,0 0-1,0 0 0,1 0 0,-1 0 0,1 1 0,0-1 0,0 0 1,0 0-1,0 1 0,0-1 0,1 1 0,-1-1 0,1 1 0,-1-1 1,1 1-1,0 0 0,0 0 0,0 0 0,1 0 0,-1 0 0,0 0 1,4-1-1,-3 1 18,1 1 0,-1 0-1,1 0 1,-1 0 0,0 0 0,1 0 0,0 1 0,-1 0 0,1 0 0,-1 0 0,1 0 0,-1 0 0,1 1 0,-1-1 0,1 1-1,-1 0 1,1 0 0,-1 1 0,0-1 0,0 0 0,0 1 0,5 3 0,-1 0 81,0 0 0,0 1-1,0 0 1,0 1 0,-1 0 0,0-1 0,8 14 0,-11-15-528,11 15 1343,-8-19-2495,-4-14-3867,-2 0 4357</inkml:trace>
</inkml:ink>
</file>

<file path=ppt/ink/ink1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53.934"/>
    </inkml:context>
    <inkml:brush xml:id="br0">
      <inkml:brushProperty name="width" value="0.05" units="cm"/>
      <inkml:brushProperty name="height" value="0.05" units="cm"/>
      <inkml:brushProperty name="color" value="#AB008B"/>
    </inkml:brush>
  </inkml:definitions>
  <inkml:trace contextRef="#ctx0" brushRef="#br0">19 225 10234,'-14'11'4417,"9"-4"-2448,5 1-561,11-10-648,7-6-344,7-6-656,3-4-432,-2-7-864,4 1-609,1-2 1241</inkml:trace>
  <inkml:trace contextRef="#ctx0" brushRef="#br0" timeOffset="1">247 40 7210,'46'-39'4232,"-34"62"-783,1 7-1208,6 4-33,0-1-680,0 0-303,0-1-449,2-2-264,-7-5-304,0-8-96,-3-5-96,-6-8-264,0-10-752,-2-7-609,0-12-1255,5-10-841,3-6 2321</inkml:trace>
</inkml:ink>
</file>

<file path=ppt/ink/ink1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54.320"/>
    </inkml:context>
    <inkml:brush xml:id="br0">
      <inkml:brushProperty name="width" value="0.05" units="cm"/>
      <inkml:brushProperty name="height" value="0.05" units="cm"/>
      <inkml:brushProperty name="color" value="#AB008B"/>
    </inkml:brush>
  </inkml:definitions>
  <inkml:trace contextRef="#ctx0" brushRef="#br0">0 1 6857,'0'22'4001,"7"14"152,4 7-1408,8 3-521,6 1-455,-3-2-849,2-1-296,1-13-368,-3-4-504,5-17-1696,-6-9 1407</inkml:trace>
</inkml:ink>
</file>

<file path=ppt/ink/ink1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54.750"/>
    </inkml:context>
    <inkml:brush xml:id="br0">
      <inkml:brushProperty name="width" value="0.05" units="cm"/>
      <inkml:brushProperty name="height" value="0.05" units="cm"/>
      <inkml:brushProperty name="color" value="#AB008B"/>
    </inkml:brush>
  </inkml:definitions>
  <inkml:trace contextRef="#ctx0" brushRef="#br0">192 0 10250,'-3'1'516,"0"-1"-1,0 0 0,0 1 0,0 0 1,0 0-1,0 0 0,0 0 1,0 0-1,1 1 0,-1-1 1,1 1-1,-4 2 0,-29 28 519,26-23-448,-2 1-255,0 1-37,-1-1 0,1 2-1,1-1 1,0 2 0,1-1-1,0 1 1,-14 27 0,23-39-293,0-1-1,0 0 1,0 1 0,-1-1 0,1 1 0,0-1 0,0 0-1,0 1 1,0-1 0,0 1 0,-1-1 0,1 1-1,0-1 1,0 1 0,0-1 0,1 1 0,-1-1-1,0 0 1,0 1 0,0-1 0,0 1 0,0-1 0,0 1-1,1-1 1,-1 0 0,0 1 0,0-1 0,0 1-1,1-1 1,-1 0 0,0 1 0,1-1 0,-1 0-1,0 1 1,1-1 0,-1 0 0,0 0 0,1 1-1,-1-1 1,1 0 0,-1 0 0,1 0 0,-1 0 0,0 1-1,1-1 1,-1 0 0,1 0 0,-1 0 0,1 0-1,-1 0 1,1 0 0,-1 0 0,0 0 0,1 0-1,-1 0 1,1-1 0,-1 1 0,1 0 0,-1 0 0,0 0-1,1-1 1,31-9 2,-31 10-1,43-20 29,-30 12-25,1 1 0,0 1 0,0 0 0,27-5 1,-37 10-6,-1 0 1,1 1-1,0 0 1,0 0-1,0 0 1,0 1-1,-1-1 1,1 1-1,0 0 0,-1 1 1,1-1-1,0 1 1,-1 0-1,0 0 1,1 0-1,-1 1 1,0-1-1,0 1 1,0 0-1,4 5 1,7 6 39,0-1 230,-1 1 0,0 0 0,-2 1 0,15 20 0,-24-30-194,0 0 0,0 1 1,-1-1-1,0 0 0,0 1 0,0 0 0,-1 0 1,1-1-1,-2 1 0,1 0 0,0 0 1,-1 0-1,0 0 0,-1 0 0,1 0 1,-1 0-1,0 0 0,-3 8 0,0-3 5,0-1-1,-1 0 1,0 0-1,0 0 1,-8 9-1,12-16-78,-1-1 0,1 1-1,-1-1 1,0 0 0,0 0-1,0 1 1,-1-1 0,1 0-1,0-1 1,-1 1 0,1 0-1,-1-1 1,1 1 0,-1-1-1,0 0 1,0 0 0,0 0 0,0 0-1,0-1 1,1 1 0,-1-1-1,0 1 1,-5-1 0,7-1-70,-1 1 0,1-1 1,-1 1-1,0-1 0,1 0 1,0 0-1,-1 0 1,1 0-1,-1 0 0,1 0 1,0 0-1,0 0 0,0 0 1,-1-1-1,1 1 0,0 0 1,1-1-1,-1 1 1,0-1-1,0 1 0,1-1 1,-2-1-1,2 0-201,-1 1 1,0-1-1,0 0 0,1 0 0,0 0 1,-1 1-1,1-1 0,0 0 0,1 0 1,-1 0-1,0 0 0,2-4 1,11-18-987</inkml:trace>
</inkml:ink>
</file>

<file path=ppt/ink/ink1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55.153"/>
    </inkml:context>
    <inkml:brush xml:id="br0">
      <inkml:brushProperty name="width" value="0.05" units="cm"/>
      <inkml:brushProperty name="height" value="0.05" units="cm"/>
      <inkml:brushProperty name="color" value="#AB008B"/>
    </inkml:brush>
  </inkml:definitions>
  <inkml:trace contextRef="#ctx0" brushRef="#br0">43 216 10554,'4'-36'5595,"2"-6"-2971,4-33-260,-9 69-2175,-1-1 1,0 1 0,-1-1 0,1 1 0,-3-9 0,3 14-177,0 0-1,0 0 1,-1 0 0,1 1 0,0-1-1,-1 0 1,1 0 0,0 0 0,-1 1-1,1-1 1,-1 0 0,1 1-1,-1-1 1,0 0 0,1 1 0,-1-1-1,0 1 1,1-1 0,-3 0 0,2 1-11,0 0 0,0 0 0,0 0 0,0 0 0,0 0 0,0 0 0,0 0 0,0 1 0,0-1 0,0 0 0,0 1 0,0-1 0,0 1 0,0-1 0,0 1 0,0-1 0,0 1 0,1 0 0,-1-1 0,0 1 0,-1 1 0,-1 2 19,0 0-1,0 0 0,1 0 0,-1 1 0,1-1 0,0 1 1,0-1-1,1 1 0,-1-1 0,1 1 0,0 0 0,0 0 1,1 0-1,0 0 0,-1 0 0,1-1 0,2 9 0,-2-6 56,1 0 0,0 0 0,0 0 0,1-1 0,0 1 0,0-1 0,1 1 0,-1-1 0,1 0 0,1 0 0,-1 0 0,6 6 0,-5-8-38,0-1 0,0 0 0,0 0 0,1 0-1,-1-1 1,1 1 0,-1-1 0,1 0 0,0-1 0,0 1-1,0-1 1,0 0 0,0 0 0,0 0 0,0-1-1,0 0 1,0 0 0,0 0 0,0-1 0,0 1-1,1-1 1,-1 0 0,8-4 0,-2 2-520,-1-1-1,0 0 1,0-1 0,-1 0 0,0 0 0,1-1-1,-2 0 1,1-1 0,-1 1 0,13-15 0,-10 4 1450,-2-3-582</inkml:trace>
</inkml:ink>
</file>

<file path=ppt/ink/ink1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55.631"/>
    </inkml:context>
    <inkml:brush xml:id="br0">
      <inkml:brushProperty name="width" value="0.05" units="cm"/>
      <inkml:brushProperty name="height" value="0.05" units="cm"/>
      <inkml:brushProperty name="color" value="#AB008B"/>
    </inkml:brush>
  </inkml:definitions>
  <inkml:trace contextRef="#ctx0" brushRef="#br0">0 180 8802,'12'-34'1400,"-10"25"-654,2-1 1,-1 1 0,1 0-1,1 0 1,9-14 0,-14 23-620,0-1 0,0 1 0,0-1 0,0 1 1,0 0-1,1-1 0,-1 1 0,0-1 0,0 1 0,0 0 0,1-1 1,-1 1-1,0 0 0,1-1 0,-1 1 0,0 0 0,0 0 0,1-1 1,-1 1-1,1 0 0,-1 0 0,0-1 0,1 1 0,-1 0 0,0 0 1,1 0-1,-1 0 0,1 0 0,-1-1 0,1 1 0,-1 0 0,0 0 1,1 0-1,-1 0 0,1 0 0,-1 1 0,1-1 0,-1 0 0,0 0 1,1 0-1,-1 0 0,1 0 0,-1 0 0,0 1 0,1-1 0,-1 0 1,0 0-1,1 1 0,-1-1 0,13 26 2662,-7-9-3085,49 111 1329,-45-110-933,-9-18-99,-1 0 1,0 0-1,0 0 1,0 0-1,1 0 1,-1 0-1,0 0 1,0 0-1,0 0 1,1 0-1,-1 0 1,0 0-1,0-1 1,0 1-1,0 0 0,1 0 1,-1 0-1,0 0 1,0 0-1,0 0 1,0 0-1,1-1 1,-1 1-1,0 0 1,0 0-1,0 0 1,0 0-1,0-1 1,0 1-1,0 0 1,0 0-1,0 0 0,0-1 1,1 1-1,-1 0 1,0 0-1,0 0 1,0-1-1,0 1 1,0 0-1,0 0 1,0 0-1,-1-1 1,1 1-1,0 0 1,1-46-13,-2 30-59,-3-38-71,-1-39-277,11 57 304,-6 36 113,0-1 0,1 1 0,-1-1-1,0 1 1,0-1 0,1 1 0,-1-1 0,1 1 0,-1 0-1,0-1 1,1 1 0,-1-1 0,1 1 0,-1 0 0,1-1-1,-1 1 1,1 0 0,-1 0 0,1 0 0,-1-1 0,1 1-1,0 0 1,-1 0 0,1 0 0,-1 0 0,1 0 0,0 0-1,-1 0 1,1 0 0,-1 0 0,1 0 0,-1 0 0,1 0-1,0 0 1,-1 1 0,1-1 0,-1 0 0,1 0-1,-1 1 1,1-1 0,-1 0 0,1 1 0,-1-1 0,1 0-1,-1 1 1,0-1 0,1 1 0,-1-1 0,1 1 0,-1-1-1,0 1 1,1 0 0,57 47 327,-45-40-199,-1 1-1,-1 1 0,0 0 0,0 0 1,-1 1-1,0 1 0,15 23 0,-24-33-248,1 0-476</inkml:trace>
</inkml:ink>
</file>

<file path=ppt/ink/ink1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56.858"/>
    </inkml:context>
    <inkml:brush xml:id="br0">
      <inkml:brushProperty name="width" value="0.05" units="cm"/>
      <inkml:brushProperty name="height" value="0.05" units="cm"/>
      <inkml:brushProperty name="color" value="#AB008B"/>
    </inkml:brush>
  </inkml:definitions>
  <inkml:trace contextRef="#ctx0" brushRef="#br0">1 900 10042,'23'-23'2019,"-12"14"-217,-1-1 0,0 0 0,15-22 0,-23 28-1520,-1 1 0,1-1 0,-1 0-1,0 0 1,0 0 0,0 0-1,-1 0 1,0 0 0,1 0-1,-1 0 1,-1 0 0,1 0-1,-2-6 1,2 9-275,0-1-1,0 1 0,0 0 1,0 0-1,-1-1 0,1 1 1,0 0-1,-1 0 0,1 0 1,-1 0-1,0-1 0,1 1 1,-1 0-1,0 0 0,0 0 1,1 0-1,-1 0 0,0 1 1,0-1-1,0 0 0,0 0 1,0 0-1,0 1 0,0-1 1,-1 1-1,1-1 0,0 1 1,0-1-1,0 1 0,-1 0 1,1-1-1,0 1 0,0 0 1,-1 0-1,1 0 0,0 0 1,0 0-1,-1 0 0,1 0 1,0 1-1,0-1 0,-1 0 1,1 1-1,-2 0 0,0 1-6,0 0-1,0 0 1,1 0-1,-1 1 1,1-1-1,-1 1 0,1-1 1,0 1-1,0 0 1,0 0-1,0 0 1,0 0-1,1 0 1,-1 0-1,1 1 0,0-1 1,0 0-1,-1 5 1,1-4 2,1-1 1,-1 1-1,0-1 1,1 1-1,0 0 1,-1-1-1,1 1 1,1 0-1,-1-1 1,1 1-1,-1 0 1,1-1-1,0 1 1,0-1-1,1 1 1,2 6-1,-2-8 10,0 0 0,0 1 0,0-1 0,0 0-1,0 0 1,1 0 0,-1-1 0,0 1-1,1 0 1,-1-1 0,1 0 0,0 1 0,-1-1-1,1 0 1,0 0 0,0-1 0,0 1 0,0-1-1,0 1 1,4-1 0,-2-1 18,0 1 0,0-1 0,0-1 0,0 1 0,-1-1 0,1 0 0,-1 0 0,1 0 0,-1 0 0,1-1 0,4-4 0,4-4 58,0 0 0,0-1-1,-2-1 1,1 0 0,-2-1-1,12-17 1,-5-5 89,-14 29-79,0-1 0,1 1 1,0 0-1,0 0 1,0 0-1,1 1 1,7-8-1,-11 13-66,0 1 0,-1-1-1,1 1 1,0-1 0,0 1-1,0 0 1,0-1 0,0 1 0,0 0-1,0 0 1,1 0 0,-1 0-1,0 0 1,0 0 0,0 0-1,0 0 1,0 0 0,0 1 0,0-1-1,0 0 1,0 1 0,0-1-1,0 0 1,0 1 0,0 0 0,-1-1-1,2 1 1,27 22 402,-20-15-352,-5-4-63,1 0 0,0-1 1,0 1-1,0-1 0,1 0 0,-1-1 0,1 1 0,0-1 0,0 0 0,7 1 0,-8-3-20,-1 0 1,1 0 0,0-1 0,0 1-1,-1-1 1,1 0 0,-1-1 0,1 1-1,-1-1 1,0 0 0,1 0 0,-1 0-1,0-1 1,7-5 0,2-1 4,-1-1 1,-1-1-1,0 0 1,0-1-1,-1 0 1,0 0-1,-1-1 0,-1 0 1,0-1-1,-1 1 1,9-24-1,20-46 560,-35 82-540,-1 1-1,0-1 0,1 1 0,-1-1 1,0 1-1,1-1 0,-1 1 0,1 0 1,-1-1-1,1 1 0,-1-1 1,1 1-1,-1 0 0,1 0 0,-1-1 1,1 1-1,0 0 0,-1 0 0,1 0 1,-1-1-1,1 1 0,0 0 0,-1 0 1,1 0-1,-1 0 0,1 0 1,0 0-1,-1 0 0,1 1 0,0-1 1,-1 0-1,1 0 0,0 1-6,0-1 0,-1 0 0,1 0 1,-1 0-1,1 1 0,-1-1 0,1 0 0,-1 0 0,1 0 0,0 0 0,-1 0 0,1 0 1,-1 0-1,1 0 0,-1 0 0,1-1 0,0 1 0,-1 0 0,1 0 0,-1 0 0,1-1 1,-1 1-1,1 0 0,-1-1 0,1 1 0,-1 0 0,1-1 0,-1 1 0,0 0 0,1-1 1,-1 1-1,1-1 0,-1 1 0,0-1 0,0 1 0,1-1 0,-1 1 0,0-1 1,0 1-1,0-1 0,1 0 0,-1 1 0,0-1 0,0 1 0,0-2 0,-14 47 26,10-32-44,-2 9-18,-6 44 0,12-64 12,0-1 0,-1 1 0,1-1 0,0 1-1,0-1 1,0 1 0,0-1 0,1 1 0,-1-1 0,0 1-1,1-1 1,-1 1 0,1-1 0,-1 1 0,1-1 0,0 1-1,-1-1 1,1 0 0,2 2 0,-2-2-5,-1-1 0,1 1 0,0-1 0,0 1-1,0-1 1,0 0 0,0 1 0,0-1 0,0 0 0,0 0 0,0 0 0,0 0 0,0 0 0,-1 0 0,1 0 0,0 0 0,0 0 0,0 0 0,0 0 0,0-1-1,0 1 1,2-1 0,-1 0 3,1 0 0,0-1-1,-1 1 1,0-1 0,1 0 0,-1 0-1,0 0 1,0 0 0,0 0-1,0 0 1,0 0 0,0-1 0,-1 1-1,1-1 1,-1 1 0,0-1-1,1 1 1,-1-1 0,0 0-1,0-5 1,1-6-50,0 0 0,-2 0 0,0 0 0,-1-1-1,0 1 1,-1 0 0,0 0 0,-1 0 0,-1 0 0,-7-16-1,11 28 62,-1 0-1,1 0 1,0-1-1,0 1 1,0 0-1,0 0 1,0 0-1,0-1 1,0 1-1,1 0 0,-1 0 1,1 0-1,0 0 1,-1 0-1,1 0 1,0 0-1,0 0 1,3-3-1,3-12 11,3-7 12,-2-1-1,8-36 1,-13 50-19,-1 0 0,-1-1 0,0 1 0,0 0 0,-1-1 0,-1 1 1,0 0-1,-1-1 0,-3-14 0,-26-54-24,26 75-48,3 15 43,3 19 8,3-3 44,1 0 0,1-1 0,17 45 0,41 73 421,-26-61-228,-35-76-246,15 32 164,-17-36-170,0-1-1,0 1 0,0 0 1,0-1-1,0 1 1,0-1-1,0 1 0,1-1 1,-1 0-1,0 1 1,1-1-1,-1 0 0,1 0 1,0 0-1,-1 0 1,3 1-1,-3-2-35,-1-1 0,0 1 0,1 0 0,-1 0 0,0 0 0,1-1 0,-1 1 0,0 0 0,1 0 0,-1-1 0,0 1 0,0 0 0,1 0 0,-1-1 0,0 1 0,0 0 0,1-1 0,-1 1 0,0-1 1,0 1-1,0 0 0,0-1 0,0 1 0,0 0 0,0-1 0,0 1 0,0-1 0,0 1 0,0 0 0,0-1 0,0 1 0,0-1 0,0 1 0,0 0 0,0-1 0,0 1 0,0 0 0,-1-1 0,-3-19-2157,-17-32-3697,10 23 4508</inkml:trace>
</inkml:ink>
</file>

<file path=ppt/ink/ink1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57.224"/>
    </inkml:context>
    <inkml:brush xml:id="br0">
      <inkml:brushProperty name="width" value="0.05" units="cm"/>
      <inkml:brushProperty name="height" value="0.05" units="cm"/>
      <inkml:brushProperty name="color" value="#AB008B"/>
    </inkml:brush>
  </inkml:definitions>
  <inkml:trace contextRef="#ctx0" brushRef="#br0">108 166 7722,'-107'-52'3392,"113"64"-1319,11 0-1169,7-9-400,1 0-96,2-3-224,-1-3-224,-3 1-640,-2 1-344,-4 2 272,-1 4 280</inkml:trace>
  <inkml:trace contextRef="#ctx0" brushRef="#br0" timeOffset="1">252 161 5945,'8'2'300,"-2"0"54,-1 0 0,1 0 0,-1-1 0,1 0 0,0 0 0,-1 0 0,1-1 0,0 0 0,-1 0 1,1 0-1,0-1 0,-1 0 0,1 0 0,0 0 0,-1-1 0,1 0 0,-1 0 0,5-3 0,-1 0 190,-1-1-1,1 0 1,-1-1-1,-1 1 1,1-1 0,-1-1-1,0 0 1,-1 0-1,0 0 1,0 0 0,-1-1-1,0 0 1,-1-1-1,5-9 1,-9 18-476,1 0 0,-1 0 0,0 0 0,1 0 1,-1 1-1,0-1 0,1 0 0,-1 0 0,0 0 0,0 0 0,0 0 0,0 0 1,0 0-1,0 0 0,0 0 0,0 0 0,0 0 0,0 0 0,-1 0 0,1 0 1,0 0-1,-1 1 0,1-1 0,-1 0 0,1 0 0,-1 0 0,1 0 1,-1 1-1,1-1 0,-1 0 0,0 1 0,1-1 0,-1 0 0,0 1 0,0-1 1,0 1-1,1-1 0,-1 1 0,0-1 0,-1 1 0,0 0-11,1 0 0,-1 0 0,0 0-1,0 0 1,1 1 0,-1-1 0,0 1 0,1-1-1,-1 1 1,0-1 0,1 1 0,-1 0-1,1 0 1,-1 0 0,1 0 0,0 0 0,-1 0-1,1 0 1,0 1 0,0-1 0,0 0 0,-2 3-1,0 0-22,0 1 0,0 0 0,0 0 0,1 0-1,0 1 1,0-1 0,0 1 0,0-1 0,1 1-1,0-1 1,0 1 0,1 0 0,0 0 0,0-1-1,0 1 1,0 0 0,3 8 0,1 4-810,2 0 1,0 0-1,17 32 1,-3-6-4020,-7-8 2029</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08.286"/>
    </inkml:context>
    <inkml:brush xml:id="br0">
      <inkml:brushProperty name="width" value="0.05" units="cm"/>
      <inkml:brushProperty name="height" value="0.05" units="cm"/>
      <inkml:brushProperty name="color" value="#FF0066"/>
    </inkml:brush>
  </inkml:definitions>
  <inkml:trace contextRef="#ctx0" brushRef="#br0">245 943 6553,'-36'33'2545,"35"-32"-2353,1-1 1,-1 1-1,0 0 1,0-1 0,1 1-1,-1-1 1,0 1-1,0-1 1,1 0-1,-1 1 1,0-1-1,0 0 1,0 1-1,0-1 1,1 0-1,-1 0 1,0 0-1,-1 0 1,2 0-112,0 0 0,0-1 0,0 1 0,0 0-1,0 0 1,0 0 0,0-1 0,0 1 0,0 0 0,0 0 0,0 0 0,0-1 0,0 1 0,0 0 0,0 0 0,0 0 0,0 0 0,0-1 0,0 1 0,0 0 0,1 0 0,-1 0 0,0 0-1,0-1 1,0 1 0,0 0 0,0 0 0,1 0 0,-1 0 0,0 0 0,0 0 0,0 0 0,0 0 0,1-1 0,-1 1 0,0 0 0,0 0 0,0 0 0,1 0 0,-1 0 0,0 0 0,0 0-1,0 0 1,1 0 0,-1 0 0,0 0 0,0 0 0,0 0 0,1 1 0,-1-1 0,0 0 0,35-7 1179,-17 2-933,0 2 0,0 0 0,1 1 0,34 1 0,185 23 1154,73 1-185,-190-20-798,0 5-1,0 6 1,-1 5 0,117 34-1,-82-19-220,-132-31-83,0-1 0,0-1-1,1-1 1,38-5 0,224-49 1176,-256 45-1296,-1-2 1,0-1-1,-1-1 1,-1-1 0,0-1-1,31-24 1,23-12-88,-79 50 13,70-40 23,88-67-1,-129 86-26,-22 17 12,-1-1-1,0 0 0,0-1 0,0 0 0,7-9 1,-13 14 1,0 0 0,-1-1 1,1 1-1,-1-1 0,0 1 1,0-1-1,0 0 1,0 0-1,0 1 0,0-1 1,-1 0-1,1 0 0,-1 0 1,0 0-1,0 0 1,0 1-1,0-1 0,-1 0 1,1 0-1,-1 0 0,1 0 1,-3-5-1,-8-18-9,0 0 1,-2 1-1,-1 0 1,0 0-1,-2 2 0,-1 0 1,-1 1-1,-1 1 1,0 0-1,-2 2 0,0 0 1,-1 1-1,-1 1 1,-1 2-1,0 0 1,-1 1-1,-1 2 0,0 1 1,-29-9-1,-402-130 9,416 135-23,0 2-1,0 2 0,-1 2 1,-59-5-1,-175 1-28,131 10 45,21-1-15,1 6 1,-126 19-1,231-19 9,-183 31-156,165-25 93,-1 2 0,2 2 0,-49 22 0,56-20 19,1 1 0,0 1 0,1 1 0,1 1-1,1 2 1,-33 34 0,18-20 25,31-29 14,1 1 1,0-1-1,0 2 0,1-1 1,-1 1-1,1 0 0,1 0 0,-1 1 1,1-1-1,-4 10 0,7-12 8,-43 133-33,39-115 36,1 0 0,1 1 0,1 0 0,0 25 0,5-33 58,0 0-1,2 0 1,0-1 0,0 1 0,2-1-1,13 27 1,-7-14 95,-9-20-185,1-1 0,0 1 0,0-1 0,0 0 0,1 0 0,0 0 0,1-1 0,0 0 0,0 0-1,0 0 1,0-1 0,1 0 0,0 0 0,0 0 0,1-1 0,-1 0 0,1-1 0,-1 0 0,1 0 0,0 0-1,1-1 1,-1-1 0,0 1 0,1-1 0,-1 0 0,0-1 0,1 0 0,-1-1 0,1 1 0,-1-2 0,14-3-1,15-6-4619,57-28 0,-58 22 2201</inkml:trace>
</inkml:ink>
</file>

<file path=ppt/ink/ink1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58.584"/>
    </inkml:context>
    <inkml:brush xml:id="br0">
      <inkml:brushProperty name="width" value="0.05" units="cm"/>
      <inkml:brushProperty name="height" value="0.05" units="cm"/>
      <inkml:brushProperty name="color" value="#AB008B"/>
    </inkml:brush>
  </inkml:definitions>
  <inkml:trace contextRef="#ctx0" brushRef="#br0">0 779 10370,'1'1'151,"-1"0"0,0 0 0,0 0 0,1 0 0,-1-1-1,1 1 1,-1 0 0,0 0 0,1 0 0,0 0 0,-1-1 0,1 1 0,0 0-1,-1 0 1,1-1 0,0 1 0,-1 0 0,1-1 0,0 1 0,0-1-1,0 1 1,0-1 0,0 0 0,0 1 0,0-1 0,-1 0 0,1 0 0,0 1-1,0-1 1,0 0 0,0 0 0,0 0 0,0 0 0,0 0 0,0 0 0,0-1-1,0 1 1,0 0 0,0 0 0,0-1 0,0 1 0,0-1 0,0 1-1,0 0 1,-1-1 0,1 0 0,1 0 0,4-3 277,-1 0 0,1 0-1,-1-1 1,0 0 0,8-10 0,3-4 137,-2-1 0,0-1-1,-1 0 1,-2-1 0,0 0 0,10-30 0,-17 40-527,-1 0 0,0 0-1,0 0 1,-1-1 0,-1 1 0,0-1 0,-1 1 0,0-1 0,-1 1 0,-1-1 0,0 1 0,0 0-1,-1-1 1,-5-11 0,65 132-103,1-1 13,-18-29 70,-17-38 5,-3 0 0,-1 2 0,18 61 1,-54-130 101,-9-24-108,-19-66-22,-30-127 0,74 242 4,-9-33-8,-6-49-1,14 76 7,1-1 1,1 1-1,0 0 1,0 0-1,0-1 1,1 1 0,0 0-1,1 0 1,0-1-1,0 1 1,7-15-1,-9 21 5,1 1 0,0-1-1,0 0 1,0 0-1,0 1 1,0-1 0,0 0-1,1 1 1,-1-1 0,1 1-1,-1 0 1,1-1-1,-1 1 1,1 0 0,0 0-1,-1 0 1,1 0 0,0 0-1,0 0 1,0 1-1,0-1 1,0 1 0,0-1-1,0 1 1,0 0 0,0-1-1,0 1 1,0 0-1,0 1 1,0-1 0,0 0-1,0 0 1,0 1 0,2 0-1,0 1 18,0 0 0,0 1 0,0-1 0,0 1 0,0 0 0,0 0-1,-1 0 1,1 1 0,-1-1 0,0 1 0,0 0 0,-1 0 0,4 5 0,-1 2 7,0 1-1,0 0 1,-1 0 0,-1 0 0,0 0 0,-1 1-1,0-1 1,-1 1 0,0 0 0,-1-1 0,-1 1-1,0 0 1,0-1 0,-1 1 0,-1-1 0,0 1-1,-1-1 1,0 0 0,-1 0 0,0-1 0,-1 0-1,-12 19 1,18-30-31,-1 1 0,1-1-1,0 1 1,-1-1 0,1 1 0,-1-1 0,1 1-1,-1-1 1,1 1 0,-1-1 0,1 0-1,-1 1 1,1-1 0,-1 0 0,0 0 0,1 1-1,-1-1 1,1 0 0,-1 0 0,0 0-1,1 0 1,-1 0 0,0 0 0,1 0-1,-1 0 1,0 0 0,1 0 0,-1 0 0,0 0-1,1 0 1,-1-1 0,1 1 0,-1 0-1,0 0 1,1-1 0,-1 1 0,1 0 0,-1-1-1,1 1 1,-1-1 0,1 1 0,-1 0-1,1-1 1,-1 1 0,1-1 0,0 1 0,-1-1-1,1 0 1,0 1 0,-1-1 0,1 0-1,-2-2-38,1 1 0,0-1 0,-1 1 0,1-1 0,0 0 0,0 0 0,1 1 0,-1-1 0,0 0 0,1-5 0,0 5 24,1 0-1,0 0 1,0 0 0,0 0 0,0 0-1,0 0 1,1 0 0,-1 0 0,1 1-1,0-1 1,0 1 0,0-1 0,0 1-1,0 0 1,0 0 0,1 0 0,-1 0-1,1 0 1,4-3 0,7-2 13,-1 1 0,29-10 0,-17 7-24,-3 0 38,-1-1 1,-1-1 0,0-1 0,25-19 0,-36 24 49,0 0 0,0-1 0,-1 0 0,-1 0 0,1-1 0,-2 0 0,1 0 0,-1 0 0,0-1 0,7-19 0,-12 25-25,0 1 0,0-1 0,-1 1-1,0-1 1,1 1 0,-2-1 0,1 1 0,-1-7-1,1 10-28,0-1 1,0 0-1,0 1 0,0-1 0,0 0 0,0 1 0,-1-1 0,1 0 0,0 1 0,0-1 0,-1 1 1,1-1-1,0 1 0,-1-1 0,1 1 0,-1-1 0,1 1 0,0-1 0,-1 1 0,1-1 1,-1 1-1,1-1 0,-1 1 0,0 0 0,1-1 0,-1 1 0,1 0 0,-1 0 0,0-1 0,1 1 1,-1 0-1,0 0 0,1 0 0,-1 0 0,1 0 0,-1 0 0,0 0 0,1 0 0,-1 0 0,0 0 1,1 0-1,-1 0 0,0 1 0,1-1 0,-1 0 0,1 0 0,-1 1 0,0-1 0,1 0 0,-1 1 1,1-1-1,-1 0 0,0 2 0,-1 0-3,0 1 1,0 0-1,0 0 1,0-1-1,1 1 1,-1 0-1,1 1 0,0-1 1,0 0-1,0 0 1,0 0-1,1 1 1,-1-1-1,1 0 1,0 1-1,0-1 1,0 1-1,0-1 1,0 0-1,1 1 0,0-1 1,0 0-1,0 0 1,0 0-1,0 1 1,0-1-1,1 0 1,3 4-1,-1-4-1,0 0-1,1-1 0,0 0 1,-1 1-1,1-2 1,0 1-1,0-1 0,0 1 1,0-1-1,1-1 1,-1 1-1,0-1 1,0 0-1,0 0 0,0 0 1,1-1-1,-1 0 1,0 0-1,0 0 1,7-3-1,5-1 3,-1-2 1,0 1-1,-1-2 0,28-17 0,-32 16 24,0 1-1,-1-2 0,11-12 0,24-20 138,-44 41-154,0 1 0,0-1 0,0 1-1,0-1 1,0 1 0,0 0 0,0-1-1,0 1 1,0 0 0,0 0 0,0-1 0,0 1-1,0 0 1,0 0 0,0 0 0,0 1-1,1-1 1,-1 0 0,0 0 0,0 0 0,0 1-1,0-1 1,0 1 0,0-1 0,0 1-1,-1-1 1,1 1 0,0-1 0,0 1 0,0 0-1,0-1 1,-1 1 0,1 0 0,0 0 0,0 0-1,-1 0 1,1-1 0,-1 1 0,1 1-1,4 6 81,0 1-1,-1-1 1,5 14-1,-5-13 12,14 39 567,21 94-1,-29-96-362,2-1 1,27 65-1,-28-93-230,-10-17-71,-1 0 0,0 0 0,0 0 0,1-1 0,-1 1-1,0 0 1,0 0 0,1-1 0,-1 1 0,0 0 0,0 0 0,0-1-1,0 1 1,1 0 0,-1 0 0,0-1 0,0 1 0,0 0 0,0-1-1,0 1 1,0 0 0,0 0 0,0-1 0,0 1 0,0 0 0,0-1-1,0 1 1,0 0 0,0-1 0,0 1 0,0 0 0,0-1 0,-4-40 59,-18-50-116,-3 1 1,-61-141-1,82 221 31,-21-58-136,23 63 150,1 0 1,0 1-1,0-1 1,0 0-1,1 0 1,-1 0-1,1 1 0,0-1 1,1 0-1,-1 0 1,3-7-1,-3 11 7,1 0 0,-1 0 1,1 0-1,0 0 0,0 0 0,-1 0 0,1 1 0,0-1 0,0 0 1,0 1-1,0-1 0,0 0 0,0 1 0,0-1 0,0 1 0,0-1 1,0 1-1,0 0 0,0 0 0,0-1 0,0 1 0,1 0 0,-1 0 0,0 0 1,0 0-1,0 0 0,0 0 0,0 0 0,0 1 0,1-1 0,-1 0 1,0 1-1,0-1 0,0 1 0,0-1 0,1 1 0,4 2-4,0-1 0,-1 1 0,1 0 0,-1 1 0,6 3 0,-4 0 8,-1-1 0,0 1 0,-1 1-1,1-1 1,-1 1 0,-1 0 0,0 0 0,0 0 0,0 0-1,4 18 1,-6-22-2,-1 1 0,0-1 0,0 1 0,0-1 0,0 1 0,-1-1 0,0 1 0,0 0 0,0-1 0,0 1 0,-1-1 0,0 1 0,0-1 0,0 1 0,0-1-1,-1 1 1,0-1 0,0 0 0,0 0 0,0 0 0,0 0 0,-1 0 0,-4 5 0,5-8-110,0 0 0,0 0 1,0 0-1,0-1 0,1 1 0,-1 0 1,0-1-1,0 1 0,0-1 0,0 0 0,0 0 1,0 1-1,0-1 0,-1-1 0,1 1 0,0 0 1,0 0-1,0-1 0,0 1 0,1-1 0,-1 0 1,0 1-1,0-1 0,0 0 0,0 0 0,1 0 1,-1-1-1,0 1 0,-2-2 0,-1-2-623,-1 1 0,1-1 0,0 0 1,0 0-1,1 0 0,-1-1 0,-5-9 0,-1-13-961</inkml:trace>
</inkml:ink>
</file>

<file path=ppt/ink/ink1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58.986"/>
    </inkml:context>
    <inkml:brush xml:id="br0">
      <inkml:brushProperty name="width" value="0.05" units="cm"/>
      <inkml:brushProperty name="height" value="0.05" units="cm"/>
      <inkml:brushProperty name="color" value="#AB008B"/>
    </inkml:brush>
  </inkml:definitions>
  <inkml:trace contextRef="#ctx0" brushRef="#br0">0 2 8914,'1'0'252,"-1"0"0,1 0-1,-1 0 1,1-1 0,-1 1 0,1 0 0,-1 0-1,1 0 1,-1 0 0,1 0 0,-1 0 0,1 0 0,0 0-1,-1 0 1,1 0 0,-1 0 0,1 0 0,-1 1-1,1-1 1,-1 0 0,1 0 0,-1 0 0,0 1 0,2-1-1,11 13 2625,8 23-1303,-18-29-816,150 281 5448,-147-277-6207,2 2-120,-1 1 0,0-1 0,-2 1 0,1 0 0,-2 0 0,0 1 1,3 18-1,-7-32 11,0 0 1,0-1-1,0 1 1,0-1 0,0 1-1,0-1 1,0 1-1,0-1 1,0 1-1,0-1 1,0 1 0,0-1-1,0 1 1,-1-1-1,1 1 1,0-1-1,0 0 1,-1 1 0,1-1-1,0 1 1,-1-1-1,1 1 1,0-1-1,-1 0 1,1 1-1,0-1 1,-1 0 0,1 0-1,-1 1 1,1-1-1,-1 0 1,1 0-1,-1 1 1,1-1 0,-1 0-1,1 0 1,-1 0-1,1 0 1,-1 0-1,1 0 1,-1 0-1,1 0 1,-1 0 0,1 0-1,-1 0 1,1 0-1,-1 0 1,1 0-1,-1-1 1,1 1 0,-1 0-1,1 0 1,-1 0-1,1-1 1,0 1-1,-1 0 1,1-1 0,-1 1-1,1 0 1,0-1-1,-1 1 1,1-1-1,-12-9-1578</inkml:trace>
</inkml:ink>
</file>

<file path=ppt/ink/ink1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59.413"/>
    </inkml:context>
    <inkml:brush xml:id="br0">
      <inkml:brushProperty name="width" value="0.05" units="cm"/>
      <inkml:brushProperty name="height" value="0.05" units="cm"/>
      <inkml:brushProperty name="color" value="#AB008B"/>
    </inkml:brush>
  </inkml:definitions>
  <inkml:trace contextRef="#ctx0" brushRef="#br0">1 260 8234,'4'-5'830,"0"0"1,1 1 0,0 0-1,0 0 1,0 0-1,1 0 1,-1 1-1,12-5 1,52-17 1773,-47 18-1309,-18 6-1150,8-3 536,0 0 0,1 1 0,0 0 0,21-2 0,-31 5-612,0 0 0,0 0 0,0 0 0,0 1 0,0-1 0,0 1 0,0 0 1,0-1-1,0 1 0,0 0 0,-1 1 0,1-1 0,0 0 0,-1 1 0,1 0 1,-1 0-1,1-1 0,-1 1 0,0 1 0,0-1 0,0 0 0,0 0 0,0 1 0,0-1 1,2 6-1,7 18 27,-1 0 1,9 37-1,-4-14-296,-8-35-404,1-15-2178,-6-1 2283,0 0 1,-1 0 0,1-1-1,-1 1 1,1 0-1,-1-1 1,0 1-1,1-6 1,7-21-767</inkml:trace>
  <inkml:trace contextRef="#ctx0" brushRef="#br0" timeOffset="1">233 0 10186,'0'0'7018,"11"2"-6234,2-2-160,1 1-520,0-1-224,-4 2-912,4 4-689,10 7 985</inkml:trace>
</inkml:ink>
</file>

<file path=ppt/ink/ink1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59.815"/>
    </inkml:context>
    <inkml:brush xml:id="br0">
      <inkml:brushProperty name="width" value="0.05" units="cm"/>
      <inkml:brushProperty name="height" value="0.05" units="cm"/>
      <inkml:brushProperty name="color" value="#AB008B"/>
    </inkml:brush>
  </inkml:definitions>
  <inkml:trace contextRef="#ctx0" brushRef="#br0">1 96 8386,'33'64'4365,"-33"-64"-4272,0 0 0,0 0 0,0 1 0,1-1 0,-1 0 0,0 0 0,0 1 0,0-1 0,0 0 0,1 0 0,-1 1 0,0-1 0,0 0 0,1 0 0,-1 0 0,0 1 0,0-1 0,1 0 0,-1 0 0,0 0 0,0 0 0,1 0 0,-1 0-1,0 1 1,1-1 0,-1 0 0,0 0 0,0 0 0,1 0 0,-1 0 0,0 0 0,1 0 0,-1 0 0,0 0 0,1-1 0,-1 1 0,0 0 0,0 0 0,1 0 0,-1 0 0,0 0 0,0 0 0,1-1 0,-1 1 0,0 0 0,0 0 0,1 0 0,-1-1 0,0 1 0,0 0 0,0 0 0,1 0 0,-1-1 0,0 1 0,0-1 0,9-17 1912,-7 14-1212,3-5-306,0-1-1,-1 0 1,0 0-1,0 0 1,-1 0-1,-1-1 1,0 1-1,2-19 1,-4 29-487,0 0 0,0-1 1,0 1-1,0 0 0,0 0 0,0-1 1,0 1-1,0 0 0,0 0 1,0-1-1,0 1 0,0 0 0,0 0 1,0-1-1,0 1 0,-1 0 0,1 0 1,0 0-1,0-1 0,0 1 1,0 0-1,0 0 0,0 0 0,-1-1 1,1 1-1,0 0 0,0 0 1,0 0-1,-1 0 0,1 0 0,0-1 1,0 1-1,0 0 0,-1 0 1,1 0-1,0 0 0,0 0 0,-1 0 1,1 0-1,0 0 0,0 0 1,-1 0-1,1 0 0,0 0 0,0 0 1,-1 0-1,1 0 0,0 0 0,0 0 1,0 0-1,-1 0 0,1 0 1,0 0-1,0 1 0,-1-1 0,1 0 1,0 0-1,0 0 0,0 0 1,0 0-1,-1 1 0,1-1 0,0 0 1,0 0-1,0 0 0,0 1 1,0-1-1,-1 0 0,-12 15-161,10-8 133,0-1 0,0 0 0,1 1 0,0-1 0,0 1 0,0 0 0,1-1 0,0 1 0,1 0 0,0 0 0,0 0 0,0 0 0,0 0 0,4 12 0,-4-17 27,1-1 1,-1 0-1,1 1 0,-1-1 0,1 0 0,-1 0 0,1 0 0,0 0 0,0 1 1,-1-1-1,1 0 0,0 0 0,0 0 0,0-1 0,0 1 0,0 0 0,0 0 1,0 0-1,1-1 0,-1 1 0,0-1 0,0 1 0,1-1 0,-1 1 0,0-1 1,0 0-1,1 0 0,-1 1 0,0-1 0,1 0 0,-1 0 0,0 0 0,1 0 1,-1-1-1,0 1 0,1 0 0,-1-1 0,0 1 0,0 0 0,2-2 0,1 1 3,0-1 0,1 0 0,-1-1 0,0 1-1,-1-1 1,1 1 0,0-1 0,-1 0 0,1-1-1,3-4 1,17-28 87,-16 22 136,1 0 1,1 1-1,0 1 1,14-14 0,-22 23-146,1 1 1,0-1 0,0 1 0,-1 0 0,2 0 0,-1 1 0,0-1 0,0 0 0,1 1 0,-1 0 0,0 0-1,1 0 1,0 0 0,-1 1 0,1-1 0,-1 1 0,1 0 0,0 0 0,-1 0 0,1 0 0,-1 1-1,1-1 1,5 3 0,-7-3-52,-1 1 0,0-1 0,1 0 1,-1 1-1,0 0 0,1-1 0,-1 1 0,0 0 0,0-1 0,0 1 0,0 0 0,0 0 0,0 0 0,0 0 0,0 0 0,0 0 1,0 0-1,0 0 0,-1 0 0,1 1 0,0-1 0,-1 0 0,1 0 0,-1 1 0,1-1 0,-1 0 0,0 1 0,0-1 0,0 1 1,1-1-1,-1 0 0,0 1 0,-1-1 0,1 0 0,0 1 0,0-1 0,0 0 0,-1 1 0,1-1 0,-1 0 0,1 1 0,-1-1 1,0 0-1,0 2 0,-5 6 30,1 0 0,-1-1 0,0 0 0,-12 12 0,14-16-52,1 0-36,-41 40-20,41-41-116,0-1 0,0 1 0,0-1 0,-1 0 0,1 0 0,-1 0-1,0 0 1,1-1 0,-1 1 0,0-1 0,0 0 0,-5 1 0,8-2 82,1 0 1,-1 0 0,0 0 0,1 0-1,-1 0 1,0 0 0,1 0-1,-1 0 1,1-1 0,-1 1 0,0 0-1,1 0 1,-1 0 0,1-1-1,-1 1 1,1 0 0,-1-1 0,1 1-1,-1-1 1,1 1 0,-1 0-1,1-1 1,-1 1 0,1-1 0,0 1-1,-1-2 1,-6-26-1209</inkml:trace>
</inkml:ink>
</file>

<file path=ppt/ink/ink1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2:00.233"/>
    </inkml:context>
    <inkml:brush xml:id="br0">
      <inkml:brushProperty name="width" value="0.05" units="cm"/>
      <inkml:brushProperty name="height" value="0.05" units="cm"/>
      <inkml:brushProperty name="color" value="#AB008B"/>
    </inkml:brush>
  </inkml:definitions>
  <inkml:trace contextRef="#ctx0" brushRef="#br0">62 0 17948,'-26'16'6401,"-1"-8"-5497,19 0-1680</inkml:trace>
</inkml:ink>
</file>

<file path=ppt/ink/ink1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2:12.847"/>
    </inkml:context>
    <inkml:brush xml:id="br0">
      <inkml:brushProperty name="width" value="0.05" units="cm"/>
      <inkml:brushProperty name="height" value="0.05" units="cm"/>
      <inkml:brushProperty name="color" value="#AB008B"/>
    </inkml:brush>
  </inkml:definitions>
  <inkml:trace contextRef="#ctx0" brushRef="#br0">14 4 5121,'-2'-3'2857,"1"3"-2571,1 0-1,0 0 1,-1 0 0,1 0 0,0 0-1,-1 0 1,1-1 0,-1 1-1,1 0 1,0 0 0,-1 0-1,1 0 1,0 0 0,-1 0-1,-4 3 4001,5-2-4000,4 8 3481,8 8-4757,44 56 1984,74 98 1268,-95-122-1818,-15-21-225,-1 0 0,24 48 0,-14-24-34,-34-65-174,1 0 0,1 0 0,0 0 0,0-1 0,0-19-1,0 4-69,2 24 48,-2-16-110,0-41-1,3 57 98,0 0 1,1-1 0,-1 1 0,1-1 0,0 1 0,1 0 0,0 0 0,-1 0 0,2 0 0,-1 0 0,0 0 0,1 0-1,3-4 1,-4 8 20,-1-1-1,0 1 1,1 0-1,0-1 0,-1 1 1,1 0-1,-1 0 0,1 0 1,0 0-1,0 0 1,0 1-1,0-1 0,-1 1 1,1-1-1,0 1 0,0-1 1,0 1-1,0 0 1,0 0-1,0 0 0,0 0 1,0 0-1,0 1 0,0-1 1,0 0-1,0 1 1,0 0-1,0-1 0,0 1 1,-1 0-1,1 0 1,3 2-1,7 5 12,-1 0 0,1 1 0,17 18 1,-4-4 47,-20-19-40,1-1 0,-1 1-1,1-1 1,0 0 0,0 0 0,0-1 0,0 0 0,0 0 0,1 0 0,10 1 0,-14-3-9,-1 0 1,1 1-1,-1-1 1,0-1-1,1 1 0,-1 0 1,0 0-1,1-1 1,-1 0-1,0 1 0,1-1 1,-1 0-1,0 0 1,0 0-1,0 0 1,0-1-1,0 1 0,0-1 1,0 1-1,0-1 1,-1 1-1,1-1 1,0 0-1,-1 0 0,1 0 1,-1 0-1,0 0 1,0 0-1,0 0 1,0-1-1,0 1 0,1-4 1,6-20 87,-1-1 0,-2 0 0,0-1 0,-2 1 0,-1-1 0,-1-38 0,-2 63-76,1 1 0,-1 0 0,1 0 0,-1-1 0,0 1 0,0 0 0,0 0 0,0 0 0,0 0-1,0 0 1,-3-3 0,3 5-15,1-1-1,0 1 1,0 0-1,0 0 0,0 0 1,0 0-1,0 0 1,0 0-1,-1-1 0,1 1 1,0 0-1,0 0 1,0 0-1,0 0 1,0 0-1,-1 0 0,1 0 1,0 0-1,0 0 1,0 0-1,0 0 0,-1 0 1,1 0-1,0 0 1,0 0-1,0 0 1,0 0-1,-1 0 0,1 0 1,0 0-1,0 0 1,0 0-1,0 0 0,0 0 1,-1 0-1,1 0 1,0 0-1,0 0 0,0 1 1,0-1-1,0 0 1,-1 0-1,1 0 1,0 0-1,0 0 0,0 1 1,-1 18 102,2-10-51,1 1-1,0-1 1,1 0 0,0 0 0,0 0 0,1 0 0,0 0 0,0-1-1,1 1 1,0-1 0,1 0 0,7 7 0,-10-11-46,0-1 1,0 0-1,1 0 1,-1 0-1,1-1 1,0 1-1,0-1 1,0 0-1,0 0 1,0 0-1,0-1 1,1 1-1,-1-1 1,1 0-1,-1-1 1,1 1-1,-1-1 1,1 1-1,-1-1 1,1-1-1,-1 1 1,1-1-1,-1 1 0,1-1 1,-1 0-1,0-1 1,1 1-1,3-3 1,0 0-554,-1 1-1,0-1 1,-1-1-1,1 1 1,-1-1 0,0 0-1,0-1 1,0 1-1,-1-1 1,1 0-1,-2 0 1,1-1 0,4-8-1,2-8-700</inkml:trace>
</inkml:ink>
</file>

<file path=ppt/ink/ink1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2:13.752"/>
    </inkml:context>
    <inkml:brush xml:id="br0">
      <inkml:brushProperty name="width" value="0.05" units="cm"/>
      <inkml:brushProperty name="height" value="0.05" units="cm"/>
      <inkml:brushProperty name="color" value="#AB008B"/>
    </inkml:brush>
  </inkml:definitions>
  <inkml:trace contextRef="#ctx0" brushRef="#br0">29 770 8514,'50'-79'3574,"-43"65"-1725,-9 11-742,-5 8 462,3-1-1146,0 0 0,1 1 0,0 0 0,0 0 0,1 0 0,-1 0 0,1 0 0,0 0 0,-2 8 0,-5 11 379,3-10-436,-1 2 117,0 0 1,-5 21-1,10-31-416,1 0 1,0-1 0,1 1-1,-1 0 1,1-1 0,0 1 0,0 0-1,1-1 1,0 1 0,0 0-1,2 6 1,-3-12-67,0 0 0,0 0 0,0 0 0,0 1-1,0-1 1,0 0 0,1 0 0,-1 0 0,0 0-1,0 1 1,0-1 0,0 0 0,0 0 0,0 0 0,0 0-1,0 1 1,1-1 0,-1 0 0,0 0 0,0 0 0,0 0-1,0 0 1,1 0 0,-1 0 0,0 0 0,0 0 0,0 1-1,0-1 1,1 0 0,-1 0 0,0 0 0,0 0 0,0 0-1,0 0 1,1 0 0,-1 0 0,0 0 0,0 0 0,0 0-1,1 0 1,-1 0 0,0-1 0,0 1 0,0 0 0,0 0-1,1 0 1,-1 0 0,0 0 0,0 0 0,0 0 0,0 0-1,1-1 1,-1 1 0,0 0 0,0 0 0,0 0-1,0 0 1,0 0 0,0-1 0,0 1 0,0 0 0,1 0-1,-1 0 1,0 0 0,0-1 0,0 1 0,0 0 0,8-16 69,-7 14-69,9-20-3,0 0 1,10-43-1,-18 59-6,11-28-320,17 44 256,-23-7 73,0-1 0,0 0-1,0-1 1,0 0 0,1 0 0,-1 0 0,0-1 0,12-1 0,-17 1-1,2-1 1,1 0 1,-1 0-1,0 0 1,0 0-1,1-1 1,-1 0-1,0 1 1,0-2-1,0 1 1,-1 0-1,1-1 1,0 1-1,4-6 1,1-1 21,-1 0 0,15-21 0,-10 10 24,-2 0 0,0 0 0,-1-1-1,-2-1 1,8-22 0,-14 33-26,0-1 1,-1 1-1,0 0 1,-1 0-1,0-1 1,-1 1-1,0 0 1,-1 0-1,0 0 1,-1 0-1,-5-17 1,-1 4-7,-1 1-1,-1 0 1,-1 1 0,-16-23 0,25 41-14,-35-46 6,37 48-9,-1 1 0,0-1 1,1 0-1,-1 0 1,0 1-1,0-1 1,0 1-1,1 0 0,-2-1 1,1 1-1,0 0 1,0 0-1,0 0 1,0 1-1,-1-1 0,1 0 1,0 1-1,-1 0 1,1-1-1,0 1 1,-4 0-1,4 1 1,1 0 0,-1 0 0,0 0-1,1 0 1,-1 0 0,1 0 0,-1 0 0,1 0 0,0 1 0,-1-1 0,1 1 0,0-1-1,0 1 1,0-1 0,0 1 0,0 0 0,0-1 0,1 1 0,-1 0 0,0 2 0,-7 38-15,8-24 25,0 0 0,1-1 0,0 1 0,2 0 0,0-1 0,1 1 0,1-1-1,0 0 1,11 22 0,-11-28 20,1 0 0,0 0 0,0-1 0,1 1 0,0-2 0,1 1 0,0-1 0,1 0 0,0-1 0,0 0 0,1 0 0,0-1 0,0 0 0,16 7 0,-21-11-12,0-1-1,1-1 0,-1 1 0,0-1 0,1 1 0,0-1 0,-1-1 1,1 1-1,0-1 0,-1 0 0,1-1 0,0 1 0,-1-1 0,1 0 1,9-3-1,-7 0 8,-1 1 0,1-1 0,-1 0 0,0-1 1,-1 0-1,1 0 0,-1 0 0,1-1 0,9-11 0,-4 1 8,-1 0-1,0-1 0,-1 0 0,-1-1 1,-1 0-1,0 0 0,-1-1 1,6-28-1,-9 27-21,-1 0 1,-1 0-1,-1 0 1,-1 0 0,0-1-1,-7-38 1,5 46-11,-1 1 0,0 0 0,-1 0 0,0 0 0,-1 0 0,0 0 0,-1 1 0,0 0 0,-1 1 0,0-1 0,-1 1 0,-11-12 1,18 21-5,0 0 1,0 0 0,-1-1 0,1 1 0,0 0 0,-1 0 0,1 0 0,0 0 0,-1 1 0,1-1 0,-1 0 0,0 1 0,1-1-1,-1 1 1,0-1 0,1 1 0,-1 0 0,-3-1 0,4 2 3,0-1 0,0 0 0,0 1 0,1-1 0,-1 1-1,0 0 1,0-1 0,0 1 0,0-1 0,1 1 0,-1 0 0,0 0 0,1-1-1,-1 1 1,0 0 0,1 0 0,-1 0 0,1 0 0,-1 0 0,1 0 0,0 0-1,-1 1 1,-1 4 13,1 0 0,0 0 0,0 1 0,1-1 0,0 0 1,0 0-1,0 1 0,3 9 0,2 5 69,2 1 1,1-2-1,0 1 1,2-1 0,0 0-1,1-1 1,1 0-1,1-1 1,0 0 0,2-1-1,0-1 1,0 0 0,2-1-1,0-1 1,0-1-1,2 0 1,-1-1 0,22 10-1,-32-18-2672,-20-9-2920,-3-1 3745,-14-4 242</inkml:trace>
</inkml:ink>
</file>

<file path=ppt/ink/ink1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2:14.451"/>
    </inkml:context>
    <inkml:brush xml:id="br0">
      <inkml:brushProperty name="width" value="0.05" units="cm"/>
      <inkml:brushProperty name="height" value="0.05" units="cm"/>
      <inkml:brushProperty name="color" value="#AB008B"/>
    </inkml:brush>
  </inkml:definitions>
  <inkml:trace contextRef="#ctx0" brushRef="#br0">0 509 9554,'1'1'248,"0"0"0,0-1 1,0 1-1,0 0 0,0 0 0,0-1 1,1 1-1,-1 0 0,0-1 0,0 0 0,0 1 1,1-1-1,-1 1 0,0-1 0,1 0 0,-1 0 1,0 0-1,1 0 0,-1 0 0,0 0 0,0 0 1,1 0-1,-1-1 0,0 1 0,0 0 1,1-1-1,-1 1 0,0-1 0,1 0 0,36-22 1675,-37 23-1807,21-16 247,0-1-1,-2-1 1,0-1 0,0-1 0,-2 0 0,-1-2 0,24-38 0,-34 50-504,-2 0 1,0-1-1,0 0 1,-1 0-1,0 0 1,-1-1-1,0 1 0,-1-1 1,0 1-1,-1-1 1,-1 0-1,1 0 1,-2 0-1,0 0 1,0 1-1,-1-1 1,0 0-1,-1 1 1,-1 0-1,-5-14 1,-9-5 6,17 28 141,0 1 0,0 0 1,0 0-1,0-1 1,0 1-1,0 0 0,0 0 1,-1 0-1,1 0 0,0 1 1,-1-1-1,1 0 1,-1 1-1,1-1 0,-1 0 1,1 1-1,-3-1 0,3 1 13,1 1 0,-1-1-1,1 0 1,-1 1-1,1-1 1,-1 1 0,1-1-1,-1 1 1,1-1 0,0 1-1,-1-1 1,1 1-1,0-1 1,-1 1 0,1-1-1,0 1 1,0 0 0,0-1-1,-1 1 1,1-1-1,0 1 1,0 0 0,0-1-1,0 1 1,0-1 0,0 1-1,0 0 1,0-1-1,0 1 1,1 0 0,-1-1-1,0 1 1,0-1-1,1 2 1,6 23 520,5 1-16,1-1-1,1-1 0,1-1 1,0 0-1,2-1 0,21 21 1,-22-23-185,0 0 1,14 27-1,-24-37-268,-6-10-67,0 1 1,1 0-1,-1-1 0,0 1 0,0 0 0,1-1 0,-1 1 0,0-1 0,1 1 0,-1 0 0,1-1 1,-1 1-1,1-1 0,-1 1 0,1-1 0,-1 0 0,1 1 0,-1-1 0,1 1 0,-1-1 0,1 0 1,0 0-1,-1 1 0,1-1 0,0 0 0,-1 0 0,1 0 0,0 1 0,-1-1 0,1 0 0,0 0 1,-1 0-1,1 0 0,0 0 0,-1-1 0,1 1 0,0 0 0,-1 0 0,1 0 0,0 0 0,-1-1 1,1 1-1,-1 0 0,1-1 0,0 1 0,-1-1 0,1 1 0,-1 0 0,1-2 0,1 0 2,0 0-1,-1-1 1,1 1-1,-1-1 1,0 1-1,0-1 1,0 1-1,0-1 1,0 0-1,0-3 1,-1-42 58,0 40-73,-1 1 0,1-1 0,0 1 0,1-1 0,0 0 0,0 1 0,4-13 0,-5 20 5,1-1 1,-1 1-1,0-1 1,1 1-1,-1-1 1,0 1-1,1-1 0,-1 1 1,0 0-1,1-1 1,-1 1-1,1-1 1,-1 1-1,1 0 1,-1 0-1,1-1 1,-1 1-1,1 0 1,-1 0-1,1 0 1,0-1-1,-1 1 0,1 0 1,-1 0-1,1 0 1,-1 0-1,1 0 1,0 0-1,-1 0 1,1 0-1,-1 0 1,1 1-1,-1-1 1,1 0-1,-1 0 1,1 0-1,0 1 0,-1-1 1,1 0-1,-1 1 1,0-1-1,1 0 1,-1 1-1,1-1 1,-1 0-1,1 2 1,26 23-32,-20-18 18,8 8 9,32 27 9,-46-41 2,1 1 0,0-1 1,0 0-1,0 1 0,0-1 0,1 0 0,-1 0 0,0 0 0,0-1 1,1 1-1,-1 0 0,0-1 0,1 0 0,-1 1 0,0-1 0,1 0 1,-1 0-1,0-1 0,1 1 0,3-1 0,-4-1 10,1 1 0,-1-1 0,1 0 0,-1 0 0,0-1 0,0 1 1,0 0-1,0-1 0,0 1 0,0-1 0,-1 0 0,3-4 0,15-38 147,-15 37-133,-2 0-9,0 0-1,0 0 1,0 0-1,0-16 0,3-11-18,-5 34 1,0 1 0,0 0 0,1-1 0,-1 1 0,0 0-1,0 0 1,0-1 0,1 1 0,-1 0 0,0 0 0,1-1 0,-1 1 0,0 0 0,0 0 0,1 0 0,-1 0 0,0 0 0,1-1 0,-1 1 0,0 0 0,1 0 0,-1 0 0,0 0 0,1 0-1,-1 0 1,0 0 0,1 0 0,-1 0 0,1 0 0,-1 0 0,0 0 0,1 0 0,-1 1 0,0-1 0,1 0 0,-1 0 0,0 0 0,0 0 0,1 1 0,-1-1 0,0 0 0,1 0 0,-1 0-1,0 1 1,0-1 0,0 0 0,1 1 0,-1-1 0,0 1 0,17 13 25,-16-12-15,30 27 244,-10-11 132,-1 2 0,0 0 0,21 30 1,-36-43-315,-1 0 0,0 0 0,0 0 0,0 1 1,-1 0-1,0-1 0,-1 1 0,0 0 0,0 0 1,-1 1-1,0-1 0,0 0 0,0 0 0,-2 1 1,0 13-1,-1-11-118,0-1 1,-1 1 0,0-1-1,-1 0 1,0 0-1,0 0 1,-1-1 0,-1 0-1,-7 12 1,6-13-720,0 1 0,-1-1-1,0 0 1,0 0 0,-13 7 0,-16 11-962</inkml:trace>
</inkml:ink>
</file>

<file path=ppt/ink/ink1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2:15.435"/>
    </inkml:context>
    <inkml:brush xml:id="br0">
      <inkml:brushProperty name="width" value="0.05" units="cm"/>
      <inkml:brushProperty name="height" value="0.05" units="cm"/>
      <inkml:brushProperty name="color" value="#AB008B"/>
    </inkml:brush>
  </inkml:definitions>
  <inkml:trace contextRef="#ctx0" brushRef="#br0">22 628 8754,'1'1'266,"-1"0"0,1-1 1,-1 1-1,0 0 0,1-1 1,-1 1-1,0 0 0,1-1 1,-1 1-1,0 0 0,0 0 1,0-1-1,0 1 0,0 0 0,0 0 1,0-1-1,0 1 0,0 0 1,0 0-1,0-1 0,0 1 1,0 0-1,-1 1 0,-2 25 999,-6 17-196,3 0 0,2 0 0,1 1 0,5 65 0,-1-103-969,0 1-1,1-1 1,-1 1 0,2-1-1,-1 0 1,1 0-1,0 0 1,0 0-1,1 0 1,0-1 0,6 9-1,-8-13-67,1 1 0,0 0-1,0-1 1,0 1 0,0-1 0,0 0-1,0 0 1,0 0 0,1 0 0,-1 0-1,1-1 1,0 0 0,-1 0 0,1 0-1,0 0 1,-1 0 0,1-1 0,0 1-1,0-1 1,0 0 0,0-1-1,-1 1 1,1 0 0,4-2 0,2-1-19,0 0 1,-1-1-1,1 0 0,-1-1 1,0 0-1,0 0 1,-1-1-1,1 0 1,-1 0-1,-1-1 1,1 0-1,11-15 0,-6 5 3,0 0 0,-1-1 0,-1 0 0,-1-1-1,8-22 1,22-87-36,-20 56-1,-14 31-8,-6 39 29,0 1-1,0 0 1,0 0-1,0-1 0,0 1 1,0 0-1,0 0 1,0-1-1,-1 1 0,1 0 1,0 0-1,-1-1 1,1 1-1,-1 0 0,0 0 1,1 0-1,-1 0 1,0 0-1,0 0 0,1 0 1,-1 0-1,0 0 1,-2-1-1,0 38-58,2-31 60,1 0 1,0 0-1,1 0 0,0 0 0,-1 0 0,2 0 0,-1 0 0,0 0 0,1 0 0,0-1 0,0 1 0,0-1 0,1 1 0,0-1 0,0 0 0,0 0 0,0 0 0,7 6 0,-8-8 1,1 0-1,-1-1 1,1 1-1,0-1 1,0 1 0,0-1-1,0 0 1,0 0-1,0-1 1,0 1 0,0-1-1,0 1 1,0-1-1,0 0 1,1 0 0,-1 0-1,0-1 1,0 1-1,0-1 1,0 0 0,0 0-1,0 0 1,0 0-1,0 0 1,0 0 0,-1-1-1,1 0 1,0 1-1,-1-1 1,1 0 0,3-4-1,6-5 3,0-1 1,-1-1-1,0 0 0,-1 0 0,0-1 0,-1 0 1,0-1-1,-2 1 0,0-2 0,9-26 0,-7 14 13,-2 0-1,-1-1 0,-1 0 0,-2 1 0,1-40 0,-4 61-14,-2-33 4,2 38-5,0 0-1,-1 0 0,1 1 1,0-1-1,-1 0 0,0 0 1,1 1-1,-1-1 0,0 0 1,0 1-1,0-1 0,0 1 1,0-1-1,0 1 0,0-1 1,0 1-1,-3-2 0,3 2 0,0 1-1,1 0 1,-1 0-1,0-1 1,0 1-1,0 0 1,0 0-1,1 0 1,-1 0-1,0 0 1,0 0-1,0 0 1,0 0-1,0 0 1,1 1-1,-1-1 1,0 0-1,0 0 1,0 1-1,1-1 1,-1 0-1,0 1 1,0-1-1,1 1 1,-1-1-1,0 1 1,1 0-1,-1-1 1,1 1-1,-1-1 1,1 1-1,-1 0 1,1 0-1,-1 0 1,-14 30-12,13-21 15,1 1 0,-1-1 0,2 0 0,-1 0 0,1 1 0,1-1 0,0 0 0,1 0 0,-1 1 0,2-1 0,0 0 0,0-1 0,0 1 0,2-1 0,-1 1 0,1-1 1,0 0-1,9 11 0,-10-15 8,0 0 0,0 0 0,1-1 0,-1 1 0,1-1 0,0 0 1,0 0-1,0-1 0,1 1 0,-1-1 0,1 0 0,0-1 0,0 1 1,0-1-1,0 0 0,0-1 0,1 1 0,-1-1 0,0-1 0,1 1 0,-1-1 1,0 0-1,1-1 0,-1 1 0,1-1 0,-1 0 0,0-1 0,0 0 1,0 0-1,10-4 0,-5 0 16,-1-1 1,0 1-1,0-1 1,-1-1-1,0 0 1,-1 0-1,1-1 1,-1 0-1,-1-1 1,0 1-1,0-1 0,-1-1 1,0 1-1,-1-1 1,0 0-1,-1 0 1,0-1-1,3-14 1,-3 6 11,0 0 0,-1-1-1,-1 1 1,-1 0 0,0-1 0,-2 1 0,0-1 0,-2 1 0,0 0 0,-6-21-1,7 33-34,-1 0-1,1 1 1,-1-1-1,-1 1 1,1 0-1,-1 0 0,0 0 1,-1 0-1,0 1 1,0 0-1,0 0 1,-1 0-1,-9-7 0,15 12-2,-1 1-1,0-1 0,1 0 1,-1 1-1,0-1 0,0 1 1,0-1-1,1 1 0,-1-1 1,0 1-1,0 0 0,0-1 1,0 1-1,0 0 0,0 0 1,0-1-1,0 1 0,0 0 1,0 0-1,0 0 0,0 0 1,0 0-1,0 1 0,0-1 1,0 0-1,1 0 0,-1 1 1,0-1-1,0 0 0,0 1 1,0-1-1,0 1 0,0-1 1,1 1-1,-1-1 0,0 1 1,0 0-1,1-1 0,-1 1 1,1 0-1,-1 0 0,0 0 1,1-1-1,-1 1 0,1 0 1,0 0-1,-1 0 0,1 0 1,0 0-1,-1 0 0,1 1 1,-2 5 13,1 1 1,0-1-1,0 1 1,0-1-1,1 14 0,2-2 92,1 0-1,1 0 0,0-1 0,1 1 0,1-1 0,1 0 0,0 0 0,2-1 0,0 0 0,20 28 0,-23-37-70,1 0-1,-1-1 1,2 1-1,-1-1 1,1-1-1,0 0 1,0 0-1,0 0 0,18 7 1,-20-10-55,1-1 1,0 0 0,-1 0-1,1-1 1,0 0-1,0 0 1,0-1-1,0 1 1,0-2 0,0 1-1,0-1 1,0 0-1,0 0 1,-1-1-1,11-3 1,14-10 254</inkml:trace>
</inkml:ink>
</file>

<file path=ppt/ink/ink1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2:15.961"/>
    </inkml:context>
    <inkml:brush xml:id="br0">
      <inkml:brushProperty name="width" value="0.05" units="cm"/>
      <inkml:brushProperty name="height" value="0.05" units="cm"/>
      <inkml:brushProperty name="color" value="#AB008B"/>
    </inkml:brush>
  </inkml:definitions>
  <inkml:trace contextRef="#ctx0" brushRef="#br0">25 328 7050,'-19'14'5044,"14"-10"-1934,14-9-17,46-31 458,87-75 0,-92 68-3062,106-68-1,-121 87-930,-20 9-4101,-25 26 4967,-15 13-234</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09.432"/>
    </inkml:context>
    <inkml:brush xml:id="br0">
      <inkml:brushProperty name="width" value="0.05" units="cm"/>
      <inkml:brushProperty name="height" value="0.05" units="cm"/>
      <inkml:brushProperty name="color" value="#FF0066"/>
    </inkml:brush>
  </inkml:definitions>
  <inkml:trace contextRef="#ctx0" brushRef="#br0">54 70 6153,'4'-13'1047,"2"-13"199,3-5 10526,-12 35-10707,-5 7-1572,-17 33 536,19-36-23,1 0 1,1 0 0,0 1-1,0-1 1,0 1 0,-3 13-1,7-20-6,-1-1 0,0 1 0,1 1-1,0-1 1,-1 0 0,1 0 0,0 0 0,0 0-1,0 0 1,0 0 0,1 0 0,-1 0 0,0 0-1,1 0 1,-1 0 0,1 0 0,0 0 0,0 0 0,0 0-1,0 0 1,2 2 0,-2-3 2,1 0-1,-1 0 1,1-1 0,0 1 0,-1 0-1,1-1 1,0 0 0,-1 1 0,1-1-1,0 0 1,0 0 0,-1 1 0,1-2-1,0 1 1,0 0 0,-1 0 0,1 0-1,0-1 1,-1 1 0,1-1 0,0 1-1,-1-1 1,1 0 0,-1 0 0,3-1-1,1-1 0,1 0 0,-1 0-1,1 1 1,-1 0 0,1 0-1,0 0 1,0 1-1,0 0 1,0 0 0,0 0-1,0 1 1,0 0 0,0 0-1,0 0 1,0 1-1,6 1 1,-12-2-47,1 0 1,-1 0-1,0 0 0,0 0 1,0 1-1,0-1 0,1 0 0,-1 0 1,0 0-1,0-1 0,0 1 0,1 0 1,-1 0-1,0 0 0,0 0 1,0 0-1,1 0 0,-1 0 0,0 0 1,0 0-1,0 0 0,0 0 1,0 0-1,1-1 0,-1 1 0,0 0 1,0 0-1,0 0 0,0 0 0,0 0 1,0-1-1,1 1 0,-1 0 1,0 0-1,0 0 0,0 0 0,0-1 1,0 1-1,0 0 0,0 0 1,0 0-1,0-1 0,0 1 0,0 0 1,0 0-1,0 0 0,0 0 1,0-1-1,0 1 0,0 0 0,0 0 1,0 0-1,0-1 0,0 1 0,0 0 1,-1 0-1,1-6-3440</inkml:trace>
</inkml:ink>
</file>

<file path=ppt/ink/ink1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2:16.328"/>
    </inkml:context>
    <inkml:brush xml:id="br0">
      <inkml:brushProperty name="width" value="0.05" units="cm"/>
      <inkml:brushProperty name="height" value="0.05" units="cm"/>
      <inkml:brushProperty name="color" value="#AB008B"/>
    </inkml:brush>
  </inkml:definitions>
  <inkml:trace contextRef="#ctx0" brushRef="#br0">5 467 8946,'-4'17'6889,"8"-25"-4704,17-22-57,7-8-431,23-16-537,1-1-240,8 0-536,-3 4-160,-14 8-176,-4 5-208,-16 5-832,-3 3-440,-2 3-1561,-4 5 1793</inkml:trace>
</inkml:ink>
</file>

<file path=ppt/ink/ink1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2:16.697"/>
    </inkml:context>
    <inkml:brush xml:id="br0">
      <inkml:brushProperty name="width" value="0.05" units="cm"/>
      <inkml:brushProperty name="height" value="0.05" units="cm"/>
      <inkml:brushProperty name="color" value="#AB008B"/>
    </inkml:brush>
  </inkml:definitions>
  <inkml:trace contextRef="#ctx0" brushRef="#br0">1 43 8266,'0'1'188,"0"-1"1,1 1-1,-1-1 1,1 1-1,-1 0 0,1-1 1,-1 1-1,1-1 1,-1 1-1,1-1 1,0 0-1,-1 1 1,1-1-1,0 1 1,-1-1-1,1 0 0,0 0 1,0 1-1,-1-1 1,1 0-1,0 0 1,0 0-1,-1 0 1,1 0-1,0 0 0,0 0 1,-1 0-1,1 0 1,0 0-1,1-1 1,30-2 1210,47-14 1106,50-8 346,-108 22-2415,1 1 0,-1 1 0,1 1 0,21 3 1,-36-2-393,-1 0 1,0 0-1,0 1 1,0-1 0,0 1-1,0 1 1,-1-1 0,1 1-1,-1 0 1,1 0 0,-1 1-1,0-1 1,0 1-1,-1 0 1,1 1 0,-1-1-1,0 1 1,0 0 0,0 0-1,-1 0 1,0 0 0,0 1-1,0-1 1,0 1-1,-1 0 1,0 0 0,0 0-1,-1 0 1,0 0 0,0 0-1,0 11 1,-1 0-10,0 1 0,-2 0 0,0 0 0,-2-1 1,1 1-1,-12 30 0,-48 97-357,62-143 305,-13 26-494,-9 23-1947,20-31 1316</inkml:trace>
</inkml:ink>
</file>

<file path=ppt/ink/ink1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2:17.803"/>
    </inkml:context>
    <inkml:brush xml:id="br0">
      <inkml:brushProperty name="width" value="0.05" units="cm"/>
      <inkml:brushProperty name="height" value="0.05" units="cm"/>
      <inkml:brushProperty name="color" value="#AB008B"/>
    </inkml:brush>
  </inkml:definitions>
  <inkml:trace contextRef="#ctx0" brushRef="#br0">147 720 9386,'-8'4'579,"1"0"-1,0 0 1,0 1 0,0 0 0,1 0-1,0 1 1,0 0 0,0 0-1,0 0 1,-8 14 0,3-2 128,0 0 0,-15 38 0,23-48-517,-1 1 1,2-1-1,-1 1 0,1 0 1,1 0-1,-1 0 0,1 15 0,1-21-160,0-1 0,0 1 0,1 0 0,-1 0 0,1-1 0,0 1 0,-1-1 0,1 1 0,0-1 0,1 1-1,-1-1 1,0 1 0,1-1 0,-1 0 0,1 0 0,0 0 0,0 0 0,0 0 0,0 0 0,0 0 0,0-1 0,0 1-1,1-1 1,-1 1 0,0-1 0,1 0 0,-1 0 0,5 1 0,11 2 123,1-1 0,-1-1-1,1-1 1,-1 0 0,1-2 0,28-3 0,-24 1 3,1 2 0,-1 1 1,38 3-1,-57-2-145,-1-1 0,1 1 0,-1-1 0,1 1 0,0 0-1,-1 0 1,0 1 0,1-1 0,-1 1 0,0 0 0,0-1 0,0 1 0,0 1 0,0-1-1,0 0 1,0 1 0,-1 0 0,1-1 0,-1 1 0,0 0 0,0 0 0,0 0 0,0 0 0,-1 1-1,1-1 1,-1 1 0,0-1 0,0 1 0,0-1 0,0 1 0,-1-1 0,1 1 0,-1 0-1,0-1 1,0 1 0,0 0 0,-1-1 0,1 1 0,-1-1 0,-2 7 0,-1 5 7,-1-1 1,0 0 0,-2-1-1,1 0 1,-1 0 0,-18 24-1,22-33-18,0 1 1,-1 0-1,0-1 0,0 0 0,0 0 0,0 0 1,-1-1-1,1 1 0,-1-1 0,0 0 0,0 0 1,0-1-1,0 0 0,-1 0 0,1 0 0,-1 0 1,1-1-1,-1 0 0,0 0 0,-10 0 0,15-1-1,0 0 0,-1 0 0,1 0 0,0-1 0,0 1 0,0 0 0,0-1 0,0 1 0,0-1 0,-1 1 0,1-1 0,0 0 0,1 1 0,-1-1 0,0 0-1,0 0 1,0 0 0,0 1 0,1-1 0,-1 0 0,0 0 0,1 0 0,-1 0 0,0 0 0,1-1 0,0 1 0,-1 0 0,1 0 0,0 0 0,-1 0 0,1 0-1,0-1 1,0 1 0,0 0 0,0 0 0,0 0 0,0-1 0,0 1 0,1 0 0,-1 0 0,0 0 0,1 0 0,-1 0 0,1-2 0,2-7-3,1 1-1,0-1 1,9-15 0,-13 23 6,78-127 37,10-20-14,-74 121 48,-1-2 0,-1 1 0,12-45 0,-24 73-66,6-29 73,-6 29-74,1 0 1,-1 0-1,0 0 0,0 0 0,0 0 0,1 0 0,-1 0 0,0 0 0,-1 0 0,1 0 0,0-1 0,0 1 1,0 0-1,-1 0 0,1 0 0,0 0 0,-1 0 0,1 0 0,-1 1 0,1-1 0,-2-2 0,1 3-2,0 0 0,0 1 0,0-1-1,0 0 1,0 0 0,0 1 0,1-1-1,-1 0 1,0 1 0,0-1 0,0 1 0,1-1-1,-1 1 1,0 0 0,0-1 0,1 1-1,-1-1 1,1 1 0,-1 0 0,0 0-1,1 0 1,-1-1 0,1 1 0,0 0 0,-1 0-1,1 0 1,0 0 0,-1 0 0,1-1-1,0 1 1,0 0 0,0 0 0,0 1-1,-8 34 83,7-30-67,0-1 0,1 1 1,0-1-1,0 1 0,0-1 0,1 1 1,-1-1-1,1 1 0,1-1 1,-1 0-1,1 1 0,0-1 1,0 0-1,0 0 0,4 5 1,-4-7-14,1-1 0,-1 1 0,1-1 0,-1 0 0,1 1 0,0-1 0,0-1 0,0 1 0,0 0 0,0-1 0,0 0 0,0 1 0,0-1 0,1 0 0,-1-1 0,0 1 0,1-1 0,-1 1 0,1-1 0,-1 0 0,1 0 0,-1-1 1,0 1-1,1-1 0,-1 1 0,4-2 0,4-2-4,0 0 1,-1 0-1,1-1 1,-1 0 0,0-1-1,0-1 1,-1 1-1,1-1 1,-2-1-1,1 1 1,-1-2-1,0 1 1,-1-1 0,0 0-1,0-1 1,7-13-1,-6 9 5,0 0 0,-1-1 0,-1 0 0,-1 0 0,0 0 1,0-1-1,-2 1 0,0-1 0,-1 0 0,0 0 0,-1-22 0,-3 15-2,-1-1 1,-2 1-1,0 0 1,-12-35-1,11 43-3,0 1 0,-1-1 0,-1 1-1,0 1 1,-1 0 0,0 0-1,-19-20 1,26 31-2,0 0 0,0 0-1,0 0 1,0 0 0,0 0-1,-1 1 1,1-1 0,-1 1-1,1 0 1,-1 0 0,1 0 0,-1 0-1,0 0 1,1 0 0,-1 1-1,0-1 1,0 1 0,-5 0-1,6 0 2,1 1-1,-1 0 0,0-1 0,0 1 0,1 0 0,-1 0 0,0 0 1,1 1-1,-1-1 0,1 0 0,-1 0 0,1 1 0,0-1 1,0 1-1,0-1 0,0 1 0,0 0 0,0-1 0,0 1 0,0 0 1,0 0-1,1 0 0,-1 0 0,1-1 0,-1 1 0,1 0 0,0 0 1,0 3-1,-1 10 30,0-1 1,1 1-1,0-1 1,2 1-1,-1-1 0,2 0 1,0 0-1,1 0 1,0 0-1,1 0 1,0-1-1,1 0 1,1 0-1,11 17 1,-13-23-19,0 0 1,0 0 0,1 0-1,0-1 1,0 1 0,1-1 0,0-1-1,0 1 1,0-1 0,0-1-1,1 1 1,0-1 0,0-1 0,0 1-1,0-1 1,0-1 0,1 0 0,0 0-1,-1 0 1,1-1 0,0 0-1,-1-1 1,1 0 0,15-2 0,-15 0-11,1 0 1,-1-1 0,1-1-1,-1 1 1,0-1-1,-1-1 1,1 1 0,-1-2-1,0 1 1,0-1 0,0 0-1,-1-1 1,0 0 0,0 0-1,-1 0 1,1-1-1,-2 0 1,1 0 0,7-17-1,-5 9 7,-1 0 0,-1 0 0,-1-1 0,0 0 0,-1 0 0,-1 0 0,-1 0 0,0-1-1,-1 1 1,-2-25 0,-1 16 8,-2-1-1,0 1 1,-1 0-1,-2 0 1,-1 1-1,0 0 0,-2 0 1,-23-40-1,33 63-14,-1 0 1,0 0-1,-1 1 0,1-1 0,0 1 0,0-1 0,-1 1 0,1-1 0,-1 1 1,1 0-1,-1 0 0,1 0 0,-1 0 0,0 0 0,1 0 0,-1 0 0,0 0 1,0 1-1,-2-1 0,2 1 2,1 0-1,0 1 1,-1-1 0,1 1 0,0 0 0,0-1 0,0 1-1,0 0 1,-1 0 0,1 0 0,0 0 0,0 0-1,0 0 1,1 0 0,-1 0 0,0 0 0,0 0 0,1 0-1,-1 0 1,0 1 0,1-1 0,-1 0 0,1 1 0,0-1-1,-1 0 1,1 1 0,0-1 0,0 2 0,-4 17 60,1-1 1,1 1-1,1 0 1,0 0-1,2 1 1,0-1-1,2 0 1,0-1-1,1 1 1,1-1-1,0 1 1,13 25-1,11 21 16,4-2-1,43 64 0,-72-120-79,27 43 22,1-1 0,3-1 0,67 72 0,-96-115-23,1-1 0,-1 1 1,1-2-1,-1 1 0,1-1 1,1 0-1,-1 0 0,12 3 0,-16-6 15,0 0 0,-1 0 0,1-1 0,0 1 0,-1-1 0,1 0 0,0 0 0,-1 0 0,1 0-1,0 0 1,0-1 0,-1 1 0,1-1 0,-1 0 0,1 1 0,0-1 0,-1-1 0,0 1 0,1 0 0,-1 0-1,0-1 1,1 0 0,-1 1 0,0-1 0,0 0 0,0 0 0,-1 0 0,1 0 0,2-4 0,-1 2 29,-1 0 1,1 0 0,-1 0 0,0-1 0,0 1-1,-1-1 1,1 1 0,-1-1 0,0 0 0,0 0-1,-1 0 1,1 1 0,-1-1 0,0 0 0,0 0-1,-1 0 1,-1-6 0,0 4-9,0 0 0,-1 0 1,0 0-1,0 1 0,-1-1 1,0 1-1,0 0 0,0 0 1,-1 0-1,-8-8 0,3 5-142,-1 0 0,1 0-1,-2 1 1,1 1 0,-1 0 0,0 0-1,0 1 1,-1 1 0,0 0 0,0 1-1,-27-5 1,30 7-475,0 1 1,0 1-1,0 0 0,0 1 1,0 0-1,-15 3 0,-1 8-860</inkml:trace>
</inkml:ink>
</file>

<file path=ppt/ink/ink1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2:19.335"/>
    </inkml:context>
    <inkml:brush xml:id="br0">
      <inkml:brushProperty name="width" value="0.05" units="cm"/>
      <inkml:brushProperty name="height" value="0.05" units="cm"/>
      <inkml:brushProperty name="color" value="#AB008B"/>
    </inkml:brush>
  </inkml:definitions>
  <inkml:trace contextRef="#ctx0" brushRef="#br0">0 967 10778,'16'-24'2211,"0"0"0,-3-1 0,22-52 0,16-82-109,-39 119-1553,-7 24-484,0-1-1,-1 1 1,-1-1 0,1-27 0,-6 33-69,-1 10-5,-5 16-6,6-5 13,1-1 1,0 1 0,1 1-1,0-1 1,1 0-1,0 0 1,0 0-1,1-1 1,0 1-1,5 13 1,7 15 38,22 42 0,-29-64-26,48 95 117,75 114-1,-112-202-105,-10-19 3,-8-19 7,-13-34 10,-3 1 0,-2 1 0,-26-48 0,6 11-12,24 51-18,-7-14-20,-27-91 0,44 125 9,1 0 0,1 0-1,0 0 1,0 0 0,2 0 0,0-1-1,0 1 1,1 0 0,1 0-1,0-1 1,1 1 0,5-17 0,-6 25 33,1 0 1,0 0-1,-1 0 1,2 0-1,-1 1 1,0-1-1,1 1 1,0 0-1,0 0 1,0 0-1,1 1 1,-1-1-1,1 1 1,0 0-1,0 0 1,0 1-1,0-1 1,0 1-1,0 0 1,1 1-1,-1-1 1,11-1-1,-12 3-4,0 0 0,0 0 0,0 0 0,0 0-1,0 1 1,0 0 0,0-1 0,0 1 0,0 1 0,-1-1 0,1 0-1,0 1 1,-1 0 0,1 0 0,-1 0 0,0 0 0,1 1 0,-1-1 0,0 1-1,-1 0 1,1 0 0,0 0 0,-1 0 0,0 0 0,1 0 0,-1 1-1,-1-1 1,1 1 0,0 0 0,-1-1 0,0 1 0,1 5 0,4 15 5,-2 1 0,-1-1 0,-1 1 0,-1 33 1,-1-49-36,-1 1 1,0 0 0,0-1-1,-1 1 1,0-1 0,-1 0-1,0 0 1,-5 10 0,6-16-9,1 0 1,-1-1-1,0 1 0,0-1 1,0 1-1,0-1 0,0 0 1,0 0-1,-1 0 1,1 0-1,-1 0 0,1-1 1,-1 1-1,0-1 1,0 1-1,0-1 0,1 0 1,-1 0-1,0 0 1,0-1-1,-1 1 0,1-1 1,0 0-1,0 1 0,0-1 1,0-1-1,0 1 1,-5-1-1,2 0-31,1-1 0,-1 0 1,0 0-1,1 0 0,-1-1 0,1 1 1,-7-5-1,10 5 26,0 1-1,0 0 1,0 0-1,0-1 1,1 1 0,-1-1-1,0 0 1,1 0 0,-1 1-1,1-1 1,0 0 0,-1 0-1,1 0 1,0 0-1,0-1 1,0 1 0,1 0-1,-1 0 1,0 0 0,1-1-1,-1-2 1,2 4 8,-1 0 0,0 0 1,1 0-1,-1 0 0,1 0 0,0 0 1,-1 0-1,1 0 0,0 0 0,0 0 0,-1 0 1,1 1-1,0-1 0,0 0 0,0 1 1,0-1-1,0 0 0,0 1 0,0-1 1,0 1-1,0 0 0,0-1 0,0 1 1,0 0-1,1 0 0,-1-1 0,0 1 0,0 0 1,2 0-1,43-1-44,-34 2 39,22-1 40,0-2-1,0-1 1,0-2-1,36-10 1,-58 13 23,0-2 1,-1 0 0,1 0 0,-1-1 0,0-1 0,0 1 0,0-2-1,-1 0 1,0 0 0,-1-1 0,1 0 0,-1 0 0,-1-1 0,13-17-1,-17 21-24,-1-1 0,-1 1 0,1-1 0,-1 0 0,0 1-1,0-1 1,-1 0 0,0 0 0,0-1 0,0 1 0,-1 0-1,1 0 1,-2 0 0,0-7 0,1 9-26,-1 1 1,0-1-1,0 0 1,0 1-1,0-1 1,-1 1-1,1-1 1,-1 1-1,0 0 1,0-1-1,0 1 1,0 0-1,-1 1 1,1-1-1,-1 0 1,0 1-1,0-1 1,0 1-1,0 0 1,0 0-1,0 0 0,0 0 1,-7-2-1,9 4-5,0-1 0,0 1 0,1 0 0,-1-1 0,0 1 0,0 0 0,0 0 0,0 0-1,1 0 1,-1-1 0,0 1 0,0 0 0,0 1 0,0-1 0,1 0 0,-1 0 0,0 0-1,0 0 1,0 1 0,0-1 0,1 0 0,-1 1 0,0-1 0,0 1 0,1-1 0,-1 1-1,-1 0 1,2 0 0,0 0-1,-1 0 1,1 0 0,0 0-1,0 0 1,0 0-1,0-1 1,0 1-1,0 0 1,0 0-1,0 0 1,0 0-1,0 0 1,0 0-1,1 0 1,-1 0 0,0 0-1,1-1 1,-1 1-1,1 0 1,-1 0-1,1 0 1,-1-1-1,1 1 1,-1 0-1,1-1 1,1 2-1,1 2-1,1 1 0,0-1 0,1 0 0,-1-1 0,1 1 0,0-1 0,0 1-1,0-1 1,0-1 0,0 1 0,1-1 0,-1 0 0,1 0 0,-1-1 0,1 1 0,0-1-1,0-1 1,-1 1 0,1-1 0,0 0 0,0 0 0,0-1 0,7-1 0,-5 0 2,-1 0 1,0 0-1,0-1 0,0 0 1,-1 0-1,1-1 1,-1 0-1,0 0 1,0-1-1,0 0 1,0 0-1,-1 0 1,0 0-1,0-1 1,0 0-1,-1 0 0,0 0 1,5-9-1,-4 4 6,0 1 0,-1-1 0,0 0-1,-1 0 1,0 0 0,0-1 0,-1 1-1,-1-1 1,0 1 0,-1-21 0,22 67-51,28 47 69,110 204 382,-108-181-23,-59-119-283,-17-32-1,-27-78 0,6-4-214,-23-79-239,65 198 339,1-1 1,0 1 0,1 0-1,0-1 1,0-17 0,1 25 12,0 1 1,1-1-1,-1 1 1,0-1 0,0 1-1,1-1 1,-1 0-1,1 1 1,0 0-1,-1-1 1,1 1 0,0-1-1,0 1 1,0 0-1,0-1 1,0 1 0,0 0-1,0 0 1,0 0-1,0 0 1,1 0-1,-1 0 1,0 0 0,1 1-1,-1-1 1,1 0-1,-1 1 1,1-1 0,-1 1-1,1-1 1,-1 1-1,1 0 1,0 0-1,-1-1 1,1 1 0,-1 0-1,1 1 1,0-1-1,-1 0 1,1 0 0,1 1-1,3 0 4,1 1 1,-1 0-1,0 0 0,1 0 0,-1 1 1,0-1-1,-1 1 0,1 1 0,0-1 0,-1 1 1,0 0-1,0 1 0,0-1 0,0 1 1,-1 0-1,0 0 0,0 0 0,0 0 1,-1 1-1,1 0 0,4 11 0,-5-8 18,0 0 0,0 0 0,-1-1 0,0 2 0,0-1 0,-1 0 0,0 0 0,-1 0 0,0 1 0,0-1 0,-1 0 0,0 0 0,-1 0 0,-5 18 0,3-16-12,-1-1 0,0 0 0,0 1 0,-1-2 0,-1 1 0,-14 16 0,20-25-66,-1 1 0,0 0 0,0 0-1,0-1 1,0 1 0,0-1 0,0 0 0,-1 1 0,1-1 0,0 0 0,-1 0 0,1-1 0,-1 1-1,1 0 1,-4 0 0,4-2-72,0 1 0,0 0-1,0-1 1,0 1 0,0-1-1,0 0 1,0 0 0,0 1 0,0-1-1,0 0 1,1-1 0,-1 1-1,0 0 1,1 0 0,-1-1-1,1 1 1,-1-1 0,1 1 0,0-1-1,-1 0 1,0-3 0,-2 0-357,1-1 1,0-1-1,0 1 1,1 0-1,0-1 1,0 1-1,0-1 1,1 1 0,0-1-1,-1-10 1,0-40-1117</inkml:trace>
</inkml:ink>
</file>

<file path=ppt/ink/ink1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2:19.735"/>
    </inkml:context>
    <inkml:brush xml:id="br0">
      <inkml:brushProperty name="width" value="0.05" units="cm"/>
      <inkml:brushProperty name="height" value="0.05" units="cm"/>
      <inkml:brushProperty name="color" value="#AB008B"/>
    </inkml:brush>
  </inkml:definitions>
  <inkml:trace contextRef="#ctx0" brushRef="#br0">1 3 8698,'1'-1'253,"-1"1"1,1 0-1,0-1 0,-1 1 1,1 0-1,0 0 1,0 0-1,-1-1 0,1 1 1,0 0-1,-1 0 1,1 0-1,0 0 0,0 0 1,-1 0-1,1 1 1,0-1-1,0 0 0,-1 0 1,1 0-1,0 1 1,-1-1-1,1 0 0,0 1 1,-1-1-1,1 1 1,-1-1-1,1 1 0,0-1 1,-1 1-1,1-1 1,-1 1-1,1 0 0,23 31 1714,-9-12-939,195 247 2812,-177-211-3660,-31-51-393,0 0 0,0 0 0,0 0 0,0 0 0,-1 1 0,0-1 0,0 1 0,0-1 0,-1 10 0,0-15 158,0 0-1,0 0 1,0 1 0,0-1-1,0 0 1,0 0 0,0 0-1,0 1 1,0-1-1,0 0 1,0 0 0,0 0-1,0 1 1,0-1 0,0 0-1,0 0 1,0 0 0,0 1-1,0-1 1,-1 0 0,1 0-1,0 0 1,0 0-1,0 1 1,0-1 0,0 0-1,0 0 1,-1 0 0,1 0-1,0 0 1,0 0 0,0 0-1,-1 0 1,1 1 0,0-1-1,0 0 1,0 0-1,-1 0 1,1 0 0,0 0-1,0 0 1,0 0 0,-1 0-1,1 0 1,0 0 0,0 0-1,0 0 1,-1 0 0,1 0-1,0 0 1,0-1-1,0 1 1,0 0 0,-1 0-1,1 0 1,0 0 0,0 0-1,-13-11 336,12 9-37,-19-15 211</inkml:trace>
</inkml:ink>
</file>

<file path=ppt/ink/ink1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2:20.149"/>
    </inkml:context>
    <inkml:brush xml:id="br0">
      <inkml:brushProperty name="width" value="0.05" units="cm"/>
      <inkml:brushProperty name="height" value="0.05" units="cm"/>
      <inkml:brushProperty name="color" value="#AB008B"/>
    </inkml:brush>
  </inkml:definitions>
  <inkml:trace contextRef="#ctx0" brushRef="#br0">56 295 6289,'-51'-91'3325,"50"90"-3250,1 1-1,0-1 1,-1 1-1,1-1 1,-1 1 0,1-1-1,0 1 1,0-1 0,-1 0-1,1 1 1,0-1-1,0 1 1,0-1 0,-1 0-1,1 1 1,0-1-1,0 1 1,0-1 0,0 0-1,0 1 1,0-1-1,0 0 1,1 1 0,-1-1-1,0 1 1,0-1-1,0 0 1,1 1 0,-1-1-1,0 1 1,0-1 0,1 1-1,-1-1 1,1 1-1,-1-1 1,0 1 0,1-1-1,-1 1 1,1-1-1,-1 1 1,1 0 0,-1-1-1,1 1 1,-1 0-1,1 0 1,0-1 0,-1 1-1,1 0 1,-1 0 0,1 0-1,0 0 1,-1 0-1,1 0 1,0-1 0,-1 2-1,1-1 1,-1 0-1,1 0 1,0 0 0,-1 0-1,2 0 1,5 0 546,29-8 1435,0 1 1,49-2 0,-74 8-1791,-1 1 0,1 0-1,0 1 1,-1 0-1,1 0 1,-1 1-1,1 1 1,-1 0 0,0 0-1,0 1 1,0 0-1,17 11 1,-22-12-264,-1 1 0,0-1 1,0 1-1,0 0 0,-1 0 1,1 0-1,-1 1 0,0-1 0,0 1 1,-1 0-1,1 0 0,-1 0 1,0 0-1,0 0 0,-1 1 0,1-1 1,-1 0-1,-1 1 0,1-1 1,-1 11-1,-2-8-1149,-2-9-2348,2-1 2273</inkml:trace>
  <inkml:trace contextRef="#ctx0" brushRef="#br0" timeOffset="1">177 1 6561,'0'12'3217,"-4"-2"-272,13-2-2609,8-8-336,10 0-392,8-8 224</inkml:trace>
</inkml:ink>
</file>

<file path=ppt/ink/ink1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2:20.880"/>
    </inkml:context>
    <inkml:brush xml:id="br0">
      <inkml:brushProperty name="width" value="0.05" units="cm"/>
      <inkml:brushProperty name="height" value="0.05" units="cm"/>
      <inkml:brushProperty name="color" value="#AB008B"/>
    </inkml:brush>
  </inkml:definitions>
  <inkml:trace contextRef="#ctx0" brushRef="#br0">166 342 7274,'0'-3'399,"-1"0"1,1 0 0,-1 0 0,0 0 0,1 1 0,-2-1 0,1 0 0,0 0 0,0 1 0,-1-1 0,1 1-1,-1 0 1,0-1 0,0 1 0,0 0 0,0 0 0,0 0 0,0 0 0,-1 0 0,1 1 0,0-1 0,-1 1 0,-4-3-1,4 4-264,0-1 0,1 1 0,-1 0-1,0 0 1,0 0 0,1 0-1,-1 0 1,0 0 0,1 1-1,-1-1 1,0 1 0,1 0 0,-1 0-1,0 0 1,1 0 0,0 0-1,-1 1 1,1-1 0,0 1-1,-1 0 1,1-1 0,0 1 0,0 0-1,1 0 1,-4 4 0,-2 4-17,0-1 0,1 1 0,0 1 0,1-1-1,0 1 1,1 0 0,-5 18 0,7-22-74,0 0 1,1 0-1,0-1 0,0 1 0,1 0 0,-1 0 0,2 0 0,-1 0 1,1 0-1,0 0 0,0 0 0,1-1 0,0 1 0,3 8 0,-4-13-30,0 0 0,0 0-1,0 1 1,0-1-1,1 0 1,-1-1-1,1 1 1,-1 0-1,1 0 1,0-1 0,0 1-1,0-1 1,0 1-1,0-1 1,0 0-1,0 0 1,0 1 0,0-2-1,1 1 1,-1 0-1,0 0 1,1-1-1,-1 1 1,0-1 0,1 0-1,-1 0 1,1 0-1,-1 0 1,0 0-1,1 0 1,-1-1 0,1 1-1,-1-1 1,0 0-1,1 0 1,-1 1-1,0-1 1,0-1 0,0 1-1,3-2 1,2-2 31,0 1 1,-1-2-1,1 1 0,-1-1 1,0 0-1,0 0 1,-1 0-1,0-1 1,0 0-1,5-11 1,1-9 72,-1-1 1,-1 0 0,-2-1-1,0 1 1,-2-2 0,2-45-1,-6 45 79,-4-49 0,2 69-151,0 0 0,-1 1 0,0-1 0,0 1 0,-1-1 0,-1 1 0,1 0 0,-11-17 1,14 25-31,-1 0 0,1 0 0,0 0 0,-1 1 0,1-1 0,-1 0 0,1 1 0,-1-1 0,0 0 0,1 1 0,-1-1 0,0 0 0,1 1 0,-1-1 0,0 1 0,0 0 0,1-1 1,-1 1-1,0-1 0,0 1 0,0 0 0,1 0 0,-1 0 0,0-1 0,-2 1 0,2 1 6,1-1 0,-1 1 0,0 0 0,0-1 0,1 1 0,-1 0 0,0-1 0,1 1 0,-1 0 0,1 0 0,-1 0 0,1 0 0,-1-1-1,1 1 1,-1 0 0,1 0 0,0 0 0,-1 2 0,0 5 69,-1 1-1,1 0 0,0 17 1,10 72 217,-2-30-61,-6-59-208,0 0 1,1 0 0,0 0-1,1 0 1,-1 0 0,2-1 0,-1 1-1,1-1 1,0 0 0,1 0-1,0 0 1,0-1 0,10 10 0,-12-13-27,0-1 0,0 0 0,1-1 0,-1 1 0,1-1 0,0 0 0,0 1 0,-1-2 0,1 1 0,0 0 0,1-1 0,-1 0 0,0 0 0,0 0 0,1 0 0,-1-1 0,0 1 0,1-1 0,-1 0 0,0-1 0,1 1 0,-1-1 1,0 0-1,0 0 0,1 0 0,-1 0 0,0-1 0,0 0 0,0 0 0,5-3 0,-1 0 3,0-1 0,0 0 0,-1-1 0,1 0 0,-1 0 0,-1 0 0,1-1 0,-1 0 0,-1 0 0,0-1 0,0 1 0,0-1 0,-1 0 0,0-1 0,-1 1 0,0-1 0,-1 1 0,0-1 0,0 0 0,-1 0 0,0 0 0,-1 0 0,0 0 0,-2-10 0,2 16-13,-1 1-1,0-1 1,0 1-1,-1 0 1,1 0 0,-1-1-1,1 1 1,-1 0 0,-4-4-1,6 6-2,0 0 0,-1 1 0,1-1 0,-1 1 0,1-1 0,-1 1 0,1 0-1,-1-1 1,1 1 0,-1-1 0,1 1 0,-1 0 0,1 0 0,-1-1 0,0 1 0,1 0 0,-1 0 0,0 0-1,1-1 1,-1 1 0,0 0 0,1 0 0,-1 0 0,0 0 0,1 0 0,-1 0 0,0 1 0,1-1 0,-1 0-1,0 0 1,1 0 0,-1 1 0,1-1 0,-1 0 0,0 1 0,1-1 0,-1 0 0,1 1 0,-1-1 0,1 1 0,-1-1-1,1 1 1,-1-1 0,1 1 0,0-1 0,-1 1 0,1-1 0,0 1 0,-1-1 0,1 1 0,0 0 0,0-1-1,0 1 1,-1 1 0,0 0-2,0 0 0,0 0 0,0 0 0,1 0 0,-1 0 0,1 1 0,-1-1 0,1 0-1,0 0 1,0 0 0,-1 1 0,2-1 0,-1 0 0,0 0 0,0 1 0,1-1 0,-1 0 0,1 0 0,0 0-1,0 0 1,-1 0 0,1 0 0,1 0 0,-1 0 0,0 0 0,0 0 0,1 0 0,-1-1 0,1 1 0,-1-1-1,1 1 1,0-1 0,0 1 0,0-1 0,3 2 0,-1-1 3,0 0 0,0 0 0,0 0 0,1-1 0,-1 1 0,0-1 0,1 0 0,-1 0 0,1-1 1,0 0-1,-1 1 0,1-1 0,-1-1 0,1 1 0,-1-1 0,8-1 0,-8 0 3,-1 1 0,0-1-1,0 0 1,0 0 0,0 0 0,0 0-1,0-1 1,-1 1 0,1-1 0,-1 0 0,4-5-1,22-39 137,-1 1 139,-23 41-196,0 0-1,1 0 1,0 0 0,0 1-1,0-1 1,1 1 0,9-5-1,-13 8-56,0 0-1,0 0 1,0 0-1,0 0 0,0 1 1,1-1-1,-1 1 0,0-1 1,0 1-1,0 0 1,1 0-1,-1 0 0,0 0 1,0 0-1,0 1 1,1-1-1,-1 0 0,0 1 1,0 0-1,0 0 1,0-1-1,0 1 0,0 0 1,0 1-1,0-1 1,2 2-1,-3-1-10,1-1 0,-1 1 0,0-1 0,0 1 0,-1-1 0,1 1 0,0 0 0,0-1-1,-1 1 1,1 0 0,-1 0 0,1-1 0,-1 1 0,0 0 0,0 0 0,0 0 0,0-1 0,0 1 0,0 0 0,0 0 0,-1 0 0,0 2 0,-14 38 158,8-29-128,1-1-1,-2-1 0,1 1 0,-2-1 1,-16 17-1,21-24-158,0 0-1,0 0 1,0-1 0,-1 1-1,0-1 1,1 0 0,-1-1-1,-1 1 1,1-1 0,0 0 0,0 0-1,-1 0 1,1-1 0,-1 0-1,1 0 1,-10 0 0,13-1-138,0 0-1,0 0 1,0-1 0,0 1 0,1-1-1,-1 1 1,0-1 0,0 0 0,1 1-1,-1-1 1,0 0 0,1 0 0,-1 0 0,1 0-1,-1-1 1,-1-2 0,-18-27-5452,20 29 5310,-20-40-2514</inkml:trace>
</inkml:ink>
</file>

<file path=ppt/ink/ink1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2:21.317"/>
    </inkml:context>
    <inkml:brush xml:id="br0">
      <inkml:brushProperty name="width" value="0.05" units="cm"/>
      <inkml:brushProperty name="height" value="0.05" units="cm"/>
      <inkml:brushProperty name="color" value="#AB008B"/>
    </inkml:brush>
  </inkml:definitions>
  <inkml:trace contextRef="#ctx0" brushRef="#br0">102 1 14963,'-8'20'6898,"-8"1"-2873,-6-2-2857,-3-7-96,8-12 224,4-7-856</inkml:trace>
</inkml:ink>
</file>

<file path=ppt/ink/ink1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2:58.655"/>
    </inkml:context>
    <inkml:brush xml:id="br0">
      <inkml:brushProperty name="width" value="0.05" units="cm"/>
      <inkml:brushProperty name="height" value="0.05" units="cm"/>
      <inkml:brushProperty name="color" value="#AB008B"/>
    </inkml:brush>
  </inkml:definitions>
  <inkml:trace contextRef="#ctx0" brushRef="#br0">1 188 6545,'3'-8'6557,"4"4"-3908,18 1-2795,-6 1 1081,173-37 1562,-141 26-2094,1 1 0,1 3 0,0 2-1,64 0 1,89 23 21,165-5 735,-108 5-681,-189-9-394,-7-4 23,0-4 1,116-15 0,-10-1 279,153 8 455,73-4-319,-206 6-16,57-5-55,-139 2 15,146 7 0,-195 6-291,80 1 37,-89-7-160,94-7 38,-125 7-67,-1 2 0,34 3 0,-31-1-24,42-3 0,253-30 12,-219 26-23,2 4 1,154 18-1,-136-7 19,97-1-1,28 2 19,-88-1 261,309-23-1,-420 10-254,0 2-1,1 2 0,-1 2 0,0 2 0,89 19 0,-92-14-29,0-3 0,1-2 1,76-2-1,-110-2-3,-4-1-81,-13-2-31,-18-2 28,7 4 50,0 1 0,-1 0 0,-22 5 0,29-4 18,1-1-1,0 0 1,0 0 0,-1-1-1,1-1 1,-11-3 0,-33-3-35,-196 13-207,94 1 59,112-6 152,-18 0-8,-108 14 0,131-10 70,0-1-1,-48-3 1,-32 2 4,9 7-35,-330 14 94,163-18-158,-157-8 158,-39 5-148,229 7 58,-12-1-2,-96 0 11,12-6-38,-147-4-36,126 16-98,253-6 124,-239 28-210,90-8 194,-105-20 164,253-12-125,-59 0 61,129 3-129,-23 1 37,30 8-3509,37-7 1126,12 0 981</inkml:trace>
</inkml:ink>
</file>

<file path=ppt/ink/ink1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3:03.217"/>
    </inkml:context>
    <inkml:brush xml:id="br0">
      <inkml:brushProperty name="width" value="0.05" units="cm"/>
      <inkml:brushProperty name="height" value="0.05" units="cm"/>
      <inkml:brushProperty name="color" value="#AB008B"/>
    </inkml:brush>
  </inkml:definitions>
  <inkml:trace contextRef="#ctx0" brushRef="#br0">36 358 7578,'-15'16'1451,"0"-8"6260,15-8-7609,2 47 4943,-1-31-4897,-1 0 0,0 0 0,-1 1-1,-4 19 1,4-34-108,1 1-1,-1-1 1,1 0 0,0 0-1,0 0 1,0 0 0,0 0-1,0 0 1,0 0 0,1 0-1,-1 0 1,1 0 0,-1 0-1,2 2 1,-2-3-2,1 0 0,-1-1 1,1 1-1,-1 0 0,1-1 0,0 1 1,-1-1-1,1 1 0,0-1 0,0 1 1,-1-1-1,1 0 0,0 1 0,0-1 1,0 0-1,-1 0 0,1 1 0,0-1 1,0 0-1,0 0 0,0 0 0,-1 0 1,3 0-1,4-2 120,0 1 0,0-2 0,0 1 1,-1 0-1,1-1 0,0-1 0,6-3 0,312-211 1585,-141 89-1281,-103 73-261,119-73-2350,-162 114 1365</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09.845"/>
    </inkml:context>
    <inkml:brush xml:id="br0">
      <inkml:brushProperty name="width" value="0.05" units="cm"/>
      <inkml:brushProperty name="height" value="0.05" units="cm"/>
      <inkml:brushProperty name="color" value="#FF0066"/>
    </inkml:brush>
  </inkml:definitions>
  <inkml:trace contextRef="#ctx0" brushRef="#br0">49 72 9122,'-49'-52'3625,"49"45"-2217,0 0-832,6 3-512,6 3-288,-1 1-816,4 3 2792,0 10-1560</inkml:trace>
  <inkml:trace contextRef="#ctx0" brushRef="#br0" timeOffset="1">117 365 9114,'-14'15'4481,"6"-2"-1921,0-7-879,3 2-265,5-3-736,0 0-104</inkml:trace>
</inkml:ink>
</file>

<file path=ppt/ink/ink1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3:06.296"/>
    </inkml:context>
    <inkml:brush xml:id="br0">
      <inkml:brushProperty name="width" value="0.05" units="cm"/>
      <inkml:brushProperty name="height" value="0.05" units="cm"/>
      <inkml:brushProperty name="color" value="#AB008B"/>
    </inkml:brush>
  </inkml:definitions>
  <inkml:trace contextRef="#ctx0" brushRef="#br0">44 589 7682,'-3'-1'280,"0"-1"1,1 1 0,-1-1 0,1 0-1,-1 0 1,1 0 0,0 0 0,0 0-1,0 0 1,0 0 0,0-1 0,0 1-1,1-1 1,-1 0 0,1 1-1,0-1 1,0 0 0,0 0 0,-1-3-1,-2-20 7597,6 30-7291,34 68 284,-35-70-818,0 0 0,0 0 0,0 0 0,1 0 1,-1 0-1,1-1 0,-1 1 0,1 0 0,0-1 0,0 1 1,0-1-1,0 0 0,0 0 0,0 0 0,0 0 0,0 0 1,0 0-1,0 0 0,1-1 0,-1 1 0,0-1 0,0 1 0,1-1 1,-1 0-1,0 0 0,1 0 0,-1 0 0,0-1 0,1 1 1,-1-1-1,0 1 0,0-1 0,3-1 0,7-2 231,0-1 0,0-1-1,0 0 1,15-12 0,-18 12-92,132-100 1335,-72 51-1148,319-274-552,-341 285-1647,-4 8 718</inkml:trace>
</inkml:ink>
</file>

<file path=ppt/ink/ink1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3:14.479"/>
    </inkml:context>
    <inkml:brush xml:id="br0">
      <inkml:brushProperty name="width" value="0.05" units="cm"/>
      <inkml:brushProperty name="height" value="0.05" units="cm"/>
      <inkml:brushProperty name="color" value="#AB008B"/>
    </inkml:brush>
  </inkml:definitions>
  <inkml:trace contextRef="#ctx0" brushRef="#br0">1 326 8570,'7'28'9210,"-2"-19"-8943,0-1 0,0 1 0,1-1 0,7 9 0,-11-15-210,-1-1 0,0 0 0,1 0 0,-1 0 0,1 0 0,0 0 0,-1-1 0,1 1 1,-1 0-1,1-1 0,0 1 0,0-1 0,-1 0 0,1 1 0,0-1 0,0 0 0,0 0 0,-1 0 0,1 0 1,0 0-1,0-1 0,1 0 0,34-12 741,-36 12-761,35-19 608,-2-1 0,36-30 0,-3 3-197,238-159-2219,-231 153 932</inkml:trace>
</inkml:ink>
</file>

<file path=ppt/ink/ink1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3:21.312"/>
    </inkml:context>
    <inkml:brush xml:id="br0">
      <inkml:brushProperty name="width" value="0.05" units="cm"/>
      <inkml:brushProperty name="height" value="0.05" units="cm"/>
      <inkml:brushProperty name="color" value="#AB008B"/>
    </inkml:brush>
  </inkml:definitions>
  <inkml:trace contextRef="#ctx0" brushRef="#br0">27 84 5929,'-17'-3'15015,"30"4"-15165,244 7 2736,42 2-1062,-242-9-1135,-53-1-261,-8-1-24,-33 1-40,-211 18 14,117-7-99,-26 3 22,144-12 9,6-1-3,0 0 0,0 0 0,0 0 1,0-1-1,-7-1 0,14 1-3,0 0-1,0 0 0,0-1 1,-1 1-1,1 0 1,0 0-1,0-1 0,0 1 1,0 0-1,0 0 1,0-1-1,0 1 0,0 0 1,0-1-1,0 1 0,0 0 1,0 0-1,0-1 1,0 1-1,0 0 0,0 0 1,1-1-1,-1 1 1,0 0-1,0 0 0,0-1 1,0 1-1,0 0 1,1 0-1,-1-1 0,0 1 1,0 0-1,0 0 1,1 0-1,-1 0 0,0-1 1,0 1-1,1 0 1,-1 0-1,0 0 0,0 0 1,1 0-1,-1 0 1,0 0-1,0 0 0,1 0 1,-1 0-1,0 0 0,0 0 1,1 0-1,-1 0 1,0 0-1,1 0 0,-1 0 1,53-16 226,1 3 0,103-12 1,121 8 633,-264 17-806,1-1 1,0 1-1,1 0 1,-1 1-1,0 1 1,23 6-1,-37-7-28,-6 0 13,-12 0-2,-107-3-67,-134 16 1,131-6 58,81-3-8,32-3-11,33-3-22,111-9-28,-43 5 149,0-4 0,-1-3 0,88-25 0,-125 27 110,-39 8-153,0 1 0,0-1 0,0-1 0,0 0 0,17-8 0,-92 9 254,15 5-263,-88 17 0,115-15-34,-1 1 1,1 1-1,0 1 0,1 1 0,-38 21 0,51-23-142,11-4-478,20-6-824,8-11 654</inkml:trace>
</inkml:ink>
</file>

<file path=ppt/ink/ink1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3:56.639"/>
    </inkml:context>
    <inkml:brush xml:id="br0">
      <inkml:brushProperty name="width" value="0.05" units="cm"/>
      <inkml:brushProperty name="height" value="0.05" units="cm"/>
      <inkml:brushProperty name="color" value="#AB008B"/>
    </inkml:brush>
  </inkml:definitions>
  <inkml:trace contextRef="#ctx0" brushRef="#br0">1 8 10714,'0'-7'11755,"1"7"-11507,6 3-424,18 11 120</inkml:trace>
</inkml:ink>
</file>

<file path=ppt/ink/ink1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4:02.443"/>
    </inkml:context>
    <inkml:brush xml:id="br0">
      <inkml:brushProperty name="width" value="0.05" units="cm"/>
      <inkml:brushProperty name="height" value="0.05" units="cm"/>
      <inkml:brushProperty name="color" value="#AB008B"/>
    </inkml:brush>
  </inkml:definitions>
  <inkml:trace contextRef="#ctx0" brushRef="#br0">408 135 5305,'-33'1'7761,"34"-1"-7490,-1-1-1,0 1 1,1 0 0,-1 0 0,0-1 0,1 1-1,0-1 543,-1 1-542,0 0-1,0-1 1,1 1 0,-1 0 0,0-1 0,0 1-1,1 0 1,-1-1 0,0 1 0,0-1 0,0 1-1,0 0 1,0-1 0,0 1 0,0-1 0,0 1 0,0-1-1,0 1 1,-2-2-253,0 0-1,0 1 1,-1 0-1,1 0 1,-1 0-1,1 0 1,-1 0 0,1 0-1,-1 0 1,1 1-1,-1-1 1,-4 1-1,-9-3 1,-122-12 58,130 15-44,-10-2 167,-1 1 0,1 1-1,-1 1 1,1 0 0,0 1 0,-36 10 0,54-12-117,-1 1 0,0-1 0,0 0-1,0 1 1,0-1 0,0 0 0,0 0 0,0 0 0,0 0 0,1 0 0,-1 0-1,0 0 1,0 0 0,0 0 0,0 0 0,0-1 0,0 1 0,0 0 0,-1-1 0,5-2 1756,12 3-1332,-10 1-473,1 1-1,0-1 1,-1 1 0,0 0-1,1 0 1,-1 0-1,0 1 1,0 0 0,0 0-1,-1 0 1,1 1 0,-1 0-1,0 0 1,0 0-1,6 6 1,-5-3-17,2-1 0,-1 0 0,1 0 0,13 8-1,-16-12 13,0 0-1,0-1 1,0 1 0,1-1-1,-1 0 1,0 0-1,1-1 1,-1 1-1,0-1 1,9 0-1,-11 0-5,-14-13 36,8 12-62,-1 0-5,0 0 0,0 0 0,0-1 0,0 0 0,0 0 0,0 0 0,1 0 0,-1-1 0,1 0 1,0 0-1,-1 0 0,1 0 0,1-1 0,-1 1 0,0-1 0,1 0 0,-4-6 0,-2 0 1,2 2 6,0 0 0,0 0 0,1-1 0,0 0 0,-4-9 0,7 11-2,2 6 4,1 1 0,-1-1-1,1 0 1,-1 1 0,1-1 0,-1 0-1,1 1 1,-1-1 0,1 0 0,0 0-1,0 1 1,-1-1 0,1 0 0,0 0 0,0 0-1,0 1 1,0-1 0,0 0 0,0 0-1,0 0 1,0 1 0,0-1 0,0 0-1,0 0 1,1 0 0,-1 1 0,0-1-1,0 0 1,1 0 0,-1 1 0,1-1 0,-1 0-1,1 1 1,-1-1 0,1 0 0,-1 1-1,1-1 1,-1 1 0,1-1 0,0 1-1,-1-1 1,1 1 0,0-1 0,0 1-1,0-1 1,3-2 8,0 0 0,0 0-1,0 1 1,0-1 0,0 1-1,1 0 1,-1 0 0,1 0-1,0 1 1,-1-1 0,1 1-1,0 0 1,0 1 0,-1-1-1,1 1 1,0 0 0,0 0-1,0 0 1,0 1 0,0 0-1,-1 0 1,1 0 0,4 2-1,-8-2-4,0 0 1,0-1-1,0 1 0,0 0 0,0 0 0,0 0 0,-1 0 0,1 0 1,0 1-1,-1-1 0,1 0 0,-1 0 0,1 0 0,-1 1 1,1-1-1,-1 0 0,0 0 0,0 1 0,0-1 0,0 0 0,0 2 1,-3 26 57,0-22-9,1 0 1,-1 0 0,-1 0-1,0 0 1,0-1-1,0 1 1,-1-1-1,1 0 1,-11 9-1,6-5 188,8-9-260,0 1-1,0-1 0,-1 0 1,1 0-1,0 0 0,-1 0 1,1-1-1,-1 1 0,1 0 0,-1-1 1,0 1-1,1-1 0,-3 1 1,0 0-3181,13-3 1913</inkml:trace>
</inkml:ink>
</file>

<file path=ppt/ink/ink1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4:05.470"/>
    </inkml:context>
    <inkml:brush xml:id="br0">
      <inkml:brushProperty name="width" value="0.05" units="cm"/>
      <inkml:brushProperty name="height" value="0.05" units="cm"/>
      <inkml:brushProperty name="color" value="#AB008B"/>
    </inkml:brush>
  </inkml:definitions>
  <inkml:trace contextRef="#ctx0" brushRef="#br0">778 1634 7282,'-11'2'2129,"-4"2"-527,13-4-462,5-2 607,69-29 2710,-42 16-4015,35-10 0,-43 18-412,1 0-1,0 1 0,0 1 0,1 2 0,0 0 0,-1 1 0,1 2 0,0 0 0,0 1 0,32 7 1,266 65 138,-252-61-104,-38-7-24,0 1-1,-1 1 1,52 20-1,-70-21 4,0 0 0,0-1 0,0 0 0,1-1 0,0-1 0,0 0-1,0-1 1,0 0 0,0-1 0,0-1 0,0 0 0,27-4 0,-4-5-17,0-2 1,68-29-1,-60 22 33,54-16 0,-61 24 112,0 2-1,77-6 1,-93 14-155,-1 0 1,1 1 0,-1 2-1,1 0 1,-1 1-1,0 1 1,20 8-1,10 6-8,87 28-2,-118-42 3,0-1 0,1-1 0,-1-1-1,1 0 1,22-2 0,7-5-10,0-2 0,56-16 0,-75 16-20,-21 5 10,-1 0 1,1 1-1,0 0 1,-1 1-1,1 0 1,0 0-1,0 1 0,-1 0 1,1 1-1,-1 0 1,17 7-1,0 2 25,-1 2 0,43 27 0,-57-33 2,1 1 5,0-1 0,1 0 1,0-1-1,0 0 0,21 6 1,-28-11-16,0 0 1,0 0-1,0 0 1,-1-1-1,1 0 1,0 0-1,0-1 1,0 1-1,0-1 1,-1 0-1,1-1 1,0 0-1,-1 1 1,0-2-1,1 1 1,8-6-1,157-119-22,-166 123 16,0-1 0,0 2-1,0-1 1,1 0 0,-1 1 0,1 0-1,0 1 1,0-1 0,0 1-1,0 0 1,0 0 0,0 1 0,0 0-1,1 0 1,-1 0 0,1 1 0,-1 0-1,0 0 1,1 1 0,-1 0-1,0 0 1,1 0 0,10 4 0,-3 0 35,2 0-1,-1-2 1,0 0 0,1 0 0,27-1 0,-37-2-29,-1-1-1,1 1 0,0-1 0,-1-1 1,1 1-1,-1-1 0,0 0 0,1-1 1,-1 1-1,0-1 0,0 0 0,0 0 1,-1 0-1,1-1 0,-1 0 0,0 0 1,0 0-1,0 0 0,4-7 0,9-15 8,-2-1 1,0-1-1,-2 0 0,-2-1 0,0 0 0,11-51 0,-13 44-15,1 1-1,2 0 0,34-66 1,-30 71 35,-12 21 41,1 0-1,-1 0 1,2 1-1,-1 0 1,1 0-1,12-12 1,-18 20-53,1-1-1,-1 0 1,1 1 0,-1-1 0,0 0 0,1 0 0,-1 0-1,0 1 1,0-1 0,1 0 0,-1 0 0,0 0 0,0 0-1,0 1 1,0-1 0,0 0 0,0 0 0,0 0 0,0 0-1,-1 1 1,1-1 0,0 0 0,0 0 0,-1 0 0,1 1-1,0-1 1,-1-1 0,-5-21-20,-3-35-3,4 14-111,-22-79 0,-50-80-677,75 198 771,-1 0 0,1 0 0,-1 1 0,0-1 0,0 1 0,-1 0 0,1 0 0,-6-5 0,7 8 22,1 0 1,0 0-1,-1 0 1,1 0 0,-1 0-1,0 0 1,1 0-1,-1 1 1,0-1-1,1 1 1,-1-1 0,0 1-1,0 0 1,1 0-1,-1 0 1,0 0-1,0 0 1,1 0 0,-1 0-1,0 0 1,0 1-1,1-1 1,-1 1-1,0-1 1,1 1 0,-1 0-1,1-1 1,-3 3-1,-2 1 36,0 1-1,0 1 1,1-1-1,0 1 0,0 0 1,0 0-1,-4 7 1,4-5-4,-1 0 1,0 0 0,0-1 0,-9 8 0,12-13-25,0 1-1,0-1 1,0 0-1,0 0 1,0 0 0,0 0-1,0-1 1,-1 1-1,1-1 1,0 0-1,-1 0 1,0 0 0,1 0-1,-1-1 1,1 1-1,-1-1 1,0 0 0,1 0-1,-5-1 1,3-1-11,1 1 1,-1-1-1,1 0 0,0-1 1,-1 1-1,1-1 1,0 0-1,0 0 0,1 0 1,-1-1-1,1 1 1,-1-1-1,-4-8 1,-18-25-165,2-2 1,-25-55-1,-23-38-62,62 116 222,-2 0 0,0 0 0,0 1 0,-2 0 0,-20-17 0,29 28 22,1 0-1,-1 0 0,0 1 1,0 0-1,-1 0 0,1 0 1,-1 1-1,0-1 0,1 1 0,-1 1 1,-10-3-1,11 4 17,-1 0 0,1 1 0,-1-1 0,1 1 0,-1 0 0,1 0 0,0 1 0,0-1-1,-1 1 1,1 1 0,0-1 0,0 1 0,-5 3 0,-15 10-14,0-2-1,-1-1 0,-1-2 1,-43 14-1,52-20-91,-1-1 0,0-1 0,0-1 0,0-1 0,0 0-1,-1-1 1,1-1 0,-19-4 0,-250-63-207,34 5 291,209 55-23,0 2 0,0 2 0,-78 3 0,89 5 12,0 2 0,0 2 0,1 0 0,-51 21 0,54-17 16,-2-1 0,0-1 1,0-2-1,0-2 0,-45 4 0,32-10-36,1-2-1,0-2 1,-63-15-1,-129-43-16,-27-7 49,241 65-1,1 1-1,-1 1 1,1 1 0,-1 0-1,0 2 1,1 1 0,-1 0-1,1 1 1,0 2 0,0 0-1,0 1 1,0 1 0,1 1-1,0 1 1,-32 20 0,-57 41 105,-70 40-36,153-96-70,-1-2 1,0-1 0,-1-1-1,0-1 1,-32 6 0,11-9 6,-89 0 0,55-4-12,75-2 4,1 1 0,-1 0-1,0 1 1,0 0-1,1 0 1,-1 0-1,1 1 1,0 0 0,0 0-1,0 1 1,0 0-1,1 0 1,-1 1 0,-10 10-1,10-8 3,0 1 0,1 0 1,0 0-1,0 0 0,1 1 0,0 0 0,1 0 0,0 0 0,0 0 1,1 1-1,-3 12 0,0 10 27,2 0 0,1 1 0,1-1 0,2 0 0,6 52 0,38 158 1080,-40-221-991,5 15 96,2 0-1,1-1 0,1 0 0,27 47 1,-35-75-263,0 1 0,1 0 0,0-1 0,1 0 0,-1-1 0,1 1 0,0-1 0,1-1 0,0 1 0,0-1 0,0 0 0,0-1 0,1 0 0,-1-1 0,1 1 0,13 2 0,25 5 396</inkml:trace>
</inkml:ink>
</file>

<file path=ppt/ink/ink1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4:11.496"/>
    </inkml:context>
    <inkml:brush xml:id="br0">
      <inkml:brushProperty name="width" value="0.05" units="cm"/>
      <inkml:brushProperty name="height" value="0.05" units="cm"/>
      <inkml:brushProperty name="color" value="#AB008B"/>
    </inkml:brush>
  </inkml:definitions>
  <inkml:trace contextRef="#ctx0" brushRef="#br0">25 51 1472,'-8'-18'1134,"8"15"122,-1 1 0,0-1 0,0 0 1,0 1-1,-1 0 0,1-1 0,-1 1 0,1 0 0,-1 0 0,-2-3 1,5 2 1509,9 2-2117,18 6-396,22 11 274,-28-8-159,1-1 0,-1 0-1,27 3 1,-6-8 299,84-8 0,-33 1-257,6 3-155,0 5 0,101 15 0,-140-8 59,0-2 0,0-4 0,1-2 0,85-8 1,-137 5-156,0 0 0,0 1 0,0 0 0,0 0 0,0 1 0,-1 0 0,1 1 0,0 0 0,0 0 0,-1 1 0,1 0 0,-1 1 0,0 0 0,0 1 0,0 0 0,9 7 0,22 8 240,-11-7-1596,-28-11 1137,-9-1-125</inkml:trace>
</inkml:ink>
</file>

<file path=ppt/ink/ink1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4:19.908"/>
    </inkml:context>
    <inkml:brush xml:id="br0">
      <inkml:brushProperty name="width" value="0.05" units="cm"/>
      <inkml:brushProperty name="height" value="0.05" units="cm"/>
      <inkml:brushProperty name="color" value="#AB008B"/>
    </inkml:brush>
  </inkml:definitions>
  <inkml:trace contextRef="#ctx0" brushRef="#br0">673 1425 7074,'82'42'2349,"-80"-42"-2249,0 1 0,-1 0 0,1 0 0,0 0-1,-1 0 1,1 0 0,-1 0 0,1 0-1,-1 1 1,1-1 0,-1 1 0,0-1 0,0 1-1,0-1 1,1 1 0,0 3 0,6 6 623,3-5-450,0-1 0,0 0 1,1 0-1,-1-1 0,1 0 1,0-1-1,0 0 0,0-1 1,16 0-1,34 9 718,-7 4-598,0 2 1,0 3-1,-2 2 0,65 36 0,-84-39-100,1-1 1,1-2-1,48 15 0,-64-25-210,0-1 0,0-2 0,1 0-1,-1-1 1,1-1 0,-1-1-1,1 0 1,22-5 0,21-8-51,82-27 1,-94 23-21,0 3 1,98-13 0,-95 23 228,0 2 1,0 3 0,0 3 0,0 1 0,91 23-1,-115-20-226,0-2 0,0-1 0,1-1-1,47-1 1,-59-4-11,1-1 0,-1-1 0,1 0 1,-1-2-1,0 0 0,-1-2 0,37-16 0,-5-5 5,-2-2 0,60-49 0,13-9 4,-109 81-9,0-1 0,0 2 1,0 0-1,1 0 0,0 1 0,0 1 0,0 0 0,1 1 0,17-1 1,-12 2 4,0 2 0,-1 1 1,1 0-1,0 2 0,-1 0 1,27 8-1,-19-3 44,1-2-1,0-1 1,39 3 0,-53-8-42,0 0 1,0-1-1,0 0 1,0-1-1,0-1 1,0 0 0,0-1-1,22-9 1,-10 1-8,0-1-1,-1-1 1,0-1 0,-1-1 0,23-21 0,-36 27 9,0-1-1,-1 0 1,0 0 0,-1-1-1,0-1 1,-1 1-1,-1-1 1,0 0 0,0-1-1,-2 0 1,8-23-1,-6 4 85,5-69-1,-10 80-61,11-56 148,-9 60-175,0-1-1,-2 0 1,0 0-1,-1-27 0,0-124-12,2 20 61,-4 128 41,0 0 0,-2 0 1,-1 0-1,-9-32 0,10 45-63,0 0 0,-1 1 0,-1-1 0,1 1 0,-1 0 0,-1 0 0,1 0 1,-1 1-1,0 0 0,-1 0 0,0 0 0,0 1 0,-10-6 0,-221-144 118,229 152-147,1-1 0,-1 2 0,0-1-1,0 1 1,-1 1 0,1-1 0,-13 0 0,-71-2 3,32 3 17,-537-10-21,102 67 144,116-9 196,-47 3-91,386-44-238,-11 2 72,0-3-1,0-1 1,0-3-1,-1-3 0,-96-16 1,-232-59 252,341 71-319,-50-2 0,53 6 16,-70-13 1,74 7-14,-99-20 28,115 27-30,0 0 1,0 1 0,0 1 0,0 1-1,-32 4 1,39-2-13,-1 1 0,1-1-1,0 2 1,0-1 0,1 2 0,-1-1 0,1 1-1,0 0 1,-16 16 0,9-7-13,0 2 0,1 0 0,-24 35 0,10-2 6,2 0-1,3 2 1,1 0 0,-25 92-1,38-106 132,1 0-1,1 1 1,3 0 0,1 0 0,2 0-1,1 1 1,10 76 0,-8-108-105,1 0 1,0 0 0,1 0 0,0 0-1,0 0 1,0 0 0,1-1-1,1 1 1,-1-1 0,1 0 0,0-1-1,11 12 1,-7-11-6,-1 0 1,1 0-1,1-1 1,-1 0-1,1-1 1,1 0-1,-1 0 1,17 4-1,10-1-274,-1-1 0,1-1 0,1-3 0,62-1 0,39-4-1574,20-5 692</inkml:trace>
</inkml:ink>
</file>

<file path=ppt/ink/ink1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4:23.518"/>
    </inkml:context>
    <inkml:brush xml:id="br0">
      <inkml:brushProperty name="width" value="0.05" units="cm"/>
      <inkml:brushProperty name="height" value="0.05" units="cm"/>
      <inkml:brushProperty name="color" value="#AB008B"/>
    </inkml:brush>
  </inkml:definitions>
  <inkml:trace contextRef="#ctx0" brushRef="#br0">197 445 5809,'-1'1'131,"1"-1"0,-1 0-1,1 0 1,0 1 0,-1-1-1,1 0 1,0 0 0,-1 1 0,1-1-1,0 0 1,-1 1 0,1-1-1,0 0 1,0 1 0,-1-1 0,1 1-1,0-1 1,0 1 0,0-1-1,0 0 1,-1 1 0,1-1-1,0 1 1,0-1 0,0 1 0,0-1-1,0 1 1,0-1 0,0 1-1,0-1 1,0 0 0,1 1-1,-1-1 1,0 1 0,0-1 0,0 1-1,0-1 1,1 0 0,-1 1-1,0-1 1,0 1 0,1-1 0,-1 0-1,0 1 1,1-1 0,-1 0-1,0 0 1,1 1 0,-1-1-1,0 0 1,1 0 0,-1 1 0,1-1-1,-1 0 1,1 0 0,-1 0-1,0 0 1,1 0 0,-1 1-1,1-1 1,-1 0 0,1 0 0,25 14 428,-18-7-463,-1-1 101,-1 0 1,1-1 0,1 0-1,-1 0 1,1-1 0,0 0-1,0 0 1,0-1 0,0 0-1,10 2 1,-8-3-62,0-1 0,0 0 0,0-1 0,1 0 0,-1 0 0,0-1 1,0-1-1,0 1 0,0-2 0,0 1 0,0-1 0,0-1 0,-1 0 0,0 0 0,0-1 0,0 0 0,11-9 1,-8 4-4,-1 0 1,0-1-1,-1 0 1,0-1 0,-1 0-1,0-1 1,-1 0-1,0 0 1,-1 0 0,-1-1-1,6-16 1,-10 20-85,0-1 1,0 1-1,-1-1 1,0 1-1,-1-1 1,-1-11-1,1-17 164,0 34-194,0 0 0,0 1 0,-1-1 0,0 1 0,0-1 0,0 1 0,0-1 0,0 1 0,-1 0 0,0 0 0,0 0 0,0 0 0,-1 0 0,1 0 0,-1 0 0,0 1 0,-5-6 0,-2 0 18,-1 0 1,0 0-1,-1 1 1,-20-11-1,2 6 35,0 0 1,-1 2-1,-43-9 0,56 16 15,1 0 0,-1 1 0,0 1 0,0 1 0,0 0 0,0 1-1,0 1 1,-26 5 0,37-4-63,-1-1-1,1 2 1,-1-1-1,1 1 1,0 0-1,0 0 0,0 1 1,1 0-1,-1 0 1,1 1-1,0 0 1,0 0-1,0 0 1,1 1-1,0-1 1,0 1-1,0 1 1,1-1-1,0 1 1,0-1-1,1 1 1,-3 8-1,-3 11 38,1 0-1,2 1 1,1 0-1,1 0 1,1 1 0,1-1-1,1 1 1,5 33-1,-4-56-81,1-1 0,0 1 0,0-1 0,1 1 0,-1-1 0,1 0-1,0 1 1,0-1 0,0 0 0,6 7 0,-6-10-61,0 1 0,-1 0 0,1 0 0,0-1 0,0 0 0,0 1 0,0-1 0,0 0 0,0 0 0,1 0 0,-1 0 0,0 0 0,0 0 0,1-1 0,-1 1 0,1-1 0,-1 0 0,0 0 1,1 1-1,-1-2 0,1 1 0,2 0 0,34-14-686</inkml:trace>
</inkml:ink>
</file>

<file path=ppt/ink/ink1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4:24.582"/>
    </inkml:context>
    <inkml:brush xml:id="br0">
      <inkml:brushProperty name="width" value="0.05" units="cm"/>
      <inkml:brushProperty name="height" value="0.05" units="cm"/>
      <inkml:brushProperty name="color" value="#AB008B"/>
    </inkml:brush>
  </inkml:definitions>
  <inkml:trace contextRef="#ctx0" brushRef="#br0">298 558 1384,'-2'0'384,"0"0"0,1-1 0,-1 1 0,0-1-1,1 1 1,-1-1 0,0 0 0,1 0 0,-1 1 0,1-1-1,-1 0 1,1-1 0,-1 1 0,1 0 0,-2-2 0,2 1 207,0 1 0,0 0 0,-1 0 0,1 0 0,0 0 0,-1 0 1,1 0-1,-1 0 0,1 0 0,-1 1 0,1-1 0,-1 1 0,0-1 0,1 1 1,-3-1 904,8 3-1089,9 5-199,0-1 0,0 0 0,28 7 0,-33-12-113,1 0 0,-1-1 0,1 0 0,-1-1-1,1 1 1,-1-2 0,1 1 0,-1-1 0,0-1 0,0 0 0,0 0 0,13-7-1,-8 5 27,1-1 7,1-1 0,-1 0 0,-1-1-1,1 0 1,-2-1 0,1 0 0,-1-1 0,0-1 0,-1 0 0,0-1 0,-1 0 0,-1 0 0,9-14 0,-10 11 1,0 0 1,-1 0 0,-1 0 0,5-18-1,-9 26-96,-1 0 1,0 0-1,0 0 0,-1 0 0,0 0 0,0 0 0,0 0 0,-1 0 0,0 0 0,-1 0 0,1 0 1,-4-9-1,-1 4-10,0 0 1,-1 0-1,0 0 0,-1 1 1,0 0-1,-1 1 1,0 0-1,-1 0 1,0 1-1,0 0 0,-1 0 1,0 2-1,-1-1 1,0 1-1,0 1 1,0 0-1,-1 1 0,1 0 1,-20-4-1,18 5-24,0 1-1,0 0 1,-1 1-1,1 1 0,-1 0 1,1 1-1,-1 1 1,1 0-1,-1 0 0,1 2 1,0 0-1,0 1 1,0 0-1,0 1 1,1 0-1,-1 1 0,-23 16 1,19-9 20,2 1 1,0 1-1,0 1 1,1 0-1,1 1 1,-15 23 0,22-28-1,-1 0 0,2 0 0,-1 1 0,2 0 0,0 0 0,0 0 0,1 0 0,1 1 0,0 0 0,-1 26 0,4-33 2,0 1-1,1-1 0,0 1 0,0-1 0,0 0 0,1 1 1,1-1-1,-1 0 0,1 0 0,0 0 0,1-1 0,-1 1 1,9 10-1,-5-9 17,0-1 0,0 0 0,1-1 0,-1 1 0,2-2-1,-1 1 1,0-1 0,1 0 0,13 5 0,2-2-104,1 0-1,0-2 1,0-1-1,0 0 1,1-2-1,0-1 1,29-2 0,25-5-864,1-7 336</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10.420"/>
    </inkml:context>
    <inkml:brush xml:id="br0">
      <inkml:brushProperty name="width" value="0.05" units="cm"/>
      <inkml:brushProperty name="height" value="0.05" units="cm"/>
      <inkml:brushProperty name="color" value="#FF0066"/>
    </inkml:brush>
  </inkml:definitions>
  <inkml:trace contextRef="#ctx0" brushRef="#br0">27 9 7650,'0'-1'379,"-1"0"1,0 0-1,0 1 1,-1-1 0,1 0-1,0 1 1,0-1-1,0 1 1,0-1 0,0 1-1,-1-1 1,1 1-1,0 0 1,0 0 0,-3-1-1,3 2-219,1-1-1,0 0 0,-1 0 1,1 1-1,-1-1 0,1 0 1,0 1-1,-1-1 1,1 0-1,0 1 0,0-1 1,-1 0-1,1 1 1,0-1-1,0 1 0,-1-1 1,1 1-1,0-1 1,0 0-1,0 1 0,0-1 1,0 1-1,0-1 0,0 1 1,0-1-1,0 1 1,0-1-1,0 1 0,9 44 3555,-8-42-3780,15 45 1707,27 55 0,-25-64-1769,-2 1 0,14 53 0,-28-70-1859,-9-22-4097</inkml:trace>
</inkml:ink>
</file>

<file path=ppt/ink/ink1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4:30.601"/>
    </inkml:context>
    <inkml:brush xml:id="br0">
      <inkml:brushProperty name="width" value="0.05" units="cm"/>
      <inkml:brushProperty name="height" value="0.05" units="cm"/>
      <inkml:brushProperty name="color" value="#AB008B"/>
    </inkml:brush>
  </inkml:definitions>
  <inkml:trace contextRef="#ctx0" brushRef="#br0">15 48 4649,'-1'0'193,"-10"-27"8943,8 7 1485,14 42-9737,-3-7-3183</inkml:trace>
</inkml:ink>
</file>

<file path=ppt/ink/ink1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4:31.371"/>
    </inkml:context>
    <inkml:brush xml:id="br0">
      <inkml:brushProperty name="width" value="0.05" units="cm"/>
      <inkml:brushProperty name="height" value="0.05" units="cm"/>
      <inkml:brushProperty name="color" value="#AB008B"/>
    </inkml:brush>
  </inkml:definitions>
  <inkml:trace contextRef="#ctx0" brushRef="#br0">2 3 8362,'-1'-3'4652,"1"8"-1747,3 19-746,8 35-1281,1-8 286,2 0 0,3-1 0,24 52 1,-30-80-889,0 0 0,2-1 0,0 0 0,1-1 0,2 0 0,0-1 0,0-1 0,36 29 1,-39-38-238,-1-2 0,1 1 0,0-2 1,0 0-1,1 0 0,0-1 0,18 4 1,-7-4-1318,40 4 1,-23-10-758,-1-12 729</inkml:trace>
</inkml:ink>
</file>

<file path=ppt/ink/ink1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4:32.162"/>
    </inkml:context>
    <inkml:brush xml:id="br0">
      <inkml:brushProperty name="width" value="0.05" units="cm"/>
      <inkml:brushProperty name="height" value="0.05" units="cm"/>
      <inkml:brushProperty name="color" value="#AB008B"/>
    </inkml:brush>
  </inkml:definitions>
  <inkml:trace contextRef="#ctx0" brushRef="#br0">50 246 6881,'-3'-36'3624,"4"-63"-1,0 6 189,-4 77-2584,3 16-1197,-1 0-1,1 0 0,0-1 0,0 1 1,0 0-1,0 0 0,-1 0 0,1 0 1,0 0-1,0 0 0,0 0 0,-1 0 1,1 0-1,0 0 0,0 0 0,0 0 1,0 0-1,-1 0 0,1 0 0,0 0 1,0 0-1,0 0 0,-1 0 0,1 0 1,0 0-1,0 0 0,0 0 0,-1 0 1,1 1-1,0-1 0,0 0 0,0 0 1,0 0-1,0 0 0,-1 0 0,1 1 1,0-1-1,0 0 0,-15 25 1020,9-6-864,1 0 0,1 0-1,1 0 1,0 1 0,2-1 0,0 0 0,1 1-1,1-1 1,0 1 0,6 21 0,4 13 19,3-1 0,28 72 0,-30-96-150,21 34 0,-20-40-756,-1 0 0,13 36-1,-25-58 503,1 0 0,-1 0-1,0 0 1,1 0 0,-1 0-1,0 0 1,0 0 0,1 0-1,-1 0 1,0 0 0,0 0-1,0 1 1,0-1 0,-1 0-1,1 0 1,0 0 0,0 0-1,-1 0 1,1 0 0,0 0-1,-1 0 1,1 0 0,-1 0-1,1 0 1,-1 0 0,0-1-1,1 1 1,-1 0 0,0 0-1,0 0 1,-1 0 0,-16 6-1011</inkml:trace>
</inkml:ink>
</file>

<file path=ppt/ink/ink1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4:32.582"/>
    </inkml:context>
    <inkml:brush xml:id="br0">
      <inkml:brushProperty name="width" value="0.05" units="cm"/>
      <inkml:brushProperty name="height" value="0.05" units="cm"/>
      <inkml:brushProperty name="color" value="#AB008B"/>
    </inkml:brush>
  </inkml:definitions>
  <inkml:trace contextRef="#ctx0" brushRef="#br0">17 252 6913,'-11'-1'4017,"5"-5"-536,9-6-1569,5 3-183,8-10-505,3-3-200,6 0-400,-1 0-175,6-1-281,-2 4-48,1 2-304,1 0-192,-3-1-617,0 4-863,1 1-505,-4-4 1305</inkml:trace>
</inkml:ink>
</file>

<file path=ppt/ink/ink1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4:32.973"/>
    </inkml:context>
    <inkml:brush xml:id="br0">
      <inkml:brushProperty name="width" value="0.05" units="cm"/>
      <inkml:brushProperty name="height" value="0.05" units="cm"/>
      <inkml:brushProperty name="color" value="#AB008B"/>
    </inkml:brush>
  </inkml:definitions>
  <inkml:trace contextRef="#ctx0" brushRef="#br0">0 53 9666,'6'7'816,"-6"-7"-664,1 1-1,0-1 1,0 1 0,-1 0 0,1-1 0,0 1 0,-1 0-1,1 0 1,-1-1 0,1 1 0,-1 0 0,1 0-1,-1 0 1,0 0 0,1-1 0,-1 1 0,0 0 0,1 0-1,-1 0 1,0 0 0,0 0 0,0 0 0,0 0 0,0 0-1,0 0 1,0 0 0,-1 0 0,1-1 0,0 1 0,0 0-1,-1 0 1,1 0 0,0 0 0,-1 0 0,1-1 0,-1 1-1,1 0 1,-1 0 0,0 0 0,1-1 0,-1 1-1,-1 0 1,2 0-85,0-1 0,0 0 0,0 0 0,0 0 0,-1 1 0,1-1 0,0 0 0,0 0-1,0 0 1,0 1 0,0-1 0,0 0 0,0 1 0,0-1 0,0 0 0,0 0 0,-1 1 0,1-1 0,1 0-1,-1 0 1,0 1 0,0-1 0,0 0 0,0 0 0,0 1 0,0-1 0,0 0 0,0 0 0,0 1 0,0-1-1,0 0 1,1 0 0,-1 0 0,0 1 0,0-1 0,0 0 0,0 0 0,1 0 0,-1 1 0,0-1 0,0 0-1,1 0 1,-1 0 0,0 0 0,0 0 0,1 1 0,19 8-339,-5-2 527,-15-7-255,12 5 32,-1 1 0,1-2 0,0 0 0,0 0 0,1-1 0,13 2 0,-1-6 18,-24 0-46,-1 1-1,0 0 1,1 0 0,-1 0-1,1 0 1,-1 0-1,0 0 1,1-1-1,-1 1 1,0 0 0,1 0-1,-1 0 1,0-1-1,1 1 1,-1 0 0,0-1-1,0 1 1,1 0-1,-1 0 1,0-1 0,0 1-1,0 0 1,1-1-1,-1 1 1,0-1 0,0 1-1,0 0 1,0-1-1,0 1 1,0-1 0,-1-2 6,0-1-1,-1 1 1,0-1 0,1 1 0,-1 0 0,-1 0 0,1 0 0,0 0 0,-1 0 0,1 1 0,-5-5 0,-2-2-8,3 1 1,-1 0 0,-1 1 0,0-1 0,0 2 0,0-1 0,-1 1-1,-12-7 1,29 13-785,0 0 0,1 0 0,-1-1 0,0 0 0,0-1 0,14-4 0,-8-2-1217,0-3 783</inkml:trace>
</inkml:ink>
</file>

<file path=ppt/ink/ink1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4:33.342"/>
    </inkml:context>
    <inkml:brush xml:id="br0">
      <inkml:brushProperty name="width" value="0.05" units="cm"/>
      <inkml:brushProperty name="height" value="0.05" units="cm"/>
      <inkml:brushProperty name="color" value="#AB008B"/>
    </inkml:brush>
  </inkml:definitions>
  <inkml:trace contextRef="#ctx0" brushRef="#br0">0 118 6449,'49'-5'2670,"-47"5"-2478,0 0-1,-1 1 1,1-1 0,-1 1-1,1-1 1,0 1-1,-1-1 1,1 1-1,-1 0 1,1 0-1,-1 0 1,0 0 0,1 0-1,-1 0 1,0 0-1,0 1 1,0-1-1,1 2 1,16 25 1913,-15-21-1511,1 0 69,0 0 1,1 0-1,-1 0 0,8 6 1,-13-14-595,1 0 0,-1-1 0,1 1 0,-1 0-1,1 0 1,0-1 0,-1 1 0,1 0 0,0-1 0,0 1 0,0 0 0,0-1 0,1-2 0,-1-2-1,-2-34-63,5-45 0,-1 54-159,-2 28-79,2-12-546,5 11-2731</inkml:trace>
</inkml:ink>
</file>

<file path=ppt/ink/ink1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4:33.745"/>
    </inkml:context>
    <inkml:brush xml:id="br0">
      <inkml:brushProperty name="width" value="0.05" units="cm"/>
      <inkml:brushProperty name="height" value="0.05" units="cm"/>
      <inkml:brushProperty name="color" value="#AB008B"/>
    </inkml:brush>
  </inkml:definitions>
  <inkml:trace contextRef="#ctx0" brushRef="#br0">0 252 7714,'52'13'3532,"-51"-14"-3335,0 1 0,1-1-1,-1 0 1,0 0-1,0 0 1,1 0-1,-1 0 1,0 0 0,0 0-1,0 0 1,0 0-1,-1 0 1,1 0-1,0-1 1,0 1 0,-1 0-1,1-1 1,0 1-1,-1 0 1,0-1-1,1 1 1,-1-1 0,0-2-1,3-3 588,-2 3-370,11-27 781,-12 31-1186,1-1-1,-1 1 1,0-1 0,1 1-1,-1-1 1,0 1-1,0-1 1,0 1-1,0-1 1,1 1-1,-1-1 1,0 1-1,0-1 1,0 1 0,0-1-1,0 0 1,0 1-1,0-1 1,-1 1-1,1-1 1,0 1-1,0-1 1,0 1-1,0-1 1,-1 1 0,1-1-1,0 1 1,0-1-1,-1 1 1,1-1-1,-1 1 1,1 0-1,0-1 1,-1 1-1,1-1 1,-1 1 0,1 0-1,-1-1 1,1 1-1,-1 0 1,1 0-1,-1 0 1,0-1-1,0 2-8,-1 0-1,1 0 1,0 1-1,0-1 1,0 0-1,0 1 1,0-1-1,0 1 1,0-1-1,0 1 0,1-1 1,-1 1-1,0-1 1,1 1-1,-1 2 1,-2 4 0,-12 38 7,14-44-2,1 1-1,0 0 1,0-1-1,0 1 1,1-1 0,-1 1-1,1-1 1,-1 1-1,1-1 1,0 1 0,0-1-1,0 1 1,0-1-1,0 0 1,0 0 0,1 0-1,-1 1 1,1-1-1,-1-1 1,1 1-1,0 0 1,0 0 0,0-1-1,0 1 1,4 2-1,-1-1 27,0 0-1,0-1 0,0 1 0,0-1 0,0 0 1,1 0-1,-1 0 0,1-1 0,9 1 0,-8-2-6,0 0 0,0 0 0,-1-1 0,1 0 0,0 0 0,0-1 0,0 0 0,-1 0 0,1-1 0,-1 0 0,1 0 0,10-7 0,-13 7-13,-1 0 1,1 0 0,-1 0-1,0 0 1,0 0-1,0-1 1,0 0 0,0 1-1,-1-1 1,0 0-1,0 0 1,0 0-1,0-1 1,-1 1 0,1 0-1,-1-1 1,0 1-1,-1 0 1,1-1 0,-1-5-1,7-19-29,-7 30-28,1 1 0,0-1 0,0 1 0,0-1 0,0 1 1,0-1-1,0 0 0,0 0 0,0 1 0,0-1 1,0 0-1,1 0 0,-1 0 0,1 0 0,-1 0 0,1 0 1,-1-1-1,1 1 0,-1 0 0,1-1 0,0 1 1,-1-1-1,1 0 0,0 1 0,2-1 0,36 5-1687,-25-9 923</inkml:trace>
  <inkml:trace contextRef="#ctx0" brushRef="#br0" timeOffset="0.99">264 83 9698,'-45'-41'3649,"45"31"-2761,12 4-560,4-3-136,6 1-504,2 3-400,8 2 432</inkml:trace>
</inkml:ink>
</file>

<file path=ppt/ink/ink1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4:34.614"/>
    </inkml:context>
    <inkml:brush xml:id="br0">
      <inkml:brushProperty name="width" value="0.05" units="cm"/>
      <inkml:brushProperty name="height" value="0.05" units="cm"/>
      <inkml:brushProperty name="color" value="#AB008B"/>
    </inkml:brush>
  </inkml:definitions>
  <inkml:trace contextRef="#ctx0" brushRef="#br0">16 244 8322,'60'6'3485,"-67"5"3269,-18 20-6146,-8 14-425,32-43-176,0-1-1,0 0 1,0 1-1,0-1 1,0 1-1,0 0 1,0-1 0,1 1-1,-1 0 1,1 0-1,-1-1 1,1 1-1,0 0 1,-1 2-1,1-3-4,1 0 0,-1-1 0,0 1-1,0-1 1,1 1 0,-1-1-1,0 1 1,0-1 0,1 1-1,-1-1 1,1 1 0,-1-1-1,1 1 1,-1-1 0,1 1 0,-1-1-1,1 0 1,-1 1 0,1-1-1,-1 0 1,1 0 0,-1 1-1,1-1 1,0 0 0,-1 0-1,2 0 1,5 1 1,0-1-1,0 0 0,0 0 1,0-1-1,10-2 0,-2 1 6,-12 3-7,-1-1 1,1 1 0,-1-1-1,0 1 1,1 0 0,-1 0-1,0 0 1,0 0 0,0 0-1,0 1 1,0-1 0,0 1-1,0-1 1,3 4 0,26 30 26,-16-17 17,0-2 205,0 1 1,24 38-1,-35-48-174,0 0-1,0 0 0,-1 0 1,0 0-1,-1 1 0,0-1 1,0 1-1,0-1 1,-1 1-1,0 0 0,-1 0 1,0 11-1,0-17-66,-1 1-1,1-1 1,-1 1 0,1-1-1,-1 1 1,0-1-1,0 0 1,0 1-1,0-1 1,0 0 0,0 0-1,-1 0 1,1 1-1,-1-2 1,0 1 0,1 0-1,-1 0 1,0 0-1,0-1 1,0 1-1,0-1 1,-1 0 0,1 1-1,0-1 1,0 0-1,-1 0 1,1-1 0,-1 1-1,1 0 1,-1-1-1,1 1 1,-1-1-1,1 0 1,-1 0 0,1 0-1,-4-1 1,1 1-33,0 0 0,-1-1 1,1 0-1,-1 0 0,1-1 1,0 1-1,0-1 0,0 0 0,0-1 1,0 1-1,0-1 0,1 0 1,-1 0-1,1 0 0,0-1 1,-4-3-1,4 1-34,1 1-1,0 0 1,0-1-1,0 1 1,1-1 0,0 0-1,0 0 1,0 0 0,1 0-1,0 0 1,0 0 0,0 0-1,1-1 1,0-7-1,2-12 18,1 0 0,8-29 0,-3 9 6,-5 25 39,-1 2 10,1-1 0,1 1 0,0 1 0,2-1 0,14-33 0,-20 51 0,0 0-1,1 1 0,-1-1 0,0 0 0,1 1 0,-1-1 1,1 1-1,-1-1 0,0 1 0,1-1 0,0 1 0,-1-1 1,1 1-1,-1 0 0,1-1 0,-1 1 0,1 0 1,0-1-1,-1 1 0,1 0 0,0 0 0,-1 0 0,1 0 1,0-1-1,-1 1 0,1 0 0,0 0 0,-1 0 0,1 0 1,1 1-1,-1-1 15,1 1 0,0 0 1,0 0-1,-1 0 0,1 0 0,0 0 0,-1 0 1,1 0-1,-1 1 0,3 2 0,28 43 395,-30-44-379,11 27 178,-11-25-174,0 1 0,0-1-1,0 0 1,1 0 0,0 0-1,0 0 1,0 0 0,1 0-1,-1-1 1,9 8 0,-12-12-44,0 0 0,0 0 1,1 0-1,-1 0 0,0 0 1,0 0-1,1 1 0,-1-1 0,0 0 1,0 0-1,1 0 0,-1 0 1,0 0-1,0 0 0,1 0 1,-1-1-1,0 1 0,0 0 0,1 0 1,-1 0-1,0 0 0,0 0 1,1 0-1,-1 0 0,0 0 1,0-1-1,1 1 0,-1 0 0,0 0 1,0 0-1,0-1 0,0 1 1,1 0-1,-1 0 0,0 0 1,0-1-1,0 1 0,0 0 0,0 0 1,0-1-1,0 1 0,1-1 1,3-17 51,-2 5-57,3-8 4,-1 0 2,1 1 0,0 1 0,2-1 0,9-18 0,-16 36-5,1 1 0,-1 0 0,1 0-1,0 0 1,-1 0 0,1 0 0,0 0 0,0 0 0,0 0 0,-1 0 0,1 1 0,0-1 0,0 0 0,0 1 0,0-1 0,1 0-1,-1 1 1,0-1 0,0 1 0,0-1 0,0 1 0,1 0 0,-1 0 0,0 0 0,0-1 0,0 1 0,1 0 0,-1 0-1,0 0 1,0 1 0,1-1 0,-1 0 0,0 0 0,0 1 0,0-1 0,0 1 0,1-1 0,-1 1 0,0-1 0,0 1 0,0 0-1,0-1 1,0 1 0,1 1 0,7 6 99,0 0 0,0 1 0,14 18 0,-5-5 482,-17-21-521,0 0-1,0 0 0,0 0 1,0 0-1,0 0 1,0 0-1,1 0 0,-1 0 1,0 0-1,1-1 0,-1 1 1,0 0-1,1-1 0,-1 0 1,1 1-1,-1-1 0,1 0 1,-1 1-1,1-1 1,-1 0-1,1 0 0,-1 0 1,4-1-1,-3 0 29,-1 0 1,1 0-1,0 0 1,0 0-1,0 0 1,-1-1-1,1 1 0,-1 0 1,1-1-1,-1 0 1,1 1-1,-1-1 1,0 0-1,2-3 0,3-7 196,-1-1 0,0 1 0,-1-1 0,2-14-1,-6 27-282,3-14-142,-1-1 0,0 1 0,-1-1 0,-1 1 0,0-1 1,-1 1-1,-1-1 0,0 1 0,-5-16 0,-2 6-522</inkml:trace>
</inkml:ink>
</file>

<file path=ppt/ink/ink1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4:39.176"/>
    </inkml:context>
    <inkml:brush xml:id="br0">
      <inkml:brushProperty name="width" value="0.05" units="cm"/>
      <inkml:brushProperty name="height" value="0.05" units="cm"/>
      <inkml:brushProperty name="color" value="#AB008B"/>
    </inkml:brush>
  </inkml:definitions>
  <inkml:trace contextRef="#ctx0" brushRef="#br0">0 66 5017,'1'1'188,"0"-1"-1,-1 0 1,1 1-1,0-1 1,0 0 0,-1 0-1,1 0 1,0 1-1,0-1 1,-1 0-1,1 0 1,0 0 0,0 0-1,-1 0 1,1 0-1,0-1 1,0 1 0,-1 0-1,1 0 1,0 0-1,0-1 1,-1 1-1,1 0 1,0-1 0,-1 1-1,1-1 1,1 0-1,23-19 963,-12 10-188,-4 5-634,0 0 0,1 1 1,0 0-1,0 1 0,0 0 0,0 0 0,1 1 0,-1 0 0,14 0 0,11 2 841,52 5 0,-16 1-553,642 32 1990,-601-22-2331,-73-9 371,43 2-1,-68-8-382,-1-1 0,0-1 0,0 0 0,1-1 0,-1 0 0,0-1 0,15-6 0,-3-2 175,24-6 512,-47 17-929,1-1 0,0 1 0,0 0 1,0 0-1,0 0 0,-1 0 0,1 1 0,0-1 1,0 1-1,0 0 0,-1-1 0,1 1 0,0 1 1,-1-1-1,5 3 0,-6-4-146,-1 1 1,1-1-1,0 1 0,0-1 1,0 0-1,0 1 0,0-1 0,0 0 1,0 0-1,0 1 0,0-1 1,0 0-1,-1 0 0,1 0 1,0 0-1,0 0 0,0 0 1,0 0-1,0-1 0,0 1 0,0 0 1,0-1-1,2 0 0,2-9-920</inkml:trace>
</inkml:ink>
</file>

<file path=ppt/ink/ink1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04.413"/>
    </inkml:context>
    <inkml:brush xml:id="br0">
      <inkml:brushProperty name="width" value="0.05" units="cm"/>
      <inkml:brushProperty name="height" value="0.05" units="cm"/>
      <inkml:brushProperty name="color" value="#AB008B"/>
    </inkml:brush>
  </inkml:definitions>
  <inkml:trace contextRef="#ctx0" brushRef="#br0">69 135 4873,'-9'-14'1382,"0"-1"0,2-1 1,-7-18-1,-7-14 1655,15 41-823,3 12-229,4 24-896,17 127 171,44 172 0,67 155 477,-35-213-949,4 14-498,-91-260-320,-4-17-45,0 1 0,-1-1 0,0 0 1,0 1-1,-1-1 0,0 1 0,0-1 0,-1 13 0,0-20 32,0 0-1,0 1 0,0-1 0,0 0 0,0 0 0,0 0 1,0 1-1,0-1 0,0 0 0,0 0 0,0 0 1,0 1-1,0-1 0,0 0 0,0 0 0,0 0 0,0 0 1,0 1-1,0-1 0,0 0 0,0 0 0,0 0 1,0 0-1,0 1 0,-1-1 0,1 0 0,0 0 1,0 0-1,0 0 0,0 0 0,0 1 0,-1-1 0,1 0 1,0 0-1,0 0 0,0 0 0,0 0 0,-1 0 1,1 0-1,0 0 0,0 0 0,0 0 0,-1 0 0,1 0 1,0 0-1,0 0 0,0 0 0,-1 0 0,1 0 1,0 0-1,0 0 0,0 0 0,-1 0 0,1 0 1,-10-13-2235,-5-19-1166,7 9 2244</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10.916"/>
    </inkml:context>
    <inkml:brush xml:id="br0">
      <inkml:brushProperty name="width" value="0.05" units="cm"/>
      <inkml:brushProperty name="height" value="0.05" units="cm"/>
      <inkml:brushProperty name="color" value="#FF0066"/>
    </inkml:brush>
  </inkml:definitions>
  <inkml:trace contextRef="#ctx0" brushRef="#br0">8 102 9066,'-1'0'156,"1"0"1,-1-1-1,1 1 1,0 0-1,-1 0 1,1-1-1,-1 1 1,1 0-1,0-1 1,-1 1-1,1 0 1,0-1-1,0 1 1,-1-1-1,1 1 1,0 0-1,0-1 1,-1 1-1,1-1 1,0 1-1,0-1 1,0 1-1,0-1 1,0 1-1,0-1 1,0 1-1,0-1 0,0 1 1,0-1-1,0 1 1,0-1-1,0 1 1,0 0-1,0-1 1,1 1-1,-1-1 1,0 1-1,0-1 1,0 1-1,1-1 1,-1 1-1,0 0 1,1-1-1,-1 1 1,0 0-1,1-1 1,-1 1-1,0 0 1,1-1-1,-1 1 1,1 0-1,0-1 1,28-16 1829,-20 12-1498,7-5 68,1 0 1,1 1-1,0 1 1,31-10 0,-45 17-492,0 0 1,0 1 0,0-1-1,0 1 1,0 0-1,1 0 1,-1 0 0,0 0-1,0 1 1,0 0-1,1-1 1,4 3-1,-6-1-48,-1-1 0,1 1-1,-1-1 1,1 1-1,-1 0 1,1 0 0,-1 0-1,0 1 1,0-1-1,0 0 1,0 1-1,-1-1 1,1 1 0,-1 0-1,1-1 1,-1 1-1,0 0 1,0 0-1,1 3 1,-1 1-8,0 1 1,-1-1-1,1 0 0,-1 0 1,-1 0-1,1 0 0,-1 1 1,-1-1-1,1 0 0,-1 0 1,0-1-1,-1 1 0,-3 7 1,1-3-33,-1 0 1,0 0 0,0-1 0,-1 0 0,0 0 0,-1-1 0,-9 9-1,6-10-777,29-17 257,1 4 539,-1 1 0,1 1-1,0 1 1,0 1 0,0 0-1,0 1 1,21 3 0,-37-3 16,0 1 0,0-1 1,0 0-1,0 1 0,0 0 1,-1 0-1,1 0 0,0 0 1,0 0-1,-1 1 0,1-1 1,0 1-1,-1-1 0,0 1 1,1 0-1,-1 0 0,0 0 1,3 4-1,-4-4 5,-1 0-1,0-1 1,1 1-1,-1 0 1,0 0 0,0 0-1,0 0 1,0 0-1,0 0 1,0 0-1,0 0 1,-1 0 0,1 0-1,-1 0 1,1 0-1,-1-1 1,0 1-1,0 0 1,0 0-1,0-1 1,0 1 0,0-1-1,0 1 1,-1-1-1,1 1 1,0-1-1,-1 0 1,-2 2 0,-14 13-3,-1-1 1,0 0-1,-1-2 1,-44 22 0,14-8-857,49-26 720,-11 5-795,11-6 856,1 0 0,0 0 1,0 0-1,0 0 0,0 1 1,0-1-1,-1 0 0,1 0 0,0 0 1,0 0-1,0 0 0,0 0 1,-1 0-1,1 0 0,0 0 1,0 0-1,0 0 0,-1 0 1,1 0-1,0 0 0,0 0 1,0 0-1,0 0 0,-1 0 1,1 0-1,0 0 0,0 0 0,0 0 1,0-1-1,0 1 0,-1 0 1,1 0-1,0 0 0,0 0 1,0 0-1,0 0 0,0 0 1,0-1-1,-1 1 0,1 0 1,0 0-1,0 0 0,0 0 0,0-1 1,0 1-1,0 0 0,0 0 1,0 0-1,0 0 0,0-1 1,0 1-1,0 0 0,0 0 1,0 0-1,0 0 0,0-1 1,0 1-1,0 0 0,0 0 1,0 0-1,0-1 0,4-9-1048</inkml:trace>
</inkml:ink>
</file>

<file path=ppt/ink/ink1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04.795"/>
    </inkml:context>
    <inkml:brush xml:id="br0">
      <inkml:brushProperty name="width" value="0.05" units="cm"/>
      <inkml:brushProperty name="height" value="0.05" units="cm"/>
      <inkml:brushProperty name="color" value="#AB008B"/>
    </inkml:brush>
  </inkml:definitions>
  <inkml:trace contextRef="#ctx0" brushRef="#br0">8 98 8274,'-1'1'187,"1"-1"0,-1 1 0,0 0 0,1-1 0,-1 1 1,1-1-1,-1 1 0,1 0 0,-1 0 0,1-1 0,0 1 0,-1 0 1,1 0-1,0-1 0,0 1 0,-1 0 0,1 0 0,0 0 0,0-1 0,0 1 1,0 0-1,0 0 0,0 0 0,0 0 0,0-1 0,1 1 0,-1 0 1,0 0-1,0-1 0,1 1 0,-1 0 0,0 0 0,2 1 0,19 29 1410,-14-22-765,27 41 957,-19-28-980,0-1 0,1 0 0,32 32 0,-46-51-740,-1 0 1,1 0-1,0-1 0,0 1 1,1-1-1,-1 1 1,0-1-1,0 0 0,1 0 1,-1 0-1,1 0 0,-1 0 1,1-1-1,-1 1 0,1-1 1,-1 0-1,1 1 0,5-1 1,-6-1-5,0 0 0,1 0 0,-1 0 0,0 0 0,0 0 0,0 0 0,0 0 0,0-1 0,0 1 1,0-1-1,0 0 0,-1 1 0,1-1 0,-1 0 0,1 0 0,1-3 0,3-6 102,-1 0 0,0 0 0,-1 0 0,0-1 0,-1 1 0,3-19 0,-3 12-139,-1 0 0,-1 0 0,-1-31 1,-2 34-1021,0 1 0,-6-25 0,3 13 457,4-5 23</inkml:trace>
</inkml:ink>
</file>

<file path=ppt/ink/ink1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05.473"/>
    </inkml:context>
    <inkml:brush xml:id="br0">
      <inkml:brushProperty name="width" value="0.05" units="cm"/>
      <inkml:brushProperty name="height" value="0.05" units="cm"/>
      <inkml:brushProperty name="color" value="#AB008B"/>
    </inkml:brush>
  </inkml:definitions>
  <inkml:trace contextRef="#ctx0" brushRef="#br0">17 19 6993,'-17'-18'8752,"48"56"-6101,-23-28-2520,5 3 108,-2 2 0,1 0 1,-2 0-1,0 1 1,11 25-1,-17-30-168,0-1-52,-1-1 0,1 1 1,1 0-1,0-1 0,9 13 1,-14-20-858,-4-5-1434,3 1 1387</inkml:trace>
</inkml:ink>
</file>

<file path=ppt/ink/ink1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05.923"/>
    </inkml:context>
    <inkml:brush xml:id="br0">
      <inkml:brushProperty name="width" value="0.05" units="cm"/>
      <inkml:brushProperty name="height" value="0.05" units="cm"/>
      <inkml:brushProperty name="color" value="#AB008B"/>
    </inkml:brush>
  </inkml:definitions>
  <inkml:trace contextRef="#ctx0" brushRef="#br0">31 34 8970,'-11'-9'3961,"3"-4"-2449,5 7-272,-5 1 113,10 7-1153,7 1-4489</inkml:trace>
</inkml:ink>
</file>

<file path=ppt/ink/ink1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06.362"/>
    </inkml:context>
    <inkml:brush xml:id="br0">
      <inkml:brushProperty name="width" value="0.05" units="cm"/>
      <inkml:brushProperty name="height" value="0.05" units="cm"/>
      <inkml:brushProperty name="color" value="#AB008B"/>
    </inkml:brush>
  </inkml:definitions>
  <inkml:trace contextRef="#ctx0" brushRef="#br0">2 141 6777,'-1'3'781,"1"0"0,-1 1 0,1-1 0,0 0 0,0 1 0,1-1 0,-1 0 0,2 6 0,13 27 1961,-9-26-2573,1 1 0,1-1-1,-1-1 1,11 10 0,-19-71 63,0 43-215,0-12 76,0 0-1,2-1 1,4-35 0,-4 51-11,1 0 0,-1 0 1,1 0-1,1 0 0,-1 0 1,1 1-1,0-1 0,4-5 0,-5 8 4,0 1-1,0-1 1,0 1-1,1 0 1,-1 0-1,1 0 1,-1 0-1,1 0 1,0 1-1,0-1 1,0 1-1,0-1 1,0 1-1,0 0 1,0 1-1,5-2 1,-5 2-46,-1-1 1,1 1-1,-1 0 1,0 0-1,1 1 1,-1-1-1,1 0 1,-1 1-1,0-1 0,1 1 1,-1 0-1,0 0 1,0 0-1,0 0 1,0 0-1,0 1 1,0-1-1,0 0 1,0 1-1,0 0 1,0-1-1,-1 1 1,3 3-1,2 4 14,0 0-1,-1 1 0,0 0 0,5 12 1,-7-13-55,1 0 1,0-1 0,1 1-1,5 7 1,-8-14-120,-1 0-1,1 0 1,-1 0-1,1 0 1,0-1 0,0 1-1,-1-1 1,1 1 0,4 1-1,0-7-1929,-3-13 123,-2-9 615,4-7 462</inkml:trace>
</inkml:ink>
</file>

<file path=ppt/ink/ink1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06.762"/>
    </inkml:context>
    <inkml:brush xml:id="br0">
      <inkml:brushProperty name="width" value="0.05" units="cm"/>
      <inkml:brushProperty name="height" value="0.05" units="cm"/>
      <inkml:brushProperty name="color" value="#AB008B"/>
    </inkml:brush>
  </inkml:definitions>
  <inkml:trace contextRef="#ctx0" brushRef="#br0">140 47 7626,'-1'-3'383,"0"0"1,0-1 0,0 1 0,-1 0-1,1 1 1,-1-1 0,0 0 0,0 0-1,0 1 1,0-1 0,0 1 0,0-1 0,-1 1-1,-3-3 1,5 5-267,-1-1 0,0 1 0,1 0 1,-1-1-1,1 1 0,-1 0 0,1 0 0,-1 0 0,0 0 0,1 0 1,-1 0-1,1 1 0,-1-1 0,1 0 0,-1 1 0,1-1 0,-1 1 1,1 0-1,-1-1 0,1 1 0,0 0 0,-1 0 0,1 0 0,0 0 1,0 0-1,0 0 0,0 0 0,0 1 0,0-1 0,0 0 0,0 0 1,-1 3-1,-2 2 64,0 0 0,0 1 0,1-1 0,0 1 0,0 0 0,0 0 0,1 0 0,0 0 0,0 0 0,1 0 0,0 1 0,0-1 0,1 1 0,0-1 0,0 1 0,2 7 0,2 14 303,2-1 1,17 51 0,-15-54-241,14 33-2,2 0-1,3-2 1,2-1-1,50 71 0,-53-94 73,-18-24-1767</inkml:trace>
  <inkml:trace contextRef="#ctx0" brushRef="#br0" timeOffset="1">12 630 8842,'-11'-1'3897,"14"-13"-2001,2-4 65,14-5-345,7-8-440,8 0-528,2-1-272,-3 7-256,0 4-168,-4 6-568,-1 0-784,1-1-865,-1 4 1297</inkml:trace>
</inkml:ink>
</file>

<file path=ppt/ink/ink1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07.363"/>
    </inkml:context>
    <inkml:brush xml:id="br0">
      <inkml:brushProperty name="width" value="0.05" units="cm"/>
      <inkml:brushProperty name="height" value="0.05" units="cm"/>
      <inkml:brushProperty name="color" value="#AB008B"/>
    </inkml:brush>
  </inkml:definitions>
  <inkml:trace contextRef="#ctx0" brushRef="#br0">0 816 7610,'11'10'737,"-9"-8"-527,-1-1 0,0 1 0,1-1 0,-1 1 0,1-1-1,0 0 1,-1 0 0,1 0 0,0 0 0,0 0 0,2 1 0,-3-2-77,0-1 0,0 1 0,0-1-1,0 1 1,0-1 0,0 1 0,0-1 0,0 1 0,-1-1 0,1 0 0,0 1 0,0-1 0,-1 0 0,1 0 0,0 0 0,-1 0 0,1 1 0,-1-1 0,1 0 0,-1 0-1,1 0 1,-1 0 0,0 0 0,0 0 0,1 0 0,-1-2 0,5-10 594,0-1 0,-1 1 1,0-1-1,-1 0 0,-1 0 0,1-20 1,-2 34-722,-1-1 0,0 1 0,0-1 0,0 0 0,0 1 0,0-1 0,0 0 0,0 1 0,0-1 0,0 1 0,0-1 0,0 0 0,-1 1 0,1-1 0,0 0 0,0 1 0,-1-1 0,1 1 0,0-1 0,-1 1 0,1-1 0,0 1 1,-1-1-1,1 1 0,-1-1 0,1 1 0,-1 0 0,1-1 0,-1 1 0,1-1 0,-1 1 0,0-1 0,-1 2 6,1-1 1,0 1-1,0-1 0,0 1 0,-1-1 1,1 1-1,0 0 0,0 0 0,0-1 1,0 1-1,0 0 0,0 0 0,1 0 1,-2 2-1,-26 39 175,24-33-189,0 0 0,1 0-1,1 1 1,-1-1-1,1 1 1,1-1 0,0 1-1,0 0 1,1 0-1,1 10 1,-1-17-1,0-1 1,1 1 0,-1-1-1,1 1 1,-1-1-1,1 1 1,0-1-1,0 1 1,0-1-1,0 0 1,0 0-1,0 1 1,1-1-1,-1 0 1,1 0 0,0 0-1,-1 0 1,1-1-1,0 1 1,0 0-1,0-1 1,0 0-1,1 1 1,-1-1-1,0 0 1,0 0-1,1 0 1,-1 0 0,1 0-1,-1-1 1,1 1-1,-1-1 1,1 0-1,-1 0 1,1 1-1,-1-2 1,1 1-1,-1 0 1,1 0-1,-1-1 1,1 0 0,-1 1-1,4-2 1,3-1-125,0-1 1,0 1 0,-1-1 0,1-1 0,-1 0 0,0 0 0,-1 0 0,1-1 0,-1 0-1,10-11 1,7-10-690,29-39 0,-43 53 607,5-8-94,-3 7 155,0-2 1,-2 0-1,0 0 1,0 0-1,8-23 1,-16 34 121,7-22 199,-6 23 155,-5 18 226,-1-4-419,1 1-1,1 0 0,0 0 0,0 0 1,1 0-1,2 11 0,-2-19-121,0-1-1,1 0 0,-1 1 1,1-1-1,0 0 0,-1 0 1,1 1-1,0-1 0,0 0 1,0 0-1,1 0 0,-1 0 1,0 0-1,1 0 0,-1-1 1,1 1-1,0 0 0,0-1 1,-1 1-1,1-1 0,0 0 1,0 1-1,0-1 0,1 0 1,-1 0-1,0-1 0,0 1 1,0 0-1,1-1 0,-1 1 1,0-1-1,1 0 0,-1 0 1,0 0-1,1 0 0,2 0 1,2-1-8,0-1 1,-1 1 0,1-1-1,0-1 1,-1 1 0,1-1 0,-1 0-1,0-1 1,0 1 0,0-1 0,-1 0-1,1-1 1,-1 0 0,0 1-1,0-2 1,5-6 0,3-4 12,-1-1 1,-1 0-1,0-1 0,10-25 1,-10 17 58,-1 0 0,-2 0 0,-1-1 0,-1 0 0,-1 0 0,2-36 0,-6 41-27,-1-1 0,-1 1 0,-1 0 0,-1 0-1,-1 0 1,0 0 0,-2 0 0,-10-26 0,11 39-48,1 0-1,-1 0 1,0 0 0,-13-15-1,16 20 13,-1 1 0,0 0 1,0 0-1,0 0 0,0 1 0,-1-1 0,1 1 0,-1 0 0,1 0 0,-1 0 0,0 0 0,0 1 0,0 0 0,-7-2 0,10 2 12,0 1 0,0 0 1,0 0-1,0 0 0,0 0 0,0 0 1,0 0-1,0 0 0,0 1 1,0-1-1,0 0 0,0 0 0,0 1 1,0-1-1,0 1 0,0-1 1,0 1-1,1-1 0,-1 1 0,0-1 1,0 1-1,1 0 0,-1-1 1,-1 2-1,1 0 20,0 0 0,1 0 0,-1-1 1,0 1-1,0 0 0,1 0 0,0 0 0,-1 0 1,1 0-1,0 0 0,0 3 0,0 5 83,1-1 0,1 0 0,-1 1 0,5 11 0,1 0 35,2 0 0,0 0-1,1-1 1,1 0 0,0-1-1,20 23 1,-1-5 29,70 63 1,-84-85-236,-12-10-170,1 0-1,-1-1 0,1 0 0,0 0 0,0 0 1,1-1-1,-1 0 0,11 5 0,-15-7-118,-1-2 274,0 1 0,0 0 0,0 0 0,0 0 0,0 0 0,0 0 0,0 0 0,0-1 0,0 1 0,0 0 0,0 0 0,0 0 0,0 0 0,0 0 0,0 0 0,0-1 0,0 1 0,0 0 0,0 0 0,0 0 0,0 0 0,0 0 0,0 0 0,0-1 0,0 1 0,0 0 0,1 0 1,-1 0-1,0 0 0,0 0 0,0 0 0,0 0 0,0 0 0,0 0 0,0 0 0,1 0 0,-1-1 0,0 1 0,0 0 0,0 0 0,0 0 0,0 0 0,0 0 0,1 0 0,-1 0 0,0 0 0,0 0 0,0 0 0,0 0 0,0 0 0,0 0 0,1 0 0,-1 0 0,0 0 0,0 0 0,0 1 0,0-1 0,0 0 0,0 0 0,0 0 0,1 0 0,-1 0 0,-5-12-1070</inkml:trace>
</inkml:ink>
</file>

<file path=ppt/ink/ink1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07.761"/>
    </inkml:context>
    <inkml:brush xml:id="br0">
      <inkml:brushProperty name="width" value="0.05" units="cm"/>
      <inkml:brushProperty name="height" value="0.05" units="cm"/>
      <inkml:brushProperty name="color" value="#AB008B"/>
    </inkml:brush>
  </inkml:definitions>
  <inkml:trace contextRef="#ctx0" brushRef="#br0">90 220 8562,'-90'17'6537,"104"-31"-4880,1-10-25,7-10-688,5-3-216,-4-1-552,4 5-312,-1 9-1152,-6 2-440,-1 11 927</inkml:trace>
</inkml:ink>
</file>

<file path=ppt/ink/ink1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08.164"/>
    </inkml:context>
    <inkml:brush xml:id="br0">
      <inkml:brushProperty name="width" value="0.05" units="cm"/>
      <inkml:brushProperty name="height" value="0.05" units="cm"/>
      <inkml:brushProperty name="color" value="#AB008B"/>
    </inkml:brush>
  </inkml:definitions>
  <inkml:trace contextRef="#ctx0" brushRef="#br0">81 706 9154,'-6'-54'6542,"-10"-25"-3871,16 78-2663,0 0 0,0 0 0,-1 0 0,1 0 1,0 0-1,-1 0 0,1 0 0,-1 0 0,1 0 0,-1 0 1,0 0-1,1 0 0,-1 1 0,0-1 0,1 0 1,-1 0-1,0 1 0,-1-2 0,1 2-8,1 0 0,-1 0 0,0 0 0,1 0 0,-1 0 0,0 0 0,1 0-1,-1 0 1,1 0 0,-1 0 0,0 0 0,1 0 0,-1 0 0,0 0 0,1 1 0,-1-1 0,1 0 0,-1 1 0,0-1 0,1 0-1,-2 1 1,0 2-14,-1-1-1,1 1 0,-1 0 1,1-1-1,0 1 0,0 0 0,0 0 1,0 0-1,-2 7 0,2-2-5,0 0 0,0 0 0,1-1 0,0 1 0,1 0-1,0 0 1,0 1 0,1-1 0,0-1 0,3 16 0,-3-20 14,0 1 0,1-1 0,-1 1 0,0-1 0,1 0 0,0 1 0,0-1-1,0 0 1,0 0 0,1-1 0,3 5 0,-4-5-1,0-1 1,0 0-1,0 1 0,0-1 0,1 0 0,-1 0 0,0-1 1,0 1-1,1 0 0,-1-1 0,0 1 0,1-1 0,-1 0 1,0 0-1,1 0 0,-1 0 0,0 0 0,1 0 0,3-2 1,2 0 1,-1-1 1,1 0 0,0-1-1,-1 1 1,0-2 0,0 1 0,0-1-1,0 0 1,8-9 0,-4 4 2,-1 0 0,-1-1-1,1 0 1,11-20 0,-5-2 94,-1-1 0,15-51 0,-29 84-90,2 81 112,-4-73-110,1 1 0,0-1 0,1 0 0,1 13 0,-1-18-4,-1-1 0,0 0 0,0 0 0,1 0 0,-1 0 0,0 0 0,1 0 0,-1 0 0,1 0 0,-1 0 0,1 0 0,0 0 0,-1 0-1,1-1 1,0 1 0,0 0 0,0 0 0,-1-1 0,1 1 0,0 0 0,0-1 0,0 1 0,0-1 0,0 1 0,0-1 0,0 0 0,0 1 0,0-1-1,1 0 1,-1 0 0,0 0 0,0 1 0,0-1 0,0 0 0,0-1 0,0 1 0,0 0 0,0 0 0,1 0 0,-1-1 0,1 0 0,1 0 4,0-1-1,0 1 1,0-1 0,0 0 0,0 0 0,0 0 0,-1-1 0,1 1 0,-1-1 0,0 1 0,0-1 0,0 0 0,0 0 0,0 0 0,0 0 0,1-4 0,3-6 44,-1 0 0,5-21 1,-3 6 17,-2 0 0,-2 0 0,0 0 0,-2 0 0,-1 0 0,-5-45 0,0 38-36,-1 0-1,-2 1 0,-2-1 1,-24-57-1,16 59-25,6 21 7,12 11-10,0 1-1,0 0 1,-1 0 0,1 0 0,0 0-1,0 0 1,-1 0 0,1 0 0,0 0-1,-1 0 1,1 0 0,0 0 0,0 0-1,-1 0 1,1 0 0,0 0 0,0 0-1,-1 0 1,1 0 0,0 1 0,0-1-1,-1 0 1,1 0 0,0 0 0,0 0-1,0 0 1,-1 1 0,1-1 0,0 0-1,0 0 1,0 0 0,-1 1 0,1-1-1,0 0 1,0 0 0,0 1 0,0-1-1,0 0 1,0 0 0,0 1 0,0-1-1,0 0 1,-1 0 0,1 1 0,0-1-1,-2 13 13,0-1 0,0 0-1,1 0 1,0 1-1,1-1 1,3 25-1,2-8 12,0 0-1,9 28 0,2-14-446,2 1-1,2-2 1,2-1 0,32 48-1,-16-32-326</inkml:trace>
</inkml:ink>
</file>

<file path=ppt/ink/ink1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08.627"/>
    </inkml:context>
    <inkml:brush xml:id="br0">
      <inkml:brushProperty name="width" value="0.05" units="cm"/>
      <inkml:brushProperty name="height" value="0.05" units="cm"/>
      <inkml:brushProperty name="color" value="#AB008B"/>
    </inkml:brush>
  </inkml:definitions>
  <inkml:trace contextRef="#ctx0" brushRef="#br0">69 36 7186,'-4'-7'1720,"-10"-18"3449,14 25-5084,-1 0 0,1-1 0,-1 1 0,1 0 0,-1-1 0,1 1 0,-1 0 0,1 0 1,0-1-1,-1 1 0,1 0 0,-1 0 0,0 0 0,1 0 0,-1 0 0,1 0 0,-1 0 0,1 0 0,-1 0 0,1 0 0,-1 0 0,1 0 0,-1 0 0,1 0 0,-1 0 0,1 0 0,-1 1 0,1-1 1,-1 0-1,1 0 0,-1 1 0,1-1 0,0 0 0,-1 1 0,1-1 0,-1 0 0,1 1 0,0-1 0,-1 1 0,1-1 0,0 1 0,0-1 0,-1 0 0,1 1 0,0-1 0,0 1 0,0-1 1,-1 2-1,-3 7 218,-1 1 1,1 0 0,1 0 0,0 0-1,0 0 1,1 1 0,0-1 0,0 12-1,1-6 20,0 1 0,2-1 0,0 1-1,5 24 1,-6-37-299,1 0 0,0-1 0,0 1 1,0 0-1,0-1 0,1 0 0,-1 1 0,1-1 0,0 0 0,0 0 0,0 0 0,0 0 0,1 0 0,-1 0 1,1 0-1,0-1 0,0 0 0,-1 1 0,2-1 0,-1 0 0,0 0 0,0-1 0,1 1 0,-1-1 1,5 2-1,-2-2-97,0-1-1,1 1 1,-1-1 0,0-1 0,0 1 0,0-1 0,1 0 0,-1 0 0,0-1 0,0 1 0,0-1 0,0-1 0,-1 1 0,8-5 0,1-1-1072,-1-1 1,1 0-1,-2-1 1,23-22-1,-9 6-242</inkml:trace>
</inkml:ink>
</file>

<file path=ppt/ink/ink1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09.272"/>
    </inkml:context>
    <inkml:brush xml:id="br0">
      <inkml:brushProperty name="width" value="0.05" units="cm"/>
      <inkml:brushProperty name="height" value="0.05" units="cm"/>
      <inkml:brushProperty name="color" value="#AB008B"/>
    </inkml:brush>
  </inkml:definitions>
  <inkml:trace contextRef="#ctx0" brushRef="#br0">1 792 7234,'0'0'3,"58"-65"8096,-51 56-7178,0 0 0,-1 0 1,0-1-1,0 0 0,7-19 0,-6 8-173,-2-1 0,5-26-1,-9 42-719,0 1-1,-1-1 0,1 1 1,-1-1-1,0 1 1,-1-1-1,1 1 0,-1 0 1,0-1-1,-1 1 1,1 0-1,-1-1 0,0 1 1,-5-8-1,7 12-34,-1 0 1,0 0-1,1 0 1,-1 0-1,0 0 1,0 0-1,0 1 1,0-1-1,1 0 1,-1 1-1,0-1 0,0 1 1,0-1-1,0 1 1,0-1-1,-1 1 1,1-1-1,0 1 1,0 0-1,0 0 1,0 0-1,0 0 0,0 0 1,0 0-1,-1 0 1,1 0-1,0 0 1,0 0-1,0 0 1,0 1-1,0-1 1,0 1-1,0-1 0,0 1 1,0-1-1,0 1 1,0-1-1,0 1 1,0 0-1,0-1 1,0 1-1,0 0 1,1 0-1,-1 0 0,0 0 1,1 0-1,-1 0 1,0 1-1,-3 3-46,0 1 0,0 0 0,1 0 0,0 0 0,0 0 0,-3 12 0,4-10 41,0 0 0,1 0 0,0 0 0,0 0 0,1 0 0,0 0 1,0 1-1,1-1 0,0 0 0,1 0 0,-1 0 0,2 0 0,4 12 0,-5-15 12,1 0-1,0 0 1,0-1 0,0 1-1,0-1 1,1 0 0,0 0-1,0 0 1,0-1 0,0 1-1,1-1 1,-1 0-1,1 0 1,0 0 0,-1-1-1,1 0 1,0 0 0,1 0-1,-1 0 1,0-1 0,10 1-1,-6-1-48,0 0 0,0-1 0,1-1 0,-1 1-1,0-2 1,0 1 0,0-1 0,0 0 0,0-1 0,0 0-1,-1-1 1,1 0 0,-1 0 0,0 0 0,0-1 0,-1-1-1,1 1 1,-1-1 0,0 0 0,-1-1 0,1 0 0,-1 0-1,-1 0 1,1-1 0,-1 1 0,-1-1 0,1-1 0,-1 1-1,-1 0 1,0-1 0,0 0 0,0 0 0,-1 0 0,-1 0-1,1 0 1,-1-14 0,-1-6 38,0 0 1,-2 1-1,-2-1 0,0 1 0,-2 0 0,-1 0 1,-1 1-1,-2 0 0,0 0 0,-25-43 0,20 53 180,15 17-159,0 0 0,-1 0 0,1 0-1,0 0 1,0 0 0,-1 0 0,1 0 0,0 0-1,0 0 1,-1 0 0,1 0 0,0 0-1,0 1 1,0-1 0,-1 0 0,1 0 0,0 0-1,0 0 1,0 1 0,-1-1 0,1 0-1,0 0 1,0 0 0,0 1 0,0-1 0,0 0-1,0 0 1,-1 0 0,1 1 0,0-1 0,0 0-1,0 0 1,0 1 0,0-1 0,0 0-1,0 0 1,0 1 0,0-1 0,0 0 0,0 0-1,0 1 1,0 5 69,0-1 0,1 1 0,-1-1 0,1 1 0,0-1 0,2 7 0,4 8 96,0-1 0,1 0 0,1 0 0,14 21 0,-16-30-121,0 0 0,0-1 0,1 0 0,0 0 0,0-1-1,1 0 1,0 0 0,20 11 0,-26-17-49,0 0-1,0-1 1,0 1-1,1-1 1,-1 0 0,1 0-1,-1 0 1,1 0 0,-1-1-1,1 1 1,-1-1-1,1 0 1,-1 0 0,1 0-1,0-1 1,-1 1-1,1-1 1,-1 0 0,1 0-1,-1 0 1,0 0 0,1-1-1,-1 1 1,0-1-1,0 0 1,0 0 0,0 0-1,0 0 1,-1 0-1,1-1 1,-1 0 0,5-4-1,-1-1 2,0 0 1,-1-1-1,0 0 0,0 1 0,-1-2 0,0 1 0,-1 0 1,0-1-1,0 0 0,2-14 0,-4 10-1,0 0-1,-1-1 1,0 1 0,-1 0 0,-1-1-1,0 1 1,-1 0 0,-1 0 0,0 1-1,-1-1 1,0 1 0,-1 0 0,0 0-1,-1 1 1,-1 0 0,0 0 0,-17-19-1,25 30-4,-1 0-1,1 1 0,0-1 0,-1 1 0,1-1 1,0 1-1,-1-1 0,1 1 0,-1-1 1,1 1-1,0 0 0,-1-1 0,1 1 1,-1 0-1,0-1 0,1 1 0,-1 0 0,1-1 1,-1 1-1,1 0 0,-1 0 0,0 0 1,1 0-1,-1 0 0,0-1 0,1 1 0,-1 0 1,1 0-1,-1 1 0,0-1 0,0 0 1,0 1-1,1 1 1,-1-1 0,1 1 0,0-1-1,-1 1 1,1-1 0,0 1 0,0 0 0,0-1-1,0 1 1,0-1 0,0 1 0,0-1 0,1 3-1,4 19 57,0 0 1,2 0-1,1-1 0,0 0 0,2-1 0,0 0 0,2 0 0,0-1 0,1-1 0,1 0 0,1-1 1,0 0-1,2-1 0,34 28 0,-42-38-222,1 0 0,0-1 1,0 0-1,1 0 0,0-1 1,0-1-1,0 0 0,0 0 1,0-1-1,1-1 0,21 3 0,-12-6-101,1 0-1,31-6 1</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11.335"/>
    </inkml:context>
    <inkml:brush xml:id="br0">
      <inkml:brushProperty name="width" value="0.05" units="cm"/>
      <inkml:brushProperty name="height" value="0.05" units="cm"/>
      <inkml:brushProperty name="color" value="#FF0066"/>
    </inkml:brush>
  </inkml:definitions>
  <inkml:trace contextRef="#ctx0" brushRef="#br0">1 122 9762,'6'-2'4033,"12"-7"-2521,2-4-480,4-1-455,4-2-385,-2 0-1209,7-7-1735,-3-6 1736</inkml:trace>
</inkml:ink>
</file>

<file path=ppt/ink/ink1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11.295"/>
    </inkml:context>
    <inkml:brush xml:id="br0">
      <inkml:brushProperty name="width" value="0.05" units="cm"/>
      <inkml:brushProperty name="height" value="0.05" units="cm"/>
      <inkml:brushProperty name="color" value="#AB008B"/>
    </inkml:brush>
  </inkml:definitions>
  <inkml:trace contextRef="#ctx0" brushRef="#br0">0 1 6865,'0'0'9082</inkml:trace>
</inkml:ink>
</file>

<file path=ppt/ink/ink1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12.355"/>
    </inkml:context>
    <inkml:brush xml:id="br0">
      <inkml:brushProperty name="width" value="0.05" units="cm"/>
      <inkml:brushProperty name="height" value="0.05" units="cm"/>
      <inkml:brushProperty name="color" value="#AB008B"/>
    </inkml:brush>
  </inkml:definitions>
  <inkml:trace contextRef="#ctx0" brushRef="#br0">1937 399 4193,'0'-7'12131,"-4"-7"-8940,-327-81-2514,244 72-642,-2 3-32,-147-12 1,146 22 116,-146-33 0,95 12 1484,-218-21 0,233 32-548,73 11-504,-81-6 0,131 15-537,-27-1-281,30 1 220,-1 0 1,0 0-1,1 0 0,-1 0 1,0 0-1,1 0 1,-1 0-1,0 0 0,1 0 1,-1 0-1,0-1 0,1 1 1,-1 0-1,0 0 0,1-1 1,-1 1-1,1 0 0,-1-1 1,1 1-1,-1 0 1,1-1-1,-1 1 0,1-1 1,-1 1-1,1-1 0,-1 1 1,1-1-1,0 0 0,-1 1 1,1-1-1,-1 0 0,13-16-543</inkml:trace>
</inkml:ink>
</file>

<file path=ppt/ink/ink1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14.582"/>
    </inkml:context>
    <inkml:brush xml:id="br0">
      <inkml:brushProperty name="width" value="0.05" units="cm"/>
      <inkml:brushProperty name="height" value="0.05" units="cm"/>
      <inkml:brushProperty name="color" value="#AB008B"/>
    </inkml:brush>
  </inkml:definitions>
  <inkml:trace contextRef="#ctx0" brushRef="#br0">111 5 7874,'-3'-1'315,"0"0"0,0 0 0,0 0 0,0 1 0,0-1 0,0 1 0,0 0 0,0 0 0,0 0 0,0 1 0,0-1 1,0 1-1,0-1 0,0 1 0,0 0 0,0 0 0,0 0 0,0 1 0,0-1 0,-3 3 0,2 0-124,1-1 0,0 1 0,-1 0 0,1 0 0,1 0 0,-1 0 0,0 1 0,1-1 0,0 1 0,0-1 0,1 1 0,-2 6 0,-1 4 68,2 0-1,0 0 1,1 0 0,0 0 0,1 1 0,1-1-1,1 0 1,0 0 0,0 0 0,10 27-1,-1-9 139,2 0-1,1-1 0,29 48 1,-5-24 145,87 100-1,1 0-515,-116-143-175,-6-10-161,-1 1-1,-1-1 1,1 1-1,0 0 0,-1 0 1,3 6-1,-6-10 28,0 1-1,-1-1 1,1 0-1,0 1 1,0-1 0,0 0-1,0 0 1,-1 0-1,1 0 1,0 0 0,0 0-1,0 0 1,-2-1-1,-12-2-832</inkml:trace>
</inkml:ink>
</file>

<file path=ppt/ink/ink1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14.980"/>
    </inkml:context>
    <inkml:brush xml:id="br0">
      <inkml:brushProperty name="width" value="0.05" units="cm"/>
      <inkml:brushProperty name="height" value="0.05" units="cm"/>
      <inkml:brushProperty name="color" value="#AB008B"/>
    </inkml:brush>
  </inkml:definitions>
  <inkml:trace contextRef="#ctx0" brushRef="#br0">23 298 6577,'-16'10'3337,"10"-12"-56,9-3-1521,6-15 17,10-6-9,15-10-344,0-4-135,11 4-489,1 4-264,-4 4-376,-1 3-96,-4 6-368,-9 1-232,2 7-913,-1 6-679,-2 1-393,7 4 1361</inkml:trace>
</inkml:ink>
</file>

<file path=ppt/ink/ink1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15.386"/>
    </inkml:context>
    <inkml:brush xml:id="br0">
      <inkml:brushProperty name="width" value="0.05" units="cm"/>
      <inkml:brushProperty name="height" value="0.05" units="cm"/>
      <inkml:brushProperty name="color" value="#AB008B"/>
    </inkml:brush>
  </inkml:definitions>
  <inkml:trace contextRef="#ctx0" brushRef="#br0">9 339 7186,'0'5'8221,"-2"6"-4123,-5 54-3629,7-63-452,0 1 1,0-1-1,1 0 1,-1 0-1,0 0 1,1 0-1,-1 0 1,1 0 0,0 0-1,-1 0 1,1 0-1,0 0 1,0 0-1,1 0 1,-1-1-1,0 1 1,1 0 0,-1-1-1,0 1 1,1-1-1,0 1 1,-1-1-1,1 0 1,0 0-1,0 0 1,0 0 0,0 0-1,0 0 1,0 0-1,0-1 1,0 1-1,0-1 1,0 1-1,0-1 1,0 0 0,0 0-1,0 0 1,4 0-1,0-1-9,-1 1 0,1-1-1,0 0 1,-1 0 0,1-1-1,-1 0 1,0 0-1,1 0 1,-1-1 0,0 1-1,0-1 1,5-4 0,-8 5-11,0 1 0,0-1 0,0 0 0,0 0 0,-1 1 0,1-1 0,-1 0 0,1 0 0,-1-1 0,0 1 0,0 0 0,0 0 0,0-1 0,0 1 0,0 0 0,-1-1 0,1 1 0,-1-1 0,0 1 0,1 0 0,-1-1 0,0 1 0,-1-1 0,1 1 0,0-1 0,-1 1 0,1-1 0,-1 1 0,0 0 0,0-1 0,-2-3 0,1 3-166,0-1 0,-1 2 0,1-1 0,-1 0 0,0 0 0,0 1 0,0 0 0,0-1 0,0 1 0,0 0 0,-1 1 0,1-1 0,-1 0 0,1 1 0,-1 0 0,0 0 0,1 0 0,-1 0 0,-7 0 0,-10-2-3630,32-5-420,21-13 4098,13-16 608,-43 35-323,1 0-1,-1 0 1,1 1 0,0-1-1,-1 1 1,1 0 0,0-1-1,0 1 1,0 0 0,0 1-1,0-1 1,0 1-1,1-1 1,-1 1 0,0 0-1,5 1 1,0 0 522,-1 1 0,1 0 0,-1 0 0,13 6-1,10 3 1774,-26-10-2062,0 0 1,0 1-1,1-1 1,-1 1-1,0-1 0,-1 1 1,1 1-1,0-1 1,-1 0-1,7 6 1,-11-10-326,-1 0 0,0-1 0,0 0 0,1 1 0,0-1 0,-1 0 0,1 0 0,-1-4 0,-3-8-48,-1 1-4,2-1 0,0 0 0,0 0 0,1 0-1,1 0 1,-1-21 0,3 29-183,1 1-1,0-1 0,0 0 0,0 1 0,0-1 0,1 0 1,0 1-1,4-7 0,-4 9-265,1-1 0,-1 1 0,1-1 0,0 1 0,1 0 0,-1 1 0,1-1 0,0 0 0,0 1 0,0 0 0,0 0 0,5-3 0,9-3-680</inkml:trace>
</inkml:ink>
</file>

<file path=ppt/ink/ink1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15.929"/>
    </inkml:context>
    <inkml:brush xml:id="br0">
      <inkml:brushProperty name="width" value="0.05" units="cm"/>
      <inkml:brushProperty name="height" value="0.05" units="cm"/>
      <inkml:brushProperty name="color" value="#AB008B"/>
    </inkml:brush>
  </inkml:definitions>
  <inkml:trace contextRef="#ctx0" brushRef="#br0">0 131 7514,'64'49'3036,"-64"-48"-2910,0-1 0,0 1 0,1-1 0,-1 0 0,0 1 0,0-1 0,1 0 0,-1 1 0,0-1 0,1 0 0,-1 1-1,1-1 1,-1 0 0,0 0 0,1 1 0,-1-1 0,1 0 0,-1 0 0,1 0 0,-1 0 0,1 0 0,-1 1 0,0-1 0,1 0 0,-1 0 0,1 0-1,-1 0 1,1 0 0,-1-1 0,1 1 0,-1 0 0,1 0 0,-1 0 0,1 0 0,-1 0 0,0-1 0,1 1 0,-1 0 0,1 0 0,-1-1 0,1 1-1,0-16 3261,-1 11-2512,5-26-353,-3 23-472,0 1 0,0 0 0,-1-1 0,-1 1 0,1 0 0,-1-1 0,0 1 0,-1-1 1,1 1-1,-2-1 0,1 1 0,-3-8 0,4 14-51,0 1 1,-1-1-1,1 0 0,0 1 1,0-1-1,-1 1 1,1-1-1,0 0 1,-1 1-1,1-1 0,0 1 1,-1-1-1,1 1 1,-1-1-1,1 1 0,-1-1 1,1 1-1,-1-1 1,1 1-1,-1 0 0,0-1 1,1 1-1,-1 0 1,0 0-1,1-1 0,-1 1 1,1 0-1,-1 0 1,0 0-1,1 0 0,-1 0 1,0 0-1,0 0 1,1 0-1,-1 0 0,0 0 1,1 0-1,-1 0 1,0 0-1,1 1 0,-1-1 1,1 0-1,-1 1 1,0-1-1,1 0 0,-1 1 1,1-1-1,-1 0 1,1 1-1,-1-1 0,1 1 1,-1-1-1,1 1 1,-1-1-1,1 1 0,-1 1 1,-2 1-4,1 0 1,-1 0 0,1 1-1,0-1 1,0 1-1,0-1 1,0 1 0,-1 5-1,1-1 20,2 0 1,-1 0-1,1 0 0,0-1 0,1 1 1,-1 0-1,2 0 0,-1-1 1,1 1-1,0 0 0,1-1 0,-1 0 1,1 0-1,1 0 0,0 0 0,0 0 1,5 6-1,-6-9 2,-1-1 1,1 1 0,0-1-1,0 0 1,0 0-1,1-1 1,-1 1-1,1-1 1,-1 1 0,1-1-1,0 0 1,0 0-1,0-1 1,0 1 0,0-1-1,0 0 1,1 0-1,-1 0 1,0-1-1,0 0 1,1 1 0,-1-1-1,0-1 1,1 1-1,-1-1 1,0 1 0,1-1-1,-1-1 1,0 1-1,0 0 1,0-1-1,5-3 1,-4 2 12,1 0 0,0-1-1,-1 0 1,0 0 0,0-1 0,0 1-1,-1-1 1,1 0 0,-1 0 0,0-1-1,-1 1 1,1-1 0,-1 0 0,0 0-1,-1 0 1,1 0 0,1-10 0,1-6-8,-2 1 0,0 0 0,-1-1 1,-2-24-1,10 60 83,0-1 0,1 0 0,23 22 0,-31-32-128,0 0-1,1 0 1,0 0-1,0-1 1,0 1 0,0-1-1,0 0 1,0 0 0,0 0-1,1 0 1,-1-1-1,1 0 1,-1 0 0,1 0-1,5 0 1,-9-1-148,1-1 0,0 1 0,0 0 1,-1-1-1,1 1 0,0-1 0,-1 0 0,1 1 1,0-1-1,-1 0 0,1 0 0,-1 0 0,1 0 1,-1 0-1,0 0 0,1-1 0,-1 1 0,0 0 1,0-1-1,0 1 0,0-1 0,0 1 0,0-1 1,0 1-1,-1-1 0,1 0 0,-1 1 0,1-1 1,-1 0-1,1 1 0,-1-1 0,0 0 0,0 0 1,0-2-1,2-15-1011</inkml:trace>
</inkml:ink>
</file>

<file path=ppt/ink/ink1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16.328"/>
    </inkml:context>
    <inkml:brush xml:id="br0">
      <inkml:brushProperty name="width" value="0.05" units="cm"/>
      <inkml:brushProperty name="height" value="0.05" units="cm"/>
      <inkml:brushProperty name="color" value="#AB008B"/>
    </inkml:brush>
  </inkml:definitions>
  <inkml:trace contextRef="#ctx0" brushRef="#br0">93 91 6185,'-93'-79'5481,"103"79"-5120,2-2-137,7-1-624,3-2-377,7 4 433</inkml:trace>
</inkml:ink>
</file>

<file path=ppt/ink/ink1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17.170"/>
    </inkml:context>
    <inkml:brush xml:id="br0">
      <inkml:brushProperty name="width" value="0.05" units="cm"/>
      <inkml:brushProperty name="height" value="0.05" units="cm"/>
      <inkml:brushProperty name="color" value="#AB008B"/>
    </inkml:brush>
  </inkml:definitions>
  <inkml:trace contextRef="#ctx0" brushRef="#br0">39 228 7034,'67'-33'3156,"-60"27"-1638,-11 5-376,-10 2 484,8 2-1220,0-1-1,0 1 0,0 1 0,0-1 1,1 1-1,-1 0 0,1 0 0,0 0 1,1 1-1,-1 0 0,-4 6 1,6-7-317,0 0 0,0 0 1,1 0-1,-1 0 1,1 0-1,0 1 1,1-1-1,-1 1 1,1-1-1,0 1 1,0 0-1,0 0 1,0-1-1,1 1 1,0 0-1,1 7 0,-1-11-88,1 1 0,-1 0-1,1 0 1,0-1 0,-1 1 0,1-1-1,0 1 1,0-1 0,0 1-1,0-1 1,1 1 0,-1-1-1,0 0 1,1 0 0,-1 0-1,0 0 1,1 0 0,-1 0-1,1 0 1,0 0 0,-1 0-1,1-1 1,0 1 0,-1-1-1,1 1 1,0-1 0,0 1 0,-1-1-1,1 0 1,0 0 0,0 0-1,0 0 1,-1-1 0,5 0-1,-1 1 11,0-1-1,0 0 0,0 0 1,0 0-1,0-1 0,0 0 1,0 0-1,-1 0 0,1 0 1,-1-1-1,5-3 0,-7 5 33,0 0-1,0 0 1,0 0-1,0 0 1,0 0-1,0 1 0,0-1 1,0 0-1,0 1 1,0 0-1,0-1 1,0 1-1,0 0 0,0 0 1,0 0-1,0 1 1,0-1-1,0 0 0,1 1 1,-1-1-1,0 1 1,0 0-1,-1-1 1,1 1-1,4 3 466,-25-28 724,-31-75-941,57 112-69,21 24 69,-3-13-235,56 58 367,-71-71-311,-1 0 1,-1 1-1,1 0 1,-2 0-1,0 0 0,7 18 1,-10-16-36,0 0-1,0 0 1,-1 0 0,-1 0 0,0 29 0,-1-37-71,-1 0 1,-1-1-1,1 1 1,-1 0-1,0-1 1,0 1 0,-1-1-1,0 1 1,0-1-1,0 0 1,-1 1-1,1-1 1,-1 0-1,0-1 1,-1 1 0,1-1-1,-1 1 1,-4 3-1,6-6-4,0-1 1,-1 0-1,1 0 0,0 0 0,-1 0 0,1 0 0,-1 0 1,1-1-1,-1 1 0,1-1 0,-1 1 0,1-1 0,-1 0 1,1 0-1,-1 0 0,1-1 0,-1 1 0,1-1 0,-1 1 0,1-1 1,-1 0-1,1 0 0,0 0 0,-1 0 0,1 0 0,0 0 1,0-1-1,0 1 0,0-1 0,0 0 0,-3-2 0,-2-3-17,-1 0 0,1-1 0,0 0 0,1 0 0,0 0 0,-8-14 0,7 7-27,1-1-1,1 0 1,0 0-1,1 0 1,0-1-1,2 1 1,0-1 0,0-33-1,4 8-84,1-1-1,12-56 1,-12 87 127,-1 0 0,2 0-1,0 1 1,0-1 0,1 1-1,9-17 1,-13 26 4,1 0 0,-1 0 0,1 0 0,0 0 0,-1 0 0,1 0 0,0 1 0,0-1 0,0 1 0,0-1 0,0 1 0,1 0 0,-1 0 0,0 0 0,5-1 0,-4 2 5,-1-1 0,1 1-1,0 1 1,-1-1-1,1 0 1,-1 1-1,1-1 1,-1 1 0,1 0-1,-1 0 1,1 0-1,-1 0 1,1 0 0,-1 1-1,0-1 1,0 1-1,0-1 1,3 4 0,5 5 50,0 0 0,17 23 0,-3-2 4,-21-28-53,0-1 0,-1 1 0,1-1 0,-1 1 0,0 0 0,0 0 0,0 0 0,0 0 0,-1 0 0,1 1 0,-1-1 0,0 1 0,0-1 0,0 0 0,0 1 0,0 5 0,4 2 70,-3-12-10,-3-10-21,-4-11-49,0 0-1,2-1 1,1 0-1,0 1 1,3-29-1,-1 50 0,0-1-1,0 1 0,0-1 0,0 1 0,0-1 1,0 1-1,1 0 0,-1-1 0,1 1 1,-1 0-1,1-1 0,-1 1 0,1 0 1,0-1-1,-1 1 0,1 0 0,0 0 0,0 0 1,0 0-1,0 0 0,0 0 0,0 0 1,0 0-1,1 0 0,-1 0 0,0 1 1,0-1-1,1 0 0,-1 1 0,0-1 0,1 1 1,-1 0-1,0-1 0,1 1 0,-1 0 1,1 0-1,-1 0 0,1 0 0,-1 0 0,0 0 1,1 0-1,-1 0 0,1 1 0,-1-1 1,0 0-1,1 1 0,-1-1 0,0 1 1,1 0-1,-1-1 0,0 1 0,0 0 0,0 0 1,0 0-1,1 0 0,-1 0 0,1 1 1,6 6-8,-2-2 43,0-1 0,1 0-1,-1 0 1,1 0-1,11 5 1,-16-9-26,0 0 0,0 0 0,0-1 0,0 1 0,0-1 0,0 0 0,0 0 0,0 1 0,0-1 1,0 0-1,0-1 0,0 1 0,0 0 0,0-1 0,0 1 0,0-1 0,0 1 0,0-1 0,0 0 0,-1 0 0,1 0 0,0 0 0,0 0 0,-1 0 0,1-1 0,-1 1 0,1 0 0,1-3 0,3-3-368,-1 0-1,1 0 1,-2-1-1,1 0 1,-1 0 0,0 0-1,0-1 1,-1 1-1,4-17 1,-1 1-507</inkml:trace>
</inkml:ink>
</file>

<file path=ppt/ink/ink1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17.958"/>
    </inkml:context>
    <inkml:brush xml:id="br0">
      <inkml:brushProperty name="width" value="0.05" units="cm"/>
      <inkml:brushProperty name="height" value="0.05" units="cm"/>
      <inkml:brushProperty name="color" value="#AB008B"/>
    </inkml:brush>
  </inkml:definitions>
  <inkml:trace contextRef="#ctx0" brushRef="#br0">77 188 6193,'-4'-5'815,"-1"1"0,1-1 0,0-1 0,1 1 0,-1 0 0,1-1-1,0 0 1,-3-8 0,-3-5 2742,16 38 557,-5-15-4074,-1 0-1,1-1 1,-1 1 0,1 0-1,0-1 1,1 1 0,2 3-1,28 32 401,24 31 415,52 70 242,-90-118-1040,2-1-1,0-1 0,47 34 0,-68-54-60,0 0 0,0 0-1,0 0 1,0 0 0,0 0 0,0 0 0,0 0 0,0 0 0,0 0-1,0 0 1,0 0 0,0 0 0,1 0 0,-1 0 0,0 0 0,0 0 0,0 0-1,0 0 1,0-1 0,0 1 0,0 0 0,0 0 0,0 0 0,0 0 0,0 0-1,0 0 1,0 0 0,0 0 0,0 0 0,0 0 0,0 0 0,0 0-1,0 0 1,0 0 0,1 0 0,-1 0 0,0 0 0,0 0 0,-7-8-131,-11-13-148,-88-75-996,-29-30 305,118 107 920,0 0-1,2-1 1,0 0 0,1-2 0,-12-24 0,23 39 49,0 0 0,0 0 0,1-1 1,0 1-1,1-1 0,0 1 0,0-1 0,0 0 0,1-8 0,0 14 12,0 0 1,0 0-1,0 0 1,1 0-1,-1 0 0,0 0 1,1 0-1,0 0 0,-1 0 1,1 0-1,0 0 0,0 1 1,0-1-1,0 0 1,0 0-1,1 1 0,-1-1 1,0 1-1,1-1 0,-1 1 1,1 0-1,-1-1 0,1 1 1,0 0-1,0 0 0,-1 0 1,1 0-1,0 1 1,0-1-1,0 0 0,0 1 1,0-1-1,0 1 0,0 0 1,0 0-1,0-1 0,3 2 1,3-1 88,-1 1 1,1 0-1,-1 0 1,0 1-1,0 0 1,0 0-1,0 1 1,0 0-1,0 0 1,-1 0-1,0 1 1,1 0-1,-1 0 1,0 1-1,8 9 1,-10-11-62,0 2 1,-1-1-1,0 0 1,0 1-1,0-1 1,-1 1-1,1 0 1,-1 0-1,0 0 1,-1 0-1,1 0 1,-1 0-1,0 0 1,0 1-1,-1-1 1,1 0-1,-1 1 1,-1-1-1,1 0 1,-1 1-1,1-1 1,-4 8-1,4-11-57,0-1 0,-1 1 0,1-1 0,0 0 0,-1 1 0,0-1 0,1 0 0,-1 0 0,0 1 0,1-1-1,-1 0 1,0 0 0,0 0 0,0 0 0,0 0 0,0 0 0,0 0 0,0 0 0,-1-1 0,1 1 0,0 0 0,0-1-1,-1 1 1,1 0 0,0-1 0,-1 0 0,1 1 0,0-1 0,-1 0 0,1 0 0,-1 0 0,-1 0 0,1 0-195,0-1 0,0 1 0,0-1 0,1 0 0,-1 1 0,0-1 0,1 0-1,-1 0 1,0 0 0,1-1 0,-1 1 0,1 0 0,0-1 0,-1 1 0,1-1 0,0 1 0,0-1 0,0 1 0,0-1 0,0 0 0,0 0 0,0 1 0,0-4 0,-1-15-1016</inkml:trace>
</inkml:ink>
</file>

<file path=ppt/ink/ink1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18.640"/>
    </inkml:context>
    <inkml:brush xml:id="br0">
      <inkml:brushProperty name="width" value="0.05" units="cm"/>
      <inkml:brushProperty name="height" value="0.05" units="cm"/>
      <inkml:brushProperty name="color" value="#AB008B"/>
    </inkml:brush>
  </inkml:definitions>
  <inkml:trace contextRef="#ctx0" brushRef="#br0">1 440 8386,'116'-44'3507,"-111"42"-3120,0 0-1,0 0 1,0-1 0,0 0-1,0 0 1,-1-1-1,1 1 1,-1-1-1,0 0 1,0 0 0,-1 0-1,1-1 1,-1 1-1,0-1 1,0 0 0,3-6-1,-4 6-185,-1 0 0,1 0 0,-1 0-1,0 0 1,0 0 0,-1 0 0,0 0 0,0-1-1,0 1 1,0 0 0,-1 0 0,0 0 0,-2-8 0,3 12-196,-1 0 0,1-1 0,-1 1 1,1 0-1,-1 0 0,1-1 1,-1 1-1,0 0 0,0 0 1,0 0-1,0 0 0,0 0 1,0 0-1,0 0 0,0 1 0,0-1 1,0 0-1,0 1 0,0-1 1,0 0-1,-1 1 0,1-1 1,0 1-1,-1 0 0,1-1 0,0 1 1,0 0-1,-1 0 0,1 0 1,-1 0-1,1 0 0,0 0 1,-1 0-1,1 0 0,0 1 1,0-1-1,-1 0 0,1 1 0,0-1 1,0 1-1,-1 0 0,-1 1 1,-1 0-9,0 0-1,0 0 1,1 0 0,-1 1 0,0 0 0,1 0 0,0 0 0,0 0 0,0 0 0,0 0 0,0 1 0,-2 4 0,3-5 9,0 0 0,1 0 0,0-1 0,0 1 0,0 0 0,0 0 0,0 0 0,1 0 0,-1 0 0,1 1 0,0-1 0,0 0 1,0 0-1,0 0 0,1 0 0,-1 0 0,1 0 0,0 0 0,-1 0 0,1 0 0,1 0 0,-1 0 0,0-1 0,1 1 0,0 0 1,-1-1-1,1 1 0,0-1 0,3 4 0,-1-3 6,1 0 1,-1 0-1,1-1 1,0 1-1,0-1 0,-1 0 1,1-1-1,1 1 1,-1-1-1,0 0 0,0 0 1,0 0-1,1-1 1,-1 0-1,0 0 1,10-1-1,-7 0-6,-1-1 1,0 1-1,1-2 0,-1 1 1,0-1-1,-1 0 0,1 0 1,0-1-1,-1 1 0,0-2 1,0 1-1,0-1 0,0 0 0,-1 0 1,0 0-1,0-1 0,0 0 1,-1 0-1,0 0 0,0 0 1,0-1-1,3-9 0,28-75 65,-35 91-72,1-1 0,-1 1-1,0 0 1,0-1 0,0 1 0,0 0-1,0-1 1,1 1 0,-1 0 0,0 0-1,0-1 1,1 1 0,-1 0 0,0-1 0,0 1-1,1 0 1,-1 0 0,0 0 0,1-1-1,-1 1 1,0 0 0,1 0 0,-1 0-1,0 0 1,1 0 0,-1 0 0,0 0 0,1 0-1,-1 0 1,0 0 0,1 0 0,-1 0-1,0 0 1,1 0 0,-1 0 0,1 0-1,-1 0 1,0 0 0,1 0 0,-1 0 0,0 1-1,1-1 1,-1 0 0,0 0 0,0 0-1,1 1 1,-1-1 0,0 0 0,0 0-1,1 1 1,-1-1 0,0 0 0,0 0 0,1 1-1,-1-1 1,0 0 0,0 1 0,0-1-1,0 0 1,0 1 0,18 29-29,-13-21 28,62 91 231,-47-74-126,-1 1-1,-1 1 1,19 44-1,-36-71-16,-5-6-27,-12-20 3,-19-38-33,4-3-21,-41-135 0,70 193-13,0 1 0,0-1 0,1 0 0,0 1 0,1-1 0,-1 0 0,2 0 0,0-10 0,0 16 9,-1 0 0,1-1 0,-1 1 0,1 0 0,0 0 0,0 0 0,0 1 0,0-1 0,0 0 0,1 0 0,-1 0 0,0 1 0,1-1 0,-1 1 0,1-1 0,0 1 0,-1 0 1,1-1-1,0 1 0,0 0 0,0 0 0,0 0 0,0 1 0,0-1 0,0 0 0,0 1 0,0-1 0,0 1 0,0 0 0,1 0 0,-1-1 0,0 2 0,4-1 0,-3 0 28,0 0-1,0 0 0,1 0 0,-1 1 1,0-1-1,0 1 0,0 0 1,0 0-1,0 0 0,0 0 0,0 0 1,0 1-1,0 0 0,0-1 1,-1 1-1,1 0 0,-1 0 1,1 0-1,-1 1 0,3 2 0,-4-2-3,1 1 0,0-1-1,-1 1 1,0-1-1,1 1 1,-1-1-1,-1 1 1,1 0 0,-1 0-1,1-1 1,-1 1-1,0 0 1,0 0-1,-2 6 1,0 0-24,0 0 0,0-1 0,-1 1 0,-1-1 1,0 0-1,0 0 0,-1 0 0,0 0 0,0-1 0,-1 0 0,0 0 0,-10 9 0,11-12-213,0-1-1,-1 0 0,0 0 0,0 0 1,0-1-1,0 0 0,-9 3 0,14-6 84,0 1 0,-1-1 0,1 0 0,0 0 0,0 1 0,0-1 0,0 0 0,-1 0 0,1 0 0,0 0 0,0-1-1,0 1 1,0 0 0,-1 0 0,1-1 0,0 1 0,0-1 0,0 1 0,0-1 0,-1 0 0,1 0-49,0 0 1,0-1 0,0 1-1,0-1 1,0 1-1,1-1 1,-1 1 0,1-1-1,-1 1 1,1-1-1,-1 0 1,1 1 0,0-1-1,0 1 1,-1-1-1,1 0 1,1 1 0,-1-1-1,0-2 1,4-24-1092</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11.725"/>
    </inkml:context>
    <inkml:brush xml:id="br0">
      <inkml:brushProperty name="width" value="0.05" units="cm"/>
      <inkml:brushProperty name="height" value="0.05" units="cm"/>
      <inkml:brushProperty name="color" value="#FF0066"/>
    </inkml:brush>
  </inkml:definitions>
  <inkml:trace contextRef="#ctx0" brushRef="#br0">1 63 9010,'7'7'807,"-4"-5"-514,-1 0 0,1 1 0,-1-1 0,0 0 0,0 1 0,0 0 0,0-1 0,0 1 0,-1 0 0,1 0-1,-1 0 1,0 0 0,0 0 0,0 1 0,0-1 0,-1 0 0,2 6 0,0 15 628,2-1 0,0 0-1,2 0 1,0 0 0,11 22 0,-13-42-871,-1-9-24,3-13-29,-5 17-3,6-26-43,37-117-290,-44 143 340,1 0-1,-1 0 1,1 0 0,0 0 0,0 0 0,0 1 0,0-1-1,0 0 1,0 1 0,0-1 0,1 0 0,-1 1 0,0 0-1,1-1 1,2-1 0,-3 3 15,0 0 0,0 0 0,0 0 0,0 0-1,0 0 1,0 0 0,0 1 0,0-1 0,0 0 0,0 0 0,0 1 0,0-1-1,0 1 1,-1-1 0,1 1 0,0-1 0,0 1 0,0-1 0,-1 1 0,1 0 0,0 0-1,-1-1 1,1 1 0,0 0 0,-1 0 0,1 0 0,-1 0 0,1-1 0,-1 1-1,0 0 1,1 0 0,-1 2 0,26 61 1085,-21-47-874,1-1 0,10 20 0,-16-36-225,0 0 0,0 0 0,0 0 0,0 1 0,0-1 0,0 0 0,1 0 0,-1 0 0,0 1 0,0-1 0,0 0 0,0 0 0,0 0 0,0 0 0,1 0 0,-1 1 0,0-1 0,0 0 0,0 0 0,1 0 0,-1 0 0,0 0 0,0 0 0,0 0 0,1 0 0,-1 0 0,0 0 0,0 0 0,0 0 0,1 0 0,-1 0 0,0 0 0,0 0 0,0 0 0,1 0 0,-1 0 0,0 0 0,0 0 0,0 0 0,1 0 0,-1 0 0,0 0 0,0 0 0,0-1 0,0 1 0,1 0 0,-1 0 0,0 0 0,0 0 0,0 0 0,0-1 0,0 1 0,1 0 0,-1 0 0,0 0 0,0 0 1,0-1-1,0 1 0,8-16 123,-6 10-124,11-18 17,0 0 0,2 0 0,1 2-1,0 0 1,22-22 0,-35 41 46,-1 0-1,1 0 1,0 0 0,1 1-1,-1-1 1,0 1 0,1 0 0,0 0-1,-1 0 1,1 1 0,5-2-1,-8 2-22,1 1-1,-1 0 1,1 0-1,-1 0 1,0 0-1,1 0 1,-1 0 0,1 0-1,-1 0 1,0 0-1,1 1 1,-1-1-1,1 1 1,-1-1-1,0 1 1,0-1-1,1 1 1,-1 0-1,0 0 1,0 0-1,0 0 1,0-1-1,0 1 1,0 1-1,0-1 1,0 0-1,0 0 1,0 0-1,-1 0 1,1 1-1,0-1 1,-1 0 0,1 1-1,-1-1 1,1 2-1,27 127-253,-28-129 72,0-1 0,0 1 0,0-1 1,1 1-1,-1-1 0,0 1 0,0-1 1,0 0-1,0 1 0,1-1 0,-1 1 1,0-1-1,1 1 0,-1-1 1,0 0-1,1 1 0,-1-1 0,0 1 1,1-1-1,-1 0 0,1 0 0,-1 1 1,0-1-1,1 0 0,-1 0 0,1 1 1,-1-1-1,2 0 0,10-10-5502,0-8 3444</inkml:trace>
</inkml:ink>
</file>

<file path=ppt/ink/ink1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19.044"/>
    </inkml:context>
    <inkml:brush xml:id="br0">
      <inkml:brushProperty name="width" value="0.05" units="cm"/>
      <inkml:brushProperty name="height" value="0.05" units="cm"/>
      <inkml:brushProperty name="color" value="#AB008B"/>
    </inkml:brush>
  </inkml:definitions>
  <inkml:trace contextRef="#ctx0" brushRef="#br0">1 6 8338,'0'-1'95,"0"1"0,0 0 0,0 0 0,0 0 0,0 0 0,0 0 0,0 0 0,-1-1 0,1 1 0,0 0 0,0 0 0,1 0 0,-1 0 0,0 0 0,0-1-1,0 1 1,0 0 0,0 0 0,0 0 0,0 0 0,0 0 0,0-1 0,1 1 570,-1 0-570,0 0 0,0-1 0,0 1 0,0 0 0,0 0 0,0 0 0,1 0 0,-1 0 0,0 0 0,0 0 0,0 0 0,0 0 0,0 0 0,1 0 0,-1 0 0,0 0 0,0 0 0,0 0 0,0 0 0,0 0 0,1 0 0,-1 0 0,0 0 0,0 0 0,0 0 0,0 0 0,0 0 0,0 0 0,1 1 570,-1-1-570,14 14 2032,13 26-416,43 72 1133,54 95-486,-121-203-2454,-1 0 0,0 0 0,0 1 0,-1-1 0,1 1 0,-1-1 0,0 1 0,0 0 0,-1-1 0,1 8 0,-2-11 365</inkml:trace>
</inkml:ink>
</file>

<file path=ppt/ink/ink1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19.461"/>
    </inkml:context>
    <inkml:brush xml:id="br0">
      <inkml:brushProperty name="width" value="0.05" units="cm"/>
      <inkml:brushProperty name="height" value="0.05" units="cm"/>
      <inkml:brushProperty name="color" value="#AB008B"/>
    </inkml:brush>
  </inkml:definitions>
  <inkml:trace contextRef="#ctx0" brushRef="#br0">17 334 6625,'-16'-100'3181,"15"99"-3069,1-1 0,0 1 1,0-1-1,0 1 0,1-1 0,-1 1 0,0-1 1,0 1-1,1-1 0,-1 1 0,1-1 0,-1 1 1,1 0-1,0-1 0,0 1 0,-1 0 0,1-1 1,0 1-1,0 0 0,0 0 0,0 0 0,1 0 0,-1 0 1,0 0-1,0 0 0,1 0 0,-1 0 0,0 1 1,1-1-1,-1 1 0,1-1 0,-1 1 0,3-1 1,3-2 584,-1 0-183,0 1 1,-1-1-1,1 1 1,0 1-1,0-1 1,0 1-1,0 0 1,0 0-1,0 1 1,0-1-1,0 2 1,10 0-1,-12 0-354,0 0 0,1 0-1,-1 1 1,0 0 0,0 0 0,0 0-1,-1 0 1,1 0 0,0 1 0,-1-1-1,0 1 1,1 0 0,-1 0-1,0 1 1,-1-1 0,1 0 0,0 1-1,1 4 1,2 2-183,19 32 476,-24-40-601,0 0 1,0 0-1,-1-1 0,1 1 0,0 0 1,-1 0-1,1 0 0,-1 0 1,1 0-1,-1 0 0,0 0 1,0 0-1,0 0 0,0 0 1,0 0-1,-1 0 0,0 3 1,-4-5-4562,3-1 3368</inkml:trace>
  <inkml:trace contextRef="#ctx0" brushRef="#br0" timeOffset="1">41 8 8610,'-6'-1'4673,"10"1"-3969,-4-2-544,0 1-328,0-1-752,15 0 640</inkml:trace>
</inkml:ink>
</file>

<file path=ppt/ink/ink1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19.815"/>
    </inkml:context>
    <inkml:brush xml:id="br0">
      <inkml:brushProperty name="width" value="0.05" units="cm"/>
      <inkml:brushProperty name="height" value="0.05" units="cm"/>
      <inkml:brushProperty name="color" value="#AB008B"/>
    </inkml:brush>
  </inkml:definitions>
  <inkml:trace contextRef="#ctx0" brushRef="#br0">1 160 8962,'13'3'809,"1"1"0,0 0 0,17 9 1,-30-13-743,-1 1 1,1 0 0,-1-1 0,1 1-1,-1 0 1,1 0 0,-1-1 0,0 1 0,1 0-1,-1 0 1,0 0 0,0-1 0,1 1-1,-1 0 1,0 0 0,0 0 0,0 0 0,0 0-1,0-1 1,0 1 0,0 0 0,0 0-1,-1 0 1,1 0 0,0-1 0,0 1 0,-1 1-1,-14 31 1388,6-13-369,8-16-953,1-1-1,-1 1 1,0 0-1,1 0 1,0 0 0,0 0-1,0 0 1,1 0-1,-1 0 1,1 0 0,0-1-1,0 1 1,0 0-1,3 5 1,-3-7-122,0-1 0,-1 0 0,1 1 0,0-1 0,0 0 0,0 0 0,0 0 1,0 0-1,1 0 0,-1 0 0,0 0 0,0 0 0,1 0 0,-1-1 0,0 1 0,1 0 0,-1-1 0,1 1 0,-1-1 0,1 0 1,-1 1-1,1-1 0,-1 0 0,1 0 0,-1 0 0,1 0 0,-1 0 0,1 0 0,-1 0 0,1-1 0,-1 1 0,1-1 0,-1 1 1,1-1-1,-1 1 0,1-1 0,-1 0 0,0 0 0,0 1 0,3-3 0,2-2-1,0 0 0,-1 0 1,1-1-1,-1 1 0,0-1 0,0 0 0,-1-1 1,0 1-1,0-1 0,-1 0 0,1 0 0,-1 0 0,-1 0 1,4-14-1,-1 1 23,-1-1-1,-1 1 1,-1 0-1,0-29 1,-7-47 553,10 110-438,0 0 0,2 0 1,13 23-1,1 1 109,-10-16-28,2 1 0,1-2 0,27 33-1,-39-51-208,0 0 1,1-1-1,-1 1 0,1-1 0,0 0 0,-1 0 0,1 0 0,0 0 1,0 0-1,0 0 0,0-1 0,1 1 0,-1-1 0,0 0 0,1 0 1,-1 0-1,0-1 0,1 1 0,-1-1 0,1 0 0,-1 0 0,1 0 1,-1 0-1,1-1 0,-1 1 0,1-1 0,-1 0 0,0 0 0,1 0 1,-1 0-1,0-1 0,0 1 0,0-1 0,5-4 0,-1 1 19,-1-1-1,1 0 0,-1 0 1,-1 0-1,1-1 1,-1 0-1,-1 0 1,1 0-1,-1-1 1,0 0-1,-1 1 0,0-1 1,3-9-1,-3 7 30,-1 1-1,0-1 1,0 0 0,-1 0-1,0 1 1,-1-1 0,0 0-1,0 0 1,-5-20-1,5 30-66,0 0-1,0 0 1,0 0-1,0 0 1,0 0-1,0 0 0,0 0 1,0 0-1,0 0 1,0-1-1,0 1 1,0 0-1,0 0 0,0 0 1,0 0-1,0 0 1,0 0-1,0 0 1,0 0-1,0 0 0,0 0 1,-1 0-1,1 0 1,0 0-1,0 0 1,0-1-1,0 1 0,0 0 1,0 0-1,0 0 1,0 0-1,0 0 1,0 0-1,-1 0 0,1 0 1,0 0-1,0 0 1,0 0-1,0 0 1,0 0-1,0 0 0,0 0 1,0 0-1,-1 0 1,1 1-1,0-1 1,0 0-1,0 0 0,0 0 1,0 0-1,0 0 1,0 0-1,0 0 1,0 0-1,0 0 0,0 0 1,0 0-1,-1 0 1,1 0-1,0 0 1,0 1-1,0-1 0,0 0 1,0 0-1,0 0 1,0 0-1,0 0 1,0 0-1,-3 9-70,1-4-174,1 0 0,0 1 0,0-1 0,1 1 0,0-1 0,0 1 0,0-1 0,0 1 0,1-1 0,0 1 0,0-1 0,1 1 0,-1-1 0,4 6 0,14 17-1038</inkml:trace>
</inkml:ink>
</file>

<file path=ppt/ink/ink1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21.335"/>
    </inkml:context>
    <inkml:brush xml:id="br0">
      <inkml:brushProperty name="width" value="0.05" units="cm"/>
      <inkml:brushProperty name="height" value="0.05" units="cm"/>
      <inkml:brushProperty name="color" value="#AB008B"/>
    </inkml:brush>
  </inkml:definitions>
  <inkml:trace contextRef="#ctx0" brushRef="#br0">20 12 7282,'-15'-11'10768,"15"11"-10705,0 0 0,0 0 0,0 0 0,0 0-1,0 0 1,0 0 0,-1 0 0,1 0 0,0 0 0,0 0 0,0 0-1,0 0 1,0 0 0,0 0 0,-1 0 0,1 0 0,0 0 0,0 0-1,0 0 1,0 0 0,0 0 0,0 0 0,-1 0 0,1 0 0,0 0-1,0 0 1,0 0 0,0 0 0,0 0 0,0 0 0,0 0 0,0 0-1,-1 1 1,1-1 0,0 0 0,0 0 0,0 0 0,0 0 0,0 0-1,0 0 1,0 0 0,0 1 0,0-1 0,0 0 0,0 0 0,0 0-1,0 0 1,0 0 0,0 0 0,0 1 0,0-1 0,0 0 0,0 0-1,0 0 1,13 39 432,66 161 212,-60-131-687,18 55-715,-36-122 514,-1 0 1,1 0-1,0 0 0,0-1 1,0 1-1,0 0 0,0-1 1,0 1-1,0-1 0,1 1 0,1 1 1,-5-22-4645,-5-1 3819</inkml:trace>
</inkml:ink>
</file>

<file path=ppt/ink/ink1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21.706"/>
    </inkml:context>
    <inkml:brush xml:id="br0">
      <inkml:brushProperty name="width" value="0.05" units="cm"/>
      <inkml:brushProperty name="height" value="0.05" units="cm"/>
      <inkml:brushProperty name="color" value="#AB008B"/>
    </inkml:brush>
  </inkml:definitions>
  <inkml:trace contextRef="#ctx0" brushRef="#br0">28 190 9226,'-18'7'4121,"9"-4"96,23-11-2289,7-8-255,17-9-289,9-7-72,12-1-328,2 0-288,3 9-399,-6 6-129,-3 14-208,-9-1-168,-6 3-641,-7 4-439,-12 3-1224,1 4-161,5 7 1617</inkml:trace>
</inkml:ink>
</file>

<file path=ppt/ink/ink1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22.092"/>
    </inkml:context>
    <inkml:brush xml:id="br0">
      <inkml:brushProperty name="width" value="0.05" units="cm"/>
      <inkml:brushProperty name="height" value="0.05" units="cm"/>
      <inkml:brushProperty name="color" value="#AB008B"/>
    </inkml:brush>
  </inkml:definitions>
  <inkml:trace contextRef="#ctx0" brushRef="#br0">11 0 8498,'0'1'1,"2"1"424,-1 0-1,0 1 1,1-1-1,-1 0 1,0 1 0,0-1-1,-1 1 1,1-1 0,0 1-1,-1-1 1,0 1 0,1 0-1,-1-1 1,0 1-1,0-1 1,-1 1 0,1 0-1,0-1 1,-1 1 0,0-1-1,1 1 1,-1-1-1,0 1 1,-2 2 0,-2 12-55,2 0 0,0 1 0,1-1-1,1 0 1,0 1 0,1-1 0,1 1 0,1-1 0,1 0 0,0 1 0,1-1 0,6 17 0,-8-29-349,0-1-1,0 1 1,0-1 0,0 0-1,1 0 1,-1 1 0,1-2 0,0 1-1,0 0 1,1-1 0,-1 1 0,1-1-1,0 0 1,-1 0 0,1 0 0,1-1-1,7 5 1,-9-6-34,0-1 1,1 1-1,-1 0 0,0-1 1,1 1-1,-1-1 1,0 0-1,1 0 0,-1-1 1,1 1-1,-1-1 0,0 1 1,0-1-1,1 0 0,-1 0 1,0-1-1,0 1 1,0-1-1,0 1 0,0-1 1,0 0-1,-1 0 0,1 0 1,0 0-1,-1-1 0,3-3 1,7-8-802,-2 0 0,0 0 0,-1-1-1,0 0 1,-1-1 0,11-33 0,-5 10-223</inkml:trace>
</inkml:ink>
</file>

<file path=ppt/ink/ink1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22.505"/>
    </inkml:context>
    <inkml:brush xml:id="br0">
      <inkml:brushProperty name="width" value="0.05" units="cm"/>
      <inkml:brushProperty name="height" value="0.05" units="cm"/>
      <inkml:brushProperty name="color" value="#AB008B"/>
    </inkml:brush>
  </inkml:definitions>
  <inkml:trace contextRef="#ctx0" brushRef="#br0">151 176 9562,'40'-33'4417,"-34"58"-1792,3 2-321,1 3-280,6 0-335,-1-5-497,1 1-264,0-6-464,-3-1-168,-4-5-216,-1-1 0,2-5-336,-4-5-304,-8-5-616,-1-1-408,-17-8-4818</inkml:trace>
  <inkml:trace contextRef="#ctx0" brushRef="#br0" timeOffset="1">1 258 10106,'1'3'4641,"9"-6"-2248,7-6-513,5-4-240,10-12-255,3-1-241,7 3-536,-4-3-256,0 6-392,-4 4-216,-12 0-696,3 2-472,-9 3-1425,-3-3-144,2 3 1809</inkml:trace>
  <inkml:trace contextRef="#ctx0" brushRef="#br0" timeOffset="2">401 0 8770,'4'1'4415,"9"14"-2459,-5-5-1318,-1 1 0,-1 0 0,0 1 0,-1-1 0,0 1 0,0 0 1,-2 0-1,1 1 0,-1-1 0,-1 1 0,1 15 0,-3-20-195,1 10 507,0 0 0,7 34 1,-6-48-790,-1 1 0,0-1 0,1 0 0,0 0 0,0 0 0,0 0 1,4 5-1,-4-7-90,-1-1 1,0 0 0,1 1-1,-1-1 1,0 0 0,1 0-1,0 0 1,-1 0 0,1 0-1,-1 0 1,1 0 0,0-1-1,0 1 1,0-1 0,-1 1-1,1-1 1,0 0 0,2 1-1,0-2-19,0 1-1,-1 0 1,1-1-1,0 0 1,0 0-1,-1 0 1,1-1-1,-1 1 1,1-1-1,-1 0 1,0 0-1,0 0 0,0 0 1,0-1-1,0 1 1,0-1-1,4-4 1,5-7-196,0-2 1,12-20-1,-6 8-569,11-8-1397,0 7 860</inkml:trace>
</inkml:ink>
</file>

<file path=ppt/ink/ink1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25.245"/>
    </inkml:context>
    <inkml:brush xml:id="br0">
      <inkml:brushProperty name="width" value="0.05" units="cm"/>
      <inkml:brushProperty name="height" value="0.05" units="cm"/>
      <inkml:brushProperty name="color" value="#AB008B"/>
    </inkml:brush>
  </inkml:definitions>
  <inkml:trace contextRef="#ctx0" brushRef="#br0">0 1 8442,'4'0'347,"-1"0"-1,1 1 1,0-1 0,-1 1-1,1 0 1,-1 0 0,1 1-1,4 2 1,4 3-261,0 0 0,17 15 1,-7-6 293,470 317 3193,-229-155-1851,-214-138-1407,-2 2 1,-1 1 0,39 51 0,-8 2 401,114 187 0,-157-221-457,-3 0 0,-2 2 0,-3 2 0,29 108 0,-34-69 266,16 183 1,-26 107 272,-16-282-567,-5 0 0,-4-1-1,-6-1 1,-63 204 0,43-206-167,-73 138 0,95-210-51,-93 200 381,102-217-310,-2-1 0,1 0 1,-2 0-1,-1-1 0,0-1 1,-1 0-1,-1-1 0,-25 22 1,11-12 20,25-21-67,0-1 0,-1 0 0,0 1 0,0-2 0,0 1 0,0 0 1,-8 3-1,13-9-188,-1 1 1,1-1 0,0 1 0,0-1 0,0 1 0,1-1 0,-1 1 0,0-1-1,1 1 1,-1-1 0,1 1 0,-1-1 0,2-1 0,4-10-679,0 1 1,1 0-1,11-15 1,12-19-3372,-28 42 3829,7-10-597,-1 0 1,-1-1-1,-1 0 0,0 0 1,7-30-1,-19 50 5240,-4 12-666,-1 11-2364,3-7-326,0 1 1,2 0-1,0 0 0,-3 30 1,9-50-821,0 1 1,-1-1-1,1 0 1,0 0-1,0 0 1,0 0-1,1 1 1,-1-1-1,0 0 1,1 0-1,0 0 1,-1 0-1,1 0 1,0 0-1,0 0 1,0 0-1,0 0 1,0 0 0,1-1-1,-1 1 1,0 0-1,3 1 1,-1-1-27,0-1 0,-1 1 1,1-1-1,0 0 1,0 0-1,0 0 0,0 0 1,0-1-1,0 1 1,0-1-1,0 0 0,0 0 1,0 0-1,4-1 1,5 0-19,1-2 0,-1 0 0,1 0 0,-1-1 1,0 0-1,18-11 0,10-8-1492,-1-2 1,-1-2-1,58-53 0,-38 23-113</inkml:trace>
</inkml:ink>
</file>

<file path=ppt/ink/ink1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25.846"/>
    </inkml:context>
    <inkml:brush xml:id="br0">
      <inkml:brushProperty name="width" value="0.05" units="cm"/>
      <inkml:brushProperty name="height" value="0.05" units="cm"/>
      <inkml:brushProperty name="color" value="#AB008B"/>
    </inkml:brush>
  </inkml:definitions>
  <inkml:trace contextRef="#ctx0" brushRef="#br0">5 1 9666,'-4'3'7808,"4"-2"-7686,1 17 2982,9 35-2841,-7-36 749,8 46 70,-1-3-511,2 0-1,2 0 0,38 96 1,-26-110-485,-25-44-135,1 1 0,0-1-1,0 0 1,0 0 0,0 1 0,0-1-1,0-1 1,0 1 0,1 0 0,-1-1 0,1 1-1,-1-1 1,1 0 0,4 2 0,-7-3-22,1 0 1,-1 0 0,1 0 0,-1 0 0,1 0 0,-1 0 0,1 0 0,-1 0-1,1-1 1,-1 1 0,1 0 0,-1 0 0,0 0 0,1-1 0,-1 1-1,1 0 1,-1 0 0,1-1 0,-1 1 0,0 0 0,1-1 0,-1 1-1,0-1 1,1 1 0,-1 0 0,0-1 0,0 1 0,1-1 0,-1 1 0,0-1-1,0 1 1,0-1 0,0 1 0,1-2 0,2-18-2134,-3 17 1807,2-29-2006,-2-11 1122</inkml:trace>
</inkml:ink>
</file>

<file path=ppt/ink/ink1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26.376"/>
    </inkml:context>
    <inkml:brush xml:id="br0">
      <inkml:brushProperty name="width" value="0.05" units="cm"/>
      <inkml:brushProperty name="height" value="0.05" units="cm"/>
      <inkml:brushProperty name="color" value="#AB008B"/>
    </inkml:brush>
  </inkml:definitions>
  <inkml:trace contextRef="#ctx0" brushRef="#br0">99 0 7690,'2'3'945,"-1"0"0,1-1 0,-1 1 0,0 0 0,0 0 0,0 0 0,0 0 0,-1 0 1,1 0-1,-1 0 0,0 6 0,-4 51 1781,-3-22-2664,-16 47 0,9-41 103,4-7-85,-3 0 0,-25 54 0,133-171-77,-88 75 1,-1 0 1,1 1 0,0 0-1,0 0 1,1 0 0,-1 1-1,1 0 1,11-2 0,1 1 67,41-3 0,-44 6-2,-13 1-57,0-1 1,0 1-1,1-1 0,-1 0 1,0 0-1,0 0 1,0-1-1,0 1 1,-1-1-1,1 0 0,0 0 1,-1-1-1,1 1 1,-1-1-1,1 1 0,-1-1 1,0 0-1,-1 0 1,1-1-1,4-5 1,-3 2 7,-1 0 0,0 0 0,-1-1 0,1 1 0,-1-1 0,-1 1 0,1-1 0,-1 1 0,-1-1 0,0-10 0,2 9 15,2 11 57,7 16 169,0 1-62,-1-6-138,1 0 1,0-1-1,1 0 0,0-1 0,15 10 0,-26-20-104,-1 0 0,1-1 0,0 1 0,0 0 0,1-1 0,-1 1 0,0 0 0,0-1 0,0 1 0,0-1 0,0 0 0,1 1 0,-1-1 0,0 0 0,0 0 0,1 0 0,-1 0 0,0 0 0,0 0 0,1 0 0,-1 0 0,0 0 0,0-1 0,1 1 1,-1 0-1,0-1 0,2 0-1,-1-1-228,0 0-1,-1-1 1,1 1-1,-1 0 1,1 0-1,-1-1 1,0 1-1,0-1 0,0 1 1,0-1-1,0 0 1,0-3-1,5-23-784</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12.125"/>
    </inkml:context>
    <inkml:brush xml:id="br0">
      <inkml:brushProperty name="width" value="0.05" units="cm"/>
      <inkml:brushProperty name="height" value="0.05" units="cm"/>
      <inkml:brushProperty name="color" value="#FF0066"/>
    </inkml:brush>
  </inkml:definitions>
  <inkml:trace contextRef="#ctx0" brushRef="#br0">1 141 8282,'10'-10'1276,"-8"9"-1003,0-1-1,-1 0 1,1 1 0,0-1-1,0 1 1,0-1 0,0 1-1,0 0 1,0 0 0,0 0 0,0 0-1,0 0 1,1 0 0,-1 1-1,0-1 1,0 1 0,1 0-1,3-1 1,-1 1 165,0 0-1,0-1 0,0 0 1,0 0-1,-1 0 0,1-1 1,0 0-1,-1 0 1,1 0-1,-1 0 0,1-1 1,-1 1-1,4-5 1,6-3 347,-2-1 0,19-19 0,-31 29-796,1 1 0,-1-1 0,1 1-1,0-1 1,-1 1 0,0-1 0,1 1 0,-1-1-1,1 0 1,-1 1 0,0-1 0,1 0 0,-1 1-1,0-1 1,0 0 0,1 1 0,-1-1 0,0 0-1,0 1 1,0-1 0,0 0 0,0 0 0,0 1-1,0-1 1,0 0 0,0 1 0,-1-1 0,1 0-1,0 0 1,0 1 0,-1-1 0,1 0 0,0 1-1,-1-1 1,1 1 0,0-1 0,-1 0 0,1 1-1,-1-1 1,1 1 0,-1-1 0,0 1-1,1 0 1,-1-1 0,1 1 0,-1-1 0,0 1-1,1 0 1,-1-1 0,0 1 0,1 0 0,-1 0-1,0 0 1,1 0 0,-3-1 0,1 1-110,-1-1 1,0 0-1,0 1 0,0-1 1,0 1-1,0 0 0,0 0 1,0 0-1,0 1 0,1-1 1,-1 1-1,0-1 0,-4 2 1,3 1 113,0-1 1,1 1-1,-1 0 1,1 0-1,0 0 1,0 1-1,0-1 1,0 1-1,1 0 1,-1 0-1,1-1 1,0 1-1,0 1 1,0-1-1,1 0 1,-1 0-1,1 1 1,0-1-1,1 1 1,-1-1-1,1 1 1,-1-1-1,1 1 1,1-1-1,-1 1 0,2 7 1,-1-7 60,0-1 0,0 0-1,0 1 1,1-1 0,-1 0 0,1 0-1,0 0 1,0 0 0,1 0 0,-1 0 0,1 0-1,0-1 1,0 0 0,0 1 0,0-1-1,1 0 1,-1 0 0,1-1 0,0 1 0,0-1-1,-1 0 1,2 0 0,-1 0 0,0 0-1,0-1 1,8 2 0,-5-2-215,-1-1 0,1 0 0,-1 0 1,0 0-1,1-1 0,-1 1 0,0-2 0,12-2 0,-13 2-362,0 0-1,0-1 1,0 1-1,0-1 0,0 0 1,-1 0-1,0-1 1,1 1-1,-1-1 1,6-7-1,4-7-780</inkml:trace>
</inkml:ink>
</file>

<file path=ppt/ink/ink1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26.777"/>
    </inkml:context>
    <inkml:brush xml:id="br0">
      <inkml:brushProperty name="width" value="0.05" units="cm"/>
      <inkml:brushProperty name="height" value="0.05" units="cm"/>
      <inkml:brushProperty name="color" value="#AB008B"/>
    </inkml:brush>
  </inkml:definitions>
  <inkml:trace contextRef="#ctx0" brushRef="#br0">10 1 11114,'-9'11'4721,"9"3"-2912,8 0-481,0 1-552,4-8-408,4-7-248,3 0 8,2-9-496,1-1-616,0-5-1104,7-3 1159</inkml:trace>
</inkml:ink>
</file>

<file path=ppt/ink/ink1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27.180"/>
    </inkml:context>
    <inkml:brush xml:id="br0">
      <inkml:brushProperty name="width" value="0.05" units="cm"/>
      <inkml:brushProperty name="height" value="0.05" units="cm"/>
      <inkml:brushProperty name="color" value="#AB008B"/>
    </inkml:brush>
  </inkml:definitions>
  <inkml:trace contextRef="#ctx0" brushRef="#br0">1 171 9322,'5'33'4185,"4"16"-2081,4-3-159,3 6-161,-1-3-288,6-3-311,-2-3-153,-3-11-416,0-4-208,-4-4-304,-1-8 16,-1-10-304,1-1-400,-3-18-696,5-6-761,-6-13-751,-2-4 95,-5-2 1617</inkml:trace>
  <inkml:trace contextRef="#ctx0" brushRef="#br0" timeOffset="1">142 0 7986,'9'18'3769,"4"7"-1257,4 11-239,5 4-1,4 7-304,-1 1-631,-4-4-201,-2-3-552,-2-6-240,-3-7-248,2-1-256,-3-12-720,-2-4-1208,-3-7 1303</inkml:trace>
  <inkml:trace contextRef="#ctx0" brushRef="#br0" timeOffset="2">722 391 14483,'-11'25'5745,"0"-4"-3656,0-7-1769,-2-4-128,12-3-224</inkml:trace>
</inkml:ink>
</file>

<file path=ppt/ink/ink1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34.792"/>
    </inkml:context>
    <inkml:brush xml:id="br0">
      <inkml:brushProperty name="width" value="0.05" units="cm"/>
      <inkml:brushProperty name="height" value="0.05" units="cm"/>
      <inkml:brushProperty name="color" value="#AB008B"/>
    </inkml:brush>
  </inkml:definitions>
  <inkml:trace contextRef="#ctx0" brushRef="#br0">786 1354 7202,'-11'-17'12169,"51"48"-11634,-35-26-472,1 0 0,0 0 0,1 0 0,-1-1 0,1 0 0,0-1-1,0 1 1,0-1 0,13 3 0,225 56 983,-196-54-837,0-3 1,1-1-1,55-4 0,-38-3-5,-1-3-1,0-3 1,-1-3-1,0-3 0,0-2 1,65-28-1,-99 32-185,-1-2 0,-1-1-1,0-1 1,-1-2-1,50-43 1,-72 56 0,0-1 0,-1 1 0,1-1 0,-2 0 0,1 0 0,-1-1 0,0 0 0,-1 1 0,0-1 0,0-1 0,0 1 0,-1 0 0,0 0 0,-1-1 0,0 1 0,-1-1 0,1 0 0,-2-9 0,-3-12 139,-1 1 1,-1-1-1,-19-52 1,-1-4-85,-33-124-66,45 173-11,-1-1 1,-2 2-1,-31-50 0,31 61 28,-2 1 0,-1 1-1,0 1 1,-2 1 0,-41-32-1,10 16 105,-93-52 0,105 68-116,0 1 1,-2 3-1,0 1 1,0 3-1,-1 1 0,-54-7 1,62 14-8,0 3 1,0 0 0,0 3-1,0 1 1,0 1-1,0 2 1,1 2 0,-48 15-1,-105 32 42,-83 30-18,245-74-29,1 2 0,1 0 1,0 2-1,1 0 0,0 2 0,1 0 0,1 2 1,-28 29-1,28-24 0,1 2-1,1 1 1,1 0 0,2 1 0,0 1 0,2 1-1,-11 31 1,14-29 1,1 0 0,2 0 0,1 1 0,1 0 0,2 1-1,1-1 1,1 1 0,6 63 0,-1-76 12,0-1 0,1 1 1,1-1-1,1 1 0,1-2 0,0 1 0,2-1 0,0 0 1,1-1-1,0 0 0,2 0 0,0-1 0,0-1 0,2 0 1,26 23-1,-21-24 48,0 0 1,1-2-1,1-1 1,0 0-1,0-1 1,1-2-1,0 0 1,45 9-1,6-4 399,110 3 1,-97-10-152,-29-1-371,1-3 0,0-2 0,0-3 0,0-2 0,63-14 0,-78 6-1731,-4-7 701</inkml:trace>
</inkml:ink>
</file>

<file path=ppt/ink/ink1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36.770"/>
    </inkml:context>
    <inkml:brush xml:id="br0">
      <inkml:brushProperty name="width" value="0.05" units="cm"/>
      <inkml:brushProperty name="height" value="0.05" units="cm"/>
      <inkml:brushProperty name="color" value="#AB008B"/>
    </inkml:brush>
  </inkml:definitions>
  <inkml:trace contextRef="#ctx0" brushRef="#br0">27 5 6697,'-9'-5'9508,"3"11"-6032,-1 23-2669,4 18 70,2 0 0,5 60 0,1-2-98,-5-97-730,-1 22 69,2-1 0,1 1-1,1-1 1,2 1 0,10 35-1,-8-51-382,-6-24-1188,-7-25-1676,-12-23-1151,7 26 2957</inkml:trace>
</inkml:ink>
</file>

<file path=ppt/ink/ink1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37.150"/>
    </inkml:context>
    <inkml:brush xml:id="br0">
      <inkml:brushProperty name="width" value="0.05" units="cm"/>
      <inkml:brushProperty name="height" value="0.05" units="cm"/>
      <inkml:brushProperty name="color" value="#AB008B"/>
    </inkml:brush>
  </inkml:definitions>
  <inkml:trace contextRef="#ctx0" brushRef="#br0">64 176 6785,'-2'0'461,"-42"-2"3583,43 2-3956,1 0 1,-1 0 0,0 0-1,1 0 1,-1 0 0,1 0-1,-1 0 1,0 0 0,1 0-1,-1 0 1,1 0 0,-1 0-1,0 0 1,1 1 0,-1-1-1,1 0 1,-1 0 0,1 1-1,-1-1 1,1 0 0,-1 1-1,1-1 1,-1 1 0,1-1-1,0 0 1,-1 1 0,1-1-1,0 1 1,-1-1 0,1 1-1,0 0 1,-1-1 0,1 1-1,0-1 1,0 1 0,0-1-1,0 1 1,-1 0 0,1-1-1,0 1 1,0-1 0,0 1-1,0 0 1,0-1 0,1 1-1,-1-1 1,0 1 0,0-1-1,0 1 1,0 0 0,1-1-1,-1 1 1,0-1 0,0 1-1,1-1 1,-1 1 0,1-1-1,-1 1 1,0-1 0,1 1-1,-1-1 1,1 0 0,-1 1-1,1-1 1,-1 0 0,1 1-1,2 1 148,0 1 0,0-1 0,0 0 0,1 0 0,-1-1 0,0 1 0,1 0 0,0-1 0,-1 0 0,1 0 0,-1 0 0,1 0 0,0-1 0,6 1 0,3-1 268,0 0 0,1 0 0,13-3 0,27-9 572,-1-3 1,0-2-1,77-37 0,-99 41-892,37-17-91,43-18-248,-34 24-4016,-60 19 3118</inkml:trace>
</inkml:ink>
</file>

<file path=ppt/ink/ink1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37.670"/>
    </inkml:context>
    <inkml:brush xml:id="br0">
      <inkml:brushProperty name="width" value="0.05" units="cm"/>
      <inkml:brushProperty name="height" value="0.05" units="cm"/>
      <inkml:brushProperty name="color" value="#AB008B"/>
    </inkml:brush>
  </inkml:definitions>
  <inkml:trace contextRef="#ctx0" brushRef="#br0">163 40 6737,'-33'-22'2824,"27"11"15,6 11-2703,0-1-1,0 1 1,0 0-1,0 0 1,0-1 0,-1 1-1,1 0 1,0 0-1,0-1 1,0 1-1,0 0 1,0 0-1,0-1 1,0 1 0,-1 0-1,1 0 1,0-1-1,0 1 1,0 0-1,-1 0 1,1 0-1,0-1 1,0 1 0,0 0-1,-1 0 1,1 0-1,0 0 1,0 0-1,-1 0 1,1-1 0,0 1-1,0 0 1,-1 0-1,1 0 1,0 0-1,-1 0 1,1 0-1,0 0 1,0 0 0,-1 0-1,1 0 1,0 0-1,0 0 1,-1 1-1,1-1 1,0 0-1,-1 0 1,1 0 0,0 0-1,0 0 1,0 0-1,-1 1 1,1-1-1,0 0 1,0 0 0,0 0-1,-1 1 1,1-1-1,0 0 1,0 0-1,0 1 1,-1-1-1,-10 10 191,-1 0-1,2 1 1,-1 1 0,-11 15-1,11-12-151,7-11-103,1 0 0,0 1-1,0-1 1,0 1 0,0-1-1,1 1 1,-1 0 0,1 0-1,1 0 1,-1 0 0,1 1-1,0-1 1,0 0 0,0 1-1,1-1 1,-1 1 0,2-1-1,-1 0 1,0 1 0,1-1-1,0 1 1,0-1 0,1 0 0,0 0-1,-1 0 1,2 0 0,-1 0-1,0 0 1,7 8 0,-4-6-1,1 0 0,-1 0 1,2-1-1,-1 0 0,1 0 1,0 0-1,0-1 1,0 0-1,1 0 0,0-1 1,0 0-1,0 0 0,0-1 1,0 0-1,1-1 1,12 3-1,-11-4-125,0-1 0,0 0 1,0 0-1,0-1 0,-1-1 0,1 1 1,0-1-1,-1-1 0,1 0 0,-1 0 0,0-1 1,0 0-1,0-1 0,9-6 0,14-15-321</inkml:trace>
</inkml:ink>
</file>

<file path=ppt/ink/ink1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38.745"/>
    </inkml:context>
    <inkml:brush xml:id="br0">
      <inkml:brushProperty name="width" value="0.05" units="cm"/>
      <inkml:brushProperty name="height" value="0.05" units="cm"/>
      <inkml:brushProperty name="color" value="#AB008B"/>
    </inkml:brush>
  </inkml:definitions>
  <inkml:trace contextRef="#ctx0" brushRef="#br0">23 361 5881,'-22'-16'12678,"119"21"-11618,102-8 1,-62-1-757,78-4 206,89 0 174,-177 11-506,1-6 0,131-20 0,15-3 354,-150 17 57,-40-2 312,0-3 1,-1-3-1,0-5 0,135-53 0,-197 66-736,-7 2 170,1 1 0,19-4 0,-31 9-321,0 0-1,0 0 0,1 1 1,-1-1-1,0 1 1,0 0-1,1 0 1,-1 0-1,0 1 1,1-1-1,-1 1 1,0 0-1,0 0 1,0 0-1,0 0 1,5 3-1,-7-4-271,-4-11-9856,1 1 7976,-3-17 32,-10-29 851</inkml:trace>
</inkml:ink>
</file>

<file path=ppt/ink/ink1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39.173"/>
    </inkml:context>
    <inkml:brush xml:id="br0">
      <inkml:brushProperty name="width" value="0.05" units="cm"/>
      <inkml:brushProperty name="height" value="0.05" units="cm"/>
      <inkml:brushProperty name="color" value="#AB008B"/>
    </inkml:brush>
  </inkml:definitions>
  <inkml:trace contextRef="#ctx0" brushRef="#br0">50 32 7922,'-50'-32'3066,"58"43"1127,15 9-3048,64 26 1788,-55-31-1665,45 29 1,-69-38-1050,1 1 0,-1-1 0,0 1 1,0 1-1,-1-1 0,0 1 0,0 1 0,-1-1 1,7 14-1,-11-17-165,0 0 0,0 0 1,-1 0-1,1 0 0,-1 0 0,0 0 1,-1 0-1,1 0 0,-1 0 0,0 1 1,-1-1-1,1 0 0,-1 0 0,0 0 1,0 0-1,-1 0 0,1 0 0,-1 0 1,0 0-1,0 0 0,-1-1 0,0 1 1,1-1-1,-1 0 0,-1 1 0,1-2 1,-1 1-1,-5 5 0,1-2-46,0 0-1,0 0 1,-1-1-1,0 0 1,0 0-1,-1-1 1,1 0-1,-1-1 1,0 0-1,-1 0 1,1-1-1,-22 3 1,30-6-188,-1 0 1,0 0-1,1 0 1,-1 0-1,0-1 1,1 1-1,-1-1 1,0 0 0,1 0-1,-1 0 1,1 0-1,0 0 1,-1 0-1,1 0 1,0-1-1,-1 0 1,1 1-1,0-1 1,0 0-1,1 0 1,-1 0-1,0 0 1,1 0-1,-1 0 1,1-1-1,-1 1 1,1 0 0,0-1-1,0 1 1,-1-4-1,-1-6-618,-1 0-1,2 0 1,0 0-1,0 0 1,1-16 0,0-12 696</inkml:trace>
</inkml:ink>
</file>

<file path=ppt/ink/ink1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39.652"/>
    </inkml:context>
    <inkml:brush xml:id="br0">
      <inkml:brushProperty name="width" value="0.05" units="cm"/>
      <inkml:brushProperty name="height" value="0.05" units="cm"/>
      <inkml:brushProperty name="color" value="#AB008B"/>
    </inkml:brush>
  </inkml:definitions>
  <inkml:trace contextRef="#ctx0" brushRef="#br0">19 92 9226,'-12'-92'4081,"9"114"-1849,-1 12-95,4 8-145,2 7-103,4 7-433,1-9-248,-1-4-544,0-10-272,-1-16-176,4 2-240,9-14-2088,-2 0 1592</inkml:trace>
</inkml:ink>
</file>

<file path=ppt/ink/ink1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40.096"/>
    </inkml:context>
    <inkml:brush xml:id="br0">
      <inkml:brushProperty name="width" value="0.05" units="cm"/>
      <inkml:brushProperty name="height" value="0.05" units="cm"/>
      <inkml:brushProperty name="color" value="#AB008B"/>
    </inkml:brush>
  </inkml:definitions>
  <inkml:trace contextRef="#ctx0" brushRef="#br0">5 40 5481,'-4'-37'8352,"4"37"-8281,0 0 0,0 0 1,0 0-1,0 0 0,0 0 0,1 0 0,-1 0 0,0 0 0,0 0 0,0 0 0,0 0 0,0 0 1,2-1 1563,-2 1-1564,0 0 0,0 0 0,0 0 0,0 0 0,0 0 0,0-1 0,0 1 0,0 0 0,0 0 1,0 0-1,0 0 0,0 0 0,0 0 0,0 0 0,0 0 0,9 12 3586,-6-4-3430,0 0-1,0-1 1,1 0-1,-1 0 1,2 0-1,-1 0 1,1 0 0,7 7-1,-3-4 117,-1 1 0,0 0 0,10 20 1,-3-3-111,-1 2 0,-2-1 0,-1 1 0,-1 1 1,-2 0-1,6 43 0,-20-81-5318,3 4 4991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53.807"/>
    </inkml:context>
    <inkml:brush xml:id="br0">
      <inkml:brushProperty name="width" value="0.05" units="cm"/>
      <inkml:brushProperty name="height" value="0.05" units="cm"/>
      <inkml:brushProperty name="color" value="#FF0066"/>
    </inkml:brush>
  </inkml:definitions>
  <inkml:trace contextRef="#ctx0" brushRef="#br0">74 82 7778,'-60'-74'3226,"50"66"-1937,7 12-298,4 15 551,-1-17-1267,7 32 1199,2 0 0,1-1 0,1 0 0,27 53 1,77 119 1188,-100-180-2501,2 5-98,1-1 0,1-1 1,1-1-1,2 0 0,32 30 1,-54-56-116,1 0 1,-1-1-1,1 1 1,-1-1-1,1 1 1,-1-1-1,1 1 1,0-1-1,-1 1 1,1-1-1,0 0 1,-1 1-1,1-1 1,0 0-1,0 0 1,-1 1-1,1-1 1,0 0-1,0 0 1,-1 0-1,1 0 1,0 0-1,0 0 0,-1 0 1,1 0-1,0 0 1,0 0-1,-1-1 1,1 1-1,1-1 1,-1 0-100,0 0 0,0 0 0,-1 0 0,1-1 0,0 1 0,-1 0 0,1-1 0,-1 1 0,0 0 0,1-1 0,-1 1 0,0-1 0,0 1 0,0-3 0,0-9-1182,0 1-1,-5-23 0,-5-13-917,-1-5 826</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12.654"/>
    </inkml:context>
    <inkml:brush xml:id="br0">
      <inkml:brushProperty name="width" value="0.05" units="cm"/>
      <inkml:brushProperty name="height" value="0.05" units="cm"/>
      <inkml:brushProperty name="color" value="#FF0066"/>
    </inkml:brush>
  </inkml:definitions>
  <inkml:trace contextRef="#ctx0" brushRef="#br0">0 83 9106,'39'-34'3733,"-38"34"-3587,0 0 1,-1 0-1,1 0 1,0 0 0,0 0-1,0 1 1,-1-1-1,1 0 1,0 0-1,0 1 1,-1-1-1,1 1 1,0-1 0,0 1-1,-1-1 1,1 1-1,-1-1 1,1 1-1,-1-1 1,1 1 0,-1 0-1,1-1 1,-1 1-1,1 0 1,-1 0-1,0-1 1,1 1-1,-1 0 1,0 0 0,0 0-1,1 1 1,10 28 2571,-6-11-1615,-3-10-710,1 0 0,-2 0 0,1 0 0,-1 13 1,1-11-216,1-14-51,7-26-22,-4 11-135,-3 11 29,-1-1 7,1 1-1,-1 0 1,2 0 0,-1 0-1,1 0 1,0 0 0,0 1-1,1-1 1,5-5 0,-9 11-4,0 1 1,-1-1-1,1 0 0,0 1 1,0-1-1,0 0 0,0 1 1,0-1-1,0 1 1,0 0-1,0-1 0,0 1 1,0 0-1,0 0 1,0-1-1,0 1 0,0 0 1,0 0-1,0 0 0,0 0 1,0 0-1,0 1 1,0-1-1,0 0 0,0 0 1,0 1-1,0-1 1,0 0-1,0 1 0,0-1 1,0 1-1,0 0 0,0-1 1,0 1-1,-1 0 1,1-1-1,0 1 0,0 0 1,-1 0-1,1-1 1,0 1-1,-1 0 0,1 0 1,0 1-1,0 1 26,1 1 0,0-1 1,-1 0-1,0 1 0,0-1 0,0 1 0,0-1 0,0 1 1,-1-1-1,0 1 0,1 6 0,-4 15 113,10-40-7,-6 9-133,1 0 1,0 1-1,0 0 0,1-1 1,-1 1-1,1 0 0,0 0 1,8-8-1,-2 0-1,-7 9 1,1 1 0,-1 0-1,0-1 1,1 1 0,0 0 0,0 0 0,0 1 0,0-1-1,0 1 1,1-1 0,-1 1 0,1 0 0,-1 0 0,1 1-1,0-1 1,0 1 0,0 0 0,0 0 0,0 0 0,0 0-1,0 1 1,0-1 0,5 1 0,-8 1 0,0-1 0,1 0 0,-1 0 0,0 1-1,0-1 1,1 1 0,-1-1 0,0 1 0,0-1 0,0 1 0,0 0 0,0-1 0,0 1 0,0 0 0,0 0 0,0 0 0,0 0-1,0 0 1,-1 0 0,1 0 0,0 0 0,0 2 0,11 33 156,-11-33-251,-1 1 1,1-1-1,0 1 1,0 0-1,1-1 1,-1 0-1,1 1 1,0-1-1,0 0 1,3 4-1,-5-7-29,1 1-1,-1-1 1,1 1 0,0-1 0,-1 0-1,1 0 1,0 1 0,-1-1-1,1 0 1,0 0 0,-1 0-1,1 0 1,0 0 0,-1 0 0,1 0-1,0 0 1,-1 0 0,1 0-1,0 0 1,-1 0 0,1 0-1,0-1 1,-1 1 0,1 0 0,0 0-1,-1-1 1,1 1 0,0-1-1,16-14-2731,-15 13 2505,14-13-831</inkml:trace>
</inkml:ink>
</file>

<file path=ppt/ink/ink1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40.509"/>
    </inkml:context>
    <inkml:brush xml:id="br0">
      <inkml:brushProperty name="width" value="0.05" units="cm"/>
      <inkml:brushProperty name="height" value="0.05" units="cm"/>
      <inkml:brushProperty name="color" value="#AB008B"/>
    </inkml:brush>
  </inkml:definitions>
  <inkml:trace contextRef="#ctx0" brushRef="#br0">23 377 9570,'-23'1'8315,"38"-7"-2922,33-12-4138,22-15 187,116-76 0,-110 56-934,-10 6-254,88-48 0,-150 92-424,1 1 0,-1 0 1,0 0-1,1 0 0,-1 1 1,1 0-1,-1-1 0,1 2 0,0-1 1,8 0-1,-11 2-133,0-1 0,0 1-1,0-1 1,0 1 0,0 0 0,-1 0-1,1 0 1,0 0 0,-1 0 0,1 1 0,-1-1-1,1 0 1,-1 1 0,1-1 0,-1 1-1,0-1 1,0 1 0,0 0 0,0 0 0,0-1-1,0 1 1,-1 0 0,1 0 0,0 0 0,-1 0-1,1 0 1,-1 2 0,5 17-1209</inkml:trace>
</inkml:ink>
</file>

<file path=ppt/ink/ink1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40.896"/>
    </inkml:context>
    <inkml:brush xml:id="br0">
      <inkml:brushProperty name="width" value="0.05" units="cm"/>
      <inkml:brushProperty name="height" value="0.05" units="cm"/>
      <inkml:brushProperty name="color" value="#AB008B"/>
    </inkml:brush>
  </inkml:definitions>
  <inkml:trace contextRef="#ctx0" brushRef="#br0">8 0 7218,'-3'13'985,"2"-7"496,0 0-1,0 0 1,0 0 0,1 0 0,0 10 2800,5 0-2350,-3-10-1809,1-1 0,-1 0 0,1 0 0,1 0 0,-1 0 0,1-1 0,-1 1 0,7 4 0,-6-5-60,0 1 1,0-1 0,-1 1-1,1 0 1,-1 0 0,0 0 0,0 0-1,3 9 1,-2-4-265,0 0-1,1 0 1,0 0 0,1-1 0,0 0-1,0 0 1,1 0 0,8 8 0,-15-17 4,1 1 1,-1-1 0,1 0 0,-1 1 0,1-1-1,-1 0 1,1 0 0,0 1 0,-1-1 0,1 0-1,-1 0 1,1 0 0,-1 0 0,1 0 0,0 0-1,-1 0 1,1 0 0,-1 0 0,1 0 0,-1 0-1,1 0 1,0-1 0,7-3-1093</inkml:trace>
</inkml:ink>
</file>

<file path=ppt/ink/ink1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41.283"/>
    </inkml:context>
    <inkml:brush xml:id="br0">
      <inkml:brushProperty name="width" value="0.05" units="cm"/>
      <inkml:brushProperty name="height" value="0.05" units="cm"/>
      <inkml:brushProperty name="color" value="#AB008B"/>
    </inkml:brush>
  </inkml:definitions>
  <inkml:trace contextRef="#ctx0" brushRef="#br0">1 264 10090,'-1'-7'8773,"9"-3"-5430,21-10-3811,-15 10 1527,8-6-707,1-2 181,40-24 0,-59 40-707,0 0 1,0 0 0,0 0 0,0-1-1,-1 1 1,1-1 0,-1 0 0,0-1-1,5-4 1,-7 5-340,0 1 0,0-1 0,0 0 0,0 1 1,0-1-1,-1 0 0,1 0 0,-1 0 0,0 0 0,0 0 0,0 0 0,0 1 0,0-1 0,-1 0 0,0-4 0,-3-13-1583,-2-3 1023</inkml:trace>
  <inkml:trace contextRef="#ctx0" brushRef="#br0" timeOffset="1">187 3 7610,'-6'-3'10098,"3"16"-7930,3 17-319,19 41-209,-5-41-480,4-3-264,-3-2-487,0-4-137,-3-4 8,-1-2 16,-11-1-192</inkml:trace>
</inkml:ink>
</file>

<file path=ppt/ink/ink1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42.893"/>
    </inkml:context>
    <inkml:brush xml:id="br0">
      <inkml:brushProperty name="width" value="0.05" units="cm"/>
      <inkml:brushProperty name="height" value="0.05" units="cm"/>
      <inkml:brushProperty name="color" value="#AB008B"/>
    </inkml:brush>
  </inkml:definitions>
  <inkml:trace contextRef="#ctx0" brushRef="#br0">45 131 7194,'-33'-44'3140,"31"40"-2532,0-1 1,0 0-1,1 0 0,0 0 0,0 0 1,0 0-1,0 0 0,1 0 0,0 0 0,0-1 1,0 1-1,1 0 0,2-9 0,-3 11-157,0 3-393,1 1-1,-1-1 1,0 0 0,0 0-1,0 0 1,0 1-1,1-1 1,-1 0 0,0 0-1,0 0 1,0 0-1,0 0 1,1 0 0,-1 0-1,0 1 1,0-1 0,1 0-1,-1 0 1,0 0-1,0 0 1,0 0 0,1 0-1,-1 0 1,0 0-1,0 0 1,1 0 0,-1 0-1,0 0 1,0 0 0,0 0-1,1 0 1,-1-1-1,0 1 1,0 0 0,0 0-1,1 0 1,-1 0-1,0 0 1,0 0 0,0-1-1,1 1 1,-1 0 0,0 0-1,0 0 1,0 0-1,0-1 1,0 1 0,0 0-1,1 0 1,-1 0-1,0-1 1,0 1 0,0 0-1,0 0 1,0 0-1,0-1 1,0 1 0,0 0-1,0 0 1,0-1 0,0 1-1,0 0 1,0 0-1,0-1 1,0 1 0,0 0-1,0 0 1,0 0-1,-1-1 1,15 22 900,-10-12-1042,29 53 438,27 51 390,-51-98-677,1 0 1,1-1 0,0 0-1,23 23 1,1-16 33,-15-18-710,-20-3 536,1 0 1,-1 0-1,1-1 0,-1 1 0,0 0 0,1 0 1,-1-1-1,1 1 0,-1 0 0,1 0 0,-1-1 1,0 1-1,1-1 0,-1 1 0,0 0 0,0-1 1,1 1-1,-1-1 0,0 1 0,0-1 0,1 1 1,-1 0-1,0-1 0,0 1 0,0-1 0,0 1 1,0-1-1,0 1 0,0-1 0,0 1 0,0-1 1,0 0-1,-1-2-322,1 1 0,-1-1 0,0 1 0,0-1 1,0 1-1,-1 0 0,1-1 0,-1 1 0,1 0 0,-1 0 0,0 0 0,0 0 1,-2-2-1,-3-3-724,-9-10-124</inkml:trace>
</inkml:ink>
</file>

<file path=ppt/ink/ink1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43.371"/>
    </inkml:context>
    <inkml:brush xml:id="br0">
      <inkml:brushProperty name="width" value="0.05" units="cm"/>
      <inkml:brushProperty name="height" value="0.05" units="cm"/>
      <inkml:brushProperty name="color" value="#AB008B"/>
    </inkml:brush>
  </inkml:definitions>
  <inkml:trace contextRef="#ctx0" brushRef="#br0">34 37 7017,'-8'9'2775,"7"-7"-2379,0 0 1,0-1 0,-1 1-1,1-1 1,0 1-1,-1-1 1,1 1 0,-1-1-1,1 0 1,-1 0-1,0 0 1,1 0 0,-1 0-1,-3 1 1,35-5 4607,23-8-4971,-32 6 427,56-12 279,56-10 276,-118 25-904,0 1 1,1 1 0,-1 0-1,1 1 1,-1 1-1,24 4 1,-36-5-94,1 0 0,-1 0-1,1 1 1,-1-1 0,1 1 0,-1-1 0,0 1 0,1 0-1,-1 0 1,0 0 0,-1 1 0,1-1 0,0 1-1,-1 0 1,1 0 0,-1 0 0,0 0 0,0 0-1,0 0 1,0 0 0,0 1 0,1 6 0,-2-6 16,0 0 1,-1 0 0,1 1 0,-1-1 0,0 0 0,-1 0 0,1 1-1,-1-1 1,0 0 0,0 0 0,0 0 0,0 0 0,-1 0 0,1 0-1,-1 0 1,0 0 0,-1-1 0,1 1 0,0-1 0,-5 5 0,-10 9 21,-1-1-1,0 0 1,-1-1 0,-1-1 0,-1-1 0,0-1 0,0 0 0,-26 9-1,25-18-605,20-7-803,13-3-191,37-17-3074,-13 9 3277</inkml:trace>
</inkml:ink>
</file>

<file path=ppt/ink/ink1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43.823"/>
    </inkml:context>
    <inkml:brush xml:id="br0">
      <inkml:brushProperty name="width" value="0.05" units="cm"/>
      <inkml:brushProperty name="height" value="0.05" units="cm"/>
      <inkml:brushProperty name="color" value="#AB008B"/>
    </inkml:brush>
  </inkml:definitions>
  <inkml:trace contextRef="#ctx0" brushRef="#br0">227 32 9538,'0'-1'385,"0"-1"-1,0 0 1,0 1 0,-1-1 0,1 0-1,0 1 1,-1-1 0,1 0 0,-1 1-1,0-1 1,0 1 0,0-1-1,1 1 1,-1 0 0,0-1 0,-1 1-1,1 0 1,0 0 0,-2-2-1,1 2-237,0 1-1,0 0 0,0 0 0,0 0 0,1 1 0,-1-1 0,0 0 0,0 1 0,0-1 0,1 1 0,-1-1 1,0 1-1,1 0 0,-1 0 0,0 0 0,1 0 0,-1 0 0,1 0 0,-1 0 0,0 2 0,-15 11 149,1 1 0,1 0 0,0 2 0,1-1-1,1 2 1,1 0 0,0 0 0,2 1 0,0 0 0,1 1-1,0 0 1,-7 33 0,14-48-240,1 0 1,-1 1-1,2-1 0,-1 1 1,0-1-1,1 1 0,0-1 0,1 1 1,-1-1-1,1 1 0,0-1 1,0 1-1,1-1 0,-1 0 0,1 1 1,0-1-1,1 0 0,-1 0 1,1-1-1,0 1 0,4 5 0,-2-6-4,-1 0-1,1 0 0,0 0 0,0-1 0,1 1 0,-1-1 0,1-1 0,-1 1 0,1-1 1,0 0-1,0 0 0,0 0 0,0-1 0,0 0 0,1 0 0,-1-1 0,0 0 1,10 0-1,2-3-39,-1 0 0,0 0 0,0-2 0,0 0 1,0-1-1,-1-1 0,0 0 0,-1-1 1,1-1-1,-2 0 0,1-1 0,-1-1 0,-1 0 1,0-1-1,0-1 0,19-24 0,-19 9-2054,-9 5-2752,-3 15 3065</inkml:trace>
</inkml:ink>
</file>

<file path=ppt/ink/ink1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5:44.223"/>
    </inkml:context>
    <inkml:brush xml:id="br0">
      <inkml:brushProperty name="width" value="0.05" units="cm"/>
      <inkml:brushProperty name="height" value="0.05" units="cm"/>
      <inkml:brushProperty name="color" value="#AB008B"/>
    </inkml:brush>
  </inkml:definitions>
  <inkml:trace contextRef="#ctx0" brushRef="#br0">0 274 9162,'16'0'4825,"16"-6"-1536,23-13-1025,11-8-135,15-16-529,1-6-208,-9 2-696,-10 7-151,-23 12-986,-7 13-1559,-12 15 1376</inkml:trace>
</inkml:ink>
</file>

<file path=ppt/ink/ink1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15.065"/>
    </inkml:context>
    <inkml:brush xml:id="br0">
      <inkml:brushProperty name="width" value="0.05" units="cm"/>
      <inkml:brushProperty name="height" value="0.05" units="cm"/>
      <inkml:brushProperty name="color" value="#AB008B"/>
    </inkml:brush>
  </inkml:definitions>
  <inkml:trace contextRef="#ctx0" brushRef="#br0">34 2700 8170,'-3'-2'234,"0"-1"1,0 0-1,0 0 0,1 0 1,-1 0-1,1-1 0,0 1 1,0-1-1,0 1 1,0-1-1,1 0 0,0 1 1,-1-1-1,1 0 1,1 0-1,-1 0 0,1 0 1,-1 0-1,1 0 1,0 0-1,0 0 0,1 0 1,-1 0-1,1 0 1,1-5-1,4-10 174,0-1 0,1 1 1,17-32-1,302-642 4113,-187 393-2368,281-448 0,-101 272-951,-286 426-1158,2 1 1,77-80 0,-110 127-161,13-14-301,-15 16 311,0-1-1,1 1 0,-1-1 1,0 1-1,1-1 1,-1 1-1,0-1 0,0 1 1,0-1-1,1 1 0,-1-1 1,0 1-1,0-1 1,0 0-1,0 1 0,0-1 1,0 1-1,0-1 0,0 1 1,0-1-1,0 0 1,0 1-1,-1-1 0,1 1 1,0-1-1,0 1 0,0-1 1,-1 1-1,1-1 1,0 1-1,-1-1 0,1 1 1,-1-1-1,-16-9-1199</inkml:trace>
</inkml:ink>
</file>

<file path=ppt/ink/ink1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15.878"/>
    </inkml:context>
    <inkml:brush xml:id="br0">
      <inkml:brushProperty name="width" value="0.05" units="cm"/>
      <inkml:brushProperty name="height" value="0.05" units="cm"/>
      <inkml:brushProperty name="color" value="#AB008B"/>
    </inkml:brush>
  </inkml:definitions>
  <inkml:trace contextRef="#ctx0" brushRef="#br0">39 57 9970,'-34'-47'3456,"29"38"-1340,9 11-1042,7 12-41,41 84 2169,-27-48-2278,2-1 1,63 85-1,-84-128-1030,-4-3-400,-10-7-4617,-5-5 4046</inkml:trace>
</inkml:ink>
</file>

<file path=ppt/ink/ink1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16.339"/>
    </inkml:context>
    <inkml:brush xml:id="br0">
      <inkml:brushProperty name="width" value="0.05" units="cm"/>
      <inkml:brushProperty name="height" value="0.05" units="cm"/>
      <inkml:brushProperty name="color" value="#AB008B"/>
    </inkml:brush>
  </inkml:definitions>
  <inkml:trace contextRef="#ctx0" brushRef="#br0">45 477 8330,'-11'6'1713,"8"-5"-1100,0 0 0,0 1 1,0 0-1,0-1 0,0 1 0,1 0 1,-1 0-1,1 1 0,-1-1 1,-2 5-1,5-7-498,0 0 0,1 0-1,-1 1 1,1-1 0,-1 0 0,0 0 0,1 0 0,-1 0-1,1 1 1,-1-1 0,1 0 0,-1 0 0,1 0-1,-1 0 1,1 0 0,-1 0 0,1 0 0,-1 0 0,1 0-1,-1-1 1,1 1 0,-1 0 0,1 0 0,-1 0 0,0 0-1,1-1 1,-1 1 0,1 0 0,0-1 0,8-6 379,0 0 0,0-1-1,-1 0 1,0-1 0,-1 1 0,12-18 0,-3 5-1,76-95 429,141-137 0,-195 221-3379,-36 31 2198,-1-1 0,1 1 1,0 0-1,-1 0 0,1 0 0,0 0 1,0 0-1,0 1 0,-1-1 0,1 1 1,0-1-1,0 1 0,0-1 0,0 1 1,0 0-1,0 0 0,0 0 0,0 0 1,0 0-1,3 1 0,5 10-794</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13.042"/>
    </inkml:context>
    <inkml:brush xml:id="br0">
      <inkml:brushProperty name="width" value="0.05" units="cm"/>
      <inkml:brushProperty name="height" value="0.05" units="cm"/>
      <inkml:brushProperty name="color" value="#FF0066"/>
    </inkml:brush>
  </inkml:definitions>
  <inkml:trace contextRef="#ctx0" brushRef="#br0">1 51 7530,'20'-41'1798,"-16"32"3672,-6 12-5214,0 0 0,1 0 1,-1 1-1,1-1 0,0 0 0,0 1 1,1-1-1,-1 1 0,1-1 0,-1 1 1,1-1-1,0 1 0,0 0 0,1-1 1,-1 1-1,1-1 0,0 1 1,0-1-1,0 0 0,0 1 0,0-1 1,1 0-1,3 6 0,-4-6-190,1-1 1,0 1-1,1-1 0,-1 1 0,0-1 0,1 0 0,-1 1 1,1-1-1,0-1 0,0 1 0,-1 0 0,1-1 1,0 1-1,0-1 0,1 0 0,-1 0 0,0 0 1,0 0-1,1-1 0,-1 0 0,0 1 0,0-1 1,1 0-1,-1 0 0,0-1 0,1 1 0,-1-1 1,0 1-1,0-1 0,1 0 0,-1-1 0,0 1 1,0 0-1,0-1 0,0 0 0,-1 1 0,6-5 1,-6 4-48,0 0 0,0 1 1,0-1-1,0 0 1,0 0-1,-1 0 1,1 0-1,-1 0 0,0 0 1,1 0-1,-1-1 1,0 1-1,0 0 0,0-1 1,-1 1-1,1-1 1,0-3-1,-1 4-75,0 1-1,-1-1 1,1 1 0,-1-1 0,1 1-1,-1-1 1,1 1 0,-1-1-1,0 1 1,0 0 0,0-1 0,0 1-1,0 0 1,0 0 0,0-1 0,0 1-1,0 0 1,0 0 0,-1 0-1,1 0 1,0 1 0,-1-1 0,1 0-1,-1 1 1,1-1 0,-1 1 0,1-1-1,-1 1 1,-1-1 0,-52-7-6006,39 8 4714</inkml:trace>
</inkml:ink>
</file>

<file path=ppt/ink/ink1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16.773"/>
    </inkml:context>
    <inkml:brush xml:id="br0">
      <inkml:brushProperty name="width" value="0.05" units="cm"/>
      <inkml:brushProperty name="height" value="0.05" units="cm"/>
      <inkml:brushProperty name="color" value="#AB008B"/>
    </inkml:brush>
  </inkml:definitions>
  <inkml:trace contextRef="#ctx0" brushRef="#br0">67 0 7834,'3'3'748,"0"0"0,0 0 0,0 1 0,0-1 0,0 0 0,-1 1 0,4 6 0,-10-10-369,1 1 1,-1 0 0,1 0 0,0 0 0,-1 0 0,1 1 0,0-1-1,-1 1 1,1 0 0,0 0 0,0 0 0,1 0 0,-1 0 0,0 1-1,1-1 1,-1 1 0,-3 5 0,2-4-194,0 1 1,1 0-1,-1 0 1,1 0-1,0 1 1,1-1-1,-1 1 1,1-1-1,-3 11 0,5-14-187,0 0-1,0 0 1,-1 0-1,1-1 1,0 1-1,1 0 0,-1 0 1,0 0-1,0-1 1,1 1-1,-1 0 0,1-1 1,0 1-1,-1 0 1,1-1-1,0 1 0,0-1 1,0 1-1,0-1 1,0 1-1,1-1 0,-1 0 1,0 1-1,0-1 1,1 0-1,-1 0 1,1 0-1,-1 0 0,1 0 1,0-1-1,-1 1 1,1 0-1,0-1 0,-1 1 1,4 0-1,-1-1-226,0 1 0,0-1 0,0 0 0,0 0 0,0-1 0,0 1 0,0-1 0,-1 0 0,1 0 0,0 0 0,0 0 1,-1-1-1,1 1 0,-1-1 0,1 0 0,3-3 0,16-13-835</inkml:trace>
</inkml:ink>
</file>

<file path=ppt/ink/ink1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17.161"/>
    </inkml:context>
    <inkml:brush xml:id="br0">
      <inkml:brushProperty name="width" value="0.05" units="cm"/>
      <inkml:brushProperty name="height" value="0.05" units="cm"/>
      <inkml:brushProperty name="color" value="#AB008B"/>
    </inkml:brush>
  </inkml:definitions>
  <inkml:trace contextRef="#ctx0" brushRef="#br0">92 2 6625,'-12'1'8464,"4"0"-3722,7 0-4627,0 0 0,0-1 0,0 1 0,0 0 0,0 0 0,1-1 0,-1 1 1,0 0-1,1 0 0,-1 0 0,0 0 0,1 0 0,-1 0 0,1 0 0,-1 0 0,1 0 0,-1 2 0,-8 17 558,1-4-526,0-3 111,1 1 0,0 1 0,-8 25 0,14-35-212,0-1 0,0 1 0,0-1 0,1 1 0,0-1 0,0 1 0,0-1 0,0 1 0,0-1 0,1 1 0,0-1 0,0 1 0,0-1 0,1 0 0,-1 1 0,1-1 0,0 0 0,0 0 1,4 4-1,-4-4-31,0-1 0,1 0 0,0 0 0,0 0 1,0 0-1,0-1 0,0 1 0,1-1 0,-1 0 1,1 0-1,0 0 0,-1 0 0,1-1 0,0 1 1,0-1-1,0 0 0,8 1 0,-6-2 21,0 0 0,0 0 0,1-1 0,-1 0 0,0 0 0,0-1 0,0 1-1,0-1 1,0-1 0,10-4 0,-2-2-242,0 0 0,-1 0 0,0-1-1,0-1 1,-1 0 0,-1-1 0,0 0 0,13-19 0,-13 14-2095,-1 0 1,-1 0-1,12-32 1,-8 9-103</inkml:trace>
</inkml:ink>
</file>

<file path=ppt/ink/ink1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17.632"/>
    </inkml:context>
    <inkml:brush xml:id="br0">
      <inkml:brushProperty name="width" value="0.05" units="cm"/>
      <inkml:brushProperty name="height" value="0.05" units="cm"/>
      <inkml:brushProperty name="color" value="#AB008B"/>
    </inkml:brush>
  </inkml:definitions>
  <inkml:trace contextRef="#ctx0" brushRef="#br0">163 94 10402,'20'33'8130,"2"-4"-3281,0-6-3415,36 30-1,3 2-997,-56-51-699,-1 1 0,0 0 0,0 0 0,7 10 0,-11-15 214,0 0-1,0 0 1,0 0-1,0-1 1,-1 1-1,1 0 1,0 0-1,0 0 0,0 0 1,0 0-1,0 0 1,0-1-1,-1 1 1,1 0-1,0 0 1,0 0-1,0 0 1,0 0-1,-1 0 0,1 0 1,0 0-1,0 0 1,0 0-1,0 0 1,-1 0-1,1 0 1,0 0-1,0 0 0,0 0 1,-1 0-1,1 0 1,0 0-1,0 0 1,0 0-1,0 0 1,-1 0-1,1 0 1,0 0-1,0 0 0,0 1 1,0-1-1,0 0 1,-1 0-1,1 0 1,0 0-1,0 0 1,0 0-1,0 1 1,0-1-1,0 0 0,0 0 1,0 0-1,-1 0 1,1 1-1,0-1 1,0 0-1,0 0 1,0 0-1,0 0 0,0 1 1,0-1-1,0 0 1,0 0-1,0 0 1,0 0-1,0 1 1,0-1-1,0 0 1,1 0-1,-15-6-2435,-4-4-217,-15-5 1231</inkml:trace>
  <inkml:trace contextRef="#ctx0" brushRef="#br0" timeOffset="1">22 249 9402,'-8'13'4369,"-1"-5"-1809,4-7-111,8-6-409,-4-7-223,17-14-369,9 1-264,5-7-527,3 4-217,0 1-232,-3 3-136,1 1-520,-5 2-481,0 4-1279,-4 2-753,-6 0 1785</inkml:trace>
</inkml:ink>
</file>

<file path=ppt/ink/ink1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18.094"/>
    </inkml:context>
    <inkml:brush xml:id="br0">
      <inkml:brushProperty name="width" value="0.05" units="cm"/>
      <inkml:brushProperty name="height" value="0.05" units="cm"/>
      <inkml:brushProperty name="color" value="#AB008B"/>
    </inkml:brush>
  </inkml:definitions>
  <inkml:trace contextRef="#ctx0" brushRef="#br0">1 113 9554,'3'1'1281,"0"1"1,0 0-1,-1-1 0,1 1 1,0 0-1,-1 0 0,4 5 1,30 35 1604,-33-39-2431,13 21 394,0 2 1,19 41-1,-21-40-371,0 0 0,24 33 0,-36-57-424,0-1 0,0 1 0,0-1 0,0 0 0,1 0 0,-1 0 0,1 0 0,-1 0 0,1 0 0,-1 0 0,1-1 0,0 0 0,0 1 0,0-1 0,5 1 0,-6-2-14,0 0 1,1 0 0,-1 0-1,0 0 1,1-1 0,-1 1 0,0-1-1,0 1 1,1-1 0,-1 0 0,0 0-1,0 0 1,0 0 0,0 0-1,0 0 1,0-1 0,0 1 0,0-1-1,-1 1 1,1-1 0,2-3 0,29-38-76,-1 0-1,-3-2 1,26-53 0,-48 85-817,0 0-1,-1-1 0,-1 1 0,0-1 1,-1 0-1,2-15 0,-3-9-864</inkml:trace>
  <inkml:trace contextRef="#ctx0" brushRef="#br0" timeOffset="1">750 7 14987,'4'6'14739,"-4"-7"-14955,8-10-8826</inkml:trace>
</inkml:ink>
</file>

<file path=ppt/ink/ink1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20.833"/>
    </inkml:context>
    <inkml:brush xml:id="br0">
      <inkml:brushProperty name="width" value="0.05" units="cm"/>
      <inkml:brushProperty name="height" value="0.05" units="cm"/>
      <inkml:brushProperty name="color" value="#AB008B"/>
    </inkml:brush>
  </inkml:definitions>
  <inkml:trace contextRef="#ctx0" brushRef="#br0">504 1424 6761,'-1'1'250,"1"0"-1,-1-1 0,0 1 1,1 0-1,-1 0 0,1 0 1,0 0-1,-1 0 0,1 0 1,0 1-1,0-1 0,0 0 1,-1 0-1,1 0 0,0 0 0,0 0 1,1 0-1,-1 0 0,0 0 1,1 2-1,-1-1-109,0 0 0,0 0 0,1 0 0,-1-1 0,0 1 0,1 0 0,0 0 0,-1-1 0,1 1 0,0 0 0,0-1 0,0 1 0,0 0 0,1-1 0,-1 0 0,0 1 0,0-1 0,1 0 0,-1 1 0,1-1 0,2 1 0,4-2 189,0 0 1,0 0 0,0-1 0,0 0 0,0 0 0,14-5 0,9-2 340,163-12 1427,-45 6-1486,-116 10-503,0-1 0,-1-2-1,0-1 1,-1-2-1,53-23 1,-59 22-31,0-1-1,-1-1 1,-1-1 0,0-2-1,-1 0 1,-1-1 0,32-33-1,-18 10 255,-2-2-1,-2 0 1,-2-2-1,34-68 1,-54 88-130,-1 0 1,-1 0 0,-1-1 0,-1 0-1,-1 0 1,-1-1 0,-1-30-1,-6 11-58,-2-1 0,-1 1 0,-3 0 0,-18-52 0,25 87-149,-5-15 8,-2 0 0,0 0 1,-2 1-1,-1 1 1,0 0-1,-2 0 1,0 2-1,-2 0 0,-20-21 1,21 26 4,-1 0-1,-1 2 1,0 0 0,-1 0 0,0 2-1,-1 0 1,0 2 0,-1 0 0,0 1-1,-39-11 1,14 12 0,1 2 0,-83 1-1,79 5 8,1 1-1,0 4 1,0 1-1,-87 23 0,98-18-17,1 2 0,0 2 0,1 1 0,0 2 0,1 2 0,-47 35 0,49-29-8,2 1 1,2 1-1,0 2 1,2 0-1,1 2 0,1 1 1,2 1-1,2 1 1,-23 52-1,26-48 6,2 2 0,2 0 0,1 0 0,3 1 0,1 1-1,2-1 1,2 1 0,3 75 0,2-97 9,1 0 0,1 1 0,1-1 0,1 0 0,1 0 0,1-1 0,1 0-1,0 0 1,1 0 0,2-2 0,0 1 0,0-1 0,2 0 0,0-2 0,1 1 0,1-2 0,1 1 0,0-2-1,0-1 1,2 0 0,-1 0 0,2-2 0,0-1 0,0 0 0,0-1 0,1-1 0,34 9 0,-33-13 28,-1 0 1,1-1-1,0-1 1,1 0-1,-1-2 1,0-1-1,0 0 1,23-6-1,0-2 103,0-3-1,73-30 1,-113 40-131,13-6-373,1 1-1,-1 0 1,1 2 0,1 0 0,-1 1 0,1 0-1,-1 2 1,31-1 0,0 10-862</inkml:trace>
</inkml:ink>
</file>

<file path=ppt/ink/ink1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25.485"/>
    </inkml:context>
    <inkml:brush xml:id="br0">
      <inkml:brushProperty name="width" value="0.05" units="cm"/>
      <inkml:brushProperty name="height" value="0.05" units="cm"/>
      <inkml:brushProperty name="color" value="#AB008B"/>
    </inkml:brush>
  </inkml:definitions>
  <inkml:trace contextRef="#ctx0" brushRef="#br0">1 59 10418,'8'5'4473,"15"-10"-2360,4-3 71,10-6-303,2-3-321,1 7-632,-5 1-392,-10 9-456,-3 3-408,5 2 248</inkml:trace>
</inkml:ink>
</file>

<file path=ppt/ink/ink1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25.063"/>
    </inkml:context>
    <inkml:brush xml:id="br0">
      <inkml:brushProperty name="width" value="0.05" units="cm"/>
      <inkml:brushProperty name="height" value="0.05" units="cm"/>
      <inkml:brushProperty name="color" value="#AB008B"/>
    </inkml:brush>
  </inkml:definitions>
  <inkml:trace contextRef="#ctx0" brushRef="#br0">0 3 7698,'1'-2'10109,"11"1"-8156,21 4-2191,84 5 1664,-64-6-521,83 14-1,-111-10-1235,0-1 0,0-2 0,33 1 0</inkml:trace>
</inkml:ink>
</file>

<file path=ppt/ink/ink1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26.736"/>
    </inkml:context>
    <inkml:brush xml:id="br0">
      <inkml:brushProperty name="width" value="0.05" units="cm"/>
      <inkml:brushProperty name="height" value="0.05" units="cm"/>
      <inkml:brushProperty name="color" value="#AB008B"/>
    </inkml:brush>
  </inkml:definitions>
  <inkml:trace contextRef="#ctx0" brushRef="#br0">112 516 6137,'-81'32'2472,"80"-31"-2347,0-1 1,0 1-1,0-1 1,0 1-1,0-1 1,0 0-1,0 1 1,0-1-1,0 0 1,0 0-1,0 0 1,0 1-1,0-1 1,0 0-1,0 0 1,0-1-1,0 1 1,0 0-1,0 0 1,0 0-1,0-1 1,0 1-1,0-1 1,0 1-1,0-1 1,0 1-1,-1-1 1,2 0 46,0 1 0,0 0 0,-1-1 0,1 1 0,0-1 0,0 1 0,0 0 0,0-1 0,0 1 0,0 0 0,0-1 0,0 1 0,0-1 0,0 1 0,0 0 0,0-1 0,0 1 0,0 0 0,0-1 0,0 1 0,0-1 0,0 1 0,1 0 0,-1-1 1,0 1-1,0 0 0,0-1 0,1 1 0,-1 0 0,0 0 0,0-1 0,1 1 0,-1 0 0,0 0 0,1-1 0,9-3 74,-1-1-1,1 0 1,-1 0 0,0-1 0,14-12-1,-9 7 122,1 0 0,21-11 0,47-26 469,-2-3-1,-2-4 0,-3-3 1,92-90-1,-143 113-1817,-23 30 328,1 1 1,-1 0-1,1-1 1,0 1-1,1 0 0,6-6 1,11-7-510</inkml:trace>
</inkml:ink>
</file>

<file path=ppt/ink/ink1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28.098"/>
    </inkml:context>
    <inkml:brush xml:id="br0">
      <inkml:brushProperty name="width" value="0.05" units="cm"/>
      <inkml:brushProperty name="height" value="0.05" units="cm"/>
      <inkml:brushProperty name="color" value="#AB008B"/>
    </inkml:brush>
  </inkml:definitions>
  <inkml:trace contextRef="#ctx0" brushRef="#br0">48 201 6969,'-36'-43'2962,"35"42"-2762,0 0-1,0 0 0,0 0 1,0 1-1,1-1 0,-1 0 0,0 0 1,0-1-1,1 1 0,-1 0 1,1 0-1,-1 0 0,1 0 0,-1-1 1,1 1-1,0 0 0,0 0 1,0 0-1,-1-1 0,1 1 1,1-2-1,-1-4 3725,9 12-3221,59 39 230,-48-30-681,0-1 0,22 11 0,-35-21-212,0 0-1,1 0 1,-1-1-1,0 0 1,1 0-1,-1 0 1,1-1-1,10 0 0,-16-1-34,0 0 0,0 0 0,-1 0 0,1-1 0,0 1 0,-1 0 0,1-1 0,0 1-1,-1-1 1,1 0 0,0 1 0,-1-1 0,1 0 0,-1 0 0,0 0 0,1 0 0,-1 0 0,0-1-1,1 1 1,-1 0 0,0-1 0,0 1 0,0 0 0,0-1 0,-1 1 0,1-1 0,0 0-1,0 1 1,-1-1 0,1 1 0,-1-1 0,0 0 0,1 0 0,-1 1 0,0-1 0,0 0 0,0 1-1,0-1 1,0 0 0,-1 0 0,1 1 0,-1-3 0,-1-6 32,0 0 0,-1 0 0,-1 1 0,1-1 1,-1 1-1,-1 0 0,0 0 0,0 0 0,-12-14 0,6 9-490,0 2 0,-1-1-1,0 2 1,-1 0 0,-16-12-1</inkml:trace>
</inkml:ink>
</file>

<file path=ppt/ink/ink1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28.449"/>
    </inkml:context>
    <inkml:brush xml:id="br0">
      <inkml:brushProperty name="width" value="0.05" units="cm"/>
      <inkml:brushProperty name="height" value="0.05" units="cm"/>
      <inkml:brushProperty name="color" value="#AB008B"/>
    </inkml:brush>
  </inkml:definitions>
  <inkml:trace contextRef="#ctx0" brushRef="#br0">1 0 7050,'109'51'3376,"-92"-40"-1607,-2-3-145,-1-2-256,0-1-352,2-1-95,-5 3-425,-2-1-144,2 4-144,-7-4-72,5-1-112,-4-1-104,-5-5-872,5-1-225,-5 1 1009,0-1-304</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13.492"/>
    </inkml:context>
    <inkml:brush xml:id="br0">
      <inkml:brushProperty name="width" value="0.05" units="cm"/>
      <inkml:brushProperty name="height" value="0.05" units="cm"/>
      <inkml:brushProperty name="color" value="#FF0066"/>
    </inkml:brush>
  </inkml:definitions>
  <inkml:trace contextRef="#ctx0" brushRef="#br0">1 97 8570,'55'-13'3617,"-53"13"-3394,1 1 1,-1-1 0,0 0 0,0 1 0,0 0 0,0-1 0,0 1 0,0 0 0,0 0-1,0 0 1,0 0 0,-1 0 0,1 1 0,0-1 0,0 0 0,-1 1 0,1 0 0,-1-1-1,0 1 1,1 0 0,-1 0 0,0-1 0,0 1 0,0 0 0,0 0 0,0 3-1,3 1 570,-4-4-621,1-1 0,-1 1 0,1-1 0,0 1 0,0-1 0,0 0 0,0 1-1,0-1 1,0 0 0,0 0 0,0 1 0,0-1 0,0 0 0,1 0 0,-1 0 0,0-1 0,3 2 0,-3-3-37,1 0 0,-1 0 0,0-1 0,0 1 1,0-1-1,0 1 0,0-1 0,0 1 0,0-1 0,-1 0 1,1 1-1,0-1 0,0-3 0,7-16-496,-2 7 253,-5 9 48,1-1 0,0 1 0,1-1 0,-1 1 0,1 0 0,0 0-1,0 0 1,0 0 0,1 0 0,0 1 0,0-1 0,0 1 0,0 0 0,1 1 0,-1-1 0,1 1 0,6-4 0,-9 7-692,4-4-792</inkml:trace>
</inkml:ink>
</file>

<file path=ppt/ink/ink1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28.884"/>
    </inkml:context>
    <inkml:brush xml:id="br0">
      <inkml:brushProperty name="width" value="0.05" units="cm"/>
      <inkml:brushProperty name="height" value="0.05" units="cm"/>
      <inkml:brushProperty name="color" value="#AB008B"/>
    </inkml:brush>
  </inkml:definitions>
  <inkml:trace contextRef="#ctx0" brushRef="#br0">10 199 8810,'-9'0'3449,"9"-4"-2473,6-1-280,5-6-512,5 1-256,6-2-728,-1-4 1288,1-1-616</inkml:trace>
  <inkml:trace contextRef="#ctx0" brushRef="#br0" timeOffset="1">219 135 7362,'20'17'886,"-2"-1"1341,0 0 0,40 25 0,4-19 1403,-62-22-3615,0 0 1,0 0-1,0 0 1,0-1-1,0 1 0,0 0 1,0 0-1,0 0 1,0 0-1,0 0 1,0 0-1,0 0 1,0 0-1,0 0 1,0-1-1,0 1 1,0 0-1,0 0 1,0 0-1,0 0 1,0 0-1,0 0 1,0 0-1,0 0 1,0 0-1,0 0 0,1-1 1,-1 1-1,0 0 1,0 0-1,0 0 1,0 0-1,0 0 1,0 0-1,0 0 1,0 0-1,0 0 1,0 0-1,1 0 1,-1 0-1,0 0 1,0 0-1,0 0 1,0 0-1,0 0 1,0 0-1,0 0 0,0 0 1,0 0-1,1 0 1,-1 0-1,0 0 1,0 0-1,0 0 1,0 0-1,0 0 1,0 0-1,0 0 1,0 0-1,0 1 1,-7-16 121,-2-3-123,-8-14-7,-21-38 4,35 64-16,1 0-1,-1-1 0,1 1 1,0-1-1,0 1 0,1-1 1,0 0-1,0-10 1,1 15-133,0 0 0,0 1 0,1-1 0,-1 1 1,0-1-1,1 0 0,-1 1 0,1-1 1,0 1-1,-1-1 0,1 1 0,0-1 1,0 1-1,0 0 0,0-1 0,0 1 0,0 0 1,1 0-1,-1 0 0,0 0 0,0 0 1,1 0-1,-1 0 0,1 0 0,-1 1 0,1-1 1,-1 0-1,1 1 0,-1-1 0,1 1 1,0 0-1,-1-1 0,1 1 0,0 0 1,2 0-1,19-3-849</inkml:trace>
</inkml:ink>
</file>

<file path=ppt/ink/ink1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29.474"/>
    </inkml:context>
    <inkml:brush xml:id="br0">
      <inkml:brushProperty name="width" value="0.05" units="cm"/>
      <inkml:brushProperty name="height" value="0.05" units="cm"/>
      <inkml:brushProperty name="color" value="#AB008B"/>
    </inkml:brush>
  </inkml:definitions>
  <inkml:trace contextRef="#ctx0" brushRef="#br0">8 266 7330,'50'-10'9460,"-57"22"-6269,-26 58-2994,30-60-130,-1 0 0,1 0-1,1 0 1,-2 12 0,3-20-61,1 1 0,0-1-1,-1 1 1,1-1-1,1 0 1,-1 1 0,0-1-1,0 1 1,1-1-1,0 0 1,-1 1-1,1-1 1,0 0 0,0 1-1,0-1 1,0 0-1,1 0 1,-1 0 0,1 0-1,1 2 1,-3-4-14,0 0 0,0 1 0,1-1 1,-1 0-1,0 1 0,0-1 0,1 0 1,-1 0-1,0 0 0,0 1 0,1-1 1,-1 0-1,0 0 0,1 0 0,-1 0 1,0 0-1,1 0 0,-1 1 0,0-1 1,1 0-1,-1 0 0,0 0 0,1 0 1,-1 0-1,0 0 0,1 0 0,-1 0 1,0-1-1,1 1 0,-1 0 0,0 0 1,1 0-1,-1 0 0,0 0 1,1 0-1,-1-1 0,0 1 0,1 0 1,-1 0-1,0 0 0,0-1 0,1 1 1,-1 0-1,0-1 0,0 1 0,0 0 1,1 0-1,-1-1 0,0 1 0,0 0 1,0-1-1,0 1 0,0 0 0,0-1 1,0 1-1,1-1 0,3-28-415,-4 18 441,6-78-622,-4 88 595,-1 0-1,1 0 1,0 0 0,0 0 0,0 1-1,-1-1 1,1 1 0,0-1 0,0 1-1,0 0 1,0 0 0,0 0 0,3 0-1,-2 0 17,12-1-4,1-1 1,-1 0-1,16-5 0,-26 6 2,0-1 0,0 0-1,-1 0 1,1 0 0,-1-1-1,1 1 1,-1-1-1,0 0 1,0 0 0,0-1-1,-1 1 1,1-1 0,-1 0-1,0 0 1,0 0-1,0 0 1,-1 0 0,1-1-1,-1 1 1,0-1 0,0 0-1,1-6 1,-1 5 22,-1 0-1,0 1 1,0-1 0,0 0-1,-1 0 1,0 0 0,0 0-1,0 0 1,-1 0 0,0 0-1,0 0 1,-1 1 0,0-1-1,0 0 1,0 1 0,0-1 0,-6-8-1,0 4-3,0-1 0,-1 1 0,0 1-1,0 0 1,-1 0 0,0 1 0,-1 0 0,0 1-1,-17-9 1,27 15-12,1 1 0,-1 0-1,1-1 1,-1 1 0,0 0 0,0 0-1,1-1 1,-1 1 0,0 0 0,0 0-1,1 0 1,-1 0 0,0 0-1,0 0 1,1 0 0,-1 0 0,0 0-1,0 0 1,1 0 0,-1 0 0,0 1-1,0-1 1,1 0 0,-1 1 0,0-1-1,1 0 1,-1 1 0,1-1-1,-2 1 1,1 1 18,1-1-1,-1 0 1,0 1-1,1-1 1,-1 1-1,1-1 1,-1 1-1,1-1 1,0 1 0,0 0-1,-1-1 1,1 1-1,1 2 1,-1 6 99,2 1 1,-1 0 0,5 14 0,-2-13-74,0 0 0,1-1 1,0 0-1,1 1 1,0-2-1,1 1 1,0-1-1,1 0 1,0 0-1,0-1 1,1 0-1,0-1 0,1 0 1,0 0-1,14 8 1,-6-6-280,0 0 1,0-2-1,0 0 0,1-1 1,1-1-1,-1-1 0,1-1 1,38 4-1,-15-6 385</inkml:trace>
</inkml:ink>
</file>

<file path=ppt/ink/ink1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30.262"/>
    </inkml:context>
    <inkml:brush xml:id="br0">
      <inkml:brushProperty name="width" value="0.05" units="cm"/>
      <inkml:brushProperty name="height" value="0.05" units="cm"/>
      <inkml:brushProperty name="color" value="#AB008B"/>
    </inkml:brush>
  </inkml:definitions>
  <inkml:trace contextRef="#ctx0" brushRef="#br0">90 293 7418,'-23'-4'4444,"-43"-1"0,70 5-2148,-2 0-2149,1 0 1,0 0-1,0 0 1,-1-1 0,1 1-1,0-1 1,-1 0 0,1 0-1,-1 0 1,1 0 0,-1 0-1,1 0 1,3-3-1,4-1-15,-6 3-100,-1 1 1,0-1-1,0 1 0,0-1 1,0 0-1,0 0 0,-1 0 0,1-1 1,0 1-1,-1-1 0,0 1 0,0-1 1,1 0-1,-2 0 0,4-5 1,-3 5-17,-1 1 1,1-1 0,0 0 0,1 1 0,-1-1 0,0 1 0,5-3-1,7-11 83,-14 15-97,0 0 0,0 0-1,0 0 1,0 0 0,0 0 0,0 0-1,-1 0 1,1 0 0,0 0-1,0 0 1,-1 0 0,1 1 0,0-1-1,-1 0 1,1 0 0,-1 0-1,1 0 1,-1 1 0,0-1-1,1 0 1,-1 1 0,0-1 0,-1-1-1,6 18-5,14 19 80,67 69 486,-50-65-177,-1 2-1,-3 1 1,37 63 0,-62-84-336,-6-21-50,0 1 0,0-1 1,0 0-1,0 0 1,-1 0-1,1 1 1,0-1-1,0 0 0,0 0 1,0 0-1,-1 0 1,1 0-1,0 0 1,0 1-1,-1-1 1,1 0-1,0 0 0,0 0 1,-1 0-1,1 0 1,0 0-1,0 0 1,0 0-1,-1 0 0,1 0 1,0 0-1,0 0 1,-1 0-1,1 0 1,0 0-1,0-1 1,-1 1-1,1 0 0,0 0 1,0 0-1,0 0 1,-1 0-1,1 0 1,0-1-1,0 1 0,-1 0 1,-32-27-200,-130-173-1191,144 175 1250,5 6 60,0-1 0,1 0 0,1 0 0,1-1 0,-9-24 0,18 40 78,0-1 0,0 0 0,0 0 0,1 1 0,0-1 0,0 0-1,1 0 1,-1 0 0,1 0 0,1 0 0,-1 0 0,1 0 0,0 0 0,0 0-1,1 0 1,0 0 0,0 1 0,0-1 0,0 1 0,1-1 0,0 1-1,0 0 1,1 0 0,-1 0 0,9-7 0,-10 10 23,1 0 0,-1 0-1,0 1 1,1-1 0,-1 1 0,1-1 0,0 1-1,-1 0 1,1 0 0,0 1 0,0-1 0,0 0-1,-1 1 1,1 0 0,0-1 0,0 1 0,0 0-1,0 1 1,0-1 0,0 0 0,-1 1-1,1 0 1,0 0 0,0 0 0,-1 0 0,1 0-1,0 0 1,-1 1 0,5 2 0,-3-1 22,0-1 0,0 1 0,0 1 0,-1-1-1,1 0 1,-1 1 0,0 0 0,0-1 0,0 1 0,-1 0 0,1 1 0,-1-1 0,0 0 0,0 1 0,0-1-1,-1 1 1,2 7 0,-2-5-46,-1 0 1,1 0-1,-1 0 0,0 0 0,-1 0 1,0 0-1,0 0 0,-1 0 0,1 0 1,-2-1-1,1 1 0,-1 0 0,0-1 1,0 0-1,0 0 0,-1 0 1,0 0-1,0 0 0,-1-1 0,-5 6 1,9-11-127,0 1 1,0 0 0,0-1-1,-1 0 1,1 1 0,0-1-1,0 0 1,0 0 0,-1 1-1,1-1 1,0 0 0,0 0-1,0 0 1,-1-1 0,1 1-1,0 0 1,0 0 0,0-1-1,0 1 1,-1 0 0,1-1-1,0 1 1,0-1 0,0 0-1,0 1 1,0-1 0,0 0-1,0 1 1,0-1 0,1 0-1,-1 0 1,0 0 0,0 0-1,1 0 1,-1 0 0,0 0-1,1 0 1,-1 0 0,1 0-1,0-1 1,-1 1 0,1 0-1,0 0 1,-1 0 0,1-2-1,1-23-1109</inkml:trace>
</inkml:ink>
</file>

<file path=ppt/ink/ink1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30.962"/>
    </inkml:context>
    <inkml:brush xml:id="br0">
      <inkml:brushProperty name="width" value="0.05" units="cm"/>
      <inkml:brushProperty name="height" value="0.05" units="cm"/>
      <inkml:brushProperty name="color" value="#AB008B"/>
    </inkml:brush>
  </inkml:definitions>
  <inkml:trace contextRef="#ctx0" brushRef="#br0">1 394 7658,'61'-13'3418,"-57"13"-3108,-1-1-1,0-1 1,0 1 0,0 0 0,0-1 0,0 1 0,0-1 0,0 0 0,-1 0 0,1 0 0,-1 0-1,1-1 1,-1 1 0,0-1 0,0 1 0,0-1 0,2-3 0,0-3 152,0 0 0,0 0 1,-1 0-1,3-9 0,-4 9-64,1 0-184,-1-1 1,-1 0-1,0 0 1,0 0-1,-1 0 1,-1-15-1,1 21-196,-1 1 0,1 0-1,-1 0 1,0-1 0,0 1 0,0 0-1,0 0 1,-1 0 0,0 0 0,-2-4-1,3 6-16,-1-1-1,1 1 0,0 0 0,0 0 0,-1 0 1,1 0-1,-1 0 0,1 0 0,-1 1 1,1-1-1,-1 0 0,0 1 0,1-1 1,-1 1-1,0 0 0,1-1 0,-1 1 1,0 0-1,1 0 0,-1 0 0,-3 1 1,4-1-5,0 0 1,-1 0 0,1 1-1,0-1 1,-1 0 0,1 1-1,0-1 1,0 1 0,-1 0 0,1-1-1,0 1 1,0 0 0,0 0-1,0-1 1,0 1 0,0 0 0,0 0-1,0 0 1,0 1 0,1-1-1,-1 0 1,-1 2 0,1 1-1,0-1 0,0 0 0,0 1 0,0-1 0,1 1 0,-1-1 0,1 1-1,1 6 1,-1-2 2,1 0-1,0 0 0,1 0 0,0 0 0,0-1 0,1 1 1,4 9-1,-5-13 1,1-1 1,-1 0-1,0 1 0,1-1 1,-1 0-1,1 0 1,0-1-1,0 1 0,0 0 1,1-1-1,-1 0 1,1 0-1,-1 0 0,1 0 1,4 1-1,-5-2 4,-1-1-1,1 1 1,-1-1 0,1 0-1,0 0 1,-1 0 0,1 0-1,-1 0 1,1 0-1,-1-1 1,1 1 0,-1-1-1,1 0 1,-1 0 0,1 0-1,-1 0 1,0 0-1,1 0 1,-1-1 0,0 1-1,0-1 1,0 0 0,3-2-1,2-4 16,0 0-1,0 0 0,0-1 1,-1 1-1,-1-2 1,0 1-1,0 0 1,0-1-1,-1 0 1,-1 0-1,4-14 1,-7 22-13,0 2-3,0-1 0,0 1-1,0-1 1,0 1 0,0-1-1,0 1 1,0-1 0,1 1-1,-1-1 1,0 1 0,0-1-1,0 1 1,1 0 0,-1-1-1,0 1 1,0-1 0,1 1-1,-1 0 1,0-1 0,1 1-1,-1 0 1,0-1 0,1 1-1,-1 0 1,1-1 0,-1 1-1,0 0 1,1 0 0,-1 0-1,1 0 1,-1-1 0,1 1-1,-1 0 1,1 0 0,-1 0-1,1 0 1,-1 0 0,1 0-1,3 4 60,58 57 216,25 29 494,16 27 290,-370-460-1283,259 332 154,5 8 49,0 0 0,0-1 0,1 1 0,-1-1 0,1 0 0,0 0-1,0 0 1,0 0 0,1 0 0,-1-1 0,1 1 0,0 0 0,-1-9 0,3 12 14,-1 0 1,0 0 0,1 0 0,0 0 0,-1 0 0,1 0 0,0 0 0,-1 0-1,1 0 1,0 1 0,0-1 0,0 0 0,0 0 0,-1 1 0,1-1 0,0 1 0,0-1-1,0 0 1,1 1 0,-1 0 0,0-1 0,0 1 0,0 0 0,0 0 0,0-1-1,0 1 1,0 0 0,1 0 0,1 0 0,36 4-8,-31-2 60,0 0 1,0 0-1,0 1 0,0 0 1,-1 0-1,1 1 1,-1 0-1,0 0 0,0 1 1,0 0-1,8 8 1,-13-11-34,0 0 0,0 0 0,0 1 0,0-1 0,-1 1 0,1-1 1,-1 1-1,0 0 0,1 0 0,-1 0 0,0-1 0,-1 1 0,1 0 0,0 0 0,-1 0 1,0 0-1,0 0 0,0 0 0,0 0 0,0 0 0,0 0 0,-1 0 0,1 0 0,-1 0 1,0 0-1,0 0 0,0 0 0,-1 0 0,1-1 0,0 1 0,-1 0 0,0-1 1,0 0-1,-2 4 0,1-3-198,0-1 0,-1 1 0,1 0 0,-1-1 1,1 0-1,-1 1 0,0-2 0,1 1 0,-1 0 0,0-1 1,0 1-1,-1-1 0,1-1 0,0 1 0,0 0 0,0-1 1,-1 0-1,1 0 0,0 0 0,0 0 0,-1-1 0,1 0 1,0 0-1,0 0 0,0 0 0,0-1 0,0 1 0,0-1 1,1 0-1,-1 0 0,-5-4 0,-9-15-773</inkml:trace>
</inkml:ink>
</file>

<file path=ppt/ink/ink1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31.377"/>
    </inkml:context>
    <inkml:brush xml:id="br0">
      <inkml:brushProperty name="width" value="0.05" units="cm"/>
      <inkml:brushProperty name="height" value="0.05" units="cm"/>
      <inkml:brushProperty name="color" value="#AB008B"/>
    </inkml:brush>
  </inkml:definitions>
  <inkml:trace contextRef="#ctx0" brushRef="#br0">0 1 7962,'2'6'3344,"9"11"-1711,4 6 55,12 18-184,2-2 41,7 6-273,-4-3-208,-2-4-440,-2-3-183,-6-7-225,-1-1-88,-4-5-96,-7-4 32,-2-7-352,-2-3-305</inkml:trace>
</inkml:ink>
</file>

<file path=ppt/ink/ink1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31.844"/>
    </inkml:context>
    <inkml:brush xml:id="br0">
      <inkml:brushProperty name="width" value="0.05" units="cm"/>
      <inkml:brushProperty name="height" value="0.05" units="cm"/>
      <inkml:brushProperty name="color" value="#AB008B"/>
    </inkml:brush>
  </inkml:definitions>
  <inkml:trace contextRef="#ctx0" brushRef="#br0">22 328 7354,'-22'-87'3188,"22"86"-3107,0 0 0,0-1 0,0 1 0,0 0 0,0 0 0,1 0 0,-1 0 0,0-1 0,0 1 0,1 0 0,-1 0 0,1 0 0,-1 0 0,1 0 0,0 0 0,-1 0 0,1 0 0,0 0-1,-1 0 1,1 0 0,0 1 0,0-1 0,0 0 0,0 1 0,0-1 0,0 0 0,0 1 0,0-1 0,0 1 0,0-1 0,0 1 0,0 0 0,1-1 0,-1 1 0,0 0 0,0 0 0,0 0 0,0 0 0,1 0 0,-1 0 0,1 0-1,5 0 422,1-3-64,0 1-1,0 1 1,0 0 0,0 0-1,0 0 1,0 1-1,0 0 1,0 1-1,0 0 1,-1 0-1,13 4 1,-15-3-324,1 1 1,-1-1 0,0 1 0,0 0-1,-1 1 1,1-1 0,-1 1-1,1 0 1,-1 0 0,0 1-1,-1-1 1,1 1 0,-1 0 0,0 0-1,0 0 1,3 7 0,-4-7-117,0-1 1,0 0-1,0 1 1,-1 0 0,0-1-1,0 1 1,0 0-1,-1-1 1,1 1 0,-1 5-1,-1-6-388,1 0-1,-1-1 1,0 1-1,0 0 1,0 0-1,0-1 1,-1 1-1,-2 3 1,0-2-1576,1-6 876</inkml:trace>
  <inkml:trace contextRef="#ctx0" brushRef="#br0" timeOffset="1">59 12 7634,'-11'-2'3376,"3"4"-2007,6-4-697,2-3-272,0 4-744,0-1-400,0 1 424</inkml:trace>
</inkml:ink>
</file>

<file path=ppt/ink/ink1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32.290"/>
    </inkml:context>
    <inkml:brush xml:id="br0">
      <inkml:brushProperty name="width" value="0.05" units="cm"/>
      <inkml:brushProperty name="height" value="0.05" units="cm"/>
      <inkml:brushProperty name="color" value="#AB008B"/>
    </inkml:brush>
  </inkml:definitions>
  <inkml:trace contextRef="#ctx0" brushRef="#br0">42 254 7042,'6'15'783,"-4"-11"-522,1 1 0,-1 0-1,0-1 1,-1 1 0,1 0-1,-1 0 1,0 0 0,-1 0-1,1 0 1,-1 0 0,0 0-1,0 0 1,0 0 0,-1 0-1,-1 6 1,-1 1 294,0 1-1,0 0 1,1-1-1,0 1 1,2 0 0,-1 0-1,3 23 1,-2-35-540,0 0-1,0-1 1,0 1 0,0 0-1,1-1 1,-1 1 0,0 0-1,0-1 1,0 1 0,1 0-1,-1-1 1,0 1 0,0-1-1,1 1 1,-1-1 0,1 1 0,-1-1-1,1 1 1,-1-1 0,0 1-1,1-1 1,0 1 0,-1-1-1,1 0 1,-1 1 0,1-1-1,-1 0 1,1 1 0,0-1 0,-1 0-1,1 0 1,0 0 0,-1 0-1,1 1 1,0-1 0,-1 0-1,1 0 1,0 0 0,-1 0-1,1-1 1,0 1 0,-1 0-1,1 0 1,0 0 0,-1 0 0,1-1-1,0 0 1,1 0 4,0 0 0,0 0 0,0 0 1,0-1-1,-1 1 0,1-1 0,-1 0 0,1 1 0,-1-1 0,0 0 1,1 0-1,-1 0 0,0 0 0,1-3 0,1-7 28,0 0 0,-1 0 0,-1 0 1,0 0-1,0-1 0,-1 1 0,-3-18 0,-17-89 203,9 74-205,-33-77 0,25 71 45,13 39 138,3 12 11,7 24 119,-4-23-354,18 61 567,31 77-1,-41-122-399,0 0 0,0 0 1,2-1-1,0-1 0,1 1 0,0-2 0,1 1 0,1-2 0,21 19 0,-32-30-137,0 0 0,0 0 0,0-1 0,0 1 0,0-1 0,0 0-1,1 0 1,-1 0 0,0 0 0,1 0 0,-1 0 0,1 0 0,-1-1 0,1 1 0,-1-1 0,1 0 0,-1 0 0,1 0 0,-1 0 0,1 0 0,0 0 0,-1-1 0,1 1 0,-1-1 0,0 0 0,1 1 0,-1-1 0,1 0 0,-1-1 0,0 1 0,0 0 0,0-1 0,0 1 0,3-4 0,-2 2-12,-1 0-1,1-1 1,-1 1 0,0-1 0,0 0 0,-1 0 0,1 0 0,-1 0 0,0 0 0,0 0 0,0 0 0,0 0 0,-1 0 0,1 0 0,-1-1 0,0 1 0,-1 0 0,1 0-1,-1 0 1,-1-6 0,0 2-7,0-1 0,-1 1 0,0 0 0,0 0 0,-1 0 0,0 1 0,-9-15 0,13 22-15,0 0 0,0 1 0,0-1 0,0 0 0,0 0 0,0 0 0,0 0 0,0 1 0,0-1 0,0 0 0,0 0 0,0 0 0,0 1 0,0-1 0,0 0 0,0 0 0,0 0 0,0 0 0,0 1 0,0-1 0,0 0 0,0 0 0,-1 0 0,1 0 0,0 1 0,0-1 0,0 0 0,0 0 0,0 0 0,-1 0 0,1 0 0,0 0-1,0 0 1,0 1 0,0-1 0,-1 0 0,1 0 0,0 0 0,0 0 0,0 0 0,0 0 0,-1 0 0,1 0 0,0 0 0,0 0 0,0 0 0,-1 0 0,1 0 0,0 0 0,0 0 0,0 0 0,0 0 0,-1 0 0,1 0 0,0 0 0,0-1 0,-1 1 0,5 17 11,-2-12 22,1 0 1,0 0 0,-1 0 0,2 0-1,-1-1 1,0 1 0,1-1-1,0 0 1,0 0 0,0 0-1,0 0 1,1-1 0,0 0 0,-1 0-1,1 0 1,0 0 0,1-1-1,-1 0 1,0 0 0,1-1 0,-1 1-1,1-1 1,-1 0 0,1 0-1,-1-1 1,11 0 0,-9 0-142,0-1 0,0 0 1,1-1-1,-1 1 0,0-1 1,0-1-1,-1 1 0,1-1 1,0 0-1,-1-1 0,0 0 1,0 0-1,0 0 0,0 0 1,-1-1-1,1 0 0,-1 0 1,0-1-1,-1 1 0,6-10 1,-6 7-82,0 0 0,-1 0 0,0 0 0,2-8 1</inkml:trace>
</inkml:ink>
</file>

<file path=ppt/ink/ink1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37.168"/>
    </inkml:context>
    <inkml:brush xml:id="br0">
      <inkml:brushProperty name="width" value="0.05" units="cm"/>
      <inkml:brushProperty name="height" value="0.05" units="cm"/>
      <inkml:brushProperty name="color" value="#AB008B"/>
    </inkml:brush>
  </inkml:definitions>
  <inkml:trace contextRef="#ctx0" brushRef="#br0">4 0 9506,'-3'38'3857,"6"-4"-2209,0-8-15,0-7-241,2-1-136,-1-13-496,1 1-264,-3-3-104</inkml:trace>
</inkml:ink>
</file>

<file path=ppt/ink/ink1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38.708"/>
    </inkml:context>
    <inkml:brush xml:id="br0">
      <inkml:brushProperty name="width" value="0.05" units="cm"/>
      <inkml:brushProperty name="height" value="0.05" units="cm"/>
      <inkml:brushProperty name="color" value="#AB008B"/>
    </inkml:brush>
  </inkml:definitions>
  <inkml:trace contextRef="#ctx0" brushRef="#br0">26 0 10210,'-15'2'4105,"4"6"-2209,11 1-2240,11 2 2897,16-7-2057</inkml:trace>
</inkml:ink>
</file>

<file path=ppt/ink/ink1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44.023"/>
    </inkml:context>
    <inkml:brush xml:id="br0">
      <inkml:brushProperty name="width" value="0.05" units="cm"/>
      <inkml:brushProperty name="height" value="0.05" units="cm"/>
      <inkml:brushProperty name="color" value="#AB008B"/>
    </inkml:brush>
  </inkml:definitions>
  <inkml:trace contextRef="#ctx0" brushRef="#br0">1 34 10066,'9'-7'3721,"-3"3"-2993,9-3-568,2 3-296,34-7 48</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13.947"/>
    </inkml:context>
    <inkml:brush xml:id="br0">
      <inkml:brushProperty name="width" value="0.05" units="cm"/>
      <inkml:brushProperty name="height" value="0.05" units="cm"/>
      <inkml:brushProperty name="color" value="#FF0066"/>
    </inkml:brush>
  </inkml:definitions>
  <inkml:trace contextRef="#ctx0" brushRef="#br0">1 12 8098,'3'-5'10150,"-2"5"-9914,7 4 2184,7 11-2177,-13-11-166,0 0-1,1 0 0,0 0 1,0-1-1,0 1 1,0-1-1,0 1 0,1-1 1,0 0-1,-1 0 0,5 2 1,2 2 78,-9-6-123,1 0 0,-1 0-1,0-1 1,1 1-1,-1 0 1,0-1 0,1 1-1,-1-1 1,1 0 0,-1 1-1,1-1 1,-1 0-1,1 0 1,-1 0 0,1 0-1,-1 0 1,1 0-1,-1 0 1,1 0 0,-1-1-1,1 1 1,-1-1-1,1 1 1,-1-1 0,2 0-1,28-22 152,-25 18-122,13-16 14,-17 17-52,1 1 1,-1 0 0,1 0-1,0 0 1,1 0-1,-1 0 1,0 0 0,5-2-1,-8 5-12,1 0 0,0 0 0,-1 0 0,1-1 0,0 1 0,-1 0-1,1 0 1,0 0 0,-1 0 0,1 0 0,0 0 0,-1 0 0,1 0 0,0 1 0,0-1-1,-1 0 1,1 0 0,-1 0 0,1 1 0,0-1 0,0 1 0,1 0 24,-1 1 0,1-1 0,-1 1-1,1 0 1,-1-1 0,0 1 0,0 0 0,0 0 0,0 0 0,1 3 0,7 15 110,-2 2 0,0-1 0,-2 1 0,6 39 1,-5 43-4020,-5-73 2702</inkml:trace>
</inkml:ink>
</file>

<file path=ppt/ink/ink1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46.794"/>
    </inkml:context>
    <inkml:brush xml:id="br0">
      <inkml:brushProperty name="width" value="0.05" units="cm"/>
      <inkml:brushProperty name="height" value="0.05" units="cm"/>
      <inkml:brushProperty name="color" value="#AB008B"/>
    </inkml:brush>
  </inkml:definitions>
  <inkml:trace contextRef="#ctx0" brushRef="#br0">15 295 3641,'-15'-16'15023,"20"17"-14922,0-1 0,-1 1 0,1 0 0,-1 0 0,1 1 0,-1-1 0,1 1 0,-1 0 0,0 0 0,0 1 0,7 5-1,-6-5-25,-1 0 0,1 0 0,0 0 0,0 0 0,1-1 0,-1 0-1,0 0 1,1 0 0,-1-1 0,1 0 0,0 0 0,6 1-1,269 4 3229,307-34 0,-483 20-2657,-1-4-1,-1-5 1,-1-5 0,177-61 0,-223 60-517,134-44 122,-189 67-272,-1 0-1,1 0 1,-1 0 0,1 0 0,-1 0 0,0-1 0,1 1 0,-1 0 0,1 0 0,-1 0 0,0 0 0,1-1 0,-1 1-1,1 0 1,-1 0 0,0-1 0,1 1 0,-1 0 0,0 0 0,1-1 0,-1 1 0,0 0 0,0-1 0,1 1 0,-1-1 0,0 1-1,0 0 1,0-1 0,0 1 0,1-1 0,-1 1 0,0 0 0,0-1 0,-8-13-1984,7 13 1671,0 0 1,0-1-1,0 1 1,0-1 0,0 1-1,0-1 1,1 1-1,-1-1 1,0 1 0,1-1-1,-1 0 1,0-3-1,6-25-1211</inkml:trace>
</inkml:ink>
</file>

<file path=ppt/ink/ink1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47.964"/>
    </inkml:context>
    <inkml:brush xml:id="br0">
      <inkml:brushProperty name="width" value="0.05" units="cm"/>
      <inkml:brushProperty name="height" value="0.05" units="cm"/>
      <inkml:brushProperty name="color" value="#AB008B"/>
    </inkml:brush>
  </inkml:definitions>
  <inkml:trace contextRef="#ctx0" brushRef="#br0">0 213 6993,'3'3'4823,"7"7"-3114,-1 0-750,5 6-180,-2 1-1,0 0 0,0 0 1,-2 1-1,0 1 0,12 33 0,8 15-183,-33-77-557,1 1 1,1-1-1,0 1 1,0-1-1,1 1 1,0-1-1,1-10 0,0-5-24,-3-12-17,1 10-12,2-38-1,0 58 22,0 0 0,0-1 0,1 1-1,0 0 1,0 0 0,0 0 0,1 0 0,0 1 0,7-12-1,-9 16 12,1 0 0,-1 1-1,0-1 1,1 0 0,-1 0-1,1 1 1,0-1 0,0 0-1,0 1 1,0 0 0,0-1-1,0 1 1,0 0 0,0 0-1,0 0 1,0 1 0,0-1-1,1 0 1,-1 1 0,0-1-1,1 1 1,-1 0 0,0 0-1,1 0 1,-1 0 0,0 0-1,1 0 1,-1 1 0,0-1-1,1 1 1,-1 0-1,0 0 1,0 0 0,0 0-1,0 0 1,1 0 0,-2 0-1,1 0 1,2 3 0,2 0 35,0 1 0,-1 0 0,0 0 0,0 1 0,0-1 0,-1 1 0,1 0 0,-1 0 0,-1 1 0,1-1 0,3 12 0,-4-4 8,0-3 26,-2-23 56,-1-2-137,0 0-1,1 0 1,1 0-1,1 1 1,0-1-1,0 0 1,1 1-1,11-22 0,-13 30 24,1 0 0,-1 1 0,1-1 0,0 1 0,1 0 0,-1 0-1,1 0 1,0 0 0,0 1 0,0-1 0,0 1 0,1 0 0,-1 1-1,1-1 1,0 1 0,0 0 0,-1 0 0,2 0 0,-1 0 0,0 1-1,0 0 1,0 0 0,1 1 0,-1-1 0,0 1 0,8 1 0,-10-1-8,1 1-1,0 0 1,-1 0 0,1 0 0,-1 1 0,0-1 0,1 1 0,-1 0 0,0-1 0,0 2 0,0-1 0,0 0 0,0 0 0,-1 1 0,1 0 0,-1-1-1,1 1 1,-1 0 0,0 0 0,3 7 0,2 3-54,0 1 0,-2 0-1,7 23 1,-12-36-118,0 0-1,0 0 1,1 0-1,-1 0 1,0 0-1,1 0 1,-1 0-1,1 0 1,-1 0-1,1 0 1,-1 0-1,1 0 1,0 0-1,0 0 1,-1 0-1,1 0 1,0-1-1,0 1 1,0 0-1,0-1 1,0 1-1,0 0 1,0-1-1,0 1 1,0-1-1,0 0 1,0 1-1,0-1 1,0 0-1,0 0 1,1 1-1,-1-1 1,0 0 0,0 0-1,0 0 1,0-1-1,0 1 1,0 0-1,1 0 1,-1-1-1,0 1 1,0 0-1,0-1 1,0 1-1,0-1 1,1 0-1,18-6-1114</inkml:trace>
</inkml:ink>
</file>

<file path=ppt/ink/ink1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48.362"/>
    </inkml:context>
    <inkml:brush xml:id="br0">
      <inkml:brushProperty name="width" value="0.05" units="cm"/>
      <inkml:brushProperty name="height" value="0.05" units="cm"/>
      <inkml:brushProperty name="color" value="#AB008B"/>
    </inkml:brush>
  </inkml:definitions>
  <inkml:trace contextRef="#ctx0" brushRef="#br0">1 180 7170,'4'-7'8760,"9"0"-7721,-8 4 56,2-1-762,0 0 0,0-1 0,0 0 0,-1-1 1,0 1-1,0-1 0,5-7 0,-1 1 44,-7 9-299,0-1 1,0 1 0,0-1-1,0 1 1,-1-1 0,0 0-1,1 0 1,-2 0-1,1 0 1,0-1 0,-1 1-1,0 0 1,0-1-1,0 1 1,0 0 0,-1-1-1,0 1 1,0-7-1,0 11-76,0-1-1,0 0 0,-1 0 1,1 0-1,0 0 0,0 0 0,-1 0 1,1 0-1,-1 1 0,1-1 0,-1 0 1,1 0-1,-1 1 0,1-1 1,-1 0-1,0 1 0,1-1 0,-1 0 1,0 1-1,0-1 0,0 1 0,1-1 1,-1 1-1,0 0 0,0-1 1,0 1-1,0 0 0,0-1 0,1 1 1,-1 0-1,0 0 0,0 0 0,0 0 1,0 0-1,0 0 0,0 0 0,0 0 1,0 0-1,0 1 0,0-1 1,0 0-1,1 1 0,-1-1 0,-2 1 1,-1 1-10,0-1 1,0 1 0,0 0 0,0 0-1,0 1 1,1-1 0,-1 1 0,-4 3 0,4 0 1,-1 0 0,1 1 1,1-1-1,-1 1 1,1 0-1,0 0 0,0 0 1,1 0-1,0 0 1,0 0-1,1 1 0,0-1 1,0 1-1,1-1 0,0 12 1,0-15 10,1 0-1,-1 0 1,0 0 0,1 0-1,0 0 1,0 0-1,0 0 1,0 0 0,1 0-1,0-1 1,0 1 0,0-1-1,0 1 1,0-1 0,0 0-1,1 0 1,0 0 0,0 0-1,0 0 1,0 0 0,0-1-1,0 0 1,1 1 0,-1-1-1,1 0 1,-1-1 0,1 1-1,0-1 1,0 0 0,4 1-1,-1 0-24,0-1 0,0-1 0,0 1 0,0-1 0,0-1-1,0 1 1,0-1 0,9-3 0,-12 3-212,0 0-1,0 0 1,0-1-1,-1 0 1,1 0-1,-1 0 1,1 0-1,-1-1 1,0 1-1,0-1 1,0 0-1,0 0 1,0 0-1,-1 0 1,5-6-1,13-24-3869,-12 18 2854</inkml:trace>
</inkml:ink>
</file>

<file path=ppt/ink/ink1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48.822"/>
    </inkml:context>
    <inkml:brush xml:id="br0">
      <inkml:brushProperty name="width" value="0.05" units="cm"/>
      <inkml:brushProperty name="height" value="0.05" units="cm"/>
      <inkml:brushProperty name="color" value="#AB008B"/>
    </inkml:brush>
  </inkml:definitions>
  <inkml:trace contextRef="#ctx0" brushRef="#br0">1 206 6833,'18'-49'3695,"-17"49"-3601,-1 0 1,0-1 0,1 1 0,-1 0 0,0-1-1,1 1 1,-1 0 0,0 0 0,1 0 0,-1-1 0,0 1-1,1 0 1,-1 0 0,1 0 0,-1 0 0,0 0-1,1-1 1,-1 1 0,1 0 0,-1 0 0,0 0 0,1 0-1,-1 0 1,1 0 0,-1 0 0,1 1 0,-1-1-1,0 0 1,1 0 0,-1 0 0,0 0 0,1 0 0,-1 1-1,1-1 1,-1 0 0,0 0 0,1 1 0,-1-1-1,0 0 1,0 1 0,1-1 0,-1 0 0,1 1-1,15 17 1807,-13-15-1179,-1 0-394,3 1-36,-1 1-1,0-1 1,0 1-1,0 0 1,-1 0-1,1 0 1,-1 0-1,0 1 1,-1-1-1,1 1 1,-1 0-1,0 0 1,-1 0-1,1 0 1,0 11-1,-8-42-262,4 7-52,1 11 19,0-1 0,0 0 0,1 0-1,0 0 1,1 0 0,-1 0 0,1 0 0,1 0 0,-1 1 0,2-1 0,-1 0 0,1 1 0,4-9 0,-6 14 21,0 0-1,0 0 0,0 0 0,1 0 0,-1 0 0,1 0 0,-1 0 0,1 1 0,0-1 0,-1 0 0,1 1 1,0-1-1,0 1 0,0 0 0,1 0 0,-1 0 0,0 0 0,0 0 0,0 0 0,1 1 0,-1-1 1,1 1-1,-1-1 0,0 1 0,1 0 0,-1 0 0,1 0 0,-1 0 0,0 1 0,1-1 0,-1 0 1,0 1-1,1 0 0,3 1 0,-1 1 36,-1 0 1,0-1 0,1 1-1,-1 1 1,-1-1 0,1 0-1,0 1 1,-1 0 0,0 0-1,0 0 1,0 0 0,0 1-1,-1-1 1,1 1-1,2 7 1,-4-6-11,0-1 1,0 1-1,0-1 0,-1 1 1,0 9-1,-1-10-19,1-1 1,0 0-1,1 1 0,-1-1 1,1 1-1,-1-1 0,1 0 1,3 7-1,1-38 111,-5 7-161,2 0 1,0 0 0,2 0 0,0 1 0,1-1-1,1 1 1,9-20 0,-14 37 21,0-1 1,0 1-1,0-1 0,1 1 0,-1 0 0,1-1 0,-1 1 1,1 0-1,0 0 0,0 0 0,0 0 0,0 1 1,0-1-1,0 0 0,1 1 0,-1 0 0,1-1 0,-1 1 1,1 0-1,-1 0 0,1 1 0,4-2 0,-4 2 9,0 1 0,0-1 0,-1 1-1,1 0 1,0 0 0,-1 0 0,1 0 0,0 0-1,-1 0 1,1 1 0,-1-1 0,0 1-1,0 0 1,1 0 0,-1 0 0,0 0-1,-1 0 1,1 0 0,0 0 0,-1 1-1,3 3 1,16 23 93,-18-27-189,-1-1 0,0 1 1,0-1-1,1 1 0,-1-1 1,1 1-1,-1-1 0,1 0 1,-1 0-1,1 0 0,0 0 1,-1 0-1,5 1 0,-5-3-265,-1 0 1,1 0-1,0 0 0,0 0 0,-1-1 1,1 1-1,0 0 0,-1-1 0,0 1 1,1 0-1,-1-1 0,0 1 0,1-1 1,-1 1-1,0-1 0,0 1 0,-1-3 1,2-3-932,4-11 62</inkml:trace>
</inkml:ink>
</file>

<file path=ppt/ink/ink1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49.269"/>
    </inkml:context>
    <inkml:brush xml:id="br0">
      <inkml:brushProperty name="width" value="0.05" units="cm"/>
      <inkml:brushProperty name="height" value="0.05" units="cm"/>
      <inkml:brushProperty name="color" value="#AB008B"/>
    </inkml:brush>
  </inkml:definitions>
  <inkml:trace contextRef="#ctx0" brushRef="#br0">1 0 7426,'63'109'11193,"43"82"-5053,-103-185-6055,-1-2-60,0 0 0,0 0 0,0 0 1,0 1-1,-1-1 0,1 0 0,-1 0 1,-1 1-1,2 7 0,-10-25-332,-2-15-58,9 22 332,-4-14-176,1-1 0,1 0 0,-1-29 0,4 44 165,0 0 0,0 0 0,1 0-1,0 0 1,0 0 0,1 0-1,4-11 1,-5 15 45,0-1-1,1 1 1,-1 0-1,1 0 1,-1 0-1,1 0 1,0 0-1,0 0 1,0 0 0,0 0-1,0 1 1,0-1-1,1 1 1,-1-1-1,0 1 1,1 0 0,-1 0-1,6-1 1,-5 2 40,1 0 1,-1 0-1,1 0 1,-1 0-1,1 1 1,0-1-1,-1 1 1,1 0-1,-1 0 1,0 0-1,1 1 1,-1-1-1,0 1 1,0 0-1,0 0 1,0 0-1,0 0 1,0 0-1,-1 1 1,1-1-1,3 5 1,-1-2 102,-1 1-1,1-1 1,-1 1 0,0 0 0,-1 0 0,1 0 0,-1 0-1,0 1 1,-1-1 0,3 10 0,-5-9-94,0-1 0,0 1 1,0 0-1,-1 0 0,0 0 1,0-1-1,-1 1 0,1 0 0,-2-1 1,1 0-1,-1 1 0,0-1 1,0 0-1,0 0 0,-1-1 1,0 1-1,0-1 0,-1 1 0,1-1 1,-10 7-1,12-11-180,0 0-1,0 0 1,1 0 0,-1 0 0,-1 0-1,1 0 1,0-1 0,0 1-1,0-1 1,0 1 0,0-1 0,0 0-1,-1 0 1,1 0 0,0 0-1,0 0 1,0 0 0,-1-1 0,1 1-1,0-1 1,-4-1 0,2 0-318,0 1 0,0-1 0,0-1 0,0 1-1,0 0 1,0-1 0,1 0 0,-6-5 0,-2-14-940</inkml:trace>
</inkml:ink>
</file>

<file path=ppt/ink/ink1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49.681"/>
    </inkml:context>
    <inkml:brush xml:id="br0">
      <inkml:brushProperty name="width" value="0.05" units="cm"/>
      <inkml:brushProperty name="height" value="0.05" units="cm"/>
      <inkml:brushProperty name="color" value="#AB008B"/>
    </inkml:brush>
  </inkml:definitions>
  <inkml:trace contextRef="#ctx0" brushRef="#br0">0 197 8658,'99'-20'4262,"-93"20"-3789,0 1 1,0-1-1,0 1 0,1 0 0,-1 0 1,0 1-1,-1 0 0,1 0 1,0 0-1,0 1 0,-1 0 0,0 0 1,1 0-1,-1 0 0,0 1 0,6 7 1,-1-3 397,14 16 1180,-23-23-1984,0 0 1,0 0-1,0 1 0,0-1 0,0 0 1,-1 0-1,1 1 0,-1-1 0,1 1 1,-1-1-1,1 1 0,-1-1 1,0 0-1,0 1 0,0-1 0,0 1 1,0-1-1,0 1 0,0 1 0,-15-28 121,9 7-193,0 0 0,1 0 0,1 0 0,0 0 0,2-1 0,0 0 0,1 0 0,2-23 0,-1 38 18,1 1 1,0 0-1,0-1 1,0 1-1,0-1 0,0 1 1,1 0-1,-1 0 1,1 0-1,0 0 0,0 0 1,0 0-1,0 0 1,1 0-1,-1 1 0,4-3 1,-4 3-202,0 1 0,0 0 1,0 0-1,0 0 0,0 0 0,0 0 1,1 0-1,-1 1 0,0-1 1,0 1-1,1 0 0,-1-1 1,0 1-1,1 0 0,-1 0 0,0 1 1,1-1-1,-1 0 0,0 1 1,0-1-1,1 1 0,-1 0 1,0 0-1,4 2 0,19 9-3845,-8-4 2854</inkml:trace>
</inkml:ink>
</file>

<file path=ppt/ink/ink1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50.101"/>
    </inkml:context>
    <inkml:brush xml:id="br0">
      <inkml:brushProperty name="width" value="0.05" units="cm"/>
      <inkml:brushProperty name="height" value="0.05" units="cm"/>
      <inkml:brushProperty name="color" value="#AB008B"/>
    </inkml:brush>
  </inkml:definitions>
  <inkml:trace contextRef="#ctx0" brushRef="#br0">32 333 7074,'34'-21'9215,"-34"21"-9092,0 0 91,-1 0-1,0 0 0,0 0 1,1 1-1,-1-1 1,0 0-1,0 1 1,1-1-1,-1 0 1,0 1-1,1-1 1,-1 1-1,0-1 1,1 1-1,-1-1 1,1 1-1,-1-1 1,1 1-1,-1 0 1,0 0-1,-39 59 1068,34-52-1188,6-7-86,-1-1 0,1 0 0,0 0 0,-1 1 0,1-1 0,-1 1 0,1-1 0,0 0 0,-1 1 1,1-1-1,0 1 0,0-1 0,-1 0 0,1 1 0,0-1 0,0 1 0,0-1 0,0 1 0,-1-1 0,1 1 0,0-1 0,0 1 1,0-1-1,0 1 0,0-1 0,0 1 0,0-1 0,0 1 0,1 0 0,6-3 94,8-11 42,0 2 1,1 0-1,17-8 0,-29 17-150,1-1 98,1 0 1,-1 1-1,1 0 1,0 0-1,0 0 1,12-1 0,-14 2-50,0 1 0,-1-1 1,1 0-1,-1 0 0,1 0 1,-1 0-1,1-1 0,-1 1 1,0-1-1,6-4 1,-1-1 31,0-1 1,-1 0 0,0-1 0,0 1-1,-1-1 1,0 0 0,0-1 0,-1 1-1,-1-1 1,1 0 0,-2-1 0,5-19-1,-4 13 60,-1 0 0,-1-1-1,0 0 1,-1 1-1,-1-1 1,-1 1-1,-4-21 1,0 26 624,0 21-332,-1 24-87,6 17-893,2 0 0,17 96 0,-2-28-631,-11-57 1035</inkml:trace>
</inkml:ink>
</file>

<file path=ppt/ink/ink1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50.667"/>
    </inkml:context>
    <inkml:brush xml:id="br0">
      <inkml:brushProperty name="width" value="0.05" units="cm"/>
      <inkml:brushProperty name="height" value="0.05" units="cm"/>
      <inkml:brushProperty name="color" value="#AB008B"/>
    </inkml:brush>
  </inkml:definitions>
  <inkml:trace contextRef="#ctx0" brushRef="#br0">5 5 8874,'-4'-5'7100,"5"12"-2893,13 20-2270,20 20-817,-12-19-310,-1 0 1,18 37-1,-33-53-763,-3-7-134,0 0 0,0 0 0,-1 1-1,0 0 1,0-1 0,0 1 0,0 7 0,-2-13 9,0 1 1,0-1 0,0 0 0,0 1 0,0-1-1,0 1 1,0-1 0,0 0 0,0 1-1,0-1 1,-1 1 0,1-1 0,0 0-1,0 1 1,0-1 0,-1 0 0,1 1-1,0-1 1,-1 0 0,1 1 0,0-1 0,0 0-1,-1 0 1,1 1 0,-1-1 0,1 0-1,0 0 1,-1 0 0,1 1 0,0-1-1,-1 0 1,1 0 0,-1 0 0,1 0-1,0 0 1,-1 0 0,1 0 0,-1 0 0,1 0-1,-1 0 1,1 0 0,0 0 0,-1 0-1,1 0 1,-1 0 0,1-1 0,-21-5-3124,4-4 2017</inkml:trace>
</inkml:ink>
</file>

<file path=ppt/ink/ink1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51.070"/>
    </inkml:context>
    <inkml:brush xml:id="br0">
      <inkml:brushProperty name="width" value="0.05" units="cm"/>
      <inkml:brushProperty name="height" value="0.05" units="cm"/>
      <inkml:brushProperty name="color" value="#AB008B"/>
    </inkml:brush>
  </inkml:definitions>
  <inkml:trace contextRef="#ctx0" brushRef="#br0">2 350 9698,'-1'2'1738,"1"-2"-1604,-1 0 0,1 0-1,0 1 1,0-1 0,0 0-1,0 0 1,0 0 0,0 1 0,0-1-1,0 0 1,2 4 3075,-2-4-3075,13-1 2252,18-9-128,-1-9-892,-1-1-1,-1-1 1,0-2 0,28-31 0,58-47 384,-107 95-1734,85-57 205,-82 56-535,1 2-1,0-1 1,0 1 0,0 1-1,1 0 1,23-5 0,-32 9-142,1 0-1,-1 1 1,1-1-1,-1 1 1,0-1 0,1 1-1,-1 0 1,0 0 0,0 1-1,1-1 1,-1 0 0,0 1-1,0 0 1,-1 0-1,1 0 1,0 0 0,-1 0-1,1 1 1,2 3 0,13 12-1131</inkml:trace>
</inkml:ink>
</file>

<file path=ppt/ink/ink1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51.489"/>
    </inkml:context>
    <inkml:brush xml:id="br0">
      <inkml:brushProperty name="width" value="0.05" units="cm"/>
      <inkml:brushProperty name="height" value="0.05" units="cm"/>
      <inkml:brushProperty name="color" value="#AB008B"/>
    </inkml:brush>
  </inkml:definitions>
  <inkml:trace contextRef="#ctx0" brushRef="#br0">93 147 8978,'0'0'10749,"-8"9"-9833,-59 76 1874,64-82-2723,2 0-1,-1-1 1,0 1-1,1 0 1,-1 0-1,1 0 1,0 0-1,0 0 1,0 0-1,0 0 1,0 0-1,1 0 1,0 1-1,-1-1 1,1 0-1,0 0 1,1 1-1,-1-1 1,0 0-1,1 0 1,0 0-1,0 0 1,0 0-1,0 0 1,0 0-1,1 0 1,-1 0-1,1 0 1,0-1-1,0 1 1,0 0-1,0-1 1,0 0-1,5 5 1,0-2-29,-1-1 1,1 0 0,-1 0-1,1 0 1,1 0-1,-1-1 1,0-1 0,1 1-1,-1-1 1,1 0 0,0-1-1,9 1 1,-8-1-129,1-2 0,0 1 0,-1-1-1,1-1 1,-1 1 0,0-2 0,0 1 0,1-1 0,-2-1 0,1 1 0,0-2-1,-1 1 1,0-1 0,0 0 0,0-1 0,8-7 0,-10 7-506,0-1 0,0 1 1,-1-1-1,0 0 0,0 0 1,-1 0-1,0-1 0,0 0 1,-1 0-1,0 0 0,4-13 0,-1-13-1749,4 0 1071</inkml:trace>
  <inkml:trace contextRef="#ctx0" brushRef="#br0" timeOffset="1">375 61 8178,'9'-60'7296,"-8"67"-6488,-1 0 0,1 0-1,0 0 1,0 0 0,1 0 0,0 0 0,0 0 0,1 0-1,4 8 1,3 1 341,0 0-1,15 17 0,19 30-1871,-42-57-951</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14.370"/>
    </inkml:context>
    <inkml:brush xml:id="br0">
      <inkml:brushProperty name="width" value="0.05" units="cm"/>
      <inkml:brushProperty name="height" value="0.05" units="cm"/>
      <inkml:brushProperty name="color" value="#FF0066"/>
    </inkml:brush>
  </inkml:definitions>
  <inkml:trace contextRef="#ctx0" brushRef="#br0">137 10 6553,'-13'-9'7315,"-1"10"-4188,10 0-2912,1 1 0,0 1-1,0-1 1,0 0 0,0 1 0,0 0-1,0-1 1,-4 7 0,-5 6 58,1 0 0,1 1 1,1 0-1,0 0 0,-6 19 0,12-29-167,1 0 0,1 0 0,-1 0 0,1 0 0,0 0 0,0 0 0,1 0 1,0 0-1,1 11 0,-1-13-83,1-1 1,0-1 0,0 1 0,0 0 0,0 0 0,1 0-1,-1 0 1,1-1 0,-1 1 0,1-1 0,0 1-1,0-1 1,0 0 0,0 0 0,1 0 0,-1 0-1,0 0 1,1 0 0,0 0 0,-1-1 0,4 2-1,-2-2-154,0 0-1,-1-1 0,1 1 0,0-1 0,0 1 0,0-1 0,-1 0 0,1-1 0,0 1 0,0-1 1,0 0-1,-1 0 0,1 0 0,0 0 0,-1 0 0,1-1 0,-1 0 0,0 1 0,5-4 0,4-3-2033,0 0 0,-1-1-1,20-18 1,-12 7 211</inkml:trace>
</inkml:ink>
</file>

<file path=ppt/ink/ink1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51.929"/>
    </inkml:context>
    <inkml:brush xml:id="br0">
      <inkml:brushProperty name="width" value="0.05" units="cm"/>
      <inkml:brushProperty name="height" value="0.05" units="cm"/>
      <inkml:brushProperty name="color" value="#AB008B"/>
    </inkml:brush>
  </inkml:definitions>
  <inkml:trace contextRef="#ctx0" brushRef="#br0">141 239 9146,'-141'-36'7682,"148"30"-5194,13-10-471,7-9-369,5 1-512,-2-5-320,1 6-464,-4 4-296,0 3-608,-3 6-400,-8-2-696,-2 4-881,-2 3-399,0-4 1743</inkml:trace>
</inkml:ink>
</file>

<file path=ppt/ink/ink1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52.407"/>
    </inkml:context>
    <inkml:brush xml:id="br0">
      <inkml:brushProperty name="width" value="0.05" units="cm"/>
      <inkml:brushProperty name="height" value="0.05" units="cm"/>
      <inkml:brushProperty name="color" value="#AB008B"/>
    </inkml:brush>
  </inkml:definitions>
  <inkml:trace contextRef="#ctx0" brushRef="#br0">0 166 8218,'59'-9'16241,"-60"40"-15348,1-8-352,0 1-1,1 0 0,7 33 1,-7-52-458,0 1 1,1-1-1,0 1 0,0-1 1,0 0-1,1 0 0,-1 0 1,1 0-1,0 0 0,1 0 1,-1-1-1,1 0 0,0 0 1,0 0-1,0 0 0,1 0 1,-1-1-1,1 0 1,0 0-1,0 0 0,0-1 1,0 1-1,0-1 0,1 0 1,-1-1-1,1 1 0,-1-1 1,1 0-1,0-1 0,-1 1 1,1-1-1,0 0 0,-1-1 1,1 1-1,0-1 1,-1 0-1,1-1 0,-1 1 1,0-1-1,1 0 0,-1 0 1,0-1-1,8-5 0,-2 1-106,0-1 0,-1 0 0,0-1 0,-1 0 0,0-1 0,0 0 0,-1 0 0,0-1-1,6-12 1,9-18-2276,20-54-1,-18 37-1632,-5 16 2045</inkml:trace>
  <inkml:trace contextRef="#ctx0" brushRef="#br0" timeOffset="1">554 11 14275,'101'-11'6417,"-99"27"-3192,5-2-888,-3-3-1113,-3-1-840,4-6-1416,-7 6-1681,-1-10 1633</inkml:trace>
</inkml:ink>
</file>

<file path=ppt/ink/ink1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53.176"/>
    </inkml:context>
    <inkml:brush xml:id="br0">
      <inkml:brushProperty name="width" value="0.05" units="cm"/>
      <inkml:brushProperty name="height" value="0.05" units="cm"/>
      <inkml:brushProperty name="color" value="#AB008B"/>
    </inkml:brush>
  </inkml:definitions>
  <inkml:trace contextRef="#ctx0" brushRef="#br0">1 1 9346,'16'61'7881,"0"7"-5245,24 91-844,-27-120-1198,2-1 1,2 0-1,2-1 0,1-1 0,2-1 0,31 38 0,-40-57-414,1-1 0,0-1 0,1 0 0,1-1-1,0-1 1,22 13 0,-26-18-168,1-1 0,0 0-1,0-1 1,0-1 0,0 0 0,1-1 0,0 0 0,-1-1-1,29 1 1,-34-3-305,0-1 0,1 0 0,-1 0 0,0-1 0,0 0 0,0 0 0,0-1 0,-1 0 0,15-8 0,-4-5-195</inkml:trace>
</inkml:ink>
</file>

<file path=ppt/ink/ink1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54.280"/>
    </inkml:context>
    <inkml:brush xml:id="br0">
      <inkml:brushProperty name="width" value="0.05" units="cm"/>
      <inkml:brushProperty name="height" value="0.05" units="cm"/>
      <inkml:brushProperty name="color" value="#AB008B"/>
    </inkml:brush>
  </inkml:definitions>
  <inkml:trace contextRef="#ctx0" brushRef="#br0">0 198 9810,'1'1'4615,"6"7"-3306,-3-2-816,1 0 1,-1 0-1,0 1 1,0 0-1,-1 0 1,0 0-1,0 0 1,0 0-1,1 8 0,10 73 534,-11-67-777,-2-7-179,2 10-26,-1-24-44,-1-17-5,-1-29 28,5-54-87,-4 87 37,1 1 1,1 0 0,0 0 0,0 0 0,11-22-1,-14 32 32,1 1-1,0 0 0,-1-1 0,1 1 1,0 0-1,0-1 0,0 1 0,0 0 0,0 0 1,0 0-1,1 0 0,-1 0 0,0 0 1,0 0-1,1 0 0,-1 1 0,1-1 1,-1 0-1,1 1 0,-1-1 0,1 1 0,-1 0 1,1-1-1,-1 1 0,1 0 0,-1 0 1,1 0-1,-1 0 0,1 0 0,0 0 1,-1 1-1,1-1 0,-1 0 0,1 1 0,-1-1 1,1 1-1,-1 0 0,0-1 0,1 1 1,-1 0-1,0 0 0,2 1 0,2 1 23,-1 1 0,1-1 0,-1 1 0,0 0 0,-1 0 1,1 0-1,-1 0 0,1 1 0,-1-1 0,-1 1 0,4 7 0,5 30 122,-9-32-112,0-1 1,1 1 0,7 16 0,-11-35-17,0 1-1,1 0 0,0 0 1,0 0-1,1-1 1,0 1-1,1 0 0,3-12 1,-1-3-9,0-14 26,-2 16-59,1 0 1,6-22-1,-8 39 33,0-1 0,1 0-1,0 0 1,0 0 0,0 1 0,1-1 0,0 1 0,-1 0-1,2 0 1,-1 0 0,0 0 0,1 0 0,5-4 0,-7 7 30,0-1 1,0 1-1,0 0 1,0-1-1,0 1 1,0 0-1,1 0 1,-1 1-1,0-1 1,1 0-1,-1 1 1,1-1 0,-1 1-1,1 0 1,-1 0-1,1 0 1,-1 0-1,0 0 1,1 1-1,3 0 1,-2 1 5,0-1 1,0 1-1,-1 0 1,1 1-1,-1-1 1,1 0-1,-1 1 0,0 0 1,0 0-1,0 0 1,3 4-1,2 4 6,-1 0-1,0 0 0,-1 1 1,0 0-1,0 0 1,5 20-1,-6-13-128,-5-14-133,1-1 0,0 1 0,0-1 0,1 1-1,0-1 1,-1 1 0,2-1 0,-1 0 0,0 0 0,4 4-1,-6-8 81,1 0-1,-1 0 1,0 0-1,0 0 1,1 0-1,-1 0 1,0 0-1,1-1 0,-1 1 1,0 0-1,0 0 1,1 0-1,-1-1 1,0 1-1,0 0 0,1 0 1,-1-1-1,0 1 1,0 0-1,0 0 1,0-1-1,1 1 0,-1 0 1,0-1-1,0 1 1,0 0-1,0-1 1,0 1-1,0 0 0,0-1 1,0 1-1,2-4-676,10-17-582</inkml:trace>
</inkml:ink>
</file>

<file path=ppt/ink/ink1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54.678"/>
    </inkml:context>
    <inkml:brush xml:id="br0">
      <inkml:brushProperty name="width" value="0.05" units="cm"/>
      <inkml:brushProperty name="height" value="0.05" units="cm"/>
      <inkml:brushProperty name="color" value="#AB008B"/>
    </inkml:brush>
  </inkml:definitions>
  <inkml:trace contextRef="#ctx0" brushRef="#br0">1 222 8122,'3'-4'4538,"9"-3"-3372,-4 3-258,-1 1-464,0 0 0,-1-1 0,1 0 0,-1-1 0,0 1 0,-1-1 0,1 0 1,-1 0-1,0-1 0,0 0 0,0 0 0,-1 0 0,0 0 0,6-13 0,-7 12-287,-1 0-1,1 0 1,-1 1 0,-1-1-1,1 0 1,-1-1-1,0 1 1,-1-8-1,0 12-152,0 1 0,0 0 0,0 0 0,-1 0 0,1 0 0,-1 0-1,0 0 1,0 0 0,1 0 0,-1 1 0,0-1 0,0 0 0,-1 0-1,1 1 1,0-1 0,-1 0 0,1 1 0,-1 0 0,1-1 0,-1 1-1,0 0 1,1 0 0,-1-1 0,0 1 0,0 1 0,0-1 0,0 0-1,0 0 1,0 1 0,0-1 0,0 1 0,0 0 0,-2-1 0,2 1-9,-1 0 0,1 0 1,0 0-1,-1 0 1,1 0-1,0 0 1,0 0-1,-1 1 0,1-1 1,0 1-1,0 0 1,0 0-1,0-1 0,-1 1 1,1 1-1,0-1 1,1 0-1,-1 0 1,0 1-1,0-1 0,1 1 1,-1 0-1,0-1 1,1 1-1,0 0 0,-1 0 1,1 0-1,0 0 1,0 0-1,0 0 1,0 0-1,1 0 0,-2 3 1,1 0 13,0 0-1,0 0 1,0 0 0,1 0 0,-1 0 0,1 0-1,1 0 1,-1 0 0,1 0 0,-1 0-1,2 0 1,-1 0 0,0-1 0,3 6 0,0-3 28,0 1 1,1-1 0,-1-1 0,1 1 0,1-1 0,-1 0 0,1 0 0,0 0 0,1-1 0,-1 0 0,10 5 0,-12-7-122,1 0 1,-1-1-1,1 0 1,0 0 0,0-1-1,0 1 1,0-1 0,0 0-1,0 0 1,0-1 0,0 1-1,0-1 1,0 0-1,0-1 1,0 1 0,0-1-1,0 0 1,0 0 0,7-3-1,-9 3-171,0-1 0,-1 1 0,1-1 0,-1 0-1,0 0 1,1 1 0,-1-2 0,0 1 0,0 0-1,0 0 1,-1-1 0,1 1 0,0-1 0,-1 1-1,0-1 1,1 0 0,0-4 0,5-17 1338,0 0-620</inkml:trace>
</inkml:ink>
</file>

<file path=ppt/ink/ink1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55.156"/>
    </inkml:context>
    <inkml:brush xml:id="br0">
      <inkml:brushProperty name="width" value="0.05" units="cm"/>
      <inkml:brushProperty name="height" value="0.05" units="cm"/>
      <inkml:brushProperty name="color" value="#AB008B"/>
    </inkml:brush>
  </inkml:definitions>
  <inkml:trace contextRef="#ctx0" brushRef="#br0">0 162 8906,'25'52'7499,"-19"-41"-6691,1 1 1,-2 1-1,6 16 1,2 9 527,-8-25-889,-1 1 1,5 24 0,-7-31-374,0-7-24,2-15-3,1-25-19,-7-1-45,1 22-93,0 1 0,4-35 0,-3 49 106,1-1 1,0 1-1,0 0 0,0-1 0,1 1 0,-1 0 1,1 0-1,0 0 0,0 0 0,1 0 1,-1 0-1,1 0 0,0 1 0,0 0 1,0-1-1,6-4 0,-8 7 24,0 1 0,0-1 0,0 0 0,0 1 0,0-1 1,1 1-1,-1-1 0,0 1 0,0 0 0,0-1 0,1 1 0,-1 0 0,0 0 0,0 0 0,0 0 0,1 0 0,-1 0 1,0 0-1,0 0 0,1 0 0,-1 1 0,0-1 0,0 1 0,0-1 0,0 1 0,1-1 0,-1 1 0,0-1 0,0 1 1,0 0-1,0 0 0,0 0 0,-1-1 0,1 1 0,0 0 0,0 0 0,0 0 0,-1 0 0,1 0 0,-1 0 0,2 3 1,3 6 179,0 1 1,0 0-1,5 19 1,-3-10 5,-3 5 2,-2-11-60,3-32-87,2-24-63,13-56-110,-17 88 136,0 0-1,0 0 0,2 1 1,-1-1-1,1 1 0,0 0 1,10-12-1,-14 20 10,0-1 1,0 1-1,0-1 0,1 1 1,-1 0-1,0 0 0,1-1 1,-1 1-1,1 0 0,-1 0 0,1 1 1,0-1-1,-1 0 0,1 0 1,0 1-1,0-1 0,-1 1 1,1 0-1,0-1 0,0 1 1,0 0-1,0 0 0,-1 0 1,1 0-1,0 1 0,0-1 1,0 0-1,-1 1 0,1-1 1,0 1-1,0 0 0,-1-1 1,1 1-1,-1 0 0,1 0 1,0 0-1,-1 0 0,0 0 1,1 1-1,1 1 0,1 1 9,0 0 0,0 1 0,-1-1 0,0 1-1,0 0 1,0 0 0,0 0 0,-1 0 0,1 0 0,-1 0-1,2 12 1,-1 19-52,-4-29-374,2 1 0,-1 0 0,1-1 0,0 1 0,4 10 0,2-8-1949,9 0 916</inkml:trace>
</inkml:ink>
</file>

<file path=ppt/ink/ink1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55.589"/>
    </inkml:context>
    <inkml:brush xml:id="br0">
      <inkml:brushProperty name="width" value="0.05" units="cm"/>
      <inkml:brushProperty name="height" value="0.05" units="cm"/>
      <inkml:brushProperty name="color" value="#AB008B"/>
    </inkml:brush>
  </inkml:definitions>
  <inkml:trace contextRef="#ctx0" brushRef="#br0">55 13 16932,'-12'8'7017,"5"0"-4664,-1-2-745,0-4-1280,1-1-520,1-10-1072,0-5-337,6 0 873</inkml:trace>
</inkml:ink>
</file>

<file path=ppt/ink/ink1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17.115"/>
    </inkml:context>
    <inkml:brush xml:id="br0">
      <inkml:brushProperty name="width" value="0.05" units="cm"/>
      <inkml:brushProperty name="height" value="0.05" units="cm"/>
      <inkml:brushProperty name="color" value="#AB008B"/>
    </inkml:brush>
  </inkml:definitions>
  <inkml:trace contextRef="#ctx0" brushRef="#br0">759 129 5233,'-2'-4'1412,"-1"1"-1,0 0 1,1 0 0,-1 0-1,0 0 1,-7-4 0,-22-8 1335,18 11-2891,0 0-1,-23-1 1,31 4 619,-17-1-280,-1 1 0,1 1-1,-1 1 1,1 1 0,0 2 0,0 0 0,-26 8 0,20-2-33,2 1 0,0 2 0,0 0 1,1 2-1,1 1 0,0 1 0,-35 31 0,45-31-61,-1 1-1,2 1 1,1 0 0,0 0-1,1 2 1,1-1-1,-8 24 1,8-21 13,2-1 1,0 1 0,2 1-1,0 0 1,2 0 0,1 0-1,0 0 1,2 1 0,1-1 0,1 1-1,1 0 1,1-1 0,7 34-1,-1-26 34,1 1-1,1-2 1,1 1 0,2-2-1,1 1 1,2-2-1,1 0 1,29 38 0,-18-32 13,2-1 1,2-1 0,48 38-1,-60-55-112,1-2-1,1 0 0,0-1 0,1-1 0,0-2 0,1 0 1,37 10-1,-11-10 137,1-3-1,0-1 1,0-3 0,0-2-1,1-2 1,-1-3 0,70-13-1,-69 6 104,0-3 1,0-1-1,58-27 0,-54 11 156,-44 23-316,2 0 1,-1 1-1,23-8 0,-31 14-108,8-3 39,-1 1 0,1-2 0,-1 0 1,0 0-1,0-1 0,0 0 1,-1-1-1,0-1 0,17-14 0,-5-1 66,-1 0-1,-1-2 0,0 0 0,-2-2 0,-1 0 1,23-49-1,-37 65-34,0-1-1,0 0 1,-1-1 0,-1 1-1,0-1 1,0-12 0,-2-79 77,-1 75-147,-2-3-14,-2-1 0,-2 1 0,0 0 0,-19-45 1,17 48-6,3 12-1,0 0 0,-2 0 0,1 1 0,-2 0 0,0 0 0,-1 1 0,-1 0 0,0 1 0,-1 0 0,0 1 0,-1 0 0,-1 1 0,0 0 0,-1 1 0,-31-17 0,-2 3-16,-2 3 1,-68-21-1,-3 2-32,61 20-59,-109-25-1,142 41 95,-10-3 3,0 3 0,-48-2 0,73 7 3,0 1 1,-1 0-1,1 1 1,0 0-1,0 1 1,0 0-1,0 1 1,0 0 0,1 1-1,-22 12 1,-23 19-1175,1 3 0,-51 45 1,105-82 813,-1-1 0,0 1 0,0-1-1,1 1 1,-1-1 0,1 1 0,0 0 0,-1 0 0,1 0 0,0 0 0,0 0 0,0 0 0,0 0 0,0 0 0,1 0 0,-1 0 0,1 1 0,-1-1 0,1 4 0,2 1-1361</inkml:trace>
</inkml:ink>
</file>

<file path=ppt/ink/ink1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21.265"/>
    </inkml:context>
    <inkml:brush xml:id="br0">
      <inkml:brushProperty name="width" value="0.05" units="cm"/>
      <inkml:brushProperty name="height" value="0.05" units="cm"/>
      <inkml:brushProperty name="color" value="#AB008B"/>
    </inkml:brush>
  </inkml:definitions>
  <inkml:trace contextRef="#ctx0" brushRef="#br0">504 51 2945,'-80'-34'1145,"71"31"-495,1 0 0,-1 0 0,0 1 0,0 0 0,0 0 0,0 1 0,-1 1 0,1-1 0,0 2 0,0-1 0,-15 3 0,5 0-93,10-2-494,2-1 80,-1 0 0,0 1 0,1 0 0,-1 0 0,0 1 0,1 0 0,0 1 0,-1 0 0,1 0 0,0 0 0,0 1 0,1 0 0,-1 0 0,-10 9 0,-6 14 428,0 0 1,2 1-1,-20 34 0,34-49-401,0 1-1,1-1 0,1 1 0,0 0 0,1 0 0,1 0 1,0 1-1,1-1 0,0 1 0,1 21 0,1-3 68,2 1-1,1-1 1,2 0-1,14 54 1,-16-79-195,-1 1 0,1-1 0,1 0 0,-1 0 1,2-1-1,-1 1 0,1-1 0,0 0 0,0 0 0,1-1 0,0 1 0,0-1 1,0-1-1,1 1 0,0-1 0,0 0 0,0-1 0,1 1 0,-1-1 1,1-1-1,0 0 0,0 0 0,13 3 0,11 0 160,1-2-1,0-1 1,0-1-1,0-2 1,46-6-1,-62 4-156,1-1-1,0 0 1,-1-2-1,0 0 1,0-1-1,-1-1 1,0 0-1,0-1 1,0-1-1,-1 0 1,21-18-1,-28 20 41,0 0 1,-1-1-1,0-1 0,-1 1 0,0-1 0,0 0 1,-1 0-1,0-1 0,0 1 0,-1-1 0,0 0 1,-1-1-1,0 1 0,-1 0 0,0-1 1,-1 1-1,0-1 0,0-12 0,-2 8 46,-1 0 0,0 0 0,0 1 0,-2-1 0,0 1 0,0 0 0,-2 0 0,0 0 0,0 1 0,-1 0 0,-1 0 0,-14-19 0,11 17-92,-1 1-1,-1-1 1,0 2-1,-20-16 1,26 24-33,-1 0 0,1 1 1,-1-1-1,0 2 1,0-1-1,0 1 1,-1 0-1,1 1 1,-1 0-1,0 0 0,1 1 1,-10 0-1,2 1-144,0 0 0,0 1 0,0 1 0,0 1 0,1 0 0,-1 1 0,1 0 0,0 1 0,0 1 0,1 1 0,-1 0 0,2 1 0,-1 0 0,1 1 0,-23 20 0,35-28 49,0-1-1,1 1 1,-1-1 0,1 1 0,-1 0 0,0-1-1,1 1 1,0 0 0,-1-1 0,1 1 0,-1 0 0,1 0-1,0-1 1,-1 1 0,1 0 0,0 0 0,0 0-1,0 0 1,0-1 0,0 1 0,0 0 0,0 0-1,0 0 1,0 1 0,2 1-67,0 0 1,0 0-1,0-1 0,0 1 1,1 0-1,-1-1 0,5 3 0</inkml:trace>
</inkml:ink>
</file>

<file path=ppt/ink/ink1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24.238"/>
    </inkml:context>
    <inkml:brush xml:id="br0">
      <inkml:brushProperty name="width" value="0.05" units="cm"/>
      <inkml:brushProperty name="height" value="0.05" units="cm"/>
      <inkml:brushProperty name="color" value="#AB008B"/>
    </inkml:brush>
  </inkml:definitions>
  <inkml:trace contextRef="#ctx0" brushRef="#br0">251 1 4945,'-27'29'1879,"26"-29"-1554,0 1 0,0-1-1,0 1 1,0-1 0,0 0-1,0 1 1,0-1 0,0 0 0,-1 0-1,1 0 1,0 1 0,0-1-1,0 0 1,0-1 0,0 1 0,-2 0-1,-5 0 939,1 1-1020,1 1 0,-1 1 1,1-1-1,-1 1 0,1 1 1,0-1-1,0 1 0,-7 6 0,0 1 104,1 1-1,-15 20 1,18-22-240,1 0 1,0 1-1,1 0 1,0 1-1,1-1 1,0 1-1,1 1 1,1-1-1,-1 1 1,2-1-1,0 1 1,-2 21-1,4-7 186,-1-13-177,1-1 1,1 1-1,1 0 0,0-1 1,0 1-1,1-1 1,1 0-1,6 18 1,2-1 46,2-1 1,1-1 0,1 0-1,1-1 1,2 0 0,0-1-1,37 38 1,-47-57-70,1 1 1,0-1-1,1-1 1,-1 1-1,1-2 0,1 1 1,-1-1-1,1-1 0,0 0 1,0 0-1,0-1 0,0-1 1,1 0-1,11 1 1,-17-3-63,1 0 0,-1 0 1,1-1-1,-1 0 1,0 0-1,1 0 1,-1-1-1,0 0 0,0 0 1,0-1-1,0 1 1,0-1-1,-1-1 1,1 1-1,-1-1 0,0 0 1,0 0-1,0 0 1,0-1-1,-1 0 1,0 0-1,0 0 1,0 0-1,-1-1 0,1 1 1,2-8-1,6-14 129,-1 0 1,-1 0-1,-2-1 0,-1 0 0,0-1 0,3-57 1,-10 72-57,-1 0 1,0-1 0,-1 1 0,-1 0 0,0-1-1,-1 2 1,0-1 0,-1 0 0,-1 1 0,0 0-1,-1 0 1,-1 1 0,1 0 0,-2 0 0,-11-12-1,12 14-71,-2 1 0,1 0-1,-1 1 1,0 0 0,0 1-1,-1 0 1,0 0 0,-1 2 0,1-1-1,-1 1 1,0 1 0,-1 0-1,1 1 1,0 0 0,-1 1-1,0 0 1,-16 0 0,1 3 67,0 1 0,-39 7 0,52-6-460,0 1 0,0 0-1,0 1 1,1 1 0,-27 14-1,41-20 279,0 0 0,0 0-1,0 0 1,0 0 0,0 0-1,0 0 1,0 1 0,0-1-1,0 0 1,0 0 0,0 0 0,0 0-1,0 0 1,0 1 0,0-1-1,0 0 1,0 0 0,0 0-1,0 0 1,0 0 0,0 0-1,0 0 1,0 1 0,1-1-1,-1 0 1,0 0 0,0 0 0,0 0-1,0 0 1,0 0 0,0 0-1,0 0 1,0 0 0,1 0-1,-1 0 1,0 1 0,0-1-1,0 0 1,0 0 0,0 0 0,0 0-1,1 0 1,-1 0 0,0 0-1,0 0 1,0 0 0,0 0-1,0 0 1,0 0 0,1 0-1,-1 0 1,0-1 0,0 1-1,0 0 1,0 0 0,0 0 0,0 0-1,1 0 1,-1 0 0,0 0-1,0 0 1,0 0 0,0 0-1,0 0 1,0-1 0,0 1-1,0 0 1,0 0 0,12-7-1638</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14.977"/>
    </inkml:context>
    <inkml:brush xml:id="br0">
      <inkml:brushProperty name="width" value="0.05" units="cm"/>
      <inkml:brushProperty name="height" value="0.05" units="cm"/>
      <inkml:brushProperty name="color" value="#FF0066"/>
    </inkml:brush>
  </inkml:definitions>
  <inkml:trace contextRef="#ctx0" brushRef="#br0">1 456 5113,'16'-18'1199,"18"-16"3334,-18 23-154,20-15-26,-35 25-4278,0 0-1,0 1 1,0-1-1,-1 0 1,1 0-1,0 0 1,0 0-1,0 0 1,-1 0-1,1 0 1,-1-1-1,1 1 1,-1 0-1,1 0 1,-1 0-1,0 0 1,1-1-1,-1 1 1,0 0-1,0 0 1,0-1-1,0 1 0,0 0 1,0-1-1,-1-1 1,1 3-94,-1-1 0,1 1 0,-1 0 0,0 0 0,1-1 0,-1 1 0,0 0 0,0 0 1,1 0-1,-1 0 0,0-1 0,1 1 0,-1 0 0,0 0 0,0 1 0,1-1 0,-1 0 0,0 0 0,1 0 0,-1 0 0,0 1 0,1-1 0,-1 0 0,0 0 1,-1 2-1,-19 7-178,20-9 180,0 1 14,0 0-1,0-1 1,0 1-1,0 0 0,0 0 1,0 0-1,0-1 0,0 1 1,0 0-1,0 0 1,1 0-1,-1 0 0,0 2 1,-10 12 4,-21 28 11,31-42-11,0 0 0,0 0-1,0 1 1,0-1 0,0 1 0,1-1-1,-1 1 1,1-1 0,-1 1-1,1-1 1,-1 1 0,1-1 0,0 1-1,0-1 1,0 1 0,0 0 0,0-1-1,0 1 1,0-1 0,1 1 0,-1 0-1,0-1 1,1 1 0,0-1-1,-1 1 1,1-1 0,0 0 0,-1 1-1,1-1 1,0 0 0,0 1 0,0-1-1,0 0 1,0 0 0,1 0 0,-1 0-1,0 0 1,2 1 0,1 0 4,-1 0 0,1 0 0,0 0 0,0-1-1,0 1 1,0-1 0,0 0 0,0 0 0,0-1 0,0 1 0,7-1 0,-2-1-1,0-1 0,0 0 0,-1-1 0,1 0-1,-1 0 1,0-1 0,0 0 0,0-1 0,0 0 0,-1 0-1,0 0 1,0-1 0,0 0 0,-1 0 0,0-1 0,0 0 0,0 0-1,-1 0 1,7-14 0,-6 12 1,-2 1 1,1-1-1,-1-1 0,0 1 1,-1 0-1,0-1 0,-1 0 0,0 0 1,0 1-1,-1-1 0,0 0 0,-1-1 1,0 1-1,-1 0 0,0 0 1,0 0-1,-5-14 0,6 22-3,0 1-1,-1-1 0,1 1 1,-1-1-1,0 0 0,0 1 1,1 0-1,-1-1 0,0 1 1,0-1-1,0 1 1,-1 0-1,1 0 0,0 0 1,0 0-1,-1 0 0,-1-2 1,2 3 0,1 0 1,-1 0-1,0 0 0,0 0 1,1 0-1,-1 0 1,0 0-1,0 0 0,1 1 1,-1-1-1,0 0 0,0 0 1,1 1-1,-1-1 1,0 0-1,1 1 0,-1-1 1,0 0-1,1 1 1,-1-1-1,1 1 0,-1-1 1,0 1-1,1 0 1,-1 0-1,-2 3 32,0 0 0,0 0 0,1 1 0,0-1 1,0 1-1,0 0 0,0-1 0,1 1 0,-2 7 0,2-4 45,0 0 0,1 1 0,0-1 0,0 0 0,1 1-1,0-1 1,1 0 0,-1 0 0,2 0 0,-1 0 0,1 0 0,0-1 0,8 14-1,-10-18-67,1 0-1,0-1 1,1 1-1,-1 0 0,0-1 1,1 0-1,-1 1 0,1-1 1,0 0-1,0 0 0,0-1 1,0 1-1,0 0 0,0-1 1,0 0-1,0 0 0,1 0 1,-1 0-1,0 0 0,1-1 1,-1 1-1,0-1 0,1 0 1,-1 0-1,1-1 0,-1 1 1,0 0-1,1-1 0,-1 0 1,0 0-1,1 0 0,-1 0 1,0-1-1,0 1 0,3-3 1,5-2 1,0 0 1,-1-1-1,0 0 1,0-1-1,-1 0 1,0 0-1,0-1 1,-1 0-1,0-1 1,0 0-1,-1 0 1,-1 0-1,0-1 1,8-20-1,-9 17-1,0 0 0,-1 0 0,-1 0 0,0 0 0,-1-1 0,-1 1 0,0-1-1,-1 1 1,-1-1 0,0 1 0,-1 0 0,-4-18 0,6 30-9,0 1 0,-1 0 0,1-1 0,0 1 0,-1 0 0,1-1 1,-1 1-1,1 0 0,-1 0 0,0-1 0,1 1 0,-1 0 0,0 0 0,0 0 0,0 0 0,0 0 0,-2-1 0,3 1 3,-1 1 0,0 0 0,1 1-1,-1-1 1,1 0 0,-1 0 0,1 0-1,-1 0 1,0 0 0,1 0 0,-1 1-1,1-1 1,-1 0 0,1 0 0,-1 1-1,1-1 1,-1 0 0,1 1-1,0-1 1,-1 1 0,1-1 0,-1 1-1,1-1 1,0 0 0,-1 1 0,1 0-1,0 0 1,-4 4 33,2 0 0,-1 1 0,0 0-1,1-1 1,0 1 0,-1 8 0,2-7 0,0-1 0,1 1 0,0-1 0,0 1 1,0-1-1,1 1 0,0-1 0,0 1 0,1-1 0,0 1 1,0-1-1,0 0 0,1 0 0,0 0 0,0-1 1,0 1-1,1 0 0,0-1 0,7 8 0,-7-9-17,0-1-1,0 0 1,0 1 0,0-2-1,1 1 1,-1 0-1,1-1 1,0 0 0,-1 0-1,1 0 1,0-1-1,0 1 1,0-1 0,0 0-1,1-1 1,-1 1-1,0-1 1,0 0 0,0 0-1,1-1 1,-1 0-1,0 0 1,0 0-1,0 0 1,6-3 0,30-18 151,-33 17-12,1 0 0,0 0 0,18-6 0,-24 10-83,0 0-1,0 1 1,0-1 0,0 1-1,0 0 1,0 0 0,0 0-1,0 0 1,0 0 0,0 1-1,-1-1 1,1 1 0,0 0-1,0 0 1,0 0 0,0 0-1,4 3 1,-7-4-62,1 0-1,-1 0 1,0 1 0,1-1-1,-1 0 1,1 1 0,-1-1-1,0 0 1,1 1-1,-1-1 1,0 1 0,1-1-1,-1 0 1,0 1 0,1-1-1,-1 1 1,0-1 0,0 1-1,0-1 1,0 1-1,1-1 1,-1 1 0,0-1-1,0 1 1,0-1 0,0 1-1,0-1 1,0 1 0,0 0-1,-11 15 250,-23 9 3,24-19-241,1-1-1,-1-1 1,0 0 0,-1 0 0,-17 4 0,23-7-134,-1 0 0,1 0 0,-1-1 1,1 1-1,0-1 0,-1 0 0,1-1 1,-1 1-1,1-1 0,0 0 0,-1-1 1,1 1-1,-6-3 0,10 3-65,0 0 0,0 1 0,-1-1 1,1 0-1,0 1 0,0-1 0,0 0 0,0 0 0,0 0 1,1 0-1,-1 0 0,0 0 0,0 0 0,1 0 0,-1 0 0,1-1 1,-1 1-1,1 0 0,-1 0 0,1 0 0,0-1 0,-1 1 0,1 0 1,0-1-1,0 1 0,0 0 0,0 0 0,0-1 0,0 1 0,1-2 1,1-13-1137</inkml:trace>
</inkml:ink>
</file>

<file path=ppt/ink/ink1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29.932"/>
    </inkml:context>
    <inkml:brush xml:id="br0">
      <inkml:brushProperty name="width" value="0.05" units="cm"/>
      <inkml:brushProperty name="height" value="0.05" units="cm"/>
      <inkml:brushProperty name="color" value="#AB008B"/>
    </inkml:brush>
  </inkml:definitions>
  <inkml:trace contextRef="#ctx0" brushRef="#br0">212 21 4329,'-12'-3'796,"10"2"-569,0 1 0,0-1 0,0 1-1,0-1 1,0 0 0,0 0 0,0 0 0,0 0-1,0 0 1,0 0 0,0-1 0,0 1 0,1 0-1,-3-3 1,4 4-145,0 0 0,0 0 1,-1 0-1,1 0 0,0 0 0,0 0 0,-1 0 0,1-1 1,0 1-1,0 0 0,-1 0 0,1 0 0,0 0 0,-1 1 0,1-1 1,0 0-1,0 0 0,-1 0 0,1 0 0,0 0 0,0 0 0,0 0 1,-1 0-1,1 0 0,0 1 0,0-1 0,-1 0 0,1 0 1,0 0-1,0 0 0,0 1 0,0-1 0,-1 0 0,1 0 0,0 1 1,0-1-1,0 0 0,0 0 0,0 0 0,0 1 0,0-1 0,0 0 1,0 0-1,0 1 0,0-1 0,0 0 0,0 1 0,0-1 0,0 0 1,0 0-1,0 1 0,0-1 0,0 0 0,-5 16 833,2 4-309,0 0 1,1 0-1,2 0 1,-1 0 0,6 32-1,-5-24-82,0 0-1,-7 49 1,0-4-131,2 23-102,-5 0 0,-22 97 0,-10 59-230,36-217 33,-10 34 1,7-35 263,-4 39-1,15 41 119,0-98-414,-1-16-47,-1 1 0,0-1 0,1 1 0,-1-1 0,0 0 0,0 1 0,0-1 0,1 1 0,-1-1 0,0 1 0,0-1 0,0 1 0,0-1 0,0 1 0,0-1-1,0 1 1,0-1 0,0 1 0,0-1 0,0 1 0,0-1 0,0 1 0,0-1 0,0 1 0,-1-1 0,1 0 0,0 1 0,0-1 0,-1 1 0,1-1 0,0 1 0,0-1 0,-1 0 0,0 1 0,1-1-31,-1-40-7305,-3-11 5554,4 47 1457,-3-26-502</inkml:trace>
</inkml:ink>
</file>

<file path=ppt/ink/ink1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30.398"/>
    </inkml:context>
    <inkml:brush xml:id="br0">
      <inkml:brushProperty name="width" value="0.05" units="cm"/>
      <inkml:brushProperty name="height" value="0.05" units="cm"/>
      <inkml:brushProperty name="color" value="#AB008B"/>
    </inkml:brush>
  </inkml:definitions>
  <inkml:trace contextRef="#ctx0" brushRef="#br0">12 57 7130,'-10'-57'5601,"9"62"-3537,7 4-383,0 4-185,4 6-400,-1 2-144,4 4-136,-3-1-55,1-10-113,1 0-80,1-9-200,1-4-72,7-4-160,-2-11 64,3-11-744,0-9-792,3-10 888</inkml:trace>
</inkml:ink>
</file>

<file path=ppt/ink/ink1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31.898"/>
    </inkml:context>
    <inkml:brush xml:id="br0">
      <inkml:brushProperty name="width" value="0.05" units="cm"/>
      <inkml:brushProperty name="height" value="0.05" units="cm"/>
      <inkml:brushProperty name="color" value="#AB008B"/>
    </inkml:brush>
  </inkml:definitions>
  <inkml:trace contextRef="#ctx0" brushRef="#br0">314 99 6577,'-16'-15'1011,"-17"-23"2019,32 36-2888,-1 1 0,1 0 0,-1 0 0,1 0 0,-1-1 0,0 1 1,0 1-1,1-1 0,-1 0 0,0 0 0,0 1 0,0-1 0,0 1 0,0-1 0,1 1 0,-1 0 0,0 0 0,0 0 0,0 0 0,0 0 0,0 0 0,0 1 0,0-1 0,-2 2 0,-47 15 2399,43-14-2360,0 0 0,0 1-1,0 0 1,0 0-1,0 1 1,1 0 0,0 1-1,0-1 1,0 1 0,1 1-1,0-1 1,0 1-1,0 0 1,1 0 0,0 1-1,1 0 1,-6 13 0,0 4-12,2 0 1,1 0-1,1 1 1,2 0-1,0 0 1,1 1-1,2 42 1,2-53-89,0 1 1,1-1 0,1 1-1,0-1 1,1 0 0,1 0-1,0 0 1,2-1 0,-1 0-1,2 0 1,0-1 0,1 1-1,12 14 1,-11-19-46,1 0-1,0-1 1,0 0 0,1 0 0,0-1-1,1-1 1,-1 0 0,1-1 0,1-1-1,16 6 1,17 2 669,79 12 0,-111-23-593,0 0 1,-1-1-1,1-1 1,-1 0-1,1-1 0,0-1 1,-1 0-1,18-5 1,-23 4-74,0 0 1,0-1-1,0 0 1,0 0-1,0-1 1,-1-1-1,0 1 0,0-1 1,0-1-1,-1 1 1,0-1-1,0 0 1,5-9-1,-2 3-12,1-1 120,-1-1 1,0 0 0,9-19-1,-17 28-67,1-1 1,-1 1-1,0-1 1,-1 0-1,1 1 0,-1-1 1,-1 0-1,1 0 1,-1 0-1,-1 0 0,-1-12 1,-6-18 8,-1 1-1,-3-1 1,0 2 0,-3-1-1,-28-51 1,32 69-86,-1 0 0,0 0 0,-1 2 1,0-1-1,-2 2 0,0 0 0,-1 0 0,0 2 0,-1 0 0,0 1 1,-22-12-1,25 17-3,1 1 1,-1 0-1,0 1 1,-1 0-1,1 1 1,-1 1-1,0 0 1,0 1-1,0 1 1,0 0-1,0 1 1,0 1 0,0 0-1,0 1 1,1 1-1,-21 6 1,29-7-89,-59 22 262,62-23-302,0 1 0,-1-1 0,1 1 0,0 0 0,0 0 0,1 0 0,-1 0 0,0 1 0,1-1 0,-1 1 0,1-1 0,0 1 0,0 0 0,0 0 0,0 0 0,-2 4 0,4-5-150,0-1-1,0 1 1,0 0 0,0-1 0,0 1-1,1-1 1,-1 1 0,0-1-1,1 1 1,-1-1 0,1 1 0,0-1-1,0 3 1,3 3-650,-2 9-535</inkml:trace>
</inkml:ink>
</file>

<file path=ppt/ink/ink1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41.166"/>
    </inkml:context>
    <inkml:brush xml:id="br0">
      <inkml:brushProperty name="width" value="0.05" units="cm"/>
      <inkml:brushProperty name="height" value="0.05" units="cm"/>
      <inkml:brushProperty name="color" value="#AB008B"/>
    </inkml:brush>
  </inkml:definitions>
  <inkml:trace contextRef="#ctx0" brushRef="#br0">0 0 9146,'0'2'3345,"21"9"-3409,2-3 16</inkml:trace>
</inkml:ink>
</file>

<file path=ppt/ink/ink1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58.489"/>
    </inkml:context>
    <inkml:brush xml:id="br0">
      <inkml:brushProperty name="width" value="0.05" units="cm"/>
      <inkml:brushProperty name="height" value="0.05" units="cm"/>
      <inkml:brushProperty name="color" value="#AB008B"/>
    </inkml:brush>
  </inkml:definitions>
  <inkml:trace contextRef="#ctx0" brushRef="#br0">15 2838 6929,'-1'-1'232,"0"0"-1,0 0 0,-1 0 1,1 0-1,0 0 0,1 0 0,-1-1 1,0 1-1,0 0 0,0 0 1,1-1-1,-1 1 0,1-1 0,-1 1 1,1 0-1,-1-1 0,1 1 1,0-1-1,0 1 0,0-1 0,0 1 1,0-3-1,2-43 644,-2 40-417,7-44 633,3 1 0,1 1 0,3 0 0,21-50 0,92-192-57,-54 135-977,114-195-49,29 15 72,-49 81 14,-157 240-94,142-217 624,-112 179-94,1 2-1,58-56 0,-33 44 24,158-160 1783,40-68 667,-257 285-3051,4-6 545,-11 12-551,0 0-1,0 0 1,1-1 0,-1 1-1,0 0 1,0 0 0,0-1 0,0 1-1,0 0 1,0 0 0,0-1-1,0 1 1,1 0 0,-1 0-1,0-1 1,0 1 0,0 0 0,0-1-1,0 1 1,0 0 0,-1 0-1,1-1 1,0 1 0,0 0 0,0 0-1,0-1 1,0 1 0,0 0-1,0 0 1,0-1 0,-1 1-1,1 0 1,0 0 0,0 0 0,0-1-1,-1 1 1,1 0 0,0 0-1,-1-1 1,-2 0-711</inkml:trace>
</inkml:ink>
</file>

<file path=ppt/ink/ink1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6:59.666"/>
    </inkml:context>
    <inkml:brush xml:id="br0">
      <inkml:brushProperty name="width" value="0.05" units="cm"/>
      <inkml:brushProperty name="height" value="0.05" units="cm"/>
      <inkml:brushProperty name="color" value="#AB008B"/>
    </inkml:brush>
  </inkml:definitions>
  <inkml:trace contextRef="#ctx0" brushRef="#br0">211 8 7458,'-50'1'2910,"29"-7"410,20 6-3207,1-1 0,0 1 0,-1 0 0,1 0 0,-1-1 0,1 1 0,-1 0 0,1 0 0,-1 0 0,1 0 0,-1 0 0,1 0 0,-1 0 0,1 0 0,-1 0 1,1 0-1,-1 0 0,1 0 0,-1 0 0,1 0 0,-1 0 0,1 1 0,-1-1 0,1 0 0,-1 0 0,1 0 0,-1 1 0,1-1 0,-1 0 0,1 1 0,0-1 0,-1 0 0,1 1 0,0-1 0,-1 1 0,1 0 0,-21 18 369,2 2-1,-20 28 0,36-45-434,-2 2 21,0 2-1,0-1 1,1 0-1,1 1 1,-1 0-1,1 0 1,0 0-1,1 0 1,0 0-1,0 1 1,1-1-1,0 11 1,0-17-65,1-1 0,0 1-1,1-1 1,-1 0 0,0 1 0,0-1 0,1 1-1,-1-1 1,0 0 0,1 1 0,0-1 0,-1 0-1,1 0 1,0 1 0,-1-1 0,1 0 0,0 0-1,0 0 1,0 0 0,0 0 0,0 0 0,0 0-1,0 0 1,1 0 0,-1-1 0,0 1 0,0 0-1,1-1 1,-1 1 0,0-1 0,1 0 0,-1 1-1,1-1 1,-1 0 0,0 0 0,1 0 0,-1 0-1,1 0 1,1 0 0,1 0-5,1 0 1,-1-1-1,0 1 0,0-1 1,0 0-1,1 0 0,-1 0 1,0-1-1,0 0 1,0 1-1,-1-1 0,5-4 1,3-4-16,-1 0 0,0-1 0,-1-1-1,-1 0 1,1 0 0,-2-1 0,0 1 0,0-2 0,-2 1 0,8-23 0,6-11-30,-19 46 48,0 1-1,0 0 1,0 0 0,0-1-1,0 1 1,0 0 0,0 0 0,0-1-1,1 1 1,-1 0 0,0 0-1,0-1 1,0 1 0,0 0-1,1 0 1,-1-1 0,0 1 0,0 0-1,1 0 1,-1 0 0,0 0-1,0-1 1,1 1 0,-1 0-1,0 0 1,1 0 0,-1 0 0,0 0-1,0 0 1,1 0 0,-1 0-1,0 0 1,1 0 0,-1 0 0,0 0-1,1 0 1,-1 0 0,0 0-1,1 0 1,10 12 50,10 27 101,-18-33-104,67 116 983,-38-70-502,35 81-1,-60-117-474,-1 1-1,0-1 0,-1 1 0,-1 1 0,-1-1 0,-1 0 0,0 1 0,-1-1 0,-2 28 0,0-34-40,-1-1 0,0 0 1,-1 0-1,0 0 0,0 0 1,-1-1-1,0 1 0,-1-1 0,0 0 1,-10 13-1,13-19-1,-1 1-1,0-1 1,0 0 0,-1 1 0,1-2-1,-1 1 1,1 0 0,-1-1-1,0 1 1,0-1 0,0 0 0,0-1-1,0 1 1,-1-1 0,1 1 0,0-1-1,-1-1 1,1 1 0,-1-1 0,1 1-1,-1-1 1,1 0 0,-1-1-1,1 1 1,-1-1 0,-4-1 0,2 0 33,0 0 1,0-1 0,1 1-1,-1-1 1,1-1-1,0 1 1,0-1 0,0 0-1,0 0 1,1-1 0,0 0-1,0 0 1,0 0-1,-4-6 1,4 3 1,0 0 1,1 0-1,0 0 0,1 0 0,0-1 1,0 1-1,0-1 0,1 0 1,-1-16-1,2 2-50,1 0-1,1 0 1,1 0 0,1 0-1,1 0 1,1 0 0,14-38 0,37-76-2230,10 5-3577,-42 89 4581</inkml:trace>
</inkml:ink>
</file>

<file path=ppt/ink/ink1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00.103"/>
    </inkml:context>
    <inkml:brush xml:id="br0">
      <inkml:brushProperty name="width" value="0.05" units="cm"/>
      <inkml:brushProperty name="height" value="0.05" units="cm"/>
      <inkml:brushProperty name="color" value="#AB008B"/>
    </inkml:brush>
  </inkml:definitions>
  <inkml:trace contextRef="#ctx0" brushRef="#br0">1 244 8602,'3'-2'305,"-1"0"0,1 1-1,1-1 1,-1 1 0,0 0 0,0 0 0,0 0 0,1 0 0,-1 0 0,1 1 0,3-1-1,-5 2-55,1 0 0,-1 0-1,1 1 1,-1-1 0,1 0 0,-1 1-1,0 0 1,0-1 0,0 1-1,0 0 1,0 0 0,0 0-1,0 1 1,-1-1 0,2 3-1,72 84 4928,-80-98-4847,0 0-1,1 0 1,-5-18 0,1 5-245,-1-2-57,1-1 0,2 1-1,-5-34 1,10 49-40,0 1-1,1-1 1,0 0 0,0 0 0,1 1 0,3-14-1,-3 18-25,1 0 0,-1 0 1,1 0-1,-1 1 0,1-1 0,0 1 0,0-1 0,1 1 0,-1 0 0,1 0 1,0 0-1,-1 0 0,1 0 0,0 1 0,5-4 0,-3 4-362,-1 0 0,1 0 1,0 1-1,0 0 0,0-1 0,1 2 0,-1-1 1,0 0-1,0 1 0,0 0 0,1 1 1,-1-1-1,0 1 0,10 2 0,11 2-694</inkml:trace>
</inkml:ink>
</file>

<file path=ppt/ink/ink1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00.504"/>
    </inkml:context>
    <inkml:brush xml:id="br0">
      <inkml:brushProperty name="width" value="0.05" units="cm"/>
      <inkml:brushProperty name="height" value="0.05" units="cm"/>
      <inkml:brushProperty name="color" value="#AB008B"/>
    </inkml:brush>
  </inkml:definitions>
  <inkml:trace contextRef="#ctx0" brushRef="#br0">123 8 7426,'-3'-1'561,"1"0"1,0 0 0,0 0-1,-1 0 1,1 1 0,-1-1 0,1 1-1,-1-1 1,1 1 0,-1 0-1,1 0 1,-1 0 0,1 0 0,-1 1-1,1-1 1,-1 1 0,1-1-1,-1 1 1,1 0 0,-4 2-1,2-1-274,0 1-1,0-1 0,1 1 0,-1 0 0,1 1 0,0-1 0,0 1 0,0-1 0,0 1 0,-4 7 0,3-4-246,0 0 0,1 1 0,0-1 0,0 1 1,1 0-1,0 0 0,0 0 0,1 0 0,0 0 0,0 0 0,1 0 0,1 15 0,-1-22-39,0 1 0,1 0 1,-1-1-1,1 1 0,-1-1 0,1 0 1,-1 1-1,1-1 0,0 1 0,0-1 0,-1 0 1,1 1-1,0-1 0,0 0 0,0 0 1,1 0-1,-1 0 0,0 0 0,0 0 1,1 0-1,-1 0 0,0-1 0,1 1 1,-1 0-1,1-1 0,-1 1 0,1-1 0,-1 1 1,1-1-1,-1 0 0,1 0 0,-1 0 1,3 0-1,-1 0-13,0-1 0,0 1 1,0-1-1,-1 0 0,1 0 1,0 0-1,0 0 1,-1 0-1,1-1 0,-1 1 1,1-1-1,-1 0 0,0 0 1,0 1-1,0-2 0,0 1 1,3-3-1,1-4-5,-1-1 1,0 1-1,-1-1 0,0 0 1,0 0-1,-1 0 0,2-16 0,-5 27 47,1 4 138,0 1-144,1 1 0,0-1 0,1 0 0,0 0 1,0-1-1,0 1 0,0 0 0,1-1 0,0 0 0,6 7 0,-8-10-39,-1-1-1,0 0 0,1 1 0,-1-1 1,1 0-1,0 0 0,-1 0 1,1 0-1,0 0 0,-1 0 1,1-1-1,0 1 0,0-1 0,0 1 1,0-1-1,0 0 0,0 1 1,-1-1-1,1 0 0,0 0 1,0 0-1,0-1 0,0 1 0,0 0 1,0-1-1,0 1 0,0-1 1,-1 0-1,1 1 0,0-1 1,0 0-1,-1 0 0,1 0 1,-1-1-1,2 0 0,1-1-303,-1 0 1,0 0-1,-1 0 0,1 0 0,-1 0 1,1-1-1,-1 1 0,0-1 0,0 1 1,0-1-1,-1 0 0,1 0 0,-1 0 1,1-6-1,-1-14-1790,0-2 733</inkml:trace>
</inkml:ink>
</file>

<file path=ppt/ink/ink1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00.906"/>
    </inkml:context>
    <inkml:brush xml:id="br0">
      <inkml:brushProperty name="width" value="0.05" units="cm"/>
      <inkml:brushProperty name="height" value="0.05" units="cm"/>
      <inkml:brushProperty name="color" value="#AB008B"/>
    </inkml:brush>
  </inkml:definitions>
  <inkml:trace contextRef="#ctx0" brushRef="#br0">1 174 8618,'0'-22'1441,"1"3"1026,0 19-2301,0 0 0,0 1 1,0-1-1,-1 0 1,1 1-1,0-1 1,0 1-1,0-1 1,-1 1-1,1 0 1,0-1-1,0 1 1,-1 0-1,1-1 0,-1 1 1,1 0-1,-1 0 1,1 0-1,-1-1 1,1 1-1,-1 0 1,1 1-1,24 37 2882,30 59 0,-55-131-3113,2 10 11,-2-17-50,-1 13-53,2 1 0,0-1-1,2 1 1,9-40 0,-12 65 164,0 0 0,0 0 0,0 0-1,1 1 1,-1-1 0,1 0 0,-1 0 0,0 1 0,1-1 0,-1 0 0,1 1 0,-1-1 0,1 0 0,0 1 0,-1-1 0,1 1 0,0-1 0,-1 1 0,1-1 0,0 1 0,0-1 0,-1 1 0,1 0 0,0-1 0,0 1 0,0 0 0,0 0 0,-1 0 0,1 0 0,0 0 0,0 0 0,0 0 0,0 0 0,-1 0 0,1 0 0,0 0 0,0 0 0,0 0 0,0 1 0,-1-1 0,1 0 0,0 1 0,0-1 0,-1 1 0,1-1-1,0 1 1,-1-1 0,1 1 0,0-1 0,0 2 0,8 4 155,-1 2 0,0-1-1,9 12 1,-4-5 13,-2-3-322,34 28 920,-42-37-1031,-1 0 0,1-1 1,0 1-1,0 0 0,0-1 1,0 0-1,0 1 0,0-1 1,0-1-1,0 1 0,1 0 1,-1-1-1,0 1 0,5-1 1,-4-1-1833,-3-1 764</inkml:trace>
</inkml:ink>
</file>

<file path=ppt/ink/ink1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02.090"/>
    </inkml:context>
    <inkml:brush xml:id="br0">
      <inkml:brushProperty name="width" value="0.05" units="cm"/>
      <inkml:brushProperty name="height" value="0.05" units="cm"/>
      <inkml:brushProperty name="color" value="#AB008B"/>
    </inkml:brush>
  </inkml:definitions>
  <inkml:trace contextRef="#ctx0" brushRef="#br0">3 557 7306,'0'2'847,"-1"0"1,0 1 0,1-1-1,0 0 1,-1 0-1,1 0 1,0 0 0,0 0-1,0 0 1,1 3 0,13 36 1705,-5-17-1462,-7-18-1010,0 0 0,0 0 0,0 0 0,1 0 0,0 0 0,1-1 0,-1 0 0,1 0 0,0 0 0,0 0 0,1 0 0,8 6 0,-13-10-82,1-1-1,0 0 1,0 0 0,-1 0-1,1 0 1,0 1-1,0-1 1,-1 0 0,1 0-1,0 0 1,0-1-1,0 1 1,-1 0-1,1 0 1,0 0 0,0-1-1,-1 1 1,1 0-1,0-1 1,-1 1 0,1 0-1,0-1 1,-1 1-1,1-1 1,-1 1-1,1-1 1,-1 1 0,1-1-1,-1 0 1,1 1-1,-1-1 1,1 0 0,-1 1-1,0-1 1,1 0-1,-1 0 1,16-32-39,-15 28 31,6-12-30,-2-1 1,0-1-1,3-28 1,0 5 56,-8 41 32,0 1 1,1-1-1,-1 1 1,1-1 0,-1 1-1,1-1 1,-1 1-1,1-1 1,-1 1-1,1 0 1,-1-1-1,1 1 1,-1 0-1,1-1 1,0 1-1,-1 0 1,1 0-1,-1 0 1,1 0 0,0-1-1,-1 1 1,1 0-1,0 0 1,-1 0-1,1 0 1,0 1-1,-1-1 1,2 0-1,29 4 248,-10-2-97,4 5 33,-23-6-152,0 0-1,0 0 1,0-1 0,0 1 0,0 0 0,1-1 0,-1 1 0,0-1 0,0 0 0,1 0 0,-1 0-1,0 0 1,1 0 0,-1 0 0,0 0 0,4-2 0,-5 1-80,0-1 0,0 1 0,0-1 0,0 1 0,0-1 0,0 0 0,0 0 0,-1 1 1,1-1-1,0 0 0,-1-2 0,3-3-7,3-9 0,0-1 0,-1 0 0,-1-1 0,-1 1 0,0-1 0,-1 0 0,-1 1 0,-1-1 0,0 0 0,-1 0 0,-1 0 1,-1 1-1,-5-20 0,2 20-6,-5-23-38,-19-42-1,26 71 36,-2 0-1,1 0 1,-1 1 0,-1 0-1,0 0 1,0 1 0,-1 0-1,-14-13 1,21 21 13,1 1 0,-1-1 0,1 0-1,-1 1 1,0-1 0,1 1 0,-1-1 0,0 1 0,0-1 0,1 1 0,-1 0-1,0-1 1,0 1 0,0 0 0,1 0 0,-1 0 0,0-1 0,0 1 0,0 0-1,0 0 1,0 0 0,1 0 0,-1 0 0,0 1 0,0-1 0,0 0 0,-1 1-1,1-1 3,0 1 0,0 0-1,1 0 1,-1 0 0,0 0 0,0 0-1,1 1 1,-1-1 0,0 0-1,1 0 1,-1 0 0,1 1-1,0-1 1,-1 0 0,1 3-1,-1 4 32,0 1-1,0-1 0,1 1 1,2 12-1,1-2 54,1-1 1,1 0-1,1 0 0,0 0 1,2 0-1,0-1 0,11 18 1,9 8 410,44 55 1,-66-92-443,-1 1-1,1-1 1,0-1-1,0 1 1,0-1-1,1 0 0,0 0 1,0-1-1,0 0 1,1 0-1,8 2 1,-13-5-27,0 0-1,0 0 1,0-1 0,1 1 0,-1-1-1,0 0 1,1 0 0,-1 0 0,0 0-1,1 0 1,-1-1 0,0 0 0,0 0-1,0 0 1,1 0 0,-1 0 0,0 0-1,0-1 1,-1 1 0,1-1 0,0 0-1,0 0 1,-1 0 0,1 0 0,-1-1-1,0 1 1,0-1 0,0 1 0,0-1-1,2-4 1,1-1 36,0 0 0,-1-1 1,0 0-1,-1 0 0,0 0 0,0 0 0,2-17 0,-4 20-49,0 0 0,-1 0 0,0 0 1,0-1-1,0 1 0,-1 0 0,0 0 0,0 0 0,0 0 0,-1 1 1,0-1-1,0 0 0,-4-7 0,5 12-14,1 0 1,0 0-1,-1 0 0,1 1 1,-1-1-1,1 0 0,-1 0 1,0 0-1,1 1 0,-1-1 1,0 0-1,1 1 0,-1-1 1,0 1-1,0-1 0,0 1 1,0-1-1,1 1 0,-1-1 1,0 1-1,0 0 0,0 0 1,0-1-1,-1 1 0,1 0-1,0 1 0,0-1 0,0 1 0,1-1 0,-1 1 0,0-1-1,0 1 1,0-1 0,1 1 0,-1 0 0,0-1 0,1 1-1,-1 0 1,1 0 0,-1-1 0,1 1 0,-1 0 0,1 0 0,-1 1-1,-1 4-6,0-1 0,0 1-1,1-1 1,0 1-1,0 0 1,0 9 0,0-12 1,2 0 1,-1 0-1,0 0 1,0 0-1,1 0 1,0 0-1,0 0 1,0 0-1,0 0 0,0 0 1,0 0-1,1 0 1,-1-1-1,1 1 1,0-1-1,0 1 1,0-1-1,0 0 1,0 1-1,1-1 1,-1 0-1,0-1 1,6 4-1,-4-3-4,0-1-1,-1 0 0,1 0 1,0 0-1,0-1 0,0 1 1,0-1-1,0 0 1,0 0-1,0 0 0,0-1 1,0 1-1,0-1 0,0 0 1,0 0-1,-1 0 1,1-1-1,5-2 0,1-2 10,0 0 0,0-1 0,0-1 0,-1 1 0,0-2 0,-1 1 0,0-1 0,0 0 0,-1-1 0,0 0 0,10-18 0,-11 18-4,0 3 14,-1-1 1,1 2-1,0-1 0,0 1 1,1 0-1,11-8 1,-14 11 48,0 0 0,0 0 1,0 1-1,1 0 0,-1 0 1,1 0-1,-1 0 0,1 1 1,0 0-1,0 0 0,-1 0 1,1 1-1,9-1 0,-13 2-19,1-1 0,-1 1 0,1-1 1,-1 1-1,1 0 0,-1 0 0,0-1 0,1 1 0,-1 0 0,0 1 0,0-1 0,0 0 1,0 0-1,0 0 0,0 1 0,0-1 0,0 0 0,0 1 0,-1-1 0,1 1 0,0-1 1,-1 1-1,1-1 0,-1 1 0,0-1 0,1 1 0,-1-1 0,0 1 0,0 0 1,0 2-1,0 4 8,0-1 1,0 1 0,-1 0-1,0 0 1,-2 8 0,1-9-35,-1-1 0,0 0 0,0 1 0,-1-1 0,0-1 0,0 1 0,0 0 0,-1-1 0,1 0 0,-1 0-1,-1-1 1,1 1 0,-1-1 0,1 0 0,-1 0 0,-7 2 0,8-3-204,0 0-1,0-1 1,0 1 0,0-1-1,-1-1 1,1 1-1,-1-1 1,0 0 0,1 0-1,-1 0 1,0-1-1,0 0 1,1 0 0,-1 0-1,0-1 1,0 0-1,1 0 1,-1 0-1,-8-4 1,13 4-52,0 1 0,-1-1 0,1 0 0,0 1 0,0-1 1,0 0-1,0 0 0,0 0 0,0 0 0,0 0 0,1 0 0,-1 0 0,0 0 0,0 0 0,1 0 0,-1 0 1,1 0-1,-1-2 0,2-5-1101</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15.474"/>
    </inkml:context>
    <inkml:brush xml:id="br0">
      <inkml:brushProperty name="width" value="0.05" units="cm"/>
      <inkml:brushProperty name="height" value="0.05" units="cm"/>
      <inkml:brushProperty name="color" value="#FF0066"/>
    </inkml:brush>
  </inkml:definitions>
  <inkml:trace contextRef="#ctx0" brushRef="#br0">1 4 16035,'14'0'11155,"-22"0"-10771,7-2-368,-1 1-96</inkml:trace>
</inkml:ink>
</file>

<file path=ppt/ink/ink1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02.552"/>
    </inkml:context>
    <inkml:brush xml:id="br0">
      <inkml:brushProperty name="width" value="0.05" units="cm"/>
      <inkml:brushProperty name="height" value="0.05" units="cm"/>
      <inkml:brushProperty name="color" value="#AB008B"/>
    </inkml:brush>
  </inkml:definitions>
  <inkml:trace contextRef="#ctx0" brushRef="#br0">72 1 12235,'-6'33'5145,"-15"-8"-2233,-1 1-2312,0-8-464</inkml:trace>
</inkml:ink>
</file>

<file path=ppt/ink/ink1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05.303"/>
    </inkml:context>
    <inkml:brush xml:id="br0">
      <inkml:brushProperty name="width" value="0.05" units="cm"/>
      <inkml:brushProperty name="height" value="0.05" units="cm"/>
      <inkml:brushProperty name="color" value="#AB008B"/>
    </inkml:brush>
  </inkml:definitions>
  <inkml:trace contextRef="#ctx0" brushRef="#br0">8 45 7946,'-7'-45'9124,"8"50"-8791,0-1-1,0 1 0,0-1 0,-1 1 1,0-1-1,0 1 0,0 4 0,0 10 19,3 24 292,0 0 60,1-1 0,15 63 0,-16-94-599,0-1 0,0 1 0,1-1 0,1 0 0,-1 0 0,2-1 0,-1 1 0,1-1 0,1 0 0,0-1 0,0 0 0,0 0 0,1 0 0,0-1 0,10 7 0,-10-10-131,-1 1 1,2-2 0,-1 1 0,0-1 0,1 0 0,-1-1 0,1 0 0,0 0 0,0-1-1,-1 0 1,1-1 0,0 0 0,0 0 0,16-3 0,-4-1-1322,0-1 0,-1-1 0,0-1-1,38-18 1,-29 10 93</inkml:trace>
</inkml:ink>
</file>

<file path=ppt/ink/ink1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06.424"/>
    </inkml:context>
    <inkml:brush xml:id="br0">
      <inkml:brushProperty name="width" value="0.05" units="cm"/>
      <inkml:brushProperty name="height" value="0.05" units="cm"/>
      <inkml:brushProperty name="color" value="#AB008B"/>
    </inkml:brush>
  </inkml:definitions>
  <inkml:trace contextRef="#ctx0" brushRef="#br0">142 632 9866,'-2'-1'485,"0"1"1,0-1-1,0 1 0,-1 0 1,1-1-1,0 1 0,0 0 1,0 0-1,0 0 0,0 1 0,-1-1 1,1 0-1,0 1 0,0 0 1,0-1-1,0 1 0,-2 1 1,0 0-133,1 1 1,-1-1-1,1 1 1,0 0 0,0 0-1,0 0 1,0 0-1,-3 5 1,-4 7-98,1 0 1,1 1 0,-8 21 0,11-25 452,2-5-595,0 0-19,0-1 0,0 1 0,1 0 0,0 0 0,0 1 0,-1 9 0,3-17-94,0 0 1,0 1-1,0-1 1,0 0-1,0 1 1,0-1-1,0 0 1,0 1 0,0-1-1,0 0 1,0 1-1,0-1 1,0 0-1,0 1 1,0-1-1,1 0 1,-1 1 0,0-1-1,0 0 1,0 1-1,0-1 1,1 0-1,-1 0 1,0 1-1,0-1 1,0 0 0,1 0-1,-1 1 1,0-1-1,1 0 1,-1 0-1,0 0 1,0 0-1,1 1 1,-1-1 0,0 0-1,1 0 1,-1 0-1,0 0 1,1 0-1,-1 0 1,0 0-1,1 0 1,0 0 0,19-8 3,19-23-70,-32 23 12,-1-1 0,1 0 0,-2 0-1,1 0 1,-1-1 0,-1 0 0,5-12 0,16-75-571,-14 48 288,-11 50 338,0-1 1,0 1-1,0-1 1,0 1-1,0 0 1,1-1 0,-1 1-1,0-1 1,0 1-1,0-1 1,0 1 0,1-1-1,-1 1 1,0-1-1,1 1 1,-1-1-1,0 1 1,1-1 0,-1 1-1,1-1 1,-1 0-1,1 1 1,-1-1 0,0 1-1,1-1 1,0 0-1,-1 0 1,1 1 0,-1-1-1,1 0 1,0 0-1,28 9 83,-26-8-88,-1-1 5,1 2 0,0-1 0,0 0 0,0-1 0,0 1 0,0 0 0,1-1 0,-1 0 0,0 0 0,0 0 0,0 0 0,0 0 0,0 0 0,1-1 0,-1 0 0,0 0 0,0 0 0,0 0 0,0 0 0,-1 0 0,1-1 0,0 1 0,0-1 0,-1 0 0,1 0 0,2-2 0,8-13-1,-1 0 0,-1-1-1,0 0 1,-2-1 0,0 0-1,-1-1 1,-1 1 0,0-2-1,-2 1 1,0-1 0,-2 1-1,0-1 1,0-34 0,-4 41 11,0 1 0,-1 0 0,0 0 0,-1 0 0,-7-20 0,8 27-8,0 1 1,-1-1 0,1 0-1,-1 1 1,0 0 0,-1-1-1,1 1 1,-1 1 0,0-1-1,-1 0 1,1 1 0,-1 0-1,-9-7 1,12 10-5,1 1 1,0-1-1,-1 0 1,1 1-1,0-1 0,-1 1 1,1-1-1,-1 1 1,1 0-1,-1 0 1,1 0-1,-1-1 0,1 1 1,-1 1-1,1-1 1,-1 0-1,1 0 0,-1 0 1,1 1-1,-1-1 1,1 1-1,-3 0 1,2 1 5,0 0 1,0-1 0,0 1 0,0 0-1,0 0 1,0 0 0,0 1 0,1-1 0,-1 0-1,1 1 1,-2 3 0,-1 3 41,0 0 0,1 0 0,1 0 1,0 0-1,0 1 0,0 10 0,2-11 7,0 1 0,1 0 0,0 0 0,1-1 0,0 1-1,0-1 1,1 0 0,1 1 0,-1-1 0,2-1 0,-1 1 0,1-1 0,0 1 0,1-1-1,9 11 1,-9-13-44,0 1 0,1-1 0,-1 0 0,1-1 0,0 1-1,1-1 1,-1-1 0,1 1 0,0-1 0,0-1 0,0 1 0,0-1-1,1-1 1,0 0 0,-1 0 0,1 0 0,11-1 0,-14-1-9,0-1 0,0 0 0,0 0 0,0-1-1,0 1 1,0-1 0,-1 0 0,1-1 0,-1 0 0,1 0 0,-1 0 0,0 0 0,0-1 0,0 0 0,-1 0 0,0 0 0,1 0 0,-1-1 0,-1 0 0,1 0 0,-1 0 0,4-6 0,1-4 2,0-1 0,-1 1 1,-1-2-1,0 1 0,-1 0 0,4-27 0,-7 28 8,6-33 4,-7 46-11,-1-1 0,1 1 0,0-1 0,0 1 0,0-1 0,0 1 0,0 0 0,0-1 0,1 1 0,-1 0 0,1 0 0,0 0 0,3-3 0,-4 4 11,1 0 0,-1 1 1,1-1-1,0 1 0,-1-1 0,1 1 1,-1 0-1,1 0 0,0 0 1,-1 0-1,1 0 0,0 0 0,-1 0 1,1 0-1,-1 1 0,1-1 1,0 1-1,-1-1 0,1 1 1,-1-1-1,1 1 0,-1 0 0,0 0 1,1 0-1,-1 0 0,0 0 1,0 0-1,1 0 0,-1 0 0,0 0 1,0 1-1,0-1 0,1 2 1,1 2 32,1 0 0,-1 0 0,0 0 0,-1 0 0,1 1 0,-1-1 1,0 0-1,2 8 0,-3-2-30,0 0 0,-1-1 0,0 1 0,-1-1 0,0 1 0,0 0 0,-1-1 0,-5 17 0,5-21-13,0 1 0,-1-1 0,1 0 0,-1 0 1,0 0-1,-1-1 0,1 1 0,-1-1 0,0 0 0,0 0 1,-1 0-1,0-1 0,0 1 0,0-1 0,-7 4 0,12-8-7,1 0 1,-1 0-1,0 0 0,0 0 0,0 0 0,0 0 1,0-1-1,0 1 0,-1 0 0,1 0 0,0 0 1,0 0-1,0 0 0,0 0 0,0 0 0,0 0 1,0 0-1,0 0 0,0-1 0,0 1 0,0 0 1,0 0-1,0 0 0,0 0 0,0 0 0,0 0 1,0 0-1,0 0 0,-1 0 0,1 0 0,0 0 1,0 0-1,0 0 0,0 0 0,0 0 0,0 0 1,0 0-1,0 0 0,0 0 0,0 0 0,-1 0 1,1 0-1,0 0 0,0 0 0,0 0 0,0 0 1,0 0-1,0 0 0,10-15-66,22-21-109,-30 33 156,63-71-248,83-121 1,-138 169 325,-14 45 9,4-12-62,0 1 0,1-1 0,-1 1 0,1-1 0,1 0 0,0 1-1,0-1 1,0 0 0,1 0 0,0 0 0,0 0 0,7 9 0,-9-13-2,1-1 1,-1 1-1,1-1 0,0 0 1,0 0-1,0 0 1,0 0-1,0 0 0,1 0 1,-1-1-1,0 1 0,1-1 1,-1 0-1,1 1 1,0-1-1,-1 0 0,1-1 1,0 1-1,0 0 0,-1-1 1,1 0-1,0 1 1,0-1-1,0 0 0,0 0 1,-1-1-1,1 1 0,0-1 1,0 1-1,0-1 1,-1 0-1,1 0 0,0 0 1,-1 0-1,4-3 0,-1 1 29,0 0-1,0-1 1,-1 1-1,0-1 0,1 0 1,-1-1-1,-1 1 1,1-1-1,-1 0 0,0 0 1,0 0-1,0 0 1,0 0-1,2-10 0,-4 12-10,0 0 0,0 0-1,0 0 1,-1 0-1,1 0 1,-1 0 0,0 0-1,0 0 1,0 0 0,0 0-1,-1 0 1,1 0-1,-1 0 1,0 0 0,0 0-1,0 0 1,0 0 0,0 0-1,-1 1 1,1-1-1,-1 0 1,0 1 0,1-1-1,-1 1 1,0 0 0,-1 0-1,1 0 1,0 0-1,-3-2 1,0 1-73,0 1 0,0-1 0,-1 1 0,1 0-1,0 1 1,-1-1 0,1 1 0,-1 0 0,1 1 0,-1-1 0,0 1 0,1 0 0,-1 1-1,0-1 1,1 1 0,-1 0 0,1 0 0,-7 3 0,7-2-230,1-1 1,0 1-1,0 0 0,0 0 1,0 1-1,0-1 1,0 1-1,1 0 0,-1 0 1,1 0-1,0 0 0,0 1 1,0-1-1,-4 7 1,7-9 182,0-1 1,-1 1 0,1-1 0,0 1-1,0-1 1,-1 1 0,1 0 0,0-1-1,0 1 1,0 0 0,0-1 0,0 1-1,0-1 1,0 1 0,0 0 0,0-1-1,0 1 1,0-1 0,0 1 0,1 0 0,10 12-1004</inkml:trace>
</inkml:ink>
</file>

<file path=ppt/ink/ink1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07.046"/>
    </inkml:context>
    <inkml:brush xml:id="br0">
      <inkml:brushProperty name="width" value="0.05" units="cm"/>
      <inkml:brushProperty name="height" value="0.05" units="cm"/>
      <inkml:brushProperty name="color" value="#AB008B"/>
    </inkml:brush>
  </inkml:definitions>
  <inkml:trace contextRef="#ctx0" brushRef="#br0">13 212 8978,'-1'1'240,"0"-1"0,0 1 0,0 0 1,0 0-1,0-1 0,1 1 0,-1 0 0,0 0 0,1 0 1,-1 0-1,0 0 0,1 0 0,-1 0 0,1 0 0,0 0 1,-1 1-1,1-1 0,0 0 0,0 0 0,-1 0 0,1 0 1,0 0-1,0 1 0,0-1 0,0 0 0,1 0 0,-1 0 1,0 0-1,0 0 0,1 1 0,-1-1 0,1 1 0,3 5 613,0 0 0,0 0-1,0-1 1,7 8 0,9 13 563,-18-22-1365,1 0-1,-1-1 0,1 1 0,0-1 0,0 1 1,1-1-1,0 0 0,-1-1 0,1 1 0,7 4 1,-11-8-50,1 0 1,-1 0-1,1 0 1,-1 0 0,1 0-1,-1 0 1,1-1-1,-1 1 1,1 0 0,-1 0-1,0 0 1,1-1-1,-1 1 1,1 0 0,-1 0-1,1-1 1,-1 1-1,0 0 1,1-1 0,-1 1-1,0-1 1,1 1-1,-1 0 1,0-1 0,0 1-1,1-1 1,-1 1-1,0-1 1,0 1-1,0-1 1,9-23 16,-3 7-17,0 2 12,0 1-1,2 0 1,0 0 0,0 0 0,13-14 0,-19 25 50,1 0 0,0 0-1,0 0 1,0 1 0,0-1-1,0 1 1,0-1 0,1 1-1,0 0 1,-1 0 0,1 1-1,0-1 1,0 1 0,0 0-1,-1 0 1,1 0 0,1 0-1,-1 1 1,0-1 0,0 1-1,0 0 1,0 1 0,0-1-1,0 1 1,0-1 0,0 1-1,0 0 1,5 3 0,-6-3 44,1 1 1,-1 1-1,1-1 1,-1 0-1,0 1 1,5 5 0,-5-6-49,-1 1 1,1-1 0,0 1 0,-1-1 0,1 0 0,0 0 0,0-1 0,5 3 0,-7-4-41,0 0 0,0 0 0,0-1 0,0 1 0,-1 0 0,1-1 1,0 1-1,0-1 0,-1 1 0,1-1 0,0 1 0,-1-1 0,1 1 0,-1-1 0,1 0 0,0 1 0,-1-1 1,1 0-1,-1 0 0,0 1 0,1-1 0,-1 0 0,1-1 0,12-26 109,-10 21-77,-1 1 12,2-1 0,-1 1 0,1-1 0,0 1 0,0 1-1,1-1 1,0 0 0,0 1 0,0 0 0,0 0-1,1 1 1,0-1 0,0 1 0,0 1 0,8-5-1,-2 4 67,0 0 0,1 0 0,-1 1 0,1 0-1,-1 2 1,1-1 0,24 1 0,-31 1-81,-1 1-88,-1-1 0,1 0 0,-1-1 1,1 1-1,0-1 0,6-2 0,-10 3-26,0 0-1,-1-1 0,1 1 1,-1 0-1,1-1 0,-1 1 1,1 0-1,-1-1 0,1 1 1,-1-1-1,1 1 1,-1-1-1,0 1 0,1-1 1,-1 1-1,0-1 0,1 1 1,-1-1-1,0 0 0,0 1 1,1-2-1,-1 1-156,0-1 0,0 1 1,0-1-1,-1 1 0,1-1 0,0 1 0,-1-1 1,1 1-1,-1 0 0,1-1 0,-1 1 0,0 0 1,-1-3-1,-20-22-5410,13 18 4182</inkml:trace>
</inkml:ink>
</file>

<file path=ppt/ink/ink1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07.491"/>
    </inkml:context>
    <inkml:brush xml:id="br0">
      <inkml:brushProperty name="width" value="0.05" units="cm"/>
      <inkml:brushProperty name="height" value="0.05" units="cm"/>
      <inkml:brushProperty name="color" value="#AB008B"/>
    </inkml:brush>
  </inkml:definitions>
  <inkml:trace contextRef="#ctx0" brushRef="#br0">20 0 12955,'-16'22'4849,"14"-8"-3849,1-6-56,7-14-2008,12-5 712</inkml:trace>
</inkml:ink>
</file>

<file path=ppt/ink/ink1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07.927"/>
    </inkml:context>
    <inkml:brush xml:id="br0">
      <inkml:brushProperty name="width" value="0.05" units="cm"/>
      <inkml:brushProperty name="height" value="0.05" units="cm"/>
      <inkml:brushProperty name="color" value="#AB008B"/>
    </inkml:brush>
  </inkml:definitions>
  <inkml:trace contextRef="#ctx0" brushRef="#br0">46 0 8642,'-1'1'401,"0"0"0,0 0-1,0 0 1,1 1 0,-1-1 0,0 0 0,1 0 0,-1 1-1,1-1 1,-1 0 0,1 1 0,0-1 0,-1 0 0,1 3-1,5 33 1828,-3-31-1728,5 19 635,1 0 0,1-1 0,21 40 0,47 65 1432,-3-5-1413,-74-124-1154,16 35-53,-15-24-815,-2-11 761,0 0 0,0 0 0,0 0 0,0-1 0,1 1 0,-1 0-1,0-1 1,0 1 0,0-1 0,0 1 0,1-1 0,-1 1 0,0-1 0,1 1 0,-1-1 0,0 0 0,1 1 0,-1-2 0,-20-17-2421,2-1 0,-26-35 0,-28-51-218,-8-12 3405,79 117-469,1 0 0,0 0-1,0 0 1,1 0-1,-1 0 1,0 0 0,0-1-1,1 1 1,-1 0-1,0 0 1,1-1 0,-1 1-1,0-3 1,2 3-33,0 0 0,0 1 0,0-1 0,0 1-1,0-1 1,0 1 0,0 0 0,0-1 0,0 1 0,0 0 0,0 0 0,0 0 0,0 0 0,0 0 0,0 0 0,0 0 0,0 0 0,0 0 0,2 0 0,36 1 2510,77 13 0,108 42-69,-217-54-2628,0-1 0,0 1 0,0-1 0,0 0 1,1-1-1,-1 0 0,0 0 0,0 0 0,14-4 0,-19 4-131,0-1 1,0 1-1,-1-1 0,1 0 1,0 1-1,0-1 1,-1 0-1,1 0 0,0 0 1,-1-1-1,1 1 0,-1 0 1,0 0-1,1-1 0,-1 1 1,0-1-1,0 1 0,0-1 1,0 0-1,0 1 1,0-1-1,0 0 0,-1 0 1,1 1-1,-1-1 0,1 0 1,-1 0-1,0 0 0,0 0 1,1 0-1,-1 0 0,-1 0 1,1 1-1,0-1 0,0 0 1,-1 0-1,1 0 1,-1 0-1,1 0 0,-3-3 1,-19-44-5112,10 22 3849</inkml:trace>
</inkml:ink>
</file>

<file path=ppt/ink/ink1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08.411"/>
    </inkml:context>
    <inkml:brush xml:id="br0">
      <inkml:brushProperty name="width" value="0.05" units="cm"/>
      <inkml:brushProperty name="height" value="0.05" units="cm"/>
      <inkml:brushProperty name="color" value="#AB008B"/>
    </inkml:brush>
  </inkml:definitions>
  <inkml:trace contextRef="#ctx0" brushRef="#br0">99 194 8122,'-98'-96'3508,"119"116"4821,14 11-4219,88 78-797,-116-103-3379,47 37 610,-49-39-970,0-1 0,0 0 0,0 0 1,0-1-1,0 0 0,1 1 1,-1-2-1,1 1 0,8 1 0,-14-3 257,1 0-1,-1 0 0,1 0 0,-1 0 1,1 0-1,-1 0 0,1 0 1,-1 0-1,1 0 0,-1 0 0,1-1 1,-1 1-1,1 0 0,-1 0 0,1 0 1,-1-1-1,1 1 0,-1 0 0,0 0 1,1-1-1,-1 1 0,0 0 1,1-1-1,-1 1 0,0-1 0,1 0 1,2-1-566,8-9-922</inkml:trace>
  <inkml:trace contextRef="#ctx0" brushRef="#br0" timeOffset="1">262 1 9338,'-1'0'261,"1"1"0,0 0 0,0-1 0,0 1 0,0 0 0,0-1 1,0 1-1,0-1 0,0 1 0,0 0 0,0-1 0,0 1 0,0 0 0,0-1 0,0 1 0,0-1 0,1 1 1,-1 0-1,0-1 0,1 1 0,16 25 1943,-10-17-952,12 17 879,1-1 0,37 36 0,-42-48-1823,0 1 1,0-2-1,2 0 1,-1-1-1,28 13 0,-41-23-411,0 1-1,1-1 1,-1 1-1,0-1 0,1 0 1,-1 0-1,1-1 1,0 1-1,-1-1 1,1 1-1,0-1 0,-1 0 1,5-1-1,-6 0-140,0 0 0,-1 0 0,1 0 0,0 0 0,-1 0 0,1 0 0,-1 0 0,0-1 0,1 1 0,-1-1 0,0 1 0,0-1 0,1 1 0,-1-1 0,-1 0 0,1 1 0,0-1 1,0 0-1,-1 0 0,1 0 0,-1 1 0,1-1 0,-1 0 0,0 0 0,0-3 0,4-20-31,-2-6-93</inkml:trace>
</inkml:ink>
</file>

<file path=ppt/ink/ink1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08.860"/>
    </inkml:context>
    <inkml:brush xml:id="br0">
      <inkml:brushProperty name="width" value="0.05" units="cm"/>
      <inkml:brushProperty name="height" value="0.05" units="cm"/>
      <inkml:brushProperty name="color" value="#AB008B"/>
    </inkml:brush>
  </inkml:definitions>
  <inkml:trace contextRef="#ctx0" brushRef="#br0">5 0 8698,'-5'14'5656,"8"18"-3466,-2-22-1133,2 49 2200,6 51 947,-7-98-3801,0 0 1,1 1-1,1-2 0,0 1 0,0 0 0,10 17 1,-12-25-372,1 0 0,-1 0 1,1 0-1,0 0 1,1-1-1,-1 0 1,1 1-1,-1-1 0,1 0 1,0-1-1,0 1 1,0-1-1,0 1 1,1-1-1,-1-1 1,1 1-1,-1-1 0,1 1 1,-1-1-1,1 0 1,0-1-1,0 1 1,-1-1-1,1 0 0,0 0 1,0-1-1,-1 1 1,1-1-1,0 0 1,7-3-1,5-2-483,-1 0 0,0-1-1,0-1 1,-1 0 0,0-1 0,0-1-1,14-13 1,3-2-1848,5 9 1019</inkml:trace>
</inkml:ink>
</file>

<file path=ppt/ink/ink1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09.917"/>
    </inkml:context>
    <inkml:brush xml:id="br0">
      <inkml:brushProperty name="width" value="0.05" units="cm"/>
      <inkml:brushProperty name="height" value="0.05" units="cm"/>
      <inkml:brushProperty name="color" value="#AB008B"/>
    </inkml:brush>
  </inkml:definitions>
  <inkml:trace contextRef="#ctx0" brushRef="#br0">133 650 7698,'-1'-5'1092,"-1"0"0,1 0 0,-1 1 0,0-1 1,-1 0-1,-2-4 0,4 8-925,1 1 0,-1-1 0,1 1-1,-1-1 1,1 1 0,-1-1 0,1 1 0,-1 0 0,1-1 0,-1 1-1,1 0 1,-1-1 0,0 1 0,1 0 0,-1 0 0,1 0 0,-1-1 0,0 1-1,1 0 1,-1 0 0,-1 0 0,1 1-30,0-1 0,-1 1-1,1-1 1,0 1 0,0-1 0,0 1 0,0 0 0,-1-1-1,1 1 1,0 0 0,0 0 0,1 0 0,-1 0 0,0 0-1,-1 2 1,-9 13 182,0 1-1,2 0 1,0 1-1,1 0 1,0 1 0,2 0-1,0 0 1,1 0-1,1 1 1,1-1-1,1 1 1,0 0-1,1 0 1,3 24 0,-1-41-297,-1 0 0,0 1 1,1-1-1,0 0 1,0 1-1,0-1 0,1 0 1,-1 0-1,0 0 1,1 0-1,0 0 0,0 0 1,0 0-1,0 0 1,1-1-1,-1 1 1,0-1-1,1 0 0,0 0 1,3 2-1,-2-2-4,0 0 1,0-1-1,0 1 0,1-1 0,-1 0 1,1-1-1,-1 1 0,1-1 0,-1 0 1,1 0-1,-1 0 0,1 0 0,6-2 1,2-1-6,0-1-1,0 0 1,-1-1 0,1 0 0,-1-1 0,0-1 0,-1 1 0,0-2 0,14-11-1,-8 4-7,-1-1-1,-1-1 0,0 0 0,-1-1 0,-1-1 0,-1 0 1,0-1-1,-2 0 0,0 0 0,-1-1 0,-1-1 0,-2 1 1,0-1-1,-1-1 0,3-32 0,-7 55-4,-2-31-4,1 30-2,0-1 0,0 1-1,0 0 1,0-1 0,0 1 0,0 0 0,-1-1 0,1 1 0,0 0 0,-1-1 0,0 1 0,1 0 0,-1-1-1,0 1 1,1 0 0,-1 0 0,0 0 0,-1-1 0,1 2 2,0 0 1,0 0-1,0 0 0,0 1 0,1-1 1,-1 0-1,0 1 0,0-1 1,1 1-1,-1-1 0,0 1 0,1 0 1,-1-1-1,0 1 0,1-1 1,-1 1-1,1 0 0,-1 0 0,1-1 1,-1 1-1,1 0 0,-1 0 1,1 0-1,0-1 0,0 1 0,-1 0 1,1 0-1,0 0 0,0 0 1,0 0-1,0-1 0,0 2 0,-6 34-29,5-32 40,1-1 0,-1 1-1,1 0 1,0 0 0,0 0 0,1-1 0,-1 1 0,1 0-1,0 0 1,0-1 0,0 1 0,1 0 0,-1-1 0,1 1-1,2 3 1,-2-5 7,0 0 0,0 0 1,1 0-1,-1-1 0,0 1 0,1-1 0,-1 1 0,1-1 0,-1 0 1,1 0-1,0 0 0,-1-1 0,1 1 0,0 0 0,0-1 0,-1 0 0,1 0 1,0 0-1,0 0 0,0 0 0,4-1 0,2-1-5,-1 0 0,1 0 0,-1-1-1,0 0 1,0 0 0,0-1 0,0 0 0,0-1 0,-1 0-1,0 0 1,0 0 0,0-1 0,0 0 0,-1 0-1,0-1 1,-1 0 0,1 0 0,-1 0 0,4-8 0,-1 0-6,0 0 1,0 0 0,-2-1 0,0 0 0,0 0 0,-2 0-1,0-1 1,-1 0 0,1-19 0,-3 24-29,-1-1 1,0 1-1,-1 0 1,-1-1-1,0 1 1,0 0-1,-1 0 1,-1 0-1,0 0 1,-9-17-1,13 28 22,-1 0-1,1 1 1,0-1-1,0 1 1,-1-1-1,1 0 0,0 1 1,-1-1-1,1 1 1,-1-1-1,1 0 1,0 1-1,-1-1 0,1 1 1,-1 0-1,0-1 1,1 1-1,-1-1 1,1 1-1,-1 0 1,0-1-1,1 1 0,-1 0 1,0 0-1,1-1 1,-1 1-1,0 0 1,1 0-1,-1 0 0,0 0 1,1 0-1,-1 0 1,0 0-1,1 0 1,-1 0-1,0 1 0,1-1 1,-1 0-1,0 0 1,1 0-1,-1 1 1,0-1-1,1 0 0,-1 1 1,1-1-1,-1 1 1,0-1-1,1 1 1,-1-1-1,1 1 0,-3 2-1,1 0 0,0 0 0,0 0 0,0 0 0,1 1 0,-1-1 0,1 1-1,-2 5 1,1 3 30,0 0 0,0 0-1,1-1 1,1 1 0,0 0-1,1 0 1,0 0 0,1 0-1,0 0 1,1-1 0,4 12-1,-6-18-9,1-1 0,0 1-1,0-1 1,0 1-1,0-1 1,1 0-1,0 0 1,0 0-1,0-1 1,0 1-1,1-1 1,-1 1-1,1-1 1,0 0-1,0-1 1,0 1 0,0-1-1,0 1 1,1-1-1,-1 0 1,1-1-1,-1 1 1,1-1-1,0 0 1,-1 0-1,1 0 1,0-1-1,0 0 1,9 0 0,-6-1-5,-1-1 0,1 1 1,-1-1-1,1 0 0,-1-1 0,0 0 1,0 0-1,0 0 0,-1-1 1,1 0-1,-1 0 0,0-1 1,0 0-1,0 0 0,-1 0 1,1 0-1,-2-1 0,1 0 1,0 0-1,-1-1 0,0 1 1,-1-1-1,1 0 0,-1 0 1,-1 0-1,3-9 0,0 0 7,-1-1 0,-1 1 0,-1-1 0,0 0 0,-1 0 0,0 0 0,-2 0 0,0 0 0,-1 1 0,-8-32 0,5 31-2,0 0 0,-14-26 0,16 37-16,0 0-1,0 1 1,-1 0 0,1 0-1,-1 0 1,0 0-1,-1 0 1,1 1-1,-1 0 1,-10-7-1,14 10 0,0 0 0,0 0 0,0 1 0,-1-1 0,1 1 1,0-1-1,0 1 0,0 0 0,0-1 0,-1 1 0,1 0 0,0 0 0,0 0 0,-1 0 0,1 0 0,0 0 0,0 0 0,-1 0 0,1 0 0,0 1 0,0-1 0,0 0 0,-1 1 0,1-1 0,0 1 0,-1 0 0,0 1 0,0 0 0,1 0 1,-1 0-1,1 0 0,-1 0 0,1 0 0,0 0 0,0 1 0,0-1 0,0 0 0,0 1 0,0 3 0,-2 11 4,1-1-1,0 1 1,1 20-1,1-26 5,0-1 17,-1 0 1,1 0-1,1 0 0,0 1 1,0-1-1,1 0 1,1-1-1,-1 1 1,2 0-1,-1-1 1,1 1-1,1-1 0,-1 0 1,1 0-1,1-1 1,0 0-1,0 0 1,11 10-1,-14-16-10,0 1 1,0-1-1,1 0 1,-1-1-1,1 1 1,-1-1-1,1 1 0,0-1 1,-1 0-1,1 0 1,0-1-1,0 1 1,0-1-1,0 0 0,0 0 1,-1 0-1,1-1 1,0 1-1,0-1 1,0 0-1,-1 0 0,1 0 1,0 0-1,-1-1 1,1 0-1,-1 1 1,4-4-1,1 1 3,-1 0 1,0-1-1,-1 0 0,1 0 1,-1-1-1,0 0 0,0 0 1,0 0-1,-1-1 0,0 0 1,7-13-1,-12 20-15,11-23 50,13-43 0,-22 57-30,0-1-1,0 1 1,-1 0-1,-1-1 1,1 1-1,-1-1 1,-1 1 0,-2-11-1,6 31 269,-2-4-226,1 0 0,-1 0 0,-1 0 0,1 11 0,-2-16-74,1 0 0,0 0 0,0 0 1,-1 0-1,1 0 0,-1 0 0,0 0 1,1 0-1,-1 0 0,0-1 0,0 1 1,0 0-1,0 0 0,-1-1 0,1 1 1,0-1-1,-1 1 0,1-1 0,-1 1 0,0-1 1,-3 2-1,-4 2-26,-1 1 0,1 0 0,0 1 0,-9 8 0,-25 19-175,38-30 80,-10 8-91,15-12 187,0 1 0,0-1 0,-1 0 0,1 0 0,0 0 0,0 1 1,-1-1-1,1 0 0,0 0 0,-1 0 0,1 0 0,0 0 0,-1 1 0,1-1 0,0 0 0,-1 0 0,1 0 1,0 0-1,-1 0 0,1 0 0,0 0 0,-1 0 0,1 0 0,0 0 0,-1 0 0,1-1 0,0 1 0,-1 0 1,1 0-1,0 0 0,0 0 0,-1 0 0,1-1 0,0 1 0,-1 0 0,1 0 0,0 0 0,-1-1 1,1-2-385,0 0 1,0 0-1,0 0 1,0 1 0,0-1-1,0 0 1,1 0-1,-1 0 1,1 0 0,0 1-1,0-1 1,2-4-1,2-8-733,15-45-1473,0 16 1225</inkml:trace>
</inkml:ink>
</file>

<file path=ppt/ink/ink1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10.319"/>
    </inkml:context>
    <inkml:brush xml:id="br0">
      <inkml:brushProperty name="width" value="0.05" units="cm"/>
      <inkml:brushProperty name="height" value="0.05" units="cm"/>
      <inkml:brushProperty name="color" value="#AB008B"/>
    </inkml:brush>
  </inkml:definitions>
  <inkml:trace contextRef="#ctx0" brushRef="#br0">1 0 14115,'55'21'6265,"8"9"-3144,-4 0-160,-5 14-769,-9 10-528,-15 16-639,-7 7-297,-23 12-400,-12 7-64,-19 15-208,-9 1-168,-6 7-472,-1-13-272,14-13-2713,4-12 2441</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26.958"/>
    </inkml:context>
    <inkml:brush xml:id="br0">
      <inkml:brushProperty name="width" value="0.05" units="cm"/>
      <inkml:brushProperty name="height" value="0.05" units="cm"/>
      <inkml:brushProperty name="color" value="#FF0066"/>
    </inkml:brush>
  </inkml:definitions>
  <inkml:trace contextRef="#ctx0" brushRef="#br0">74 43 6961,'-6'-3'445,"4"3"-165,0-1 1,-1 0-1,1 0 0,0 0 0,0 0 0,0 0 0,0-1 0,0 1 1,0 0-1,0-1 0,0 0 0,1 1 0,-1-1 0,1 0 1,-1 0-1,1 0 0,0 0 0,0 0 0,-1 0 0,1 0 0,0-4 1,0 6-206,1 0 0,0 0 0,0-1 0,0 1 0,0 0 1,0 0-1,0 0 0,0 0 0,-1-1 0,1 1 1,0 0-1,0 0 0,0 0 0,0 0 0,-1 0 0,1 0 1,0-1-1,0 1 0,0 0 0,-1 0 0,1 0 0,0 0 1,0 0-1,-1 0 0,1 0 0,0 0 0,0 0 1,0 0-1,-1 0 0,1 0 0,0 0 0,0 0 0,0 0 1,-1 0-1,1 0 0,0 1 0,0-1 0,0 0 0,-1 0 1,1 0-1,0 0 0,0 0 0,0 0 0,0 0 1,-1 1-1,1-1 0,0 0 0,0 0 0,0 0 0,0 0 1,0 1-1,0-1 0,-1 0 0,1 0 0,0 0 1,0 1-1,0-1 0,0 0 0,0 0 0,0 0 0,0 1 1,-6 27 648,1 0 1,1 1-1,0 45 1,3-35 36,7 55 1,-4-76-604,1-1-1,1 1 1,0-1 0,1 0 0,12 26-1,-15-38-158,1 0 0,0-1-1,0 0 1,0 1-1,0-1 1,0 0 0,1-1-1,0 1 1,0-1-1,0 1 1,0-1-1,0 0 1,1-1 0,-1 1-1,1-1 1,0 0-1,0 0 1,-1 0 0,2-1-1,-1 1 1,0-1-1,0 0 1,0-1 0,0 1-1,7-2 1,-7 1-314,1-1 0,-1 0 0,1 0 0,-1 0 0,1-1 0,-1 0 0,0 0 0,0 0 0,0-1 0,0 0 0,0 0 0,-1 0 0,1 0 1,-1-1-1,6-6 0,18-27-1628</inkml:trace>
</inkml:ink>
</file>

<file path=ppt/ink/ink1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42.059"/>
    </inkml:context>
    <inkml:brush xml:id="br0">
      <inkml:brushProperty name="width" value="0.05" units="cm"/>
      <inkml:brushProperty name="height" value="0.05" units="cm"/>
      <inkml:brushProperty name="color" value="#AB008B"/>
    </inkml:brush>
  </inkml:definitions>
  <inkml:trace contextRef="#ctx0" brushRef="#br0">34 2 13211,'-22'-1'4689,"11"13"-4729,12 14-1088,17-6 695</inkml:trace>
</inkml:ink>
</file>

<file path=ppt/ink/ink1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43.432"/>
    </inkml:context>
    <inkml:brush xml:id="br0">
      <inkml:brushProperty name="width" value="0.05" units="cm"/>
      <inkml:brushProperty name="height" value="0.05" units="cm"/>
      <inkml:brushProperty name="color" value="#AB008B"/>
    </inkml:brush>
  </inkml:definitions>
  <inkml:trace contextRef="#ctx0" brushRef="#br0">7 0 7410,'-1'2'502,"0"0"1,0-1 0,1 1 0,-1 0 0,0 0-1,1 0 1,-1 0 0,1-1 0,0 1 0,0 0-1,0 0 1,0 0 0,0 0 0,0 0 0,1 3-1,7 30 1349,-7-32-1506,10 25 197,2-1-1,0 0 0,2-1 0,1-1 0,1-1 1,29 35-1,-13-17-665,-26-30-441,-13-9-1751,-18-13-1611,10-1 2767</inkml:trace>
</inkml:ink>
</file>

<file path=ppt/ink/ink1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43.854"/>
    </inkml:context>
    <inkml:brush xml:id="br0">
      <inkml:brushProperty name="width" value="0.05" units="cm"/>
      <inkml:brushProperty name="height" value="0.05" units="cm"/>
      <inkml:brushProperty name="color" value="#AB008B"/>
    </inkml:brush>
  </inkml:definitions>
  <inkml:trace contextRef="#ctx0" brushRef="#br0">9 211 9594,'-8'8'4129,"10"-5"-2193,4-3-7,8-10-409,4-1-248,4-6-359,1-4-201,3-2-320,2 0-128,7 0-192,3 1-16,3 3-200,5 1-264,-5 4-576,-3 3-617,-10 6-863,-7 0-137,0 10 1529</inkml:trace>
</inkml:ink>
</file>

<file path=ppt/ink/ink1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44.287"/>
    </inkml:context>
    <inkml:brush xml:id="br0">
      <inkml:brushProperty name="width" value="0.05" units="cm"/>
      <inkml:brushProperty name="height" value="0.05" units="cm"/>
      <inkml:brushProperty name="color" value="#AB008B"/>
    </inkml:brush>
  </inkml:definitions>
  <inkml:trace contextRef="#ctx0" brushRef="#br0">0 10 6601,'7'5'5406,"-2"8"-3673,1 18-610,-6-13-542,0 0 0,-2 0 0,-4 22 1,2-21-41,2 0 0,0 0 0,0 0 1,2 0-1,3 26 0,-3-44-519,0 0 0,0 1 1,1-1-1,-1 0 0,1 0 0,-1 1 0,1-1 1,0 0-1,-1 0 0,1 0 0,0 0 0,0 0 1,0 0-1,0 0 0,0 0 0,0 0 0,0 0 1,0-1-1,0 1 0,0 0 0,0-1 0,3 2 1,-1-1-2,1 0 0,-1-1 0,1 1 0,-1-1 1,1 0-1,-1 0 0,1 0 0,5-1 0,1 0-116,0-1-1,-1 0 0,0-1 0,0 0 0,17-9 1,-14 5-548,0-1 0,-1 0 0,0-1 0,0 0 0,-1-1 0,10-12 0,6-9-455</inkml:trace>
  <inkml:trace contextRef="#ctx0" brushRef="#br0" timeOffset="1">282 80 8562,'22'-79'3889,"-23"93"-1697,2 2-231,4 3-281,1 1-320,4-1-336,1 2-247,1-1-353,-1-2-168,1 1-192,-3 0-136,-4-5-408,-1 0-377,-4-9-1111,-3-5-232,-5-5-793,7 3 1737</inkml:trace>
</inkml:ink>
</file>

<file path=ppt/ink/ink1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44.657"/>
    </inkml:context>
    <inkml:brush xml:id="br0">
      <inkml:brushProperty name="width" value="0.05" units="cm"/>
      <inkml:brushProperty name="height" value="0.05" units="cm"/>
      <inkml:brushProperty name="color" value="#AB008B"/>
    </inkml:brush>
  </inkml:definitions>
  <inkml:trace contextRef="#ctx0" brushRef="#br0">109 268 8050,'-108'-45'6753,"116"42"-4904,6-5-129,10-3-752,3-3-336,4-5-408,-2 5-72,1 3-488,-5-4-336,-1 4-992,0 0-553,-5-6 1337</inkml:trace>
  <inkml:trace contextRef="#ctx0" brushRef="#br0" timeOffset="1">300 18 8650,'8'-5'573,"-7"3"-321,1 1 1,-1 0-1,1-1 0,0 1 1,0 0-1,0 0 1,-1 1-1,1-1 0,0 0 1,0 1-1,0-1 1,2 0-1,3 9 1726,-5 14 192,-3 10-92,1-11-733,0 0 1,4 34-1,-3-49-1184,0-1 0,0 0 0,1 0 0,0 0 0,0 1 0,0-2 0,0 1 0,1 0 0,-1 0 0,1-1 1,1 1-1,-1-1 0,1 0 0,-1 0 0,6 4 0,-7-7-113,0 0 0,0 0 1,0 0-1,1 0 0,-1 0 0,0 0 1,1-1-1,-1 1 0,1-1 0,-1 1 1,0-1-1,1 0 0,-1 0 0,1 0 1,-1-1-1,1 1 0,-1 0 0,0-1 1,1 1-1,-1-1 0,0 0 0,5-2 1,4-2 46,0-1 0,0-1 1,11-8-1,-17 12-51,55-46 132,-44 35-734,0 0 0,1 1 0,1 1 0,22-12 0,3 10-525</inkml:trace>
</inkml:ink>
</file>

<file path=ppt/ink/ink1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45.678"/>
    </inkml:context>
    <inkml:brush xml:id="br0">
      <inkml:brushProperty name="width" value="0.05" units="cm"/>
      <inkml:brushProperty name="height" value="0.05" units="cm"/>
      <inkml:brushProperty name="color" value="#AB008B"/>
    </inkml:brush>
  </inkml:definitions>
  <inkml:trace contextRef="#ctx0" brushRef="#br0">132 1446 5265,'-130'72'8770,"130"-73"-8719,0 1 0,0 0 0,-1-1 0,1 1 0,0 0-1,0-1 1,0 1 0,0 0 0,0 0 0,0-1 0,0 1 0,0 0 0,0-1 0,0 1 0,0 0 0,0-1-1,0 1 1,0 0 0,0-1 0,0 1 0,0 0 0,0-1 0,1 1 0,-1 0 0,0 0 0,0-1 0,0 1-1,0 0 1,1 0 0,-1-1 0,0 1 0,0 0 0,1 0 0,-1-1 0,0 1 0,0 0 0,1 0 0,-1 0 0,0-1-1,41-46 1065,2 2-1,2 1 0,59-43 1,-39 33-345,136-123 919,204-166 211,-242 221-1206,266-196 504,-428 318-1196,205-139 116,-172 119-96,0 1-1,2 2 0,0 2 1,50-15-1,-227 12-11882,117 14 10457,-16-2 241</inkml:trace>
</inkml:ink>
</file>

<file path=ppt/ink/ink1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46.105"/>
    </inkml:context>
    <inkml:brush xml:id="br0">
      <inkml:brushProperty name="width" value="0.05" units="cm"/>
      <inkml:brushProperty name="height" value="0.05" units="cm"/>
      <inkml:brushProperty name="color" value="#AB008B"/>
    </inkml:brush>
  </inkml:definitions>
  <inkml:trace contextRef="#ctx0" brushRef="#br0">45 44 6073,'-4'1'311,"-31"4"1866,29-3-456,25-1 697,10-3-881,1-1 1,-1-1-1,43-13 0,-46 10-764,1 1 0,0 1 0,0 1 0,43 0 0,-68 4-742,0 0 0,0 0 0,1 0 0,-1 0-1,0 0 1,0 0 0,0 1 0,0-1 0,0 1 0,0 0 0,0-1-1,0 1 1,0 0 0,0 0 0,0 0 0,0 0 0,-1 1-1,1-1 1,0 0 0,-1 1 0,1-1 0,-1 1 0,0 0 0,1-1-1,-1 1 1,0 0 0,0 0 0,0 0 0,0 0 0,0 0-1,-1 0 1,1 0 0,-1 0 0,1 0 0,-1 0 0,0 0 0,1 0-1,-1 0 1,0 1 0,-1-1 0,1 0 0,0 0 0,-1 3-1,-2 9 21,-1-1-1,0 0 0,-1 0 1,0 0-1,-9 15 0,7-13-176,-1 0 0,-1 0-1,0-1 1,0-1 0,-2 1 0,1-2-1,-2 1 1,0-1 0,0-1-1,-1 0 1,0-1 0,-23 13 0,34-22-91,-1 0 0,1 1 0,0-1 0,-1 0 0,1-1 1,0 1-1,-1 0 0,1-1 0,-1 1 0,1-1 1,-1 0-1,1 0 0,-1 0 0,0 0 0,1 0 1,-1 0-1,1-1 0,-1 0 0,1 1 0,0-1 0,-1 0 1,1 0-1,0 0 0,-1 0 0,1 0 0,0-1 1,0 1-1,0-1 0,0 0 0,0 1 0,0-1 0,-1-3 1,-9-17-1062</inkml:trace>
</inkml:ink>
</file>

<file path=ppt/ink/ink1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46.547"/>
    </inkml:context>
    <inkml:brush xml:id="br0">
      <inkml:brushProperty name="width" value="0.05" units="cm"/>
      <inkml:brushProperty name="height" value="0.05" units="cm"/>
      <inkml:brushProperty name="color" value="#AB008B"/>
    </inkml:brush>
  </inkml:definitions>
  <inkml:trace contextRef="#ctx0" brushRef="#br0">10 41 8186,'-9'-40'4569,"15"61"-1169,7 5-943,-1 6-129,10 4-1063,0-1-409,4 2-576,-4-11-488,-3-7-1600,16-3-897,4-24 1481</inkml:trace>
</inkml:ink>
</file>

<file path=ppt/ink/ink1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48.586"/>
    </inkml:context>
    <inkml:brush xml:id="br0">
      <inkml:brushProperty name="width" value="0.05" units="cm"/>
      <inkml:brushProperty name="height" value="0.05" units="cm"/>
      <inkml:brushProperty name="color" value="#AB008B"/>
    </inkml:brush>
  </inkml:definitions>
  <inkml:trace contextRef="#ctx0" brushRef="#br0">145 595 4753,'-91'10'2058,"89"-9"-1927,1-1 0,-1 0 1,1 0-1,-1 1 0,0-1 0,1 0 1,-1-1-1,0 1 0,1 0 0,-1 0 1,1-1-1,-1 1 0,1-1 0,-1 1 0,1-1 1,-1 1-1,1-1 0,-1 0 0,1 0 1,0 0-1,0 0 0,-1 0 0,1 0 1,0 0-1,0 0 0,0-1 0,0 1 1,0 0-1,0-1 0,0 1 0,1 0 1,-2-4-1,-6-8 6440,12 14-6030,1 1 0,-1 0 0,1 0 0,-1 0-1,0 0 1,7 5 0,28 31-121,-32-31-54,1 4-199,1 0 0,-2 1 0,1 0 0,-2 1 1,1 0-1,-2 0 0,0 0 0,6 22 0,-6-17-76,2 8-35,-6-21-40,-4-18-11,-1-10-77,1 1 0,2-1 0,0 0 0,3-23 0,0-14-195,-3 37 99,2-51-383,-1 69 515,1-1 1,0 1 0,0-1 0,0 1 0,1 0-1,-1 0 1,2-1 0,-1 1 0,0 0 0,5-6-1,-6 10 35,0 0 0,0 0 0,0 0 0,0 1 0,0-1 0,1 1 0,-1-1 0,0 1 0,0-1 0,0 1 0,0 0 0,1-1 0,-1 1 0,0 0 0,0 0 0,1 0 0,-1 0 0,0 0 0,0 0-1,1 0 1,-1 0 0,0 1 0,0-1 0,0 0 0,1 1 0,-1-1 0,0 1 0,0 0 0,0-1 0,0 1 0,0 0 0,0-1 0,0 1 0,0 0 0,0 0 0,1 1 0,37 38 29,-35-36-18,28 37 124,-24-30-43,1 1 0,0-1 0,0-1 1,1 0-1,14 12 0,-21-20-74,1 0 1,0 0-1,-1 0 1,1 0-1,0 0 1,0-1-1,0 0 1,0 0-1,0 0 1,1 0-1,-1 0 1,0-1-1,0 0 1,1 0-1,-1 0 1,0-1-1,0 1 1,0-1-1,1 0 1,-1 0-1,0 0 1,5-3-1,-1 0-3,0 0 0,0-1 0,0 0 0,-1 0 0,0-1 0,0 0 0,0 0 0,-1-1 0,0 0 0,0 0 0,0 0 0,-1-1 0,0 1 0,-1-1 0,0-1 0,5-10 0,-5 9-5,-1-1 1,1 1-1,-2-1 1,1 0-1,-2 0 0,1 0 1,-1 0-1,-1 0 1,0 0-1,-1-1 1,0 1-1,0 0 0,-4-12 1,4 20-11,0-1 0,-1 1 1,1 0-1,0 0 0,-1 1 1,0-1-1,0 0 1,0 0-1,-3-3 0,5 6-1,-1-1 0,0 1 0,1 0 0,-1-1 0,0 1 0,1 0-1,-1-1 1,0 1 0,1 0 0,-1 0 0,0-1 0,1 1 0,-1 0 0,0 0 0,0 0-1,1 0 1,-1 0 0,0 0 0,0 0 0,1 0 0,-1 0 0,0 1 0,1-1-1,-1 0 1,0 0 0,0 1 0,1-1 0,-1 0 0,1 1 0,-1-1 0,0 1 0,1-1-1,-1 1 1,1-1 0,-1 1 0,1-1 0,-1 1 0,1-1 0,-1 1 0,1 0 0,0-1-1,-1 1 1,1 0 0,0-1 0,0 1 0,-1 0 0,1 0 0,-3 7 3,0 0 1,0 0 0,1-1 0,0 1-1,0 1 1,1-1 0,0 0 0,1 0-1,0 1 1,0-1 0,0 0 0,1 0-1,1 0 1,-1 1 0,1-1 0,4 9-1,-5-13 5,1 0 1,0 0-1,0 0 0,0 0 0,0-1 0,1 1 0,-1-1 0,1 0 0,0 1 0,0-1 0,0 0 0,0-1 0,1 1 0,3 2 0,-3-3-5,-1-1 1,0 0-1,1 0 0,-1 0 0,1 0 0,-1-1 1,1 1-1,-1-1 0,1 0 0,-1 0 0,1 0 0,0 0 1,-1-1-1,1 1 0,-1-1 0,1 0 0,-1 0 0,0-1 1,5-1-1,3-3 8,0-1 0,-1 1 0,0-2 0,0 0 0,0 0 0,-1 0 1,0-1-1,-1-1 0,0 0 0,-1 0 0,1 0 0,5-14 0,7-12 10,-2-2-1,17-50 0,-32 74 1,-5 12-11,2 3-7,-1 1-1,0-1 1,0 1 0,1-1 0,-1 1 0,1-1 0,-1 1 0,1 0 0,0-1 0,0 1 0,0 0 0,0 2 0,0 7 15,-1-4 29,1 1 0,0-1 0,1 0-1,0 0 1,2 11 0,-2-17-38,-1 1-1,1-1 1,0 1-1,0 0 1,0-1-1,-1 0 1,1 1-1,1-1 1,-1 0-1,0 1 1,0-1-1,0 0 1,1 0 0,-1 0-1,0 0 1,1 0-1,-1 0 1,1 0-1,-1-1 1,1 1-1,0 0 1,-1-1-1,1 1 1,0-1-1,-1 0 1,1 0 0,0 0-1,2 1 1,1-1-4,0 0 0,0 0 0,1 0 0,-1-1 0,0 1 1,0-1-1,0-1 0,0 1 0,0-1 0,0 1 0,0-1 1,0-1-1,0 1 0,-1-1 0,0 0 0,1 0 0,-1 0 1,0 0-1,0-1 0,-1 0 0,1 1 0,-1-2 0,1 1 1,-2 0-1,1 0 0,0-1 0,-1 0 0,0 1 0,0-1 1,0 0-1,2-9 0,-4 13-2,0 0-2,0 0 0,0 1 0,0-1 0,0 0 1,0 1-1,0-1 0,0 0 0,1 1 0,-1-1 0,0 0 1,0 1-1,0-1 0,1 1 0,-1-1 0,0 0 1,1 1-1,-1-1 0,1 1 0,-1-1 0,0 1 1,1-1-1,-1 1 0,1 0 0,0-1 0,-1 1 0,1-1 1,-1 1-1,1 0 0,-1 0 0,1-1 0,0 1 1,0 0-16,2 0-3,5 0 16,0 0 0,0-1 1,0 0-1,0 0 0,0-1 1,0 0-1,8-3 0,-14 4 13,1-1-1,0 1 0,0-1 1,0 1-1,-1-1 1,1 0-1,-1 0 0,0 0 1,1 0-1,-1 0 1,0-1-1,0 1 1,0-1-1,-1 0 0,1 1 1,-1-1-1,1 0 1,-1 0-1,0 0 0,0 0 1,1-3-1,-2 2 39,0 1-1,0 0 0,0 0 0,0 0 1,0 0-1,-1 0 0,0 0 1,1 0-1,-1-1 0,0 2 1,0-1-1,-1 0 0,1 0 1,-1 0-1,1 0 0,-1 1 0,0-1 1,0 1-1,0 0 0,0-1 1,0 1-1,-4-3 0,-7-5-182,-1 0 1,0 0-1,-15-6 0,15 7-382,-20-9-3071,39 18 2411</inkml:trace>
</inkml:ink>
</file>

<file path=ppt/ink/ink1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49.063"/>
    </inkml:context>
    <inkml:brush xml:id="br0">
      <inkml:brushProperty name="width" value="0.05" units="cm"/>
      <inkml:brushProperty name="height" value="0.05" units="cm"/>
      <inkml:brushProperty name="color" value="#AB008B"/>
    </inkml:brush>
  </inkml:definitions>
  <inkml:trace contextRef="#ctx0" brushRef="#br0">0 15 8906,'4'-14'3973,"6"14"-464,-7 1-3158,-1 1 1,1 0 0,-1 0-1,0 0 1,1 1-1,-1-1 1,0 0 0,2 5-1,67 118 3809,-48-81-3175,40 59-1,54 52-1832,-116-155 801,-1 1 0,0-1 0,0 0 0,0 0 0,0 0 0,0 0 0,0 0 0,0 0 0,0 0 0,0 0 0,1 0 0,-1 0 0,0 1 0,0-1 0,0 0 0,0 0 0,0 0 0,0 0 0,0 0-1,0 0 1,0 1 0,0-1 0,0 0 0,0 0 0,0 0 0,0 0 0,0 0 0,0 0 0,0 0 0,0 1 0,0-1 0,0 0 0,0 0 0,0 0 0,0 0 0,0 0 0,0 0 0,0 1 0,-1-1 0,1 0 0,0 0 0,0 0 0,0 0-1,0 0 1,0 0 0,0 0 0,0 0 0,0 0 0,0 0 0,-1 0 0,1 1 0,0-1 0,0 0 0,0 0 0,0 0 0,0 0 0,0 0 0,0 0 0,-1 0 0,1 0 0,0 0 0,0 0 0,-14-1-1836,-18-7-452,31 8 2236,-36-10-2185,-7 3 1042</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29.255"/>
    </inkml:context>
    <inkml:brush xml:id="br0">
      <inkml:brushProperty name="width" value="0.05" units="cm"/>
      <inkml:brushProperty name="height" value="0.05" units="cm"/>
      <inkml:brushProperty name="color" value="#FF0066"/>
    </inkml:brush>
  </inkml:definitions>
  <inkml:trace contextRef="#ctx0" brushRef="#br0">28 37 7546,'-27'9'11507,"41"-16"-10372,14-7-655,-22 10-417,1 1 0,0 0 0,0 0 0,0 0-1,0 1 1,0 0 0,1 1 0,-1-1 0,15 1 0,-20 0-60,0 2 1,1-1 0,-1 0 0,0 0-1,1 1 1,-1-1 0,0 1 0,0 0 0,0-1-1,1 1 1,-1 0 0,0 0 0,0 1 0,0-1-1,-1 0 1,1 1 0,0-1 0,0 1-1,-1-1 1,1 1 0,-1 0 0,1 0 0,-1 0-1,0 0 1,0 0 0,0 0 0,1 3 0,0-2-4,-1 0 1,0 1-1,0-1 1,-1 1 0,1-1-1,-1 0 1,0 1 0,0-1-1,0 1 1,0-1-1,-1 1 1,1-1 0,-1 1-1,0-1 1,0 0 0,0 1-1,-3 5 1,-6 9 7,2-5-4,0 1 1,1 0 0,1 0-1,0 0 1,1 1-1,-6 29 1,10-38-1,-1 0 1,1 0-1,-1 0 1,0 0-1,0 0 1,-1 0-1,0 0 0,0 0 1,0-1-1,-1 0 1,-7 9-1,10-13-2,0 0-1,0 1 0,-1-1 0,1 0 0,1 0 1,-1 1-1,0-1 0,0 0 0,0 1 1,1-1-1,-2 3 0,2-3 0,0-1 0,0 1 0,0-1 0,0 1-1,0-1 1,0 1 0,0-1 0,0 1 0,0-1-1,0 1 1,0-1 0,0 0 0,1 1 0,-1-1 0,0 1-1,0-1 1,0 1 0,1-1 0,-1 0 0,0 1 0,0-1-1,1 1 1,-1-1 0,0 0 0,1 1 0,1 0 13,-1-1 1,1 1-1,-1-1 0,1 0 1,-1 1-1,1-1 1,-1 0-1,1 0 1,-1 0-1,1 0 0,-1 0 1,1 0-1,-1-1 1,1 1-1,-1 0 1,1-1-1,-1 1 0,0-1 1,1 1-1,-1-1 1,1 0-1,-1 0 1,1-1-1,83-59 253,-49 32-3061,-20 7-1006,-4 8 2560</inkml:trace>
</inkml:ink>
</file>

<file path=ppt/ink/ink1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49.476"/>
    </inkml:context>
    <inkml:brush xml:id="br0">
      <inkml:brushProperty name="width" value="0.05" units="cm"/>
      <inkml:brushProperty name="height" value="0.05" units="cm"/>
      <inkml:brushProperty name="color" value="#AB008B"/>
    </inkml:brush>
  </inkml:definitions>
  <inkml:trace contextRef="#ctx0" brushRef="#br0">19 484 5921,'-16'-4'7075,"16"4"-6879,-1 0-1,1 0 1,0-1-1,0 1 1,0 0-1,-1-1 1,1 1-1,0 0 1,0 0 0,0-1-1,0 1 1,0 0-1,0-1 1,0 1-1,0-1 1,0 1-1,0 0 1,0-1 0,0 1-1,0 0 1,0-1-1,0 1 1,0 0-1,0-1 1,0 1 0,0 0-1,0-1 1,1 1-1,9-16 3012,7-5-3524,63-68 2767,111-97 1,-66 92-1742,-109 83-761,0 2 0,1 0-1,0 1 1,0 1 0,1 0 0,24-4 0,-39 10-104,0 0-1,0 1 1,0 0 0,0-1 0,0 1-1,0 0 1,1 1 0,-1-1 0,0 0-1,0 1 1,3 1 0,-3-1-306,0 1-1,0 0 1,-1-1-1,1 1 1,-1 0-1,1 0 1,-1 1-1,0-1 1,0 0-1,0 1 1,0-1-1,0 1 1,-1 0-1,1 0 1,-1-1-1,2 6 1,7 19-864</inkml:trace>
</inkml:ink>
</file>

<file path=ppt/ink/ink1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50.822"/>
    </inkml:context>
    <inkml:brush xml:id="br0">
      <inkml:brushProperty name="width" value="0.05" units="cm"/>
      <inkml:brushProperty name="height" value="0.05" units="cm"/>
      <inkml:brushProperty name="color" value="#AB008B"/>
    </inkml:brush>
  </inkml:definitions>
  <inkml:trace contextRef="#ctx0" brushRef="#br0">18 888 7362,'56'37'2879,"-43"-34"-510,-12-12-303,-9-10 1649,8 18-3587,-1 1 1,1 0 0,0-1-1,-1 1 1,1 0 0,0 0-1,-1 0 1,1-1 0,-1 1-1,1 0 1,0 0 0,-1 0-1,1 0 1,-1 0 0,1 0-1,0 0 1,-1 0 0,1 0-1,-1 0 1,1 0 0,-1 0 0,1 0-1,0 0 1,-1 0 0,1 0-1,-1 0 1,1 0 0,0 0-1,-1 1 1,1-1 0,-1 0-1,1 0 1,0 1 0,-1-1-1,1 1 1,-10 17 52,-1 4 204,-22 29-64,31-48-300,0 1-1,1-1 0,0 1 1,-1-1-1,1 1 0,1-1 0,-1 1 1,0 0-1,1-1 0,0 1 1,0 0-1,0-1 0,0 1 0,1 0 1,-1-1-1,1 1 0,0 0 1,0-1-1,0 1 0,1-1 0,-1 1 1,1-1-1,0 0 0,2 4 1,-2-5-20,-1 0 0,1-1 1,0 1-1,-1 0 0,1-1 0,0 1 1,0-1-1,0 0 0,0 0 1,0 1-1,0-1 0,0 0 1,0-1-1,1 1 0,-1 0 1,0-1-1,1 1 0,-1-1 1,0 0-1,1 0 0,-1 0 1,0 0-1,1 0 0,-1 0 1,0-1-1,1 1 0,-1-1 1,0 0-1,0 1 0,1-1 1,-1 0-1,0 0 0,0 0 1,3-3-1,-1 1 1,1-1 1,0 0-1,-1-1 1,0 1-1,0-1 1,0 0-1,0 0 1,-1 0-1,0 0 0,0-1 1,0 1-1,2-9 1,2-7-34,-1-1 0,3-22 1,-5 24-30,-5 21 1,-2 9 52,0-1 0,1 1 0,0-1 0,-1 12 0,3-19 17,0 0-1,0 0 0,0 0 0,0 0 0,0 0 1,1 0-1,-1 0 0,1 0 0,-1 0 0,1 0 0,0 0 1,0 0-1,2 3 0,-2-4-5,-1 0 0,1 0 0,1 0 0,-1-1 0,0 1 0,0 0 0,0-1 0,0 1 0,0-1 0,1 1 0,-1-1 0,0 0 0,0 1 0,1-1 0,-1 0 0,0 0 0,1 0 0,-1 0 0,0 0 0,1 0 0,-1 0 0,0 0 0,0-1 0,3 0 0,1-1-4,0 0 0,0 0 1,0 0-1,-1-1 0,1 0 1,-1 0-1,0 0 0,1-1 1,-2 1-1,1-1 0,0 0 1,-1 0-1,1 0 0,2-6 1,7-11 0,18-37 0,-29 55 1,13-31 28,15-30 9,-28 59-31,1 0 1,0 1 0,0-1 0,1 1 0,-1 0 0,1 0 0,0 0 0,0 0-1,7-4 1,-10 7 13,0 1-1,0-1 1,0 1 0,0 0-1,0 0 1,0 0 0,0-1-1,0 1 1,0 0-1,0 0 1,1 0 0,-1 0-1,0 1 1,0-1-1,0 0 1,0 0 0,0 1-1,0-1 1,0 0-1,-1 1 1,1-1 0,0 1-1,0-1 1,0 1 0,0 0-1,0-1 1,1 2-1,23 27 447,-12-13-311,-11-14-154,0 1 1,0-1-1,1 0 0,-1 0 1,1 0-1,-1 0 1,1-1-1,0 1 0,0-1 1,0 1-1,0-1 0,0 0 1,0 0-1,0 0 1,0-1-1,0 1 0,0-1 1,1 0-1,-1 0 0,0 0 1,0 0-1,0 0 1,1-1-1,-1 1 0,0-1 1,0 0-1,0 0 0,0 0 1,0-1-1,0 1 1,0 0-1,-1-1 0,1 0 1,0 0-1,-1 0 0,1 0 1,-1 0-1,0 0 1,3-4-1,5-6 5,-1 0-1,-1 0 1,0-1-1,0 0 1,-1 0 0,-1-1-1,6-16 1,-1-2-8,-2 4 34,20-41 0,-22 60-15,-3 12-11,-5 19 0,-16 16 11,-6 18 17,22-53-36,0 0-1,1 0 0,-1 0 0,1 0 0,0 0 0,-1 0 0,1 0 1,1 0-1,-1 0 0,0 0 0,1 0 0,-1 0 0,1 0 0,0 0 1,0 0-1,2 3 0,-3-5-1,0-1 1,0 1-1,1-1 0,-1 1 0,1-1 1,-1 1-1,0-1 0,1 0 1,-1 1-1,1-1 0,-1 1 0,1-1 1,-1 0-1,1 1 0,-1-1 1,1 0-1,-1 0 0,1 1 0,0-1 1,-1 0-1,1 0 0,-1 0 1,1 0-1,0 0 0,-1 0 0,1 0 1,-1 0-1,1 0 0,0 0 1,19-11-21,12-24 13,-31 33 8,3-3 6,1-1-1,-2 1 1,1-1 0,-1 0-1,0 0 1,0-1-1,0 1 1,2-10 0,-5 15-4,0 0 0,0 0 0,0 0 0,0 0 1,0 1-1,0-1 0,1 0 0,-1 0 0,0 0 1,1 0-1,-1 1 0,1-1 0,-1 0 0,1 0 1,-1 1-1,1-1 0,-1 0 0,1 1 1,0-1-1,-1 0 0,1 1 0,0-1 0,0 1 1,-1-1-1,1 1 0,0 0 0,1-1 0,-1 1 1,1 0-1,-1 0 0,1 0 1,-1 0-1,1 1 1,-1-1-1,1 0 0,-1 1 1,1-1-1,-1 1 0,1 0 1,-1-1-1,0 1 0,2 1 1,6 5-6,0 0 0,0 0 0,9 12 0,-17-18 2,26 28 79,-1 1 1,-2 0 0,-1 2 0,20 38 0,-34-53-33,0 1 1,-2 0 0,0 0 0,-1 1-1,-1 0 1,-1 0 0,-1 0 0,0 0-1,-2 1 1,0 23 0,-1-42-46,-6 64 12,5-62-12,1 1 0,-1-1 1,0 0-1,0 0 0,0 0 0,0 0 0,0 0 1,-1 0-1,0 0 0,1 0 0,-1 0 1,0 0-1,0-1 0,-1 1 0,1-1 1,-5 4-1,5-5-6,0-1 0,1 1-1,-1 0 1,0-1 0,0 0 0,0 1 0,0-1 0,0 0 0,0 0 0,1 0 0,-1 0-1,0 0 1,0-1 0,0 1 0,0-1 0,0 1 0,0-1 0,1 1 0,-1-1-1,0 0 1,1 0 0,-1 0 0,0 0 0,1 0 0,-1 0 0,1-1 0,0 1 0,-1 0-1,1-1 1,0 1 0,0-1 0,0 1 0,-2-3 0,-3-5-65,0 0 0,1 0 0,0-1 0,-5-14 0,3 5 23,2 0-1,1 0 1,0 0 0,1-1-1,1 1 1,1-1 0,2-33 0,28-140-83,-8 66 135,-17 96 7,-1-62 0,-4 103-1,1 0-1,0 0 1,0 0-1,1 0 1,3 15 0,-2-19-4,1-1 1,-1 1-1,1-1 1,0 1 0,1-1-1,-1 0 1,1 0 0,0-1-1,0 1 1,8 6 0,-10-9-5,1 0 0,0-1 1,-1 1-1,1 0 0,0-1 1,0 0-1,0 0 0,0 0 0,0 0 1,0 0-1,0 0 0,1-1 1,-1 0-1,0 1 0,0-1 1,0 0-1,1-1 0,-1 1 1,0-1-1,0 1 0,6-3 1,0-1 8,0 0 1,-1-1 0,0 0 0,0-1 0,0 0 0,-1 0 0,1 0 0,-1-1 0,-1 0 0,0-1-1,0 1 1,0-1 0,-1 0 0,0-1 0,0 1 0,-1-1 0,6-17 0,-1-2 39,-1 0 1,-1-1-1,-2 0 1,4-50 0,-9 53-27,-1 0 1,-1 1-1,-1-1 1,-1 1-1,-2 0 1,0 0-1,-17-40 1,16 44-26,6 18-8,2 6-3,9 36-8,-3-5 177,1-1 0,2 0 0,1 0 0,2-1 0,1-1 0,1 0-1,2 0 1,1-2 0,1 0 0,29 33 0,-43-57-143,0 1 0,0-1-1,1 0 1,-1-1 0,1 1 0,0-1 0,0 0 0,1-1 0,-1 1 0,1-1-1,-1-1 1,1 1 0,0-1 0,0 0 0,0-1 0,0 1 0,1-2 0,12 1 0,-18-1-31,-1 0 0,1 0 1,0-1-1,-1 1 0,1-1 1,0 1-1,-1-1 1,1 0-1,-1 0 0,1 1 1,-1-1-1,0 0 0,1 0 1,-1 0-1,0-1 1,1 1-1,-1 0 0,0 0 1,1-3-1,0 1-124,0-1-1,0 0 1,0 0-1,-1 0 1,0 0-1,0 0 1,2-7-1,-2 0-614,0-1 1,-1 1-1,0 0 0,-1 0 0,-2-14 0,-8-17-2131,0 0 1222</inkml:trace>
</inkml:ink>
</file>

<file path=ppt/ink/ink1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51.256"/>
    </inkml:context>
    <inkml:brush xml:id="br0">
      <inkml:brushProperty name="width" value="0.05" units="cm"/>
      <inkml:brushProperty name="height" value="0.05" units="cm"/>
      <inkml:brushProperty name="color" value="#AB008B"/>
    </inkml:brush>
  </inkml:definitions>
  <inkml:trace contextRef="#ctx0" brushRef="#br0">1 268 13379,'14'17'5881,"16"-1"-2872,19-16-1553,11-5 48,2-25-335,4-6-121,-10-9-312,-10-2-232,-9 4-1152,-13-4-896,8-1 928</inkml:trace>
</inkml:ink>
</file>

<file path=ppt/ink/ink1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52.819"/>
    </inkml:context>
    <inkml:brush xml:id="br0">
      <inkml:brushProperty name="width" value="0.05" units="cm"/>
      <inkml:brushProperty name="height" value="0.05" units="cm"/>
      <inkml:brushProperty name="color" value="#AB008B"/>
    </inkml:brush>
  </inkml:definitions>
  <inkml:trace contextRef="#ctx0" brushRef="#br0">1 42 8050,'0'-2'206,"0"0"1,0 1-1,0-1 1,0 0-1,0 1 1,0-1-1,1 1 1,-1-1-1,1 0 0,-1 1 1,1-1-1,0 1 1,0 0-1,-1-1 1,1 1-1,0-1 1,0 1-1,0 0 1,1 0-1,-1 0 1,0-1-1,0 1 1,1 0-1,-1 0 1,0 1-1,1-1 0,-1 0 1,1 0-1,-1 1 1,1-1-1,-1 1 1,1-1-1,0 1 1,-1 0-1,1 0 1,0 0-1,-1-1 1,1 2-1,0-1 1,-1 0-1,3 1 1,3 0 22,-1 1 0,1 0 1,-1 0-1,0 1 0,0 0 0,0 0 1,0 1-1,-1-1 0,9 8 1,53 49 386,-3 2 1,-3 4-1,58 79 1,145 235-355,-129-178 571,-93-143-95,79 85 0,-94-116-286,1-1 0,2-1 0,1-2 0,52 32 0,-72-49-411,0-1 0,1-1 0,0 0 0,0 0 0,1-1 0,-1-1 0,1 0 0,-1-1 0,1 0 0,0-1 0,0 0 0,0-1 0,0 0 0,0-1 0,0-1 0,0 0 0,-1-1 0,1 0 0,-1-1 0,1 0 0,-1-1 0,-1-1 0,1 0 0,-1 0 0,0-1 0,17-13 0,-1-4-1017,-4 6 323</inkml:trace>
</inkml:ink>
</file>

<file path=ppt/ink/ink1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54.676"/>
    </inkml:context>
    <inkml:brush xml:id="br0">
      <inkml:brushProperty name="width" value="0.05" units="cm"/>
      <inkml:brushProperty name="height" value="0.05" units="cm"/>
      <inkml:brushProperty name="color" value="#AB008B"/>
    </inkml:brush>
  </inkml:definitions>
  <inkml:trace contextRef="#ctx0" brushRef="#br0">18 103 6649,'-18'6'12026,"74"0"-9975,1-1 0,106-7 0,-95 0-1730,63 0 489,466-24 2808,-576 24-3486,-11 2 2,1-1-1,-1 0 1,13-3 0,-21 3-180,0 1 0,0-1 0,0 0 0,0 0 0,0 1 0,-1-1 0,1 0 1,0 0-1,0-1 0,-1 1 0,1 0 0,-1-1 0,1 1 0,-1-1 0,0 1 1,1-1-1,-1 1 0,0-1 0,0 0 0,0 0 0,1-3 0,4-16-1101,3-7 378</inkml:trace>
</inkml:ink>
</file>

<file path=ppt/ink/ink1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7:58.313"/>
    </inkml:context>
    <inkml:brush xml:id="br0">
      <inkml:brushProperty name="width" value="0.05" units="cm"/>
      <inkml:brushProperty name="height" value="0.05" units="cm"/>
      <inkml:brushProperty name="color" value="#AB008B"/>
    </inkml:brush>
  </inkml:definitions>
  <inkml:trace contextRef="#ctx0" brushRef="#br0">335 1244 7842,'0'0'3337,"6"2"-2612,292 49 6095,-177-31-5783,138 3-1,119-17-296,-238-14-656,0-5 1,224-53-1,-331 59-83,-1-1 0,0-2 0,-1 0 1,0-3-1,-1 0 0,42-26 0,-62 32 31,-1 0 0,1-1 0,-1 0 0,0 0 0,-1-1 0,0-1 0,0 1 0,12-21 0,-16 21 44,0 0 1,-1 0 0,1 0 0,-2-1 0,1 1-1,-1-1 1,-1 0 0,1 1 0,-2-1-1,0 0 1,0 0 0,-2-15 0,-3-3-24,-1 0 1,-1 1 0,-2-1-1,-1 1 1,-1 1 0,-1 0-1,-1 1 1,-1 0 0,-1 1-1,-32-38 1,9 18-59,-2 3 0,-1 1-1,-2 3 1,-67-47 0,45 42 53,-1 2 1,-2 3-1,-2 3 0,-1 3 1,-1 3-1,-103-24 0,73 25-36,-1 5 0,-183-14-1,248 34-16,1 2 0,0 1-1,-1 2 1,1 2 0,0 1-1,1 2 1,0 1 0,0 2-1,1 2 1,0 1-1,-44 25 1,45-16 9,0 0 1,2 3-1,1 0 0,1 2 0,1 1 1,1 2-1,2 0 0,2 2 1,0 1-1,3 0 0,0 2 0,3 0 1,-25 69-1,33-75 23,1 0 0,2 1 0,2 0 0,0 0 0,2 0 0,1 0 0,2 1 0,4 35 0,-1-43 11,2 1 0,0-1 0,2 1 1,0-2-1,2 1 0,1-1 0,0-1 0,2 1 1,1-2-1,29 40 0,-24-41-6,1 0 0,1-1 0,0-2 0,1 0 0,1-1 0,1 0 0,0-2 1,1-1-1,0-1 0,1-1 0,49 14 0,-28-13-506,1-2 1,1-2-1,-1-2 1,1-2-1,88-4 0,-55-8-584</inkml:trace>
</inkml:ink>
</file>

<file path=ppt/ink/ink1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01.345"/>
    </inkml:context>
    <inkml:brush xml:id="br0">
      <inkml:brushProperty name="width" value="0.05" units="cm"/>
      <inkml:brushProperty name="height" value="0.05" units="cm"/>
      <inkml:brushProperty name="color" value="#AB008B"/>
    </inkml:brush>
  </inkml:definitions>
  <inkml:trace contextRef="#ctx0" brushRef="#br0">395 52 5809,'-120'-31'6958,"115"30"-6836,0 1-1,0 0 1,0 0 0,1 0 0,-1 1 0,0 0 0,0 0 0,1 0 0,-1 0 0,1 1-1,-1 0 1,1 0 0,-1 0 0,1 0 0,0 1 0,0-1 0,0 1 0,-6 6-1,-5 5 21,1 0-1,-25 33 0,23-26 9,1 0 0,0 1 0,2 1 0,1 1 0,-16 43 0,25-58-34,0 0 0,0 1 0,1-1 0,0 1 0,1-1 0,0 1 0,1 0 0,0 0 0,0 0 0,1-1 0,0 1 0,1 0 0,0-1 0,0 1 0,1-1 1,1 0-1,-1 0 0,9 15 0,-6-16-25,0-1 0,1 1 0,-1-2 0,1 1 0,1-1 0,-1 0 1,1 0-1,0-1 0,0 0 0,1-1 0,12 6 0,12 2 194,58 15 0,-88-27-276,26 7 97,-1-1-1,1-2 1,0-1 0,0-1-1,1-2 1,-1-1 0,0-1-1,0-1 1,0-2 0,38-10-1,-50 9 10,1 0 0,-1-1-1,-1 0 1,1-2 0,-1 0-1,0-1 1,-1 0 0,-1-1-1,1-1 1,-2 0 0,1-1-1,-2-1 1,0 0-1,-1 0 1,0-1 0,-1-1-1,12-24 1,-16 29 7,-1-1 1,-1-1-1,1 1 0,-2-1 0,0 0 1,0 1-1,-2-1 0,2-26 0,-4 31-85,0 1-1,0-1 1,0 1-1,-1-1 1,0 1-1,0-1 1,-1 1-1,0 0 1,-1 0-1,1 1 1,-1-1-1,0 0 0,-1 1 1,0 0-1,0 0 1,-8-7-1,1 3-17,-1 0 0,0 1 0,0 0 1,-1 1-1,0 1 0,0 0 0,-20-6 0,-109-26-1036,108 32 81,30 5 396,0 1 1,-1 0-1,1 0 1,-1 1-1,1-1 1,-1 1-1,0 0 1,-8 2-1,-12 8-909</inkml:trace>
</inkml:ink>
</file>

<file path=ppt/ink/ink1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02.019"/>
    </inkml:context>
    <inkml:brush xml:id="br0">
      <inkml:brushProperty name="width" value="0.05" units="cm"/>
      <inkml:brushProperty name="height" value="0.05" units="cm"/>
      <inkml:brushProperty name="color" value="#AB008B"/>
    </inkml:brush>
  </inkml:definitions>
  <inkml:trace contextRef="#ctx0" brushRef="#br0">211 586 7058,'6'1'677,"-1"1"1,0 0-1,1-1 1,-1 0 0,1-1-1,-1 1 1,1-1 0,7 0-1,-3-1-124,-1-1 1,1 1-1,-1-2 0,11-3 0,6-5 226,0 0-1,29-20 0,-27 15-463,-1-2-1,-1 0 1,-1-2-1,-1-1 1,0-1-1,-2-1 1,0-1-1,-2-1 1,-1-1-1,-1 0 1,20-39-1,-35 58-231,1 0 0,-1-1 0,-1 0 0,0 1 0,0-1 0,0 0 0,-1 0 1,0 0-1,0-11 0,-2 15-62,1 0 1,-1 0 0,0-1 0,0 1 0,0 0-1,-1 0 1,1 0 0,-1 0 0,0 0-1,0 0 1,-1 1 0,1-1 0,-1 1 0,0 0-1,1-1 1,-2 1 0,1 0 0,-7-5 0,-3 0 15,0 0 0,-1 1 0,0 0 0,-1 1 0,1 1 0,-1 0 0,0 1 0,-1 1 0,1 0 0,0 1 0,-1 0 0,-31 2 0,23 1-9,1 2 0,-1 0 0,0 1 1,1 1-1,-1 2 0,2 0 0,-39 18 0,41-14-27,0 0-1,1 2 1,1 0-1,0 1 1,1 0-1,0 2 1,-28 33-1,36-37-7,-1 1 0,2 0 0,0 1 0,0-1 0,1 2 0,1-1 0,1 1 1,0 0-1,0 0 0,2 0 0,0 1 0,-1 16 0,4-24-140,0-1 1,0 1-1,1-1 1,0 0-1,0 1 1,1-1 0,0 0-1,0 0 1,0 0-1,1 0 1,0 0-1,1-1 1,0 1-1,0-1 1,0 0-1,0 0 1,1-1 0,0 1-1,1-1 1,-1 0-1,7 5 1,51 29-916</inkml:trace>
</inkml:ink>
</file>

<file path=ppt/ink/ink1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02.697"/>
    </inkml:context>
    <inkml:brush xml:id="br0">
      <inkml:brushProperty name="width" value="0.05" units="cm"/>
      <inkml:brushProperty name="height" value="0.05" units="cm"/>
      <inkml:brushProperty name="color" value="#AB008B"/>
    </inkml:brush>
  </inkml:definitions>
  <inkml:trace contextRef="#ctx0" brushRef="#br0">125 612 8970,'1'3'270,"0"0"-1,0 0 1,0 0-1,0 0 1,1 0 0,-1 0-1,1 0 1,0-1 0,0 1-1,0-1 1,0 1-1,0-1 1,1 0 0,-1 0-1,1 0 1,-1 0 0,1 0-1,0-1 1,-1 1-1,1-1 1,0 0 0,0 0-1,0 0 1,0 0 0,0 0-1,0-1 1,5 1-1,7 1 107,0 0 0,0-2-1,0 0 1,22-2-1,-8-2-97,0 0 0,0-2 0,-1-1 0,0-1 0,0-2 0,0 0 0,-2-2 0,30-17 0,-39 18-108,0 0-1,-1-2 0,-1 1 1,0-2-1,0 0 0,-1-1 1,-1 0-1,-1-1 1,0-1-1,-1 0 0,0 0 1,12-32-1,-19 41-145,-2 0 0,1 0 0,-1-1 0,0 1 0,-1 0 0,1-1 0,-2 0 0,1 1 0,-1-1 0,-1 1 0,0-1 0,0 1 0,-3-12 0,1 10 18,-1 0 0,0 0 1,-1 0-1,0 0 0,0 1 0,-1-1 0,0 1 1,-1 1-1,-12-13 0,6 8-2,-1 1-1,0 1 1,-1 0-1,0 1 1,0 1-1,-1 0 1,-1 1-1,1 1 1,-1 0 0,0 1-1,-1 1 1,-25-4-1,26 7-38,0 0 0,-1 1 0,1 1 0,0 1 0,0 0 0,-1 1 0,1 1-1,0 0 1,1 2 0,-1 0 0,1 1 0,0 0 0,0 1 0,1 1 0,0 0 0,0 2 0,1-1 0,0 2-1,1 0 1,0 0 0,0 1 0,2 1 0,-1 0 0,2 1 0,0 0 0,0 0 0,-9 21 0,10-17 45,0 1 0,1 1 0,1 0 0,1 0 0,1 0 0,1 0 0,0 1 0,2 0 0,-1 26 0,3-39-90,1 0 0,0 0-1,0 1 1,0-1 0,1 0-1,0 0 1,1 0 0,0 0 0,0-1-1,0 1 1,1-1 0,0 0-1,1 0 1,0 0 0,0 0 0,0-1-1,1 0 1,0 0 0,0-1-1,0 1 1,1-1 0,-1-1 0,1 1-1,1-1 1,12 5 0,-7-3-371,0-2 1,0 1-1,17 2 1,63 3-592</inkml:trace>
</inkml:ink>
</file>

<file path=ppt/ink/ink1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03.466"/>
    </inkml:context>
    <inkml:brush xml:id="br0">
      <inkml:brushProperty name="width" value="0.05" units="cm"/>
      <inkml:brushProperty name="height" value="0.05" units="cm"/>
      <inkml:brushProperty name="color" value="#AB008B"/>
    </inkml:brush>
  </inkml:definitions>
  <inkml:trace contextRef="#ctx0" brushRef="#br0">153 731 4281,'2'-1'534,"0"-1"0,0 1-1,0-1 1,0 1 0,0 0 0,0 0 0,0 0-1,1 0 1,-1 1 0,4-2 0,47-2 1038,-35 3-792,5-2-498,-1-1-1,0-2 1,0 0 0,0-1-1,-1-2 1,22-10-1,9-4 465,-7 4 438,-1-2 0,60-38 0,-82 45-800,-1-2 0,0-1 0,-1 0 0,0-1 0,-2-1 0,20-26 0,-33 38-300,-1-1 0,1 1 0,-1-1 0,-1 0 0,1 0 0,-1 0-1,-1 0 1,1-1 0,-1 1 0,-1-1 0,0 1 0,0-1 0,-1 0 0,1 1 0,-2-1 0,0 0 0,0 1 0,0-1 0,-1 1 0,0-1 0,-1 1 0,0 0 0,0 0-1,-1 0 1,0 0 0,0 0 0,-1 1 0,0 0 0,0 0 0,0 0 0,-1 1 0,0 0 0,-10-7 0,0 0-82,-2 1 0,1 1 0,-2 0 0,1 2 0,-2 0 0,-31-10-1,25 11 0,-1 1 0,0 1 0,-1 2-1,-43-2 1,55 6 1,0 1-1,0 0 0,0 2 0,0 0 1,0 0-1,0 2 0,1 0 1,0 1-1,0 0 0,-16 9 1,12-3 21,1 0 1,0 1 0,0 1-1,1 0 1,1 1-1,1 1 1,-15 20 0,16-19 30,1 1 1,1 1-1,1 0 1,0 1-1,2 0 0,0 1 1,1-1-1,1 2 1,1-1-1,1 1 1,1 0-1,1 0 1,1 0-1,0 0 1,4 42-1,0-54-36,0 1-1,0 0 0,1-1 1,0 0-1,0 0 1,2 0-1,-1 0 0,1 0 1,0-1-1,1 0 1,0 0-1,8 8 1,-8-11-132,0 0 0,0-1 0,1 0 0,0 0 0,0-1 0,0 0 0,0 0 0,0 0 1,1-1-1,0 0 0,0-1 0,0 0 0,0 0 0,0 0 0,0-1 0,14 0 0,-5-1-969,1-2-1,0 1 1,21-6-1,61-19-1412</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29.685"/>
    </inkml:context>
    <inkml:brush xml:id="br0">
      <inkml:brushProperty name="width" value="0.05" units="cm"/>
      <inkml:brushProperty name="height" value="0.05" units="cm"/>
      <inkml:brushProperty name="color" value="#FF0066"/>
    </inkml:brush>
  </inkml:definitions>
  <inkml:trace contextRef="#ctx0" brushRef="#br0">7 80 8506,'-4'-44'3011,"2"37"-618,1 29 323,2-14-2433,0-1 0,0 1 0,1-1 0,0 0 1,0 0-1,1 0 0,-1 0 0,2 0 0,-1 0 0,1-1 0,5 7 0,-9-11-257,1 0 0,0-1 0,1 1 0,-1-1 0,0 1 1,0-1-1,1 1 0,-1-1 0,1 0 0,-1 0 0,1 0 0,-1 0 0,1 0 0,0 0 0,-1 0 1,1 0-1,0 0 0,0-1 0,0 1 0,0-1 0,-1 0 0,1 1 0,0-1 0,0 0 1,0 0-1,0 0 0,0 0 0,0-1 0,0 1 0,0 0 0,-1-1 0,1 0 0,0 1 0,0-1 1,0 0-1,-1 0 0,1 0 0,0 0 0,-1 0 0,1 0 0,-1 0 0,1-1 0,-1 1 1,0 0-1,0-1 0,2-2 0,-1 1-10,0 1 1,0-1-1,0 0 0,-1 0 1,1 0-1,-1 0 0,0 0 1,0-1-1,0 1 0,0 0 1,-1 0-1,1-1 1,-1 1-1,0 0 0,0-1 1,0 1-1,0 0 0,0-1 1,-1 1-1,0 0 0,0-1 1,0 1-1,0 0 1,0 0-1,0 0 0,-1 0 1,0 0-1,-2-3 0,2 2-62,-1 1 1,1-1-1,-1 0 0,0 1 0,0 0 0,-1 0 0,1 0 1,-1 0-1,0 0 0,1 1 0,-1-1 0,0 1 0,0 0 1,-1 0-1,1 1 0,0-1 0,-1 1 0,1 0 0,0 0 1,-6 0-1,10 1-284,1 1-491</inkml:trace>
</inkml:ink>
</file>

<file path=ppt/ink/ink1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26.586"/>
    </inkml:context>
    <inkml:brush xml:id="br0">
      <inkml:brushProperty name="width" value="0.05" units="cm"/>
      <inkml:brushProperty name="height" value="0.05" units="cm"/>
      <inkml:brushProperty name="color" value="#AB008B"/>
    </inkml:brush>
  </inkml:definitions>
  <inkml:trace contextRef="#ctx0" brushRef="#br0">8 17 6409,'-7'-17'11345,"12"52"-9792,19 456-29,-18-311-1332,-1 116 87,6 121 76,-11-412-379,1 3-86,-1-1 1,1 1-1,-2 0 0,1 0 1,-3 11-1,-4-20-5168,5 0 4384</inkml:trace>
</inkml:ink>
</file>

<file path=ppt/ink/ink1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27.079"/>
    </inkml:context>
    <inkml:brush xml:id="br0">
      <inkml:brushProperty name="width" value="0.05" units="cm"/>
      <inkml:brushProperty name="height" value="0.05" units="cm"/>
      <inkml:brushProperty name="color" value="#AB008B"/>
    </inkml:brush>
  </inkml:definitions>
  <inkml:trace contextRef="#ctx0" brushRef="#br0">87 90 7834,'-48'-26'2871,"47"26"-2670,-1 0 1,1 0 0,-1 0-1,0 0 1,1 0-1,-1 0 1,1 0-1,-1 1 1,0-1-1,1 1 1,-1-1-1,1 1 1,-1-1-1,1 1 1,0 0-1,-1 0 1,1 0-1,0 0 1,-1 0-1,1 0 1,0 0-1,0 0 1,0 0-1,0 0 1,0 1-1,0-1 1,-1 3 1651,3 0-593,1 1-1131,0 1 1,1-1-1,-1 0 1,1-1-1,0 1 1,0 0-1,1-1 1,-1 0-1,1 0 1,7 6-1,-5-5 6,-1 1-1,0 0 1,1-1 0,-2 2 0,8 11-1,-11-16-58,1 1 0,0 0 1,-1 0-1,1-1 0,0 1 0,0-1 0,0 0 0,1 0 0,-1 1 0,0-1 0,1-1 0,0 1 1,-1 0-1,1-1 0,0 1 0,6 1 0,-7-3-44,0 1 1,1-1-1,-1 0 1,0-1-1,0 1 1,1 0-1,-1-1 1,0 1-1,0-1 1,0 0-1,0 0 1,0 0-1,1 0 1,-2 0-1,1 0 1,0 0-1,0-1 1,0 1-1,0-1 1,-1 1-1,1-1 1,-1 0-1,1 1 1,0-4-1,5-4 80,0 0-1,-1 0 1,-1-1 0,1 0-1,-2 0 1,1 0 0,-1-1 0,-1 0-1,0 1 1,0-1 0,0-12-1,-3 20-78,-1 1-1,0-1 1,1 0-1,-1 1 1,0-1 0,0 1-1,-1-1 1,1 1-1,0 0 1,-1-1-1,1 1 1,-1 0-1,0 0 1,0 0-1,0 0 1,0 1-1,0-1 1,0 0-1,0 1 1,-1-1 0,1 1-1,-1 0 1,1 0-1,-5-1 1,-3-2 30,0 0 0,0 1 1,0 0-1,0 1 1,-14-2-1,17 3-81,-35 0 166,40 1-177,0 1 0,0-1 0,0 0 1,1 1-1,-1-1 0,0 1 0,0-1 1,1 1-1,-1 0 0,1 0 0,-1-1 1,1 1-1,-1 1 0,1-1 0,-1 0 1,1 0-1,0 0 0,-1 1 0,-1 2 0,3-4-74,0 0 0,0 0 0,0 1 0,0-1 0,0 0 0,0 1 0,-1-1 0,1 0-1,0 1 1,0-1 0,0 0 0,0 1 0,0-1 0,0 1 0,0-1 0,1 0-1,-1 1 1,0-1 0,0 0 0,0 0 0,0 1 0,0-1 0,0 0 0,1 1 0,-1-1-1,0 0 1,0 1 0,0-1 0,1 0 0,-1 1 0</inkml:trace>
</inkml:ink>
</file>

<file path=ppt/ink/ink1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28.130"/>
    </inkml:context>
    <inkml:brush xml:id="br0">
      <inkml:brushProperty name="width" value="0.05" units="cm"/>
      <inkml:brushProperty name="height" value="0.05" units="cm"/>
      <inkml:brushProperty name="color" value="#AB008B"/>
    </inkml:brush>
  </inkml:definitions>
  <inkml:trace contextRef="#ctx0" brushRef="#br0">89 40 9610,'-89'-40'3641,"92"45"-2393,2 4 104,3 7-71,0 3-17,3 5-336,0 4-176,0 7-296,0 3-136,0-6-248,0-5-24,-1-13-48,-9-9-136,-1-2-488,-1-3-576</inkml:trace>
</inkml:ink>
</file>

<file path=ppt/ink/ink1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28.548"/>
    </inkml:context>
    <inkml:brush xml:id="br0">
      <inkml:brushProperty name="width" value="0.05" units="cm"/>
      <inkml:brushProperty name="height" value="0.05" units="cm"/>
      <inkml:brushProperty name="color" value="#AB008B"/>
    </inkml:brush>
  </inkml:definitions>
  <inkml:trace contextRef="#ctx0" brushRef="#br0">13 0 10738,'-12'0'5241,"12"2"-4304,15 4-817</inkml:trace>
</inkml:ink>
</file>

<file path=ppt/ink/ink1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28.979"/>
    </inkml:context>
    <inkml:brush xml:id="br0">
      <inkml:brushProperty name="width" value="0.05" units="cm"/>
      <inkml:brushProperty name="height" value="0.05" units="cm"/>
      <inkml:brushProperty name="color" value="#AB008B"/>
    </inkml:brush>
  </inkml:definitions>
  <inkml:trace contextRef="#ctx0" brushRef="#br0">1 127 8970,'0'2'469,"0"1"1,0-1-1,0 0 1,0 1-1,0-1 1,1 0-1,-1 1 1,1-1-1,-1 0 1,1 0-1,0 0 1,0 1-1,1 2 1,4 8 728,-6-12-975,1-9-19,12-62-152,-1 22-39,-11 44 65,0 0 0,0 0-1,0 1 1,0-1 0,1 0 0,0 1 0,0-1-1,4-5 1,-5 8-45,-1 0-1,1 0 0,0 0 1,0 1-1,0-1 0,0 0 1,1 0-1,-1 1 1,0-1-1,0 1 0,0-1 1,0 1-1,1-1 1,-1 1-1,0 0 0,1 0 1,-1-1-1,0 1 0,0 0 1,1 0-1,-1 0 1,0 1-1,1-1 0,-1 0 1,0 0-1,0 1 0,1-1 1,-1 1-1,0-1 1,0 1-1,2 0 0,4 3 207,0 1 0,0 0-1,0 1 1,-1-1-1,0 1 1,0 0-1,0 1 1,-1-1-1,0 1 1,0 0 0,5 12-1,21 25 365,-31-44-649,0 1-1,0-1 1,0 0-1,0 1 1,0-1-1,0 0 1,1 1-1,-1-1 1,0 0-1,0 0 1,0 1-1,1-1 0,-1 0 1,0 1-1,0-1 1,1 0-1,-1 0 1,0 0-1,0 1 1,1-1-1,-1 0 1,0 0-1,1 0 1,-1 0-1,0 0 1,1 1-1,-1-1 0,0 0 1,1 0-1,-1 0 1,0 0-1,1 0 1,-1 0-1,1 0 1,-1 0-1,0 0 1,1 0-1,-1 0 1,0-1-1,1 1 1,2-17-4481,-1 1 4171,9-43-966</inkml:trace>
</inkml:ink>
</file>

<file path=ppt/ink/ink1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29.361"/>
    </inkml:context>
    <inkml:brush xml:id="br0">
      <inkml:brushProperty name="width" value="0.05" units="cm"/>
      <inkml:brushProperty name="height" value="0.05" units="cm"/>
      <inkml:brushProperty name="color" value="#AB008B"/>
    </inkml:brush>
  </inkml:definitions>
  <inkml:trace contextRef="#ctx0" brushRef="#br0">55 17 8002,'-5'-15'4384,"5"15"-4270,-1 0 0,1-1-1,0 1 1,0 0 0,0 0 0,-1 0-1,1 0 1,0 0 0,0 0 0,-1 0-1,1 0 1,0-1 0,0 1-1,-1 0 1,1 0 0,0 0 0,0 0-1,-1 0 1,1 0 0,0 0 0,0 1-1,-1-1 1,1 0 0,0 0-1,0 0 1,0 0 0,-1 0 0,1 0-1,0 0 1,0 0 0,0 1 0,-1-1-1,1 0 1,0 0 0,-1 2 91,-1-1 1,1 1-1,0-1 0,0 1 1,0-1-1,1 1 1,-1 0-1,0-1 1,1 1-1,-1 0 0,1 0 1,-1 0-1,1-1 1,0 1-1,0 3 1,1 15 311,1 1 1,2-1-1,0 1 1,1-1-1,13 33 1,-4-10-115,20 57 382,55 110 0,-88-208-829,20 52 198,-20-52-306,0 1-1,0 0 1,0 0-1,-1 0 0,1 0 1,-1 0-1,0-1 0,0 1 1,0 0-1,0 0 0,-1 0 1,1 0-1,-1 0 0,0 0 1,0 0-1,-2 4 0,3-7 60,0 1-1,0-1 0,0 0 0,0 0 0,0 1 0,0-1 1,0 0-1,-1 0 0,1 0 0,0 1 0,0-1 1,0 0-1,0 0 0,-1 0 0,1 0 0,0 1 0,0-1 1,-1 0-1,1 0 0,0 0 0,0 0 0,0 0 0,-1 0 1,1 0-1,0 1 0,0-1 0,-1 0 0,1 0 1,0 0-1,-1 0 0,1 0 0,0 0 0,0 0 0,-1 0 1,1-1-1,0 1 0,0 0 0,-1 0 0,1 0 0,0 0 1,0 0-1,0 0 0,-1 0 0,1 0 0,0-1 1,0 1-1,0 0 0,-1 0 0,1 0 0,0-1 0,-4-2-1413</inkml:trace>
  <inkml:trace contextRef="#ctx0" brushRef="#br0" timeOffset="1">82 547 10138,'-81'-62'4281,"98"43"-2272,15-5-177,6-7-520,-5-3-368,7 9-600,-13-2-296,1 7-432,-4 5-504,-7 7-1392,5 13 1480</inkml:trace>
</inkml:ink>
</file>

<file path=ppt/ink/ink1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29.916"/>
    </inkml:context>
    <inkml:brush xml:id="br0">
      <inkml:brushProperty name="width" value="0.05" units="cm"/>
      <inkml:brushProperty name="height" value="0.05" units="cm"/>
      <inkml:brushProperty name="color" value="#AB008B"/>
    </inkml:brush>
  </inkml:definitions>
  <inkml:trace contextRef="#ctx0" brushRef="#br0">0 613 8594,'11'22'1810,"22"36"-1,-33-58-1725,1 1 0,0-1-1,-1 1 1,1-1 0,-1 1 0,1-1-1,0 1 1,0-1 0,-1 0-1,1 0 1,0 1 0,0-1-1,-1 0 1,1 0 0,0 0 0,0 0-1,0 1 1,-1-1 0,1-1-1,0 1 1,0 0 0,0 0 0,-1 0-1,1 0 1,0 0 0,0-1-1,-1 1 1,1 0 0,0-1-1,0 1 1,-1 0 0,1-1 0,0 1-1,-1-1 1,1 1 0,-1-1-1,1 0 1,-1 1 0,1-1 0,-1 1-1,1-1 1,-1 0 0,1 0-1,23-35 2445,-21 31-2005,2-3-280,0 0 0,-1 0 0,0-1 0,-1 1 0,0-1 0,0 1 0,-1-1 0,0 0 0,-1 0 0,0-1 1,0 1-1,-1 0 0,0 0 0,-2-13 0,2 21-240,0 1 0,0-1 1,0 0-1,0 1 0,0-1 0,0 1 1,-1-1-1,1 1 0,0-1 0,0 1 1,-1-1-1,1 1 0,0-1 0,-1 1 0,1-1 1,0 1-1,-1 0 0,1-1 0,-1 1 1,1-1-1,-1 1 0,1 0 0,-1 0 1,1-1-1,-1 1 0,1 0 0,-1 0 1,1 0-1,-1-1 0,1 1 0,-1 0 1,1 0-1,-1 0 0,0 0 0,1 0 1,-1 0-1,1 0 0,-1 0 0,1 0 1,-1 1-1,0-1 0,1 0 0,-1 0 1,1 0-1,-1 1 0,1-1 0,-1 0 1,1 0-1,-1 1 0,-1 1-6,-1 0-1,1-1 1,0 1-1,0 0 1,-1 0-1,2 1 1,-1-1-1,-2 4 1,0 1 3,1 0 1,1 0-1,-1 0 1,1 0 0,0 0-1,1 1 1,0-1 0,0 1-1,0-1 1,1 1 0,0 0-1,1-1 1,0 1 0,2 10-1,-2-15-1,-1 0 0,1 0 0,0 0 0,0-1 0,0 1 0,0 0 0,1 0 0,-1 0 0,1-1 0,-1 1 0,1-1 0,0 1 0,0-1 0,0 0 0,0 0 0,1 0 0,-1 0 0,1 0 0,-1 0 0,1-1 0,0 1 0,-1-1 0,1 0 0,0 0 0,0 0 0,0 0 0,0 0-1,0 0 1,0-1 0,0 0 0,0 1 0,0-1 0,0 0 0,0-1 0,0 1 0,0 0 0,5-2 0,1-1-3,0 0-1,-1-1 1,0 1-1,1-2 0,-1 1 1,-1-1-1,1 0 1,-1-1-1,0 0 1,0 0-1,11-13 1,-3 1 16,0-1 0,-2-1 1,17-30-1,33-76 521,-69 141-463,1-1 0,0 1 0,1 0 0,-2 19 0,6-30-74,-1-1 0,1 1 1,0 0-1,0-1 0,0 1 0,1 0 0,-1-1 1,1 1-1,0-1 0,0 1 0,0-1 0,2 5 0,-2-7 2,0 1-1,1-1 0,-1 0 1,0 0-1,0 1 0,1-1 0,-1 0 1,1 0-1,-1 0 0,1 0 1,-1-1-1,1 1 0,0 0 0,-1-1 1,1 1-1,0-1 0,0 1 0,-1-1 1,1 0-1,0 0 0,0 0 1,0 0-1,-1 0 0,1 0 0,0 0 1,3-2-1,2 1-11,-1-1-1,1 0 1,-1-1-1,0 0 1,0 0-1,0 0 1,0-1-1,0 1 1,-1-1-1,1-1 1,-1 1-1,0-1 1,-1 0-1,1 0 1,4-7-1,2-3 5,-1-1 0,0 0 1,-1-1-1,9-23 0,-11 20 13,0-1 0,-1 0 0,-1-1 0,-1 1 0,-1-1 0,-1 0 0,-1 1 1,-1-1-1,-1 0 0,-1 0 0,0 0 0,-2 1 0,0 0 0,-10-27 0,13 45-4,0 1 0,0-1 1,1 1-1,-2 0 0,1 0 0,0-1 0,0 1 0,-1 0 0,1 0 0,-1 0 0,0 0 0,1 0 0,-1 1 0,-3-3 0,5 4 1,0 0-1,-1 0 1,1-1 0,0 1-1,-1 0 1,1 0-1,-1 0 1,1 0-1,0 0 1,-1 0-1,1 0 1,0 0 0,-1 0-1,1 0 1,0 0-1,-1 0 1,1 0-1,0 1 1,-1-1-1,1 0 1,0 0 0,-1 0-1,1 0 1,0 1-1,-1-1 1,1 0-1,0 0 1,0 0-1,-1 1 1,1-1 0,0 1-1,-7 21 4,6-3 117,1 0 0,1 0 0,0 0-1,1 0 1,1 0 0,1-1 0,1 1 0,6 17 0,-7-26-65,0 0 0,0-1 1,1 0-1,0 0 0,0 0 1,1 0-1,1-1 0,-1 0 0,1 0 1,0-1-1,1 0 0,0 0 1,0-1-1,0 0 0,1 0 1,12 6-1,-20-12-84,0 1 1,0 0-1,0-1 1,0 1-1,0-1 0,1 1 1,-1-1-1,0 0 0,0 1 1,0-1-1,1 0 1,-1 0-1,0 0 0,0 0 1,1 0-1,-1 0 0,0 0 1,0 0-1,0-1 1,1 1-1,-1 0 0,0-1 1,0 1-1,0-1 0,0 1 1,0-1-1,0 1 1,0-1-1,1-1 0,-1 1-177,0-1 0,0 1 0,-1-1 0,1 0 0,-1 1 0,0-1 0,1 0 0,-1 0 0,0 1 0,0-1 0,0 0 0,0 1 0,0-1 0,-1 0 0,1 0 0,0 1-1,-1-1 1,1 0 0,-2-2 0,-3-12-914</inkml:trace>
</inkml:ink>
</file>

<file path=ppt/ink/ink1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30.349"/>
    </inkml:context>
    <inkml:brush xml:id="br0">
      <inkml:brushProperty name="width" value="0.05" units="cm"/>
      <inkml:brushProperty name="height" value="0.05" units="cm"/>
      <inkml:brushProperty name="color" value="#AB008B"/>
    </inkml:brush>
  </inkml:definitions>
  <inkml:trace contextRef="#ctx0" brushRef="#br0">67 157 11266,'-66'8'4273,"88"-16"-3112,2-6 79,7-10 8,1-1-168,-4-1-352,1 6-231,-9 2-785,-1 6-377,-6 1-1159,-3 4-593,1 10 1441</inkml:trace>
</inkml:ink>
</file>

<file path=ppt/ink/ink1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30.845"/>
    </inkml:context>
    <inkml:brush xml:id="br0">
      <inkml:brushProperty name="width" value="0.05" units="cm"/>
      <inkml:brushProperty name="height" value="0.05" units="cm"/>
      <inkml:brushProperty name="color" value="#AB008B"/>
    </inkml:brush>
  </inkml:definitions>
  <inkml:trace contextRef="#ctx0" brushRef="#br0">0 427 7706,'18'49'3127,"-18"-49"-3007,0 1-1,1 0 1,-1-1-1,1 1 1,-1 0 0,1-1-1,-1 1 1,1-1-1,-1 1 1,1-1 0,0 1-1,-1-1 1,1 1-1,0-1 1,-1 0 0,1 1-1,0-1 1,0 0-1,-1 0 1,1 1-1,0-1 1,0 0 0,0 0-1,-1 0 1,1 0-1,0 0 1,0 0 0,-1 0-1,1 0 1,0 0-1,0-1 1,0 1 0,-1 0-1,1 0 1,0-1-1,-1 1 1,1 0 0,0-1-1,1 0 1,19-16 2727,-19 14-2644,-1 1 0,1-1-1,-1 1 1,0-1 0,1 0 0,-1 1 0,0-1 0,-1 0 0,1 0-1,0 0 1,-1-3 0,0 5-160,1 0-1,-1 0 1,0 0-1,0 0 1,0 0-1,0 0 1,-1 0-1,1 0 1,0 0-1,0 0 1,0 0-1,-1 1 1,1-1-1,-1 0 1,1 0 0,0 0-1,-1 0 1,1 1-1,-1-1 1,0 0-1,1 0 1,-1 1-1,0-1 1,1 1-1,-1-1 1,0 0-1,0 1 1,1-1-1,-1 1 1,0 0-1,0-1 1,0 1-1,0 0 1,0-1 0,0 1-1,0 0 1,-1 0-1,1 0-44,-1 0 1,1 1-1,0-1 0,0 0 1,-1 1-1,1-1 0,0 1 1,0 0-1,-1-1 0,1 1 1,0 0-1,0 0 0,0 0 1,0 0-1,0 0 0,0 0 1,0 0-1,1 0 0,-1 0 1,0 0-1,1 0 0,-1 0 1,0 1-1,1-1 0,-1 0 1,1 1-1,0-1 0,-1 0 0,1 1 1,0-1-1,0 0 0,0 2 1,-1 2-10,0 0 1,1 0 0,0 0-1,0 1 1,0-1-1,0 0 1,3 7-1,-3-10 7,0-1 0,0 1-1,1 0 1,-1-1-1,1 1 1,0-1-1,-1 1 1,1-1-1,0 1 1,0-1-1,0 0 1,0 1-1,0-1 1,0 0-1,0 0 1,1 0-1,-1 0 1,0 0-1,1 0 1,-1 0 0,0 0-1,1 0 1,-1-1-1,1 1 1,-1-1-1,1 1 1,0-1-1,-1 1 1,1-1-1,0 0 1,-1 0-1,1 0 1,-1 0-1,1 0 1,0 0-1,-1 0 1,1-1-1,0 1 1,-1-1 0,1 1-1,-1-1 1,1 1-1,-1-1 1,1 0-1,1-1 1,4-2 4,0 0 0,0-1 0,0 0 1,-1-1-1,0 1 0,0-1 0,8-10 0,30-51 104,-35 51 179,2-1 0,0 2-1,0-1 1,19-17 0,-30 33-275,0 0 0,0-1-1,0 1 1,0 0 0,1 0 0,-1-1 0,0 1-1,0 0 1,0 0 0,1 0 0,-1 0 0,0-1 0,0 1-1,1 0 1,-1 0 0,0 0 0,0 0 0,1 0-1,-1 0 1,0 0 0,0 0 0,1-1 0,-1 1-1,0 0 1,0 0 0,1 0 0,-1 0 0,0 1-1,1-1 1,-1 0 0,0 0 0,0 0 0,1 0-1,-1 0 1,0 0 0,3 11 85,-7 18-93,3-26 17,0 3-8,-1 5 7,0 0 1,1 0-1,0 1 0,1 18 1,0-29-17,0 1 0,0-1 0,0 1 0,1-1 0,-1 1 1,1-1-1,-1 0 0,1 1 0,-1-1 0,1 0 0,0 1 0,0-1 1,0 0-1,-1 0 0,1 0 0,0 0 0,0 0 0,2 2 1,-1-3-4,0 1 0,-1-1 0,1 1 1,0-1-1,-1 0 0,1 0 1,0 1-1,0-1 0,-1 0 1,1-1-1,0 1 0,-1 0 1,1 0-1,0-1 0,-1 1 1,1-1-1,0 0 0,-1 1 0,1-1 1,1-1-1,1 0 0,0-1-1,0 0 1,0 0 0,0 0-1,-1 0 1,1-1-1,-1 1 1,0-1 0,0 0-1,0 0 1,0 0-1,-1 0 1,3-8 0,4-8 25,10-38 1,-13 37 6,0 4-2,-1 0 0,-1 0 0,0 0 0,-2-1 0,0 1 0,-1-1 0,0 1 0,-2-1 0,0 0 0,-1 1 0,0-1 0,-9-25 0,11 41-22,0 1 1,-1-1 0,1 0-1,-1 1 1,0-1 0,1 0-1,-1 1 1,0-1 0,0 1-1,0-1 1,0 1 0,0 0-1,-1-1 1,1 1 0,0 0-1,-1 0 1,1 0 0,-3-2-1,3 3 3,0 0 0,0 0 0,0 0 0,0 0 0,0 0 0,0 0 0,1 1 0,-1-1 0,0 0 0,0 1 0,0-1 0,0 0 0,1 1 0,-1-1 0,0 1 0,0-1 0,1 1 0,-1 0 0,0-1 0,1 1 0,-1 0 0,1-1 0,-1 1 0,0 1 0,-4 5 32,1 0 0,1 0-1,0 1 1,0-1 0,0 1-1,-2 11 1,2-5-27,1 0 1,1 0-1,0 0 0,1 1 0,0-1 1,1 0-1,1 0 0,0 0 0,1 0 1,0 0-1,11 24 0,-9-26-312,1 0 0,0 0 1,1-1-1,1 0 0,-1-1 0,2 1 1,-1-2-1,13 11 0,11 7-494</inkml:trace>
</inkml:ink>
</file>

<file path=ppt/ink/ink1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31.241"/>
    </inkml:context>
    <inkml:brush xml:id="br0">
      <inkml:brushProperty name="width" value="0.05" units="cm"/>
      <inkml:brushProperty name="height" value="0.05" units="cm"/>
      <inkml:brushProperty name="color" value="#AB008B"/>
    </inkml:brush>
  </inkml:definitions>
  <inkml:trace contextRef="#ctx0" brushRef="#br0">70 15 7786,'0'-1'279,"0"1"0,0-1 1,-1 0-1,1 0 1,0 1-1,-1-1 0,1 0 1,0 1-1,-1-1 0,1 0 1,-1 1-1,1-1 0,-1 1 1,1-1-1,-1 1 1,1-1-1,-1 1 0,0-1 1,1 1-1,-1-1 0,0 1 1,1 0-1,-1-1 0,0 1 1,0 0-1,1 0 1,-1 0-1,0 0 0,0-1 1,0 1-1,1 0 0,-1 0 1,-1 1-1,0 0 2,0 0 0,1 0 0,-1 0 0,1 0 0,-1 1 0,1-1 0,-1 1 0,1-1 0,0 1 0,0 0 0,0-1 0,-2 4 0,-3 7 265,1 0-1,0 0 1,-3 14 0,7-20-408,-1 0 1,1 0-1,0 0 1,1 1-1,-1-1 1,1 0-1,1 0 0,-1 0 1,1 0-1,0 1 1,0-1-1,1 0 1,0-1-1,0 1 1,0 0-1,1 0 1,0-1-1,4 7 1,-4-8-202,1 0 0,-1 0 0,1-1 0,0 0 0,0 0 0,0 0 0,0 0 0,0 0 0,1-1 0,-1 0 0,1 0 0,0 0 0,0-1 0,-1 1 0,1-1 0,0 0 0,0-1 0,0 1 0,0-1 0,0 0 0,0 0 1,10-2-1,50-12-4750,-31 9 3239</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54.258"/>
    </inkml:context>
    <inkml:brush xml:id="br0">
      <inkml:brushProperty name="width" value="0.05" units="cm"/>
      <inkml:brushProperty name="height" value="0.05" units="cm"/>
      <inkml:brushProperty name="color" value="#FF0066"/>
    </inkml:brush>
  </inkml:definitions>
  <inkml:trace contextRef="#ctx0" brushRef="#br0">104 0 8170,'-2'1'404,"0"-1"-1,-1 1 1,1 0 0,0-1 0,0 1 0,0 0-1,1 0 1,-1 1 0,0-1 0,0 0 0,0 1-1,1-1 1,-1 1 0,1-1 0,-1 1 0,1 0-1,0-1 1,0 1 0,-2 3 0,-21 41 1906,21-40-1762,-5 14 421,0-1 0,-10 42 0,16-51-762,0 0 0,1 0 0,0 0-1,1 0 1,0 0 0,0 0-1,1 1 1,2 11 0,-2-19-170,-1-1-1,1 0 1,0 1 0,0-1 0,0 1 0,0-1 0,0 0 0,0 0-1,1 1 1,-1-1 0,1 0 0,-1 0 0,1 0 0,0-1-1,0 1 1,0 0 0,0-1 0,0 1 0,0-1 0,4 2-1,-2-2-10,-1 0 0,1 0-1,-1-1 1,1 1-1,0-1 1,-1 0 0,1 0-1,-1 0 1,1-1-1,-1 1 1,1-1 0,-1 0-1,5-1 1,5-4-2,0 0 0,0 0 1,-1-1-1,0 0 0,0-1 0,12-11 0,-17 13-19,0 0-1,-1-1 0,0 0 1,0 0-1,-1 0 0,0 0 1,7-14-1,-3 0 20,11-37 0,-10 28-23,-10 30-3,0 1-1,0-1 1,0 0-1,0 0 1,0 0-1,0 1 1,0-1-1,0 0 0,1 0 1,-1 0-1,0 0 1,0 0-1,0 1 1,0-1-1,0 0 0,1 0 1,-1 0-1,0 0 1,0 0-1,0 0 1,1 0-1,-1 0 1,0 0-1,0 0 0,0 1 1,0-1-1,1 0 1,-1 0-1,0 0 1,0 0-1,0 0 1,1 0-1,-1-1 0,0 1 1,0 0-1,0 0 1,1 0-1,-1 0 1,0 0-1,0 0 1,0 0-1,0 0 0,1 0 1,-1 0-1,0-1 1,0 1-1,0 0 1,0 0-1,0 0 1,1 0-1,-1 0 0,0-1 1,0 1-1,0 0 1,0 0-1,0 0 1,10 33-23,-8-23 63,0 0 0,1 0 1,7 15-1,-5-18 0,0 0-1,1 0 1,0 0-1,0-1 1,0 0-1,1 0 1,12 8-1,-16-12-92,0 0-1,0 0 1,0-1-1,0 1 0,0-1 1,0 1-1,1-1 1,-1 0-1,1-1 0,-1 1 1,1 0-1,-1-1 1,1 0-1,-1 0 0,1 0 1,-1 0-1,1 0 1,-1-1-1,1 0 0,-1 0 1,7-2-1,-8 2-322,-1 0-1,1 0 1,-1 0-1,0-1 1,1 1 0,-1 0-1,0-1 1,0 1-1,0 0 1,0-1-1,0 0 1,0 1 0,0-1-1,0 0 1,-1 1-1,1-1 1,-1 0-1,1 0 1,-1 1 0,0-1-1,1 0 1,-1 0-1,0 0 1,-1-3 0,1-4-916</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30.119"/>
    </inkml:context>
    <inkml:brush xml:id="br0">
      <inkml:brushProperty name="width" value="0.05" units="cm"/>
      <inkml:brushProperty name="height" value="0.05" units="cm"/>
      <inkml:brushProperty name="color" value="#FF0066"/>
    </inkml:brush>
  </inkml:definitions>
  <inkml:trace contextRef="#ctx0" brushRef="#br0">0 116 9554,'98'-3'4057,"-90"0"-2169,7-3-183,2-6-265,2 5-384,2-4-560,-4-2-216,-3 2-552,0 0-296,2-2-1056,-5 2-545,2-3 1313</inkml:trace>
</inkml:ink>
</file>

<file path=ppt/ink/ink1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31.764"/>
    </inkml:context>
    <inkml:brush xml:id="br0">
      <inkml:brushProperty name="width" value="0.05" units="cm"/>
      <inkml:brushProperty name="height" value="0.05" units="cm"/>
      <inkml:brushProperty name="color" value="#AB008B"/>
    </inkml:brush>
  </inkml:definitions>
  <inkml:trace contextRef="#ctx0" brushRef="#br0">0 766 10618,'19'-35'4087,"7"3"-2189,-18 24-1380,-1-1-1,1 0 1,-1 0-1,8-17 1,-5 9 21,-1 0 1,0-1-1,-2 0 0,0-1 1,-1 1-1,-1-1 0,-1-1 1,3-26-1,-7 45-529,0-1 1,0 1-1,0-1 0,0 0 1,0 1-1,-1-1 0,1 1 1,0-1-1,-1 1 0,1-1 1,-1 1-1,1 0 0,-1-1 1,0 1-1,0 0 0,1-1 0,-1 1 1,-2-2-1,2 3-9,1 0-1,-1-1 1,0 1-1,0 0 1,0 0-1,0 0 0,1 0 1,-1 0-1,0 0 1,0 0-1,0 0 1,0 0-1,1 0 1,-1 0-1,0 1 1,0-1-1,0 0 1,0 0-1,1 1 1,-1-1-1,0 1 1,1-1-1,-1 1 1,0-1-1,1 1 1,-1-1-1,0 1 1,1 0-1,-1-1 1,1 1-1,-1 0 1,1-1-1,-1 1 1,1 0-1,-1 1 1,-4 5 1,1 0 0,-1 1 1,1 0-1,1 0 1,0 0-1,0 0 1,0 0-1,1 1 0,0-1 1,1 1-1,-1-1 1,2 1-1,0 13 1,0-17-5,0-1 0,1 0 0,-1 1 0,1-1 0,0 0 0,0 0 0,1 0 0,-1 0 0,1 0 0,0 0 0,0 0 0,0-1 0,1 1 0,-1-1 1,1 1-1,0-1 0,0 0 0,0 0 0,0 0 0,0-1 0,1 1 0,-1-1 0,1 1 0,0-1 0,0 0 0,0-1 0,0 1 0,0-1 0,7 2 1,-4-2-3,0-1 0,0 0 0,0 0 1,-1 0-1,1-1 0,0 0 1,0 0-1,0-1 0,-1 0 0,1 0 1,-1 0-1,1-1 0,-1 0 1,0 0-1,0-1 0,0 0 0,6-5 1,-2 1 3,1-1 1,-1 0-1,-1-1 1,0 0-1,0 0 0,-1-1 1,-1 0-1,8-13 1,-8 9 9,-1 0 0,0-1 0,-1 1 0,0-1 0,-1 0 0,-1-1 0,-1 1 0,0-1 0,-2 1 0,0-23 1,0 36-8,-1 1 0,1 0 0,-1 0 0,1 0 0,-1-1 0,0 1 0,0 0 0,1 0 1,-2 0-1,1 0 0,0 0 0,0 0 0,-1 0 0,1 1 0,-1-1 0,1 0 0,-4-2 1,4 4-3,0-1 1,1 1 0,-1 0 0,0-1-1,1 1 1,-1 0 0,0 0-1,1 0 1,-1 0 0,0 0 0,0 0-1,1 0 1,-1 0 0,0 0 0,0 0-1,1 0 1,-1 0 0,0 0 0,1 0-1,-1 1 1,-1-1 0,1 1 2,-1 0 0,1 0 1,0 0-1,0 0 0,0 1 1,-1-1-1,1 0 0,0 0 1,0 1-1,1-1 0,-1 1 1,0-1-1,-1 3 0,1 0 4,-1 0-1,1 0 1,0 0-1,0 1 1,0-1 0,1 0-1,-1 1 1,1-1-1,0 1 1,1-1-1,-1 0 1,1 1 0,-1-1-1,1 0 1,1 1-1,-1-1 1,0 0 0,1 0-1,0 0 1,0 0-1,0 0 1,1 0-1,-1-1 1,1 1 0,0-1-1,0 0 1,5 5-1,-4-5-6,0 0 0,0 0-1,0 0 1,0 0-1,0 0 1,0-1 0,1 0-1,0 0 1,-1 0 0,1-1-1,0 0 1,0 1 0,-1-2-1,1 1 1,0 0-1,0-1 1,0 0 0,0 0-1,0-1 1,0 1 0,0-1-1,0 0 1,0-1 0,6-2-1,0-1 32,0-2-1,0 0 0,-1 0 1,0-1-1,0 0 0,-1-1 0,0 0 1,0-1-1,-1 1 0,-1-2 1,1 1-1,-2-1 0,0 0 1,0 0-1,-1-1 0,0 0 1,5-17-1,-7 18 8,0-1-1,0 0 1,-1 0 0,-1 0-1,0 0 1,0 0 0,-2 0 0,1 0-1,-1 0 1,-1 0 0,0 1-1,-1-1 1,0 0 0,-1 1-1,0-1 1,-1 1 0,0 1 0,-10-16-1,15 25-36,-1-1 0,0 1-1,1 0 1,-1 0 0,0 0-1,0 0 1,0 0 0,0 1-1,0-1 1,0 0 0,0 0-1,0 1 1,0-1 0,0 0-1,-1 1 1,1-1 0,0 1-1,-2-1 1,3 1 0,-1 1 0,0-1 0,0 0 0,0 0-1,1 0 1,-1 0 0,0 1 0,0-1 0,1 0 0,-1 1 0,0-1 0,1 1 0,-1-1 0,1 1-1,-1-1 1,0 1 0,1-1 0,-1 1 0,1 0 0,-1-1 0,0 2 0,-1 3 6,-1-1 0,1 1 0,0 0 0,1 0 0,-1 0 1,1 1-1,-1 5 0,-1 17 8,1 0-1,2 0 1,1 0 0,1 0-1,1 0 1,12 47 0,-2-28-643,2-1 0,3 0 0,23 46 0,-4-22-193</inkml:trace>
</inkml:ink>
</file>

<file path=ppt/ink/ink1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32.612"/>
    </inkml:context>
    <inkml:brush xml:id="br0">
      <inkml:brushProperty name="width" value="0.05" units="cm"/>
      <inkml:brushProperty name="height" value="0.05" units="cm"/>
      <inkml:brushProperty name="color" value="#AB008B"/>
    </inkml:brush>
  </inkml:definitions>
  <inkml:trace contextRef="#ctx0" brushRef="#br0">51 131 7802,'-39'-110'3374,"31"90"977,8 20-4318,0 0 0,0 0 0,0 0-1,0 0 1,0 0 0,0 0 0,0 0-1,0 1 1,0-1 0,0 0 0,0 0-1,0 0 1,0 0 0,0 0 0,0 0-1,0 0 1,-1 0 0,1 0 0,0 0-1,0 0 1,0 0 0,0 0 0,0 0 0,0 0-1,0 1 1,0-1 0,0 0 0,0 0-1,0 0 1,0 0 0,0 0 0,0 0-1,-1 0 1,1 0 0,0 0 0,0 0-1,0 0 1,0 0 0,0 0 0,0 0-1,0 0 1,0 0 0,0 0 0,0 0-1,0 0 1,-1 0 0,1 0 0,0 0-1,0 0 1,0-1 0,0 1 0,0 0-1,0 0 1,0 0 0,0 0 0,0 0-1,0 0 1,0 0 0,0 0 0,0 0-1,1 26 1158,-1-21-441,13 201 4366,25 106-2402,-4-35-1944,1 17-848,-35-293 29,1 1-1,-1-1 1,0 0-1,0 0 1,0 1 0,0-1-1,0 0 1,0 0-1,-1 0 1,1 1-1,0-1 1,0 0 0,-1 0-1,1 0 1,-2 2-1,2-3-2,0 0 0,-1 0 0,1 1 0,-1-1 0,1 0 0,0 0 0,-1 0 0,1 0 0,-1 0-1,1 0 1,0 0 0,-1-1 0,1 1 0,0 0 0,-1 0 0,1 0 0,0 0 0,-1 0 0,1-1 0,0 1-1,-1 0 1,1 0 0,0 0 0,-1-1 0,1 1 0,0 0 0,0-1 0,-1 1 0,1 0 0,0-1-1,-25-37-2745,14 14 1053,1-1-1,-9-39 1,2-17 1676,8 12 213</inkml:trace>
</inkml:ink>
</file>

<file path=ppt/ink/ink1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33.482"/>
    </inkml:context>
    <inkml:brush xml:id="br0">
      <inkml:brushProperty name="width" value="0.05" units="cm"/>
      <inkml:brushProperty name="height" value="0.05" units="cm"/>
      <inkml:brushProperty name="color" value="#AB008B"/>
    </inkml:brush>
  </inkml:definitions>
  <inkml:trace contextRef="#ctx0" brushRef="#br0">86 0 9082,'-9'15'1921,"2"1"0,0-1 0,-6 22 0,-16 95 1684,15-57-2127,13-71-1354,-3 18 318,4-22-424,-1 1-1,1-1 1,0 1 0,0-1 0,0 1 0,0-1 0,0 1-1,0-1 1,0 1 0,0-1 0,0 1 0,0-1 0,0 1-1,0-1 1,1 1 0,-1-1 0,0 1 0,0-1 0,0 1-1,1-1 1,-1 0 0,0 1 0,0-1 0,1 1 0,-1-1-1,0 0 1,1 1 0,-1-1 0,1 0 0,0 1 0,0-1-8,0 0 0,0-1 0,0 1 0,-1 0 0,1-1 1,0 1-1,0-1 0,0 1 0,0-1 0,-1 1 1,1-1-1,0 0 0,0 1 0,-1-1 0,1 0 0,0 0 1,-1 1-1,1-1 0,-1 0 0,1-2 0,12-22 52,-11 21-35,9-20 40,11-44-1,-19 53-70,1 0 0,1 0 1,1 1-1,0-1 0,0 1 0,2 0 1,0 1-1,16-21 0,-23 32 11,0 1 0,0 0 0,0 0 0,0 0 1,1 0-1,-1 0 0,0 0 0,1 0 0,-1 1 0,1-1 0,-1 0 0,1 1 0,-1-1 0,1 1 1,-1 0-1,1-1 0,-1 1 0,1 0 0,0 0 0,-1 0 0,1 0 0,2 0 0,-1 1 49,0 0 0,0 1 0,-1-1 0,1 0 0,0 1 0,-1-1 0,1 1 0,-1 0 0,1 0 0,-1 0 0,3 3 1,5 7 405,-1 1 0,0-1 1,12 25-1,-21-36-425,15 27 506,-2 1 1,19 56 0,-27-66-1228,-1-1 1,-1 1 0,2 27 0,-4-26-173</inkml:trace>
</inkml:ink>
</file>

<file path=ppt/ink/ink1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33.883"/>
    </inkml:context>
    <inkml:brush xml:id="br0">
      <inkml:brushProperty name="width" value="0.05" units="cm"/>
      <inkml:brushProperty name="height" value="0.05" units="cm"/>
      <inkml:brushProperty name="color" value="#AB008B"/>
    </inkml:brush>
  </inkml:definitions>
  <inkml:trace contextRef="#ctx0" brushRef="#br0">1 0 12083,'10'11'2911,"-1"-1"0,15 24 0,-14-18-1584,-2 0 0,8 19 0,-9-21-1220,-2 2 0,0-1 0,-1 0 0,-1 1 0,0 0 0,-1 0 0,-1 0 0,0 0 0,-1 0-1,-1 0 1,-5 27 0,6-43-140,0 1 0,0 0 0,0 0 0,0-1 0,0 1 0,-1 0-1,1-1 1,0 1 0,-1 0 0,1 0 0,0-1 0,-1 1 0,1-1 0,-1 1 0,1 0-1,-1-1 1,1 1 0,-1-1 0,0 1 0,-5-4-1968,-1-8-3349,-1-7 4047</inkml:trace>
</inkml:ink>
</file>

<file path=ppt/ink/ink1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34.300"/>
    </inkml:context>
    <inkml:brush xml:id="br0">
      <inkml:brushProperty name="width" value="0.05" units="cm"/>
      <inkml:brushProperty name="height" value="0.05" units="cm"/>
      <inkml:brushProperty name="color" value="#AB008B"/>
    </inkml:brush>
  </inkml:definitions>
  <inkml:trace contextRef="#ctx0" brushRef="#br0">14 466 10170,'-14'11'3610,"14"-11"-3557,0 0 0,0 0 0,1 0 0,-1 0 0,0 0 0,0 0 0,0 0 0,0 0 0,0 0 0,0 0 0,0 0 0,0 0 0,0 0 0,1 0 636,-1 0-637,0 0 1,0 0 0,0 0 0,0 1 0,0-1 0,0 0 0,0 0 0,0 0 0,0 0 0,0 0 0,0 0 0,0 0 0,0 0 0,0 0 0,0 0 0,0 0 0,0 0 0,0 1 0,0-1 0,0 0 0,0 1 795,0-1-795,0 0 0,0 0 0,-1 0 0,32-13 3262,37-32-940,-2-3 0,77-72 0,-89 71-2064,1 3 0,3 2-1,91-53 1,-142 94-476,24-11-326,-30 14 363,-1 0 1,1 0 0,0 0 0,0 0-1,-1 0 1,1-1 0,0 1-1,0 1 1,-1-1 0,1 0-1,0 0 1,0 0 0,-1 0 0,1 0-1,0 1 1,-1-1 0,1 0-1,0 1 1,-1-1 0,1 1-1,0-1 1,-1 0 0,1 1 0,-1-1-1,1 1 1,-1 0 0,1-1-1,-1 1 1,1-1 0,-1 1-1,0 0 1,1-1 0,-1 1 0,0 0-1,1-1 1,-1 1 0,0 0-1,0 0 1,3 18-1265</inkml:trace>
</inkml:ink>
</file>

<file path=ppt/ink/ink1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34.733"/>
    </inkml:context>
    <inkml:brush xml:id="br0">
      <inkml:brushProperty name="width" value="0.05" units="cm"/>
      <inkml:brushProperty name="height" value="0.05" units="cm"/>
      <inkml:brushProperty name="color" value="#AB008B"/>
    </inkml:brush>
  </inkml:definitions>
  <inkml:trace contextRef="#ctx0" brushRef="#br0">109 13 8290,'4'-12'9382,"-14"14"-6269,-23 24-2117,-11 23-226,41-45-677,0 1-1,0-1 1,0 1-1,0-1 1,1 1-1,0 0 1,-3 6-1,5-9-65,-1-1 0,1 1 0,0 0 0,0-1 0,-1 1-1,1 0 1,0-1 0,0 1 0,1 0 0,-1-1 0,0 1 0,1 0 0,-1-1 0,0 1-1,1-1 1,1 3 0,0-1-9,1-1-1,-1 0 1,0 1 0,1-1-1,0-1 1,0 1 0,-1 0-1,1-1 1,0 1 0,0-1-1,0 0 1,0 0 0,1 0-1,-1 0 1,0 0 0,0-1-1,1 0 1,-1 0 0,5 0-1,13-1-136,0 0-1,1-2 0,-1-1 1,-1 0-1,1-2 0,-1 0 1,38-18-1,0 2-5423,-48 20 4201</inkml:trace>
</inkml:ink>
</file>

<file path=ppt/ink/ink1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35.166"/>
    </inkml:context>
    <inkml:brush xml:id="br0">
      <inkml:brushProperty name="width" value="0.05" units="cm"/>
      <inkml:brushProperty name="height" value="0.05" units="cm"/>
      <inkml:brushProperty name="color" value="#AB008B"/>
    </inkml:brush>
  </inkml:definitions>
  <inkml:trace contextRef="#ctx0" brushRef="#br0">152 189 7946,'49'-92'3805,"-39"131"5485,14 62-6759,-23-99-2491,7 34 646,-8-35-690,0 0 1,1 0-1,-1 1 0,1-1 1,-1 0-1,1 0 0,-1 0 1,1 0-1,0 0 0,0 0 1,-1 0-1,1 0 0,0 0 0,0 0 1,0 0-1,0-1 0,0 1 1,0 0-1,0-1 0,0 1 1,0 0-1,1-1 0,-1 0 1,0 1-1,0-1 0,2 1 0,3-5-1187,-12-4-5585,-2 2 5612</inkml:trace>
  <inkml:trace contextRef="#ctx0" brushRef="#br0" timeOffset="1">7 189 10970,'-7'11'4817,"12"-11"-2472,8-7-225,12-9-591,5-1-81,6-5-264,-1 3-240,-2-2-511,-1 6-169,-8-1-464,-1 0-289,-2 5-983,-8-5-888,-1 5-745,7-2 1713</inkml:trace>
</inkml:ink>
</file>

<file path=ppt/ink/ink1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8:35.566"/>
    </inkml:context>
    <inkml:brush xml:id="br0">
      <inkml:brushProperty name="width" value="0.05" units="cm"/>
      <inkml:brushProperty name="height" value="0.05" units="cm"/>
      <inkml:brushProperty name="color" value="#AB008B"/>
    </inkml:brush>
  </inkml:definitions>
  <inkml:trace contextRef="#ctx0" brushRef="#br0">1 2 8722,'5'-2'7681,"20"12"-3209,-14 1-3624,0 1 0,12 18 0,-9-11-295,-6-8 13,-2 0 1,1 0-1,5 16 1,-8-17-272,1 0 0,0 0 0,0-1 0,10 12 0,-14-19-257,1 0 0,0 0 0,-1-1-1,1 1 1,0-1 0,0 0 0,-1 1 0,1-1-1,0 0 1,0 0 0,1 0 0,-1-1 0,0 1-1,0 0 1,0-1 0,1 1 0,-1-1 0,0 0-1,0 0 1,1 0 0,-1 0 0,0 0 0,0 0-1,4-1 1,7-2 30,0 0 1,-1-1-1,1 0 0,-1-1 1,18-10-1,-24 11-279,0 0-1,0-1 1,0 0-1,0 0 1,-1 0 0,0 0-1,0-1 1,0 0-1,-1 0 1,0-1-1,4-6 1,29-62-7892,-24 58 6455</inkml:trace>
  <inkml:trace contextRef="#ctx0" brushRef="#br0" timeOffset="1">459 21 9642,'43'44'4657,"-38"-42"-2024,-1-4-425,-4-4-1792,-1 4-184</inkml:trace>
</inkml:ink>
</file>

<file path=ppt/ink/ink1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9:14.952"/>
    </inkml:context>
    <inkml:brush xml:id="br0">
      <inkml:brushProperty name="width" value="0.05" units="cm"/>
      <inkml:brushProperty name="height" value="0.05" units="cm"/>
      <inkml:brushProperty name="color" value="#AB008B"/>
    </inkml:brush>
  </inkml:definitions>
  <inkml:trace contextRef="#ctx0" brushRef="#br0">1 322 10178,'1'0'5905,"9"25"-4360,37 42-241,-34-40-232,4-12-280,2-8-87,13-15-33,9-10 48,10-21-104,9-9-96,6-20-160,4-9-192,6-5-712,-2 7 2056,-23 28-1352</inkml:trace>
</inkml:ink>
</file>

<file path=ppt/ink/ink1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9:51.986"/>
    </inkml:context>
    <inkml:brush xml:id="br0">
      <inkml:brushProperty name="width" value="0.05" units="cm"/>
      <inkml:brushProperty name="height" value="0.05" units="cm"/>
      <inkml:brushProperty name="color" value="#AB008B"/>
    </inkml:brush>
  </inkml:definitions>
  <inkml:trace contextRef="#ctx0" brushRef="#br0">1 20 4433,'5'2'11198,"-1"-1"-10995,0 1 1,1-1-1,0 0 0,-1 0 1,1-1-1,7 1 0,63-7 905,-51 2-658,0 2 0,0 0 0,1 2 0,-1 1 0,33 5 0,-31-1-241,0-1 1,0-1-1,0-1 1,51-4-1,102-23 167,-156 21-388,-13 2 0,0 1 1,-1 0-1,1 1 0,0 0 1,0 0-1,-1 1 0,1 1 1,0-1-1,-1 2 1,1-1-1,-1 1 0,0 1 1,0 0-1,0 0 0,0 0 1,-1 1-1,0 1 1,0-1-1,0 1 0,11 12 1,-10-10-15,0 0 1,1-1-1,-1 0 1,20 10-1,-24-15 23,1 0-1,-1 0 0,0 0 0,1 0 0,-1-1 0,1 0 0,0 0 1,-1-1-1,1 0 0,0 0 0,-1 0 0,9-1 0,2-1 15,0 1 1,0 1-1,-1 0 0,18 3 0,-14-1-7,0-1-1,24-1 1,-14-4 26,0 2-1,0 2 1,0 0-1,0 2 1,56 10-1,-62-9 35,0-1-1,1-1 0,-1-1 0,1-2 0,-1 0 0,44-11 1,-10 4 246,62-11 1101,-87 15-1087,10-1 301,64-2 1,-77 7-309,-18 1-195,1-1 1,-1 2 0,0-1 0,1 2-1,-1-1 1,0 1 0,16 6-1,-21-6-103,0 0-1,0 0 0,0-1 0,1 1 0,-1-1 0,1-1 0,-1 1 1,1-1-1,12-1 0,-19 1-18,0 0 0,0 0-1,0 0 1,0 0 0,1 0 0,-1 0 0,0 0 0,0 0-1,0 0 1,1 0 0,-1 0 0,0 0 0,0 0 0,0 0-1,1 0 1,-1 0 0,0-1 0,0 1 0,0 0 0,0 0 0,1 0-1,-1 0 1,0 0 0,0 0 0,0 0 0,0 0 0,0-1-1,1 1 1,-1 0 0,0 0 0,0 0 0,0 0 0,0-1 0,0 1-1,0 0 1,0 0 0,0 0 0,0 0 0,1-1 0,-1 1-1,0 0 1,0 0 0,0 0 0,0-1 0,0 1 0,0 0-1,0 0 1,-1-1 0,-2-1-1350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30.520"/>
    </inkml:context>
    <inkml:brush xml:id="br0">
      <inkml:brushProperty name="width" value="0.05" units="cm"/>
      <inkml:brushProperty name="height" value="0.05" units="cm"/>
      <inkml:brushProperty name="color" value="#FF0066"/>
    </inkml:brush>
  </inkml:definitions>
  <inkml:trace contextRef="#ctx0" brushRef="#br0">3 128 9498,'0'-1'4017,"0"-3"-2161,13-11-247,4-3-289,47-39-384,-44 43-544,-1 3-184,-3 6-104,-13 2-48,-1 3-408,-4 5-240</inkml:trace>
  <inkml:trace contextRef="#ctx0" brushRef="#br0" timeOffset="1">84 44 6665,'-13'12'590,"7"-6"101,-1-1 0,1 1 0,0 0 0,0 1 0,1-1 0,0 1 0,0 0 0,1 1 0,0-1 0,-6 15 1,8-13-229,1-6-228,0 0 0,0 0 0,0 0 0,1 1 0,0-1 0,-1 0 0,2 7-1,-1-9-204,0 0-1,1 0 0,-1 0 0,1 0 0,-1 0 0,1 0 0,0 0 1,-1 0-1,1 0 0,0 0 0,0 0 0,0 0 0,0-1 0,0 1 1,0 0-1,0-1 0,0 1 0,0 0 0,0-1 0,0 1 0,0-1 1,0 0-1,0 1 0,1-1 0,1 0 0,34 5 228,-32-5-182,0 0 1,0 0-1,-1 0 1,1 1-1,0 0 0,-1 0 1,1 1-1,0-1 1,-1 1-1,0 0 0,8 4 1,-9-4 34,1 0 0,-1 1 0,0-1 0,0 1 0,0-1 0,0 1 0,-1 0 1,1 0-1,-1 1 0,0-1 0,0 0 0,0 1 0,0 0 0,0-1 0,-1 1 0,1 0 0,-1 0 1,0 0-1,0 5 0,-1-6-50,0 1 0,-1 0 0,1 0 0,-1-1 0,0 1 0,0-1 0,0 1 0,-1-1 0,1 1 0,-1-1 0,0 0 1,0 1-1,0-1 0,0 0 0,-1 0 0,1-1 0,-1 1 0,1 0 0,-1-1 0,-5 4 0,0 0 19,1 0-153,-1 0 0,0 0 0,-13 6 1,20-11-35,0 0 1,0-1 0,0 1 0,0-1-1,0 1 1,0-1 0,-1 1 0,1-1-1,0 0 1,0 0 0,0 1 0,0-1-1,-1 0 1,1 0 0,0 0 0,0 0-1,0 0 1,-1-1 0,1 1 0,0 0-1,0-1 1,0 1 0,0 0 0,0-1-1,0 1 1,0-1 0,0 0 0,0 1-1,0-1 1,0 0 0,0 0 0,0 1-1,0-1 1,0 0 0,1 0 0,-2-2-1,2-9-174,4-3-69</inkml:trace>
</inkml:ink>
</file>

<file path=ppt/ink/ink1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9:52.789"/>
    </inkml:context>
    <inkml:brush xml:id="br0">
      <inkml:brushProperty name="width" value="0.05" units="cm"/>
      <inkml:brushProperty name="height" value="0.05" units="cm"/>
      <inkml:brushProperty name="color" value="#AB008B"/>
    </inkml:brush>
  </inkml:definitions>
  <inkml:trace contextRef="#ctx0" brushRef="#br0">0 136 5081,'1'0'205,"-1"1"-1,1 0 1,0-1-1,-1 1 1,1 0-1,0-1 1,-1 1-1,1-1 1,0 1-1,0-1 1,-1 1-1,1-1 1,0 1-1,0-1 1,0 0-1,0 1 0,-1-1 1,1 0-1,0 0 1,0 0-1,0 0 1,0 0-1,0 0 1,0 0-1,0 0 1,0 0-1,-1 0 1,1 0-1,0-1 1,0 1-1,1-1 1,36-9 773,-31 8-412,75-19 899,2 4-1,125-10 1,39-6 571,-162 19-1260,151-5 1,89 23 724,-259-3-1049,26 0-135,-34-1-78,-1 2 0,100 16 0,-48 8 13,-56-12 71,0-2 1,101 8-1,-136-19-90,-9 0-63,-1-1-1,1 1 1,0-2-1,0 1 0,0-2 1,12-2-1,-21 0-358,-3 1-620,0-7 392</inkml:trace>
</inkml:ink>
</file>

<file path=ppt/ink/ink1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9:53.995"/>
    </inkml:context>
    <inkml:brush xml:id="br0">
      <inkml:brushProperty name="width" value="0.05" units="cm"/>
      <inkml:brushProperty name="height" value="0.05" units="cm"/>
      <inkml:brushProperty name="color" value="#AB008B"/>
    </inkml:brush>
  </inkml:definitions>
  <inkml:trace contextRef="#ctx0" brushRef="#br0">9 110 6705,'-7'-82'2925,"7"81"-2803,-1 0-1,1-1 1,0 1 0,0 0 0,0 0-1,0 0 1,0-1 0,0 1-1,0 0 1,0 0 0,1 0-1,-1 0 1,0 0 0,1-1 0,-1 1-1,1 0 1,-1 0 0,3-6 5719,-1 13-4714,56 205 1723,-20-56-1853,5-18 63,71 157 1,-79-219-416,4-2 0,2-1 0,78 100 0,-66-105 394,83 78 0,-105-116-892,1-2 1,1-1-1,1-2 0,65 35 1,-97-58-258,-2 0 106,1-1 1,-1 0-1,0 0 0,0 1 0,0-1 0,1 0 0,-1 0 0,0 0 0,0 1 1,0-1-1,1 0 0,-1 0 0,0 0 0,1 0 0,-1 0 0,0 0 1,0 1-1,1-1 0,-1 0 0,0 0 0,1 0 0,-1 0 0,0 0 0,0 0 1,1 0-1,-1 0 0,0 0 0,1 0 0,-1 0 0,0 0 0,0-1 0,1 1 1,-1 0-1,0 0 0,1 0 0,-1 0 0,0 0 0,0-1 0,0 1 0,1 0 1,-1 0-1,-1-9-78</inkml:trace>
</inkml:ink>
</file>

<file path=ppt/ink/ink1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9:55.137"/>
    </inkml:context>
    <inkml:brush xml:id="br0">
      <inkml:brushProperty name="width" value="0.05" units="cm"/>
      <inkml:brushProperty name="height" value="0.05" units="cm"/>
      <inkml:brushProperty name="color" value="#AB008B"/>
    </inkml:brush>
  </inkml:definitions>
  <inkml:trace contextRef="#ctx0" brushRef="#br0">142 87 8034,'1'-2'533,"24"-36"5077,-24 36-5359,0 0 0,0 1 1,0-1-1,-1 0 0,1 0 0,0-1 0,-1 1 0,0 0 0,1 0 0,-1 0 0,0 0 1,0 0-1,0 0 0,0-1 0,0 1 0,-1 0 0,0-3 0,1 4-203,0 1-1,-1-1 0,1 1 1,0 0-1,0-1 0,0 1 1,-1 0-1,1-1 0,0 1 1,-1 0-1,1-1 0,0 1 1,-1 0-1,1 0 1,0 0-1,-1-1 0,1 1 1,0 0-1,-1 0 0,1 0 1,-1 0-1,1-1 0,0 1 1,-1 0-1,1 0 0,-1 0 1,1 0-1,0 0 0,-1 0 1,1 0-1,-1 0 0,1 0 1,0 0-1,-1 1 0,1-1 1,-1 0-1,1 0 0,0 0 1,-1 0-1,1 1 1,0-1-1,-1 0 0,1 0 1,0 1-1,-1-1 0,1 0 1,0 1-1,-1-1 0,1 0 1,0 1-1,0-1 0,-1 1 1,-17 23 473,15-20-351,-20 32 317,2 0-1,-29 66 1,42-81-364,1-1 1,0 1-1,2 0 0,1 0 1,0 1-1,2-1 1,-1 27-1,3-43-98,0 1 0,1 0 0,-1-1 0,1 1 0,0 0 0,1-1 0,-1 1 1,1-1-1,0 0 0,0 0 0,1 1 0,0-1 0,0-1 0,0 1 0,0 0 0,1-1 0,0 0 0,-1 1 0,2-2 0,-1 1 0,5 3 0,-2-3-15,0 0 1,0-1-1,1 0 0,-1 0 1,0-1-1,1 0 0,0 0 1,0-1-1,-1 0 0,1 0 0,0-1 1,0 0-1,0-1 0,11-1 1,1-1-405,0-1 0,-1-1-1,24-9 1,-32 10-324,-1 0-1,0-1 0,0-1 1,-1 1-1,1-2 0,-1 1 1,11-12-1,4-8-482</inkml:trace>
</inkml:ink>
</file>

<file path=ppt/ink/ink1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9:55.629"/>
    </inkml:context>
    <inkml:brush xml:id="br0">
      <inkml:brushProperty name="width" value="0.05" units="cm"/>
      <inkml:brushProperty name="height" value="0.05" units="cm"/>
      <inkml:brushProperty name="color" value="#AB008B"/>
    </inkml:brush>
  </inkml:definitions>
  <inkml:trace contextRef="#ctx0" brushRef="#br0">153 9 8962,'-2'-1'490,"0"0"-1,0 0 1,0 0 0,-1 0-1,1 0 1,0 0 0,0 1 0,-1-1-1,1 1 1,0-1 0,-1 1-1,1 0 1,0 0 0,-1 0-1,1 0 1,0 1 0,-4 0 0,3 0-258,0 0 1,0 1 0,0-1-1,0 1 1,0 0 0,0-1 0,1 2-1,-1-1 1,1 0 0,0 0 0,-3 4-1,-4 6-100,0 1-1,2 0 1,-1 0-1,-7 21 1,12-26 451,-2 3-392,1-1-1,1 1 1,0 0-1,0-1 1,-1 20-1,4-26-159,0-1-1,0 1 0,0-1 0,0 1 0,1-1 0,-1 0 0,1 1 1,0-1-1,0 0 0,2 5 0,-2-7-25,0 1-1,0-1 1,0 1 0,1-1-1,-1 1 1,0-1-1,1 0 1,-1 0 0,0 1-1,1-1 1,0 0 0,-1 0-1,1-1 1,0 1 0,-1 0-1,1 0 1,0-1-1,0 1 1,-1-1 0,3 1-1,0-1-1,0 0 0,-1-1-1,1 1 1,0-1 0,-1 1 0,1-1-1,-1 0 1,1 0 0,-1-1-1,0 1 1,1-1 0,-1 0-1,0 0 1,0 0 0,0 0-1,0 0 1,0 0 0,-1-1 0,1 0-1,3-4 1,1-1 8,-1 0 0,-1 0 0,1 0 1,-1-1-1,-1 0 0,6-13 0,-7 14 13,-1-1 0,0 1-1,0-1 1,-1 1 0,0-1 0,0 0-1,-1 1 1,0-1 0,-1 0 0,-2-12-1,3 20 787,10 5-211,-4-2-547,0 0 0,0 0 0,0 1 0,0 0 1,-1 0-1,0 0 0,1 1 0,-1-1 0,7 8 1,-8-7-36,1 0 1,0 0 0,0 0 0,0-1 0,0 0 0,1 0 0,-1 0 0,1-1 0,0 0 0,-1 0 0,1 0 0,9 1 0,-13-3-172,0 1 1,0-1 0,0 0-1,-1 0 1,1-1 0,0 1-1,0 0 1,0-1 0,0 1-1,0-1 1,0 1 0,-1-1-1,1 0 1,0 0 0,0 0-1,-1 0 1,1 0 0,-1 0 0,1 0-1,-1 0 1,2-2 0,0-2-572,1 0 0,-1 0-1,0 0 1,-1 0 0,4-9 0,-1 1 1230,4-9-544</inkml:trace>
</inkml:ink>
</file>

<file path=ppt/ink/ink1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9:56.003"/>
    </inkml:context>
    <inkml:brush xml:id="br0">
      <inkml:brushProperty name="width" value="0.05" units="cm"/>
      <inkml:brushProperty name="height" value="0.05" units="cm"/>
      <inkml:brushProperty name="color" value="#AB008B"/>
    </inkml:brush>
  </inkml:definitions>
  <inkml:trace contextRef="#ctx0" brushRef="#br0">1 176 6241,'5'-87'4071,"-5"86"-3977,0 1 0,0 0 0,0-1 0,0 1 1,0-1-1,0 1 0,1-1 0,-1 1 0,0 0 0,0-1 1,0 1-1,1 0 0,-1-1 0,0 1 0,1 0 1,-1-1-1,0 1 0,1 0 0,-1-1 0,0 1 1,1 0-1,-1 0 0,1 0 0,-1-1 0,0 1 1,1 0-1,-1 0 0,1 0 0,-1 0 0,0 0 1,1 0-1,-1 0 0,1 0 0,-1 0 0,1 0 1,-1 0-1,1 0 0,-1 0 0,0 0 0,1 0 1,-1 0-1,1 0 0,-1 1 0,0-1 0,1 0 1,-1 0-1,1 1 0,-1-1 0,0 0 0,1 0 1,-1 1-1,0-1 0,0 0 0,1 1 0,-1-1 0,0 0 1,0 1-1,1 0 0,21 20 2518,-22-20-2382,4 7 243,0-1 1,0 1 0,-1 0-1,0 0 1,-1 0-1,0 0 1,0 0 0,0 1-1,-1-1 1,-1 10 0,4 12 98,-3-20-419,-1-8-137,0 0-1,0 0 0,0-1 0,1 1 1,-1 0-1,0 0 0,1-1 1,-1 1-1,1 0 0,-1-1 1,1 1-1,1 1 0,-1-4-6,-1-1 0,1 1 0,0-1 0,0 1 0,-1-1 0,1 1-1,-1-1 1,0 1 0,1-1 0,-1 0 0,0 1 0,0-1 0,0 0 0,0 1-1,0-1 1,-1-3 0,2-6-13,0-11 5,6-72 22,-6 84-22,1 0-1,0 1 1,0-1 0,1 1-1,1 0 1,-1 0 0,8-14-1,-10 22 15,0-1 0,-1 1-1,1-1 1,0 1-1,0 0 1,0-1-1,0 1 1,0 0 0,0 0-1,0 0 1,1 0-1,-1 0 1,0 0-1,1 0 1,-1 0 0,0 0-1,1 1 1,-1-1-1,1 0 1,-1 1-1,1 0 1,-1-1 0,1 1-1,0 0 1,-1 0-1,1-1 1,-1 1 0,1 0-1,0 1 1,-1-1-1,1 0 1,-1 0-1,1 1 1,0-1 0,-1 1-1,1-1 1,-1 1-1,0 0 1,1 0-1,-1-1 1,1 1 0,-1 0-1,0 0 1,0 0-1,0 1 1,2 0-1,3 5 27,0 0 0,-1 0-1,0 0 1,0 1 0,-1 0-1,7 15 1,4 25-3677,-15-48 3519,0 1 0,0-1 0,0 0-1,0 0 1,0 1 0,0-1 0,0 0-1,0 0 1,0 0 0,0 1 0,0-1-1,1 0 1,-1 0 0,0 0 0,0 1-1,0-1 1,0 0 0,0 0 0,1 0-1,-1 0 1,0 0 0,0 1-1,0-1 1,1 0 0,-1 0 0,0 0-1,0 0 1,0 0 0,1 0 0,-1 0-1,0 0 1,0 0 0,1 0 0,-1 0-1,0 0 1,0 0 0,1 0 0,-1 0-1,0 0 1,0 0 0</inkml:trace>
</inkml:ink>
</file>

<file path=ppt/ink/ink1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9:56.699"/>
    </inkml:context>
    <inkml:brush xml:id="br0">
      <inkml:brushProperty name="width" value="0.05" units="cm"/>
      <inkml:brushProperty name="height" value="0.05" units="cm"/>
      <inkml:brushProperty name="color" value="#AB008B"/>
    </inkml:brush>
  </inkml:definitions>
  <inkml:trace contextRef="#ctx0" brushRef="#br0">100 459 9754,'-1'-2'578,"0"1"-1,0-1 1,0 1-1,0-1 1,0 1 0,-1-1-1,1 1 1,-1 0-1,1 0 1,-1 0 0,1-1-1,-1 1 1,-2-1-1,3 2-386,0 0 0,-1-1 0,1 1-1,0 0 1,-1 0 0,1 0 0,0 0-1,-1 0 1,1 0 0,0 0 0,-1 0-1,1 0 1,0 1 0,0-1 0,-3 1-1,2 1-113,-1-1 0,1 1 0,-1-1 0,1 1 0,-1 0 0,1 0 0,0 0-1,0 1 1,0-1 0,0 0 0,1 1 0,-1-1 0,1 1 0,-1 0 0,1 0 0,-2 3-1,-2 9 119,1 0 0,0 1 1,2-1-1,-3 31 0,4-39-140,1 0 0,0-1 1,1 1-1,0 0 1,0 0-1,0-1 1,1 1-1,-1-1 1,2 1-1,-1-1 1,1 0-1,0 0 1,0 0-1,5 7 0,-6-11-26,0 0-1,0 0 1,0 0-1,0-1 1,0 1-1,0 0 1,1-1-1,-1 1 1,0-1-1,1 0 1,0 0-1,-1 0 1,1 0-1,-1 0 1,1-1-1,0 1 0,0-1 1,-1 0-1,1 0 1,0 1-1,0-2 1,-1 1-1,1 0 1,0-1-1,0 1 1,-1-1-1,1 0 1,0 0-1,-1 0 1,1 0-1,-1 0 1,0-1-1,1 1 1,2-3-1,1 0 14,1-1 0,0 0-1,-1-1 1,0 0 0,0 0 0,-1 0 0,0 0-1,0-1 1,0 0 0,5-11 0,1-4 102,-2 0 1,0-1 0,-2 0 0,0 0-1,-1-1 1,-2 0 0,3-42-1,-7 65-136,0 0 0,0 1 0,0-1 0,0 0 0,0 0 0,0 1 0,0-1 0,0 0 0,-1 1 0,1-1 0,0 0 0,0 0 0,-1 1 0,1-1 0,-1 1 0,1-1 0,-1 0 0,1 1 0,-1-1 0,1 1 0,-1-1 0,1 1 0,-1-1 0,1 1 0,-1-1 0,0 1 0,1 0 0,-1-1 0,0 1 0,0 0 0,1 0 0,-1-1 0,0 1 0,1 0 0,-1 0 0,0 0 0,0 0 0,0 0 0,1 0 0,-1 0 0,0 0 0,0 0 0,1 1 0,-1-1 0,0 0 0,1 0 0,-1 1 0,0-1 0,1 0 0,-1 1 0,0-1 0,1 0 0,-1 1 0,0 0 0,0 1-6,1-1-1,-1 0 0,1 1 0,0 0 1,0-1-1,-1 1 0,1-1 1,0 1-1,0-1 0,0 1 0,1-1 1,0 4-1,-1 1 0,0 7 1,0-9 0,-1 0 0,1 0-1,0 0 1,0-1 0,0 1-1,0 0 1,1 0 0,0 0-1,0-1 1,0 1 0,0 0-1,0-1 1,1 1 0,-1-1-1,1 1 1,0-1 0,0 0-1,0 0 1,5 5 0,-5-7 6,0 0 0,0 1 0,0-1 0,0 0 0,0 0 0,0-1 1,0 1-1,1 0 0,-1-1 0,0 1 0,1-1 0,-1 0 0,0 0 0,1 0 0,-1 0 1,0 0-1,1-1 0,-1 1 0,0 0 0,0-1 0,1 0 0,-1 0 0,0 0 0,0 0 1,0 0-1,0 0 0,0 0 0,4-3 0,3-2 52,0-1 0,-1 0 1,1 0-1,11-15 0,-12 12 0,-1-1 0,0 0 1,-1 0-1,0 0 0,7-20 0,8-15 82,-21 44-131,1 0 0,0 0 0,0 0 0,0 0 0,0 1 0,0-1 0,1 0 0,-1 1 1,0-1-1,1 1 0,0-1 0,-1 1 0,1 0 0,0 0 0,-1-1 0,4 0 0,-4 2 0,1 0-1,-1 0 1,0 0-1,1 1 1,-1-1 0,1 0-1,-1 1 1,1-1-1,-1 1 1,0-1-1,1 1 1,-1 0-1,0-1 1,1 1-1,-1 0 1,0 0-1,0 0 1,0 0-1,0 0 1,0 0-1,0 0 1,1 2-1,0-1 14,0 0-1,0 1 0,0-1 0,1 0 0,-1 0 0,0-1 0,1 1 0,0-1 0,-1 1 0,1-1 0,0 0 0,0 0 0,0 0 0,0 0 0,0 0 0,-1-1 1,2 1-1,-1-1 0,0 0 0,3 0 0,-1-1 53,0 0 0,0-1 0,0 1 1,0-1-1,-1 0 0,1 0 0,-1-1 1,1 0-1,-1 0 0,0 0 0,6-5 0,1-1 116,0-1 0,-1 0 0,0-1 0,-1 0 0,0 0 0,-1-1 0,0 0-1,7-16 1,-11 18-242,0 0-1,-1 0 0,0 0 1,-1 0-1,0 0 0,-1-1 1,0 1-1,0-1 0,-1 1 1,0 0-1,-4-20 0,4 28-115,0 0-1,0 0 0,0 1 0,0-1 1,0 0-1,-1 0 0,1 0 0,-1 0 1,0 0-1,0 0 0,1 0 0,-1 1 1,0-1-1,0 0 0,-1 1 0,1-1 1,0 1-1,0-1 0,-1 1 0,1-1 1,-1 1-1,1 0 0,-1 0 0,0 0 1,1 0-1,-1 0 0,0 0 0,0 0 1,-2 0-1,-13 1-831</inkml:trace>
</inkml:ink>
</file>

<file path=ppt/ink/ink1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9:57.333"/>
    </inkml:context>
    <inkml:brush xml:id="br0">
      <inkml:brushProperty name="width" value="0.05" units="cm"/>
      <inkml:brushProperty name="height" value="0.05" units="cm"/>
      <inkml:brushProperty name="color" value="#AB008B"/>
    </inkml:brush>
  </inkml:definitions>
  <inkml:trace contextRef="#ctx0" brushRef="#br0">67 89 6785,'2'-5'753,"-1"0"-1,0 0 0,1 0 0,-2 0 0,1 0 0,-1 0 0,1-8 0,3-27 3934,-4 40-4596,0 0 1,0 1 0,0-1 0,0 0-1,0 0 1,0 0 0,0 0 0,0 0-1,-1 0 1,1 1 0,0-1 0,0 0-1,0 0 1,0 0 0,-1 0 0,1 0-1,0 0 1,0 0 0,0 0-1,0 0 1,-1 0 0,1 0 0,0 0-1,0 0 1,0 0 0,0 0 0,-1 0-1,1 0 1,0 0 0,0 0 0,0 0-1,0 0 1,0 0 0,-1 0 0,1 0-1,0 0 1,0 0 0,0-1 0,0 1-1,0 0 1,-1 0 0,1 0-1,0 0 1,0 0 0,0 0 0,0-1-1,0 1 1,0 0 0,0 0 0,0 0-1,-1-1 1,-1 8 30,0 0 0,-1 0-1,0 0 1,0-1 0,-1 0 0,0 1-1,-6 6 1,6-7-32,0-1 1,0 1-1,0 1 1,1-1-1,0 0 1,0 1-1,1-1 1,-1 1-1,-1 14 0,1-9 91,2 0 0,-1 0-1,1 1 1,1-1-1,1 0 1,-1 1-1,2-1 1,4 20-1,-5-27-147,1-1 0,-1 1-1,1-1 1,0 0 0,0 0-1,0 0 1,0 0 0,1 0-1,0 0 1,0-1 0,0 1-1,0-1 1,0 0 0,1 0-1,-1 0 1,1 0 0,0 0-1,0-1 1,0 0 0,0 0-1,1 0 1,-1 0 0,0-1-1,1 1 1,8 0 0,-3-1-120,0-1 1,0 0 0,0 0 0,0-1 0,0 0-1,0-1 1,0 0 0,0-1 0,-1 0 0,18-8-1,-12 4-1133,-1-1 0,0 0 0,0-1 0,-1-1 1,-1 0-1,13-12 0,-5 5-192</inkml:trace>
</inkml:ink>
</file>

<file path=ppt/ink/ink1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9:58.036"/>
    </inkml:context>
    <inkml:brush xml:id="br0">
      <inkml:brushProperty name="width" value="0.05" units="cm"/>
      <inkml:brushProperty name="height" value="0.05" units="cm"/>
      <inkml:brushProperty name="color" value="#AB008B"/>
    </inkml:brush>
  </inkml:definitions>
  <inkml:trace contextRef="#ctx0" brushRef="#br0">3 995 8938,'0'-4'151,"-1"0"530,0 0 0,1 0-1,0-1 1,-1 1 0,2 0-1,-1-1 1,0 1 0,1 0-1,0 0 1,0 0 0,0-1 0,0 1-1,1 0 1,-1 0 0,5-7-1,5-6 346,0 2-524,-1-1 1,-1 0-1,-1 0 0,0 0 1,-1-1-1,0 0 0,-2-1 0,7-32 1,-15 34-431,3 15-72,0 1 1,0 0-1,0 0 1,-1 0-1,1 0 0,0-1 1,0 1-1,-1 0 1,1 0-1,0 0 0,0 0 1,-1 0-1,1 0 0,0 0 1,0 0-1,-1 0 1,1 0-1,0 0 0,-1 0 1,1 0-1,0 0 1,0 0-1,-1 0 0,1 0 1,0 0-1,0 0 0,-1 0 1,1 0-1,0 0 1,0 1-1,-1-1 0,1 0 1,-2 2-5,0-1 1,0 1-1,0 0 1,0 0-1,0 0 1,0 0-1,1 0 1,-1 0-1,1 0 1,-1 3-1,-4 6 0,2 1 0,0 0 0,0 0-1,2 0 1,-1 0 0,-1 24 0,4-31 3,0 0 1,0 0-1,0-1 1,1 1 0,0 0-1,0 0 1,0-1-1,1 1 1,2 6 0,-3-9-1,0 0 1,1 0 0,-1 0 0,1 0 0,-1 0 0,1-1-1,-1 1 1,1 0 0,0-1 0,0 1 0,0-1 0,0 0-1,0 0 1,0 0 0,0 0 0,0 0 0,1 0 0,-1 0-1,0-1 1,3 1 0,0-1 3,0 0 0,0 0 0,1-1 0,-1 1 0,0-1-1,0 0 1,0-1 0,0 1 0,0-1 0,-1 0 0,1 0 0,0-1 0,-1 1 0,0-1 0,8-7-1,1 1 1,-1-2 0,-1 0 0,20-23-1,-15 10 58,0-1 0,-1 0 0,-2-1-1,-1-1 1,-1 0 0,-1-1-1,-1 0 1,-1 0 0,-2 0-1,-1-1 1,-1 0 0,-2 0-1,-1-1 1,-1 1 0,-7-58-1,6 82-46,0-1 3,0 0 0,0 0 0,0 0 0,-1 0 0,1 0 0,-1 1 0,-1-1 0,1 1-1,-1-1 1,-5-6 0,8 11-13,0 1 0,-1 0 0,1-1 0,0 1-1,-1 0 1,1 0 0,0-1 0,-1 1 0,1 0 0,0 0-1,-1-1 1,1 1 0,-1 0 0,1 0 0,-1 0-1,1 0 1,0 0 0,-1 0 0,1 0 0,-1 0 0,1 0-1,-1 0 1,1 0 0,-1 0 0,1 0 0,0 0-1,-1 0 1,1 0 0,-1 0 0,1 0 0,-1 1 0,1-1-1,0 0 1,-1 0 0,1 0 0,0 1 0,-1-1-1,1 0 1,0 1 0,-1-1 0,1 0 0,0 1 0,-1-1-1,1 0 1,0 1 0,0-1 0,-1 1 0,1-1-1,0 1 1,-10 24 30,7-12-26,1 0 0,0 0 1,1 0-1,0 0 1,1 0-1,0 0 0,1 1 1,1-1-1,0 0 0,1 0 1,0-1-1,11 26 0,-11-32-4,0 1-1,0 0 1,1-1-1,0 0 1,0 1-1,1-2 1,-1 1-1,1 0 1,1-1-1,-1 0 1,1 0-1,0-1 0,0 0 1,0 0-1,1 0 1,-1 0-1,1-1 1,0-1-1,0 1 1,0-1-1,0 0 1,0 0-1,1-1 1,10 1-1,-11-2-3,0 0 0,0-1 0,1 0 0,-1 0 0,0-1 0,0 0 0,0 0 0,0 0 0,0-1 0,-1 0 0,1 0 0,-1-1 0,0 0 0,0 0 0,0-1 0,0 1 0,-1-1 0,0 0 0,0-1 0,0 1 0,-1-1 0,0 0-1,0 0 1,5-11 0,-1 2 21,-1-1-1,0 0 1,-2-1-1,0 1 0,0-1 1,-2 0-1,0 0 0,-1-1 1,0-19-1,-3 7-3,0 1-1,-2-1 1,-1 1 0,-2-1-1,-1 1 1,-16-44 0,22 70-14,-1 0 0,1 0 0,-1 0 0,1 0 1,-1 1-1,0-1 0,0 1 0,-1-1 0,1 1 1,0 0-1,-1 0 0,1 0 0,-1 0 0,0 0 0,1 1 1,-4-2-1,4 2-3,1 1 0,-1 0 1,1-1-1,0 1 0,-1 0 0,1 0 1,-1 0-1,1 0 0,-1 0 0,1 0 0,0 0 1,-1 0-1,1 1 0,-1-1 0,1 1 1,0-1-1,-1 1 0,1-1 0,0 1 1,0 0-1,-1 0 0,1-1 0,0 1 0,0 0 1,0 0-1,0 0 0,0 0 0,0 0 1,0 1-1,0-1 0,1 0 0,-2 3 1,-2 5 21,0 0 0,1 0 0,0 0 0,0 0 0,1 1 0,1 0 0,0-1 0,0 1 0,0 0 0,2-1 0,-1 1 0,1 0 0,3 13 0,-1-5 35,2-1-1,0 0 0,1 0 1,0 0-1,1-1 1,15 24-1,-8-20-54,2-1-1,0-1 0,1 0 0,1-1 1,1 0-1,25 17 0,34 30-2657,-75-62 2279,-1 0 0,1 0 0,-1 0 0,0 1 0,0-1 0,0 1 0,-1 0 1,1-1-1,0 1 0,-1 0 0,0 0 0,0 0 0,0 0 0,0 0 0,0 0 0,0 0 0,-1 1 0,0-1 0,0 6 0,-3 7-1003</inkml:trace>
</inkml:ink>
</file>

<file path=ppt/ink/ink1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9:58.496"/>
    </inkml:context>
    <inkml:brush xml:id="br0">
      <inkml:brushProperty name="width" value="0.05" units="cm"/>
      <inkml:brushProperty name="height" value="0.05" units="cm"/>
      <inkml:brushProperty name="color" value="#AB008B"/>
    </inkml:brush>
  </inkml:definitions>
  <inkml:trace contextRef="#ctx0" brushRef="#br0">1 930 10834,'74'-74'8697,"45"-28"-5538,-33 30-1241,-45 37-1148,641-576 6115,-670 601-6865,10-14 27,-25 22-160,-11 5-281,-11 6-876,-5 6-549,-1-2 739</inkml:trace>
</inkml:ink>
</file>

<file path=ppt/ink/ink1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12.748"/>
    </inkml:context>
    <inkml:brush xml:id="br0">
      <inkml:brushProperty name="width" value="0.05" units="cm"/>
      <inkml:brushProperty name="height" value="0.05" units="cm"/>
      <inkml:brushProperty name="color" value="#AB008B"/>
    </inkml:brush>
  </inkml:definitions>
  <inkml:trace contextRef="#ctx0" brushRef="#br0">2041 28 6881,'3'-21'4098,"-4"15"-1642,-4 15 3637,-127 346-4050,-54 79-1287,118-297-523,-93 140 1,-202 239-24,284-404-108,-80 148-1,73-113 77,-110 147 201,63-101-55,-12 19 173,-125 204 953,267-410-1449,-2 2-2,1 0-1,-1 0 0,0-1 1,0 1-1,-1-1 0,0 0 1,-8 7-1,13-13-39,1-1 1,0 0 0,0 0-1,0 0 1,0 0-1,0 0 1,0 0 0,-1 0-1,1 0 1,0 1-1,0-1 1,0 0 0,0 0-1,0 0 1,-1 0-1,1 0 1,0 0 0,0 0-1,0 0 1,0 0-1,-1 0 1,1 0-1,0 0 1,0 0 0,0 0-1,0 0 1,-1 0-1,1 0 1,0-1 0,0 1-1,0 0 1,0 0-1,0 0 1,-1 0 0,1 0-1,0 0 1,0 0-1,0 0 1,0 0-1,0-1 1,0 1 0,0 0-1,0 0 1,-1 0-1,1 0 1,0 0 0,0-1-1,0 1 1,0 0-1,0 0 1,0-14-2146,9-19 2253,21-35 407</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30.952"/>
    </inkml:context>
    <inkml:brush xml:id="br0">
      <inkml:brushProperty name="width" value="0.05" units="cm"/>
      <inkml:brushProperty name="height" value="0.05" units="cm"/>
      <inkml:brushProperty name="color" value="#FF0066"/>
    </inkml:brush>
  </inkml:definitions>
  <inkml:trace contextRef="#ctx0" brushRef="#br0">36 1 6425,'-4'5'1110,"0"1"-1,1-1 1,0 1-1,0 0 1,0 0-1,0 0 1,-2 12 0,3-9-568,0 0 0,0 0 0,1 1 1,0-1-1,2 18 0,-1-22-492,1 0 1,-1 0-1,2 0 1,-1 0-1,0 0 1,1 0-1,0 0 1,0 0-1,0 0 1,6 8-1,-6-11-9,0 1 0,1-1 0,-1 0 0,0 0 1,1 0-1,-1 0 0,1 0 0,0 0 0,0-1 0,-1 1 0,1-1 0,0 0 0,0 0 0,1 0 1,-1 0-1,0 0 0,0-1 0,6 1 0,-4-2 1,1 1 1,-1-1 0,0 0-1,0-1 1,0 1-1,-1-1 1,1 0-1,0 0 1,-1-1-1,1 1 1,-1-1 0,0 0-1,0 0 1,0 0-1,7-8 1,-8 9-9,0-1 0,-1 0 0,1 0 0,-1 0 0,1-1 0,-1 1 0,0 0 1,0-1-1,-1 1 0,1-1 0,-1 0 0,1 1 0,-1-1 0,-1 0 0,1 0 0,0 0 0,-1 0 0,0 0 1,0 0-1,0 0 0,-1-5 0,0 7-32,1 0 0,-1 0 1,0 0-1,0 0 0,-1 0 1,1 0-1,0 1 0,-1-1 0,1 0 1,-1 1-1,1-1 0,-1 1 0,0 0 1,0-1-1,0 1 0,0 0 1,0 0-1,0 0 0,0 0 0,0 0 1,0 1-1,0-1 0,0 1 1,0-1-1,0 1 0,-1 0 0,1 0 1,0 0-1,0 0 0,-1 0 0,1 0 1,-3 2-1,-7-1-341,1 2 0,-1-1 1,1 2-1,-17 6 0,11-6-4554,27-9 3694</inkml:trace>
</inkml:ink>
</file>

<file path=ppt/ink/ink1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13.522"/>
    </inkml:context>
    <inkml:brush xml:id="br0">
      <inkml:brushProperty name="width" value="0.05" units="cm"/>
      <inkml:brushProperty name="height" value="0.05" units="cm"/>
      <inkml:brushProperty name="color" value="#AB008B"/>
    </inkml:brush>
  </inkml:definitions>
  <inkml:trace contextRef="#ctx0" brushRef="#br0">75 91 7674,'-16'-26'2183,"13"19"-1593,-1 1 0,1-1 0,-2 1 0,1 0 0,-1 0-1,0 0 1,0 0 0,-11-9 0,15 15-544,1 0 0,0 0 1,-1 0-1,1 0 0,0 0 0,0 0 0,-1 0 1,1 0-1,0 0 0,0 0 0,-1 0 1,1 0-1,0 0 0,0 1 0,-1-1 0,1 0 1,0 0-1,0 0 0,-1 0 0,1 0 1,0 1-1,0-1 0,-1 0 0,1 0 0,0 0 1,0 0-1,0 1 0,0-1 0,-1 0 1,1 0-1,0 1 0,0-1 0,0 0 0,0 0 1,0 1-1,0-1 0,0 0 0,0 0 1,0 1-1,0-1 0,0 0 0,0 1 0,0-1 1,0 0-1,0 0 0,0 1 0,0-1 1,0 0-1,0 0 0,0 1 0,0-1 0,0 0 1,0 0-1,1 1 0,-1-1 0,3 22 324,4 4-140,2-1 1,0-1-1,1 0 0,2 0 0,0-1 1,29 39-1,111 123 491,-107-134-564,83 100 173,266 279 773,115 34-138,-431-391-904,208 205 732,-212-198 116,105 147 0,-155-192-676,103 134 1043,-111-151-1071,1-1 0,1 0 0,0-1 0,1-2 1,1 0-1,38 21 0,-1-9 285,-29-13-151,41 23 0,-60-31-299,-1 1 1,-1 0 0,1 0-1,-1 1 1,0 0 0,0 0 0,-1 0-1,0 1 1,5 8 0,-2-1 17,-1 1 1,-1-1-1,-1 1 1,0 1-1,-1-1 1,-1 1-1,5 29 1,-10-46-114,1 1 1,0-1-1,-1 1 1,1-1-1,0 1 1,-1-1-1,1 1 0,-1-1 1,1 0-1,-1 1 1,1-1-1,-1 0 1,1 1-1,-1-1 0,1 0 1,-1 0-1,0 1 1,1-1-1,-1 0 1,1 0-1,-1 0 0,0 0 1,1 0-1,-1 0 1,1 0-1,-1 0 1,0 0-1,1 0 1,-2 0-1,2 0-104,-1 0 0,0 0-1,0 0 1,0 0 0,0 0 0,1 0 0,-1 0-1,0 0 1,0 0 0,1-1 0,-1 1 0,0 0-1,0 0 1,0-1 0,1 1 0,-1-1 0,0 1-1,1 0 1,-1-1 0,0 1 0,1-1 0,-2-1-1,7-9-872</inkml:trace>
</inkml:ink>
</file>

<file path=ppt/ink/ink1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18.154"/>
    </inkml:context>
    <inkml:brush xml:id="br0">
      <inkml:brushProperty name="width" value="0.05" units="cm"/>
      <inkml:brushProperty name="height" value="0.05" units="cm"/>
      <inkml:brushProperty name="color" value="#AB008B"/>
    </inkml:brush>
  </inkml:definitions>
  <inkml:trace contextRef="#ctx0" brushRef="#br0">6 0 10298,'-6'19'4009,"8"2"-2849,39-18-928</inkml:trace>
</inkml:ink>
</file>

<file path=ppt/ink/ink1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20.297"/>
    </inkml:context>
    <inkml:brush xml:id="br0">
      <inkml:brushProperty name="width" value="0.05" units="cm"/>
      <inkml:brushProperty name="height" value="0.05" units="cm"/>
      <inkml:brushProperty name="color" value="#AB008B"/>
    </inkml:brush>
  </inkml:definitions>
  <inkml:trace contextRef="#ctx0" brushRef="#br0">628 0 8802,'6'5'992,"-1"-1"0,1 1 0,-1 0 0,0 0 0,0 1 0,0-1 0,6 12 0,-4-5-287,-1 0 1,0 1-1,7 21 0,-6-7-232,-1 1 1,-1 0-1,2 38 1,-6-26-4,-2 0 0,-1 0 0,-14 67 0,-39 115 536,6-66-368,-7-2 0,-7-2 0,-6-3 0,-98 152 0,154-279-584,-44 67 128,50-80-175,-1 1 0,0-1 0,-1 0 0,0 0 0,0-1 0,-12 7 0,19-13-87,-2 0 1,1-1-1,0 1 1,0-1-1,0 0 1,-1 0-1,1 0 1,0 0-1,-1-1 1,1 0-1,-1 1 1,1-1-1,-1 0 1,1-1-1,-1 1 1,1 0-1,-1-1 1,1 0-1,0 0 1,-1 0-1,-3-2 1,4 1-291,1 1 0,-1 0-1,1-1 1,0 0 0,-1 0 0,1 0-1,0 0 1,0 0 0,1 0 0,-1 0-1,0 0 1,1-1 0,-1 1 0,1-1-1,0 1 1,-2-6 0,-1-8-1093</inkml:trace>
</inkml:ink>
</file>

<file path=ppt/ink/ink1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20.944"/>
    </inkml:context>
    <inkml:brush xml:id="br0">
      <inkml:brushProperty name="width" value="0.05" units="cm"/>
      <inkml:brushProperty name="height" value="0.05" units="cm"/>
      <inkml:brushProperty name="color" value="#AB008B"/>
    </inkml:brush>
  </inkml:definitions>
  <inkml:trace contextRef="#ctx0" brushRef="#br0">146 11 5377,'-24'-1'7340,"23"1"-7148,-1-1 0,1 1 0,-1 0 1,1-1-1,0 1 0,-1 0 0,1 0 0,0 0 0,-1 0 1,1 0-1,-1 0 0,1 0 0,0 1 0,-1-1 1,1 0-1,0 1 0,-1-1 0,1 1 0,0 0 0,0-1 1,-1 1-1,1 0 0,0 0 0,0 0 0,0 0 1,0 0-1,0 0 0,0 0 0,0 0 0,1 0 1,-2 2-1,-1 3 73,0 0-1,1 0 1,0 1 0,0-1 0,1 0 0,0 1-1,0 0 1,0-1 0,1 8 0,-6 36 725,-19 17-95,18-51-738,1 0 1,0 1-1,1-1 0,1 1 1,-2 20-1,6-37-156,0 0 1,0 1-1,-1-1 0,1 0 0,0 1 1,0-1-1,0 0 0,0 1 1,0-1-1,0 0 0,0 1 1,0-1-1,1 0 0,-1 0 1,0 1-1,0-1 0,0 0 1,0 1-1,0-1 0,0 0 1,1 0-1,-1 1 0,0-1 1,0 0-1,0 0 0,1 1 1,-1-1-1,0 0 0,0 0 1,1 0-1,-1 1 0,0-1 1,0 0-1,1 0 0,-1 0 1,0 0-1,1 0 0,-1 0 1,0 0-1,1 1 0,-1-1 0,0 0 1,1 0-1,-1 0 0,0 0 1,0 0-1,1 0 0,-1-1 1,0 1-1,1 0 0,-1 0 1,0 0-1,1 0 0,-1 0 1,0 0-1,0 0 0,1-1 1,-1 1-1,0 0 0,0 0 1,1 0-1,-1-1 0,0 1 1,0 0-1,1 0 0,-1-1 1,19-16 34,0-11-121,-2 0 0,28-61 0,-33 61 8,1 1 1,2 1-1,35-49 1,-49 73 75,1 1-1,-1-1 1,1 0 0,-1 1 0,1 0 0,0-1 0,0 1-1,-1 0 1,1 0 0,0 0 0,0 0 0,0 0 0,0 1-1,0-1 1,1 0 0,-1 1 0,0 0 0,0-1 0,0 1-1,3 0 1,-1 1 2,0-1-1,0 1 1,0 0-1,0 0 1,0 1 0,0-1-1,-1 1 1,1 0-1,0 0 1,3 3-1,5 4 210,0 1-1,0 0 0,-1 1 1,16 21-1,-25-30-151,0 1-1,0-1 1,0 1-1,0 0 1,-1-1-1,1 1 1,-1 0-1,0 0 1,0 0-1,0 0 1,0 0-1,-1 1 1,1-1-1,-1 0 1,0 0-1,0 0 1,0 0-1,0 1 1,0-1-1,-1 0 1,1 0-1,-1 0 1,0 0-1,0 0 1,0 0 0,-1 0-1,1 0 1,-1 0-1,1-1 1,-4 5-1,-5 6-313,-1-2 1,-1 1-1,1-1 0,-27 18 1,8-5-2477,8-2 1500</inkml:trace>
</inkml:ink>
</file>

<file path=ppt/ink/ink1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21.941"/>
    </inkml:context>
    <inkml:brush xml:id="br0">
      <inkml:brushProperty name="width" value="0.05" units="cm"/>
      <inkml:brushProperty name="height" value="0.05" units="cm"/>
      <inkml:brushProperty name="color" value="#AB008B"/>
    </inkml:brush>
  </inkml:definitions>
  <inkml:trace contextRef="#ctx0" brushRef="#br0">28 850 7674,'-1'0'159,"1"0"1,-1 1 0,0-1 0,1 0-1,-1 1 1,0-1 0,0 0 0,1 0-1,-1 0 1,0 0 0,0 0 0,0 0 0,1 0-1,-1 0 1,0 0 0,0 0 0,1 0-1,-1 0 1,0-1 0,0 1 0,1 0-1,-1-1 1,0 1 0,1 0 0,-1-1-1,0 1 1,1-1 0,-1 1 0,0-1-1,1 1 1,-1-1 0,1 1 0,-1-2 0,0 0 47,0 0 0,1 0 0,-1 0 0,1-1 0,0 1 0,-1 0 0,1 0 0,0-1 0,0 1 0,0 0 0,1-4 0,2-8 470,0 0 0,10-23 0,-6 17-96,1 1 0,1 0 0,1 1 1,1 0-1,18-24 0,-26 38-471,1 0-1,-1 1 1,1-1 0,-1 1-1,1 0 1,0 0 0,1 0 0,-1 1-1,0-1 1,1 1 0,-1 0-1,9-2 1,-10 4-84,1-1-1,0 1 0,-1 0 1,1 0-1,0 0 0,-1 1 1,1-1-1,0 1 0,-1 0 1,1 0-1,-1 0 0,1 1 1,-1-1-1,0 1 0,1 0 1,-1 0-1,0 0 0,0 0 1,3 4-1,-3-4-18,0 1 1,0 0-1,0 1 1,0-1-1,-1 0 0,1 1 1,-1 0-1,0-1 1,0 1-1,0 0 1,-1 0-1,0 0 0,1 0 1,-1 1-1,-1-1 1,1 0-1,0 0 1,-1 0-1,0 1 0,0-1 1,-1 0-1,0 5 1,-5-39-2,4 13-9,-9-132-78,11 135 67,1-1 0,0 1 0,0 0 0,2 0 0,0 0 0,0 1 0,2-1 0,6-16 0,-8 24 14,0 0 1,1 1-1,-1-1 1,1 1-1,1-1 1,-1 1-1,1 0 1,0 1-1,0-1 1,10-6-1,-12 9 3,0 0-1,-1 1 0,1 0 1,0 0-1,0 0 0,1 0 0,-1 0 1,0 1-1,0-1 0,0 1 1,0 0-1,0 0 0,1 0 0,-1 0 1,0 1-1,0-1 0,0 1 1,0 0-1,0 0 0,0 0 1,0 0-1,0 1 0,0-1 0,0 1 1,3 2-1,4 3 16,-1 2 0,17 16 0,-19-17 3,0 0-1,0-1 1,1 0-1,0 0 1,0-1 0,1 0-1,10 5 1,-17-11-6,0 1 1,1 0-1,-1-1 0,0 0 1,1 0-1,-1 1 1,1-1-1,-1-1 1,1 1-1,-1 0 0,0-1 1,1 1-1,-1-1 1,0 0-1,1 1 1,-1-1-1,0 0 1,0-1-1,0 1 0,0 0 1,0 0-1,0-1 1,0 0-1,0 1 1,-1-1-1,1 0 0,0 0 1,-1 1-1,0-1 1,1-1-1,0-1 1,6-9 64,0-1-1,-1 0 1,8-23 0,-13 30-71,14-40 80,-13 35-74,0 1 0,1-1 0,0 1 0,1 0 0,1 0 0,9-15 0,-15 26-17,0 0 1,0-1 0,0 1-1,1 0 1,-1 0 0,0-1-1,0 1 1,1 0-1,-1 0 1,0-1 0,0 1-1,1 0 1,-1 0-1,0 0 1,0-1 0,1 1-1,-1 0 1,0 0 0,1 0-1,-1 0 1,0 0-1,1 0 1,-1 0 0,0 0-1,1 0 1,-1 0-1,0 0 1,1 0 0,-1 0-1,0 0 1,1 0 0,-1 0-1,0 0 1,1 0-1,-1 0 1,0 0 0,1 0-1,-1 1 1,0-1-1,1 0 1,-1 0 0,0 0-1,0 1 1,1-1 0,-1 0-1,0 0 1,0 1-1,1-1 1,-1 0 0,0 0-1,0 1 1,0-1-1,0 0 1,0 1 0,1-1-1,-1 0 1,0 1 0,0-1-1,0 0 1,0 1-1,0 0 1,7 29-54,-4-20 41,-3-8 14,0-1 0,1 1 0,-1-1 0,1 1 0,0-1 0,-1 0-1,1 1 1,0-1 0,0 0 0,0 0 0,0 1 0,0-1 0,0 0 0,0 0 0,0 0-1,0 0 1,1 0 0,-1-1 0,0 1 0,1 0 0,-1 0 0,1-1 0,-1 1 0,0-1 0,1 0-1,-1 1 1,1-1 0,-1 0 0,1 0 0,-1 0 0,1 0 0,0 0 0,-1 0 0,1 0-1,-1 0 1,1-1 0,-1 1 0,0-1 0,1 1 0,-1-1 0,1 1 0,-1-1 0,0 0 0,3-1-1,4-3 6,0 0 0,-1-1 0,1 1 0,-1-1 0,0-1 0,6-7 0,-9 10 10,0-1 1,0 0 0,-1 0 0,0 0 0,0-1-1,3-6 1,-6 12-9,0-1-1,1 0 0,-1 0 0,0 0 1,0 1-1,0-1 0,1 0 1,-1 0-1,0 0 0,0 0 1,-1 1-1,1-1 0,0 0 1,0 0-1,0 0 0,0 0 1,-1 1-1,1-1 0,0 0 0,-1-1 1,0 1 1,0 0 0,0 1 1,-1-1-1,1 0 0,0 1 1,0-1-1,0 1 0,0-1 1,0 1-1,-1-1 0,1 1 1,0 0-1,0 0 0,-1 0 1,1 0-1,0 0 0,0 0 1,-3 0-1,-25 2 92,13 0-478,0-2-1,-31-1 0,42 0 113,1 0 0,0 1 1,-1-2-1,1 1 0,0 0 0,0-1 0,0 0 0,0 0 1,0 0-1,0 0 0,0-1 0,1 1 0,-1-1 0,1 0 1,-4-5-1,5 7 272,1-1-1,0 0 1,0 0 0,0 1 0,0-1 0,0 0 0,0 0-1,0 0 1,1 0 0,-1-3 0,0-26 7</inkml:trace>
</inkml:ink>
</file>

<file path=ppt/ink/ink1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22.392"/>
    </inkml:context>
    <inkml:brush xml:id="br0">
      <inkml:brushProperty name="width" value="0.05" units="cm"/>
      <inkml:brushProperty name="height" value="0.05" units="cm"/>
      <inkml:brushProperty name="color" value="#AB008B"/>
    </inkml:brush>
  </inkml:definitions>
  <inkml:trace contextRef="#ctx0" brushRef="#br0">49 10 12467,'-5'-9'5217,"5"17"-2985,5 12-615,11 25-505,3 8-120,9 12-208,4 2-56,5-3-240,-3-4-183,1-7-193,-6-7-16,-12-13-200,-1-2-337,-10-12-887,-3-4-448,-6-9-1145,-10-6 201,-18-6 1735</inkml:trace>
  <inkml:trace contextRef="#ctx0" brushRef="#br0" timeOffset="1">0 426 11146,'10'-3'4745,"18"-11"-2688,10-5-465,14-8-768,5-3-184,-3 5-984,-3-1-880,-2-2 824</inkml:trace>
</inkml:ink>
</file>

<file path=ppt/ink/ink1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22.807"/>
    </inkml:context>
    <inkml:brush xml:id="br0">
      <inkml:brushProperty name="width" value="0.05" units="cm"/>
      <inkml:brushProperty name="height" value="0.05" units="cm"/>
      <inkml:brushProperty name="color" value="#AB008B"/>
    </inkml:brush>
  </inkml:definitions>
  <inkml:trace contextRef="#ctx0" brushRef="#br0">1 1 10450,'16'25'4753,"6"8"-2536,17 8-345,4 9-128,-4 5-463,4-3-185,-6 3-488,-7-6-184,0-7-312,-8-9-56,-8-6-40,-4-5-160,-12-6-736,-3-2-424,-12-14-1273,3 0 137,-10-14 1487</inkml:trace>
</inkml:ink>
</file>

<file path=ppt/ink/ink1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23.227"/>
    </inkml:context>
    <inkml:brush xml:id="br0">
      <inkml:brushProperty name="width" value="0.05" units="cm"/>
      <inkml:brushProperty name="height" value="0.05" units="cm"/>
      <inkml:brushProperty name="color" value="#AB008B"/>
    </inkml:brush>
  </inkml:definitions>
  <inkml:trace contextRef="#ctx0" brushRef="#br0">13 288 8074,'-2'-3'335,"1"1"1,-1-1 0,1 1 0,0-1-1,0 0 1,0 1 0,0-1 0,0 0-1,1 0 1,-1 0 0,1 1 0,0-1-1,0 0 1,0 0 0,0 0-1,1 0 1,-1 0 0,1 0 0,-1 1-1,1-1 1,2-4 0,2-7 262,1 1-1,13-23 1,-10 22-148,0 0 0,1 0-1,1 1 1,0 1 0,0 0 0,21-17-1,-24 23-246,0 0-1,0 1 0,1 0 0,-1 0 0,1 1 1,1 0-1,-1 0 0,0 1 0,1 0 1,0 1-1,0 0 0,11 0 0,-18 1-169,-1 1-1,1 0 1,0 0-1,-1 1 1,1-1-1,-1 0 1,1 1-1,0 0 0,-1-1 1,1 1-1,-1 0 1,0 0-1,1 1 1,-1-1-1,0 0 1,1 1-1,-1 0 1,0-1-1,3 4 1,-3-2-15,-1 0 1,1 0 0,0 0 0,-1 0-1,1 0 1,-1 0 0,0 0 0,0 1-1,0-1 1,0 0 0,-1 1 0,1-1 0,-1 1-1,0 5 1,-3 14 28,0 1 0,-1-1 0,-2 0 0,-13 37 0,12-39-74,6-18-67,0 0 0,0 0 1,-1 0-1,1 0 0,-1 0 0,0-1 0,0 1 0,0 0 1,0-1-1,0 0 0,0 0 0,-1 1 0,1-1 0,-1 0 1,0-1-1,1 1 0,-5 1 0,5-2-119,0 0 0,0 0 0,0-1-1,0 1 1,0-1 0,-1 0 0,1 0 0,0 1-1,0-1 1,0-1 0,0 1 0,0 0-1,-1 0 1,1-1 0,0 1 0,0-1 0,0 0-1,0 0 1,0 0 0,0 0 0,0 0 0,1 0-1,-1 0 1,0 0 0,1-1 0,-3-1 0,-9-15-996</inkml:trace>
</inkml:ink>
</file>

<file path=ppt/ink/ink1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23.708"/>
    </inkml:context>
    <inkml:brush xml:id="br0">
      <inkml:brushProperty name="width" value="0.05" units="cm"/>
      <inkml:brushProperty name="height" value="0.05" units="cm"/>
      <inkml:brushProperty name="color" value="#AB008B"/>
    </inkml:brush>
  </inkml:definitions>
  <inkml:trace contextRef="#ctx0" brushRef="#br0">1 414 10306,'66'7'8928,"-1"-1"-4394,-65-6-4506,0 0 0,1-1 1,-1 1-1,0 0 1,0 0-1,0-1 0,1 1 1,-1 0-1,0 0 0,0-1 1,0 1-1,0 0 1,0-1-1,1 1 0,-1 0 1,0-1-1,0 1 0,0 0 1,0-1-1,0 1 1,0 0-1,0-1 0,0 1 1,0 0-1,0 0 0,0-1 1,0 1-1,-1 0 0,1-1 1,0 1-1,0 0 1,0-1-1,0 1 0,0 0 1,-1-1-1,-7-22-76,3 9 94,0 1-72,-27-95 81,29 97-133,1 0 1,1 0 0,-1 0 0,2 0 0,0-1 0,0 1-1,1 0 1,3-17 0,-4 27-9,0-1 0,1 1 0,-1 0 0,1 0 0,-1 0 0,1 0 0,-1 0 0,1 0 0,0 0 0,-1 0 0,1 0 0,0 0 0,0 0 0,0 0 0,0 0 0,0 0 0,0 1 0,0-1 0,0 0 0,0 1 0,0-1 0,0 1 0,0-1 0,0 1 0,1-1 0,-1 1 0,0 0 0,0 0 0,3 0 0,2 0-297,1 0 1,-1 1-1,0 0 0,1 1 1,5 1-1,24 4-1301,-31-7 1559,0 0-1,0-1 0,0 0 1,0 0-1,-1 0 1,1-1-1,0 0 1,-1 0-1,1 0 1,-1 0-1,1-1 1,-1 1-1,0-1 1,6-5-1,6-5 435,6 4 750,-21 9-965,-1 0-1,1 0 1,-1-1-1,1 1 1,-1 0-1,1 0 1,0 0-1,-1 0 1,1 0-1,-1 0 1,1 0-1,-1 0 0,1 0 1,-1 0-1,1 0 1,0 0-1,-1 0 1,1 0-1,-1 0 1,1 1-1,-1-1 1,1 0-1,-1 0 1,1 1-1,-1-1 1,1 0-1,-1 1 1,0-1-1,1 0 1,-1 1-1,1-1 1,-1 1-1,1 0 710,-3 20 360,-1 12-733,1-26-377,2-1-1,-1 1 0,1-1 0,0 1 0,0-1 0,1 1 0,-1 0 1,2-1-1,-1 0 0,3 9 0,-3-13-28,0 0-1,-1 0 1,1 0 0,0 0-1,0 0 1,0 0-1,0-1 1,0 1 0,0 0-1,0-1 1,1 1 0,-1-1-1,1 1 1,-1-1 0,1 1-1,0-1 1,-1 0 0,1 0-1,0 0 1,0 0-1,3 1 1,-3-2 4,1 1-1,0-1 1,0 0-1,0 0 1,0 0-1,0 0 1,0-1-1,-1 1 1,1-1-1,0 0 1,0 1-1,0-1 1,3-3-1,3 0 47,-1-1 1,1 0-1,-2-1 0,1 0 0,0 0 0,-1 0 0,0-1 0,6-9 0,-8 10-3,0-1-1,-1 0 1,0 0-1,0 0 1,0-1-1,-1 1 1,-1-1-1,1 0 1,-1 0-1,2-15 0,-4 19-55,1 1-1,-2 0 0,1 0 1,0-1-1,-1 1 0,1 0 1,-1 0-1,0 0 0,0 0 1,-1-1-1,1 2 0,0-1 1,-1 0-1,0 0 0,0 0 1,0 1-1,0-1 0,0 1 0,0-1 1,-1 1-1,1 0 0,-1 0 1,1 0-1,-1 0 0,0 1 1,0-1-1,0 1 0,0 0 1,0-1-1,-3 0 0,-3 0-128,1-1-1,-1 1 1,1 1 0,-1 0-1,0 0 1,0 0 0,1 1-1,-1 1 1,-14 1 0,13 0-657,1 0 0,0 1 0,0 0 1,1 0-1,-12 6 0,11-2-1266,11 1 986</inkml:trace>
</inkml:ink>
</file>

<file path=ppt/ink/ink1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25.361"/>
    </inkml:context>
    <inkml:brush xml:id="br0">
      <inkml:brushProperty name="width" value="0.05" units="cm"/>
      <inkml:brushProperty name="height" value="0.05" units="cm"/>
      <inkml:brushProperty name="color" value="#AB008B"/>
    </inkml:brush>
  </inkml:definitions>
  <inkml:trace contextRef="#ctx0" brushRef="#br0">78 2118 10954,'1'-4'741,"-1"-1"0,0 1 0,0 0 0,0 0 0,-1 0 0,1 0 0,-1-1 0,-2-4 0,3 9-677,0-1 1,0 1-1,0 0 1,0-1-1,-1 1 1,1-1-1,0 1 1,0 0-1,-1-1 1,1 1-1,0 0 1,0-1-1,-1 1 1,1 0-1,0 0 1,-1-1-1,1 1 1,-1 0-1,1 0 1,0 0-1,-1-1 1,1 1-1,0 0 1,-1 0-1,1 0 1,-1 0-1,1 0 1,-1 0-1,1 0 1,0 0-1,-1 0 1,-1 0-16,1 1 0,-1 0 0,1 0 0,-1 0 0,1 0 0,0 0 0,0 0 0,0 0 0,-1 0-1,1 1 1,0-1 0,0 0 0,-1 3 0,-5 9 40,1-1 0,0 1-1,1 0 1,0 0-1,1 1 1,1-1 0,0 1-1,1 0 1,0 0-1,1-1 1,1 1 0,0 0-1,1 0 1,0 0-1,4 14 1,-5-25-85,1 0 0,0 0-1,0-1 1,0 1 0,0 0 0,0-1 0,1 1-1,-1-1 1,1 0 0,-1 1 0,1-1 0,0 0-1,0 0 1,0 0 0,0 0 0,0 0 0,0-1-1,1 1 1,3 1 0,-4-2-2,0-1-1,0 1 1,1-1-1,-1 0 1,0 0 0,0 0-1,0 0 1,1-1-1,-1 1 1,0-1 0,0 1-1,0-1 1,0 0-1,0 1 1,0-1 0,0 0-1,0-1 1,0 1-1,0 0 1,0 0 0,0-1-1,-1 1 1,1-1-1,2-3 1,3-3 6,-1 0 0,0 0 0,0-1 0,-1 0 0,0-1-1,0 1 1,-1-1 0,0 0 0,-1 0 0,3-14 0,-1 0 14,-1-1-1,-1-1 1,-1-31-1,-4 7 205,-2 0-1,-3 0 1,-2 1-1,-25-81 0,34 129-216,-19-48 195,19 47-191,-1 0 1,1 1-1,-1-1 1,0 1-1,0-1 1,1 0-1,-1 1 1,0 0-1,-1-1 1,1 1-1,0 0 1,0-1-1,-1 1 0,1 0 1,0 0-1,-1 0 1,1 0-1,-1 0 1,1 1-1,-1-1 1,0 0-1,1 1 1,-1-1-1,-2 0 1,3 1-1,0 1 0,0-1-1,0 1 1,0-1 0,0 0 0,1 1 0,-1-1 0,0 1 0,0 0 0,1-1 0,-1 1-1,0 0 1,1-1 0,-1 1 0,0 0 0,1 0 0,-1 0 0,1-1 0,0 1 0,-1 0-1,1 0 1,0 0 0,-1 0 0,1 0 0,0 0 0,0 0 0,0 0 0,0 0 0,0 1-1,1 31 253,7 0-18,1 0 0,1 0 0,2-1 1,30 57-1,-22-48-23,-15-32-157,0 0 0,0 0-1,1 0 1,0-1 0,1 0 0,-1 0 0,2-1 0,12 11-1,-18-16-42,0-1-1,0 1 0,1 0 0,-1-1 0,0 1 0,1-1 0,0 0 0,-1 0 0,1 0 0,0 0 0,-1 0 1,1 0-1,0-1 0,0 1 0,0-1 0,-1 0 0,1 0 0,0 0 0,0 0 0,0-1 0,0 1 0,-1-1 0,1 0 1,0 1-1,0-1 0,-1-1 0,1 1 0,-1 0 0,1 0 0,-1-1 0,1 0 0,-1 1 0,0-1 0,4-4 1,-2 1 2,0 0 1,-1-1 0,0 0-1,1 0 1,-2 0 0,1 0-1,-1 0 1,0-1 0,0 1-1,-1-1 1,0 1 0,0-1-1,0 0 1,-1-8 0,0-5 10,-1 0 0,-1 0 1,-6-29-1,2 32-3,6 16-33,0 1-1,-1 0 1,1 0 0,0 0-1,0-1 1,0 1-1,0 0 1,0 0 0,0 0-1,-1 0 1,1 0 0,0-1-1,0 1 1,0 0-1,0 0 1,-1 0 0,1 0-1,0 0 1,0 0 0,0 0-1,0 0 1,-1-1-1,1 1 1,0 0 0,0 0-1,0 0 1,-1 0 0,1 0-1,0 0 1,0 0-1,-1 0 1,1 0 0,0 0-1,0 1 1,0-1 0,-1 0-1,1 0 1,0 0-1,0 0 1,0 0 0,0 0-1,-1 0 1,1 0 0,0 1-1,0-1 1,0 0-1,0 0 1,-1 0 0,1 0-1,0 0 1,0 1 0,0-1-1,0 0 1,0 0-1,0 0 1,0 1 0,0-1-1,0 0 1,0 0-1,0 0 1,-1 1 0,1-1-1,0 1 14,2 15 20,0-10-32,0 1 0,0 0-1,0-1 1,1 1 0,0-1 0,0 0-1,1 0 1,6 8 0,-7-8 0,-2-4 5,1 0 0,-1 0 1,1 0-1,-1 0 0,1-1 1,-1 1-1,1 0 0,0 0 0,0-1 1,0 1-1,0-1 0,0 0 1,0 0-1,0 0 0,0 0 1,1 0-1,-1 0 0,0 0 1,1-1-1,-1 1 0,0-1 1,1 0-1,-1 1 0,1-1 1,-1 0-1,1 0 0,-1-1 0,0 1 1,1-1-1,-1 1 0,0-1 1,1 0-1,-1 1 0,0-1 1,0-1-1,1 1 0,-1 0 1,0 0-1,2-3 0,2 0 62,-1-1 0,0 0 0,0 0 1,0 0-1,0 0 0,-1-1 0,0 0 0,0 0 0,-1 0 0,0 0 0,5-13 0,-4 2 26,-2 1 1,0-1-1,-1 1 0,0-1 0,-1 0 0,-1 1 1,-6-31-1,7 45-90,-1 0 1,0-1 0,0 1-1,0-1 1,0 1 0,0 0 0,-1 0-1,1 0 1,-1 0 0,-2-4-1,2 4 15,10 6-6,-5-3-12,5 4-1,1-1 0,0 0-1,0 0 1,0-1-1,0 0 1,16 2-1,-22-4 0,0-1-1,0 0 0,0 0 1,0 0-1,0 0 0,1-1 0,-1 1 1,0-1-1,0 0 0,0 1 0,0-2 1,0 1-1,-1 0 0,1 0 1,0-1-1,0 0 0,4-3 0,0-2-5,0 0-1,0 0 0,11-16 0,-10 12-3,5-8-54,0-2 1,-2 1-1,-1-2 1,9-23-1,-7 16-66,-10 19 118,0-1 1,0 1 0,-2-1 0,1 1 0,-1-1-1,-1 1 1,-2-18 0,2 18 13,-1-1-6,1 17-35,0 28 16,1-31 35,-1 0-11,1 7 4,0 0-1,1 0 1,0 1-1,0-1 1,4 14-1,-4-22-4,-1 0-1,1 0 1,0 0-1,-1 0 0,1 0 1,0 0-1,0 0 1,1 0-1,-1-1 1,0 1-1,1 0 0,-1-1 1,1 1-1,-1-1 1,1 1-1,0-1 1,-1 0-1,1 0 0,0 0 1,0 0-1,0 0 1,0 0-1,0 0 0,0-1 1,0 1-1,0-1 1,0 0-1,0 1 1,1-1-1,-1 0 0,0 0 1,0 0-1,0 0 1,0-1-1,0 1 1,3-1-1,-1-1-1,0 1 0,0-1 0,0 0 1,0 0-1,0 0 0,0 0 0,-1-1 0,1 0 1,-1 1-1,0-1 0,0-1 0,0 1 0,4-5 1,31-51-11,-33 51 10,0-1 8,0 0-1,0 0 0,-1-1 0,0 0 1,4-15-1,-7 19 0,-1 1 0,1 0 0,-1 0 0,0 0 0,0 0 0,-1-1 0,1 1 1,-1 0-1,0 0 0,-1 0 0,1 0 0,-1 0 0,-3-6 0,2 4-2,3 6-4,-1-1 0,1 0 1,-1 1-1,1-1 0,-1 0 0,0 1 1,0-1-1,1 1 0,-1-1 0,0 1 0,-1 0 1,1-1-1,0 1 0,0 0 0,0 0 1,-1 0-1,1 0 0,-1 0 0,1 0 0,-3-1 1,4 2-15,6 0-34,1 1 50,0 0 1,0 0 0,0-1-1,0 0 1,1 0 0,-1-1 0,0 0-1,0 0 1,0-1 0,0 0 0,0 0-1,0 0 1,-1-1 0,1 0-1,-1-1 1,0 1 0,0-1 0,0 0-1,0-1 1,0 1 0,-1-1-1,0 0 1,6-8 0,-2 1 12,6-6 151,-1 0-1,19-32 0,-29 44-121,-1 0 1,-1-1 0,1 1-1,-1-1 1,0 1-1,0-1 1,-1 1-1,0-1 1,0 0-1,-1 0 1,0 0-1,0 1 1,-2-10-1,-1 12-40,-2 10-11,-7 15-5,11-18 15,-8 13-12,-23 54-12,31-65 22,-1-1 0,1 0 0,0 1-1,0-1 1,0 1 0,1-1 0,-1 1 0,1-1 0,0 1 0,0 0 0,1-1 0,0 1 0,1 6 0,-2-10-2,1 0 1,-1 0 0,0 0-1,1 0 1,-1 0-1,1 0 1,-1 0 0,1-1-1,-1 1 1,1 0-1,-1 0 1,1-1 0,0 1-1,0 0 1,-1-1-1,1 1 1,0-1 0,0 1-1,-1-1 1,1 1-1,0-1 1,0 1 0,0-1-1,0 0 1,0 0-1,0 1 1,0-1 0,0 0-1,0 0 1,0 0-1,0 0 1,0 0 0,0 0-1,-1 0 1,1 0-1,0-1 1,0 1 0,0 0-1,0-1 1,0 1-1,1-1 1,2-1-6,-1 0-1,1 0 1,-1-1-1,0 1 1,0-1 0,0 0-1,0 0 1,4-5-1,4-8 6,0-1 0,0-1-1,-2 0 1,0 0 0,-1-1-1,-1 0 1,-1 0 0,7-36-1,-11 41 1,0 0 0,-1-1 1,-1 1-1,0-1 0,-1 1 0,-1-1 0,0 1 0,-1 0 0,0 0 0,-1 0 0,-1 0 0,-11-23 0,13 31-7,-1 1 1,1-1-1,-1 1 0,-8-8 1,11 12 5,1 1 1,0-1-1,-1 1 1,1-1 0,0 1-1,-1-1 1,1 1-1,0 0 1,-1-1-1,1 1 1,-1-1 0,1 1-1,-1 0 1,1 0-1,-1-1 1,1 1-1,-1 0 1,0 0 0,1-1-1,-1 1 1,1 0-1,-1 0 1,1 0-1,-1 0 1,0 0 0,1 0-1,-1 0 1,1 0-1,-1 0 1,0 0-1,1 0 1,-1 0-1,1 1 1,-1-1 0,1 0-1,-1 0 1,1 1-1,-1-1 1,1 0-1,-1 1 1,1-1 0,-1 0-1,1 1 1,-1-1-1,1 1 1,0-1-1,-1 1 1,1-1 0,0 1-1,-1-1 1,1 1-1,0-1 1,0 1-1,-1-1 1,1 1 0,0-1-1,0 1 1,0 0-1,0-1 1,0 1-1,0-1 1,0 1-1,0 0 1,-2 11 5,1 0 0,1 0 0,0 0 1,1 0-1,0 0 0,1 0 0,0-1 0,1 1 0,0-1 0,1 1 0,0-1 1,1 0-1,0 0 0,1-1 0,0 0 0,0 0 0,1 0 0,15 16 0,-16-20 67,0 0 0,0 0-1,0-1 1,1 1-1,0-2 1,0 1-1,0-1 1,0 0-1,1 0 1,-1-1-1,1 0 1,0 0-1,0-1 1,0 0-1,1 0 1,-1-1-1,0 0 1,1 0-1,-1-1 1,1-1-1,-1 1 1,0-1-1,1 0 1,-1-1-1,0 0 1,0-1-1,13-5 1,-4-1 24,0 0 1,-1-2-1,-1 0 1,1-1-1,-2 0 0,18-20 1,75-94-43,-85 98-45,15-19-17,-3-2 1,-2-2-1,-2 0 1,-2-3-1,24-65 1,-34 66-1277,-1-1 1,-3 0 0,7-62 0,-13 19-510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31.310"/>
    </inkml:context>
    <inkml:brush xml:id="br0">
      <inkml:brushProperty name="width" value="0.05" units="cm"/>
      <inkml:brushProperty name="height" value="0.05" units="cm"/>
      <inkml:brushProperty name="color" value="#FF0066"/>
    </inkml:brush>
  </inkml:definitions>
  <inkml:trace contextRef="#ctx0" brushRef="#br0">7 1 7938,'0'0'346,"-1"1"0,0-1 0,1 1 0,-1 0 0,1-1 0,-1 1 0,1 0 0,-1-1 0,1 1 0,0 0 0,-1 0 0,1 0 0,0-1 0,0 1 0,0 0 0,-1 0 0,1 0 0,0 0 0,0-1 0,0 1 0,0 0 0,0 0 0,1 0 0,-1 0 0,0 0 0,0-1 0,0 1 0,1 0 0,-1 0 0,0 0 0,1-1 0,-1 1 0,1 0 0,20 36 1570,-16-30-1882,34 44 636,-36-47-689,0-1 1,0 1 0,1-1 0,0 0 0,-1 0-1,1 0 1,0-1 0,0 1 0,0-1-1,1 0 1,-1 0 0,8 2 0,-11-4-125,0 0-1,0 0 1,0 0 0,0 0 0,0 0 0,0 0-1,0 0 1,0-1 0,0 1 0,0 0 0,0 0-1,0-1 1,0 1 0,0-1 0,0 1 0,0-1-1,0 0 1,0 1 0,-1-1 0,1 0 0,0 1-1,0-1 1,-1 0 0,1 0 0,0 0 0,-1 1-1,1-1 1,-1 0 0,1-2 0,9-31-1010,-10 34 1215,5-29 68</inkml:trace>
</inkml:ink>
</file>

<file path=ppt/ink/ink1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27.355"/>
    </inkml:context>
    <inkml:brush xml:id="br0">
      <inkml:brushProperty name="width" value="0.05" units="cm"/>
      <inkml:brushProperty name="height" value="0.05" units="cm"/>
      <inkml:brushProperty name="color" value="#AB008B"/>
    </inkml:brush>
  </inkml:definitions>
  <inkml:trace contextRef="#ctx0" brushRef="#br0">136 45 9954,'-15'-3'1074,"-6"-2"520,0-1 0,1-1 1,-34-15-1,49 21-438,8 6-508,11 13-57,-10-14-451,33 38 675,2-2 0,56 44-1,98 62 658,-127-99-1103,80 63 72,-4 7 0,-5 5 0,136 159 1,79 163 146,-29 13 641,-147-190-123,51 74 418,-218-330-1621,-11-18-2276,0-4 561,-6-19-844,-13-35 0,2 25 1185</inkml:trace>
</inkml:ink>
</file>

<file path=ppt/ink/ink1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27.822"/>
    </inkml:context>
    <inkml:brush xml:id="br0">
      <inkml:brushProperty name="width" value="0.05" units="cm"/>
      <inkml:brushProperty name="height" value="0.05" units="cm"/>
      <inkml:brushProperty name="color" value="#AB008B"/>
    </inkml:brush>
  </inkml:definitions>
  <inkml:trace contextRef="#ctx0" brushRef="#br0">1 2949 8954,'-1'-6'468,"1"0"1,0 0-1,1 1 0,-1-1 0,1 0 1,1 0-1,-1 1 0,1-1 1,0 0-1,0 1 0,0 0 0,5-8 1,5-6 290,27-34 0,-23 32-125,77-87 1281,171-156-1,-192 196-1428,1265-1181 5257,-171 308-2366,-994 823-2887,-129 94-408,-42 24-84,-1 0 0,0-1 1,1 1-1,-1 0 0,1 0 0,-1-1 0,0 1 0,1 0 0,-1 0 0,1 0 0,-1-1 0,0 1 0,1 0 0,-1 0 0,1 0 0,-1 0 0,1 0 0,-1 0 0,1 0 1,-1 0-1,1 0 0,-1 0 0,0 0 0,1 1 0,-1-1 0,1 0 0,-1 0 0,1 0 0,-1 0 0,0 1 0,1-1 0,-1 0 0,0 0 0,1 1 0,-1-1 0,0 0 1,1 1-1,-1-1 0,0 0 0,1 1 0,-1-1 0,0 1 0,0-1 0,1 1 0,-7 22-489,-7-1-459,-20 30 0,3-8 1,-24 45-19</inkml:trace>
</inkml:ink>
</file>

<file path=ppt/ink/ink1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33.310"/>
    </inkml:context>
    <inkml:brush xml:id="br0">
      <inkml:brushProperty name="width" value="0.05" units="cm"/>
      <inkml:brushProperty name="height" value="0.05" units="cm"/>
      <inkml:brushProperty name="color" value="#AB008B"/>
    </inkml:brush>
  </inkml:definitions>
  <inkml:trace contextRef="#ctx0" brushRef="#br0">51 55 7930,'-8'-5'1183,"4"2"-779,1 1 0,-1-1-1,0 0 1,1 0 0,-1 0-1,1 0 1,0 0 0,0-1 0,0 0-1,0 1 1,-2-7 0,5 10-343,0-1 1,1 1 0,-1 0-1,0-1 1,0 1 0,1 0 0,-1-1-1,0 1 1,1 0 0,-1-1-1,1 1 1,-1 0 0,0 0-1,1-1 1,-1 1 0,1 0-1,-1 0 1,1 0 0,-1 0 0,0 0-1,1 0 1,-1-1 0,1 1-1,-1 0 1,1 0 0,-1 0-1,1 0 1,-1 1 0,1-1 0,-1 0-1,1 0 1,-1 0 0,0 0-1,1 0 1,-1 1 0,1-1-1,-1 0 1,1 1 0,27 6 848,33 20 186,-1 2-1,65 42 1,51 27-92,12-19-215,236 65-1,-317-110-534,1013 311 2836,-957-294-1928,156 72 1,-235-85-814,-3 4 0,-1 4 1,112 85-1,-165-109-309,-12-9-21,-1-1 0,2-1 1,0-1-1,0 0 0,0-1 0,24 10 0,-39-19-35,-1 0 1,1 1-1,-1-1 0,1 0 0,-1 0 0,1 0 0,-1 1 0,1-1 0,-1 0 0,1 0 0,-1 0 0,1 0 0,-1 0 0,1 0 0,-1 0 0,1 0 0,-1 0 0,1 0 0,0 0 0,-1 0 0,1 0 0,-1-1 0,1 1 0,-1 0 0,1 0 0,-1 0 0,1-1 0,-1 1 0,1-1 0,-6-13-1041,-22-17-1406,-51-28-4952,55 36 5819</inkml:trace>
</inkml:ink>
</file>

<file path=ppt/ink/ink1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33.728"/>
    </inkml:context>
    <inkml:brush xml:id="br0">
      <inkml:brushProperty name="width" value="0.05" units="cm"/>
      <inkml:brushProperty name="height" value="0.05" units="cm"/>
      <inkml:brushProperty name="color" value="#AB008B"/>
    </inkml:brush>
  </inkml:definitions>
  <inkml:trace contextRef="#ctx0" brushRef="#br0">27 2233 6793,'-1'-1'318,"-1"1"-1,0-1 1,1 0-1,-1 0 1,1 0-1,-1 0 1,1 0-1,0 0 1,-1 0-1,1 0 1,0-1-1,0 1 1,0 0-1,0-1 1,0 1-1,0-1 1,0 1-1,-1-4 0,2 3-126,-1-1-1,1 1 1,0 0-1,0-1 0,0 1 1,0 0-1,0-1 1,0 1-1,1 0 0,-1-1 1,1 1-1,1-4 1,3-5 56,1 1 1,0 0-1,0 0 1,1 0 0,11-11-1,34-35 827,64-50-1,-84 77-802,1080-908 4693,-1010 858-4646,945-735 2163,-952 741-2882,-83 65-720,-24 19-582,-29 13 1383,-29 11-9</inkml:trace>
</inkml:ink>
</file>

<file path=ppt/ink/ink1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38.704"/>
    </inkml:context>
    <inkml:brush xml:id="br0">
      <inkml:brushProperty name="width" value="0.05" units="cm"/>
      <inkml:brushProperty name="height" value="0.05" units="cm"/>
      <inkml:brushProperty name="color" value="#AB008B"/>
    </inkml:brush>
  </inkml:definitions>
  <inkml:trace contextRef="#ctx0" brushRef="#br0">37 680 10330,'-10'8'2552,"8"-6"-2240,0-1 0,0 1 0,0 0 0,0-1 0,0 1 0,0 0 1,0 0-1,1 0 0,-1 1 0,1-1 0,-1 0 0,1 0 0,0 1 1,-2 3-1,4-6-239,0 1-1,0 0 1,0-1 0,0 1 0,0-1 0,0 1-1,0-1 1,0 1 0,0-1 0,0 0 0,0 0 0,0 1-1,0-1 1,0 0 0,0 0 0,0 0 0,0 0-1,0 0 1,0 0 0,0 0 0,1-1 0,-1 1-1,0 0 1,0-1 0,0 1 0,0-1 0,0 1-1,0-1 1,0 1-33,48-17 961,-1-3-1,-1-1 1,57-35-1,-20 11-201,637-344 2098,-504 278-3458,-68 52-2571,-134 55 2208,-15 4 868,0 0 0,0 0 0,0 0 0,0-1-1,0 1 1,0 0 0,0 0 0,0 0 0,0 0 0,1 0 0,-1 0-1,0 0 1,0 0 0,0 0 0,0-1 0,0 1 0,0 0-1,1 0 1,-1 0 0,0 0 0,0 0 0,0 0 0,0 0 0,0 0-1,1 0 1,-1 0 0,0 0 0,0 0 0,0 0 0,0 0 0,0 0-1,1 0 1,-1 0 0,0 0 0,0 0 0,0 0 0,0 0-1,0 1 1,0-1 0,1 0 0,-1 0 0,0 0 0,0 0 0,0 0-1,0 0 1,0 0 0,0 0 0,0 0 0,1 1 0,-1-1-1,0 0 1,0 0 0,0 0 0,0 0 0,0 0 0,0 1 0,0-1-1,0 0 1,0 0 0,0 0 0,0 1 0,-9 7-1383</inkml:trace>
</inkml:ink>
</file>

<file path=ppt/ink/ink1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39.134"/>
    </inkml:context>
    <inkml:brush xml:id="br0">
      <inkml:brushProperty name="width" value="0.05" units="cm"/>
      <inkml:brushProperty name="height" value="0.05" units="cm"/>
      <inkml:brushProperty name="color" value="#AB008B"/>
    </inkml:brush>
  </inkml:definitions>
  <inkml:trace contextRef="#ctx0" brushRef="#br0">27 1027 9970,'-27'30'4593,"27"-26"-1152,29-8-2081,27-30-256,16-15 97,38-25-113,9-14-128,25-22-280,3 0-200,-9 4-232,-7 3-360,-19 18-880,-9 5-368,-18 9-1241,-4 0 1737,-16-5 368</inkml:trace>
</inkml:ink>
</file>

<file path=ppt/ink/ink1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39.538"/>
    </inkml:context>
    <inkml:brush xml:id="br0">
      <inkml:brushProperty name="width" value="0.05" units="cm"/>
      <inkml:brushProperty name="height" value="0.05" units="cm"/>
      <inkml:brushProperty name="color" value="#AB008B"/>
    </inkml:brush>
  </inkml:definitions>
  <inkml:trace contextRef="#ctx0" brushRef="#br0">3 30 9858,'0'0'131,"0"1"0,-1-1 0,1 1 0,0-1 0,0 0 0,-1 1 0,1-1 0,0 1 0,0-1 0,0 1 0,0-1 0,-1 1 0,1-1 0,0 1 0,0-1 0,0 1 0,0-1 0,0 1 0,0-1 0,0 1 0,0-1 0,0 1 0,1-1 0,-1 1 0,0-1 0,0 1 0,0-1 0,0 0 0,1 1 0,-1-1 0,0 1 0,1-1 0,-1 1 0,0-1 0,1 0 0,-1 1 0,0-1 0,1 0 0,-1 1 0,0-1 0,1 0 0,-1 0 0,1 1 0,-1-1 0,1 0 0,-1 0 0,1 0 0,-1 0 0,1 0 0,-1 1 0,1-1 0,34 4 1279,14-8-210,95-19 1,11-1-314,-135 22-763,1 2 1,-1 0-1,0 1 0,0 1 1,33 7-1,-45-7-103,0 0 0,0 1 0,0 0 0,0 0 0,-1 1 0,0 0 0,1 0-1,-2 1 1,1 0 0,0 0 0,-1 0 0,0 1 0,0 0 0,-1 0 0,0 1 0,0-1 0,0 1 0,5 11 0,-6-8-6,0 1 0,0-1 1,-1 1-1,0 0 1,-1 0-1,-1 1 0,1-1 1,-2 0-1,0 1 0,0-1 1,-1 0-1,-4 21 1,-5 7-1,-2-1 0,-1 0 0,-2-1 0,-2-1 0,-1 0 0,-1-2 0,-3 0 0,-42 53 1,53-74-86,-1 0 1,0-1 0,-1 0 0,-15 11 0,22-19-162,0 0 0,-1 0-1,1-1 1,-1 1 0,1-1 0,-1-1 0,0 0 0,0 0 0,0 0 0,-1-1 0,1 0 0,-9 0 0,-25-5-815</inkml:trace>
  <inkml:trace contextRef="#ctx0" brushRef="#br0" timeOffset="1">241 220 10554,'25'47'3353,"-11"-15"-3409</inkml:trace>
</inkml:ink>
</file>

<file path=ppt/ink/ink1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40.404"/>
    </inkml:context>
    <inkml:brush xml:id="br0">
      <inkml:brushProperty name="width" value="0.05" units="cm"/>
      <inkml:brushProperty name="height" value="0.05" units="cm"/>
      <inkml:brushProperty name="color" value="#AB008B"/>
    </inkml:brush>
  </inkml:definitions>
  <inkml:trace contextRef="#ctx0" brushRef="#br0">141 870 8450,'-9'5'836,"-1"-1"1,1 0 0,-1-1-1,0 0 1,-13 2-1,21-4-696,0-1-1,0 0 1,-1 0-1,1 0 0,0 0 1,0 0-1,-1 0 1,1 0-1,0-1 1,0 1-1,0-1 1,0 1-1,0-1 0,0 0 1,0 0-1,0 0 1,0 0-1,0 0 1,0-1-1,0 1 0,1 0 1,-1-1-1,0 0 1,1 1-1,-1-1 1,1 0-1,0 1 0,0-1 1,0 0-1,-2-4 1,1-2 105,-1 0 0,1 0 0,1 0-1,0 0 1,0 0 0,1-1 0,-1 1 0,2 0 0,-1 0 0,1-1 0,4-13 0,3-10 367,21-48 1,-26 72-500,11-27 289,2 2 1,1 0-1,1 0 1,39-50-1,-48 73-304,0 0 1,0 1-1,1 1 0,0-1 1,0 2-1,1-1 0,0 1 1,0 1-1,23-9 0,-31 13-85,1 1 0,-1-1-1,1 1 1,0 0-1,-1 1 1,1-1 0,0 0-1,0 1 1,0 0-1,-1 0 1,1 0 0,0 1-1,0-1 1,0 1-1,-1 0 1,1 0-1,0 0 1,-1 0 0,1 1-1,-1-1 1,1 1-1,-1 0 1,0 0 0,0 1-1,0-1 1,0 0-1,0 1 1,0 0 0,-1 0-1,1 0 1,-1 0-1,0 0 1,0 0-1,0 0 1,0 1 0,0-1-1,1 5 1,4 13 9,-1-1 1,-1 1-1,-1 0 1,0 0 0,0 36-1,-6 111 98,3-157-113,2-12 10,8-24 25,8-32 11,13-63 1,9-32-116,-33 129 39,1 0 1,1 0-1,1 1 1,17-26-1,-23 41 18,0 0 0,1 0 0,-1 0 0,1 1 0,1 0 0,-1 0 1,1 0-1,8-4 0,-13 9 1,0 0 0,0 0 1,0 0-1,0 0 1,0 0-1,-1 1 1,1-1-1,1 1 0,-1 0 1,0-1-1,0 1 1,0 0-1,0 0 0,0 0 1,0 0-1,0 1 1,0-1-1,0 1 0,0-1 1,0 1-1,0-1 1,0 1-1,0 0 1,-1 0-1,1 0 0,0 0 1,0 1-1,-1-1 1,1 0-1,-1 1 0,1-1 1,-1 1-1,0-1 1,1 1-1,-1 0 0,0-1 1,0 1-1,0 0 1,1 3-1,16 38-8,-15-34 14,0-1-1,0 1 1,1-1 0,0 0-1,9 13 1,-11-19 2,-1 0 0,1-1 0,0 1 0,0 0 0,0-1 0,0 0 0,0 1-1,0-1 1,0 0 0,0 0 0,0 0 0,0 0 0,1-1 0,-1 1 0,0-1 0,1 1 0,-1-1 0,0 0 0,1 0 0,-1 0 0,1 0 0,-1 0-1,0 0 1,1-1 0,-1 1 0,4-2 0,91-29 121,-63 19-113,1 1 0,60-10 1,-84 19-20,-8 1 5,0 0-1,0 1 1,0-1-1,-1 1 1,1-1-1,0 1 1,0 0-1,0 0 1,0 1-1,0-1 1,0 0-1,4 2 1,-26 32 105,18-30-98,1 1 1,0 0 0,1-1 0,-1 1 0,1-1 0,0 1 0,0-1 0,0 0 0,0 1 0,1-1-1,0 0 1,0 0 0,0 0 0,3 4 0,-5-7-5,0-1 0,0 1 0,1-1 0,-1 1 1,0-1-1,0 1 0,0-1 0,1 1 0,-1-1 0,0 1 1,0-1-1,1 1 0,-1-1 0,0 1 0,1-1 0,-1 0 1,1 1-1,-1-1 0,1 0 0,-1 1 0,1-1 0,-1 0 1,0 0-1,1 1 0,0-1 0,-1 0 0,1 0 0,-1 0 0,1 0 1,-1 0-1,1 0 0,-1 0 0,1 0 0,-1 0 0,1 0 1,-1 0-1,1 0 0,0 0 0,-1 0 0,1 0 0,-1 0 1,1-1-1,-1 1 0,1 0 0,12-19 62,-11 15-46,8-13 40,-1 0-1,13-34 1,-20 43-51,0 1 1,-1-1-1,1 1 0,-2-1 0,1 0 0,-1 0 0,0 1 0,0-1 0,-1 0 0,-3-11 0,2 9-11,-1 1 0,0 0 0,0 0 0,-1 0 0,-1 0 0,1 0 0,-1 1 0,-1-1 0,-8-9 1,11 15-4,0-1 1,-1 1 0,1 0 0,-1 0 0,0 0 0,0 0 0,0 0 0,-1 1 0,1 0 0,-1 0 0,1 0 0,-1 1 0,1-1 0,-1 1 0,0 0 0,0 0 0,0 1 0,0 0 0,1-1 0,-9 2 0,-58 14-74,65-14-256,-1 2 0,1-1 0,-1 1 0,1 0 0,0 0 0,0 1 0,0-1 0,-7 8 0,23-25-3420,-2-7 2578</inkml:trace>
</inkml:ink>
</file>

<file path=ppt/ink/ink1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40.874"/>
    </inkml:context>
    <inkml:brush xml:id="br0">
      <inkml:brushProperty name="width" value="0.05" units="cm"/>
      <inkml:brushProperty name="height" value="0.05" units="cm"/>
      <inkml:brushProperty name="color" value="#AB008B"/>
    </inkml:brush>
  </inkml:definitions>
  <inkml:trace contextRef="#ctx0" brushRef="#br0">1 57 9698,'0'-7'979,"0"3"-328,0-1-1,0 0 1,1 1-1,-1-1 1,1 0-1,0 1 1,0-1-1,3-4 1,-4 9-611,0 0 0,0-1 1,0 1-1,0 0 1,0 0-1,0 0 1,1-1-1,-1 1 0,0 0 1,0 0-1,0 0 1,0 0-1,0 0 1,1 0-1,-1-1 0,0 1 1,0 0-1,0 0 1,0 0-1,1 0 1,-1 0-1,0 0 0,0 0 1,0 0-1,1 0 1,-1 0-1,0 0 1,0 0-1,0 0 0,1 0 1,-1 0-1,0 0 1,0 0-1,0 0 1,1 0-1,-1 0 0,0 0 1,0 0-1,0 0 1,0 0-1,1 1 1,-1-1-1,0 0 0,0 0 1,0 0-1,0 0 1,0 0-1,1 1 1,-1-1-1,0 0 0,0 0 1,0 0-1,0 0 1,0 1-1,0-1 1,0 0-1,0 0 0,0 0 1,1 1-1,4 14 1134,39 226 3440,-32-153-3778,42 227 53,-52-305-1049,0 0 1,1 0 0,0 0 0,8 18-1,-11-28 91,0 1-1,1 0 0,-1-1 0,0 1 0,0-1 0,0 1 1,1-1-1,-1 1 0,0-1 0,0 1 0,1-1 0,-1 1 1,0-1-1,1 0 0,-1 1 0,1-1 0,-1 1 0,0-1 0,1 0 1,-1 1-1,1-1 0,-1 0 0,1 0 0,-1 1 0,1-1 1,-1 0-1,1 0 0,0 0 0,-1 0 0,1 0 0,-1 1 0,1-1 1,-1 0-1,1 0 0,-1-1 0,1 1 0,0 0 0,-1 0 1,1 0-1,-1 0 0,1 0 0,-1-1 0,1 1 0,-1 0 1,1 0-1,-1-1 0,1 1 0,-1 0 0,1-1 0,-1 1 0,0 0 1,1-1-1,-1 1 0,1-1 0,18-34-2876,-13 23 1999,19-29-332</inkml:trace>
</inkml:ink>
</file>

<file path=ppt/ink/ink1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41.276"/>
    </inkml:context>
    <inkml:brush xml:id="br0">
      <inkml:brushProperty name="width" value="0.05" units="cm"/>
      <inkml:brushProperty name="height" value="0.05" units="cm"/>
      <inkml:brushProperty name="color" value="#AB008B"/>
    </inkml:brush>
  </inkml:definitions>
  <inkml:trace contextRef="#ctx0" brushRef="#br0">16 0 9778,'7'8'5703,"0"16"-3943,-7-21-1245,4 15 222,-1-1 1,-1 0 0,-1 1 0,-1-1-1,-1 23 1,-18 88 988,1-7-830,17-112-847,0-1 0,1 0 0,1 1 0,-1-1 1,4 14-1,-4-21-48,0 0 0,0 1 0,1-1 0,-1 0 0,0 0 0,1 0 0,0 1 0,-1-1 0,1 0 0,0 0 0,-1 0 0,1 0 0,0 0 0,0 0 0,0 0 0,0 0 0,0-1 0,0 1 1,0 0-1,0 0 0,0-1 0,0 1 0,0-1 0,1 1 0,-1-1 0,0 1 0,0-1 0,1 0 0,-1 0 0,0 0 0,0 1 0,1-1 0,-1 0 0,0 0 0,0-1 0,1 1 0,-1 0 0,0 0 0,1-1 0,-1 1 1,0-1-1,0 1 0,0-1 0,0 1 0,2-2 0,8-4-65,1 0 0,-2 0 1,1-1-1,-1-1 0,18-17 1,43-52-392,-12 11 211,-51 58 239,6-4 2,-13 12 8,-1 0 1,1 1-1,0-1 0,-1 1 1,1-1-1,0 0 0,-1 1 1,1-1-1,0 1 0,-1-1 0,1 1 1,-1 0-1,1-1 0,-1 1 1,0 0-1,1-1 0,-1 1 1,1 0-1,-1-1 0,0 1 0,0 0 1,0 0-1,1-1 0,-1 1 1,0 0-1,0 0 0,0 1 1,2 6 43,1 0 1,0 0 0,1 0 0,0 0-1,0 0 1,1-1 0,0 0 0,0 0 0,0 0-1,1 0 1,8 6 0,-13-12-194,0-1-1,0 0 1,0 1 0,0-1-1,0 0 1,1 0 0,-1 0-1,0 0 1,0 0 0,0 0-1,1 0 1,-1 0 0,0 0-1,0 0 1,0-1 0,1 1-1,-1 0 1,0-1 0,0 1-1,0-1 1,0 0 0,0 1-1,0-1 1,0 0 0,0 1-1,0-1 1,0 0 0,-1 0-1,1 0 1,0 0 0,0 0-1,-1 0 1,1 0 0,0 0-1,-1 0 1,0 0 0,1 0-1,-1 0 1,1-3 0,3-15-1051</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31.727"/>
    </inkml:context>
    <inkml:brush xml:id="br0">
      <inkml:brushProperty name="width" value="0.05" units="cm"/>
      <inkml:brushProperty name="height" value="0.05" units="cm"/>
      <inkml:brushProperty name="color" value="#FF0066"/>
    </inkml:brush>
  </inkml:definitions>
  <inkml:trace contextRef="#ctx0" brushRef="#br0">1 16 5849,'5'-16'2689,"-6"21"299,0 4-1846,-1-1 0,1 0 0,0 16 0,27 141 4718,-22-138-5110,11 35-1,-9-37-649,7 47-1,-12-65-800,2-17-4681,-3 9 4525,4-15-316</inkml:trace>
</inkml:ink>
</file>

<file path=ppt/ink/ink1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41.718"/>
    </inkml:context>
    <inkml:brush xml:id="br0">
      <inkml:brushProperty name="width" value="0.05" units="cm"/>
      <inkml:brushProperty name="height" value="0.05" units="cm"/>
      <inkml:brushProperty name="color" value="#AB008B"/>
    </inkml:brush>
  </inkml:definitions>
  <inkml:trace contextRef="#ctx0" brushRef="#br0">23 175 9362,'-14'0'3929,"6"-4"-2193,11-3-1472,5-1-296,9-10-728,4-2-496,6-9 728</inkml:trace>
  <inkml:trace contextRef="#ctx0" brushRef="#br0" timeOffset="1">172 5 8962,'87'-4'4185,"-86"46"-1617,7 6-287,9 6-545,-4-4-407,1-1-633,-6-6-192,5-10-304,-2 0-48,-1-12-184,-1-4-312,-7-9-656,7-13-833,2-12-831,5-10 1127,11-20 657</inkml:trace>
</inkml:ink>
</file>

<file path=ppt/ink/ink1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42.197"/>
    </inkml:context>
    <inkml:brush xml:id="br0">
      <inkml:brushProperty name="width" value="0.05" units="cm"/>
      <inkml:brushProperty name="height" value="0.05" units="cm"/>
      <inkml:brushProperty name="color" value="#AB008B"/>
    </inkml:brush>
  </inkml:definitions>
  <inkml:trace contextRef="#ctx0" brushRef="#br0">6 1 7346,'-1'-1'649,"1"1"-556,0 0-1,0 0 1,-3 1 2969,3 0-2970,0-1 1,-1 0 0,1 0 0,0 0-1,0 0 1,0 0 0,0 0 0,0 1-1,0-1 1,0 0 0,0 0 0,0 0 0,0 13 2272,3 19-482,4 16 102,22 128 2619,-20-135-4167,2 0 0,20 49 0,-29-84-433,1 0 0,0 0-1,1 0 1,-1 0-1,1 0 1,0-1 0,0 0-1,1 0 1,9 9 0,-12-13-31,0 0 0,0 0 0,-1 0 0,1 0 0,0 0 0,0 0 0,0 0 0,0-1 0,0 1 0,0-1 0,0 1 0,0-1 0,0 0 1,0 0-1,0 0 0,1 0 0,-1 0 0,0-1 0,0 1 0,0-1 0,0 1 0,0-1 0,0 0 0,0 1 0,-1-1 0,1 0 0,0 0 0,0-1 1,-1 1-1,1 0 0,0 0 0,-1-1 0,1 1 0,-1-1 0,0 1 0,2-3 0,5-6-261,-1 1-1,0-2 1,0 1-1,-1-1 1,-1 0-1,7-17 1,17-72-964,-15 48 1081,-9 83 1342,-4 8-312,5 41 228,-6-73-1151,2 0 0,-1 0 0,1-1-1,0 1 1,1-1 0,-1 1 0,1-1-1,7 11 1,-10-16-54,1-1 0,-1 1 0,0-1 0,1 1-1,-1-1 1,0 1 0,1-1 0,-1 1 0,1-1 0,-1 1-1,1-1 1,-1 1 0,1-1 0,-1 0 0,1 1 0,-1-1 0,1 0-1,-1 0 1,1 1 0,0-1 0,-1 0 0,1 0 0,0 0-1,0 0 1,4-7-950</inkml:trace>
  <inkml:trace contextRef="#ctx0" brushRef="#br0" timeOffset="0.99">322 97 9130,'7'5'3537,"2"-2"-2273,1-1-1400,1 4-216,-2-1-712,2-5-425,2 3 889</inkml:trace>
</inkml:ink>
</file>

<file path=ppt/ink/ink1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42.652"/>
    </inkml:context>
    <inkml:brush xml:id="br0">
      <inkml:brushProperty name="width" value="0.05" units="cm"/>
      <inkml:brushProperty name="height" value="0.05" units="cm"/>
      <inkml:brushProperty name="color" value="#AB008B"/>
    </inkml:brush>
  </inkml:definitions>
  <inkml:trace contextRef="#ctx0" brushRef="#br0">0 238 9506,'92'39'3770,"-89"-37"-3519,0 0 0,0-1 0,-1 1 0,1 1 0,-1-1 0,1 0 0,-1 1 0,1-1 0,-1 1 0,0 0 0,0-1 0,-1 1 0,1 0 0,-1 0 0,1 1 0,-1-1 0,0 0 0,1 5 0,3 7 1198,3 13 1220,-3-18 1588,1-31-4147,1 1-1,10-20 0,11-30-97,-28 69-24,2-4 28,-1 0-1,1 0 0,0 1 0,1-1 0,-1 0 0,5-5 0,-6 9-63,-1 0 1,1 0-1,0 1 0,0-1 0,0 0 0,0 0 1,0 1-1,0-1 0,0 1 0,0-1 0,0 1 1,0 0-1,1-1 0,-1 1 0,0 0 1,0 0-1,0-1 0,0 1 0,1 0 0,-1 0 1,0 0-1,0 1 0,0-1 0,0 0 0,1 0 1,-1 1-1,0-1 0,0 0 0,0 1 0,0 0 1,0-1-1,0 1 0,0-1 0,1 2 0,4 2-610,1-1-1,-1 1 0,1-1 0,0-1 0,0 1 1,9 1-1,-13-4 536,1 1 0,-1-1 0,0 0 0,0 0 0,0 0 0,0 0 0,0-1-1,0 0 1,0 1 0,0-1 0,0 0 0,0 0 0,0 0 0,-1-1 0,1 1 0,0-1 0,-1 0 0,4-2 0,12-13 257,0-2 1,-1 0-1,-1-1 0,0-1 0,-2 0 1,22-44-1,-32 58 383,1-1 2734,-1 18-302,2 9-3255,6 11 926,2-1 0,2-1-1,0 0 1,21 27 0,-30-47-498,-2 0-1,1 0 1,-1 1-1,-1-1 1,1 1 0,-1 0-1,3 13 1,-6-19-204,0 1 1,-1 0 0,0-1 0,0 1-1,0 0 1,0-1 0,0 1-1,-1 0 1,1-1 0,-1 1-1,0-1 1,0 1 0,-1-1-1,1 1 1,-1-1 0,0 0-1,1 0 1,-1 0 0,-1 0 0,1 0-1,0 0 1,-5 4 0,-26 24-1774,-9 8 666</inkml:trace>
</inkml:ink>
</file>

<file path=ppt/ink/ink1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43.265"/>
    </inkml:context>
    <inkml:brush xml:id="br0">
      <inkml:brushProperty name="width" value="0.05" units="cm"/>
      <inkml:brushProperty name="height" value="0.05" units="cm"/>
      <inkml:brushProperty name="color" value="#AB008B"/>
    </inkml:brush>
  </inkml:definitions>
  <inkml:trace contextRef="#ctx0" brushRef="#br0">245 459 11618,'-1'-3'277,"0"0"0,0 0 0,0 1 0,-1-1 0,1 1 0,-1-1-1,0 1 1,0-1 0,1 1 0,-1 0 0,-1 0 0,1 0 0,0 0 0,-1 0-1,1 1 1,0-1 0,-1 1 0,0-1 0,1 1 0,-1 0 0,0 0-1,0 0 1,0 1 0,0-1 0,0 0 0,1 1 0,-1 0 0,0 0-1,-6 0 1,-1 2-29,1 1 0,0 0 0,-1 0 0,2 1 0,-1 0 0,0 1 0,-12 8 0,0 2 321,-31 27 0,39-23-339,13-14-46,9-10 2,2-4-115,-1-1-1,1 0 0,-2-1 0,0 0 0,0-1 1,-1 0-1,11-20 0,-4 1-54,24-65 0,31-162 7,-59 230-10,-11 28-13,0 0 1,0-1-1,0 1 0,0 0 1,0 0-1,0 0 1,0-1-1,1 1 0,-1 0 1,0 0-1,0 0 0,0 0 1,0-1-1,0 1 1,1 0-1,-1 0 0,0 0 1,0 0-1,0 0 1,1 0-1,-1-1 0,0 1 1,0 0-1,1 0 1,-1 0-1,0 0 0,0 0 1,1 0-1,-1 0 0,0 0 1,0 0-1,0 0 1,1 0-1,-1 0 0,0 0 1,0 0-1,1 0 1,-1 1-1,0-1 0,0 0 1,0 0-1,1 0 0,-1 0 1,0 0-1,0 0 1,0 1-1,1-1 0,-1 0 1,0 0-1,0 0 1,0 0-1,0 1 0,0-1 1,0 0-1,1 0 1,-1 0-1,0 1 0,0-1 1,0 0-1,0 1 0,5 16 50,9 146 544,-5-31 27,1-46-21,40 154 0,-37-195-549,1-1 0,3-1 0,2-1 0,1 0 0,31 46 0,-46-80-48,1 0 1,0-1-1,1 0 0,-1 0 1,1 0-1,0-1 0,1 0 1,10 7-1,-16-12 0,0 0 0,0 0-1,0 0 1,1-1 0,-1 1-1,0 0 1,0-1 0,0 1 0,1-1-1,-1 0 1,0 0 0,0 0 0,1 0-1,-1 0 1,0 0 0,4-2-1,-3 1 5,-1 0-1,0 0 0,0-1 0,1 1 1,-1-1-1,0 0 0,0 0 1,0 0-1,-1 1 0,1-2 0,0 1 1,-1 0-1,1 0 0,-1 0 0,0-1 1,0 1-1,2-5 0,0-3 5,0-1 0,0 1 0,-1 0 0,0-1 0,-1 1 0,0-1 1,-1 0-1,0 1 0,-1-1 0,0 0 0,-1 1 0,0-1 0,0 1 0,-1 0 0,0 0 0,-1 0 0,0 0 0,-1 0 0,0 1 0,-7-10 0,-6-7-836,0 1-1,-2 1 1,-1 1-1,-1 1 1,-42-34-1,41 35-1521,6-1 968</inkml:trace>
</inkml:ink>
</file>

<file path=ppt/ink/ink1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43.712"/>
    </inkml:context>
    <inkml:brush xml:id="br0">
      <inkml:brushProperty name="width" value="0.05" units="cm"/>
      <inkml:brushProperty name="height" value="0.05" units="cm"/>
      <inkml:brushProperty name="color" value="#AB008B"/>
    </inkml:brush>
  </inkml:definitions>
  <inkml:trace contextRef="#ctx0" brushRef="#br0">86 0 10090,'-20'10'3489,"8"21"-2673,6 11 192,6 13 625,5 7 191,3-2-264,-2-2-199,0-14-585,2-4-288,-3-12-320,0-2-112,-4-1-464,-4-3-272,-8 0-1257,-8-3-391,-9-9-769,-2-1 1689</inkml:trace>
</inkml:ink>
</file>

<file path=ppt/ink/ink1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44.141"/>
    </inkml:context>
    <inkml:brush xml:id="br0">
      <inkml:brushProperty name="width" value="0.05" units="cm"/>
      <inkml:brushProperty name="height" value="0.05" units="cm"/>
      <inkml:brushProperty name="color" value="#AB008B"/>
    </inkml:brush>
  </inkml:definitions>
  <inkml:trace contextRef="#ctx0" brushRef="#br0">0 628 7674,'17'-2'1087,"0"0"0,-1 0 1,1-2-1,-1 0 0,0 0 1,29-14-1,-23 7-460,0-1-1,0-2 1,-1 0 0,20-17-1,-9 2-109,-1-1 0,-1-2-1,-2-1 1,46-69 0,-56 73-302,-1-2 0,16-36 0,-28 55-157,0-1 0,-1 1 0,-1-1 0,0 0 0,-1 1 0,0-1 0,0 0 0,-2-24 0,0 36-48,0 1 1,0-1 0,0 0-1,0 0 1,0 0 0,0 0-1,-1 1 1,1-1 0,0 0-1,0 0 1,-1 0 0,1 1-1,0-1 1,-1 0 0,1 0-1,-1 1 1,1-1 0,-1 0-1,0 1 1,1-1 0,-1 1-1,1-1 1,-1 1-1,0-1 1,0 0 0,0 1 0,0 0 0,0 1 0,0-1 0,1 0 0,-1 0 0,0 1 0,0-1-1,1 0 1,-1 1 0,0-1 0,0 1 0,1-1 0,-1 1 0,1-1 0,-1 1 0,0-1 0,1 1 0,-1 0 0,1-1 0,-1 1 0,1 0 0,0-1 0,-1 1 0,1 0 0,0 0 0,-1-1 0,1 1 0,0 1 0,-6 12 118,2 0 1,0 0 0,1 0-1,0 1 1,1 0 0,0-1-1,2 21 1,9 109 861,-6-117-812,0 2-80,-1 1-2,1-1 0,2 0 1,0 0-1,2 0 0,13 32 0,-20-60-96,0 1 0,1-1-1,0 0 1,-1 0 0,1 0-1,-1 0 1,1 0 0,0 0-1,0 0 1,0 0 0,0 0-1,0 0 1,0-1 0,1 2-1,-1-1 1,0-1 0,-1 0 0,1 0 0,-1 0 0,1 0 0,-1 0 0,1 0 0,0 0 0,-1 0 0,1 0 0,-1 0 0,1 0 0,-1 0 0,1-1 0,-1 1 0,1 0 0,0 0 0,-1 0 0,1-1 0,-1 1 0,0 0 0,2-1 0,2-3 5,-1-1 1,1 1 0,0 0 0,-1-1 0,4-7 0,3-4-8,5-5-36,-5 5-87,2 1 0,24-27 0,-33 39 106,0-1 1,1 2 0,-1-1 0,1 0-1,0 1 1,-1-1 0,1 1 0,0 0 0,0 1-1,1-1 1,-1 1 0,0-1 0,0 1 0,1 0-1,-1 1 1,1-1 0,8 1 0,2 3-8,1 0 1,27 9 0,-35-8 25,1-1 0,-1 0 0,0-1 0,1 0 0,-1 0 0,1-1 1,0 0-1,-1-1 0,1 0 0,0 0 0,0-1 0,-1 0 0,1 0 1,9-3-1,-9 0 35,0-1 1,0 1 0,0-2-1,0 1 1,-1-1 0,0 0-1,0-1 1,0 0 0,6-8-1,-10 12 2,-1-1 0,0 0 0,0 0 0,-1 1 0,1-2 0,-1 1 0,0 0 0,0 0 0,0-1 0,0 1 0,-1-1 0,0 1 0,0-1 0,0 0 0,-1 1 0,1-1-1,-1 0 1,0 0 0,0 0 0,-1 1 0,-1-8 0,2 11-27,0 0-1,-1 0 0,1-1 1,0 1-1,-1 0 0,1 0 1,-1 0-1,1 0 0,-1 0 1,1 0-1,-1 0 1,0 0-1,0 0 0,0 0 1,1 0-1,-1 0 0,0 0 1,0 1-1,0-1 0,0 0 1,0 1-1,0-1 1,0 1-1,-1-1 0,-1 0 1,1 1-3,1 0 0,-1 1 0,0-1 0,1 0 0,-1 1 0,1-1 1,-1 1-1,0 0 0,1-1 0,-1 1 0,1 0 0,-1 0 0,1 0 1,0 0-1,-1 0 0,0 2 0,-5 3-33,1 1 1,0 1-1,1-1 1,-1 1-1,-7 15 0,7-10-515,0 1-1,1 0 0,0 0 1,1 0-1,0 1 1,2-1-1,0 1 0,0 0 1,1 0-1,1 0 0,1 0 1,3 23-1,13 16-1199</inkml:trace>
</inkml:ink>
</file>

<file path=ppt/ink/ink1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44.777"/>
    </inkml:context>
    <inkml:brush xml:id="br0">
      <inkml:brushProperty name="width" value="0.05" units="cm"/>
      <inkml:brushProperty name="height" value="0.05" units="cm"/>
      <inkml:brushProperty name="color" value="#AB008B"/>
    </inkml:brush>
  </inkml:definitions>
  <inkml:trace contextRef="#ctx0" brushRef="#br0">166 89 8394,'6'-56'3631,"-6"54"-3435,1 1 1,-1-1-1,0 1 0,0 0 0,0-1 0,0 1 0,-1-1 1,1 1-1,0-1 0,-1 1 0,1 0 0,-1-1 1,1 1-1,-1-1 0,0 1 0,1 0 0,-1 0 0,0 0 1,0-1-1,-1 0 0,1 2-78,0-1 1,0 1-1,0 0 1,0-1-1,0 1 0,0 0 1,0 0-1,0 0 1,0 0-1,0 0 0,0 0 1,0 0-1,0 0 1,0 0-1,0 0 0,0 1 1,0-1-1,1 0 1,-1 1-1,0-1 0,-1 1 1,-4 3 249,0-1-1,0 1 1,0 0 0,1 1 0,-8 7-1,2 0-132,1 1 0,1-1 0,0 2 0,0-1 0,1 1 0,1 0 0,1 1 0,0 0 0,0 0 0,2 0 0,0 0 0,1 1 0,0 0 0,1 0 0,1 0 0,1 0 0,0 0 0,4 28 0,-3-39-213,0-1 0,0 1-1,1 0 1,-1-1-1,1 1 1,0-1 0,0 1-1,1-1 1,-1 0-1,1 0 1,0 0 0,0-1-1,0 1 1,1 0-1,-1-1 1,1 0 0,0 0-1,0 0 1,0-1-1,0 1 1,0-1 0,9 4-1,-5-4-51,-1-1 0,1 1-1,0-1 1,0-1 0,0 1-1,0-1 1,0-1 0,0 0-1,-1 0 1,1 0-1,0-1 1,0 0 0,10-4-1,2-2-767,0-1 0,-1 0 0,0-1 0,0-1 1,-1-1-1,-1 0 0,0-2 0,-1 0 0,0-1 0,22-26 0,-6 1-547</inkml:trace>
</inkml:ink>
</file>

<file path=ppt/ink/ink1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45.226"/>
    </inkml:context>
    <inkml:brush xml:id="br0">
      <inkml:brushProperty name="width" value="0.05" units="cm"/>
      <inkml:brushProperty name="height" value="0.05" units="cm"/>
      <inkml:brushProperty name="color" value="#AB008B"/>
    </inkml:brush>
  </inkml:definitions>
  <inkml:trace contextRef="#ctx0" brushRef="#br0">121 1 7954,'-17'6'6711,"3"9"-3392,-7 26-1650,12-19-362,-5 3-381,8-15-692,0 0 0,0 0 0,1 1 0,0 0 0,1-1 0,1 1 0,-1 1 0,2-1 0,-3 15 1,5-25-226,0 1 1,1-1 0,-1 1 0,0-1-1,0 0 1,0 1 0,1-1 0,-1 0 0,1 1-1,-1-1 1,1 0 0,0 0 0,-1 1 0,1-1-1,0 0 1,0 0 0,0 0 0,0 0 0,0 0-1,0 0 1,0 0 0,0 0 0,0 0 0,0-1-1,1 1 1,-1 0 0,0-1 0,0 1-1,1-1 1,-1 0 0,0 1 0,1-1 0,-1 0-1,1 0 1,-1 1 0,0-1 0,1 0 0,1-1-1,1 1-10,1-1 0,-1 1 0,0-1 0,-1 0 0,1 0 0,0-1 0,0 1 0,0-1 0,-1 0 0,1 0 0,-1 0 0,5-3 0,4-9-85,-1 1 0,-1-2 1,0 1-1,0-1 0,-2-1 0,0 0 1,9-25-1,-19 65 18,1-15 125,0 1 0,0-1 0,1 1 0,0-1 0,1 1 0,2 10 0,-2-18-51,-1 0 0,1 0 1,0 0-1,0 0 0,0 0 0,0-1 0,0 1 0,0 0 0,1 0 0,-1-1 0,1 1 0,-1-1 0,1 1 0,-1-1 0,1 0 0,0 1 0,0-1 1,-1 0-1,1 0 0,0 0 0,0-1 0,0 1 0,0 0 0,0-1 0,0 1 0,1-1 0,-1 0 0,0 0 0,0 0 0,0 0 0,0 0 0,0 0 0,3-1 1,0 0-163,-1 1 0,1-1 0,-1-1 0,1 1 0,-1-1 0,0 0 1,1 0-1,-1 0 0,0 0 0,0-1 0,-1 0 0,1 1 1,0-1-1,-1-1 0,0 1 0,3-4 0,2-3-880,-1 0 0,0 0-1,-1 0 1,10-22 0,-2-5-297</inkml:trace>
</inkml:ink>
</file>

<file path=ppt/ink/ink1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45.676"/>
    </inkml:context>
    <inkml:brush xml:id="br0">
      <inkml:brushProperty name="width" value="0.05" units="cm"/>
      <inkml:brushProperty name="height" value="0.05" units="cm"/>
      <inkml:brushProperty name="color" value="#AB008B"/>
    </inkml:brush>
  </inkml:definitions>
  <inkml:trace contextRef="#ctx0" brushRef="#br0">1 18 9698,'13'28'6523,"3"-2"-3426,-11-18-2653,0 0 0,0 0 0,-1 0 0,0 0 0,5 17 0,-5-4-53,-1 1 1,-2 1-1,0-1 0,-2 24 1,0-2-149,2-37-265,2-6-15,5-16-68,7-24-137,2-44-405,-13 59 403,0 1 1,1 0-1,2 1 0,0-1 1,14-26-1,-21 47 240,1 1-1,0-1 0,-1 1 1,1 0-1,0 0 1,0-1-1,0 1 0,0 0 1,0 0-1,0 0 1,0 0-1,0 0 0,1 0 1,-1 0-1,0 0 1,1 1-1,-1-1 0,0 0 1,3 0-1,-2 1 9,-1 0 0,0 0 0,0 1 0,1-1 0,-1 0 1,0 0-1,0 1 0,0-1 0,0 1 0,1-1 0,-1 1 0,0 0 0,0-1 0,0 1 0,0 0 0,0 0 0,0-1 1,1 3-1,4 5 77,0 0 1,0 1-1,-1 0 1,6 15 0,-7-17-6,-1-1-104,2 5 124,0 0 0,1-1 0,0 0 0,13 15 0,-18-23-223,0-1 1,1 1 0,0 0 0,-1-1 0,1 0-1,0 1 1,-1-1 0,1 0 0,0 0 0,0 0-1,0 0 1,0 0 0,0 0 0,0-1 0,0 1-1,1-1 1,-1 1 0,0-1 0,0 0 0,0 0-1,0 0 1,1 0 0,-1 0 0,0 0 0,0-1-1,0 1 1,0-1 0,1 1 0,-1-1 0,0 0-1,0 0 1,2-1 0,22-16-950</inkml:trace>
</inkml:ink>
</file>

<file path=ppt/ink/ink1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46.108"/>
    </inkml:context>
    <inkml:brush xml:id="br0">
      <inkml:brushProperty name="width" value="0.05" units="cm"/>
      <inkml:brushProperty name="height" value="0.05" units="cm"/>
      <inkml:brushProperty name="color" value="#AB008B"/>
    </inkml:brush>
  </inkml:definitions>
  <inkml:trace contextRef="#ctx0" brushRef="#br0">75 152 10194,'-10'6'6469,"-2"13"-4664,9-12-1072,2-5-645,-8 13 934,0 0 0,2 1-1,-12 33 1,18-46-912,0 1 0,0 0 0,0 0-1,1-1 1,0 1 0,0 0 0,0 0-1,0 0 1,1-1 0,1 8 0,-2-9-80,1 0 1,0 0-1,0 0 1,0 0-1,1 0 1,-1 0-1,0-1 1,1 1-1,-1-1 1,1 1-1,-1-1 1,1 1-1,-1-1 1,1 0-1,0 0 1,0 0-1,0 0 1,0 0-1,0 0 1,4 1-1,-1-1-25,0-1 0,0 1-1,0-1 1,0 0 0,0 0 0,1-1-1,-1 1 1,0-1 0,0 0 0,0-1-1,0 1 1,-1-1 0,1 0 0,0 0-1,-1 0 1,1-1 0,-1 0 0,0 0-1,6-4 1,1-3-8,1 1 0,-2-2 0,1 1 0,-1-2 0,11-17 0,-16 23-6,-1-1 0,0 0 0,-1 0 0,0-1 0,0 1 0,-1-1 0,0 1 0,0-1 0,0 0 0,-1 0 0,-1 1 0,1-1 0,-1 0 0,0 0 0,-2-9 0,2 16 6,0 1 0,0-1 0,0 1-1,0 0 1,0-1 0,0 1 0,-1-1-1,1 1 1,0-1 0,0 1 0,0 0 0,0-1-1,-1 1 1,1-1 0,0 1 0,0 0-1,-1-1 1,1 1 0,0 0 0,-1-1-1,1 1 1,0 0 0,-1 0 0,1-1-1,0 1 1,-1 0 0,1 0 0,-1-1-1,1 1 1,0 0 0,-1 0 0,1 0 0,-1 0-1,1 0 1,-1 0 0,0 0 0,1 0-2,-1 0 1,1 1 0,-1-1-1,1 0 1,-1 1 0,1-1 0,-1 1-1,1-1 1,0 0 0,-1 1-1,1-1 1,-1 1 0,1 0-1,0-1 1,0 1 0,-1-1 0,1 1-1,0-1 1,0 1 0,0 0-1,0-1 1,-1 1 0,1-1 0,0 1-1,0 0 1,0-1 0,1 1-1,-1 8 4,0 0 0,1 0 0,0-1 0,0 1 0,1-1 0,1 1 0,3 9 0,-5-15 4,0 1 1,0-1-1,0 0 0,1 0 0,-1-1 0,1 1 0,0 0 0,0 0 0,0-1 0,0 1 0,0-1 0,0 0 0,1 0 1,-1 0-1,1 0 0,0 0 0,-1 0 0,1 0 0,0-1 0,0 0 0,0 1 0,0-1 0,0 0 0,0-1 1,0 1-1,1 0 0,-1-1 0,0 0 0,0 0 0,1 0 0,4 0 0,0-2 31,0 0 1,0 0-1,-1 0 0,1-1 0,-1 0 0,1 0 0,-1-1 1,0 0-1,-1-1 0,13-9 0,73-80 537,-68 67 43,1 0 0,46-35 0,-71 61-590,1 1 1,0-1-1,0 1 1,-1-1-1,1 1 1,0-1 0,0 1-1,0-1 1,0 1-1,0 0 1,0-1-1,0 1 1,0 0-1,0 0 1,0 0 0,0 0-1,0 0 1,0 0-1,0 0 1,0 0-1,0 0 1,0 0 0,0 1-1,0-1 1,0 0-1,0 1 1,-1-1-1,1 1 1,0-1-1,0 1 1,0-1 0,0 1-1,-1-1 1,1 1-1,0 0 1,-1 0-1,1-1 1,0 1 0,0 1-1,3 4-332,-1-1 1,0 1-1,-1 0 0,5 12 0,-7-17 196,0-1-1,0 0 1,0 1-1,0-1 0,0 0 1,0 1-1,1-1 1,-1 0-1,0 0 0,0 1 1,0-1-1,1 0 1,-1 1-1,0-1 0,0 0 1,1 0-1,-1 1 1,0-1-1,0 0 0,1 0 1,-1 0-1,0 0 1,1 1-1,-1-1 0,0 0 1,1 0-1,-1 0 1,0 0-1,1 0 0,-1 0 1,0 0-1,1 0 0,-1 0 1,0 0-1,1 0 1,-1 0-1,0 0 0,1 0 1,11 0-1396</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8:32.130"/>
    </inkml:context>
    <inkml:brush xml:id="br0">
      <inkml:brushProperty name="width" value="0.05" units="cm"/>
      <inkml:brushProperty name="height" value="0.05" units="cm"/>
      <inkml:brushProperty name="color" value="#FF0066"/>
    </inkml:brush>
  </inkml:definitions>
  <inkml:trace contextRef="#ctx0" brushRef="#br0">0 379 9002,'3'-7'5731,"-3"7"-5568,0 0 1,0 0 0,0 0 0,1 0-1,-1 0 1,0 0 0,0 0 0,1 0-1,9 6 1882,6 11-1931,-16-16-74,0-1-1,0 0 0,1 0 1,-1 0-1,0 0 0,0 0 1,0 0-1,0 1 0,0-1 1,0 0-1,0 0 0,0 0 1,0 0-1,1 0 0,-1 0 1,0 0-1,0 0 0,0 0 1,0 0-1,0 1 0,0-1 1,1 0-1,-1 0 0,0 0 1,0 0-1,0 0 0,0 0 1,0 0-1,1 0 0,-1 0 1,0 0-1,0 0 0,0 0 1,0 0-1,0 0 0,1 0 1,-1 0-1,0-1 0,0 1 1,0 0-1,0 0 0,0 0 1,0 0-1,1 0 1,-1 0-1,0 0 0,6-10 538,-4 5-542,0 1-1,1 0 1,0-1 0,0 1-1,0 1 1,4-6 0,1 3-170,-2 1-37,0-1 0,0 1 0,-1-1 0,1 0 0,-1 0-1,0 0 1,-1-1 0,0 0 0,0 0 0,0 0 0,4-14-1,-6 11-1398,6 0 656</inkml:trace>
  <inkml:trace contextRef="#ctx0" brushRef="#br0" timeOffset="1">116 75 9266,'-21'-74'3937,"48"91"-2049,8 4 89,3-4 183,3-1-159,3 1-241,-3 1-96,-1 7-415,-5 6-257,-13 7-456,-8 5-216,-19 5-288,-9 1-256,-16 3-1216,0-3-1225,6-11 1601</inkml:trace>
</inkml:ink>
</file>

<file path=ppt/ink/ink1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46.605"/>
    </inkml:context>
    <inkml:brush xml:id="br0">
      <inkml:brushProperty name="width" value="0.05" units="cm"/>
      <inkml:brushProperty name="height" value="0.05" units="cm"/>
      <inkml:brushProperty name="color" value="#AB008B"/>
    </inkml:brush>
  </inkml:definitions>
  <inkml:trace contextRef="#ctx0" brushRef="#br0">81 106 7906,'5'-17'2159,"-2"5"-804,0 0 1,-1-1-1,0 0 0,0-18 0,-2 31-1301,0 0-1,0 0 1,1-1-1,-1 1 1,0 0-1,0 0 1,0 0 0,0-1-1,0 1 1,0 0-1,0 0 1,0-1-1,0 1 1,0 0-1,0 0 1,0 0 0,0-1-1,0 1 1,0 0-1,0 0 1,0 0-1,-1-1 1,1 1 0,0 0-1,0 0 1,0 0-1,0-1 1,0 1-1,0 0 1,-1 0 0,1 0-1,0 0 1,0-1-1,0 1 1,0 0-1,-1 0 1,1 0 0,0 0-1,0 0 1,0 0-1,-1 0 1,1-1-1,0 1 1,0 0 0,-1 0-1,1 0 1,0 0-1,0 0 1,0 0-1,-1 0 1,1 0 0,-1 0-1,-10 14 1248,-8 23-313,7-7-411,-2 6 224,-12 41 1,23-67-690,1 0 0,0 0 0,1 0 0,0 0 0,0 0 0,1 0 0,1 0 0,-1 0 0,4 16 0,-3-22-118,1-1 1,-1 1-1,1 0 0,-1 0 0,1-1 0,0 1 0,1-1 0,-1 1 0,1-1 0,-1 0 0,1 0 0,0 0 0,0 0 0,0 0 0,1-1 0,-1 0 0,0 1 1,1-1-1,0-1 0,-1 1 0,1 0 0,0-1 0,0 0 0,0 0 0,0 0 0,0 0 0,0-1 0,0 1 0,0-1 0,1 0 0,4-1 0,5 0-516,0-1-1,0 0 1,0-1-1,-1-1 1,0 0-1,1 0 0,-1-2 1,13-7-1,14-9-761</inkml:trace>
</inkml:ink>
</file>

<file path=ppt/ink/ink1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47.383"/>
    </inkml:context>
    <inkml:brush xml:id="br0">
      <inkml:brushProperty name="width" value="0.05" units="cm"/>
      <inkml:brushProperty name="height" value="0.05" units="cm"/>
      <inkml:brushProperty name="color" value="#AB008B"/>
    </inkml:brush>
  </inkml:definitions>
  <inkml:trace contextRef="#ctx0" brushRef="#br0">1 981 9370,'1'-10'5706,"18"-21"-3380,10-3-1278,-8 10 46,-1-1 0,22-33 1,-38 51-1005,0 1 1,-1 0 0,0-1 0,0 0 0,0 1 0,-1-1 0,1 0-1,-2 0 1,1-1 0,-1 1 0,0 0 0,-1-1 0,0 1 0,0 0-1,-2-15 1,2 21-91,0 0 1,-1 0-1,1 0 0,0 0 0,0 0 0,-1 0 1,1 0-1,0 1 0,-1-1 0,1 0 0,-1 0 1,1 0-1,-1 0 0,0 1 0,1-1 0,-1 0 1,0 0-1,1 1 0,-1-1 0,0 1 0,0-1 1,0 1-1,1-1 0,-1 1 0,0-1 0,0 1 1,0 0-1,-1-1 0,0 1-2,0 0 1,1 1-1,-1-1 0,0 1 0,1-1 1,-1 1-1,1-1 0,-1 1 1,0 0-1,1 0 0,0 0 1,-1 0-1,1 0 0,-2 2 0,-4 3 0,0 0 0,1 1 0,0 0 0,-8 14 0,8-10 40,1-1 1,1 1 0,0 1 0,0-1-1,1 0 1,0 1 0,1 0 0,0 0-1,1 20 1,0-28-28,1-1 1,0 1-1,1 0 0,-1-1 1,0 1-1,1-1 1,0 1-1,0 0 0,0-1 1,1 0-1,-1 1 0,1-1 1,-1 0-1,1 0 0,0 0 1,0 0-1,1 0 0,-1 0 1,1-1-1,-1 1 0,1-1 1,0 1-1,0-1 1,0 0-1,0 0 0,0-1 1,0 1-1,1-1 0,-1 1 1,0-1-1,1 0 0,-1 0 1,1-1-1,0 1 0,5 0 1,2-2-155,0 1 0,0-2 0,-1 1 1,1-1-1,-1-1 0,1 0 0,-1 0 1,0-1-1,0-1 0,0 0 0,-1 0 1,0 0-1,0-1 0,0-1 0,9-8 0,4-5-613,-1-1-1,0 0 0,-2-2 1,23-33-1,-32 39 310,0 0 0,-1-1 1,-1 0-1,-1 0 0,0-1 0,-1 1 1,-1-2-1,-1 1 0,-1 0 0,-1-1 0,0-22 1,-2 23 605,0 0-1,-2 0 1,-1 0 0,0 0 0,-1 0 0,-13-35 0,39 123 6964,-14-39-6502,1 0-1,1-1 1,2 0-1,29 52 1,-39-78-613,0 0 0,0 0 0,0-1-1,1 1 1,-1 0 0,1-1 0,-1 1 0,1-1-1,0 0 1,0 0 0,0 0 0,0 0 0,0-1-1,0 1 1,1-1 0,-1 0 0,1 0 0,-1 0 0,0 0-1,1-1 1,5 1 0,-6-1-30,1-1 0,-1 0-1,1 0 1,-1 0 0,1-1 0,-1 1-1,0-1 1,1 1 0,-1-1 0,0 0 0,0-1-1,0 1 1,-1 0 0,1-1 0,0 0-1,-1 1 1,0-1 0,0 0 0,0 0 0,3-5-1,7-14-200,-2 0 1,0-1-1,-1 0 0,-1 0 0,-2-1 0,0 0 0,-1 0 0,-2 0 0,1-35 0,-3 17 150,-2 1 0,-2-1 0,-2 1 0,-17-70 0,11 82 374,5 26 68,0 15 104,3 9-92,1-1 0,0 1 0,1 0-1,2-1 1,4 33 0,26 102 1090,-22-122-1154,14 35 0,-19-58-282,0 0 0,1-1 1,0 1-1,1-1 0,0-1 1,0 1-1,13 13 0,-18-21-76,0 0 0,0 0 0,1 0 0,-1 0-1,0 0 1,0 0 0,1 0 0,-1-1 0,0 1 0,1-1 0,-1 1 0,1-1 0,-1 1-1,1-1 1,-1 0 0,1 0 0,-1 1 0,1-1 0,-1 0 0,1-1 0,-1 1 0,1 0-1,-1 0 1,3-1 0,-1-1-241,-1 1 0,1 0 0,0-1 0,-1 0 0,0 0 0,1 0 0,-1 0-1,0 0 1,0 0 0,0 0 0,2-4 0,11-16-975</inkml:trace>
</inkml:ink>
</file>

<file path=ppt/ink/ink1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47.802"/>
    </inkml:context>
    <inkml:brush xml:id="br0">
      <inkml:brushProperty name="width" value="0.05" units="cm"/>
      <inkml:brushProperty name="height" value="0.05" units="cm"/>
      <inkml:brushProperty name="color" value="#AB008B"/>
    </inkml:brush>
  </inkml:definitions>
  <inkml:trace contextRef="#ctx0" brushRef="#br0">83 1 15675,'16'17'7074,"-10"-9"-3241,-6 2-1649,-19-2-1112,2-2-712,-12-11-608,-10-3-7273</inkml:trace>
</inkml:ink>
</file>

<file path=ppt/ink/ink1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53.542"/>
    </inkml:context>
    <inkml:brush xml:id="br0">
      <inkml:brushProperty name="width" value="0.05" units="cm"/>
      <inkml:brushProperty name="height" value="0.05" units="cm"/>
      <inkml:brushProperty name="color" value="#AB008B"/>
    </inkml:brush>
  </inkml:definitions>
  <inkml:trace contextRef="#ctx0" brushRef="#br0">120 410 5017,'-15'-13'1452,"1"0"0,0-1 0,-22-28 0,13 15 8,21 25-1225,0 0-1,0-1 1,0 1-1,0-1 1,1 1-1,-1-1 1,1 0-1,-2-3 1,3 5-151,0 0 0,0 1 0,0-1 1,0 0-1,-1 0 0,1 1 0,0-1 0,0 0 1,1 1-1,-1-1 0,0 0 0,0 1 0,0-1 0,0 0 1,1 1-1,-1-1 0,0 0 0,1 1 0,-1-1 1,0 1-1,1-1 0,-1 1 0,1-2 0,4 0 109,-1-1 0,0 1 0,1 0 0,-1 0 0,1 1-1,0 0 1,-1-1 0,9 0 0,-10 2-248,568-81 3185,2 48-1585,-224 16-657,418-42 1696,-565 30-1723,-63 8-296,-128 21-380,-14 4-635,-21 9-1455,14-8 740,-11 11-125</inkml:trace>
</inkml:ink>
</file>

<file path=ppt/ink/ink1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0:56.574"/>
    </inkml:context>
    <inkml:brush xml:id="br0">
      <inkml:brushProperty name="width" value="0.05" units="cm"/>
      <inkml:brushProperty name="height" value="0.05" units="cm"/>
      <inkml:brushProperty name="color" value="#AB008B"/>
    </inkml:brush>
  </inkml:definitions>
  <inkml:trace contextRef="#ctx0" brushRef="#br0">1 312 7698,'10'-6'347,"2"-1"69,-1 1-1,1 0 1,0 0-1,1 1 1,-1 1-1,1 0 1,0 1 0,17-2-1,379-28 5868,19-3-3680,86-39-393,236-28 736,-749 103-2931,0 0-1,0 0 1,-1 0-1,1 0 1,0 0 0,0 0-1,-1 0 1,1 0 0,0 0-1,0 0 1,-1-1 0,1 1-1,0 0 1,-1 0 0,1-1-1,0 1 1,-1-1 0,1 1-1,0 0 1,-1-1 0,1 1-1,-1-1 1,1 0 0,-1 1-1,1-2 1,-1 2-79,-1-1 1,1 1-1,-1-1 0,1 1 1,-1-1-1,0 1 1,1 0-1,-1-1 0,0 1 1,0 0-1,1 0 0,-1 0 1,0-1-1,1 1 1,-1 0-1,0 0 0,0 0 1,0 0-1,1 0 0,-1 0 1,0 0-1,1 1 1,-1-1-1,-1 0 0,-34 7-2132,-35 12 868</inkml:trace>
</inkml:ink>
</file>

<file path=ppt/ink/ink1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10.618"/>
    </inkml:context>
    <inkml:brush xml:id="br0">
      <inkml:brushProperty name="width" value="0.05" units="cm"/>
      <inkml:brushProperty name="height" value="0.05" units="cm"/>
      <inkml:brushProperty name="color" value="#AB008B"/>
    </inkml:brush>
  </inkml:definitions>
  <inkml:trace contextRef="#ctx0" brushRef="#br0">25 131 6873,'-11'-8'9015,"6"11"-6167,5 29-2404,8 11-40,-7-42-371,-1 1-1,1 0 1,-1-1-1,1 1 1,-1-1-1,1 1 1,0-1-1,0 1 1,0-1-1,0 1 1,0-1-1,0 0 1,0 1-1,0-1 1,0 0-1,1 0 1,-1 0-1,0 0 0,1 0 1,-1 0-1,1 0 1,-1-1-1,1 1 1,0-1-1,-1 1 1,1-1-1,0 1 1,-1-1-1,1 0 1,0 0-1,-1 0 1,1 0-1,0 0 1,-1 0-1,1 0 1,0 0-1,0-1 1,-1 1-1,1-1 1,-1 1-1,1-1 1,2-1-1,4-2 94,0 0 0,0 0-1,-1-1 1,0 0-1,0 0 1,9-9 0,-11 9-83,0 0 0,0 0 0,-1-1 0,0 0 1,0 0-1,0 0 0,-1-1 0,0 1 0,0-1 0,0 0 1,2-10-1,-5 13-35,1 1 0,0-1 0,-1 0 0,0 1 0,0-1 0,0 0 0,0 0 0,-1 1-1,1-1 1,-1 1 0,0-1 0,0 0 0,-1 1 0,1-1 0,-1 1 0,1 0 0,-1 0 0,0-1 0,0 1 0,-1 0 0,1 1 0,0-1 0,-6-4 0,6 5-5,0 0-1,0 1 1,-1-1 0,1 1-1,0-1 1,-1 1-1,1 0 1,-1 0-1,1 0 1,-1 0 0,1 1-1,-1-1 1,0 1-1,1-1 1,-1 1 0,0 0-1,0 0 1,1 0-1,-4 1 1,2 0-3,0 0 1,1 0-1,-1 1 0,0 0 1,1-1-1,-1 1 0,1 1 1,0-1-1,-1 0 0,1 1 1,-4 4-1,0 0 43,2 0 0,-1 0-1,1 1 1,0 0 0,0 0 0,1 0 0,0 0-1,1 0 1,0 1 0,-3 12 0,5-19-12,0 0 0,1 1 1,-1-1-1,1 1 0,0-1 0,0 1 1,0-1-1,0 1 0,0-1 0,1 1 1,-1-1-1,1 0 0,-1 1 0,1-1 0,0 0 1,0 1-1,0-1 0,0 0 0,1 0 1,-1 0-1,0 0 0,1 0 0,-1 0 1,1 0-1,0 0 0,2 1 0,-1-1 5,0-1 1,1 1-1,-1-1 0,1 0 0,0 0 1,-1-1-1,1 1 0,0-1 0,-1 1 0,1-1 1,0 0-1,-1 0 0,1-1 0,0 1 0,-1-1 1,7-2-1,3-1 30,-1-1 1,0 0-1,0 0 0,0-2 1,-1 1-1,16-13 0,-19 13-35,-1 0-1,0 0 1,0 0-1,0-1 0,-1 0 1,0-1-1,-1 1 0,1-1 1,6-15-1,-11 21-19,0 0 1,-1 1-1,1-1 0,-1 0 1,1 0-1,-1 0 0,0 0 1,1 0-1,-1 0 0,0 0 1,0 0-1,-1 0 0,1 0 1,0 0-1,-1 0 0,1 0 1,-1 0-1,0 0 0,1 0 1,-3-3-1,2 4-2,0 0 0,-1 0 1,1-1-1,0 1 0,-1 0 0,1 0 0,0 1 0,-1-1 1,1 0-1,-1 0 0,0 1 0,1-1 0,-1 1 0,1-1 1,-1 1-1,0 0 0,1 0 0,-1-1 0,0 1 0,1 0 1,-1 1-1,0-1 0,1 0 0,-1 0 0,0 1 0,-2 0 1,-4 2 14,-1 1 1,1 0 0,0 0 0,0 1-1,0 0 1,1 0 0,0 1 0,0 0-1,0 0 1,1 1 0,0 0 0,0 0-1,1 0 1,-1 1 0,2-1 0,-1 1-1,1 1 1,0-1 0,1 1 0,0-1-1,0 1 1,-2 17 0,4-24-4,1-1-1,0 1 1,0-1 0,0 1 0,0-1-1,0 0 1,0 1 0,1-1-1,-1 1 1,0-1 0,1 1-1,-1-1 1,1 0 0,-1 1 0,1-1-1,0 0 1,0 0 0,-1 0-1,1 1 1,0-1 0,0 0 0,0 0-1,0 0 1,0 0 0,1 0-1,1 1 1,0-1 17,0 0 1,0 0-1,0-1 0,0 1 0,0-1 1,0 1-1,1-1 0,-1 0 0,0 0 1,0 0-1,6-2 0,0 1 58,-1-1 1,0-1-1,0 1 0,0-2 0,0 1 1,0-1-1,0 0 0,11-8 0,-17 10-77,-1 1 0,1 0 0,-1 0 0,0-1 0,0 1 0,1-1 0,-1 1 0,0-1 0,0 0 0,0 1 0,-1-1 0,1 0 0,0 0 0,-1 0 0,1 1 0,-1-1 0,1 0 0,-1 0 0,0 0 0,0 0 0,0 0 0,0 0 0,0 0-1,0 0 1,-1 1 0,1-1 0,0 0 0,-2-2 0,1 2-42,0 1 0,0-1-1,0 1 1,0 0 0,-1 0 0,1 0-1,0-1 1,-1 1 0,1 0 0,-1 1-1,1-1 1,-1 0 0,1 0 0,-1 1-1,0-1 1,1 1 0,-1-1-1,0 1 1,0 0 0,1 0 0,-1-1-1,0 1 1,0 0 0,1 1 0,-1-1-1,0 0 1,0 0 0,1 1-1,-1-1 1,0 1 0,-2 1 0,-29 14 504,-7 14-345</inkml:trace>
</inkml:ink>
</file>

<file path=ppt/ink/ink1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51.870"/>
    </inkml:context>
    <inkml:brush xml:id="br0">
      <inkml:brushProperty name="width" value="0.05" units="cm"/>
      <inkml:brushProperty name="height" value="0.05" units="cm"/>
      <inkml:brushProperty name="color" value="#AB008B"/>
    </inkml:brush>
  </inkml:definitions>
  <inkml:trace contextRef="#ctx0" brushRef="#br0">580 1053 5665,'-21'0'2795,"21"0"-2637,-1 0-1,0-1 0,1 1 1,-1 0-1,1 0 1,-1 0-1,0 0 1,1 0-1,-1-1 1,1 1-1,-1 0 1,1-1-1,-1 1 1,1 0-1,-1-1 1,1 1-1,-1 0 0,1-1 1,-1 1-1,1-1 1,0 1-1,-1-1 1,1 1-1,0-1 1,-1 1-1,1-1 1,0 1-1,0-1 1,0 0-1,-1 0 1,25 3 2565,13 4-1713,-18-2-614,0-1 0,0-1 0,0 0 0,0-2 0,0 0 0,23-4 0,21-8 130,-5-1 223,0 4 1,79-4 0,325 29 1769,-44 1-1506,-303-12-229,137 23 0,-249-27-775,36 3 246,0-1-1,0-2 0,0-1 1,0-2-1,-1-2 0,73-17 1,-89 17-127,0 1 1,1 1 0,-1 1 0,1 1 0,36 4 0,-1 0 31,-49-4-141,-1 0-1,1-1 0,-1 0 1,0 0-1,0-1 1,1 0-1,-1 0 1,0-1-1,0 0 0,12-6 1,-2-2 11,-1-1 1,30-26 0,-15 11-35,13-5 17,-34 25-10,0-1 1,0 0-1,-1 0 0,-1-1 1,1 0-1,-1-1 1,11-15-1,-13 14 9,-1 1 0,0-1 1,0 0-1,-1 0 0,6-21 0,-9 26-7,-1 1-1,0-1 1,-1 0 0,1 0-1,-1 0 1,0 0-1,0 0 1,-1 0-1,0 0 1,0 0 0,-1 0-1,1 0 1,-5-10-1,1 6-6,0-1 0,0 1 0,-1 0 0,0 0 0,0 1-1,-1 0 1,-1 0 0,0 0 0,-16-13 0,5 4 24,0-1 1,-22-30 0,23 28-13,0-1 0,-26-21 1,16 22 0,-1 2 1,-1 1 0,0 1 0,-60-23-1,5 2 3,-201-87-81,242 111 22,0 1 0,-1 2 1,0 2-1,-80-6 0,15 13-130,-152 15-1,140-4-10,0-5 0,-141-14-1,131 4 119,63 4-13,-77-13 0,97 8 11,0 1 0,-1 3 0,0 2 1,1 2-1,-55 8 0,68-3 21,1 1 1,1 1-1,-1 2 0,1 2 1,1 1-1,0 1 0,-56 35 0,57-25 26,2 1 0,0 1-1,-27 33 1,51-53 20,-3 4 0,0 1 0,1 0 0,1 0 0,0 0 0,0 1 0,1 0 0,1 1 0,0-1 0,-5 23-1,0 9 7,-5 69 0,10-72-11,3-25 10,1 0-1,1 0 1,0 0 0,1 1-1,0-1 1,1 0 0,1 0-1,6 17 1,-5-22 9,1 1 0,0-1 0,1 0 0,0 0 0,0-1 0,2 0 1,-1 0-1,1-1 0,0 0 0,1 0 0,12 9 0,0 0 84,0-2 0,1 0 0,1-1-1,0-2 1,1 0 0,0-2 0,1 0 0,1-2 0,46 12-1,-6-11 104,0-2-1,0-3 0,0-3 1,1-3-1,-1-2 1,106-20-1,-122 15-213,21-4-2506,-42 7-270,3 4 1163</inkml:trace>
</inkml:ink>
</file>

<file path=ppt/ink/ink1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35.879"/>
    </inkml:context>
    <inkml:brush xml:id="br0">
      <inkml:brushProperty name="width" value="0.05" units="cm"/>
      <inkml:brushProperty name="height" value="0.05" units="cm"/>
      <inkml:brushProperty name="color" value="#AB008B"/>
    </inkml:brush>
  </inkml:definitions>
  <inkml:trace contextRef="#ctx0" brushRef="#br0">2 7 8426,'-2'-7'9702,"9"15"-7454,17 25-2025,-13-18 41,-4-6-97,0 1 1,0 0-1,-1 1 0,0-1 1,-1 1-1,0 1 1,3 14-1,7 33-61,-4 1 1,6 86-1,-19-137-2222,-4-16-400,2-13 1431</inkml:trace>
</inkml:ink>
</file>

<file path=ppt/ink/ink1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36.511"/>
    </inkml:context>
    <inkml:brush xml:id="br0">
      <inkml:brushProperty name="width" value="0.05" units="cm"/>
      <inkml:brushProperty name="height" value="0.05" units="cm"/>
      <inkml:brushProperty name="color" value="#AB008B"/>
    </inkml:brush>
  </inkml:definitions>
  <inkml:trace contextRef="#ctx0" brushRef="#br0">64 116 8210,'-9'2'2009,"5"-2"-1625,0 1 0,-1 0 0,1 0 0,0 0 0,0 0 0,0 1 0,0-1 0,1 1 0,-1 0 0,0 1 0,-5 4 0,9-7-328,-1 0 0,1 0 0,0 0 0,0 0 0,0 0 0,0 0 0,0 1 0,0-1 0,0 0 0,0 0 0,0 0 0,0 0 0,0 0 0,0 1 0,0-1 0,0 0 0,0 0 0,0 0 1,0 0-1,0 0 0,0 1 0,0-1 0,0 0 0,0 0 0,0 0 0,0 0 0,0 0 0,0 0 0,1 1 0,-1-1 0,0 0 0,0 0 0,0 0 0,0 0 0,0 0 0,0 0 0,0 0 0,0 0 0,1 1 0,-1-1 0,0 0 0,0 0 0,0 0 0,0 0 0,0 0 0,1 0 0,-1 0 0,0 0 0,0 0 0,0 0 0,0 0 0,0 0 0,1 0 0,-1 0 0,0 0 0,0 0 0,0 0 0,0 0 0,0 0 0,1 0 0,-1 0 0,0 0 0,0-1 0,0 1 0,0 0 0,0 0 0,0 0 0,1 0 0,12-2 1700,-12 2-2033,24-7 592,0-1 1,0-1-1,-1-1 1,-1-1-1,36-22 1,32-16 640,-85 46-902,0 1 1,-1 0 0,1 0 0,0 0-1,1 1 1,-1 0 0,11-1 0,-16 2-53,1 0 0,-1 0 1,0 0-1,1 1 0,-1-1 0,1 0 1,-1 1-1,0-1 0,1 1 1,-1-1-1,0 1 0,1 0 1,-1-1-1,0 1 0,0 0 0,0 0 1,0 0-1,0 0 0,0 0 1,0 0-1,0 0 0,0 1 1,0-1-1,0 0 0,-1 0 0,1 1 1,-1-1-1,1 0 0,-1 1 1,1-1-1,-1 0 0,0 1 0,1-1 1,-1 1-1,0-1 0,0 1 1,-1 2-1,1 4-3,0 1 0,-1-1 0,0 0 0,-1 1 0,0-1 0,0 0 0,0 0 0,-6 11 0,-4 6 31,-20 28 0,19-32-23,-20 43 0,95-81-341,-53 15 335,76-16-13,-77 17 14,0 0 1,-1 0 0,1 1 0,0 0 0,0 0 0,0 1 0,-1 0 0,1 1 0,11 3 0,-17-5 8,0 1-1,0 0 0,-1 0 1,1 0-1,0 0 0,0 0 1,-1 1-1,1-1 0,-1 0 1,0 1-1,1-1 0,-1 1 1,0 0-1,0-1 0,0 1 1,0 0-1,0-1 0,0 1 1,0 0-1,0 3 0,0-2 9,-1 1 0,1 0-1,-1 0 1,0 0-1,-1-1 1,1 1 0,0 0-1,-1 0 1,0-1 0,-1 5-1,-4 6 26,0 0-1,0 0 1,-1-1 0,-11 15-1,0-1-92,-1-1-1,-1 0 1,-2-2-1,0 0 1,-37 30-1,59-54-43,-1 1 0,1-1 0,-1 1 0,1-1 0,-1 1 0,0-1 0,1 1 0,-1-1 0,1 1 0,-1-1-1,0 0 1,0 1 0,1-1 0,-1 0 0,0 1 0,1-1 0,-1 0 0,0 0 0,0 0 0,1 0 0,-1 0 0,0 0 0,-1 0 0,2-1-147,0-1 1,0 1 0,0 0-1,1-1 1,-1 1 0,0 0-1,0 0 1,1-1-1,-1 1 1,1 0 0,-1 0-1,1-1 1,-1 1 0,2-2-1,14-28-857</inkml:trace>
</inkml:ink>
</file>

<file path=ppt/ink/ink1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36.887"/>
    </inkml:context>
    <inkml:brush xml:id="br0">
      <inkml:brushProperty name="width" value="0.05" units="cm"/>
      <inkml:brushProperty name="height" value="0.05" units="cm"/>
      <inkml:brushProperty name="color" value="#AB008B"/>
    </inkml:brush>
  </inkml:definitions>
  <inkml:trace contextRef="#ctx0" brushRef="#br0">130 218 10450,'5'7'4905,"8"2"-2376,-4 4-1049,-6-2-272,-3 0-744,-3 0-159,-2-3-113,-3 0-160</inkml:trace>
  <inkml:trace contextRef="#ctx0" brushRef="#br0" timeOffset="1">53 157 9178,'-49'-95'3249,"45"87"-2873,9 0-184,6-3-472,8-3-440,10-7 423</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01.849"/>
    </inkml:context>
    <inkml:brush xml:id="br0">
      <inkml:brushProperty name="width" value="0.05" units="cm"/>
      <inkml:brushProperty name="height" value="0.05" units="cm"/>
      <inkml:brushProperty name="color" value="#FF0066"/>
    </inkml:brush>
  </inkml:definitions>
  <inkml:trace contextRef="#ctx0" brushRef="#br0">1 876 12843,'6'-5'697,"1"-1"0,0 1 1,1 0-1,-1 1 0,10-4 0,25-16 652,-8-2-419,-2-1 1,53-56 0,50-76 411,-20 22-662,86-65-1119,-58 77-5818,-116 98 4143,-8-6 922</inkml:trace>
</inkml:ink>
</file>

<file path=ppt/ink/ink1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37.336"/>
    </inkml:context>
    <inkml:brush xml:id="br0">
      <inkml:brushProperty name="width" value="0.05" units="cm"/>
      <inkml:brushProperty name="height" value="0.05" units="cm"/>
      <inkml:brushProperty name="color" value="#AB008B"/>
    </inkml:brush>
  </inkml:definitions>
  <inkml:trace contextRef="#ctx0" brushRef="#br0">251 171 9314,'0'35'4049,"3"3"-1953,3 3-199,7 5-145,-1-8-320,6-5-551,-4-4-193,0-9-336,-1-1-144,-4-6-152,-2 4-16,-7-7-424,-2 1-264,-6-7-817,-1-4-671,-4 0 1368</inkml:trace>
  <inkml:trace contextRef="#ctx0" brushRef="#br0" timeOffset="1">1 314 10154,'8'-12'4417,"7"-7"-2721,25-9-71,4-5-217,2-5-584,-2 1-296,-9 6-312,-5 2-200,-1 9-536,-6 1-536,0 5-1224,-3-2 2168,1-2-376</inkml:trace>
</inkml:ink>
</file>

<file path=ppt/ink/ink1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37.733"/>
    </inkml:context>
    <inkml:brush xml:id="br0">
      <inkml:brushProperty name="width" value="0.05" units="cm"/>
      <inkml:brushProperty name="height" value="0.05" units="cm"/>
      <inkml:brushProperty name="color" value="#AB008B"/>
    </inkml:brush>
  </inkml:definitions>
  <inkml:trace contextRef="#ctx0" brushRef="#br0">1 105 10066,'44'65'4249,"-38"-32"-2289,4 0-119,6-1-297,4 1-312,1-4-575,-1-1-129,-2-4-288,-7-5-104,0 0-128,-5-8-272,-3-2-552,-4-4-337,-6-8-1103,-2-4-201,-7-15 1529</inkml:trace>
  <inkml:trace contextRef="#ctx0" brushRef="#br0" timeOffset="1">29 138 10178,'14'-8'4337,"18"-1"-2392,6-5 31,5-5-344,-2 0-375,-5 0-585,-4 1-256,-12 4-400,-2 4-248,-12 6-600,-6 1-1025,-5 6 1129</inkml:trace>
</inkml:ink>
</file>

<file path=ppt/ink/ink1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38.196"/>
    </inkml:context>
    <inkml:brush xml:id="br0">
      <inkml:brushProperty name="width" value="0.05" units="cm"/>
      <inkml:brushProperty name="height" value="0.05" units="cm"/>
      <inkml:brushProperty name="color" value="#AB008B"/>
    </inkml:brush>
  </inkml:definitions>
  <inkml:trace contextRef="#ctx0" brushRef="#br0">6 41 7610,'-5'13'3912,"5"-5"-863,16-6-1609,3-6-71,6-8-577,3-1-224,-9-1-656,2 3-792,-10 6-969,0 0 1065</inkml:trace>
  <inkml:trace contextRef="#ctx0" brushRef="#br0" timeOffset="1">39 255 9922,'-7'16'4345,"17"-15"-2273,10 4-311,11-13-545,5-6-312,8-3-440,-6-9-39,3 6-978,4-1-999,-9-12 1032</inkml:trace>
</inkml:ink>
</file>

<file path=ppt/ink/ink1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38.714"/>
    </inkml:context>
    <inkml:brush xml:id="br0">
      <inkml:brushProperty name="width" value="0.05" units="cm"/>
      <inkml:brushProperty name="height" value="0.05" units="cm"/>
      <inkml:brushProperty name="color" value="#AB008B"/>
    </inkml:brush>
  </inkml:definitions>
  <inkml:trace contextRef="#ctx0" brushRef="#br0">239 39 7250,'0'-8'2001,"-2"-16"3091,2 24-4999,-1-1 0,1 1 0,-1-1 0,1 1 0,-1-1-1,1 1 1,-1-1 0,1 1 0,-1 0 0,1-1 0,-1 1 0,0 0 0,1-1 0,-1 1 0,1 0 0,-1 0 0,0 0 0,1 0 0,-1-1-1,0 1 1,0 0 0,1 0 0,-1 0 0,0 0 0,1 1 0,-1-1 0,0 0 0,1 0 0,-1 0 0,0 0 0,1 1 0,-1-1-1,0 1 1,-6 2 136,1-1 0,0 2 0,0-1 0,0 1-1,1 0 1,-1 0 0,1 1 0,0-1-1,-8 10 1,-38 52 808,30-34-498,-19 38 0,33-57-456,1 1 0,0-1-1,1 1 1,1 0 0,0 1 0,-2 16 0,6-30-79,0 0 0,0 0 0,-1 0 0,1 0 0,0 0 0,0 0 0,0 0 0,0 0 0,1 0 0,-1 0 0,0 0 0,0-1 0,1 1 0,-1 0 0,0 0 0,1 0 0,-1 0 0,1 0 0,-1 0 0,1-1 0,-1 1 0,1 0 0,0 0 0,-1-1 0,1 1 0,0-1 0,0 1 0,-1 0 0,2 0 0,0-1 3,0 1 0,1-1 0,-1 1 1,0-1-1,0 0 0,1 0 0,-1 0 1,0 0-1,0-1 0,1 1 0,-1 0 1,3-2-1,5-1 12,1-1 0,-1 0-1,0-1 1,13-8 0,-6 1-6,-1-1 0,0-1 0,-1-1 0,-1 0 0,14-18 0,32-33 26,-59 65-39,-1 1 1,0-1-1,1 1 0,-1-1 0,1 1 0,-1 0 0,0-1 0,1 1 1,-1 0-1,1-1 0,-1 1 0,1 0 0,-1 0 0,1-1 1,0 1-1,-1 0 0,1 0 0,-1 0 0,1 0 0,-1 0 1,1 0-1,0 0 0,-1 0 0,1 0 0,-1 0 0,1 0 0,-1 0 1,2 0-1,6 15 69,-4 34 199,-4-37-136,0-10-137,0-1 0,0 0 0,0 1 0,0-1 0,1 0 0,-1 1 0,0-1 0,1 0 0,-1 0 0,1 1 0,-1-1 0,1 0 0,0 0 0,-1 0 0,1 0 0,0 0 0,0 0 0,0 0 0,0 0 0,0 0 0,0 0 0,0 0 0,0-1 0,0 1 0,0 0 0,1-1 0,-1 1 0,0-1 0,0 1 0,1-1 0,-1 0 0,0 1 0,2-1 0,-1 0-187,1 0 1,0 0-1,-1-1 1,1 1 0,-1-1-1,1 0 1,-1 1-1,0-1 1,1 0-1,-1 0 1,0-1-1,0 1 1,1 0-1,-1-1 1,0 1-1,3-4 1,3-4-1263,1 0 0,-2 0 0,8-11 0,0-10-518</inkml:trace>
</inkml:ink>
</file>

<file path=ppt/ink/ink1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39.284"/>
    </inkml:context>
    <inkml:brush xml:id="br0">
      <inkml:brushProperty name="width" value="0.05" units="cm"/>
      <inkml:brushProperty name="height" value="0.05" units="cm"/>
      <inkml:brushProperty name="color" value="#AB008B"/>
    </inkml:brush>
  </inkml:definitions>
  <inkml:trace contextRef="#ctx0" brushRef="#br0">0 669 9202,'21'-64'3741,"-21"64"-3686,0-1 0,0 1 0,1 0 0,-1-1 0,0 1 0,0 0 0,0-1 0,0 1 0,1 0 0,-1 0 0,0-1 0,0 1 0,1 0 0,-1 0-1,0 0 1,0-1 0,1 1 0,-1 0 0,0 0 0,0 0 0,1 0 0,-1 0 0,0-1 0,1 1 0,-1 0 0,0 0 0,1 0 0,-1 0 0,0 0 0,1 0 0,-1 0 0,0 0 0,1 0 0,-1 0 0,0 0 0,1 0 0,-1 1 0,0-1 0,1 0 0,-1 0 0,0 0 0,12 15 1823,4 20 1023,-13-25-2505,0 0 1,-1 1-1,0-1 1,-1 0-1,0 1 1,0 14-1,2-9-92,2-16-176,-1-13-33,3-17-94,-4 9-159,2 1 1,0 0-1,1-1 0,1 2 0,1-1 1,13-23-1,-20 42 153,0 0-1,-1 0 1,1 1 0,0-1-1,-1 0 1,1 1 0,0-1-1,0 0 1,-1 1 0,1-1-1,0 1 1,0-1 0,0 1-1,0 0 1,0-1 0,0 1 0,0 0-1,0 0 1,0 0 0,0-1-1,0 1 1,0 0 0,0 0-1,0 0 1,0 0 0,0 1-1,0-1 1,-1 0 0,1 0-1,0 1 1,0-1 0,0 0-1,0 1 1,0-1 0,0 1-1,1 0 1,38 30-41,-15-11 50,-20-18 1,-1 1 0,1-1 0,0-1 0,-1 1 0,1-1 0,0 1 0,0-1 0,0-1 0,0 1 0,0-1 0,1 0 0,-1 0 0,0 0 0,0-1 0,7-1 0,-5 0-1,0-1-1,0 1 1,-1-1-1,0-1 1,1 1-1,-1-1 1,0 0-1,-1-1 1,1 1-1,5-7 1,-1 0-1,-1 0 0,0 0 0,0-1 1,-1-1-1,-1 1 0,0-1 0,-1-1 0,0 1 0,-1-1 1,4-21-1,-4 7-8,-3 0 0,0-1 0,-2 1 0,0-1 0,-2 1 0,-2 0 0,0 0 1,-2 0-1,-1 0 0,-1 1 0,-19-42 0,26 67 6,1 1 1,-1-1-1,0 0 0,0 1 0,0-1 0,0 0 1,0 1-1,0-1 0,0 1 0,-1 0 1,-1-2-1,3 3 2,0 0 0,-1 0 0,1 0 0,0 0 0,0 0-1,-1 0 1,1 0 0,0-1 0,-1 1 0,1 0 0,0 0 0,-1 1 0,1-1 0,0 0 0,0 0 0,-1 0 0,1 0 0,0 0 0,-1 0-1,1 0 1,0 0 0,0 0 0,-1 1 0,1-1 0,0 0 0,0 0 0,-1 0 0,1 1 0,0-1 0,0 0 0,0 0 0,-1 0-1,1 1 1,0-1 0,0 0 0,0 1 0,0-1 0,-2 4 38,0 0-1,1 0 0,0 0 1,0 0-1,0 1 1,1-1-1,-1 7 0,0 24 338,1-1-1,2 0 1,2 0-1,1 0 0,15 55 1,-15-73-505,0-1 0,1 0-1,0 0 1,1-1 0,1 0 0,0 0 0,1 0 0,1-1 0,0-1 0,0 0-1,1 0 1,1-1 0,0 0 0,18 12 0,-40-37-6364,-1-3 5340</inkml:trace>
</inkml:ink>
</file>

<file path=ppt/ink/ink1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39.706"/>
    </inkml:context>
    <inkml:brush xml:id="br0">
      <inkml:brushProperty name="width" value="0.05" units="cm"/>
      <inkml:brushProperty name="height" value="0.05" units="cm"/>
      <inkml:brushProperty name="color" value="#AB008B"/>
    </inkml:brush>
  </inkml:definitions>
  <inkml:trace contextRef="#ctx0" brushRef="#br0">1 407 6873,'2'-25'1532,"9"-40"0,-11 64-1461,0 1 1,1-1-1,-1 0 1,0 0-1,1 0 1,-1 0 0,1 0-1,-1 1 1,1-1-1,-1 0 1,1 0-1,0 1 1,-1-1-1,1 1 1,0-1-1,0 0 1,-1 1-1,1-1 1,0 1-1,0-1 1,0 1 0,-1 0-1,1-1 1,0 1-1,0 0 1,0 0-1,0 0 1,1-1-1,23 7 1432,-16-4-849,18 4 953,-13-4-315,-1 1 0,0 0-1,20 8 1,-29-9-1057,0 0-1,0 0 1,0 0-1,-1 0 1,1 1-1,-1 0 1,0-1-1,0 1 1,0 1-1,0-1 1,0 0 0,-1 1-1,1-1 1,-1 1-1,3 6 1,6 9-2,-8-16-457,-1 1 0,1 0 0,-1 0 0,0 0 0,0 1 0,0-1 0,1 5 0,-1-44-6268,2 6 5219</inkml:trace>
  <inkml:trace contextRef="#ctx0" brushRef="#br0" timeOffset="1">131 114 9018,'-21'2'3641,"8"-1"-2305,2-1-288,10-1-416,4-6-208,11-5-672,2-4-288,4-8-672,1-1-376,3-7 992</inkml:trace>
</inkml:ink>
</file>

<file path=ppt/ink/ink1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40.103"/>
    </inkml:context>
    <inkml:brush xml:id="br0">
      <inkml:brushProperty name="width" value="0.05" units="cm"/>
      <inkml:brushProperty name="height" value="0.05" units="cm"/>
      <inkml:brushProperty name="color" value="#AB008B"/>
    </inkml:brush>
  </inkml:definitions>
  <inkml:trace contextRef="#ctx0" brushRef="#br0">0 100 4961,'18'-100'2862,"-10"124"3833,36 77-3252,-2-16-1845,3 4-323,62 179 0,-104-258-1269,8 20 35,-11-30-40,0 0-1,0 0 1,0 0-1,0 1 1,0-1-1,0 0 1,0 0-1,0 0 1,0 0-1,1 0 1,-1 0-1,0 0 1,0 0 0,0 1-1,0-1 1,0 0-1,0 0 1,0 0-1,1 0 1,-1 0-1,0 0 1,0 0-1,0 0 1,0 0-1,0 0 1,0 0 0,1 0-1,-1 0 1,0 0-1,0 0 1,0 0-1,0 0 1,0 0-1,0 0 1,1 0-1,-1 0 1,0 0 0,0 0-1,0 0 1,0 0-1,0 0 1,0 0-1,0-1 1,1 1-1,-1 0 1,0 0-1,0 0 1,0 0-1,0 0 1,0 0 0,0 0-1,0 0 1,0-1-1,6-17 33,-2-4-19,35-158-357,-29 164 326,-10 15 16,1 1 0,-1 0 1,0 0-1,1 0 1,-1-1-1,0 1 1,1 0-1,-1 0 1,0 0-1,1 0 1,-1 0-1,0 0 0,1 0 1,-1 0-1,1 0 1,-1 0-1,0 0 1,1 0-1,-1 0 1,0 0-1,1 0 0,-1 0 1,1 0-1,-1 0 1,0 0-1,1 1 1,0 0 3,1 0 0,-1 0 0,0 0 0,0 1 0,0-1 0,-1 0 0,1 0 0,0 1 0,0-1 0,-1 1 0,1-1 0,-1 1 0,1-1 0,-1 1 0,1-1 0,-1 1 0,0 2 0,0 3 29,-1 1 0,1 0 0,-2-1-1,1 1 1,-1-1 0,0 0 0,0 1 0,-1-1-1,0 0 1,-1-1 0,1 1 0,-8 9 0,6-8-35,1-2 1,-2 1 0,1 0 0,-1-1 0,0 0 0,0-1 0,-1 1 0,0-1 0,0-1 0,0 1 0,-9 3-1,15-7-58,0-1 0,0 1 0,0-1 0,0 1 0,0-1-1,0 0 1,0 1 0,0-1 0,-1 0 0,1 0 0,0 0-1,0 0 1,0 0 0,0 0 0,-1 0 0,1 0 0,-1-1-1,1 1-9,1-1 1,0 1-1,-1 0 0,1-1 0,0 1 0,0-1 0,0 1 0,-1-1 0,1 1 0,0-1 0,0 1 1,0-1-1,0 1 0,0 0 0,0-1 0,0 1 0,0-1 0,0 1 0,0-1 0,0 1 0,0-1 0,0 1 1,0-1-1,0 1 0,0-1 0,0 1 0,1-1 0,21-40-2152,-21 39 2337,25-38-558</inkml:trace>
</inkml:ink>
</file>

<file path=ppt/ink/ink1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40.519"/>
    </inkml:context>
    <inkml:brush xml:id="br0">
      <inkml:brushProperty name="width" value="0.05" units="cm"/>
      <inkml:brushProperty name="height" value="0.05" units="cm"/>
      <inkml:brushProperty name="color" value="#AB008B"/>
    </inkml:brush>
  </inkml:definitions>
  <inkml:trace contextRef="#ctx0" brushRef="#br0">23 53 9130,'-8'47'5284,"4"-33"-4464,1 1 0,1-1 0,0 1 0,2 0 0,0 24 0,1-36-768,-1 0-1,1-1 1,-1 1 0,1 0 0,0-1 0,0 1-1,0 0 1,1-1 0,-1 1 0,1-1-1,-1 0 1,1 0 0,0 1 0,0-1 0,0 0-1,0 0 1,0-1 0,0 1 0,0 0-1,1-1 1,-1 1 0,1-1 0,-1 0 0,1 0-1,-1 0 1,1 0 0,0 0 0,-1 0-1,1-1 1,0 0 0,0 1 0,0-1 0,0 0-1,-1 0 1,4-1 0,-2 1-25,-1 0 1,1-1 0,0 1-1,-1-1 1,1 0-1,-1 0 1,1 0 0,-1-1-1,0 1 1,1-1-1,-1 1 1,0-1 0,0 0-1,0-1 1,0 1-1,-1 0 1,1-1 0,0 0-1,-1 1 1,0-1-1,0 0 1,0 0 0,0 0-1,0-1 1,0 1-1,-1 0 1,0-1 0,0 1-1,0-1 1,0 1-1,0-1 1,-1 1 0,1-1-1,-1 0 1,0 1-1,0-1 1,0 0 0,-1 1-1,1-1 1,-1 0-1,0 1 1,0-1 0,0 1-1,-1 0 1,-1-5-1,-3-4-151,-1 0-1,0 1 0,0 0 0,-1 0 0,0 0 0,-1 1 0,-10-9 0,12 12-542,-1 1-1,0 0 0,0 1 1,0 0-1,-1 0 0,-10-4 0,7 4-363</inkml:trace>
</inkml:ink>
</file>

<file path=ppt/ink/ink1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40.937"/>
    </inkml:context>
    <inkml:brush xml:id="br0">
      <inkml:brushProperty name="width" value="0.05" units="cm"/>
      <inkml:brushProperty name="height" value="0.05" units="cm"/>
      <inkml:brushProperty name="color" value="#AB008B"/>
    </inkml:brush>
  </inkml:definitions>
  <inkml:trace contextRef="#ctx0" brushRef="#br0">226 161 11082,'-2'-1'313,"0"0"1,0 1-1,0-1 0,0 1 0,0-1 0,0 1 0,0 0 0,0 0 0,-1 0 0,1 0 0,0 0 1,0 0-1,0 0 0,0 1 0,0-1 0,0 1 0,-1 0 0,-1 1 0,-38 20 143,39-20-217,-10 6 9,0 1 0,1 1-1,1 0 1,-1 1-1,2 0 1,-11 13-1,16-17-177,-1 0-1,1 0 1,1 1-1,0-1 1,0 1-1,0 0 1,1 1-1,0-1 1,1 0-1,0 1 1,0 0 0,0 8-1,1-14-68,1-1 0,0 0 0,0 0 1,0 0-1,0 1 0,1-1 0,-1 0 0,1 0 0,-1 0 0,1 0 0,0 0 1,0 0-1,0 0 0,0 0 0,0 0 0,0 0 0,0 0 0,1-1 0,-1 1 1,0 0-1,1-1 0,0 1 0,-1-1 0,1 0 0,0 0 0,0 1 0,0-1 1,0 0-1,0 0 0,0-1 0,0 1 0,0 0 0,0-1 0,0 1 0,0-1 1,0 0-1,1 0 0,-1 1 0,0-2 0,0 1 0,0 0 0,1 0 0,-1-1 1,0 1-1,0-1 0,0 1 0,0-1 0,0 0 0,0 0 0,3-2 0,5-4 9,0-1 0,0 0 0,-1 0 0,0-1 0,0 0-1,-1-1 1,-1 0 0,1 0 0,-2-1 0,1 0 0,-2 0-1,1 0 1,-1-1 0,4-17 0,0-2 23,-2 0 1,-1 0-1,-1 0 1,0-52-1,-5 83-30,-2-40 233,-4 23 197,5 17-410,1 0-1,0 0 0,0-1 1,-1 1-1,1 0 1,-1 0-1,1 0 0,0 0 1,-1 0-1,1-1 0,0 1 1,-1 0-1,1 0 1,-1 0-1,1 0 0,0 0 1,-1 0-1,1 0 1,-1 0-1,1 0 0,0 0 1,-1 1-1,1-1 0,-1 0 1,1 0-1,0 0 1,-1 0-1,1 1 0,0-1 1,-1 0-1,1 0 0,0 0 1,0 1-1,-1-1 1,1 0-1,-1 1 0,0 1 34,-1 0 0,1 1 0,-1-1 0,1 0-1,0 1 1,0-1 0,0 1 0,0-1 0,0 1-1,0 0 1,1-1 0,-1 1 0,1 0 0,0 3-1,0 45 379,0-41-274,0 2-42,1 0-1,0-1 1,1 1-1,1-1 1,0 1-1,0-1 0,1 0 1,7 15-1,-9-22-105,0 0 0,1 0-1,-1 0 1,1 0 0,0-1-1,0 1 1,0-1 0,1 0-1,-1 1 1,1-2 0,-1 1-1,1 0 1,0-1-1,0 0 1,1 1 0,-1-2-1,0 1 1,1 0 0,-1-1-1,0 0 1,1 0 0,0 0-1,-1-1 1,6 1 0,-7-2-8,0 1 0,0 0 0,0 0 0,0-1 0,0 0-1,0 0 1,0 0 0,0 0 0,0 0 0,-1 0 0,1-1 0,0 1 0,-1-1 0,1 0 0,3-4 0,1-1 20,0 0-1,-1-1 1,8-13 0,14-17 16,-28 38-42,0 0-1,0 0 0,0-1 0,1 1 1,-1 0-1,0 0 0,0 0 1,0 0-1,0 0 0,0 0 0,1-1 1,-1 1-1,0 0 0,0 0 0,0 0 1,0 0-1,1 0 0,-1 0 0,0 0 1,0 0-1,0 0 0,0 0 1,1 0-1,-1 0 0,0 0 0,0 0 1,0 0-1,0 0 0,1 0 0,-1 0 1,0 0-1,0 0 0,0 0 0,1 0 1,-1 0-1,0 0 0,0 0 0,0 0 1,0 1-1,0-1 0,1 0 1,-1 0-1,0 0 0,4 11-341,-3 13-917,-1-23 1147</inkml:trace>
</inkml:ink>
</file>

<file path=ppt/ink/ink1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41.385"/>
    </inkml:context>
    <inkml:brush xml:id="br0">
      <inkml:brushProperty name="width" value="0.05" units="cm"/>
      <inkml:brushProperty name="height" value="0.05" units="cm"/>
      <inkml:brushProperty name="color" value="#AB008B"/>
    </inkml:brush>
  </inkml:definitions>
  <inkml:trace contextRef="#ctx0" brushRef="#br0">24 0 8330,'-19'10'3889,"14"-2"-1369,7 1-1680,7-1-856,7 0-224,2-5-456,1 0-432,6 4 744</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02.239"/>
    </inkml:context>
    <inkml:brush xml:id="br0">
      <inkml:brushProperty name="width" value="0.05" units="cm"/>
      <inkml:brushProperty name="height" value="0.05" units="cm"/>
      <inkml:brushProperty name="color" value="#FF0066"/>
    </inkml:brush>
  </inkml:definitions>
  <inkml:trace contextRef="#ctx0" brushRef="#br0">1 1 9770,'3'9'4888,"10"7"-3158,-4-4-930,1 7-266,-1 0 0,-1 1 1,-1 0-1,-1 0 0,5 28 0,5 13 43,31 126-406,-47-187-197,0 0 1,0 0-1,0 0 1,0 0-1,0 1 1,0-1-1,0 0 1,0 0-1,0 0 1,0 0-1,0 0 1,0 1-1,0-1 1,0 0-1,0 0 1,0 0 0,0 0-1,0 0 1,0 0-1,0 1 1,0-1-1,0 0 1,0 0-1,1 0 1,-1 0-1,0 0 1,0 0-1,0 0 1,0 0-1,0 1 1,0-1 0,1 0-1,-1 0 1,0 0-1,0 0 1,0 0-1,0 0 1,0 0-1,1 0 1,-1 0-1,0 0 1,0 0-1,0 0 1,0 0-1,0 0 1,1 0 0,-1 0-1,0 0 1,0 0-1,0 0 1,0 0-1,0 0 1,1 0-1,-1-1 1,0 1-1,0 0 1,0 0-1,0 0 1,0 0-1,0 0 1,0 0 0,1 0-1,-1 0 1,0-1-1,0 1 1,0 0-1,0 0 1,0 0-1,8-18-1402,4-25-1097,-3 6 1246,2-4 419</inkml:trace>
</inkml:ink>
</file>

<file path=ppt/ink/ink1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41.838"/>
    </inkml:context>
    <inkml:brush xml:id="br0">
      <inkml:brushProperty name="width" value="0.05" units="cm"/>
      <inkml:brushProperty name="height" value="0.05" units="cm"/>
      <inkml:brushProperty name="color" value="#AB008B"/>
    </inkml:brush>
  </inkml:definitions>
  <inkml:trace contextRef="#ctx0" brushRef="#br0">7 102 9914,'71'21'3800,"-70"-21"-3705,-1 0 0,1 0 0,0 0 0,0 0 0,0 0 1,0 0-1,0 0 0,0 0 0,0 0 0,-1 0 0,1-1 1,0 1-1,0 0 0,0-1 0,-1 1 0,1-1 0,0 1 1,0-1-1,-1 1 0,1-1 0,0 1 0,-1-1 0,1 0 1,0 1-1,-1-1 0,1 0 0,-1 1 0,0-1 0,1 0 0,-1 0 1,1 0-1,-1 0 0,0 0 0,5-28 1655,-5 25-1392,0 0-144,0 0 0,0 0 0,0 0-1,0-1 1,-1 1 0,1 0-1,-1 0 1,-2-5 0,3 8-194,-1 0 0,1 1 0,-1-1 1,1 0-1,-1 0 0,1 0 0,-1 1 0,0-1 0,1 0 0,-1 1 1,0-1-1,1 0 0,-1 1 0,0-1 0,0 1 0,0-1 0,1 1 1,-1 0-1,0-1 0,0 1 0,0 0 0,0 0 0,0-1 1,0 1-1,0 0 0,0 0 0,0 0 0,0 0 0,0 0 0,0 0 1,0 1-1,1-1 0,-1 0 0,0 0 0,0 1 0,0-1 0,0 0 1,0 1-1,0-1 0,1 1 0,-1-1 0,-1 2 0,-3 1 11,0 1 0,0 1 0,0-1 0,0 1 0,1 0 0,0 0-1,0 0 1,0 0 0,1 1 0,-1-1 0,-3 10 0,6-12 0,-1-1 1,1 1-1,-1 0 1,1 0-1,0 0 1,0 0-1,1 0 1,-1 0-1,1 1 1,-1-1-1,1 0 1,0 0-1,0 0 1,0 1-1,1-1 1,-1 0-1,1 0 1,0 0-1,0 0 1,0 0-1,0 0 1,0 0-1,0 0 1,1 0-1,2 3 1,-1-4 7,0 0 0,0 0 1,1 0-1,-1 0 0,0-1 1,1 1-1,0-1 0,-1 0 0,1 0 1,0 0-1,-1-1 0,1 1 0,0-1 1,0 0-1,-1 0 0,1 0 1,0 0-1,6-2 0,6-1 193,0-1 0,30-10 0,-28 5 2,0 0 1,-1-1-1,0 0 1,0-2-1,24-21 1,-21 16 323,1 2-1,35-21 1,-56 35-551,31-12 543,-30 12-505,1 0-1,0 1 0,-1-1 1,1 1-1,0 0 0,0-1 0,0 1 1,-1 0-1,1 0 0,0 0 0,0 0 1,0 1-1,0-1 0,-1 0 0,1 1 1,2 0-1,-4-1-33,1 1 1,-1-1-1,0 1 1,1-1-1,-1 1 1,0-1-1,1 1 1,-1-1-1,0 1 1,1-1-1,-1 1 1,0-1-1,0 1 1,0 0-1,1-1 1,-1 1-1,0-1 1,0 1-1,0 0 1,0-1-1,0 1 1,0-1-1,0 1 1,-1 0 0,1-1-1,0 1 1,0-1-1,0 1 1,0 0-1,-1-1 1,1 1-1,0-1 1,-1 1-1,1-1 1,-1 1-1,-14 21 158,1-7-93,-1 1 0,-1-2 0,-1 0 0,-23 16 0,-81 41-274,117-69 8,0 0 1,0 0-1,0-1 0,0 1 0,0-1 0,0 0 0,-6 0 1,8-1-99,0 0 0,1 0 0,-1 0 0,0 0 0,0 0 0,0 0 0,1-1 0,-1 1 0,0-1 0,1 1 0,-1-1 0,0 1 0,1-1 0,-1 0 0,1 0 1,-1 0-1,1 0 0,-1 0 0,-1-3 0,-6-8-1553</inkml:trace>
  <inkml:trace contextRef="#ctx0" brushRef="#br0" timeOffset="1">448 95 15963,'6'5'6410,"-4"3"-4442,-7-6-559,4-2-1185,-1 0-296</inkml:trace>
</inkml:ink>
</file>

<file path=ppt/ink/ink1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42.304"/>
    </inkml:context>
    <inkml:brush xml:id="br0">
      <inkml:brushProperty name="width" value="0.05" units="cm"/>
      <inkml:brushProperty name="height" value="0.05" units="cm"/>
      <inkml:brushProperty name="color" value="#AB008B"/>
    </inkml:brush>
  </inkml:definitions>
  <inkml:trace contextRef="#ctx0" brushRef="#br0">0 583 9930,'1'-1'440,"-1"0"1,0 0-1,0 0 0,0 0 0,1 0 1,-1 0-1,0 0 0,1 0 0,-1 0 1,1 0-1,-1 0 0,1 1 0,0-1 1,-1 0-1,2-1 0,25-16 1609,-20 13-1098,222-122 5120,-75 45-4294,-59 27-964,51-29-23,172-70 1,-302 147-812,-2 1-162,0 0-1,0 1 1,0 0 0,1 2-1,-1-1 1,27-1 0,-40 5 60,0 0 0,1-1 1,-1 1-1,0 0 1,0 1-1,1-1 1,-1 0-1,0 0 1,0 0-1,0 1 1,1-1-1,-1 1 1,0-1-1,0 1 1,0-1-1,0 1 1,0 0-1,0-1 1,0 1-1,0 0 1,0 0-1,0 0 1,0 0-1,-1 0 1,1 0-1,0 0 1,1 2-1,5 16-905</inkml:trace>
</inkml:ink>
</file>

<file path=ppt/ink/ink1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42.735"/>
    </inkml:context>
    <inkml:brush xml:id="br0">
      <inkml:brushProperty name="width" value="0.05" units="cm"/>
      <inkml:brushProperty name="height" value="0.05" units="cm"/>
      <inkml:brushProperty name="color" value="#AB008B"/>
    </inkml:brush>
  </inkml:definitions>
  <inkml:trace contextRef="#ctx0" brushRef="#br0">1 1173 9914,'4'-13'3851,"14"-2"-2847,-10 10-516,336-194 4997,-225 135-4232,783-394 5505,-890 453-6697,373-181 1833,-21-29 110,-352 203-1955,-18 11-39,-19 10-42,-3 3-110,-35 16-922,-94 58 0,82-36 689</inkml:trace>
</inkml:ink>
</file>

<file path=ppt/ink/ink1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54.042"/>
    </inkml:context>
    <inkml:brush xml:id="br0">
      <inkml:brushProperty name="width" value="0.05" units="cm"/>
      <inkml:brushProperty name="height" value="0.05" units="cm"/>
      <inkml:brushProperty name="color" value="#AB008B"/>
    </inkml:brush>
  </inkml:definitions>
  <inkml:trace contextRef="#ctx0" brushRef="#br0">1 1464 8810,'13'-28'3981,"30"-43"-1,62-67-1321,-81 109-1791,405-495 5100,33-40-3919,-448 547-2141,33-40-2355,-10 29-4502,-21 21 5326</inkml:trace>
</inkml:ink>
</file>

<file path=ppt/ink/ink1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54.505"/>
    </inkml:context>
    <inkml:brush xml:id="br0">
      <inkml:brushProperty name="width" value="0.05" units="cm"/>
      <inkml:brushProperty name="height" value="0.05" units="cm"/>
      <inkml:brushProperty name="color" value="#AB008B"/>
    </inkml:brush>
  </inkml:definitions>
  <inkml:trace contextRef="#ctx0" brushRef="#br0">37 0 9834,'-2'2'568,"-1"0"-1,1-1 1,0 1-1,-1 0 1,1 1-1,0-1 1,0 0 0,1 0-1,-1 1 1,0-1-1,1 1 1,0 0-1,-2 3 1,1 0 9,0 0 0,1 0-1,-1 0 1,2 0 0,-2 13 0,3 2 183,1 1-1,7 35 1,-7-50-406,6 26 32,1 0 0,16 36 0,0-1-646,-24-65-269,2 6 133</inkml:trace>
</inkml:ink>
</file>

<file path=ppt/ink/ink1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54.917"/>
    </inkml:context>
    <inkml:brush xml:id="br0">
      <inkml:brushProperty name="width" value="0.05" units="cm"/>
      <inkml:brushProperty name="height" value="0.05" units="cm"/>
      <inkml:brushProperty name="color" value="#AB008B"/>
    </inkml:brush>
  </inkml:definitions>
  <inkml:trace contextRef="#ctx0" brushRef="#br0">2 331 7634,'-1'-6'8737,"1"6"-8608,15-16 3658,34-27-2697,-33 29 210,49-44 775,65-55 275,-115 102-2270,1 0 1,0 1 0,1 0-1,0 2 1,1 0-1,31-10 1,-44 17-223,1 0-1,0 0 1,-1 0 0,1 1 0,0 0-1,-1 0 1,12 2 0,8 7-2840,-23-7 2315,0-1 1,0 0-1,0 1 1,-1-1-1,1 1 1,-1 0-1,1 0 1,-1-1-1,3 5 1,-3 0-836</inkml:trace>
  <inkml:trace contextRef="#ctx0" brushRef="#br0" timeOffset="1">868 238 11050,'-4'-1'746,"0"1"-1,0 0 0,0 0 0,0 0 0,0 0 0,0 1 1,0 0-1,0 0 0,-6 2 0,5-2-397,1 1 0,0 1 0,0-1 0,0 0 0,0 1 0,0 0 0,-6 6 0,6-5-225,1 0 1,-1 1-1,1 0 0,0-1 1,0 1-1,0 0 0,1 1 0,-1-1 1,1 0-1,1 1 0,-1-1 1,1 1-1,0-1 0,-1 12 1,2-14-82,0 0 1,0 0-1,1-1 1,-1 1-1,1 0 1,-1 0-1,1 0 1,0-1-1,0 1 1,0 0-1,0-1 1,1 1-1,-1-1 1,1 1 0,-1-1-1,1 0 1,4 5-1,-2-4 0,0 0 1,1 0-1,-1 0 0,1 0 1,-1-1-1,1 1 0,0-1 1,0 0-1,7 1 0,-1 0-38,1-1 0,-1-1-1,1 0 1,0 0 0,-1-1-1,1 0 1,0-1 0,16-4-1,-22 3-453,0 0 1,0-1-1,0 1 0,0-1 0,0-1 0,-1 1 1,1-1-1,-1 0 0,0-1 0,0 1 0,-1-1 0,1 0 1,5-8-1,7-6-1070</inkml:trace>
</inkml:ink>
</file>

<file path=ppt/ink/ink1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55.332"/>
    </inkml:context>
    <inkml:brush xml:id="br0">
      <inkml:brushProperty name="width" value="0.05" units="cm"/>
      <inkml:brushProperty name="height" value="0.05" units="cm"/>
      <inkml:brushProperty name="color" value="#AB008B"/>
    </inkml:brush>
  </inkml:definitions>
  <inkml:trace contextRef="#ctx0" brushRef="#br0">193 93 8714,'17'1'7952,"-2"9"-3909,13 23-2049,-10-11-510,-10-12-1465,0 0 0,-1 1 1,-1-1-1,1 1 1,-2 1-1,1-1 1,-2 1-1,1 0 1,-2 0-1,0 1 0,3 22 1,-6-34-146,1 0 0,-1-1 0,0 1 0,0 0 0,-1-1 0,1 1 0,0 0 0,0 0 0,0-1 0,0 1 0,-1 0 0,1-1 0,0 1 0,-1 0 0,1-1 0,0 1 0,-1-1 0,1 1 0,-1-1 1,1 1-1,-1-1 0,1 1 0,-1-1 0,1 1 0,-1-1 0,1 1 0,-1-1 0,0 0 0,1 1 0,-1-1 0,0 0 0,1 0 0,-1 0 0,0 1 0,1-1 0,-1 0 0,0 0 0,0 0 0,1 0 0,-1 0 0,0 0 0,1 0 0,-1-1 0,0 1 0,0 0 0,-18 0-1103</inkml:trace>
  <inkml:trace contextRef="#ctx0" brushRef="#br0" timeOffset="1">6 205 11715,'-6'8'4817,"12"-13"-2489,12 2-432,10-16 33,6-3-81,0-2-607,1-4-393,-3 7-576,-4 0-136,4 7-312,-7 2-288,-1 2-1001,0-1-559,-7 3-1425,7-6 2033</inkml:trace>
</inkml:ink>
</file>

<file path=ppt/ink/ink1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1:55.749"/>
    </inkml:context>
    <inkml:brush xml:id="br0">
      <inkml:brushProperty name="width" value="0.05" units="cm"/>
      <inkml:brushProperty name="height" value="0.05" units="cm"/>
      <inkml:brushProperty name="color" value="#AB008B"/>
    </inkml:brush>
  </inkml:definitions>
  <inkml:trace contextRef="#ctx0" brushRef="#br0">0 1 10778,'109'28'4881,"-109"4"-2264,-4 4 23,-6 6-695,4 0-209,3-2-447,3-4-177,12-7-352,4-10-160,10-8-256,4-7-112,4-7-152,4-5-16,2-6-192,1-3-360,-3-7-1008,0 7-937,-13 4 1449</inkml:trace>
</inkml:ink>
</file>

<file path=ppt/ink/ink1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02.415"/>
    </inkml:context>
    <inkml:brush xml:id="br0">
      <inkml:brushProperty name="width" value="0.05" units="cm"/>
      <inkml:brushProperty name="height" value="0.05" units="cm"/>
      <inkml:brushProperty name="color" value="#AB008B"/>
    </inkml:brush>
  </inkml:definitions>
  <inkml:trace contextRef="#ctx0" brushRef="#br0">6453 1 8394,'0'0'3047,"-10"3"2605,-5 2-4385,7-3-1116,1 1 0,-1 0 0,1 1 1,0 0-1,0 0 0,0 0 0,-8 8 0,-34 21 151,-110 46 373,-231 80-1,63-29-700,57 6-186,-41 18-607,-287 81 119,472-186 720,-282 129-14,188-77-1,-37 21 16,-224 82-106,256-115 116,-124 79 136,52-23 188,144-76-319,10-3-24,-189 59 0,-33 2-304,217-75 331,13-5 79,100-32-38,-33 20 0,42-22 34,-1-1-1,-31 9 1,37-15-23,0 1 0,1 1-1,0 1 1,0 1 0,-26 18 0,46-28-90,-9 8 61,0-1 1,-1 0-1,0 0 1,-1-1 0,1 0-1,-1-1 1,0 0-1,-22 6 1,27-9 6,-1 0 1,1 1-1,0 0 0,0 1 0,0-1 1,-7 7-1,-3 1 70,5-4-131,-21 13 325,30-19-387,1 0 0,-1-1 0,1 1 0,-1-1 0,1 1 0,-1-1 0,1 1-1,-1-1 1,0 0 0,1 0 0,-1 0 0,1 1 0,-1-2 0,0 1 0,1 0 0,-1 0-1,1 0 1,-3-2 0,2-2-653,2 2 1396</inkml:trace>
</inkml:ink>
</file>

<file path=ppt/ink/ink1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03.235"/>
    </inkml:context>
    <inkml:brush xml:id="br0">
      <inkml:brushProperty name="width" value="0.05" units="cm"/>
      <inkml:brushProperty name="height" value="0.05" units="cm"/>
      <inkml:brushProperty name="color" value="#AB008B"/>
    </inkml:brush>
  </inkml:definitions>
  <inkml:trace contextRef="#ctx0" brushRef="#br0">186 1 7074,'-1'14'1084,"0"-11"-734,1 0 1,0 0-1,-1-1 0,1 1 1,-1 0-1,0 0 1,0-1-1,0 1 0,0 0 1,0-1-1,-2 4 1,-14 11 3291,-64 120-2517,72-124-868,-2-1 0,1 0 0,-13 11 0,13-13-51,1-2 360,6-4 849,10-4-165,21 0-1439,10-1 683,-1-1 0,62-12 0,-99 14-481,1 0 1,-1 0-1,0 0 1,0 0 0,1 0-1,-1 0 1,0 0 0,1 0-1,-1 0 1,0 0 0,1 0-1,-1 0 1,0 0 0,1 0-1,-1 0 1,0 0-1,1 0 1,-1-1 0,0 1-1,0 0 1,1 0 0,-1 0-1,0-1 1,0 1 0,1 0-1,-1 0 1,0-1 0,0 1-1,1 0 1,-1 0-1,0-1 1,0 1 0,0 0-1,0-1 1,0 1 0,0 0-1,1-1 1,-1 1 0,0 0-1,0 0 1,0-1 0,0 1-1,0 0 1,0-1-1,0 1 1,0 0 0,0-1-1,-1 1 1,1 0 0,0-1-1,0 1 1,0 0 0,0-1-1,0 1 1,0 0 0,-1 0-1,1-1 1,0 1-1,0-1 1,-4-8 110,-18-56 382,15 48-125,1 0 0,0-1 0,-5-33 0,0-8-1573,11 58 569</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02.586"/>
    </inkml:context>
    <inkml:brush xml:id="br0">
      <inkml:brushProperty name="width" value="0.05" units="cm"/>
      <inkml:brushProperty name="height" value="0.05" units="cm"/>
      <inkml:brushProperty name="color" value="#FF0066"/>
    </inkml:brush>
  </inkml:definitions>
  <inkml:trace contextRef="#ctx0" brushRef="#br0">6 11 6449,'7'-9'7186,"-13"23"-2328,3-1-4674,2 0 1,-1 0-1,2 1 0,-1-1 0,2 0 0,0 0 1,0 1-1,1-1 0,5 15 0,-5-23-142,-1 1-1,2-1 0,-1 0 0,0 0 0,1 0 1,0 0-1,0 0 0,0-1 0,1 1 1,-1-1-1,1 0 0,0 0 0,1-1 0,-1 1 1,1-1-1,-1 0 0,1 0 0,0 0 1,0 0-1,0-1 0,0 0 0,1 0 1,-1-1-1,1 1 0,6 0 0,-6-2-11,0 0-1,-1 0 0,1 0 1,-1-1-1,1 0 0,-1 0 1,1-1-1,-1 1 0,1-1 1,-1 0-1,0 0 0,0-1 1,0 0-1,0 0 1,-1 0-1,9-7 0,-7 5 47,0-1-1,0 0 1,-1 0-1,0 0 1,0 0-1,0-1 1,-1 0-1,0 0 1,0-1-1,5-14 1,-8 19-56,0 1 0,0-1 1,-1 1-1,0-1 0,1 0 1,-1 1-1,0-1 0,0 1 1,0-1-1,-1 0 0,1 1 0,-1-1 1,1 1-1,-1-1 0,0 1 1,0-1-1,0 1 0,0 0 1,-2-3-1,0 1-8,1 1 0,-1 0 0,-1 0-1,1 0 1,0 0 0,-1 0 0,1 1 0,-1 0 0,0-1 0,-6-1 0,-6-2-25,0 0 0,-1 2 1,0 0-1,-24-3 0,33 6-89,0 0-436,-1 0 1,1-1-1,-1 0 1,1 0-1,-9-4 1,14 2-2018,2 0 3940,0 2-502</inkml:trace>
</inkml:ink>
</file>

<file path=ppt/ink/ink1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09.572"/>
    </inkml:context>
    <inkml:brush xml:id="br0">
      <inkml:brushProperty name="width" value="0.05" units="cm"/>
      <inkml:brushProperty name="height" value="0.05" units="cm"/>
      <inkml:brushProperty name="color" value="#AB008B"/>
    </inkml:brush>
  </inkml:definitions>
  <inkml:trace contextRef="#ctx0" brushRef="#br0">40 111 7922,'-24'-4'3570,"23"4"-3352,1 0 1,-1-1-1,1 1 1,-1 0-1,1 0 1,-1-1-1,0 1 0,1 0 1,-1 0-1,0 0 1,1 0-1,-1 0 1,1 0-1,-1 0 1,0 0-1,1 0 1,-1 0-1,0 0 1,1 1-1,-1-1 1,1 0-1,-1 0 0,0 1 1,0-1-1,2 3-3,-1-1-1,0 0 0,1 1 1,0-1-1,0 0 0,-1 1 1,1-1-1,1 0 0,-1 0 1,0 0-1,3 3 1,42 68 770,-16-30-143,45 92-1,-70-116-635,-5-19-200,0 1 0,0-1 0,0 0 0,0 0 0,0 0 0,0 0 0,0 0 0,0 0 0,0 1 0,0-1 0,0 0 0,0 0 1,0 0-1,0 0 0,0 0 0,0 0 0,-1 0 0,1 0 0,0 1 0,0-1 0,0 0 0,0 0 0,0 0 0,0 0 0,0 0 0,-1 0 0,1 0 0,0 0 0,0 0 1,0 0-1,0 0 0,0 0 0,0 0 0,-1 0 0,1 0 0,0 0 0,0 0 0,0 0 0,0 0 0,0 0 0,0 0 0,-1 0 0,1 0 0,0 0 0,0 0 0,0 0 0,0 0 1,0 0-1,0 0 0,-1 0 0,1 0 0,0-1 0,0 1 0,0 0 0,-3-2 35,0-1-1,0 1 1,1-1 0,-1 0-1,1 0 1,-1 0 0,-2-5-1,-1-4-35,0 1-1,1-1 1,0 0-1,1 0 0,1 0 1,0-1-1,0 1 1,2-1-1,-1 0 1,1 0-1,1 0 0,1 1 1,-1-1-1,2 0 1,0 0-1,0 1 1,2-1-1,-1 1 0,1 0 1,1 0-1,10-18 1,-10 23-170,1 0 1,0 1 0,0 0-1,0 0 1,1 0 0,0 1-1,0 0 1,15-8-1,35-12-4657,-32 19 3603</inkml:trace>
</inkml:ink>
</file>

<file path=ppt/ink/ink1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10.326"/>
    </inkml:context>
    <inkml:brush xml:id="br0">
      <inkml:brushProperty name="width" value="0.05" units="cm"/>
      <inkml:brushProperty name="height" value="0.05" units="cm"/>
      <inkml:brushProperty name="color" value="#AB008B"/>
    </inkml:brush>
  </inkml:definitions>
  <inkml:trace contextRef="#ctx0" brushRef="#br0">1 251 9794,'24'109'3614,"-24"-108"-3460,1 0-1,-1 0 1,0 0 0,0 0-1,1 0 1,-1 0-1,0 0 1,1 0 0,-1 0-1,1 0 1,0 0-1,-1-1 1,1 1-1,0 0 1,1 1 0,8-4 1042,5-18-188,-15 19-723,19-26 1022,26-50 0,-39 65-1232,0 0 0,-1 0 0,-1-1 0,0 1 1,-1-1-1,0 0 0,1-15 0,-4 28-74,0-1 0,1 1 0,-1 0 1,0-1-1,0 1 0,0-1 0,0 1 0,0 0 0,0-1 0,0 1 1,0-1-1,0 1 0,0 0 0,0-1 0,0 1 0,0-1 0,0 1 1,0 0-1,0-1 0,-1 1 0,1 0 0,0-1 0,0 1 1,0 0-1,-1-1 0,1 1 0,0 0 0,0-1 0,-1 1 0,1 0 1,0-1-1,0 1 0,-1 0 0,0-1 0,-9 12 5,-9 22 3,17-26-1,-1 0 0,1 0 0,1 1 0,-1-1-1,1 1 1,0 0 0,1-1 0,0 1 0,0 0 0,1-1 0,0 1 0,3 12 0,-4-18-6,1 1-1,0-1 0,0 1 0,0-1 1,1 0-1,-1 1 0,1-1 0,-1 0 1,1 0-1,0 0 0,0 0 1,0 0-1,0 0 0,0 0 0,0-1 1,3 2-1,-2-2-2,0 1-1,0-2 1,0 1 0,0 0-1,1 0 1,-1-1 0,0 0-1,0 0 1,1 0 0,-1 0-1,0 0 1,1-1 0,-1 1-1,0-1 1,0 0 0,5-2-1,6-2 6,0-2-1,-1 0 0,1 0 0,-1-1 0,-1-1 0,0 0 1,0 0-1,0-1 0,10-13 0,13-17 43,36-53-1,-58 74-16,-2 8 268,-9 20 260,1 9-213,11 21 157,1-1 1,2 0-1,1-1 1,2-1-1,39 52 1,-34-48-386,23 50 1,-15-25-84,-16-40-23,-11-21-25,-7-17-4,-12-28-25,-1 1 0,-3 1 0,-31-57-1,23 50-80,-30-80 1,53 120 114,0 0 0,0-1 0,1 1 0,0-1 0,0 1 0,0-1 0,1 0 0,0 1 0,0-1 0,1 0 0,0 1 0,0-1 0,4-11 0,-3 13 9,0 0 0,1 0 0,0 0 0,0 0 0,0 1 0,1-1 0,-1 1 0,1 0 0,0 0 0,1 0 0,-1 0 0,1 1 0,-1 0 0,1 0 0,0 0 0,7-2 0,-11 4 3,1 0-1,0 0 1,-1 0-1,1 1 0,0-1 1,0 1-1,0-1 0,-1 1 1,1 0-1,0 0 1,0 0-1,0 0 0,0 0 1,0 0-1,-1 0 0,1 0 1,0 1-1,0-1 1,0 1-1,-1 0 0,1-1 1,0 1-1,0 0 0,-1 0 1,3 2-1,-3-2-1,0 0 0,0 1 0,0-1-1,0 1 1,0-1 0,0 1 0,0 0 0,-1-1-1,1 1 1,-1 0 0,1-1 0,-1 1 0,0 0 0,0 0-1,1-1 1,-1 1 0,0 0 0,-1 0 0,1-1-1,0 1 1,0 0 0,-1 0 0,1-1 0,-1 1 0,0 0-1,-1 2 1,-6 10-21,-1-1 0,0 1 0,-1-2 0,0 1 0,-1-2 0,0 1 0,-1-2-1,-1 1 1,1-2 0,-16 10 0,26-18-71,1 0-1,0 0 0,-1 0 1,1-1-1,-1 1 1,1 0-1,-1 0 1,1-1-1,-1 1 0,1-1 1,-1 1-1,0-1 1,1 0-1,-1 0 0,0 0 1,-2 0-1,4 0-20,-1-1-1,0 1 1,1 0-1,-1-1 1,1 1-1,0 0 1,-1-1-1,1 1 1,-1-1-1,1 1 1,0-1-1,-1 1 1,1-1-1,0 0 1,0 1-1,-1-1 1,1 1-1,0-1 1,0 0-1,0 1 1,0-1-1,0 1 1,0-1-1,-1 0 1,2 1-1,-1-1 1,0 1-1,0-2 1,1-3-452,0 0 1,0 0-1,0 0 0,1 0 0,0 0 1,0 0-1,0 0 0,6-8 1,16-16-710</inkml:trace>
</inkml:ink>
</file>

<file path=ppt/ink/ink1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10.755"/>
    </inkml:context>
    <inkml:brush xml:id="br0">
      <inkml:brushProperty name="width" value="0.05" units="cm"/>
      <inkml:brushProperty name="height" value="0.05" units="cm"/>
      <inkml:brushProperty name="color" value="#AB008B"/>
    </inkml:brush>
  </inkml:definitions>
  <inkml:trace contextRef="#ctx0" brushRef="#br0">8 1 10570,'0'0'277,"-1"0"0,1 0 0,-1 1 1,1-1-1,-1 0 0,1 1 0,-1-1 0,1 0 0,0 1 0,-1-1 0,1 0 0,0 1 0,-1-1 0,1 1 0,0-1 0,0 1 0,-1-1 0,1 1 0,0-1 1,0 1-1,0-1 0,-1 2 0,1 16 2478,9 20-1608,-7-30-357,9 33 955,33 78 0,-35-97-1597,2-1-1,1 0 0,1-1 1,0 0-1,17 18 1,-24-31-253,0-1 1,0 0 0,14 10 0,-19-15-101,1 0 0,-1 0 1,1 0-1,0 0 1,0 0-1,0 0 0,0-1 1,-1 1-1,1-1 0,0 1 1,0-1-1,0 0 0,0 1 1,0-1-1,0 0 0,0 0 1,0-1-1,0 1 0,0 0 1,0-1-1,0 1 0,3-2 1,10-6-2083,1-1 1084</inkml:trace>
</inkml:ink>
</file>

<file path=ppt/ink/ink1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11.217"/>
    </inkml:context>
    <inkml:brush xml:id="br0">
      <inkml:brushProperty name="width" value="0.05" units="cm"/>
      <inkml:brushProperty name="height" value="0.05" units="cm"/>
      <inkml:brushProperty name="color" value="#AB008B"/>
    </inkml:brush>
  </inkml:definitions>
  <inkml:trace contextRef="#ctx0" brushRef="#br0">100 18 7362,'-4'-14'5895,"-2"11"-1208,-13 19-381,15-11-4462,-4 3 403,1 1-1,1 1 0,-1-1 1,2 1-1,-1 1 1,1-1-1,1 0 1,0 1-1,0 0 1,1 0-1,1 0 0,0 1 1,0-1-1,1 12 1,1-21-248,0 1 1,0-1-1,0 0 0,0 0 1,1 0-1,-1 0 0,1 0 1,0 0-1,-1 0 0,1 0 1,0 0-1,0 0 1,0 0-1,1-1 0,-1 1 1,0 0-1,1-1 0,-1 1 1,1-1-1,-1 1 1,1-1-1,0 0 0,-1 1 1,1-1-1,0 0 0,0 0 1,0-1-1,0 1 0,0 0 1,0-1-1,0 1 1,0-1-1,0 1 0,0-1 1,1 0-1,-1 0 0,0 0 1,0 0-1,0 0 0,0-1 1,0 1-1,0-1 1,0 1-1,0-1 0,0 0 1,0 0-1,0 0 0,0 0 1,0 0-1,0 0 0,-1 0 1,1 0-1,0-1 1,-1 1-1,1-1 0,-1 0 1,0 1-1,1-1 0,-1 0 1,0 0-1,0 1 0,1-3 1,3-8-107,0 0 0,-1 0-1,-1 0 1,1 0 0,-2 0 0,0-1 0,0 1 0,-1-22 0,-1 35 251,0 1-317,1 0 0,-1 0 1,1 0-1,-1 0 0,1-1 1,0 1-1,0 0 0,0 0 1,0-1-1,0 1 0,0 0 1,1-1-1,-1 1 0,0-1 1,1 0-1,-1 1 0,1-1 0,0 0 1,-1 0-1,1 0 0,0 0 1,0 0-1,-1-1 0,4 2 1,-2 0-36,0-1 0,-1 1 0,1-1 0,0 1 0,0-1 0,0 0 0,0 0 0,0 0 0,0-1 0,0 1 0,0-1 0,1 1 0,-1-1 0,0 0 0,0-1 0,0 1 0,0 0 1,0-1-1,0 0 0,1 1 0,-1-1 0,-1 0 0,1-1 0,0 1 0,0-1 0,0 1 0,-1-1 0,1 0 0,3-3 0,17-17-1004</inkml:trace>
</inkml:ink>
</file>

<file path=ppt/ink/ink1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11.622"/>
    </inkml:context>
    <inkml:brush xml:id="br0">
      <inkml:brushProperty name="width" value="0.05" units="cm"/>
      <inkml:brushProperty name="height" value="0.05" units="cm"/>
      <inkml:brushProperty name="color" value="#AB008B"/>
    </inkml:brush>
  </inkml:definitions>
  <inkml:trace contextRef="#ctx0" brushRef="#br0">30 303 7962,'48'-101'3574,"-47"100"-3463,-1 0 1,1 0-1,-1 1 1,0-1-1,0 0 1,1 0-1,-1 0 1,0 0-1,0 0 0,0 0 1,0 0-1,0 0 1,0 1-1,0-1 1,0 0-1,0 0 1,0 0-1,0 0 1,-1 0-1,0-1 1,1 1-39,0 1 1,-1 0 0,1 0-1,-1-1 1,0 1 0,1 0 0,-1 0-1,1 0 1,-1-1 0,1 1 0,-1 0-1,1 0 1,-1 0 0,1 0-1,-1 0 1,0 0 0,1 0 0,-1 0-1,1 0 1,-1 1 0,1-1-1,-2 0 1,-23 12 2078,22-9-2011,-1-1 0,1 1 0,0-1 1,1 1-1,-1 0 0,0 0 0,1 0 0,0 0 0,0 1 1,0-1-1,0 1 0,0-1 0,1 1 0,-1 0 1,1-1-1,0 1 0,0 0 0,1 0 0,-1 0 1,1 0-1,-1 0 0,1 0 0,1 0 0,-1 0 0,1 0 1,-1-1-1,1 1 0,0 0 0,0 0 0,1 0 1,-1-1-1,1 1 0,2 4 0,-2-4-121,1 0 0,-1 0 0,1-1-1,0 1 1,0-1 0,0 1 0,0-1 0,1 0-1,-1 0 1,1 0 0,0-1 0,0 1 0,0-1-1,0 0 1,0 0 0,0 0 0,0-1 0,1 1-1,-1-1 1,1 0 0,-1-1 0,1 1-1,-1-1 1,1 0 0,0 0 0,-1 0 0,1 0-1,8-3 1,-7 1 14,1-1 1,-1 0-1,1 0 0,-1-1 0,0 0 0,0 0 0,0 0 1,-1-1-1,0 0 0,1 0 0,-2 0 0,1-1 0,-1 0 1,0 0-1,4-7 0,2-4 51,-1 0-1,-1-1 1,-1 0-1,7-26 1,-12 37-65,-1 1 0,0 0 0,-1-1 0,0 1 0,0-1 0,0 1 0,-2-8 0,2 13-18,0 0 0,0 1-1,0-1 1,0 0-1,0 0 1,-1 0-1,1 1 1,0-1-1,-1 0 1,1 0-1,0 1 1,-1-1-1,1 0 1,-1 1-1,1-1 1,-1 0-1,0 1 1,1-1-1,-1 1 1,0-1-1,1 1 1,-1-1-1,-1 0 1,0 1-3,1 1 1,0-1 0,-1 0 0,1 1-1,-1-1 1,1 1 0,0-1 0,0 1-1,-1-1 1,1 1 0,0 0 0,0 0 0,0 0-1,-1 0 1,1-1 0,0 1 0,0 1-1,1-1 1,-3 2 0,1-1 0,0 0 0,0 1 0,0-1 1,0 1-1,1-1 0,-1 1 0,1 0 0,-1 0 1,1-1-1,0 1 0,0 0 0,0 0 0,1 0 1,-1 0-1,1 0 0,-1 0 0,1 1 0,0-1 1,0 0-1,1 0 0,-1 0 0,1 0 0,-1 0 1,2 4-1,0-4 1,-1 0 0,1 0 1,0-1-1,0 1 0,0 0 0,1-1 1,-1 1-1,1-1 0,-1 1 1,1-1-1,0 0 0,-1 0 1,1-1-1,0 1 0,0 0 0,1-1 1,-1 0-1,0 0 0,0 0 1,1 0-1,6 1 0,-4-2 8,0 1-1,0-1 0,0 0 0,0 0 1,0-1-1,0 0 0,0 0 1,-1 0-1,1-1 0,0 0 1,-1 0-1,1 0 0,-1-1 1,1 0-1,8-6 0,3-5 80,0 0 0,-1-1 0,16-18 0,-16 15 95,33-28 0,-35 36-91,0-2 138,0 2 0,30-17 0,-41 25-168,0 0-1,0 1 1,0-1 0,1 1-1,-1 0 1,1 0 0,-1 0-1,1 1 1,-1-1-1,1 1 1,0 0 0,-1 0-1,1 0 1,-1 0 0,1 0-1,0 1 1,-1 0 0,1 0-1,-1 0 1,5 2-1,-7-3-35,0 1-1,0 0 0,0-1 0,0 1 0,0 0 0,-1-1 0,1 1 0,0 0 0,-1 0 0,1 0 0,0-1 0,-1 1 0,1 0 0,-1 0 0,1 0 0,-1 0 0,0 0 0,1 0 0,-1 0 0,0 0 0,0 1 0,0-1 0,1 0 0,-1 0 0,0 0 0,-1 0 0,1 0 0,0 0 0,0 0 0,0 0 0,-1 0 0,1 0 0,0 0 0,-2 2 0,-21 34 394,21-33-383,-34 46 113,12-15-748,-1-1 0,-56 57 0,49-66-949,0-12 614</inkml:trace>
</inkml:ink>
</file>

<file path=ppt/ink/ink1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12.410"/>
    </inkml:context>
    <inkml:brush xml:id="br0">
      <inkml:brushProperty name="width" value="0.05" units="cm"/>
      <inkml:brushProperty name="height" value="0.05" units="cm"/>
      <inkml:brushProperty name="color" value="#AB008B"/>
    </inkml:brush>
  </inkml:definitions>
  <inkml:trace contextRef="#ctx0" brushRef="#br0">14 75 5537,'1'-21'1082,"-1"17"-664,1 0-1,-1-1 1,0 1 0,-1-1-1,1 1 1,-1 0 0,1-1 0,-4-6-1,-2 3 2033,3 8 149,3 8 1618,4 18-3642,3-1 1,0 1-1,1-1 0,13 27 0,55 98 494,-64-127-1088,-9-18-123,0-1 0,-1 1-1,0 0 1,0-1 0,0 1-1,0 0 1,-1 0 0,0 0-1,0 0 1,0 7 0,-1-11 42,0-1-1,0 0 1,0 1 0,0-1 0,0 0 0,-1 1-1,1-1 1,0 0 0,0 1 0,0-1 0,-1 0-1,1 1 1,0-1 0,0 0 0,-1 0 0,1 1-1,0-1 1,0 0 0,-1 0 0,1 0 0,0 1-1,-1-1 1,1 0 0,0 0 0,-1 0 0,1 0-1,0 0 1,-1 0 0,1 0 0,0 0 0,-1 1-1,1-1 1,-1 0 0,1-1 0,0 1 0,-1 0 0,1 0-1,0 0 1,-1 0 0,-14-5-1668,14 5 1704,-16-8-1178</inkml:trace>
</inkml:ink>
</file>

<file path=ppt/ink/ink1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12.884"/>
    </inkml:context>
    <inkml:brush xml:id="br0">
      <inkml:brushProperty name="width" value="0.05" units="cm"/>
      <inkml:brushProperty name="height" value="0.05" units="cm"/>
      <inkml:brushProperty name="color" value="#AB008B"/>
    </inkml:brush>
  </inkml:definitions>
  <inkml:trace contextRef="#ctx0" brushRef="#br0">16 356 8106,'-11'0'4489,"6"-6"-809,22-7-1743,7-9-17,17-11-383,10-3-185,-2-7-400,0 0-288,-6 5-464,-2 2-112,-3 9-200,-4 3-240,-3 12-824,-1 2-472,-5 4-1209,2 3 2689,-2-1-232</inkml:trace>
</inkml:ink>
</file>

<file path=ppt/ink/ink1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13.297"/>
    </inkml:context>
    <inkml:brush xml:id="br0">
      <inkml:brushProperty name="width" value="0.05" units="cm"/>
      <inkml:brushProperty name="height" value="0.05" units="cm"/>
      <inkml:brushProperty name="color" value="#AB008B"/>
    </inkml:brush>
  </inkml:definitions>
  <inkml:trace contextRef="#ctx0" brushRef="#br0">182 0 8802,'-43'43'6165,"27"-28"-4675,0 2 0,-26 34 0,33-38-1036,1 1-1,0 0 0,1 0 0,0 1 0,1 0 0,1 0 0,1 0 0,-5 26 0,9-36-387,-1 0 0,0 0 0,1 1 0,0-1 0,1 0 0,-1 1 0,1-1 0,0 0 1,0 0-1,1 0 0,-1 1 0,1-1 0,0-1 0,0 1 0,1 0 0,0-1 0,0 1 0,0-1 0,0 0 0,0 1 0,1-2 0,0 1 0,0 0 0,0-1 0,0 0 0,0 0 0,1 0 0,0 0 0,7 2 0,0 0-48,-1-2 0,1 0 0,1 0 0,-1-1 0,0-1 0,1 0 0,-1 0 0,0-2 0,1 1 0,-1-1 0,0-1 0,0-1 0,0 1 0,0-2 0,22-8 0,-20 6-433,-1 0 0,0 0 1,0-2-1,0 1 0,-1-2 0,0 0 0,-1 0 0,0-1 1,-1 0-1,0-1 0,0 0 0,-1-1 0,10-15 0,0-12-2272,0 1 1225</inkml:trace>
</inkml:ink>
</file>

<file path=ppt/ink/ink1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13.683"/>
    </inkml:context>
    <inkml:brush xml:id="br0">
      <inkml:brushProperty name="width" value="0.05" units="cm"/>
      <inkml:brushProperty name="height" value="0.05" units="cm"/>
      <inkml:brushProperty name="color" value="#AB008B"/>
    </inkml:brush>
  </inkml:definitions>
  <inkml:trace contextRef="#ctx0" brushRef="#br0">3 359 10386,'-2'-23'2635,"2"19"-1082,0 6-77,2 9-282,0 1 0,1-1 1,6 15-1,-1-6-653,2-1 0,0-1-1,1 1 1,1-2 0,27 32 0,-39-49-540,0 1 0,0-1 1,0 0-1,0 0 0,0 0 0,0 0 1,0 0-1,0 1 0,1-1 1,-1 0-1,0 0 0,0 0 0,0 0 1,0 0-1,0 0 0,0 0 0,1 1 1,-1-1-1,0 0 0,0 0 1,0 0-1,0 0 0,0 0 0,1 0 1,-1 0-1,0 0 0,0 0 0,0 0 1,0 0-1,0 0 0,1 0 0,-1 0 1,0 0-1,0 0 0,0 0 1,0 0-1,1 0 0,-1 0 0,0 0 1,0 0-1,0 0 0,0 0 0,0 0 1,1-1-1,-1 1 0,0 0 1,0 0-1,0 0 0,0 0 0,0 0 1,0 0-1,0 0 0,1-1 0,-1 1 1,0 0-1,0 0 0,0 0 1,0 0-1,0 0 0,0-1 0,0 1 1,0 0-1,0 0 0,0 0 0,0 0 1,0-1-1,0 1 0,-1-20 80,-57-193-553,27 107-66,28 97 508,1 0 0,0 0 1,0 0-1,1 0 0,0 0 0,1 0 1,0-1-1,1 1 0,-1 0 0,5-15 1,-4 20 44,1-1 0,0 1 1,0-1-1,0 1 0,1 0 1,-1 0-1,1 0 0,0 0 1,0 0-1,1 1 1,-1 0-1,1-1 0,0 1 1,0 0-1,0 1 0,0-1 1,0 1-1,0 0 1,1 0-1,-1 0 0,9-2 1,-10 3 22,-1 0 0,1 0 1,0 0-1,-1 1 1,1-1-1,0 1 1,0-1-1,-1 1 0,1 0 1,0 0-1,0 1 1,-1-1-1,1 0 1,0 1-1,-1 0 0,1-1 1,0 1-1,-1 0 1,1 0-1,-1 1 1,1-1-1,-1 1 0,0-1 1,0 1-1,1 0 1,-1-1-1,0 1 1,0 0-1,-1 0 0,1 1 1,0-1-1,-1 0 1,1 0-1,-1 1 0,0-1 1,0 1-1,0 0 1,0-1-1,0 1 1,0 4-1,1 3 77,-1-1 0,1 1 0,-2 0 0,0-1 0,0 1 0,0 0 0,-2-1 0,1 1 0,-1-1 0,-5 17 0,-26 40 344,21-45-141,-17 43-1,27-59-219,1 1-1,-1-1 1,1 1 0,0 0 0,0-1 0,0 1 0,1 0-1,0 0 1,0-1 0,1 1 0,-1 0 0,1-1 0,2 7-1,-2-10-60,0 0-1,0 0 0,0 0 1,0 0-1,0 0 1,0 0-1,0 0 0,1 0 1,-1-1-1,1 1 0,0 0 1,-1-1-1,1 1 0,0-1 1,0 0-1,0 0 0,0 0 1,2 2-1,1-2 0,-1 1 0,1-1 0,-1 0-1,1-1 1,-1 1 0,1-1 0,0 0 0,6 0 0,5-2-33,-1-1 1,1 0-1,-1-1 1,19-8-1,-9 1-444,32-18-1,-34 16-2069,40-16 0,-34 20 815</inkml:trace>
</inkml:ink>
</file>

<file path=ppt/ink/ink1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14.103"/>
    </inkml:context>
    <inkml:brush xml:id="br0">
      <inkml:brushProperty name="width" value="0.05" units="cm"/>
      <inkml:brushProperty name="height" value="0.05" units="cm"/>
      <inkml:brushProperty name="color" value="#AB008B"/>
    </inkml:brush>
  </inkml:definitions>
  <inkml:trace contextRef="#ctx0" brushRef="#br0">0 206 10706,'4'-9'4697,"13"-4"-2496,5-7-129,5-4-567,8 2-417,3 3-528,0 1-232,0 1-680,0 3-336,-2 0-1393,2-1-591,-10-5 1615</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02.991"/>
    </inkml:context>
    <inkml:brush xml:id="br0">
      <inkml:brushProperty name="width" value="0.05" units="cm"/>
      <inkml:brushProperty name="height" value="0.05" units="cm"/>
      <inkml:brushProperty name="color" value="#FF0066"/>
    </inkml:brush>
  </inkml:definitions>
  <inkml:trace contextRef="#ctx0" brushRef="#br0">5 46 8490,'-4'-30'4952,"6"16"-2549,-1 14-2342,-1 0 0,0-1-1,0 1 1,1 0 0,-1 0 0,0 0-1,0 0 1,1 0 0,-1 0 0,0 0-1,1 0 1,-1-1 0,0 1-1,1 0 1,-1 0 0,0 0 0,1 0-1,-1 0 1,0 1 0,0-1 0,1 0-1,-1 0 1,0 0 0,1 0 0,-1 0-1,0 0 1,0 0 0,1 1 0,-1-1-1,0 0 1,0 0 0,1 0-1,-1 1 1,0-1 0,0 0 0,0 0-1,1 0 1,-1 1 0,0-1 0,3 5 181,0 0 0,0 0 0,0 0 0,-1 0 0,1 0 0,-1 0 1,-1 1-1,1-1 0,1 11 0,-1-5 89,12 103 1334,-7-79-1493,-5-23-185,0-1 1,1 1-1,6 16 0,-9-28-42,0 0-1,0 0 1,0-1-1,0 1 1,0 0 0,0 0-1,1 0 1,-1 0-1,0 0 1,0 0 0,0-1-1,0 1 1,0 0-1,0 0 1,0 0 0,1 0-1,-1 0 1,0 0-1,0 0 1,0 0 0,0 0-1,1 0 1,-1 0 0,0 0-1,0 0 1,0 0-1,0 0 1,0 0 0,1 0-1,-1 0 1,0 0-1,0 0 1,0 0 0,0 0-1,1 0 1,-1 0-1,0 0 1,0 0 0,0 0-1,0 0 1,0 0-1,1 0 1,-1 0 0,0 1-1,0-1 1,0 0 0,0 0-1,0 0 1,0 0-1,0 0 1,0 0 0,1 1-1,-1-1 1,0 0-1,0 0 1,0 0 0,0 0-1,0 0 1,0 1-1,0-1 1,0 0 0,0 0-1,0 0 1,5-21-4132,0-1 3150,14-35-12</inkml:trace>
</inkml:ink>
</file>

<file path=ppt/ink/ink1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14.463"/>
    </inkml:context>
    <inkml:brush xml:id="br0">
      <inkml:brushProperty name="width" value="0.05" units="cm"/>
      <inkml:brushProperty name="height" value="0.05" units="cm"/>
      <inkml:brushProperty name="color" value="#AB008B"/>
    </inkml:brush>
  </inkml:definitions>
  <inkml:trace contextRef="#ctx0" brushRef="#br0">0 313 9266,'29'-4'2006,"51"2"0,-78 2-1863,0 1 0,0-1 0,0 1 1,-1-1-1,1 1 0,0 0 1,0-1-1,0 1 0,-1 0 1,1 0-1,0 0 0,-1 1 0,1-1 1,-1 0-1,1 1 0,-1-1 1,0 1-1,0-1 0,0 1 1,0-1-1,0 1 0,0 0 0,0 0 1,0 0-1,0-1 0,-1 1 1,1 0-1,-1 0 0,1 3 1,1 4 468,5 13 837,-2 1-1,6 39 0,-7-31-741,-14-76-566,-18-50 0,13 46-442,-15-77 0,30 126 301,0-1 0,0 1 1,1 0-1,-1-1 0,0 1 0,0 0 0,1 0 1,-1-1-1,0 1 0,1 0 0,-1 0 1,0-1-1,1 1 0,-1 0 0,1 0 1,-1 0-1,0 0 0,1 0 0,-1 0 0,0 0 1,1 0-1,-1 0 0,1 0 0,-1 0 1,0 0-1,1 0 0,-1 0 0,1 0 0,-1 0 1,0 0-1,1 0 0,-1 0 0,0 1 1,1-1-1,-1 0 0,1 0 0,-1 0 1,0 1-1,0-1 0,1 1 0,-1-1 0,42 20 34,-29-12 9,1-2-1,-1 0 0,26 8 1,-34-13-16,0 0 0,-1 0 0,1-1 0,0 1 0,0-1 0,-1 0 0,1-1 0,0 1 1,0-1-1,-1 0 0,1 0 0,0 0 0,-1-1 0,0 0 0,1 0 0,4-3 0,-2 2 14,-1-1 0,0-1-1,0 1 1,-1-1 0,1 0-1,-1 0 1,0 0 0,0-1-1,-1 0 1,0 0 0,0 0-1,0 0 1,0-1 0,-1 1 0,-1-1-1,1 0 1,-1 0 0,0 0-1,0 0 1,-1-1 0,0 1-1,0 0 1,-1-10 0,0 6 36,-1 7-7,1-1 0,0 0 0,0 1-1,0-1 1,1 1 0,0-1 0,-1 0 0,2 1 0,2-9 0,-4 13-41,0 0 0,0 0 0,1-1 0,-1 1 0,0 0 0,0 0 0,0 0 0,1 0-1,-1 0 1,0-1 0,0 1 0,1 0 0,-1 0 0,0 0 0,0 0 0,1 0 0,-1 0 0,0 0 0,0 0 0,1 0 0,-1 0 0,0 0 0,1 0 0,-1 0 0,0 0 0,0 0 0,1 0 0,-1 0 0,0 0 0,0 0 0,1 0 0,-1 0 0,0 1 0,0-1 0,1 0 0,-1 0 0,0 0 0,0 0 0,0 1 0,1-1 0,-1 0-1,0 0 1,0 0 0,0 1 0,0-1 0,1 1 0,8 13 920,-7-11-1107,7 10 230,0 0-1,1-1 1,14 13 0,12 14 1,-34-37-160,0 1 0,0-1-1,0 0 1,0 1 0,1-1 0,-1 0-1,1 0 1,-1-1 0,1 1-1,-1-1 1,1 1 0,0-1 0,0 0-1,0 0 1,0 0 0,0 0-1,0 0 1,0-1 0,5 1 0,-4-2-294,-1 0 0,1 0 0,-1 0 0,1 0 0,-1-1 0,1 0 0,-1 1 1,0-1-1,0-1 0,0 1 0,0 0 0,0-1 0,-1 1 0,1-1 1,-1 0-1,3-3 0,13-21-3679,-4-2 1780</inkml:trace>
</inkml:ink>
</file>

<file path=ppt/ink/ink1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14.894"/>
    </inkml:context>
    <inkml:brush xml:id="br0">
      <inkml:brushProperty name="width" value="0.05" units="cm"/>
      <inkml:brushProperty name="height" value="0.05" units="cm"/>
      <inkml:brushProperty name="color" value="#AB008B"/>
    </inkml:brush>
  </inkml:definitions>
  <inkml:trace contextRef="#ctx0" brushRef="#br0">1 123 8042,'0'9'1401,"1"0"-1,0 0 1,0-1 0,1 1 0,0 0 0,0-1 0,5 11 0,-2-8-386,1 0-1,0-1 1,0 0 0,13 16 0,5 0-659,1-2 1,47 37-1,-37-33-236,-26-22-5375,-18-19 1759,-20-21 6,7 8 2350</inkml:trace>
  <inkml:trace contextRef="#ctx0" brushRef="#br0" timeOffset="1">146 305 6473,'-37'-40'3084,"37"40"-3013,0 0 0,-1-1 0,1 1 0,0 0 1,0 0-1,0-1 0,0 1 0,0 0 0,-1 0 0,1-1 1,0 1-1,0 0 0,0 0 0,0-1 0,0 1 1,0 0-1,0-1 0,0 1 0,0 0 0,0 0 0,0-1 1,0 1-1,0 0 0,0-1 0,0 1 0,0 0 1,0 0-1,1-1 0,-1 1 0,0 0 0,0 0 0,0-1 1,0 1-1,1 0 0,-1 0 0,0-1 0,0 1 0,0 0 1,1 0-1,-1 0 0,0 0 0,0-1 0,1 1 1,-1 0-1,0 0 0,0 0 0,1 0 0,-1 0 0,0 0 1,0 0-1,1 0 0,-1 0 0,0 0 0,1 0 0,-1 0 1,21-3 1268,-17 2-737,4-1-228,0 0 0,0-1 0,-1 0-1,1 0 1,-1-1 0,0 0 0,0-1 0,0 1 0,-1-1 0,0-1 0,0 1-1,0-1 1,0 0 0,7-10 0,-9 11-260,-1-1 0,1 1 1,-1-1-1,0 1 0,0-1 0,0 0 0,-1 0 0,0-1 0,0 1 1,-1 0-1,0-1 0,0 1 0,0 0 0,-1-1 0,1 1 1,-2-1-1,1 1 0,-3-12 0,1 11-71,0 4-32,1 0 0,0 0 0,0 0 0,1 0 0,-1 0 1,0 0-1,1 0 0,0 0 0,0 0 0,0-1 0,0-2 0,2 4 23,5 22 236,-1 5-69,3 10 231,1 0 0,26 58 0,-31-83-347,0-1 0,0-1 0,1 1 0,12 12 0,-17-19-143,1 0 1,0-1-1,-1 1 1,1-1 0,0 0-1,0 1 1,0-1-1,0 0 1,0 0-1,1 0 1,3 1-1,-5-2-64,0 0 0,1 0 0,-1 0 0,0 0-1,0 0 1,0 0 0,0 0 0,0-1 0,1 1 0,-1-1 0,0 1-1,0 0 1,0-1 0,0 0 0,0 1 0,0-1 0,0 0-1,0 1 1,-1-1 0,1 0 0,0 0 0,0 0 0,0 0 0,-1 1-1,2-3 1,9-16-2426,3-1 971</inkml:trace>
</inkml:ink>
</file>

<file path=ppt/ink/ink1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15.281"/>
    </inkml:context>
    <inkml:brush xml:id="br0">
      <inkml:brushProperty name="width" value="0.05" units="cm"/>
      <inkml:brushProperty name="height" value="0.05" units="cm"/>
      <inkml:brushProperty name="color" value="#AB008B"/>
    </inkml:brush>
  </inkml:definitions>
  <inkml:trace contextRef="#ctx0" brushRef="#br0">74 0 7898,'7'2'13806,"-15"11"-12925,3-1-533,0 0 0,-1 0 0,-13 17 1,2-1-4,14-22-253,0 0 1,0 1 0,1-1 0,0 1-1,0 0 1,0-1 0,1 1-1,0 0 1,0 0 0,1 0 0,0 0-1,0 0 1,1 0 0,-1-1 0,2 1-1,-1 0 1,1 0 0,0-1 0,3 8-1,-3-9-73,1 0-1,-1-1 1,1 1-1,0-1 1,0 1-1,0-1 1,1 0-1,-1-1 0,1 1 1,0 0-1,0-1 1,0 0-1,1 0 1,-1 0-1,1-1 1,0 0-1,0 1 1,-1-2-1,1 1 1,0 0-1,1-1 0,-1 0 1,9 0-1,-6 0-93,-1-1-1,1-1 0,-1 0 0,1 0 0,-1 0 0,0-1 0,1 0 1,-1 0-1,0-1 0,0 0 0,0 0 0,-1 0 0,1-1 1,-1 0-1,8-7 0,-4 2-812,-1 0 0,0-1-1,0-1 1,-1 1 0,0-1 0,-1-1-1,11-21 1,1-6-409</inkml:trace>
</inkml:ink>
</file>

<file path=ppt/ink/ink1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15.712"/>
    </inkml:context>
    <inkml:brush xml:id="br0">
      <inkml:brushProperty name="width" value="0.05" units="cm"/>
      <inkml:brushProperty name="height" value="0.05" units="cm"/>
      <inkml:brushProperty name="color" value="#AB008B"/>
    </inkml:brush>
  </inkml:definitions>
  <inkml:trace contextRef="#ctx0" brushRef="#br0">233 153 12131,'7'0'4865,"4"3"-3025,3 8-312,3 14-183,6-1-25,-1 9-224,-2 2-112,-2 0-408,-4-1-183,-3-5-241,0-1-112,-5-7-72,-3-4-200,-1-1-641,-2-5-423,-8-9-1489,0-4-287,-8-4 1864</inkml:trace>
  <inkml:trace contextRef="#ctx0" brushRef="#br0" timeOffset="1">1 211 11971,'6'2'4713,"15"-9"-3137,14-2-296,10-18 40,11-2-39,1-7-73,-5 0-216,-8 9-440,-6 5-200,-17 11-504,-6 3-256,-10 9-1000,-5 7-913,-9 6-3144,1 10 3449</inkml:trace>
</inkml:ink>
</file>

<file path=ppt/ink/ink1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16.128"/>
    </inkml:context>
    <inkml:brush xml:id="br0">
      <inkml:brushProperty name="width" value="0.05" units="cm"/>
      <inkml:brushProperty name="height" value="0.05" units="cm"/>
      <inkml:brushProperty name="color" value="#AB008B"/>
    </inkml:brush>
  </inkml:definitions>
  <inkml:trace contextRef="#ctx0" brushRef="#br0">0 186 12923,'3'17'5545,"15"-12"-3033,7-8-391,14-22-777,7-6-296,5-5-511,0 0-113,-10 7-512,-10-1-849,-21 13 657</inkml:trace>
</inkml:ink>
</file>

<file path=ppt/ink/ink1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16.529"/>
    </inkml:context>
    <inkml:brush xml:id="br0">
      <inkml:brushProperty name="width" value="0.05" units="cm"/>
      <inkml:brushProperty name="height" value="0.05" units="cm"/>
      <inkml:brushProperty name="color" value="#AB008B"/>
    </inkml:brush>
  </inkml:definitions>
  <inkml:trace contextRef="#ctx0" brushRef="#br0">0 1 10290,'4'16'4585,"5"11"-2312,5 6-193,2 10-760,5-2-431,-6-2-569,0-2-200,-3-12-48,-10-5-96,3-10-592,-2-7-785,-6-3 857</inkml:trace>
</inkml:ink>
</file>

<file path=ppt/ink/ink1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16.945"/>
    </inkml:context>
    <inkml:brush xml:id="br0">
      <inkml:brushProperty name="width" value="0.05" units="cm"/>
      <inkml:brushProperty name="height" value="0.05" units="cm"/>
      <inkml:brushProperty name="color" value="#AB008B"/>
    </inkml:brush>
  </inkml:definitions>
  <inkml:trace contextRef="#ctx0" brushRef="#br0">7 61 11042,'-7'-8'3953,"9"-2"-3385,6 1-592,3-1-872,0-1 752,-3-2-224</inkml:trace>
</inkml:ink>
</file>

<file path=ppt/ink/ink1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17.335"/>
    </inkml:context>
    <inkml:brush xml:id="br0">
      <inkml:brushProperty name="width" value="0.05" units="cm"/>
      <inkml:brushProperty name="height" value="0.05" units="cm"/>
      <inkml:brushProperty name="color" value="#AB008B"/>
    </inkml:brush>
  </inkml:definitions>
  <inkml:trace contextRef="#ctx0" brushRef="#br0">1 719 9978,'9'47'6356,"-6"-34"-4427,0 0 0,1 27 0,-10-76-714,4 8-1199,0-67-122,2 84 37,1-1 0,0 1 0,0-1 0,2 1 1,6-22-1,-9 32 65,1-1 0,-1 1 0,1 0 0,-1 0 0,1 0 0,-1 0 0,1 0 0,0 0 0,-1 1 0,1-1 0,0 0 0,0 0 0,-1 0 0,1 1 1,0-1-1,0 0 0,0 1 0,0-1 0,0 1 0,0-1 0,0 1 0,0 0 0,1-1 0,-1 1 0,0 0 0,0 0 0,0-1 0,0 1 0,0 0 0,1 0 0,-1 0 0,0 1 0,0-1 0,0 0 0,0 0 0,0 1 0,0-1 1,0 0-1,0 1 0,0-1 0,0 1 0,0 0 0,0-1 0,0 1 0,1 0 0,7 6 1,0 0 0,-1 0-1,15 16 1,-8-8-15,-12-12 19,1 0 1,-1 0 0,1 0-1,0-1 1,0 1 0,0-1 0,0 0-1,0 0 1,1-1 0,-1 1 0,1-1-1,-1 0 1,1 0 0,-1 0-1,1-1 1,-1 0 0,1 0 0,0 0-1,-1 0 1,1-1 0,7-1 0,-5-1-1,0 0 1,-1 0-1,1 0 1,-1-1-1,0 1 1,0-2 0,0 1-1,0-1 1,-1 0-1,0 0 1,0 0-1,0-1 1,5-7 0,0-3 17,0-1 1,-1 0 0,-1 0-1,0-1 1,-1 0 0,-1 0 0,-1-1-1,-1 0 1,0 0 0,-2 0 0,0 0-1,-1-20 1,-2 6-4,-1-1 1,-2 1-1,-1 0 0,-2 0 1,-1 1-1,-14-36 0,18 55-6,3 9 2,0 0 0,-1 0 1,1 0-1,-1 0 0,0 0 1,0 1-1,0-1 0,0 0 0,-1 1 1,1 0-1,-1 0 0,-4-4 1,7 6-3,0 1 0,-1 0 0,1 0 0,0-1 0,0 1 1,-1 0-1,1 0 0,0 0 0,-1-1 0,1 1 1,0 0-1,-1 0 0,1 0 0,0 0 0,-1-1 0,1 1 1,0 0-1,-1 0 0,1 0 0,-1 0 0,1 0 0,0 0 1,-1 0-1,1 0 0,0 0 0,-1 0 0,1 0 0,0 1 1,-1-1-1,1 0 0,0 0 0,-1 0 0,1 0 0,0 0 1,-1 1-1,1-1 0,0 0 0,-1 0 0,1 1 0,0-1 1,0 0-1,-1 0 0,1 1 0,0-1 0,0 0 1,-1 1-1,-3 24 482,8 30 353,0-34-549,2-1 0,0 0 0,2 0 0,0 0 0,1-1 0,1 0 0,23 32 0,8 4 170,52 52-1,-73-86-496,4-1-1395,-20-18-1334,-17-13-757,-8-5-1073,-7 2 1951</inkml:trace>
</inkml:ink>
</file>

<file path=ppt/ink/ink1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17.766"/>
    </inkml:context>
    <inkml:brush xml:id="br0">
      <inkml:brushProperty name="width" value="0.05" units="cm"/>
      <inkml:brushProperty name="height" value="0.05" units="cm"/>
      <inkml:brushProperty name="color" value="#AB008B"/>
    </inkml:brush>
  </inkml:definitions>
  <inkml:trace contextRef="#ctx0" brushRef="#br0">10 152 10938,'-10'-1'8082,"24"-10"-6554,9-7-263,13-9-313,4 1-144,2 2-376,3 3-112,-14 7-424,1 5-504,-9 9-952,-5 0-841,-5 11-527,-4 4 1623</inkml:trace>
</inkml:ink>
</file>

<file path=ppt/ink/ink1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18.714"/>
    </inkml:context>
    <inkml:brush xml:id="br0">
      <inkml:brushProperty name="width" value="0.05" units="cm"/>
      <inkml:brushProperty name="height" value="0.05" units="cm"/>
      <inkml:brushProperty name="color" value="#AB008B"/>
    </inkml:brush>
  </inkml:definitions>
  <inkml:trace contextRef="#ctx0" brushRef="#br0">1 1108 9938,'35'103'3990,"-35"-102"-3855,0 1 0,1-1 0,-1 0 0,1 0-1,-1 1 1,1-1 0,-1 0 0,1 0 0,0 0-1,-1 0 1,1 0 0,0 0 0,0 0 0,0 0-1,0 0 1,0 0 0,0 0 0,0 0 0,0-1-1,0 1 1,0 0 0,0-1 0,0 1 0,0-1 0,3 1-1,-3-1 15,0-1 0,1 1 0,-1 0 0,0-1 0,0 0 0,0 1 0,1-1 0,-1 0 0,0 1 0,0-1 0,0 0 0,0 0 0,0 0 0,1-1 0,2-2 329,5-3-51,-1-1 1,0 0 0,-1 0-1,0 0 1,0-1-1,-1 0 1,0 0 0,0-1-1,-1 1 1,5-16 0,-7 19-390,-1 0 0,0 0 0,0-1 0,-1 1 0,0-1 0,0 1 0,-1-1 0,1 1 0,-1-1 0,-1 1 0,1-1 0,-1 1 0,0-1 0,-1 1 0,0 0-1,0-1 1,0 1 0,0 0 0,-5-6 0,7 10-37,-1 1-1,0 0 1,0 0-1,1-1 1,-1 1-1,0 0 1,0 0-1,0 0 1,0 0-1,-1 0 1,1 0-1,0 1 0,0-1 1,0 0-1,-1 0 1,1 1-1,0-1 1,-1 1-1,-2-1 1,3 1-2,0 0 0,-1 0 1,1 0-1,0 1 1,0-1-1,0 0 0,0 1 1,0-1-1,0 1 0,0-1 1,0 1-1,0-1 1,0 1-1,0 0 0,0 0 1,0-1-1,0 1 1,0 0-1,0 1 0,-1 1 1,0 0 1,0 0-1,0 0 0,0 0 0,1 0 0,0 0 0,0 1 0,0-1 0,0 1 0,0-1 1,0 0-1,1 1 0,0-1 0,0 1 0,0 3 0,1-2 9,0-1 1,0 0-1,0 0 0,1 0 1,0 0-1,0 0 0,0 0 1,0 0-1,0 0 0,1-1 1,0 0-1,0 1 0,0-1 0,0 0 1,0 0-1,0 0 0,1-1 1,0 1-1,-1-1 0,1 0 1,0 0-1,0 0 0,0-1 1,0 1-1,1-1 0,-1 0 0,0 0 1,0-1-1,1 1 0,-1-1 1,0 0-1,1 0 0,-1 0 1,1-1-1,-1 1 0,0-1 1,0 0-1,1 0 0,-1-1 0,0 1 1,0-1-1,0 0 0,0 0 1,-1 0-1,1-1 0,0 1 1,-1-1-1,0 0 0,4-3 1,16-22 138,-1-1 0,-1-1 1,-2 0-1,0-1 1,-3-2-1,17-43 0,-24 60-17,-8 16-129,-1 0 1,0 0-1,0 0 0,0-1 1,0 1-1,0 0 1,0 0-1,0 0 0,1 0 1,-1 0-1,0 0 0,0 0 1,0 0-1,0 0 1,0 0-1,0 0 0,1 0 1,-1 0-1,0 0 1,0 0-1,0 0 0,0 0 1,0 0-1,1 0 0,-1 0 1,0 0-1,0 0 1,0 0-1,0 0 0,0 0 1,0 0-1,0 0 0,1 1 1,-1-1-1,0 0 1,0 0-1,0 0 0,0 0 1,0 0-1,0 0 1,0 0-1,0 0 0,0 1 1,0-1-1,1 0 0,-1 0 1,0 0-1,0 0 1,0 0-1,0 0 0,0 1 1,0-1-1,4 32 220,-2-10-108,0-14-77,0 1 0,1-1 0,0 1 1,0-1-1,0 0 0,1-1 0,1 1 1,-1 0-1,1-1 0,12 13 0,-14-17-32,0 0-1,1 0 1,-1 0-1,1 0 0,0-1 1,0 1-1,0-1 1,0 0-1,0 0 1,0-1-1,0 1 1,1-1-1,-1 0 0,1 0 1,-1 0-1,1-1 1,-1 0-1,1 0 1,-1 0-1,1 0 0,-1 0 1,1-1-1,4-1 1,1-1 1,0-1 0,0 0 0,0-1 0,-1 0 0,0 0 0,0-1 0,10-8 0,57-56-30,-49 44-48,-23 22 74,3-1-159,-1-1 0,0 0 0,0 0 0,-1-1 0,0 1 1,0-1-1,0-1 0,5-10 0,7-21-19,-14 33 182,0-1 0,0 1 0,0 0 0,-1-1 0,2-10 0,-1 8 51,1-7-58,-4 16 28,0-1 1,0 1-1,0 0 1,0-1 0,0 1-1,0 0 1,0-1 0,-1 1-1,1 0 1,0-1-1,0 1 1,0 0 0,0 0-1,0-1 1,0 1 0,-1 0-1,1-1 1,0 1-1,0 0 1,-1 0 0,1-1-1,0 1 1,0 0 0,-1 0-1,1 0 1,0 0-1,0-1 1,-1 1 0,1 0-1,0 0 1,-1 0 0,1 0-1,0 0 1,-1 0-1,1 0 1,0 0 0,-1 0-1,1 0 1,0 0 0,-1 0-1,-7 12 233,-50 120-112,51-116-130,1 1-1,0-1 1,1 1-1,1 1 1,0-1 0,-1 18-1,5-34-18,0-1 0,0 1 0,0-1-1,0 0 1,0 1 0,0-1 0,0 1 0,0-1 0,0 0-1,0 1 1,0-1 0,0 1 0,0-1 0,0 0 0,1 1-1,-1-1 1,0 0 0,0 1 0,0-1 0,1 0 0,-1 1-1,0-1 1,0 0 0,1 1 0,-1-1 0,0 0 0,0 0-1,1 1 1,-1-1 0,0 0 0,1 0 0,-1 0 0,1 0-1,-1 1 1,0-1 0,1 0 0,-1 0 0,0 0 0,1 0-1,-1 0 1,1 0 0,-1 0 0,0 0 0,1 0 0,-1 0-1,1 0 1,-1 0 0,0 0 0,1 0 0,-1 0-1,0-1 1,1 1 0,-1 0 0,1 0 0,-1 0 0,0-1-1,1 1 1,20-16-92,-13 5 59,0-1 1,-1 1 0,0-1-1,-1-1 1,9-23 0,16-71-397,-27 90 313,-2 20-58,0 3 172,1 0 0,-1-1 0,2 0 0,-1 0 0,0 0 0,7 7 0,29 21-15,-38-32 18,1 0-1,-1-1 0,0 1 0,1 0 0,-1-1 0,1 1 0,-1 0 0,1-1 0,-1 0 0,1 1 0,-1-1 0,1 0 0,0 0 0,-1 0 0,1 0 0,-1 0 0,1 0 0,-1 0 1,1-1-1,0 1 0,-1 0 0,1-1 0,-1 1 0,1-1 0,-1 0 0,0 1 0,1-1 0,1-1 0,1-2 9,1 0-1,-1-1 0,1 1 1,-1-1-1,5-7 1,-2 2 13,111-156 352,-67 90-2,-37 52-205,-12 16-63,-11 15-50,3 0-47,1 0 0,-1 1-1,2-1 1,-1 1 0,1 0 0,0 0 0,-5 16 0,7-19-7,1 0 1,-1 1-1,1-1 0,0 1 1,1-1-1,-1 1 1,1 0-1,0-1 0,0 1 1,1-1-1,0 1 1,0-1-1,3 10 0,-3-14 0,-1 1 0,1-1-1,-1 1 1,1-1-1,0 0 1,0 0-1,0 1 1,0-1 0,0 0-1,0 0 1,0 0-1,0 0 1,0 0-1,0 0 1,1 0-1,-1-1 1,0 1 0,1 0-1,-1-1 1,1 1-1,-1-1 1,0 1-1,1-1 1,-1 0 0,1 1-1,-1-1 1,1 0-1,-1 0 1,1 0-1,0 0 1,-1 0 0,1-1-1,-1 1 1,0 0-1,1-1 1,-1 1-1,1-1 1,-1 0 0,0 1-1,1-1 1,-1 0-1,2-1 1,4-2-6,0-1 0,0 0 0,0-1 0,0 1-1,10-13 1,-5 4 12,0 1 0,-1-2-1,-1 1 1,-1-2-1,0 1 1,-1-1 0,0 0-1,-2-1 1,0 0 0,0 0-1,-2 0 1,0-1-1,-1 1 1,1-19 0,-4-21-183,-11-107-1,-1 30 6,8 236 645,4-77-419,1 1 0,1-1-1,1-1 1,2 1 0,0 0-1,1-1 1,2 0-1,1-1 1,0 1 0,2-2-1,0 1 1,16 21 0,-25-42 126,25 39-1593,-21-30-1468,-20-26-1673,-16-28-611,17 15 3819</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54.647"/>
    </inkml:context>
    <inkml:brush xml:id="br0">
      <inkml:brushProperty name="width" value="0.05" units="cm"/>
      <inkml:brushProperty name="height" value="0.05" units="cm"/>
      <inkml:brushProperty name="color" value="#FF0066"/>
    </inkml:brush>
  </inkml:definitions>
  <inkml:trace contextRef="#ctx0" brushRef="#br0">145 127 7514,'-122'-79'3528,"113"73"-1839,2 1-25,3 0-240,4-3-551,-2 5-241,2 1-440,0 1-136,0-1-728,0 1-353,0-2-767,5-9 920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03.408"/>
    </inkml:context>
    <inkml:brush xml:id="br0">
      <inkml:brushProperty name="width" value="0.05" units="cm"/>
      <inkml:brushProperty name="height" value="0.05" units="cm"/>
      <inkml:brushProperty name="color" value="#FF0066"/>
    </inkml:brush>
  </inkml:definitions>
  <inkml:trace contextRef="#ctx0" brushRef="#br0">1 5 9122,'0'-5'6041,"1"15"-2024,4 2-3057,3 7-96,19 41-191,-21-33-169,-4-6-264,1 3-80,0-5-88,0-2-88,0-1-528,0-7-408,1 1-1249,0-1-464,1 1 1625</inkml:trace>
</inkml:ink>
</file>

<file path=ppt/ink/ink1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19.143"/>
    </inkml:context>
    <inkml:brush xml:id="br0">
      <inkml:brushProperty name="width" value="0.05" units="cm"/>
      <inkml:brushProperty name="height" value="0.05" units="cm"/>
      <inkml:brushProperty name="color" value="#AB008B"/>
    </inkml:brush>
  </inkml:definitions>
  <inkml:trace contextRef="#ctx0" brushRef="#br0">37 182 5177,'-33'-81'3489,"32"79"-3282,1 1-1,-1-1 1,1 1 0,-1 0 0,1-1 0,0 1 0,0-1-1,0 1 1,0-1 0,0 1 0,0-1 0,0 1-1,0 0 1,0-1 0,1 1 0,-1-1 0,0 1-1,1 0 1,-1-1 0,1 1 0,0 0 0,0-1 0,-1 1-1,1 0 1,0 0 0,0 0 0,0 0 0,2-2-1,1 0 131,0 1 0,0 0 0,0 0-1,0 0 1,0 0 0,8-1-1,-4 0 204,-6 3-479,28-11 1523,0 2-1,39-7 1,-62 14-1278,1 1 0,-1 0 0,1 1 0,-1-1 0,1 1 0,-1 1 0,0 0 0,1 0 0,-1 0-1,0 1 1,1 0 0,-1 0 0,0 1 0,0 0 0,11 6 0,-16-7-235,1 0 1,-1 1-1,0-1 0,1 0 1,-1 1-1,0-1 0,-1 1 1,1-1-1,0 1 0,-1 0 1,0 0-1,1 0 0,-1 0 1,0 0-1,1 5 0,-1-1 12,-1-1-1,0 1 0,0-1 0,0 1 0,-1-1 0,1 0 0,-4 10 1,-1 1-255,-1 0 1,-1 0-1,0 0 1,-15 24 0,21-51-7584,4-10 6313</inkml:trace>
</inkml:ink>
</file>

<file path=ppt/ink/ink1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19.604"/>
    </inkml:context>
    <inkml:brush xml:id="br0">
      <inkml:brushProperty name="width" value="0.05" units="cm"/>
      <inkml:brushProperty name="height" value="0.05" units="cm"/>
      <inkml:brushProperty name="color" value="#AB008B"/>
    </inkml:brush>
  </inkml:definitions>
  <inkml:trace contextRef="#ctx0" brushRef="#br0">5 36 13203,'-5'3'4993,"8"0"-3921,4 0-360,-1-3-4489,11 3 2905</inkml:trace>
  <inkml:trace contextRef="#ctx0" brushRef="#br0" timeOffset="1">302 129 8322,'4'-5'1783,"-1"1"-733,0 1-1,0 0 1,-1-1-1,0 0 1,0 1-1,0-1 1,0 0-1,2-6 1,-15 16 2773,-14 14-2617,19-13-991,0 0 1,1 0 0,0 1-1,-8 15 1,12-21-190,-1 0 0,1 1 0,0-1 0,0 1 1,0-1-1,0 1 0,1 0 0,-1-1 0,1 1 0,0 0 0,-1-1 1,1 1-1,1 0 0,-1 0 0,0-1 0,0 1 0,1 0 0,0-1 1,-1 1-1,3 4 0,-2-6-20,0 0 0,0 0 0,0 0 0,0-1 1,0 1-1,0 0 0,0 0 0,0-1 0,0 1 0,0-1 0,1 1 0,-1-1 0,0 1 1,0-1-1,1 0 0,-1 1 0,0-1 0,1 0 0,-1 0 0,0 0 0,1 0 1,-1 0-1,0-1 0,0 1 0,1 0 0,-1 0 0,0-1 0,0 1 0,1-1 0,-1 1 1,2-2-1,3-1 34,1-1 0,-1 1 0,0-1 0,7-7 0,4-3 287,0 0 0,0 1 0,1 1 0,1 0 0,0 2 0,0 0 1,33-11-1,136-31 2761,-186 52-3076,-1 0 0,1-1 0,0 0 0,-1 1 0,1-1 0,0 0 0,-1 0 0,1 0 0,-1 0 0,1 0 0,-1 0 0,2-2 0,-3 3-37,0-1 1,0 1-1,0 0 1,0-1-1,0 1 1,1 0-1,-1-1 0,0 1 1,0 0-1,0-1 1,0 1-1,0 0 1,0-1-1,0 1 0,-1 0 1,1-1-1,0 1 1,0 0-1,0-1 1,0 1-1,0 0 0,0-1 1,-1 1-1,1 0 1,0 0-1,0-1 1,0 1-1,-1 0 0,1-1 1,0 1-1,0 0 1,-1 0-1,1 0 1,0-1-1,-1 1 1,-3-2-350,0 0 0,-1 0 0,1 0 0,0 1 0,-1-1 0,1 1 1,-7 0-1,-74-4-3643,15 2 2890</inkml:trace>
</inkml:ink>
</file>

<file path=ppt/ink/ink1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20.037"/>
    </inkml:context>
    <inkml:brush xml:id="br0">
      <inkml:brushProperty name="width" value="0.05" units="cm"/>
      <inkml:brushProperty name="height" value="0.05" units="cm"/>
      <inkml:brushProperty name="color" value="#AB008B"/>
    </inkml:brush>
  </inkml:definitions>
  <inkml:trace contextRef="#ctx0" brushRef="#br0">1 657 17540,'45'-27'6593,"28"-30"-5201,16-14-327,1-16-489,-2-2-264,-2 10-136,-18 3-248,-10 12-944,-7 8-345,-16 6 689</inkml:trace>
  <inkml:trace contextRef="#ctx0" brushRef="#br0" timeOffset="1">932 64 28590,'-6'11'1392,"-2"-2"-695,-5 9 951,1-5-1208,-4-10-440,2-5 0,-1-7-184,-8 1-2833,4 3 2217</inkml:trace>
</inkml:ink>
</file>

<file path=ppt/ink/ink1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38.139"/>
    </inkml:context>
    <inkml:brush xml:id="br0">
      <inkml:brushProperty name="width" value="0.05" units="cm"/>
      <inkml:brushProperty name="height" value="0.05" units="cm"/>
      <inkml:brushProperty name="color" value="#AB008B"/>
    </inkml:brush>
  </inkml:definitions>
  <inkml:trace contextRef="#ctx0" brushRef="#br0">234 658 14147,'9'2'6096,"27"17"-5705,-26-13-333,2 2 45,1-1 0,-1 0 0,1 0 0,0-2 0,1 0 0,-1 0 0,1-1 0,18 3 0,4-5 53,0-1 0,-1-1 0,1-2 0,0-2 0,-1-1-1,0-1 1,0-2 0,0-2 0,-1-1 0,-1-2 0,0-1-1,-1-2 1,33-20 0,-55 29-121,1-1 1,-2 1-1,1-2 0,-1 1 0,0-2 0,-1 1 1,0-1-1,0 0 0,9-18 0,-13 21-26,-1 0 0,0-1 0,0 1 0,-1-1 0,0 1-1,0-1 1,-1 0 0,0 0 0,-1 0 0,1 1 0,-2-1 0,1 0-1,-1 0 1,0 0 0,0 0 0,-5-11 0,-1-2-19,-2-1 0,-1 2 0,-1-1 0,-1 1 0,0 1 0,-1 0 0,-1 1 0,-1 0 0,-1 1 0,0 1 0,-1 1 1,-1 0-1,0 1 0,-1 1 0,-1 1 0,0 0 0,-42-17 0,36 19 2,1 1 1,-1 2 0,-1 0-1,1 1 1,-1 2-1,0 1 1,0 1 0,0 1-1,0 2 1,0 0-1,0 2 1,0 1 0,0 1-1,1 1 1,-27 11-1,38-11 4,0 2 0,0 0-1,0 1 1,1 0 0,1 1-1,-1 1 1,2 0-1,-1 0 1,2 2 0,0-1-1,-17 26 1,9-10-5,2 2 0,2 0 1,0 0-1,-19 61 0,31-81 55,0-1-1,1 1 0,0 0 0,0 0 0,1 0 0,0 0 1,1 0-1,0 0 0,0 0 0,1 0 0,1 0 0,0 0 1,0-1-1,1 1 0,0-1 0,0 1 0,1-1 0,1 0 0,-1 0 1,1-1-1,1 1 0,0-1 0,0 0 0,0-1 0,1 1 1,1-1-1,-1-1 0,1 1 0,0-1 0,0-1 0,1 1 1,-1-1-1,1-1 0,0 0 0,19 6 0,-1-2 5,-1-1 0,1-1-1,0-2 1,0 0 0,0-2 0,0-1-1,1-1 1,-1-1 0,0-2-1,0-1 1,0-1 0,0-1 0,-1-1-1,0-1 1,0-2 0,43-22 0,-40 18-1860,0 4 699</inkml:trace>
</inkml:ink>
</file>

<file path=ppt/ink/ink1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49.248"/>
    </inkml:context>
    <inkml:brush xml:id="br0">
      <inkml:brushProperty name="width" value="0.05" units="cm"/>
      <inkml:brushProperty name="height" value="0.05" units="cm"/>
      <inkml:brushProperty name="color" value="#AB008B"/>
    </inkml:brush>
  </inkml:definitions>
  <inkml:trace contextRef="#ctx0" brushRef="#br0">154 532 6585,'-32'77'2476,"30"-64"-679,9-11-638,10-11 361,-16 8-1199,10-1 143,0 0 1,0 0-1,0 1 1,0 0-1,1 1 1,-1 0-1,0 1 1,0 0-1,0 1 1,12 3-1,32 4 352,36 1-400,-44-3-215,1-2 0,78-2 0,-111-4-57,0-1 0,0 0 0,0-1 1,-1 0-1,1-1 0,-1-1 0,0-1 0,0 0 0,-1 0 0,0-1 0,0-1 0,21-16 1,-17 9 64,0 0 0,-1-1 1,-1-1-1,0 0 1,-1-1-1,-1-1 1,18-34-1,-27 45-193,0 0 0,-1 0 0,0 0-1,0-1 1,-1 1 0,0-1 0,-1 0 0,0 0-1,0 1 1,-1-1 0,0 0 0,-1 0 0,0 0-1,0 1 1,-1-1 0,0 0 0,0 1 0,-1-1-1,0 1 1,0 0 0,-1 0 0,-8-12 0,0 4-18,0 1 1,0 0 0,-2 1 0,0 1 0,0 0-1,-1 0 1,-1 2 0,0 0 0,0 1 0,-1 0-1,-1 2 1,1 0 0,-1 1 0,-1 0 0,1 2 0,-1 0-1,0 1 1,-34-2 0,4 3-6,-1 3 1,0 2-1,-58 9 0,89-7 4,0 0 0,0 1 0,1 1 0,-1 1 0,1 0-1,1 2 1,-1 0 0,1 1 0,1 0 0,0 2 0,-17 14 0,19-12 59,0 0 1,0 1-1,1 0 1,1 1-1,1 1 1,0 0-1,1 0 1,1 1-1,1 0 0,0 0 1,1 1-1,1 0 1,1 1-1,-5 37 1,10-49-39,0-1 0,0 0 0,0 0 0,1 0 0,0 0 0,1 0 0,0 0 0,0 0 0,0 0 0,1 0 0,0-1 0,0 0 0,0 1 0,8 9 1,-4-8-8,0 0 0,1 0 0,0-1 1,0 0-1,0 0 0,1-1 1,0 0-1,1-1 0,10 6 1,-3-4-348,0-1 0,1 0 0,-1-1 0,1-1 0,0 0 0,0-1 0,1-2 0,-1 0 0,0 0 0,1-2 0,24-3 0,22-12-823</inkml:trace>
</inkml:ink>
</file>

<file path=ppt/ink/ink1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49.921"/>
    </inkml:context>
    <inkml:brush xml:id="br0">
      <inkml:brushProperty name="width" value="0.05" units="cm"/>
      <inkml:brushProperty name="height" value="0.05" units="cm"/>
      <inkml:brushProperty name="color" value="#AB008B"/>
    </inkml:brush>
  </inkml:definitions>
  <inkml:trace contextRef="#ctx0" brushRef="#br0">33 812 5681,'-3'2'527,"0"0"0,1 0-1,-1 1 1,1-1 0,-1 1-1,1 0 1,0 0 0,0 0-1,0 0 1,1 0 0,-1 0 0,1 1-1,-1-1 1,1 0 0,-1 5-1,5-6 1517,5-7-967,9-10 238,207-188 4820,108-106-3404,-146 119-1695,-52 52-1733,-134 137 625,1 1-1,-1 0 1,0-1 0,1 1-1,-1 0 1,1 0 0,-1-1-1,1 1 1,-1 0 0,1 0-1,-1 0 1,1 0 0,-1 0-1,1 0 1,-1-1 0,1 1-1,-1 0 1,1 1 0,-1-1-1,1 0 1,-1 0 0,1 0-1,-1 0 1,2 0 0</inkml:trace>
</inkml:ink>
</file>

<file path=ppt/ink/ink1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50.299"/>
    </inkml:context>
    <inkml:brush xml:id="br0">
      <inkml:brushProperty name="width" value="0.05" units="cm"/>
      <inkml:brushProperty name="height" value="0.05" units="cm"/>
      <inkml:brushProperty name="color" value="#AB008B"/>
    </inkml:brush>
  </inkml:definitions>
  <inkml:trace contextRef="#ctx0" brushRef="#br0">26 0 10450,'-2'1'445,"0"0"0,1 0 0,-1 0 0,0 0 0,1 1 0,0-1 0,-1 0 0,1 1 0,0-1 0,-1 1 0,1-1 0,0 1 0,0-1 0,0 1 0,1 0 1,-1 0-1,0-1 0,1 1 0,-1 2 0,0 1-87,0 0 1,1-1-1,0 1 1,0 0 0,0-1-1,1 1 1,1 8 0,3 4 1,1 0 0,0 0 1,11 18-1,-1-5 256,21 29-1,-9-16-547,-24-32-797</inkml:trace>
</inkml:ink>
</file>

<file path=ppt/ink/ink1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50.722"/>
    </inkml:context>
    <inkml:brush xml:id="br0">
      <inkml:brushProperty name="width" value="0.05" units="cm"/>
      <inkml:brushProperty name="height" value="0.05" units="cm"/>
      <inkml:brushProperty name="color" value="#AB008B"/>
    </inkml:brush>
  </inkml:definitions>
  <inkml:trace contextRef="#ctx0" brushRef="#br0">14 290 10130,'-1'1'207,"1"-1"-1,-1 0 1,1 0-1,0 0 1,-1 0-1,1 0 1,-1 0-1,1 0 0,-1 0 1,1 0-1,0 0 1,-1 0-1,1 0 1,-1 0-1,1 0 1,-1-1-1,1 1 1,0 0-1,-1 0 1,1 0-1,-1-1 1,1 1-1,0 0 1,-1 0-1,1-1 1,0 1-1,-1 0 1,1-1-1,0 1 1,0 0-1,-1-1 0,1 1 1,0 0-1,0-1 1,0 1-1,-1-1 1,1 0-1,10-16 2919,32-19-1621,-39 33-1071,175-120 2833,-95 69-3219,-74 47-92,43-24-2870,-48 29 2240,0 0 0,0 0 0,0 1 0,1 0 0,-1-1-1,1 2 1,-1-1 0,0 0 0,1 1 0,8 0 0,11 4-551</inkml:trace>
</inkml:ink>
</file>

<file path=ppt/ink/ink1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51.114"/>
    </inkml:context>
    <inkml:brush xml:id="br0">
      <inkml:brushProperty name="width" value="0.05" units="cm"/>
      <inkml:brushProperty name="height" value="0.05" units="cm"/>
      <inkml:brushProperty name="color" value="#AB008B"/>
    </inkml:brush>
  </inkml:definitions>
  <inkml:trace contextRef="#ctx0" brushRef="#br0">141 0 9162,'-41'32'7410,"33"-27"-6882,0 1 1,0 0-1,1 0 1,0 1-1,0 0 1,0 0-1,1 0 1,0 1 0,0 0-1,1 0 1,-6 14-1,8-16-395,1 0 0,0 0 0,0 0 0,1 1 0,-1-1 0,2 1 0,-1 0 0,1-1 0,0 1 0,0-1 0,0 1 0,1-1 0,0 1 0,1-1 0,3 12 0,-3-14-95,0 1 1,0-1-1,1 0 0,-1 0 0,1-1 1,0 1-1,0 0 0,0-1 0,0 0 0,1 0 1,0 0-1,-1 0 0,1 0 0,0-1 1,0 1-1,0-1 0,1 0 0,-1-1 1,0 1-1,1-1 0,-1 0 0,9 2 1,0-1-74,-1-1 0,1 0 0,-1-1 0,1 0-1,0 0 1,-1-2 0,1 0 0,-1 0 0,0-1 0,1 0 0,16-8 0,-25 8-463,-1 1 0,0-1 0,0 0 0,0 0 0,0 0 0,-1 0 0,1 0 0,-1-1-1,1 1 1,-1-1 0,0 0 0,-1 0 0,1 0 0,-1 0 0,2-7 0,4-11-831</inkml:trace>
</inkml:ink>
</file>

<file path=ppt/ink/ink1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51.560"/>
    </inkml:context>
    <inkml:brush xml:id="br0">
      <inkml:brushProperty name="width" value="0.05" units="cm"/>
      <inkml:brushProperty name="height" value="0.05" units="cm"/>
      <inkml:brushProperty name="color" value="#AB008B"/>
    </inkml:brush>
  </inkml:definitions>
  <inkml:trace contextRef="#ctx0" brushRef="#br0">1 274 8682,'0'0'121,"0"-1"0,0 1 1,0 0-1,0 0 0,0 0 0,0-1 0,0 1 1,0 0-1,0 0 0,0 0 0,0-1 1,0 1-1,0 0 0,0 0 0,0 0 1,0-1-1,0 1 0,0 0 0,0 0 0,0 0 1,0-1-1,0 1 0,0 0 0,0 0 1,1 0-1,-1 0 0,0-1 0,0 1 1,0 0-1,0 0 0,0 0 0,1 0 0,-1 0 1,0-1-1,0 1 0,0 0 0,1 0 1,-1 0-1,0 0 0,0 0 0,0 0 1,1 0-1,-1 0 0,0 0 0,0 0 0,0 0 1,1 0-1,-1 0 0,0 0 0,0 0 1,0 0-1,1 0 0,-1 0 0,0 0 0,0 0 1,0 0-1,1 0 0,-1 1 0,0-1 1,0 0-1,1 0 0,15 9 2090,-12-5-1838,-1 1 0,1 0-1,0-1 1,-1 1 0,0 1 0,0-1-1,-1 0 1,0 1 0,0 0-1,2 6 1,8 63 1930,0-1-1061,-8-57-1073,2 0 1,0-1 0,0 0-1,2 0 1,0-1 0,1 0-1,14 18 1,-44-87-458,6 13 48,2-1-1,2 0 0,2-1 1,1 0-1,3 0 1,1 0-1,2-1 0,3 1 1,10-86-1,-10 126 264,-1 0 0,1 0 0,0-1 0,0 1 0,0 0 0,0 0 0,1 0 0,-1 0 0,1 0 0,0 1 0,0-1 0,0 0 0,0 1 0,0 0 0,0-1 0,1 1 0,-1 0 0,1 0 0,-1 0 0,1 0 0,0 1 0,0-1 0,0 1 0,0 0 0,0 0 0,0 0 0,0 0-1,1 0 1,-1 1 0,0-1 0,0 1 0,1 0 0,-1 0 0,0 0 0,0 0 0,1 1 0,-1-1 0,0 1 0,0 0 0,0 0 0,0 0 0,0 0 0,0 1 0,0-1 0,0 1 0,0 0 0,0-1 0,-1 1 0,1 1 0,-1-1 0,0 0 0,1 1 0,-1-1 0,0 1 0,-1-1 0,1 1 0,0 0 0,-1 0 0,1 0 0,-1 0 0,1 4 0,1 3 52,0 0 1,-1 0-1,0 0 1,-1 1 0,0-1-1,0 0 1,-1 0-1,-1 1 1,0-1 0,0 0-1,-4 13 1,-3 6-20,-1-1 0,-19 44 1,23-63-55,1-1 0,-1 0 0,0-1 0,-9 10-1,-9 14-20,23-31 18,0 0 0,0 0 0,0 0 0,0 1 0,0-1 0,-1 0 0,1 0 0,0 0-1,0 1 1,0-1 0,0 0 0,0 0 0,0 0 0,0 1 0,0-1 0,0 0 0,0 0-1,0 0 1,0 1 0,0-1 0,0 0 0,0 0 0,0 1 0,0-1 0,0 0-1,0 0 1,0 0 0,0 1 0,0-1 0,0 0 0,0 0 0,0 0 0,1 1 0,-1-1-1,0 0 1,0 0 0,0 0 0,0 0 0,1 1 0,-1-1 0,0 0 0,0 0 0,0 0-1,1 0 1,13 2 0,20-7 129,-32 4-107,69-15 757,-43 9-160,-1 0 0,1 2 0,0 1 0,1 2 0,52 1 0,-77 1-579,-1 1 0,0 0 1,1 0-1,-1 0 0,0 0 0,0 1 0,1-1 0,4 4 1,13 6-1094,-20-10 884,0-1 0,0 0-1,0 0 1,1 1 0,-1-1 0,0 0 0,0 0 0,0 0 0,0 0 0,1 0 0,-1 0 0,0 0 0,0-1 0,0 1 0,0 0 0,1-1 0,-1 1 0,0-1-1,0 1 1,0-1 0,0 1 0,1-2 0,18-21-766,-19 21 976,25-34-509</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04.012"/>
    </inkml:context>
    <inkml:brush xml:id="br0">
      <inkml:brushProperty name="width" value="0.05" units="cm"/>
      <inkml:brushProperty name="height" value="0.05" units="cm"/>
      <inkml:brushProperty name="color" value="#FF0066"/>
    </inkml:brush>
  </inkml:definitions>
  <inkml:trace contextRef="#ctx0" brushRef="#br0">171 245 8194,'0'0'4615,"-5"0"-1295,1 2-3191,1-1 0,-1 1 0,1 0-1,-1 0 1,1 0 0,0 1 0,0-1 0,0 1 0,1-1 0,-1 1 0,0 0 0,-3 6 0,3-6-73,-17 21 333,1 0-1,-23 38 1,37-54-334,0 1 0,1-1 0,0 1 0,0 0 1,0 1-1,1-1 0,1 1 0,0-1 0,0 1 0,1 0 0,0-1 1,1 1-1,0 13 0,0-22-52,0 0-1,0 0 1,1 0 0,-1 0 0,0 0 0,0 1-1,1-1 1,-1 0 0,1 0 0,-1 0 0,1 0-1,-1 0 1,1 0 0,-1 0 0,1 0 0,0 0-1,0-1 1,0 1 0,-1 0 0,1 0 0,0-1-1,0 1 1,0 0 0,0-1 0,0 1 0,2 0-1,-1-1 5,0 0 0,0 0-1,-1 0 1,1 0 0,0 0-1,0-1 1,0 1 0,0-1-1,0 1 1,0-1-1,-1 0 1,1 0 0,0 1-1,2-3 1,3-2 21,1 0 1,-1-1-1,0 0 1,-1 0-1,12-13 0,-9 5-17,0-1 1,0 0-1,-2-1 0,0 1 0,0-1 0,-2 0 0,7-29 1,12-125 33,-20 125-37,-3 38 6,1-8 36,0 0 0,-1 0 0,-1 0 1,0 0-1,-1-1 0,-5-25 0,1 56 552,1 1-1,-3 23 1,5-12-384,1 0 1,2 0 0,7 52-1,-7-69-199,1-1-1,1 1 0,-1-1 1,2 1-1,-1-1 0,1 0 1,1-1-1,-1 1 0,1-1 1,1 0-1,0 0 0,0 0 1,0-1-1,10 8 0,-13-12-15,0-1 0,0 0 0,0 0 0,0 0-1,0 0 1,1-1 0,-1 1 0,1-1 0,-1 0-1,1 0 1,-1 0 0,1-1 0,0 1-1,-1-1 1,1 0 0,0 0 0,-1 0 0,1-1-1,0 1 1,-1-1 0,1 1 0,-1-1 0,1-1-1,-1 1 1,1 0 0,-1-1 0,0 0 0,0 1-1,1-1 1,-1-1 0,-1 1 0,4-3 0,2-2 4,-1 0 0,0-1 0,0 0 1,-1 0-1,0-1 0,0 1 0,-1-1 1,0 0-1,0-1 0,4-13 0,-3 8-2,-4 12-4,0-1 0,-1 1 0,1-1-1,-1 1 1,0-1 0,1-6 0,-1 13-9,0 1 0,0 0 0,1-1 1,-1 1-1,1-1 0,0 0 0,-1 1 0,5 3 0,2 7 14,0-1 31,0 0 0,18 20 0,-23-29-163,1 0 0,0 0 0,0 0 0,0-1 0,1 0 0,-1 0 0,1 0 0,0 0 0,0 0 0,0-1 0,0 0 0,10 2 0,-14-4-62,1 0 1,-1 0-1,0 0 1,0-1-1,1 1 1,-1-1-1,0 1 1,0-1-1,0 1 1,0-1-1,0 0 1,1 1-1,-1-1 0,0 0 1,-1 0-1,1 0 1,0 0-1,0 0 1,0 0-1,0 0 1,-1 0-1,1 0 1,-1 0-1,1-1 1,-1 1-1,1 0 1,-1 0-1,1 0 1,-1-3-1,1 3 69,6-22-1194</inkml:trace>
</inkml:ink>
</file>

<file path=ppt/ink/ink1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52.035"/>
    </inkml:context>
    <inkml:brush xml:id="br0">
      <inkml:brushProperty name="width" value="0.05" units="cm"/>
      <inkml:brushProperty name="height" value="0.05" units="cm"/>
      <inkml:brushProperty name="color" value="#AB008B"/>
    </inkml:brush>
  </inkml:definitions>
  <inkml:trace contextRef="#ctx0" brushRef="#br0">110 0 17236,'-37'30'6641,"-2"-1"-7113,6-9 384</inkml:trace>
</inkml:ink>
</file>

<file path=ppt/ink/ink1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24.372"/>
    </inkml:context>
    <inkml:brush xml:id="br0">
      <inkml:brushProperty name="width" value="0.05" units="cm"/>
      <inkml:brushProperty name="height" value="0.05" units="cm"/>
      <inkml:brushProperty name="color" value="#AB008B"/>
    </inkml:brush>
  </inkml:definitions>
  <inkml:trace contextRef="#ctx0" brushRef="#br0">141 19 5281,'-2'-14'9554,"0"9"-7315,1 11-745,1 30-912,-3 74 362,-14 155 839,5-83-795,12-166-894,2 149 572,0-121-483,-3 1 1,-2-1-1,-11 63 0,3-31 122,7-15-72,2 67 1,-1 34-169,-14 94 61,14-96-79,-6 61-2,0-155 12,-2 21 28,1 53 90,-1 46 125,11-110 707,18 131 1,-14-192-771</inkml:trace>
</inkml:ink>
</file>

<file path=ppt/ink/ink1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27.154"/>
    </inkml:context>
    <inkml:brush xml:id="br0">
      <inkml:brushProperty name="width" value="0.05" units="cm"/>
      <inkml:brushProperty name="height" value="0.05" units="cm"/>
      <inkml:brushProperty name="color" value="#AB008B"/>
    </inkml:brush>
  </inkml:definitions>
  <inkml:trace contextRef="#ctx0" brushRef="#br0">9 2891 7394,'-7'5'6843,"6"12"-3882,1-15-2852,0 0 0,1 0 0,-1 0 0,1 0-1,0 0 1,-1 0 0,1 0 0,0-1 0,0 1 0,0 0 0,0 0-1,3 2 1,35 15 1117,-24-7-1005,-11-9-162,0 0-1,0 0 1,0 0 0,0 0-1,1-1 1,-1 0-1,1 0 1,0 0 0,-1 0-1,1-1 1,0 1-1,0-1 1,6 0-1,37 0 854,94-10-1,-98 5-394,0 1 0,70 4-1,-42 9 138,139 40-1,-201-47-630,4 0 21,0 0 1,1-1-1,-1 0 1,1-1-1,-1-1 0,0 0 1,1-1-1,20-4 1,4-4 283,64-24 0,-13 4-57,-71 25-229,0 0 1,0 2-1,32 0 1,17-2 51,-50 2-80,-1 0 1,0 1-1,1 1 1,-1 0-1,1 2 1,-1 0-1,0 0 1,24 8 0,-40-9-15,0-1 1,0 1 0,0-1 0,0 0 0,0 1 0,0-1 0,0 0 0,0 0 0,0 0 0,0 0 0,0 0 0,0 0 0,0 0 0,0 0 0,0 0 0,1 0 0,-1-1 0,0 1 0,-1 0 0,1-1 0,0 1 0,0-1 0,0 1 0,0-1 0,0 1 0,0-1 0,1-1 0,13-28 41,-3 3-39,-7 16-11,2 0-14,-1 0 1,-1 0-1,0-1 0,-1 0 1,3-12-1,22-116 7,19-123 13,18-190-9,-56 407 8,-2-1-1,-2 0 1,-3 0 0,-1-1-1,-8-86 1,-3 66 6,4 1-1,2-1 0,3 0 1,19-131-1,20-66-49,-35 242 53,0-1-1,-2 0 0,-1 0 0,-1 0 1,-1 0-1,0 0 0,-2 0 0,-1 1 0,-1-1 1,-10-28-1,7 25-12,-9-53 1,10 41 5,-2-25 23,9 51-21,-2 1 1,1 0-1,-1 0 1,-1 0-1,0 0 1,-1 0-1,0 0 1,-9-15-1,3 8-18,8 15 15,0-1 0,0 0 0,-1 1 0,0-1 0,0 1 0,0 0 0,0 0 0,0 0 0,-1 0 0,0 1 0,0-1 0,0 1 0,0 0 0,0 0 0,-1 0 0,1 1 0,-7-3 0,-25-6-7,21 8 6,0-2 0,1 0 0,-1-1 0,-25-14 0,27 12 4,0 2 0,0-1 0,-1 2 0,1-1 0,-1 2 0,-1 0 0,-19-3 0,-8 2-6,-54 1-1,71 4 13,-18-4 10,-85-17 0,98 14-28,-1 1-1,0 2 1,-1 1-1,1 1 1,-48 3-1,42 4-2,21-1 16,-1-2 0,-1 0 0,1-1 1,0-1-1,0 0 0,-25-5 0,24 3 1,0 0 0,0 1 0,0 1 0,-1 1-1,-27 5 1,19-3 59,-38 0 0,46-3 6,-1 0 1,1 1 0,0 1-1,-30 7 1,38-6-131,0 1 0,1-1 0,-1 2 0,1 0 0,0 0 0,1 1 0,-1 0 0,1 0 0,-11 11 0,20-17 50,0 0 0,-1 0 1,1 0-1,0 0 0,0 0 0,0 0 0,-1 1 0,1-1 0,0 0 0,0 0 0,0 0 0,0 0 0,-1 0 0,1 1 0,0-1 0,0 0 0,0 0 0,0 0 0,0 1 0,-1-1 0,1 0 0,0 0 0,0 0 0,0 1 0,0-1 0,0 0 0,0 0 0,0 1 0,0-1 0,0 0 0,0 0 0,0 1 0,0-1 0,0 0 0,0 0 0,0 1 1,0-1-1,0 0 0,0 0 0,1 0 0,-1 1 0,0-1 0,0 0 0,0 0 0,0 0 0,0 1 0,0-1 0,1 0 0,-1 0 0,0 0 0,16 4 540,-14-3-482,31 3 108</inkml:trace>
</inkml:ink>
</file>

<file path=ppt/ink/ink1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28.656"/>
    </inkml:context>
    <inkml:brush xml:id="br0">
      <inkml:brushProperty name="width" value="0.05" units="cm"/>
      <inkml:brushProperty name="height" value="0.05" units="cm"/>
      <inkml:brushProperty name="color" value="#AB008B"/>
    </inkml:brush>
  </inkml:definitions>
  <inkml:trace contextRef="#ctx0" brushRef="#br0">2 296 8538,'-2'-5'7393,"43"-15"-5632,79-48-209,-42 36-584,3 1-264,-1 1-351,-9 1-97,-11 4-504,-3 7-193,-19 4-487,-1 3-640,-15 5-473,-5-1-207,-6 11 1312</inkml:trace>
</inkml:ink>
</file>

<file path=ppt/ink/ink1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29.001"/>
    </inkml:context>
    <inkml:brush xml:id="br0">
      <inkml:brushProperty name="width" value="0.05" units="cm"/>
      <inkml:brushProperty name="height" value="0.05" units="cm"/>
      <inkml:brushProperty name="color" value="#AB008B"/>
    </inkml:brush>
  </inkml:definitions>
  <inkml:trace contextRef="#ctx0" brushRef="#br0">1 200 15539,'25'-10'921,"12"-6"-81,23-14 712,3 5-800,-3-3-280,-8 5-360,-4 4-184,-6 2-488,-4 4-720,-4 2 3264,-9 3-1872</inkml:trace>
</inkml:ink>
</file>

<file path=ppt/ink/ink1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29.397"/>
    </inkml:context>
    <inkml:brush xml:id="br0">
      <inkml:brushProperty name="width" value="0.05" units="cm"/>
      <inkml:brushProperty name="height" value="0.05" units="cm"/>
      <inkml:brushProperty name="color" value="#AB008B"/>
    </inkml:brush>
  </inkml:definitions>
  <inkml:trace contextRef="#ctx0" brushRef="#br0">4 147 6977,'-3'-4'6450,"10"-4"-4586,12-7-7,18 1-185,4-2-272,16 1-543,-8 2-273,-3 0-448,3 1-72,-3 2-224,-5-3-184,-5 9-633,-9-3-823,-10 4-417,-4 8 1185</inkml:trace>
</inkml:ink>
</file>

<file path=ppt/ink/ink1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29.784"/>
    </inkml:context>
    <inkml:brush xml:id="br0">
      <inkml:brushProperty name="width" value="0.05" units="cm"/>
      <inkml:brushProperty name="height" value="0.05" units="cm"/>
      <inkml:brushProperty name="color" value="#AB008B"/>
    </inkml:brush>
  </inkml:definitions>
  <inkml:trace contextRef="#ctx0" brushRef="#br0">7 198 7698,'-6'2'5954,"21"-2"-1517,18-8-3479,-2-1 0,55-22 0,63-40 997,-17 8-1545,-125 60-463,25-10-1241,-32 13 1207,1 0 0,-1-1 1,1 1-1,-1 0 0,0 0 0,1 0 1,-1-1-1,1 1 0,-1 0 1,1 0-1,-1 0 0,1 0 0,-1 0 1,1 0-1,-1 0 0,1 0 1,-1 0-1,1 0 0,-1 0 0,0 0 1,1 1-1,-1-1 0,1 0 1,-1 0-1,1 0 0,-1 1 0,1-1 1,-1 0-1,0 0 0,1 1 1,-1-1-1,0 0 0,1 1 0,-1-1 1,0 0-1,1 1 0,-1-1 1,0 1-1,0-1 0,0 0 0,1 1 1,-1-1-1,0 1 0,0-1 1,0 1-1,0-1 0,0 1 0,0-1 1,0 1-1,-3 12-1243</inkml:trace>
</inkml:ink>
</file>

<file path=ppt/ink/ink1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30.217"/>
    </inkml:context>
    <inkml:brush xml:id="br0">
      <inkml:brushProperty name="width" value="0.05" units="cm"/>
      <inkml:brushProperty name="height" value="0.05" units="cm"/>
      <inkml:brushProperty name="color" value="#AB008B"/>
    </inkml:brush>
  </inkml:definitions>
  <inkml:trace contextRef="#ctx0" brushRef="#br0">16 149 7490,'-10'6'3304,"4"2"-1767,8-1-249,1 0 16,14-5 152,8 0 49,10-9-57,3-4-80,10-11-415,4-2-193,-2-1-416,1 0-136,-11 6-496,-7 0-304,-13 5-1225,-2 3-479,-9 7 1360</inkml:trace>
</inkml:ink>
</file>

<file path=ppt/ink/ink1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30.637"/>
    </inkml:context>
    <inkml:brush xml:id="br0">
      <inkml:brushProperty name="width" value="0.05" units="cm"/>
      <inkml:brushProperty name="height" value="0.05" units="cm"/>
      <inkml:brushProperty name="color" value="#AB008B"/>
    </inkml:brush>
  </inkml:definitions>
  <inkml:trace contextRef="#ctx0" brushRef="#br0">46 213 6777,'4'-7'3681,"5"-2"-264,10-2-1721,-3-4 9,8-5-297,7 2-328,1-7-512,6 0-160,0 1-224,-5 0-64,-1 10-144,-7 3-208,-8 6-1224,-6 1-368,-4 5 1000</inkml:trace>
  <inkml:trace contextRef="#ctx0" brushRef="#br0" timeOffset="1">5 492 8322,'-4'2'3969,"4"-7"-1425,7-3 697,-7 7-2233,8-7-480,13-2-232,49-45-176,-44 38-104,-7 7-512,4-1-768,-9 5-969,3 3 1257</inkml:trace>
</inkml:ink>
</file>

<file path=ppt/ink/ink1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31.034"/>
    </inkml:context>
    <inkml:brush xml:id="br0">
      <inkml:brushProperty name="width" value="0.05" units="cm"/>
      <inkml:brushProperty name="height" value="0.05" units="cm"/>
      <inkml:brushProperty name="color" value="#AB008B"/>
    </inkml:brush>
  </inkml:definitions>
  <inkml:trace contextRef="#ctx0" brushRef="#br0">0 213 11298,'5'0'4753,"14"-13"-2640,5 2-297,4-3-599,7-4-289,1 2-464,1-4-272,5-10-760,-2-7-1129,7-16 1097</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04.402"/>
    </inkml:context>
    <inkml:brush xml:id="br0">
      <inkml:brushProperty name="width" value="0.05" units="cm"/>
      <inkml:brushProperty name="height" value="0.05" units="cm"/>
      <inkml:brushProperty name="color" value="#FF0066"/>
    </inkml:brush>
  </inkml:definitions>
  <inkml:trace contextRef="#ctx0" brushRef="#br0">72 132 8618,'-64'-82'3521,"60"82"-2273,0-3-424,15-1-584,1-3-360,8-5-808,-1 0-552,5 1 855</inkml:trace>
</inkml:ink>
</file>

<file path=ppt/ink/ink1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31.687"/>
    </inkml:context>
    <inkml:brush xml:id="br0">
      <inkml:brushProperty name="width" value="0.05" units="cm"/>
      <inkml:brushProperty name="height" value="0.05" units="cm"/>
      <inkml:brushProperty name="color" value="#AB008B"/>
    </inkml:brush>
  </inkml:definitions>
  <inkml:trace contextRef="#ctx0" brushRef="#br0">276 0 6145,'0'3'291,"1"-1"-1,0 1 1,-1-1-1,1 1 0,0-1 1,1 1-1,-1-1 1,0 0-1,1 1 1,-1-1-1,1 0 1,2 2-1,0 2 157,181 285 4493,-159-242-4530,-2 1 0,-2 0-1,-3 2 1,18 72 0,-26-67-142,-2-1-1,-3 1 1,-2 1-1,-3-1 1,-8 71-1,-3-43 132,-4-1 0,-48 156 0,-93 172 661,-29-9 109,90-201-624,60-124-663,-43 151 0,77-229 125,-1-1 0,1 1 1,0 0-1,0 0 0,0 0 0,0 0 1,0 0-1,0 0 0,0 0 0,0 0 1,0 0-1,0 0 0,0 0 0,0 0 1,0 0-1,0 0 0,-1 0 0,1 0 1,0 0-1,0 0 0,0 0 0,0 0 1,0 0-1,0 0 0,0 0 0,0 0 1,0 0-1,0 0 0,-1 0 0,1 0 1,0 0-1,0 0 0,0 0 0,0 0 1,0 0-1,0 0 0,0 0 0,0 0 1,0 0-1,0 0 0,0 0 0,0 0 1,0 0-1,0 1 0,-1-1 0,1 0 1,0 0-1,0 0 0,0 0 0,0 0 0,0 0 1,0 0-1,0 0 0,0 0 0,0 0 1,0 0-1,0 0 0,0 1 0,0-1 1,0 0-1,0 0 0,0 0 0,0 0 1,0 0-1,0 0 0,0 0 0,0 0 1,0 0-1</inkml:trace>
</inkml:ink>
</file>

<file path=ppt/ink/ink1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32.454"/>
    </inkml:context>
    <inkml:brush xml:id="br0">
      <inkml:brushProperty name="width" value="0.05" units="cm"/>
      <inkml:brushProperty name="height" value="0.05" units="cm"/>
      <inkml:brushProperty name="color" value="#AB008B"/>
    </inkml:brush>
  </inkml:definitions>
  <inkml:trace contextRef="#ctx0" brushRef="#br0">164 123 5089,'7'-30'4947,"-4"21"-4227,-1 0 0,0 0 0,0-1 0,-1 1 0,0 0 0,-2-18 1,1 27-629,0-1 1,0 1-1,0-1 1,0 1 0,0-1-1,0 1 1,0 0 0,0-1-1,0 1 1,0-1 0,0 1-1,0 0 1,-1-1-1,1 1 1,0 0 0,0-1-1,0 1 1,-1 0 0,1-1-1,0 1 1,-1 0 0,1-1-1,0 1 1,-1 0-1,1 0 1,0-1 0,-1 1-1,1 0 1,0 0 0,-1 0-1,1 0 1,-1-1 0,-14 6 974,-10 17-588,11-6-244,2 0 0,-1 1 0,2 0 0,0 1 0,2 0 1,-1 1-1,2 0 0,1 0 0,-6 25 0,5-14-127,1 1 1,2 0-1,2 1 1,0 0 0,3 41-1,0-63-98,1 0 0,1 0 0,0 1 0,0-1 1,0 0-1,6 11 0,-7-18-9,1 1 1,0-1 0,-1 0-1,1 1 1,1-1 0,-1 0-1,0 0 1,1-1 0,0 1-1,-1 0 1,1-1 0,0 0-1,0 0 1,1 0 0,-1 0-1,0 0 1,1 0 0,-1-1-1,1 0 1,3 1 0,3 0-112,-1 0 1,1-1 0,0 0 0,-1-1 0,1 0 0,0 0 0,-1-1 0,1-1 0,0 1 0,-1-2 0,1 1 0,-1-1 0,0-1 0,0 0 0,13-7 0,-7 2-655,-1-1 1,0-1 0,0 0 0,-2-1 0,1 0 0,-1-1 0,19-27 0,-3-2-268</inkml:trace>
</inkml:ink>
</file>

<file path=ppt/ink/ink1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32.934"/>
    </inkml:context>
    <inkml:brush xml:id="br0">
      <inkml:brushProperty name="width" value="0.05" units="cm"/>
      <inkml:brushProperty name="height" value="0.05" units="cm"/>
      <inkml:brushProperty name="color" value="#AB008B"/>
    </inkml:brush>
  </inkml:definitions>
  <inkml:trace contextRef="#ctx0" brushRef="#br0">170 31 6313,'1'-1'368,"-1"0"0,1-1-1,-1 1 1,0 0 0,1 0 0,-1-1-1,0 1 1,0 0 0,0 0-1,1-1 1,-2 1 0,1 0-1,0-1 1,0 1 0,0 0-1,0 0 1,-1-1 0,1 1 0,-1 0-1,0-2 1,0 2-210,0 1 1,1 0 0,-1-1-1,0 1 1,0 0-1,0 0 1,1 0-1,-1 0 1,0-1-1,0 1 1,0 0-1,1 1 1,-1-1-1,0 0 1,0 0-1,0 0 1,1 0 0,-1 1-1,0-1 1,0 0-1,0 0 1,1 1-1,-2 0 1,-5 3 294,0 0 1,0 1-1,0 0 1,-11 11-1,5-3 24,1 0 0,1 2 0,0-1 0,-11 21 0,17-25-348,0-1 1,0 1-1,1 0 1,1 0 0,0 0-1,0 1 1,1-1 0,-1 18-1,2-27-126,1 0 0,0 1-1,0-1 1,0 0 0,0 1-1,0-1 1,0 0 0,0 1-1,0-1 1,0 0-1,1 1 1,-1-1 0,1 0-1,-1 1 1,1-1 0,-1 0-1,1 0 1,0 0 0,-1 1-1,1-1 1,0 0 0,0 0-1,0 0 1,0 0 0,0-1-1,0 1 1,0 0-1,0 0 1,0 0 0,1-1-1,-1 1 1,0-1 0,0 1-1,1-1 1,-1 1 0,0-1-1,1 0 1,-1 0 0,0 0-1,1 1 1,-1-1-1,0-1 1,1 1 0,1 0-1,2-1-8,0 0 1,-1 0-1,1-1 0,0 1 0,-1-1 0,0 0 0,1 0 0,-1-1 0,0 1 0,0-1 0,5-5 0,-3 2-3,-1 0 0,0-1 0,0 0-1,-1 0 1,0-1 0,0 1 0,0-1-1,-1 0 1,0 0 0,-1 0 0,0 0-1,0 0 1,-1-1 0,0 1-1,0 0 1,-1-1 0,0-10 0,0 18 10,0 0 1,0 1 0,0-1 0,0 0-1,0 0 1,0 0 0,-1 1-1,1-1 1,0 0 0,0 0 0,0 1-1,-1-1 1,1 0 0,0 0 0,-1 1-1,1-1 1,-1 0 0,0 0-1,-7 6 61,6-3-46,1 0 1,0 0-1,0 1 0,0-1 1,0 0-1,0 0 0,1 1 1,-1-1-1,1 1 0,-1-1 1,1 1-1,0 2 0,1-1 22,-1-1-1,1 1 1,0 0-1,1 0 0,-1-1 1,1 1-1,-1-1 0,1 1 1,0-1-1,0 0 1,1 0-1,-1 0 0,1 0 1,-1 0-1,1 0 0,0-1 1,0 1-1,0-1 1,1 0-1,-1 0 0,0 0 1,1 0-1,5 1 0,-5-1-72,1-1-1,-1 0 0,1 0 0,0 0 0,-1-1 0,1 0 1,0 1-1,-1-2 0,1 1 0,0 0 0,0-1 0,-1 0 1,1 0-1,-1 0 0,1-1 0,-1 0 0,0 0 0,8-4 0,-2-1-864,0-1-1,-1 0 0,0-1 1,0 0-1,-1-1 0,0 1 1,-1-2-1,0 1 0,0-1 1,6-15-1,1-1-155</inkml:trace>
</inkml:ink>
</file>

<file path=ppt/ink/ink1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33.334"/>
    </inkml:context>
    <inkml:brush xml:id="br0">
      <inkml:brushProperty name="width" value="0.05" units="cm"/>
      <inkml:brushProperty name="height" value="0.05" units="cm"/>
      <inkml:brushProperty name="color" value="#AB008B"/>
    </inkml:brush>
  </inkml:definitions>
  <inkml:trace contextRef="#ctx0" brushRef="#br0">1 190 6945,'16'-71'3046,"-16"70"-2910,0 0 0,0 0 0,0 1-1,0-1 1,1 0 0,-1 0-1,0 1 1,0-1 0,1 0-1,-1 0 1,0 1 0,1-1-1,-1 0 1,0 0 0,1 1-1,-1-1 1,1 1 0,-1-1-1,1 0 1,0 1 0,-1-1-1,1 1 1,0-1 0,-1 1-1,1 0 1,0-1 0,-1 1-1,1 0 1,0-1 0,0 1 0,-1 0-1,1 0 1,0 0 0,0-1-1,0 1 1,-1 0 0,1 0-1,0 0 1,0 0 0,0 1-1,-1-1 1,1 0 0,0 0-1,0 0 1,0 1 0,3 1 211,-1 0 0,0 0 0,1 0 1,-1 1-1,0-1 0,3 5 1,-3-4 269,1 1-318,-1 0 0,1 0-1,-1 0 1,0 0 0,0 1-1,-1 0 1,1-1 0,-1 1-1,0 0 1,0 0 0,-1 0-1,2 9 1,-1 4 125,0-1 0,-2 27 0,0-27-361,1-39-46,1 0 0,1 1 0,0-1 0,2 1 0,1 0 0,0 0 0,2 0 0,11-23 0,-18 41-42,3-5 99,-1 0 1,2 1-1,-1-1 0,1 1 1,0 0-1,6-7 0,-9 13-39,-1 0-1,0 0 1,1 0-1,-1 0 1,0 0 0,1 0-1,-1 0 1,1 1-1,-1-1 1,1 1-1,0-1 1,-1 1 0,1 0-1,-1-1 1,1 1-1,0 0 1,-1 0-1,1 0 1,0 0-1,-1 1 1,1-1 0,0 0-1,-1 1 1,1-1-1,-1 1 1,1-1-1,-1 1 1,1 0-1,-1 0 1,1 0 0,-1-1-1,0 1 1,1 1-1,-1-1 1,0 0-1,0 0 1,0 0-1,2 3 1,7 8 118,0 1-1,0 0 1,-1 0 0,11 23 0,17 26-416,-34-57 418,8 5-3680,4-19-1487,-11 7 4603,16-14-872</inkml:trace>
</inkml:ink>
</file>

<file path=ppt/ink/ink1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34.119"/>
    </inkml:context>
    <inkml:brush xml:id="br0">
      <inkml:brushProperty name="width" value="0.05" units="cm"/>
      <inkml:brushProperty name="height" value="0.05" units="cm"/>
      <inkml:brushProperty name="color" value="#AB008B"/>
    </inkml:brush>
  </inkml:definitions>
  <inkml:trace contextRef="#ctx0" brushRef="#br0">187 309 7506,'-2'-2'603,"-1"1"1,1-1 0,-1 1-1,0-1 1,0 1 0,0 0 0,1 1-1,-1-1 1,0 0 0,0 1-1,0-1 1,0 1 0,0 0 0,0 0-1,0 0 1,-1 1 0,-3 0-1,2 1-263,0-1 0,0 1-1,0 0 1,1 1 0,-1-1-1,1 1 1,-1 0-1,1 0 1,-6 6 0,2 0-202,0 0 1,0 0 0,1 0-1,0 1 1,1 0 0,0 1 0,1-1-1,-7 17 1,9-18-55,1 0 1,0 0-1,0 1 0,1-1 1,0 1-1,0-1 1,1 1-1,1-1 0,-1 1 1,5 16-1,-5-23-68,1 0 0,0 1-1,1-1 1,-1 0 0,1 0 0,-1 1-1,1-1 1,0 0 0,0-1 0,0 1-1,0 0 1,1-1 0,-1 1 0,1-1-1,0 0 1,-1 1 0,1-1 0,0-1-1,0 1 1,1 0 0,-1-1 0,0 1-1,0-1 1,1 0 0,-1 0 0,1-1-1,-1 1 1,1-1 0,-1 1 0,1-1-1,5-1 1,0 1-7,0-1 0,0-1 0,0 0 0,0 0 0,0-1 0,0 0 0,-1 0 0,1-1 0,-1 0-1,0-1 1,0 0 0,-1 0 0,0-1 0,1 0 0,-2 0 0,1 0 0,-1-1 0,0 0 0,0 0 0,8-14 0,-4 4 7,-1 0 1,0-1 0,-2 0 0,0-1 0,0 0 0,-2 0-1,-1 0 1,5-34 0,-9 49-8,1 0-1,-1 0 1,0 0-1,0 0 1,0 0-1,0-1 1,-1 1-1,1 0 1,-1 0 0,0 0-1,-3-6 1,3 10 0,1 0-1,-1 0 1,1 0 0,-1 0 0,1 0 0,-1 0 0,1 0 0,-1 0 0,1 0 0,-1 1 0,1-1 0,-1 0 0,1 0-1,-1 0 1,1 1 0,-1-1 0,1 0 0,-1 1 0,1-1 0,-1 0 0,1 1 0,0-1 0,-1 1 0,1-1-1,0 0 1,-1 1 0,1-1 0,0 1 0,0-1 0,-1 1 0,1-1 0,0 1 0,0-1 0,0 1 0,0 0-1,-1-1 1,1 1 0,0-1 0,0 1 0,0-1 0,0 1 0,1-1 0,-1 2 0,-3 21 80,2 1 0,1 24-1,0-42-47,1 0-1,-1 0 1,1 0-1,0 0 0,1-1 1,-1 1-1,1 0 1,0-1-1,1 1 0,-1-1 1,1 1-1,0-1 1,0 0-1,1 0 0,0-1 1,0 1-1,5 4 1,-7-8-12,0 1 0,0-1 1,0 1-1,0-1 1,1 0-1,-1 0 1,1 0-1,-1 0 1,0 0-1,1-1 1,0 1-1,-1-1 1,1 0-1,-1 1 1,1-1-1,2-1 1,-1 1 7,-1-1 0,1 0 1,-1 0-1,0 0 1,1-1-1,-1 1 1,0-1-1,0 0 1,0 0-1,0 0 0,0 0 1,0 0-1,-1-1 1,4-2-1,14-20 40,0 0-1,-2-1 0,0-1 1,-2-1-1,-1 0 1,11-31-1,-23 54-74,-1-1 2,1 0 0,-1 0 0,1 1 0,1-1 0,6-8 0,-9 13-6,0 1 1,0-1-1,-1 0 0,1 0 0,0 1 1,0-1-1,0 1 0,0-1 1,0 1-1,0-1 0,0 1 0,0 0 1,0-1-1,1 1 0,-1 0 0,0 0 1,0 0-1,0 0 0,0 0 0,0 0 1,0 0-1,1 0 0,-1 0 1,0 0-1,0 1 0,0-1 0,0 0 1,0 1-1,0-1 0,0 1 0,0-1 1,0 1-1,0 0 0,0-1 0,0 1 1,-1 0-1,1 0 0,1 1 1,7 6 5,0-1 1,1 1-1,0-2 0,0 1 1,1-1-1,-1-1 1,1 0-1,15 5 1,-22-9 56,0 0 1,0 0-1,1-1 0,-1 1 1,0-1-1,0 0 0,1 0 1,-1 0-1,0 0 1,0-1-1,0 0 0,1 0 1,-1 0-1,0 0 1,0 0-1,0-1 0,-1 0 1,1 0-1,0 0 1,-1 0-1,1-1 0,-1 0 1,1 1-1,-1-1 1,0 0-1,4-7 0,-3 5-23,0-1-1,0 0 0,-1 0 1,0 0-1,0 0 1,0-1-1,-1 1 0,0-1 1,-1 0-1,1 1 1,-1-1-1,0 0 0,-1 0 1,0 0-1,0 0 0,0 0 1,-1 1-1,0-1 1,-1 0-1,1 0 0,-1 1 1,0-1-1,-1 1 1,0-1-1,0 1 0,0 0 1,-1 0-1,1 1 0,-10-11 1,12 14-222,0 1-1,-1 0 1,1 0 0,0 0-1,-1 0 1,1 0 0,-1 0 0,1 0-1,-1 0 1,1 0 0,-1 1-1,1-1 1,-1 1 0,0-1 0,-3 0-1,-6 5-800</inkml:trace>
</inkml:ink>
</file>

<file path=ppt/ink/ink1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35.655"/>
    </inkml:context>
    <inkml:brush xml:id="br0">
      <inkml:brushProperty name="width" value="0.05" units="cm"/>
      <inkml:brushProperty name="height" value="0.05" units="cm"/>
      <inkml:brushProperty name="color" value="#AB008B"/>
    </inkml:brush>
  </inkml:definitions>
  <inkml:trace contextRef="#ctx0" brushRef="#br0">250 863 7650,'10'-31'5625,"12"-5"-4137,-12 20-581,-9 15-801,-1 0-1,1 0 1,-1 0 0,1 0 0,-1 0-1,1 0 1,-1 0 0,0 0-1,1 0 1,-1 0 0,0 0 0,0 0-1,0 0 1,0 0 0,0 0-1,0 0 1,0 0 0,0 0 0,-1-2-1,1 3-45,-1-1 0,1 1 0,-1-1 0,1 1 0,-1-1 0,1 1 0,-1-1 0,1 1 0,-1-1 0,1 1 0,-1 0 0,0-1 0,1 1 0,-1 0 0,0 0 0,1-1 0,-1 1 0,0 0 0,1 0 0,-1 0 0,-1 0 0,-2 0 114,0 0-1,0 0 0,0 1 1,-1-1-1,1 1 0,-7 2 1,-1 3 13,0 0 1,0 1 0,0 0 0,1 0 0,0 1 0,0 1-1,1 0 1,0 1 0,-12 15 0,4-3 157,1 2-1,0 0 1,-18 38-1,35-61-334,-9 16 284,-11 33 1,19-47-272,0 1 0,0-1-1,0 1 1,0-1 0,1 1 0,-1-1 0,1 1 0,0-1 0,0 1 0,0 0 0,0-1 0,1 1 0,0-1 0,0 1-1,0-1 1,0 0 0,2 5 0,-2-6-17,1 0 0,0-1 0,-1 1 0,1-1 0,0 1 0,-1-1 0,1 0 1,0 0-1,0 0 0,0 0 0,0 0 0,0 0 0,1-1 0,-1 1 0,0-1 0,0 1 0,0-1 0,0 0 0,1 0 0,-1 0 0,0 0 0,0 0 0,1 0 0,1-1 0,7-1 4,-1-1 0,0 1 0,17-9 0,-17 7-4,0 0 1,-1-1-1,0-1 1,0 1-1,0-1 1,-1-1-1,0 0 1,0 0-1,-1 0 1,0-1-1,9-13 0,-7 7 2,-1 0 0,-1-1-1,0 0 1,0-1-1,-2 0 1,6-23 0,-11 37-7,1 1 0,-1 0 1,1-1-1,-1 1 0,0-1 1,0 1-1,0-1 0,0 1 1,0 0-1,0-1 0,0 1 1,0-1-1,-1 1 0,1-1 1,0 1-1,-1 0 0,1-1 1,-1 1-1,0 0 1,1 0-1,-1-1 0,0 1 1,0 0-1,0 0 0,0 0 1,0 0-1,0 0 0,-1-1 1,1 2-2,0-1 0,0 1 0,0 0 0,0 0 0,0 0 0,0 0 0,0 0 0,0 0 0,1 0 0,-1 1 0,0-1 0,0 0 0,0 0 0,0 1 0,0-1 1,0 0-1,1 1 0,-1-1 0,0 1 0,0-1 0,1 1 0,-1 0 0,0-1 0,1 1 0,-1 0 0,0-1 0,1 1 0,-1 0 0,1 0 0,-1-1 0,1 1 0,0 0 1,-1 0-1,1 0 0,0 0 0,-1 0 0,1 0 0,0-1 0,0 1 0,0 2 0,-1-1 2,1 0 0,-1 0 0,1 1 1,-1-1-1,1 0 0,0 0 0,0 0 0,0 0 0,0 1 0,0-1 0,0 0 1,1 0-1,-1 0 0,1 0 0,-1 0 0,1 0 0,0 0 0,0 0 0,0 0 1,0 0-1,0 0 0,1 0 0,-1 0 0,0-1 0,1 1 0,-1-1 1,1 1-1,0-1 0,-1 1 0,1-1 0,0 0 0,0 0 0,0 0 0,0 0 1,0 0-1,3 0 0,0 1 14,0-1 1,1 0-1,-1 0 1,0 0-1,0-1 0,1 1 1,-1-1-1,1-1 1,-1 1-1,0-1 1,0 0-1,1 0 1,-1-1-1,5-1 0,-1-1-1,0-1 0,-1 0 0,1 0 0,-1-1-1,0 0 1,-1-1 0,12-11 0,-1-4 22,21-30 0,-24 30 148,27-31-1,-41 51-159,1 1 0,-1 0 0,0 0 0,0-1 0,0 1 0,1 0 0,-1 0 0,0 0 0,1 0 0,-1 1 0,1-1 0,0 0 0,-1 1 0,1-1 1,-1 1-1,1-1 0,0 1 0,-1 0 0,3-1 0,-3 2-8,0-1 1,1 1 0,-1-1-1,0 1 1,0-1 0,0 1-1,0-1 1,0 1-1,0 0 1,0 0 0,0 0-1,0-1 1,-1 1 0,1 0-1,0 0 1,0 0-1,-1 0 1,1 0 0,-1 0-1,2 2 1,2 8 65,-1 0 0,0 0 0,0 0 1,1 18-1,-1-13-27,2 6 16,-5-21-72,0 0 1,1-1 0,-1 1-1,0-1 1,0 1 0,0 0 0,0-1-1,0 1 1,1-1 0,-1 1 0,0 0-1,0-1 1,1 1 0,-1-1-1,1 1 1,-1-1 0,0 1 0,1-1-1,-1 0 1,1 1 0,-1-1-1,1 1 1,-1-1 0,1 0 0,-1 0-1,1 1 1,0-1 0,-1 0-1,2 1 1,3-17 77,76-169-133,-81 183 56,5-9-70,0 0-1,0 0 1,1 0 0,11-16-1,-15 25 48,-1 0 1,1 0-1,0 0 0,0 0 1,-1 0-1,1 1 0,0-1 1,0 1-1,0 0 0,1-1 1,-1 1-1,0 0 0,0 0 1,1 0-1,-1 0 0,1 1 0,-1-1 1,0 1-1,1-1 0,-1 1 1,1 0-1,-1 0 0,1 0 1,-1 0-1,1 1 0,-1-1 1,1 1-1,-1-1 0,5 3 1,18 7-84,-13-4 83,0-1-1,0-1 0,1 0 0,16 3 0,-24-6 27,0-1 0,0 0 0,1 0 0,-1 0 0,0-1 0,0 1 0,0-1 0,0-1 0,0 1 0,0-1 0,0 0 0,0 0 0,0 0 0,6-5 0,-2 0 17,0 0 0,-1 0 0,0-1 0,-1 0 0,0 0 0,0-1 0,0 0 0,-1 0 1,-1 0-1,1-1 0,-2 0 0,1 0 0,4-19 0,1-5 179,-2 0 1,7-68-1,-11 72-165,-1-1 0,-2 1 0,-1-1 0,-1 1 0,-2-1 0,-10-45 1,3 56-44,10 20 7,-1 0 1,1-1-1,0 1 1,0 0-1,-1 0 1,1 0 0,0 0-1,0 0 1,-1 0-1,1 0 1,0-1-1,-1 1 1,1 0-1,0 0 1,0 0 0,-1 0-1,1 0 1,0 0-1,-1 1 1,1-1-1,0 0 1,0 0-1,-1 0 1,1 0 0,0 0-1,0 0 1,-1 0-1,1 0 1,0 1-1,0-1 1,-1 0-1,1 0 1,0 0 0,0 1-1,0-1 1,-1 0-1,1 1 1,-2 2-2,0 0 0,0 1 0,1-1 0,-1 1-1,1 0 1,0-1 0,0 1 0,1 0 0,-1 4 0,-3 32 44,2-1 0,1 1 0,3-1 0,7 49 0,1-28-42,3 0 1,22 62 0,-15-78-266,-10-26-1365,-7-15-473,-17-73-7122,8 44 8643,0 0-1,2 0 1,-1-28 0,5 48 727,0-1 1,0 0 0,1 0 0,0 1-1,0-1 1,1 1 0,-1-1 0,1 1-1,1-1 1,-1 1 0,1 0 0,0 0-1,1 0 1,-1 1 0,1-1 0,8-8-1,-5 9 341,-1 0 0,1 1-1,0 0 1,0 0-1,1 1 1,-1 0-1,1 0 1,-1 1 0,1 0-1,0 0 1,0 1-1,0 0 1,0 0-1,0 1 1,0 0 0,0 0-1,0 1 1,0 0-1,15 4 1,-20-4-352,0 1 0,0-1 0,0 1 1,0 0-1,0 0 0,-1 0 0,1 1 0,0-1 1,-1 1-1,0-1 0,0 1 0,0 0 1,0 0-1,0-1 0,0 2 0,-1-1 0,1 0 1,1 5-1,0 6 98,1-1-1,-2 1 1,2 20 0,5 27-1019,-7-53-320</inkml:trace>
</inkml:ink>
</file>

<file path=ppt/ink/ink1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36.052"/>
    </inkml:context>
    <inkml:brush xml:id="br0">
      <inkml:brushProperty name="width" value="0.05" units="cm"/>
      <inkml:brushProperty name="height" value="0.05" units="cm"/>
      <inkml:brushProperty name="color" value="#AB008B"/>
    </inkml:brush>
  </inkml:definitions>
  <inkml:trace contextRef="#ctx0" brushRef="#br0">6 0 7778,'-5'2'10402,"5"-4"-9506</inkml:trace>
</inkml:ink>
</file>

<file path=ppt/ink/ink1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36.484"/>
    </inkml:context>
    <inkml:brush xml:id="br0">
      <inkml:brushProperty name="width" value="0.05" units="cm"/>
      <inkml:brushProperty name="height" value="0.05" units="cm"/>
      <inkml:brushProperty name="color" value="#AB008B"/>
    </inkml:brush>
  </inkml:definitions>
  <inkml:trace contextRef="#ctx0" brushRef="#br0">170 33 9322,'6'-25'8765,"-10"17"-5247,-10 12-1923,-2 5-1147,1 0 1,0 1 0,1 1 0,-23 20 0,31-25-408,0 1 0,0-1 0,1 1 0,0 0 0,0 0 0,0 1 0,1-1 0,0 1 0,1 0 0,0 0 0,-4 16 0,6-23-42,1-1-1,0 1 1,0-1-1,0 1 1,0 0-1,0-1 1,-1 1-1,1-1 1,0 1-1,0 0 1,1-1-1,-1 1 1,0-1-1,0 1 1,0-1-1,0 1 1,0 0-1,1-1 1,-1 1 0,0-1-1,0 1 1,1-1-1,-1 1 1,0-1-1,1 1 1,-1-1-1,1 0 1,-1 1-1,0-1 1,1 1-1,-1-1 1,1 0-1,-1 1 1,1-1-1,1 0 0,0 0-1,0 1 1,-1-1-1,1 0 0,0-1 1,-1 1-1,1 0 1,0 0-1,-1-1 1,1 1-1,2-2 1,38-20-25,-24 5 25,-14 13 14,-1 0 0,1 0 1,0 1-1,1-1 1,5-3-1,-9 7-11,0-1-1,0 1 1,0 0 0,-1-1-1,1 1 1,0 0-1,0 0 1,0 0 0,0 0-1,0 0 1,0-1 0,0 2-1,0-1 1,0 0 0,0 0-1,0 0 1,-1 0 0,1 1-1,0-1 1,0 0-1,0 1 1,0-1 0,0 0-1,-1 1 1,1-1 0,0 1-1,0 0 1,-1-1 0,1 1-1,0 0 1,-1-1 0,1 1-1,0 0 1,0 1 0,27 38 295,-2 2 0,-2 0 1,-1 2-1,-3 0 0,-1 2 1,-3 0-1,-1 1 0,-3 0 1,8 56-1,-19-89-217,0-1 1,-1 1-1,0-1 0,-1 1 1,-1-1-1,0 1 1,-1-1-1,-4 13 0,6-22-60,-1 0 0,1-1 1,-1 1-1,0-1 0,0 1 0,0-1 0,-1 0 0,1 0 0,-1 0 0,1 0 0,-1 0 0,0-1 0,-6 5 0,7-6-12,-1 0-1,0 0 0,0 0 1,0 0-1,0 0 0,-1-1 1,1 1-1,0-1 0,0 0 1,0 0-1,0 0 0,0 0 1,-1-1-1,1 1 0,0-1 1,0 0-1,0 0 0,0 0 1,-4-2-1,-13-8-8,1 0 1,1-2-1,0 0 0,0-1 1,-25-27-1,25 24-53,14 14-67,0-1 0,0 1 0,0-1 1,1 0-1,0 0 0,0-1 0,0 1 0,0-1 1,1 1-1,-1-1 0,1 0 0,0 0 0,1 0 0,-1 0 1,1-1-1,0 1 0,0 0 0,1 0 0,0-1 1,0 1-1,0 0 0,0-1 0,1 1 0,0 0 1,0 0-1,3-9 0,0-4-614,13-39-3715,-16 54 4014,0-1 0,1 1 0,0 0 0,0 0 0,0 0 1,0 0-1,0 0 0,1 0 0,-1 0 0,1 1 0,0 0 0,0-1 0,5-2 0,14-6-855</inkml:trace>
</inkml:ink>
</file>

<file path=ppt/ink/ink1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37.334"/>
    </inkml:context>
    <inkml:brush xml:id="br0">
      <inkml:brushProperty name="width" value="0.05" units="cm"/>
      <inkml:brushProperty name="height" value="0.05" units="cm"/>
      <inkml:brushProperty name="color" value="#AB008B"/>
    </inkml:brush>
  </inkml:definitions>
  <inkml:trace contextRef="#ctx0" brushRef="#br0">0 835 7850,'14'-11'875,"-7"5"-29,0 0-1,0 0 1,-1 0-1,1-1 0,-1 0 1,-1 0-1,1 0 1,5-12-1,22-43 2940,23-50-99,-48 94-3360,-1 0 0,-1-1 1,-1 1-1,4-27 0,-8 42-304,-1 0 0,0 0 1,0 0-1,0 0 0,0-1 0,0 1 0,-1 0 0,-1-6 0,2 8-19,-1 0-1,1 0 1,-1 0 0,1 0-1,-1 0 1,1 0-1,-1 0 1,0 0-1,1 0 1,-1 0-1,0 1 1,0-1-1,0 0 1,0 1-1,0-1 1,0 0-1,0 1 1,-1-1-1,0 0-5,0 1-1,-1 0 1,1 0-1,0 0 1,0 0-1,-1 0 1,1 1-1,0-1 1,0 1-1,0-1 1,0 1-1,-1 0 1,1 0-1,0 0 0,0 0 1,1 0-1,-1 0 1,0 1-1,0-1 1,0 1-1,1-1 1,-1 1-1,-1 2 1,-1 0 3,0 0-1,1 0 1,-1 0 0,1 1 0,0 0-1,0 0 1,0 0 0,1 0 0,-3 9-1,4-12 5,0 1 0,1-1-1,-1 1 1,1 0 0,0-1-1,0 1 1,0-1 0,0 1-1,1 0 1,-1-1 0,1 1-1,-1-1 1,1 1 0,0-1-1,0 1 1,0-1 0,0 0-1,1 1 1,-1-1 0,1 0-1,-1 0 1,1 0-1,2 3 1,-1-3 20,-1-1 0,1 1-1,-1-1 1,1 0 0,0 0 0,0 1-1,-1-2 1,1 1 0,0 0-1,0-1 1,0 1 0,0-1 0,0 0-1,0 0 1,0 0 0,0 0 0,0 0-1,0-1 1,-1 0 0,1 1 0,6-3-1,3-1 199,1-1-1,0-1 1,15-8-1,-17 8 119,1 1-1,22-7 0,-13 4 56,-14 7-306,-1-1 1,1 0-1,-1 1 1,1 1-1,-1-1 1,14 1 0,-9 0-36,-10 0-48,0-1 0,-1 1 0,1 0-1,0-1 1,-1 0 0,1 1 0,-1-1 0,1 1-1,0-1 1,-1 0 0,0 1 0,1-1 0,-1 0-1,1 1 1,-1-1 0,0 0 0,1 0-1,-1 0 1,0 0 0,5-9 8,5-7-6,2 0 1,16-21 0,15-17-3,-39 49-6,23-28 13,-25 32-11,-1 1-1,1-1 0,0 1 0,-1-1 0,1 1 0,0 0 0,0-1 1,0 1-1,0 0 0,0 0 0,1 0 0,-1 1 0,0-1 0,0 1 0,4-1 1,-4 1 1,-1 0 1,0 1-1,0-1 1,1 1-1,-1 0 1,0-1-1,0 1 1,0 0-1,0 0 1,0 0-1,0 0 1,0 0-1,0 0 1,0 0-1,0 0 1,-1 0 0,1 0-1,0 0 1,-1 1-1,1 1 1,13 31 151,-11-26-100,-2-5-4,1 1 0,-1 0 1,1 0-1,0 0 0,1-1 0,-1 1 1,1-1-1,-1 0 0,1 0 1,4 4-1,-5-6-24,-1 0 1,0-1 0,0 1-1,0 0 1,1-1 0,-1 1-1,0-1 1,1 1 0,-1-1-1,0 0 1,1 1 0,-1-1-1,0 0 1,1 0-1,-1 0 1,1 0 0,-1 0-1,0 0 1,1-1 0,-1 1-1,0 0 1,1-1 0,-1 1-1,0-1 1,1 1-1,-1-1 1,0 0 0,0 1-1,0-1 1,1 0 0,-1 0-1,1-1 1,19-18 79,-1-1 0,-1 0 0,-1-1 1,-1-1-1,-1-1 0,-1-1 0,-1 0 0,-1 0 0,-1-1 0,-1-1 0,13-53 1,-16 54-198,-2 13-308,-6 13 380,0 0 0,0 0-1,0-1 1,0 1 0,0 0-1,0 0 1,0 0-1,0 0 1,0 0 0,0 0-1,0 0 1,0 0-1,0-1 1,0 1 0,0 0-1,1 0 1,-1 0-1,0 0 1,0 0 0,0 0-1,0 0 1,0 0 0,0 0-1,0 0 1,0 0-1,0 0 1,0 0 0,1 0-1,-1 0 1,0 0-1,0-1 1,0 1 0,0 0-1,0 0 1,0 0 0,0 0-1,0 0 1,1 0-1,-1 0 1,0 0 0,0 0-1,0 1 1,0-1-1,0 0 1,0 0 0,0 0-1,0 0 1,0 0 0,1 0-1,-1 0 1,0 0-1,0 0 1,0 0 0,0 0-1,0 0 1,0 0-1,0 0 1,0 0 0,0 1-1,0-1 1,0 0-1,0 0 1,0 0 0,1 0-1,-1 0 1,0 0 0,0 3-498,1 1 1,-1-1 0,1 0-1,-1 1 1,0-1 0,-1 0-1,1 0 1,0 1 0,-2 5-1,1-5-462,0 0-1,0 1 1,1-1-1,0 0 1,0 0-1,0 7 1,13 2 5862,-14-9-4443,-1 1 1,0-1-1,0 0 1,0 0-1,0 1 1,-1-1-1,1-1 1,-1 1-1,0 0 1,-6 5-1,-31 24 387,32-28-941,0-1 0,0 0 1,-1 0-1,1 0 1,-1-1-1,0-1 0,0 1 1,-18 1-1,14-2-1491,-24 5-4614</inkml:trace>
</inkml:ink>
</file>

<file path=ppt/ink/ink1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42.303"/>
    </inkml:context>
    <inkml:brush xml:id="br0">
      <inkml:brushProperty name="width" value="0.05" units="cm"/>
      <inkml:brushProperty name="height" value="0.05" units="cm"/>
      <inkml:brushProperty name="color" value="#AB008B"/>
    </inkml:brush>
  </inkml:definitions>
  <inkml:trace contextRef="#ctx0" brushRef="#br0">601 1521 6473,'-10'52'2522,"6"-43"432,1-9-597,3-1-2235,0 1 1,0 0 0,0-1 0,0 1 0,-1 0 0,1-1 0,0 1 0,0 0 0,0-1 0,0 1 0,0 0 0,0-1-1,0 1 1,0 0 0,0-1 0,0 1 0,0 0 0,0-1 0,1 1 0,-1 0 0,0-1 0,0 1 0,0 0-1,0 0 1,0-1 0,1 1 0,-1 0 0,0-1 0,0 1 0,1 0 0,19-15 556,-5 3-405,1 0 0,0 2 0,1 0 0,23-10 1,-10 8 94,1 1 0,33-7 0,-42 13-258,-1 0 1,1-2-1,-2 0 0,1-2 1,-1 0-1,34-22 1,71-72 606,-83 66-269,2 1 0,51-31 0,-74 54-385,113-74 178,-118 74-215,0-1 0,-1 0 0,0-1 0,-2-1-1,22-29 1,95-194 112,-107 194-143,-14 27 9,-1 0 0,0 0 0,-1-1 0,4-22 0,-9 34-3,-1 0 1,0 0-1,-1-1 1,0 1-1,0 0 1,0-1-1,-1 1 1,0 0-1,-1 0 1,0-1 0,0 1-1,0 0 1,-1 1-1,-5-12 1,-17-20 8,-1 1 0,-1 1 1,-46-46-1,57 66-17,-1 0 1,-1 1-1,0 1 0,-1 1 0,-1 1 1,0 0-1,0 1 0,-1 2 1,-1 0-1,1 1 0,-1 1 0,-1 1 1,-35-5-1,-133-29 22,175 37-18,0 0 0,0 1 0,0 0 1,0 2-1,-1 0 0,1 1 0,0 0 0,0 1 0,0 1 1,-24 8-1,0 2-23,1 2 0,-70 37 0,-67 45-32,132-67 24,1 3 1,-76 73-1,68-58 28,39-35 3,1 0-1,1 0 1,0 1-1,0 0 1,-7 18-1,-23 33-7,16-28-1,2 1 0,1 2 0,-30 82 0,38-89 10,6-10 1,1 0 1,1 0 0,-4 38 0,-3 12 2,10-58-1,0 1 0,1-1-1,0 1 1,1-1 0,1 1 0,1-1-1,0 1 1,1-1 0,0 0 0,1 0-1,1 0 1,7 14 0,18 46 10,-25-58-9,1-1 0,0-1 0,1 1 0,1-1 0,0 0 0,1-1 0,1 0 0,0-1 1,15 16-1,-11-17 49,1 0 0,0-1 0,0 0 1,1-1-1,1-1 0,0-1 0,0 0 0,1-1 1,0-1-1,0 0 0,0-2 0,1 0 1,-1-1-1,1-1 0,0 0 0,0-2 1,24-2-1,-21 0 10,143-19 732,-143 16-533,-1 0 0,1-1 0,-1-1 0,-1-1 0,29-16 0,-33 13 0,0 0 1,-1-1 0,0-1 0,18-22-1,-20 21 14,0 1 0,1 0 0,1 0 0,24-15 0,-39 28-281,1 0 0,-1 0 0,0-1 0,0 1 0,1 0-1,-1 0 1,0 0 0,0 0 0,1-1 0,-1 1 0,0 0 0,0 0 0,0-1 0,0 1 0,1 0 0,-1 0 0,0-1 0,0 1 0,0 0-1,0-1 1,0 1 0,0 0 0,0 0 0,0-1 0,0 1 0,0 0 0,0-1 0,0 1 0,0 0 0,0 0 0,0-1 0,0 1-1,0 0 1,0-1 0,0 1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04.801"/>
    </inkml:context>
    <inkml:brush xml:id="br0">
      <inkml:brushProperty name="width" value="0.05" units="cm"/>
      <inkml:brushProperty name="height" value="0.05" units="cm"/>
      <inkml:brushProperty name="color" value="#FF0066"/>
    </inkml:brush>
  </inkml:definitions>
  <inkml:trace contextRef="#ctx0" brushRef="#br0">167 0 9402,'-2'1'313,"1"-1"1,0 0-1,0 0 1,-1 0-1,1 1 1,0-1-1,0 1 0,0-1 1,0 1-1,0-1 1,0 1-1,-1 0 1,1-1-1,0 1 0,1 0 1,-3 1-1,-12 21 1713,-2 28-599,14-37-1241,0 1 1,2-1 0,0 1 0,0 0 0,1-1 0,1 1 0,0-1-1,1 1 1,7 22 0,5 8 36,31 70-1,-35-93-183,-9-18-153,1 0-1,-1 0 1,1 0-1,-1 0 0,0 0 1,-1 0-1,1 0 1,-1 0-1,0 6 1,0-9-98,0 0 0,0 1 0,-1-1 0,1 0 0,-1 0 1,1 1-1,-1-1 0,1 0 0,-1 0 0,0 0 0,0 0 0,1 0 0,-1 0 0,0 0 0,0 0 1,0 0-1,0 0 0,0 0 0,0-1 0,0 1 0,-1 0 0,1-1 0,0 1 0,0-1 1,0 1-1,-1-1 0,1 0 0,0 1 0,-1-1 0,1 0 0,0 0 0,-2 0 0,-11 1-951</inkml:trace>
  <inkml:trace contextRef="#ctx0" brushRef="#br0" timeOffset="1">73 488 6097,'-66'-11'3545,"60"12"-416,9-1-1577,6-5-360,12-1-528,-2-5-215,11-3-313,-2-7-40,-2-3-560,7 2-361,-8-1-983,8 0 1024</inkml:trace>
</inkml:ink>
</file>

<file path=ppt/ink/ink1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59.527"/>
    </inkml:context>
    <inkml:brush xml:id="br0">
      <inkml:brushProperty name="width" value="0.05" units="cm"/>
      <inkml:brushProperty name="height" value="0.05" units="cm"/>
      <inkml:brushProperty name="color" value="#AB008B"/>
    </inkml:brush>
  </inkml:definitions>
  <inkml:trace contextRef="#ctx0" brushRef="#br0">40 133 6393,'-9'5'2770,"-21"2"10701,42-21-12787,72-63 595,-74 67-1072,1 2-1,22-15 1,-31 22-185,1-1 1,0 0-1,-1 1 0,1 0 0,0 0 1,0 0-1,0 0 0,0 0 1,0 1-1,0-1 0,1 1 0,-1 0 1,0 0-1,0 0 0,4 1 0,-7-1-20,1 0-1,-1 1 0,1-1 1,-1 1-1,1-1 0,-1 0 1,1 1-1,-1-1 0,1 1 0,-1 0 1,0-1-1,1 1 0,-1-1 1,0 1-1,1 0 0,-1-1 1,0 1-1,0 0 0,0-1 0,1 1 1,-1 0-1,0-1 0,0 1 1,0 0-1,0 0 0,-1 24 1,0-14-2,1 26 28,-2-1-1,-1 1 0,-2-1 0,-2 0 0,-13 45 0,14-62-7,0-1 0,2 1 0,0 0-1,1 0 1,1 0 0,1 35 0,1-54-9,0 0 1,0 1 0,0-1-1,0 1 1,1-1-1,-1 0 1,0 1 0,0-1-1,0 0 1,1 1-1,-1-1 1,0 0 0,0 1-1,1-1 1,-1 0-1,0 1 1,0-1 0,1 0-1,-1 0 1,0 0-1,1 1 1,-1-1 0,1 0-1,-1 0 1,0 0-1,1 0 1,-1 1 0,1-1-1,-1 0 1,0 0-1,1 0 1,-1 0 0,1 0-1,-1 0 1,0 0-1,1 0 1,-1 0 0,1-1-1,-1 1 1,0 0-1,1 0 1,-1 0 0,0 0-1,1 0 1,-1-1-1,0 1 1,1 0 0,-1 0-1,0-1 1,1 1-1,-1-1 1,18-12 462,52-66 647,-48 51-997,45-43 1,-59 66-444,3-4 87,-10 9 24,-1-1 0,0 1 0,0 0 0,0 0 1,0-1-1,1 1 0,-1 0 0,0-1 0,0 1 0,0 0 0,0-1 1,0 1-1,0 0 0,0-1 0,0 1 0,0 0 0,0 0 0,0-1 1,0 1-1,0 0 0,0-1 0,0 1 0,0 0 0,0-1 1,0 1-1,0 0 0,-1-1 0,1 1 0,0 0 0,0 0 0,0-1 1,0 1-1,-1 0 0,0-1-416</inkml:trace>
</inkml:ink>
</file>

<file path=ppt/ink/ink1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00.173"/>
    </inkml:context>
    <inkml:brush xml:id="br0">
      <inkml:brushProperty name="width" value="0.05" units="cm"/>
      <inkml:brushProperty name="height" value="0.05" units="cm"/>
      <inkml:brushProperty name="color" value="#AB008B"/>
    </inkml:brush>
  </inkml:definitions>
  <inkml:trace contextRef="#ctx0" brushRef="#br0">264 30 9474,'-7'-1'497,"-1"1"-1,0 0 1,1 1 0,-1 0 0,0 0-1,1 1 1,-1 0 0,1 0 0,0 1-1,-1 0 1,1 0 0,0 0 0,1 1-1,-11 7 1,8-3-178,0 0-1,1 1 0,0 0 1,0 0-1,1 0 1,0 1-1,0 0 1,-7 18-1,1 2-66,2 0 1,1 1-1,2 0 1,0 1-1,3 0 1,-3 34-1,6-34-116,1 0 0,1-1 0,2 1 1,1-1-1,2 1 0,1-1 0,1 0 0,21 53 0,-22-69-92,0 0 0,1-1-1,1 0 1,1 0-1,0-1 1,0 0 0,1-1-1,1 0 1,0-1 0,1 0-1,0 0 1,1-1-1,0-1 1,0 0 0,1-1-1,0-1 1,0 0-1,1 0 1,18 4 0,-15-6-14,0-2 1,0 0-1,0-1 1,0-1-1,1 0 1,-1-2-1,0 0 1,1-1 0,-1 0-1,22-7 1,-3-3 89,-1-1 0,-1-1 0,66-37 0,-81 39 25,-1-2 1,0 0 0,-1 0-1,0-2 1,-1 0-1,-1-2 1,-1 1 0,20-31-1,-8 7 173,-3-2 0,-2 0 0,18-50 0,-32 76-246,-2-1-1,0-1 1,-1 0 0,-1 1 0,-1-1 0,-1 0-1,0-36 1,-2 45-53,-1 0 0,-1 0 0,1 1 0,-2-1 0,1 0 0,-1 1 0,-1 0 0,0 0 0,0 0 0,-1 0 0,0 1 0,0-1 0,-1 1 0,0 1 0,-1-1 0,-13-12 0,4 8 15,-1 0-1,0 1 0,0 0 1,-1 2-1,0 0 0,-1 1 1,-26-7-1,-140-28 196,179 42-225,-30-6 4,-1 2 0,-1 2-1,1 1 1,0 1-1,0 3 1,-1 1 0,1 2-1,1 1 1,-1 2-1,1 1 1,0 2 0,-54 25-1,82-32-213,0 0 0,1 0 0,0 1-1,-11 9 1,16-14 185,1 1-1,0 0 1,0 0-1,0 0 1,0 0 0,0 0-1,0 1 1,0-1-1,0 0 1,1 0 0,-1 0-1,0 1 1,1-1-1,-1 1 1,1-1 0,-1 0-1,1 1 1,0-1-1,-1 1 1,1-1-1,0 1 1,0-1 0,0 0-1,0 1 1,0-1-1,1 1 1,-1-1 0,0 1-1,1-1 1,-1 1-1,1-1 1,-1 0-1,2 2 1,14 16 116</inkml:trace>
</inkml:ink>
</file>

<file path=ppt/ink/ink1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07.564"/>
    </inkml:context>
    <inkml:brush xml:id="br0">
      <inkml:brushProperty name="width" value="0.05" units="cm"/>
      <inkml:brushProperty name="height" value="0.05" units="cm"/>
      <inkml:brushProperty name="color" value="#AB008B"/>
    </inkml:brush>
  </inkml:definitions>
  <inkml:trace contextRef="#ctx0" brushRef="#br0">40 1003 6609,'-39'4'10899,"42"-9"-8145,23-15-2192,0-1 1,-2-1 0,0-1 0,21-27 0,-5 6 57,158-179 1133,199-293 1,-387 502-1839,1 1 1,0 0-1,21-18 0,-32 31 33,0 0-1,-1 0 0,1 0 1,0 0-1,0 0 0,-1 0 0,1 0 1,0 0-1,0 0 0,-1 0 0,1-1 1,0 1-1,0 0 0,0 0 1,-1 0-1,1 0 0,0-1 0,0 1 1,0 0-1,-1 0 0,1 0 1,0 0-1,0-1 0,0 1 0,0 0 1,0 0-1,0-1 0,-1 1 0,1 0 1,0 0-1,0-1 0,0 1 1,0 0-1,0 0 0,0-1 0,0 1 1,0 0-1,0 0 0,0-1 1,0 1-1,0 0 0,0 0 0,0-1 1,1 1-1,-1 0 0,0 0 1,0 0-1,0-1 0,0 1 0,0 0 1,0 0-1,1 0 0,-1-1 0,0 1 1,0 0-1,0 0 0,1 0 1,-1 0-1,0-1 0,0 1 0,0 0 1,1 0-1,-1 0 0,0 0 1,0 0-1,1 0 0,-1 0 0,-17 0-6381,1 3 5216</inkml:trace>
</inkml:ink>
</file>

<file path=ppt/ink/ink1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08.018"/>
    </inkml:context>
    <inkml:brush xml:id="br0">
      <inkml:brushProperty name="width" value="0.05" units="cm"/>
      <inkml:brushProperty name="height" value="0.05" units="cm"/>
      <inkml:brushProperty name="color" value="#AB008B"/>
    </inkml:brush>
  </inkml:definitions>
  <inkml:trace contextRef="#ctx0" brushRef="#br0">0 202 7930,'0'0'112,"0"1"0,0-1 1,0 0-1,0 1 1,0-1-1,0 0 0,0 1 1,0-1-1,0 0 1,0 0-1,0 1 0,1-1 1,-1 0-1,0 1 0,0-1 1,0 0-1,0 0 1,0 1-1,0-1 0,1 0 1,-1 0-1,0 1 1,0-1-1,0 0 0,1 0 1,-1 0-1,0 1 0,0-1 1,1 0-1,-1 0 1,0 0-1,0 0 0,1 0 1,-1 1-1,0-1 1,1 0-1,-1 0 0,0 0 1,0 0-1,1 0 0,-1 0 1,0 0-1,1 0 1,-1 0-1,0 0 0,1 0 1,-1 0-1,1-1 1,20 1 1383,-12-2-1132,-1 0 1,1-1 0,-1 0 0,0 0 0,0 0 0,0-1 0,0-1 0,10-6 0,57-51 1475,-32 24-803,-30 28-758,-4 1-17,1 1 0,1 0 0,-1 1 0,1 0 0,1 0-1,21-8 1,-32 14-251,1 1-1,-1-1 0,0 1 1,1 0-1,-1 0 0,0-1 1,1 1-1,-1 0 0,1 0 1,-1 0-1,0 1 0,1-1 1,-1 0-1,0 0 0,1 1 1,-1-1-1,0 1 0,0-1 0,1 1 1,-1 0-1,0-1 0,0 1 1,0 0-1,0 0 0,2 1 1,-2 0-5,1 1-1,-1-1 1,1 1 0,-1-1 0,0 1 0,0 0 0,0 0 0,0-1-1,0 1 1,-1 0 0,1 4 0,0 6 3,0 0 1,-1 1-1,-1-1 0,-3 14 1,2-14-126,0-1 0,-2 1 1,1-1-1,-7 13 1,9-22-117,0-1 0,1 0 1,-1 0-1,-1 0 1,1 1-1,0-1 0,0 0 1,-1 0-1,1-1 0,-1 1 1,1 0-1,-1 0 0,0-1 1,0 1-1,0-1 1,0 1-1,0-1 0,0 0 1,0 0-1,0 0 0,-1 0 1,1 0-1,0-1 1,-1 1-1,1-1 0,0 1 1,-1-1-1,1 0 0,-3 0 1,-2-3-711</inkml:trace>
</inkml:ink>
</file>

<file path=ppt/ink/ink1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08.436"/>
    </inkml:context>
    <inkml:brush xml:id="br0">
      <inkml:brushProperty name="width" value="0.05" units="cm"/>
      <inkml:brushProperty name="height" value="0.05" units="cm"/>
      <inkml:brushProperty name="color" value="#AB008B"/>
    </inkml:brush>
  </inkml:definitions>
  <inkml:trace contextRef="#ctx0" brushRef="#br0">2 2 8690,'-2'-2'10250,"9"21"-7657,5 15-297,14 30-696,-15-38-471,0-1-617,-5-4-304,-6-2-696,3-2-3953,-7-16 3136</inkml:trace>
</inkml:ink>
</file>

<file path=ppt/ink/ink1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09.975"/>
    </inkml:context>
    <inkml:brush xml:id="br0">
      <inkml:brushProperty name="width" value="0.05" units="cm"/>
      <inkml:brushProperty name="height" value="0.05" units="cm"/>
      <inkml:brushProperty name="color" value="#AB008B"/>
    </inkml:brush>
  </inkml:definitions>
  <inkml:trace contextRef="#ctx0" brushRef="#br0">120 12 5721,'-3'-11'13127,"2"10"-12622,-9 6 2825,-17 27-5417,22-26 3178,3-3-1080,-6 7 38,0 0 0,0 1 0,1 0 0,1 0-1,0 0 1,0 1 0,1 0 0,1 0 0,0 1 0,-4 19-1,7-23 19,1-1-1,-1 1 1,2 0-1,-1-1 1,1 1-1,0-1 0,1 1 1,0-1-1,0 0 1,1 1-1,0-1 1,5 9-1,-6-14-50,0 1 0,1-1 0,-1 0 0,1 0 0,0 0 0,0 0 0,0 0 0,0 0 0,1-1 0,-1 1 0,0-1 0,1 0 0,0 0 0,0-1 0,-1 1 0,1-1 0,0 0 0,0 0 0,0 0 0,0 0 0,1-1 0,-1 1-1,0-1 1,0 0 0,0-1 0,0 1 0,4-1 0,7-2-29,0-1-1,0 0 0,-1 0 1,0-2-1,0 0 0,0 0 1,-1-1-1,21-15 1,-13 6-782,0-1 0,-1-1 1,-1 0-1,17-23 1,-2-11-2825,-29 44 3169,12-23-649</inkml:trace>
</inkml:ink>
</file>

<file path=ppt/ink/ink1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10.439"/>
    </inkml:context>
    <inkml:brush xml:id="br0">
      <inkml:brushProperty name="width" value="0.05" units="cm"/>
      <inkml:brushProperty name="height" value="0.05" units="cm"/>
      <inkml:brushProperty name="color" value="#AB008B"/>
    </inkml:brush>
  </inkml:definitions>
  <inkml:trace contextRef="#ctx0" brushRef="#br0">72 95 5857,'8'-80'3312,"-10"65"1022,-6 17-2268,-8 15-584,15-16-1117,-4 5-112,-1 1-1,1 0 1,0 0 0,1 0 0,0 1 0,0-1-1,0 1 1,1 0 0,0 0 0,1 0-1,0 1 1,0-1 0,1 0 0,0 1 0,0 0-1,1-1 1,1 10 0,-1-15-203,0 0-1,0 0 1,1-1 0,-1 1-1,1 0 1,-1 0-1,1 0 1,0-1 0,0 1-1,1 0 1,-1-1-1,0 1 1,3 2 0,-3-4-47,0 0 1,1-1-1,-1 1 1,0 0 0,1-1-1,-1 1 1,0-1-1,1 1 1,-1-1 0,1 0-1,-1 1 1,1-1-1,-1 0 1,0 0 0,1 0-1,-1 0 1,1 0-1,-1-1 1,1 1 0,-1 0-1,1-1 1,-1 1-1,0-1 1,1 1-1,-1-1 1,0 0 0,0 0-1,3-1 1,1-2 0,1 1-1,-1-1 1,0-1-1,-1 1 1,1-1 0,-1 0-1,0 0 1,0 0 0,0 0-1,-1-1 1,1 0 0,2-7-1,-5 11-3,0-1 0,1 0 1,-1 0-1,0 0 0,0 0 0,0 0 0,-1 0 0,1 0 0,-1 0 0,0 0 0,0 0 0,0-1 0,0 1 0,0 0 0,-1 0 0,1 0 0,-1 0 1,0 0-1,0 0 0,0 0 0,0 0 0,-1 0 0,1 1 0,-1-1 0,1 0 0,-1 1 0,-4-5 0,-1 4 186,8 8 95,0-4 370,1 1-248,3 6-294,2 0 1,-1-1 0,1 0 0,0 0 0,1 0 0,-1-1 0,12 7-1,-14-9-65,-3-2-59,1-1 0,-1 1 0,1 0 0,0-1-1,0 0 1,-1 0 0,1 1 0,0-2 0,0 1 0,0 0-1,0-1 1,0 1 0,1-1 0,-1 0 0,0 0 0,0 0-1,0 0 1,0-1 0,0 1 0,0-1 0,0 0-1,0 1 1,0-2 0,0 1 0,0 0 0,-1 0 0,6-4-1,-4 1-486,1 1 0,-1-1 0,-1 0 0,1 0 0,0 0 0,-1 0-1,0 0 1,0-1 0,0 0 0,-1 1 0,1-1 0,-1 0 0,2-9-1,2-9-1024</inkml:trace>
</inkml:ink>
</file>

<file path=ppt/ink/ink1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10.811"/>
    </inkml:context>
    <inkml:brush xml:id="br0">
      <inkml:brushProperty name="width" value="0.05" units="cm"/>
      <inkml:brushProperty name="height" value="0.05" units="cm"/>
      <inkml:brushProperty name="color" value="#AB008B"/>
    </inkml:brush>
  </inkml:definitions>
  <inkml:trace contextRef="#ctx0" brushRef="#br0">2 176 8170,'0'-10'323,"0"8"-56,-1 1 0,1-1 0,0 0 0,0 0 1,0 0-1,0 0 0,0 0 0,1 0 0,-1 0 0,1 0 0,-1 0 0,1 1 1,0-1-1,0 0 0,1-2 0,0 4 54,0 0 1,0 1 0,0-1-1,0 1 1,1-1-1,-1 1 1,0 0-1,0-1 1,0 1-1,-1 0 1,1 1-1,0-1 1,0 0 0,0 0-1,-1 1 1,3 2-1,10 6 646,-1 0 0,-1 1 0,0 0 0,19 25 0,-35-70-793,-1 5-172,2 14 2,0-1 0,1 0 0,0 0 0,2-1 0,0 1 0,4-31 0,-4 46 9,0 0 0,0 0 0,1 0 0,-1 0 0,0 0 0,1 0 0,-1 0 0,1 0 0,0 0 0,-1 0 0,1 0 0,0 0 0,-1 0 0,1 0 1,0 0-1,0 1 0,0-1 0,0 0 0,0 1 0,0-1 0,0 1 0,0-1 0,0 1 0,0-1 0,0 1 0,0 0 0,2-1 0,-1 1 27,1 0 0,0 0 0,0 1 0,-1-1 0,1 1 0,0-1 0,-1 1 0,1 0 0,-1 0 0,1 0-1,2 2 1,7 5 155,0 0 0,-1 0-1,14 13 1,-7-3-127,-15-14-166,1 0 0,-1 0 0,1-1 0,-1 1 0,1-1 0,0 0 0,1 0-1,-1-1 1,0 1 0,1-1 0,-1 0 0,1 0 0,0 0 0,5 1 0,-9-3-92,-1 0-1,1 0 1,0-1 0,-1 1 0,1 0 0,0 0 0,0 0 0,-1 0 0,1-1 0,0 1 0,-1 0-1,1-1 1,-1 1 0,1 0 0,0-1 0,-1 1 0,1-1 0,-1 1 0,1-1 0,-1 1 0,1-2-1,5-7-1058</inkml:trace>
</inkml:ink>
</file>

<file path=ppt/ink/ink1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11.203"/>
    </inkml:context>
    <inkml:brush xml:id="br0">
      <inkml:brushProperty name="width" value="0.05" units="cm"/>
      <inkml:brushProperty name="height" value="0.05" units="cm"/>
      <inkml:brushProperty name="color" value="#AB008B"/>
    </inkml:brush>
  </inkml:definitions>
  <inkml:trace contextRef="#ctx0" brushRef="#br0">8 1 10786,'0'7'7045,"-3"17"-4937,1-5-1023,1-8-735,0 0-1,1 0 0,0 0 0,1 0 0,3 18 0,-3-26-334,0-1 1,-1 1-1,1-1 0,0 1 1,0-1-1,0 0 0,1 1 1,-1-1-1,0 0 0,1 0 1,-1 0-1,1 0 0,0 0 1,0 0-1,0-1 1,0 1-1,0-1 0,0 1 1,0-1-1,1 0 0,-1 0 1,0 0-1,1 0 0,-1 0 1,1 0-1,-1-1 1,1 1-1,-1-1 0,1 1 1,-1-1-1,4 0 0,-4 0-88,0 0-1,0-1 0,1 1 1,-1 0-1,0-1 0,1 1 1,-1-1-1,0 0 0,0 0 1,0 1-1,0-1 0,0-1 1,0 1-1,0 0 0,0-1 1,0 1-1,0-1 0,-1 1 1,1-1-1,-1 0 0,1 1 1,-1-1-1,0 0 0,1 0 1,-1 0-1,0 0 0,0 0 1,1-5-1,0-3-1124,1 0 1,-1-1 0,-1 1-1,0-21 1,0 26 557,1-20-684</inkml:trace>
</inkml:ink>
</file>

<file path=ppt/ink/ink1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11.765"/>
    </inkml:context>
    <inkml:brush xml:id="br0">
      <inkml:brushProperty name="width" value="0.05" units="cm"/>
      <inkml:brushProperty name="height" value="0.05" units="cm"/>
      <inkml:brushProperty name="color" value="#AB008B"/>
    </inkml:brush>
  </inkml:definitions>
  <inkml:trace contextRef="#ctx0" brushRef="#br0">23 348 6913,'2'-10'4940,"4"-3"-2562,5-14-891,-4-16-69,-7 42-1350,1 0 0,-1 0-1,0 0 1,0 0 0,0 0 0,0 0 0,0 0 0,0 0 0,0 0 0,0 0 0,0 0 0,0 0 0,0 0 0,-1 0 0,1 1-1,0-1 1,-1 0 0,1 0 0,-1 0 0,1 0 0,-1 0 0,1 1 0,-1-1 0,0 0 0,1 1 0,-1-1 0,0 0 0,1 1-1,-1-1 1,0 1 0,-1-1 0,1 0-10,0 1-1,1 0 0,-1 0 0,0 0 1,0 0-1,0 1 0,0-1 1,0 0-1,1 0 0,-1 0 1,0 1-1,0-1 0,0 0 0,0 1 1,1-1-1,-1 1 0,0-1 1,1 1-1,-1-1 0,0 1 1,1-1-1,-1 1 0,0 0 0,1-1 1,-1 3-1,-2 2 48,0 1-1,1 0 1,0 0-1,0 0 1,1 0-1,-1 0 1,1 0 0,1 0-1,-1 0 1,1 1-1,1 9 1,0-2 62,1-1 0,0 0 1,1 1-1,6 16 0,-7-26-111,0 0 0,0 0 0,1 0 0,-1 0 0,1 0 0,0 0 0,0-1-1,0 1 1,1-1 0,-1 0 0,8 5 0,-9-7-41,-1 0 0,0 0 0,1 0 0,-1 0 0,1-1 0,-1 1 0,1 0 0,0-1 0,-1 1 0,1-1 0,-1 0 0,1 0 0,0 1 0,-1-1 0,1 0 0,0 0 0,-1 0 0,1-1 0,0 1 0,-1 0 0,1-1 0,0 1 0,-1-1 0,1 1 0,-1-1 0,1 0 0,-1 0 0,1 0 0,-1 0 0,0 0 0,1 0 0,-1 0 0,0 0 0,0 0 0,2-3 0,2-3 7,-1-1 0,0 1 0,0-1 0,-1 0 0,0 0 0,0 0 0,-1 0 0,0-1 0,2-14 0,-2-8 6,-2-42 0,-1 35 3,3 42-2,0 0 0,-1 1 0,1-1 0,1 0 0,-1 0 0,0-1 0,1 1 0,0 0 0,0-1 0,0 0 0,6 5 0,0 1-9,0 2 72,2 0 1,-1-1 0,1-1-1,0 0 1,1 0-1,22 11 1,-33-19-89,-1-1 0,0 0 0,1 0-1,-1 0 1,0 0 0,1 0 0,-1 0 0,0 0 0,1 0-1,-1 0 1,1 0 0,-1 0 0,0 0 0,1 0 0,-1 0-1,0 0 1,1 0 0,-1-1 0,0 1 0,1 0 0,-1 0-1,0 0 1,1 0 0,-1-1 0,0 1 0,0 0 0,1 0-1,-1-1 1,0 1 0,0 0 0,1-1 0,-1 1 0,0 0 0,0 0-1,0-1 1,1 0 0,4-19 124,-4-25 39,-1 43-162,-7-79 108,4 57-90,1-1 0,1 1 1,3-48-1,-1 69-28,0 1 0,0-1 0,0 0 0,0 1 0,0-1 0,0 1 0,1 0-1,-1-1 1,1 1 0,-1 0 0,1 0 0,0 0 0,0 0 0,0 0 0,0 1 0,0-1 0,0 1-1,5-3 1,-6 3-84,1 0-1,-1 1 0,0-1 0,1 1 0,-1-1 0,1 1 0,-1-1 0,1 1 0,-1 0 1,1 0-1,-1-1 0,1 1 0,-1 0 0,1 1 0,-1-1 0,1 0 0,-1 0 1,1 1-1,-1-1 0,0 1 0,1-1 0,-1 1 0,1-1 0,-1 1 0,0 0 1,0 0-1,1 0 0,-1 0 0,0 0 0,0 0 0,0 0 0,0 0 0,1 1 1,3 10-10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05.229"/>
    </inkml:context>
    <inkml:brush xml:id="br0">
      <inkml:brushProperty name="width" value="0.05" units="cm"/>
      <inkml:brushProperty name="height" value="0.05" units="cm"/>
      <inkml:brushProperty name="color" value="#FF0066"/>
    </inkml:brush>
  </inkml:definitions>
  <inkml:trace contextRef="#ctx0" brushRef="#br0">10 1 9266,'-8'24'3801,"7"15"-2273,2 5-112,6 13-231,2 2-153,4-4-296,1 2-136,0-8-216,1-8-144,0-3-176,0-8-32,-9-9-416,-3-2-264,-3-8-1032,-8-8-505,-1-1 1345</inkml:trace>
  <inkml:trace contextRef="#ctx0" brushRef="#br0" timeOffset="1">59 471 10106,'-31'-57'4121,"51"50"-2689,6-4-471,10-3-657,7 0-128,-1 0-616,1-1-425,3-4 521</inkml:trace>
</inkml:ink>
</file>

<file path=ppt/ink/ink1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12.450"/>
    </inkml:context>
    <inkml:brush xml:id="br0">
      <inkml:brushProperty name="width" value="0.05" units="cm"/>
      <inkml:brushProperty name="height" value="0.05" units="cm"/>
      <inkml:brushProperty name="color" value="#AB008B"/>
    </inkml:brush>
  </inkml:definitions>
  <inkml:trace contextRef="#ctx0" brushRef="#br0">137 74 7698,'2'-11'2128,"-1"4"-956,0 1-1,-1-1 0,0 1 0,0-1 0,-1-9 0,1 15-1058,-1 0 0,1 1 0,0-1 0,0 0 0,0 1 0,-1-1 0,1 1 0,0-1 0,-1 0 0,1 1 0,-1-1-1,1 1 1,-1-1 0,1 1 0,-1-1 0,1 1 0,-1-1 0,1 1 0,-1-1 0,1 1 0,-1 0 0,0-1 0,0 1 0,-1 0-8,1 0 1,-1 0 0,1 0 0,-1 0-1,1 0 1,-1 0 0,1 1-1,-1-1 1,1 1 0,0-1 0,-1 1-1,1-1 1,0 1 0,-1 0-1,-1 1 1,-3 3 138,0 0 0,0 0 0,0 0 0,1 1-1,0 0 1,0 0 0,0 0 0,1 1 0,-6 10-1,1 2 77,0 0-1,-8 28 0,15-38-266,-1 0 1,1 1-1,0-1 1,1 1 0,0 0-1,1 0 1,0-1-1,1 1 1,1 10-1,-2-17-48,1 0 0,0-1 0,-1 0 0,1 1 0,0-1-1,0 0 1,1 1 0,-1-1 0,0 0 0,1 0-1,-1 0 1,1 0 0,0 0 0,0 0 0,-1 0-1,1-1 1,0 1 0,0-1 0,1 1 0,-1-1-1,0 0 1,0 0 0,1 0 0,-1 0 0,1 0-1,-1-1 1,1 1 0,-1-1 0,1 1 0,-1-1-1,1 0 1,-1 0 0,1 0 0,-1 0 0,1-1 0,-1 1-1,1-1 1,-1 1 0,4-2 0,1 0-3,1 0-1,0-1 1,-1 0 0,0 0 0,1-1 0,-1 0 0,-1 0-1,1-1 1,-1 0 0,1 0 0,-1 0 0,-1-1 0,1 0 0,-1 0-1,0 0 1,0-1 0,-1 1 0,0-1 0,0 0 0,-1 0-1,1-1 1,-2 1 0,1-1 0,-1 0 0,0 0 0,-1 1-1,0-1 1,1-10 0,-2 15-8,-1 0 0,1 0 0,-1 0 0,0 1 0,1-1 0,-1 0 0,-1 0 0,1 1 0,-2-4 0,2 5 2,1 0 0,-1 0 0,0 0 1,1 0-1,-1 0 0,0 0 0,0 0 0,0 0 0,0 1 1,0-1-1,0 0 0,0 0 0,0 1 0,0-1 0,0 1 1,0-1-1,0 1 0,0 0 0,0-1 0,-1 1 0,1 0 1,0 0-1,0 0 0,-2 0 0,2 0 3,1 0 1,0 0 0,0 0 0,-1 0 0,1 0 0,0 0 0,0 0 0,0 0-1,-1 0 1,1 0 0,0 0 0,0 0 0,0 0 0,0 0 0,-1 0 0,1 0 0,0 0 0,0 0 0,0 0 0,0 0 0,-1 1 0,1-1 0,0 0-1,0 0 1,0 0 0,0 0 0,0 0 0,0 1 0,-1-1 0,1 0 0,0 0 0,0 0 0,0 1 0,0-1 0,0 0 0,0 0 0,0 0-1,0 0 1,0 1 0,0-1 0,0 0 0,0 0 0,0 0 0,0 1 0,0-1 0,0 0 0,0 0 0,0 0 0,0 1 0,0-1 0,0 0-1,0 0 1,0 0 0,1 0 0,-1 1 0,0-1 0,0 0 0,0 0 0,0 0 0,0 0 0,1 1 0,-1-1 1,0 1 0,1-1 0,-1 0 0,0 1 0,1-1 0,-1 1 0,0-1 0,1 0 1,-1 1-1,1-1 0,-1 0 0,1 1 0,-1-1 0,1 0 0,-1 0 0,1 1 0,-1-1 0,1 0 0,-1 0 1,1 0-1,0 0 0,1 1 3,8 1 7,-1 1 1,0 1-1,0 0 1,14 7-1,0 1 13,-19-10-96,-1-1 1,1 0-1,-1 1 0,1-2 1,0 1-1,0 0 1,-1-1-1,1 0 0,0 0 1,0 0-1,-1 0 0,1 0 1,0-1-1,-1 0 0,1 0 1,0 0-1,-1 0 0,1 0 1,-1-1-1,1 1 0,4-4 1,1-2-1065,0-1 1,0 1 0,-1-1 0,0-1 0,8-10 0,-13 16 611,19-23-710</inkml:trace>
</inkml:ink>
</file>

<file path=ppt/ink/ink1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13.065"/>
    </inkml:context>
    <inkml:brush xml:id="br0">
      <inkml:brushProperty name="width" value="0.05" units="cm"/>
      <inkml:brushProperty name="height" value="0.05" units="cm"/>
      <inkml:brushProperty name="color" value="#AB008B"/>
    </inkml:brush>
  </inkml:definitions>
  <inkml:trace contextRef="#ctx0" brushRef="#br0">1 628 7618,'1'-47'3855,"-1"47"-3768,0 0-1,0-1 1,0 1-1,0 0 1,0 0-1,1 0 1,-1-1-1,0 1 1,0 0 0,0 0-1,0 0 1,0 0-1,0-1 1,0 1-1,1 0 1,-1 0-1,0 0 1,0 0-1,0 0 1,0-1 0,1 1-1,-1 0 1,0 0-1,0 0 1,0 0-1,1 0 1,-1 0-1,0 0 1,0 0-1,0 0 1,1 0 0,-1 0-1,0 0 1,0 0-1,1 0 1,-1 0-1,0 0 1,0 0-1,0 0 1,1 0-1,12 6 2019,8 11 407,-15-11-2211,-2 1 0,1 0 1,-1 0-1,0 1 1,0-1-1,-1 1 0,0 0 1,0 0-1,-1 0 1,0 0-1,1 10 0,-9-43-153,3-12-195,0 1-300,3-61 0,1 92 289,-1 0-1,1 1 1,0-1 0,0 0 0,1 1 0,2-7 0,-4 10 52,0 0 0,1 1 0,-1-1 0,1 0 0,-1 0 0,1 1 0,-1-1 1,1 0-1,-1 1 0,1-1 0,-1 0 0,1 1 0,0-1 0,0 1 0,-1-1 1,1 1-1,0-1 0,0 1 0,-1 0 0,1-1 0,0 1 0,0 0 0,0 0 1,0-1-1,-1 1 0,1 0 0,0 0 0,0 0 0,0 0 0,0 0 0,0 0 1,0 0-1,-1 1 0,1-1 0,0 0 0,0 0 0,0 1 0,0-1 0,-1 0 1,2 1-1,40 30-83,-33-24 108,0 0 0,0-1-1,0 1 1,1-2 0,-1 1-1,12 3 1,-18-8-7,-1-1 1,1 1-1,0-1 1,-1 1-1,1-1 0,0 0 1,-1 0-1,1 0 0,0 0 1,-1-1-1,1 1 0,-1-1 1,1 0-1,-1 1 0,1-1 1,-1 0-1,1 0 1,-1-1-1,1 1 0,-1-1 1,0 1-1,0-1 0,0 1 1,0-1-1,0 0 0,0 0 1,-1 0-1,1 0 0,-1-1 1,3-2-1,3-8 11,0 0 1,-1 0-1,0-1 0,-1 0 0,0 0 1,-1 0-1,-1 0 0,0-1 0,-1 1 1,-1-1-1,0 0 0,-1 1 1,-1-1-1,-2-19 0,-2 5-13,0 1 1,-2 0-1,-1 0 0,-1 0 1,-2 1-1,-17-32 1,26 55-1,1 1 1,0-1 0,0 1 0,-1 1 1,0-1-1,1 0 0,-1 0 1,0 1-1,0-1 0,-1 1 0,1-1 1,-1 1-1,1 0 0,-5-3 1,7 5-5,0 0 1,-1 0 0,1 1-1,0-1 1,0 0 0,-1 0-1,1 0 1,0 1 0,0-1 0,-1 0-1,1 0 1,0 1 0,0-1-1,0 0 1,0 0 0,-1 1-1,1-1 1,0 0 0,0 1 0,0-1-1,0 0 1,0 1 0,0-1-1,0 0 1,0 1 0,0-1-1,0 0 1,0 1 0,0-1-1,0 0 1,0 1 0,0-1 0,0 0-1,0 0 1,0 1 0,4 14 123,-4-14-115,6 22 127,2 0 0,1 0 0,0 0 0,2-1-1,0-1 1,2 0 0,0-1 0,1 0 0,1-1 0,1 0 0,1-1 0,0-1 0,2-1 0,22 16 0,-11-20-632,-18-14-1459,-12 2 1781,0-1 1,1 1 0,-1-1-1,0 0 1,0 1 0,0-1-1,0 1 1,0-1 0,0 0-1,0 1 1,0-1 0,0 1 0,0-1-1,0 1 1,0-1 0,0 0-1,0 1 1,-1-1 0,1 1-1,0-1 1,0 1 0,-1-1 0,1 1-1,0-1 1,-1 0 0,-12-13-2608,-12-3 1332</inkml:trace>
</inkml:ink>
</file>

<file path=ppt/ink/ink1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13.468"/>
    </inkml:context>
    <inkml:brush xml:id="br0">
      <inkml:brushProperty name="width" value="0.05" units="cm"/>
      <inkml:brushProperty name="height" value="0.05" units="cm"/>
      <inkml:brushProperty name="color" value="#AB008B"/>
    </inkml:brush>
  </inkml:definitions>
  <inkml:trace contextRef="#ctx0" brushRef="#br0">20 171 5897,'-6'-7'760,"-7"-13"1470,13 19-2098,0 1-1,0-1 1,0 0 0,0 0 0,0 0 0,0 0 0,0 1 0,0-1-1,0 0 1,1 0 0,-1 0 0,0 1 0,0-1 0,1 0 0,-1 0-1,1 1 1,-1-1 0,0 0 0,1 0 0,0 1 0,-1-1 0,1 1-1,-1-1 1,1 1 0,0-1 0,-1 1 0,2-2 0,39-28 4105,88-50-1,-126 78-4063,-1 0-1,1 1 0,0 0 1,0-1-1,0 1 0,0 0 0,0 1 1,0-1-1,0 0 0,0 1 1,0 0-1,0 0 0,0 0 0,1 0 1,3 1-1,-4 0-88,0 0 0,-1 0 0,1 1 1,-1 0-1,1-1 0,-1 1 0,0 0 0,1 0 1,-1 0-1,0 1 0,0-1 0,-1 0 0,1 1 1,0-1-1,-1 1 0,2 3 0,32 74 412,-20-45-502,-11-26-350,-7-23-8150</inkml:trace>
</inkml:ink>
</file>

<file path=ppt/ink/ink1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13.888"/>
    </inkml:context>
    <inkml:brush xml:id="br0">
      <inkml:brushProperty name="width" value="0.05" units="cm"/>
      <inkml:brushProperty name="height" value="0.05" units="cm"/>
      <inkml:brushProperty name="color" value="#AB008B"/>
    </inkml:brush>
  </inkml:definitions>
  <inkml:trace contextRef="#ctx0" brushRef="#br0">27 1 8978,'-14'6'3969,"1"2"-1825,13-2-1592,7 1-552,4-6-1016,-7-2-656,11-3 968</inkml:trace>
</inkml:ink>
</file>

<file path=ppt/ink/ink1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14.337"/>
    </inkml:context>
    <inkml:brush xml:id="br0">
      <inkml:brushProperty name="width" value="0.05" units="cm"/>
      <inkml:brushProperty name="height" value="0.05" units="cm"/>
      <inkml:brushProperty name="color" value="#AB008B"/>
    </inkml:brush>
  </inkml:definitions>
  <inkml:trace contextRef="#ctx0" brushRef="#br0">96 45 10042,'0'-2'435,"0"0"-1,0 0 1,0 0-1,0 0 1,-1 0-1,1 0 1,-1 0 0,1 0-1,-1 0 1,0 0-1,1 1 1,-1-1-1,0 0 1,0 0-1,0 1 1,-1-1 0,1 1-1,0-1 1,-1 1-1,1-1 1,-1 1-1,-2-2 1,3 2-325,-1 1 1,1 0-1,0-1 0,-1 1 1,1 0-1,-1 0 1,1 0-1,-1 0 0,1 0 1,-1 0-1,1 0 1,0 1-1,-1-1 0,1 0 1,-1 1-1,1-1 1,0 1-1,-1 0 0,1-1 1,0 1-1,0 0 0,-1 0 1,1 0-1,0 0 1,0 0-1,0 0 0,0 0 1,0 0-1,0 0 1,0 0-1,1 1 0,-2 1 1,-2 4 12,-1 0 1,2 1-1,-1 0 1,1 0-1,0 0 1,1 0-1,-4 16 1,6-19-124,-1-1 1,0 1-1,1 0 1,0-1-1,0 1 1,0-1-1,0 1 1,1-1-1,0 1 1,0-1-1,0 1 1,1-1-1,-1 0 0,1 1 1,0-1-1,3 4 1,-4-7-2,-1 0 1,1 0 0,0 0-1,-1 0 1,1 0-1,0 0 1,0-1-1,0 1 1,0 0-1,0-1 1,0 1-1,0 0 1,0-1-1,0 1 1,0-1-1,0 0 1,0 1 0,0-1-1,0 0 1,0 0-1,0 0 1,0 1-1,1-1 1,-1 0-1,0-1 1,0 1-1,0 0 1,0 0-1,0 0 1,1-1-1,-1 1 1,0 0-1,0-1 1,0 1 0,0-1-1,0 0 1,0 1-1,0-1 1,-1 0-1,1 1 1,0-1-1,0 0 1,0 0-1,-1 0 1,1 0-1,0 0 1,-1 0-1,1 0 1,-1 0 0,1-1-1,3-4 8,0 0 1,-1-1-1,0 0 1,0 1-1,-1-1 1,3-10-1,-3-18 17,-2 29-20,0 0 0,1 0-1,-1 0 1,1 0-1,0 0 1,1 0 0,2-8-1,-3 15 13,0-1 0,-1 1 0,1 0 1,0 0-1,-1 0 0,1 0 0,0-1 0,-1 1 0,1 0 0,-1 0 0,0 0 0,1 0 0,-1 0 0,0 0 0,0 0 0,1 1 0,-1 0 1,0 0-13,10 30 366,1 1 0,1-1 0,23 40 0,-25-54-121,0-2 0,1 1 0,1-1 0,1-1 0,0 0 0,1 0 0,22 17 0,-27-26-132,-1 1 0,0 0-1,-1 1 1,1 0-1,-1 0 1,-1 0 0,0 1-1,0 0 1,6 14-1,-9-19-99,-2 1-1,1 0 1,-1-1-1,1 1 1,-1 0-1,0 0 1,-1 0-1,0 0 1,1 0-1,-1 0 0,-1 0 1,1 0-1,-1 0 1,0 0-1,0 0 1,0 0-1,-1 0 1,0-1-1,0 1 0,0 0 1,0-1-1,-4 6 1,0-3-38,0 1 1,0 0 0,-1-1-1,0 0 1,0-1-1,0 0 1,-1 0-1,0 0 1,0-1 0,-1 0-1,1-1 1,-1 0-1,0 0 1,0-1 0,-1 0-1,1-1 1,-1 1-1,1-2 1,-1 0 0,1 0-1,-1 0 1,-10-2-1,17 0-142,-1 0-1,1 0 1,-1 0-1,1-1 0,0 1 1,-1-1-1,1 0 1,0 0-1,0 0 1,0 0-1,1-1 1,-1 1-1,1-1 0,-1 0 1,1 1-1,0-1 1,0 0-1,0 0 1,-3-6-1,1 1-658,1-1 1,0 1-1,0-1 1,1 1-1,0-1 1,-2-15-1,4-5-1571,6-5 1142</inkml:trace>
</inkml:ink>
</file>

<file path=ppt/ink/ink1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14.954"/>
    </inkml:context>
    <inkml:brush xml:id="br0">
      <inkml:brushProperty name="width" value="0.05" units="cm"/>
      <inkml:brushProperty name="height" value="0.05" units="cm"/>
      <inkml:brushProperty name="color" value="#AB008B"/>
    </inkml:brush>
  </inkml:definitions>
  <inkml:trace contextRef="#ctx0" brushRef="#br0">10 503 9146,'5'-9'6292,"20"-8"-3051,-10 6-1450,-10 7-1297,-1-1 1,0 0 0,0 0 0,0 0-1,-1-1 1,5-8 0,-7 13-469,-1 0 0,1 0 0,-1 0 0,1 0-1,-1 0 1,1 0 0,-1 0 0,0 0 0,1 0 0,-1 0 0,0 0 0,0 0 0,0-1 0,0 1 0,0 0 0,0 0 0,0 0-1,0 0 1,-1 0 0,1 0 0,0 0 0,-1 0 0,1 0 0,0 0 0,-1 0 0,1 0 0,-1 0 0,0 0 0,1 0 0,-1 0-1,0 0 1,0 0 0,1 1 0,-1-1 0,0 0 0,0 1 0,0-1 0,0 0 0,0 1 0,0-1 0,0 1 0,0 0 0,0-1 0,0 1-1,-1-1 1,-1 1-25,0 0-1,1 0 1,-1 0-1,0 0 1,0 0-1,1 1 1,-1-1-1,0 1 1,1 0-1,-1 0 1,1 0-1,-1 0 0,1 0 1,-1 0-1,1 1 1,0-1-1,0 1 1,0-1-1,0 1 1,0 0-1,0 0 1,0 0-1,0 0 1,1 0-1,-1 1 1,1-1-1,-1 0 0,1 1 1,0-1-1,0 1 1,0-1-1,0 1 1,1 0-1,-1-1 1,1 1-1,-1 0 1,1-1-1,0 1 1,0 0-1,0 0 1,1-1-1,-1 1 1,1 0-1,-1-1 0,1 1 1,0-1-1,0 1 1,0-1-1,0 1 1,1-1-1,-1 1 1,0-1-1,4 4 1,1-2 86,0 0 0,0 0 1,0 0-1,0-1 0,0 0 0,1 0 1,0-1-1,-1 1 0,1-1 0,0-1 1,7 1-1,-10-1-46,-1 0 1,0-1-1,0 0 1,1 1 0,-1-1-1,0-1 1,0 1-1,1 0 1,-1-1-1,0 1 1,0-1-1,0 0 1,1 0-1,-1-1 1,0 1-1,-1-1 1,1 1-1,0-1 1,0 0-1,-1 0 1,1 0 0,-1 0-1,1 0 1,-1-1-1,0 1 1,3-5-1,-3 4-36,0-1 1,0 1-1,1 0 0,-1 0 1,1 0-1,0 0 0,0 0 1,0 1-1,0-1 0,0 1 0,1 0 1,-1 0-1,1 0 0,5-2 1,-7 4 2,-1-1 0,1 1 0,0-1 0,-1 1-1,1 0 1,0-1 0,-1 1 0,1 0 0,0 0 0,0 1 0,-1-1 0,1 0 0,0 0 0,-1 1 0,1-1 0,0 1 0,-1 0 0,1-1 0,-1 1 0,1 0 0,-1 0 0,1 0 0,-1 0 0,0 0 0,1 0 0,-1 0 0,0 1 0,0-1 0,0 0 0,0 1 0,0-1 0,0 0 0,0 1 0,-1 0 0,2 2 0,-1-2 1,0 0 0,-1 0 0,1 0 0,0 0 0,0 0 0,0-1 1,1 1-1,-1 0 0,0-1 0,1 1 0,-1-1 0,1 1 0,-1-1 0,1 0 0,3 3 0,-4-14 109,4-28-95,-2 12-23,10-47-1,-13 71 0,1 0-1,0 0 1,0-1-1,-1 1 1,1 0-1,0 0 1,1 0-1,-1 0 1,0 0-1,1 1 1,2-4-1,-4 5 0,1-1 1,0 1-1,0-1 0,0 1 1,-1-1-1,1 1 0,0-1 0,0 1 1,0 0-1,0 0 0,0-1 0,0 1 1,0 0-1,0 0 0,0 0 1,0 0-1,0 0 0,0 0 0,1 1 1,3 0-5,-1 1 1,1 1-1,-1-1 1,0 0 0,0 1-1,0 0 1,0 0-1,5 6 1,-6-6 59,1-1 0,-1 1 0,0 0 0,0-1 0,1 0-1,0 1 1,-1-1 0,1-1 0,0 1 0,0-1 0,0 1 0,0-1 0,0 0 0,6 0 0,-8-1-5,1-1 0,0 1 1,0-1-1,0 0 0,-1 0 1,1 0-1,0 0 0,-1-1 1,1 1-1,-1-1 0,0 1 1,1-1-1,-1 0 0,0 0 1,0 0-1,0 0 0,0 0 0,0-1 1,-1 1-1,1 0 0,2-6 1,4-6 249,0 0 1,-1-1 0,-1 0 0,0 0-1,-1-1 1,0 0 0,-1 0-1,3-32 1,-7 36-406,1 0 1,-2 1-1,0-1 0,0 0 1,-1 1-1,0-1 0,-1 1 0,-1 0 1,1-1-1,-2 2 0,0-1 1,0 0-1,-8-11 0,20 21-4069</inkml:trace>
</inkml:ink>
</file>

<file path=ppt/ink/ink1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47.604"/>
    </inkml:context>
    <inkml:brush xml:id="br0">
      <inkml:brushProperty name="width" value="0.05" units="cm"/>
      <inkml:brushProperty name="height" value="0.05" units="cm"/>
      <inkml:brushProperty name="color" value="#AB008B"/>
    </inkml:brush>
  </inkml:definitions>
  <inkml:trace contextRef="#ctx0" brushRef="#br0">349 1453 6601,'-6'1'1517,"4"-1"-1059,0 0-1,0 0 0,0 0 0,0 1 0,-1-1 1,1 1-1,0-1 0,0 1 0,0 0 1,0 0-1,0 0 0,0 0 0,1 0 1,-1 0-1,-2 3 2312,12-6-805,30-8-1078,-1-2 0,-1-1 0,57-29 1,103-70 1062,-133 75-1477,-22 11-113,-1-3 0,62-55 0,62-80 715,-151 151-998,15-16 176,-1-2-1,45-68 0,-61 82-196,-2-1 0,0-1-1,0 1 1,-2-1-1,0-1 1,-2 1 0,7-40-1,-6 15-23,-2-1 1,-2 0-1,-6-86 0,2 118-31,0 0 1,-1-1 0,0 1-1,-1 1 1,-1-1 0,0 0-1,0 1 1,-1 0 0,-1 0-1,0 1 1,0 0-1,-1 0 1,-1 1 0,0-1-1,0 2 1,-1 0 0,-18-14-1,8 11-12,0 1-1,0 0 1,-1 2 0,0 0-1,-1 1 1,0 1-1,0 2 1,-1 0 0,1 1-1,-39-1 1,23 4 3,0 2 0,-1 1 0,1 3 0,1 1 0,-61 17 0,63-11-10,0 1 0,1 2 0,0 1 0,1 1 1,1 3-1,1 0 0,1 2 0,1 1 1,0 1-1,2 2 0,1 1 0,1 1 1,2 0-1,-39 63 0,38-53 11,2 0 0,2 1 0,2 1 0,1 1 0,2 1 0,2 0 0,-8 45 0,14-47 11,2 0 0,0 51-1,5-70 0,2 0-1,0 0 0,2-1 1,0 1-1,1-1 0,9 23 0,-8-26 0,1-1 0,0 0 0,1-1 0,1 1 0,1-2 0,0 1-1,1-1 1,0-1 0,26 24 0,-27-29 8,1-1 0,0 0 0,0 0 1,0-1-1,0-1 0,1 0 0,0 0 0,0-1 0,1-1 0,-1 0 0,1-1 0,0 0 1,-1-1-1,20 0 0,2-3 157,0-1 1,0-1 0,58-16-1,96-42 480,-119 38-606,-54 19-541,0 0 0,0-1 0,0 0 0,-1-1 0,0-1-1,0 0 1,20-17 0,-15 0-342</inkml:trace>
</inkml:ink>
</file>

<file path=ppt/ink/ink1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39.614"/>
    </inkml:context>
    <inkml:brush xml:id="br0">
      <inkml:brushProperty name="width" value="0.05" units="cm"/>
      <inkml:brushProperty name="height" value="0.05" units="cm"/>
      <inkml:brushProperty name="color" value="#AB008B"/>
    </inkml:brush>
  </inkml:definitions>
  <inkml:trace contextRef="#ctx0" brushRef="#br0">205 61 7330,'-16'-25'5872,"15"22"-5403,0 0 0,-1 0-1,1 0 1,-1 0 0,0 0-1,0 1 1,0-1 0,-4-2 0,5 4-395,-1 0 1,0 0-1,1 0 1,-1 0-1,1 1 1,-1-1-1,0 1 1,0 0-1,1-1 1,-1 1-1,0 0 1,0 0-1,0 0 1,1 0-1,-1 0 1,0 0-1,0 1 1,1-1-1,-1 1 1,0-1 0,-2 2-1,-3 1-10,1 0 1,-1 1-1,0 0 0,1 0 0,0 0 1,0 1-1,0 0 0,1 0 0,0 0 1,0 1-1,0 0 0,0 0 1,1 0-1,0 1 0,1-1 0,-1 1 1,1 0-1,0 0 0,1 0 0,-2 8 1,-4 14 243,-7 45 1,13-66-268,2-1 0,-1 1 0,1-1 1,0 1-1,0-1 0,1 1 0,0-1 0,0 0 0,1 1 0,0-1 0,6 13 1,-7-18-36,0 1 1,1-1-1,-1 0 1,1 0 0,-1 0-1,1 0 1,0 0 0,0 0-1,0 0 1,0-1-1,0 1 1,1-1 0,-1 1-1,0-1 1,1 0-1,-1 0 1,1 0 0,-1 0-1,5 1 1,-3-2-3,0 0 0,1 0 1,-1 0-1,1 0 0,-1-1 0,1 1 0,-1-1 1,0 0-1,1-1 0,7-2 0,-2-1 1,1-1 0,-1 0 0,1-1 0,-2 0 0,1 0-1,-1-1 1,16-17 0,-18 16 6,-1 0 1,0 0-1,0 0 0,-1-1 1,0 0-1,0 0 0,-1-1 1,-1 1-1,5-20 0,-7 25-4,-1 1 0,1 0 0,-1-1 0,0 1 0,0 0 0,0-1 0,0 1-1,-1-1 1,0 1 0,0 0 0,0-1 0,0 1 0,-1 0 0,1 0 0,-1 0 0,0 0 0,0 0 0,-1 1-1,1-1 1,-1 1 0,0-1 0,0 1 0,0 0 0,0 0 0,-1 0 0,1 0 0,-5-2 0,7 4 2,0 0-1,0 1 1,0-1 0,0 0 0,-1 1 0,1-1 0,0 0 0,0 1 0,-1 0-1,1-1 1,0 1 0,-1 0 0,1-1 0,0 1 0,-1 0 0,1 0 0,-1 0-1,1 0 1,0 0 0,-1 1 0,1-1 0,0 0 0,-1 1 0,1-1 0,0 1-1,0-1 1,-1 1 0,1-1 0,0 1 0,0 0 0,0 0 0,0 0 0,0-1-1,0 1 1,0 0 0,0 0 0,0 1 0,0-1 0,0 0 0,1 0 0,-2 2-1,1 0 39,0-1 0,1 1 0,-1-1 0,0 1 0,1 0-1,0-1 1,-1 1 0,1 0 0,0-1 0,0 1 0,1 0-1,-1 0 1,1-1 0,-1 1 0,1 0 0,0-1 0,0 1-1,0-1 1,0 1 0,2 2 0,6 8 128,0-1 0,1 0 1,1-1-1,-1 0 0,24 18 0,-29-26-182,-1-1-1,0 1 1,1-1-1,0 1 1,0-1-1,-1-1 1,1 1-1,0-1 1,8 2-1,-10-3-72,0 0 0,0 0 0,0 0 0,0 0 0,0-1 0,0 1 0,0-1 0,0 0 0,0 0 0,0 0 0,-1 0 0,1-1 0,0 1 0,-1 0 0,1-1 0,-1 0 0,4-3 0,0 0-659,0 0 0,-1-1-1,1 1 1,-1-1 0,-1 0 0,1-1 0,4-9 0,5-14-498</inkml:trace>
</inkml:ink>
</file>

<file path=ppt/ink/ink1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40.231"/>
    </inkml:context>
    <inkml:brush xml:id="br0">
      <inkml:brushProperty name="width" value="0.05" units="cm"/>
      <inkml:brushProperty name="height" value="0.05" units="cm"/>
      <inkml:brushProperty name="color" value="#AB008B"/>
    </inkml:brush>
  </inkml:definitions>
  <inkml:trace contextRef="#ctx0" brushRef="#br0">0 697 7290,'18'-62'3292,"-17"61"-3154,-1 0 0,1 0 0,0 0 0,-1 1 0,1-1 0,0 0-1,0 1 1,-1-1 0,1 0 0,0 1 0,0-1 0,0 1 0,0-1 0,0 1-1,0-1 1,-1 1 0,1 0 0,0 0 0,0-1 0,0 1 0,0 0 0,0 0 0,0 0-1,0 0 1,1 0 0,-1 0 0,0 0 0,0 0 0,0 1 0,-1-1 0,1 0-1,0 1 1,0-1 0,0 0 0,0 1 0,0-1 0,0 1 0,0 0 0,1 0 0,1 1 526,3 0-318,-1 0 1,0 1-1,1 0 0,-1 0 0,0 0 1,-1 0-1,1 1 0,-1 0 0,1 0 0,-1 0 1,0 1-1,5 7 0,-7-10-297,0 1-1,-1 0 1,1 0 0,0 0-1,-1 0 1,0 1-1,1-1 1,-1 0-1,-1 1 1,1-1 0,0 0-1,-1 1 1,0-1-1,0 1 1,0-1 0,0 0-1,0 1 1,-1-1-1,1 1 1,-1-1 0,0 0-1,-2 6 1,-2-26 137,4-32-156,-1 30-97,2 0 1,0 0 0,1-1 0,5-25 0,-5 43 42,-1 0 1,1 0-1,-1-1 0,1 1 1,0 0-1,0 0 1,0 0-1,0 0 0,0 0 1,0 0-1,0 0 0,1 1 1,-1-1-1,1 0 0,0 1 1,-1-1-1,1 1 0,0-1 1,0 1-1,3-2 0,-4 3 17,1-1-1,0 1 0,0 0 0,-1 0 1,1 0-1,0 0 0,0 0 1,-1 0-1,1 1 0,0-1 0,0 0 1,-1 1-1,1-1 0,-1 1 0,1 0 1,0 0-1,-1-1 0,1 1 0,-1 0 1,0 0-1,1 1 0,-1-1 1,0 0-1,1 0 0,-1 1 0,1 1 1,3 2 12,0 0 1,0 0-1,0 0 1,1 0 0,-1-1-1,1 0 1,1 0-1,-1-1 1,0 1 0,10 2-1,-12-5 7,-1 0 0,1 0 0,0-1-1,-1 1 1,1-1 0,-1 0 0,1 0-1,0-1 1,-1 1 0,1-1 0,-1 1-1,1-1 1,-1 0 0,1 0 0,-1-1-1,0 1 1,0-1 0,1 0 0,-1 0-1,0 0 1,-1 0 0,6-4 0,0-2 6,-1 1 1,0-1 0,0-1-1,0 0 1,-1 0-1,-1 0 1,1 0 0,-1-1-1,6-19 1,-6 13-6,-1 0 0,-1-1 0,0 0 0,-1 1 0,0-30 0,-5 6-5,-1 0 1,-2 1 0,-2-1 0,-19-57 0,24 89-6,2 2 2,-1-1 1,0 0 0,-1 1-1,1-1 1,-1 1-1,-1 0 1,1 0-1,-1 0 1,0 0-1,-9-10 1,13 16-5,-1 0-1,1-1 1,0 1 0,-1 0 0,1-1-1,0 1 1,-1 0 0,1 0 0,0-1-1,-1 1 1,1 0 0,-1 0 0,1 0 0,0 0-1,-1 0 1,1-1 0,-1 1 0,1 0-1,-1 0 1,1 0 0,0 0 0,-1 0-1,1 0 1,-1 0 0,1 1 0,-1-1 0,1 0-1,0 0 1,-1 0 0,1 0 0,-1 0-1,1 1 1,0-1 0,-1 0 0,1 0-1,0 1 1,-1-1 0,1 1 0,-8 19 63,5 26 167,4-22-47,1 0 1,1 0-1,1 0 0,1 0 1,0-1-1,2 0 0,19 41 1,-22-54-156,2 1-1,0-1 1,0 0 0,1-1 0,0 0 0,0 0 0,1 0 0,0-1 0,1 0 0,0 0 0,0-1 0,1-1 0,0 1 0,0-1 0,0-1 0,1 0 0,-1-1 0,14 4 0,5-7-1283,-29-1 1165,1 0 1,-1 0-1,1 0 1,-1 0 0,1 0-1,-1 0 1,0 0-1,1-1 1,-1 1-1,1 0 1,-1 0-1,0 0 1,1 0-1,-1-1 1,1 1-1,-1 0 1,0 0-1,1-1 1,-1 1-1,0 0 1,1-1-1,-1 1 1,0 0-1,0-1 1,1 1 0,-1 0-1,0-1 1,0 1-1,0-1 1,0 1-1,1 0 1,-1-1-1,0 1 1,0-1-1,0 1 1,0-1-1,0 1 1,0 0-1,0-1 1,0 1-1,0-1 1,0 1-1,0-1 1,-1 1-1,1 0 1,0-1 0,0 1-1,0-1 1,0 1-1,-1 0 1,1-1-1,0 1 1,0 0-1,-1-1 1,1 1-1,0 0 1,-1-1-1,1 1 1,0 0-1,-1 0 1,1-1-1,0 1 1,-1 0-1,-10-9-1021</inkml:trace>
</inkml:ink>
</file>

<file path=ppt/ink/ink1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40.617"/>
    </inkml:context>
    <inkml:brush xml:id="br0">
      <inkml:brushProperty name="width" value="0.05" units="cm"/>
      <inkml:brushProperty name="height" value="0.05" units="cm"/>
      <inkml:brushProperty name="color" value="#AB008B"/>
    </inkml:brush>
  </inkml:definitions>
  <inkml:trace contextRef="#ctx0" brushRef="#br0">61 312 5297,'-59'-41'3053,"59"41"-2938,0-1-1,0 1 1,0-1 0,-1 1-1,1-1 1,0 1 0,0-1 0,0 1-1,0-1 1,0 1 0,0-1 0,0 1-1,0-1 1,0 1 0,0-1 0,0 1-1,0-1 1,1 1 0,-1-1-1,0 1 1,0-1 0,0 1 0,1-1-1,-1 1 1,0 0 0,1-1 0,-1 1-1,0-1 1,1 1 0,-1 0 0,0-1-1,1 1 1,-1 0 0,1-1 0,-1 1-1,0 0 1,1 0 0,0-1-1,23-15 1139,-19 13-734,6-5 188,97-59 3477,-97 61-3933,-1 1 1,1 0-1,0 1 1,1 1-1,-1-1 1,0 2-1,1-1 1,18 0-1,-26 3-220,-1 0 0,0 0 0,1 0 0,-1 1 0,0-1 0,0 1 0,1 0 0,-1 0 0,0 0 0,0 0 0,0 1 0,0-1 0,0 1 0,0 0 0,-1 0 0,1 0 0,0 0 0,-1 0 0,0 0 0,1 1 0,-1-1 0,0 1 0,2 4 0,1 3 34,0 0-1,-1 1 1,-1 0-1,0-1 1,3 19-1,9 29-215,-9-48-1128,-6-9 1232,0-1 1,0 0-1,1 0 1,-1 0 0,0 0-1,0 0 1,0 0-1,0 0 1,0 0 0,0 1-1,1-1 1,-1 0 0,0 0-1,0 0 1,0 0-1,0 0 1,1 0 0,-1 0-1,0 0 1,0 0-1,0 0 1,0 0 0,0 0-1,1 0 1,-1 0-1,0 0 1,0 0 0,0 0-1,0 0 1,1 0 0,-1 0-1,0 0 1,0 0-1,0-1 1,0 1 0,0 0-1,0 0 1,1 0-1,-1 0 1,0 0 0,0 0-1,0 0 1,0 0-1,0-1 1,0 1 0,0 0-1,0 0 1,1 0 0,-1 0-1,0 0 1,0-1-1,0 1 1,0 0 0,0 0-1,0 0 1,0 0-1,0-1 1,0 1 0,0 0-1,0 0 1,0 0 0,0 0-1,0 0 1,0-1-1,0 1 1,-1 0 0,2-14-1245</inkml:trace>
  <inkml:trace contextRef="#ctx0" brushRef="#br0" timeOffset="1">218 1 10370,'-19'14'4689,"6"2"-2632,13-4-889,5-5-280,17-7-1128,10-7-792,9-7 664</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05.596"/>
    </inkml:context>
    <inkml:brush xml:id="br0">
      <inkml:brushProperty name="width" value="0.05" units="cm"/>
      <inkml:brushProperty name="height" value="0.05" units="cm"/>
      <inkml:brushProperty name="color" value="#FF0066"/>
    </inkml:brush>
  </inkml:definitions>
  <inkml:trace contextRef="#ctx0" brushRef="#br0">1 1 10658,'3'15'4281,"5"9"-2592,4 8-257,6 12-280,-2 0-176,0 9-400,-2-4-103,-3-4-241,0-3-80,-5-11-120,-3-2 8,1-14-232,-4-2-208,-4-11-481,0-7-383,-7-8-608,-2-7-273,5-12 1345</inkml:trace>
</inkml:ink>
</file>

<file path=ppt/ink/ink1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41.176"/>
    </inkml:context>
    <inkml:brush xml:id="br0">
      <inkml:brushProperty name="width" value="0.05" units="cm"/>
      <inkml:brushProperty name="height" value="0.05" units="cm"/>
      <inkml:brushProperty name="color" value="#AB008B"/>
    </inkml:brush>
  </inkml:definitions>
  <inkml:trace contextRef="#ctx0" brushRef="#br0">89 33 8522,'-11'-28'5880,"1"24"-3324,9 4-2426,0 0 0,0 1 0,0-1 0,0 1 0,0-1 0,1 1-1,-1 0 1,0-1 0,0 1 0,1 0 0,-1 0 0,0-1 0,1 1 0,-1 0 0,0 2 0,-8 11 282,2 1-1,0 1 0,0-1 1,2 1-1,0 1 0,1-1 1,0 0-1,2 1 0,-1 0 1,2 0-1,1 0 0,0 0 1,4 25-1,-3-35-400,1 0 0,1 0 0,-1 0 1,1-1-1,0 1 0,1-1 0,-1 0 0,1 0 0,0 0 1,1 0-1,0-1 0,0 0 0,0 0 0,0 0 0,1 0 0,0-1 1,0 0-1,0 0 0,0-1 0,0 0 0,1 0 0,0 0 1,-1-1-1,1 0 0,0 0 0,0 0 0,0-1 0,1 0 0,-1-1 1,0 0-1,0 0 0,0 0 0,0-1 0,1 0 0,-1-1 1,0 1-1,0-1 0,-1 0 0,1-1 0,0 0 0,-1 0 0,0-1 1,10-6-1,-5 0-702,0 0 1,-1-1-1,-1 0 0,0 0 1,0-1-1,-1 0 1,-1-1-1,0 0 0,0 0 1,-2 0-1,5-17 1,9-22-739</inkml:trace>
</inkml:ink>
</file>

<file path=ppt/ink/ink1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41.611"/>
    </inkml:context>
    <inkml:brush xml:id="br0">
      <inkml:brushProperty name="width" value="0.05" units="cm"/>
      <inkml:brushProperty name="height" value="0.05" units="cm"/>
      <inkml:brushProperty name="color" value="#AB008B"/>
    </inkml:brush>
  </inkml:definitions>
  <inkml:trace contextRef="#ctx0" brushRef="#br0">0 1 10162,'0'39'4553,"11"5"-2288,7 1-121,-1-9-608,7-3-375,3-4-449,-2-7-232,-1-5-312,-2-6-56,-6-8-216,-4 7-408,-7-10-640,1-3-665,-20-5-703,-5-6-97,-5-8 1577</inkml:trace>
</inkml:ink>
</file>

<file path=ppt/ink/ink1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42.025"/>
    </inkml:context>
    <inkml:brush xml:id="br0">
      <inkml:brushProperty name="width" value="0.05" units="cm"/>
      <inkml:brushProperty name="height" value="0.05" units="cm"/>
      <inkml:brushProperty name="color" value="#AB008B"/>
    </inkml:brush>
  </inkml:definitions>
  <inkml:trace contextRef="#ctx0" brushRef="#br0">1 58 7146,'7'-6'768,"1"0"0,0 0 0,1 1 0,-1 1 0,1-1 0,0 1 0,0 1 0,0 0 0,19-4 0,-13 4-59,1 0 0,-1 2 1,1 0-1,-1 1 0,23 2 0,-33-1-574,1 0 0,-1 0 0,1 0 0,-1 1 0,0 0 0,1 0 0,-1 1 0,0-1 0,0 1 0,0 0 0,-1 0 0,1 1 0,-1-1 0,0 1-1,0 0 1,0 0 0,0 1 0,-1-1 0,1 1 0,-1 0 0,0-1 0,-1 1 0,1 1 0,-1-1 0,0 0 0,-1 1 0,1-1 0,-1 1 0,0-1-1,0 7 1,1-1-56,-1 1-1,-1 0 0,0-1 0,-1 1 0,0 0 0,-1-1 0,0 1 1,-1-1-1,0 0 0,-1 1 0,0-2 0,-1 1 0,-10 17 1,-31 34-221,43-57-284,0 0-853</inkml:trace>
</inkml:ink>
</file>

<file path=ppt/ink/ink1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42.457"/>
    </inkml:context>
    <inkml:brush xml:id="br0">
      <inkml:brushProperty name="width" value="0.05" units="cm"/>
      <inkml:brushProperty name="height" value="0.05" units="cm"/>
      <inkml:brushProperty name="color" value="#AB008B"/>
    </inkml:brush>
  </inkml:definitions>
  <inkml:trace contextRef="#ctx0" brushRef="#br0">13 141 7666,'-13'-6'11856,"22"-1"-8491,8-5-4214,169-96 3344,-184 107-2469,-1 0-1,1 0 0,-1 0 1,1 1-1,0-1 0,0 0 1,-1 1-1,1-1 0,0 1 1,0 0-1,-1-1 0,1 1 1,0 0-1,0 0 0,0 0 1,0 0-1,-1 0 1,1 1-1,0-1 0,0 1 1,3 0-1,-4 1-19,1-1 1,-1 0 0,0 0-1,0 1 1,0-1-1,0 1 1,0-1-1,0 1 1,0-1-1,0 1 1,-1 0-1,1-1 1,0 1-1,-1 0 1,0 0-1,1-1 1,-1 5-1,1 5-10,-2 0 0,1-1 0,-1 1 0,-1 0 0,-5 20 0,-6 15 53,-24 50 1,37-96-51,0 0 1,0 1 0,0-1 0,0 0-1,0 0 1,0 0 0,0 1-1,0-1 1,0 0 0,0 0-1,-1 0 1,1 1 0,0-1 0,0 0-1,1 0 1,-1 0 0,0 1-1,0-1 1,0 0 0,0 0-1,0 0 1,0 1 0,0-1 0,0 0-1,0 0 1,0 0 0,0 1-1,1-1 1,-1 0 0,0 0-1,0 0 1,0 0 0,0 0 0,0 1-1,1-1 1,-1 0 0,0 0-1,0 0 1,0 0 0,0 0-1,1 0 1,-1 0 0,0 0 0,0 0-1,0 0 1,1 1 0,15-1-19,20-8-7,-33 7 26,12-4 28,1 1-1,0 1 1,0 0 0,0 1-1,1 0 1,-1 2 0,31 2-1,-46-2-15,1 0-1,-1 0 1,0 1-1,1-1 1,-1 1-1,0-1 1,1 1-1,-1 0 1,0-1-1,0 1 1,0 0-1,0 0 0,0 0 1,1 0-1,-2-1 1,1 2-1,0-1 1,0 0-1,0 0 1,0 0-1,-1 0 1,2 3-1,-2-2 2,1 0 0,-1 0 0,0 1 0,0-1 0,0 0 0,0 0 0,0 1 0,0-1 0,-1 0 0,1 0 0,-1 1 0,-1 2 0,-3 6 20,0 0 0,-1 0 0,-1-1-1,-7 10 1,13-18-29,-45 57-247,-19 29-3522,51-66 2419</inkml:trace>
</inkml:ink>
</file>

<file path=ppt/ink/ink1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42.926"/>
    </inkml:context>
    <inkml:brush xml:id="br0">
      <inkml:brushProperty name="width" value="0.05" units="cm"/>
      <inkml:brushProperty name="height" value="0.05" units="cm"/>
      <inkml:brushProperty name="color" value="#AB008B"/>
    </inkml:brush>
  </inkml:definitions>
  <inkml:trace contextRef="#ctx0" brushRef="#br0">203 129 6529,'-2'-2'738,"0"-1"0,1 1 0,-1 0 0,1-1-1,-1 1 1,1-1 0,0 0 0,0 1 0,-1-4-1,-5-40 48,6 37 110,0 6-613,1 0 0,0-1 0,-1 1-1,0 0 1,0 0 0,0 0 0,0-1-1,0 1 1,-1 0 0,1 1 0,-4-6-1,4 7-224,0 1 0,0-1 1,-1 1-1,1 0 0,0-1 0,0 1 0,0 0 0,0 0 0,0 0 0,-1 0 0,1 0 0,0 0 0,0 0 0,0 0 0,0 0 0,-1 0 1,1 1-1,0-1 0,0 0 0,0 1 0,0-1 0,0 1 0,0-1 0,0 1 0,0 0 0,0-1 0,0 1 0,0 0 0,-1 2 0,-6 3 115,0 2-1,0-1 0,1 1 0,0 0 0,0 1 0,1-1 0,0 1 1,-6 14-1,-2 5 319,-16 47 1,26-64-395,1 0-1,0 0 0,0 0 1,1 0-1,-1 17 0,3-26-87,0 0 0,0 0 0,0-1 0,1 1-1,-1 0 1,0 0 0,1 0 0,-1-1 0,1 1 0,0 0 0,-1-1-1,1 1 1,0-1 0,0 1 0,0-1 0,0 1 0,0-1 0,0 1-1,1-1 1,-1 0 0,0 0 0,1 1 0,-1-1 0,1 0 0,-1-1-1,1 1 1,0 0 0,-1 0 0,1-1 0,0 1 0,-1-1-1,1 1 1,0-1 0,0 0 0,0 1 0,-1-1 0,1 0 0,0 0-1,0 0 1,0-1 0,-1 1 0,4-1 0,3-1 1,0 0 0,-1 0-1,1-1 1,-1 1 0,1-2 0,-1 1 0,0-1 0,-1 0-1,1-1 1,-1 1 0,0-1 0,0-1 0,10-10 0,-12 12-5,0 0 1,-1 0-1,0 0 1,1 0-1,-2-1 1,1 1 0,0-1-1,-1 0 1,0 0-1,0 0 1,0 0-1,-1 0 1,0 0-1,0 0 1,0 0 0,0-1-1,-1 1 1,0 0-1,0-1 1,-1 1-1,0-7 1,-11-5 39,5 11-8,4 8 129,8-1 87,100 25 45,-60-13-415,-44-13 8,0 1 1,0-1-1,1 0 1,-1 0-1,0 0 1,1 1-1,-1-1 1,0 0-1,0-1 1,1 1-1,-1 0 1,0 0-1,1 0 1,-1-1-1,0 1 1,0-1-1,1 1 1,-1-1-1,0 1 1,0-1-1,2-1 1,15-24-3569,-6 7 1622,11-12 838</inkml:trace>
</inkml:ink>
</file>

<file path=ppt/ink/ink1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43.482"/>
    </inkml:context>
    <inkml:brush xml:id="br0">
      <inkml:brushProperty name="width" value="0.05" units="cm"/>
      <inkml:brushProperty name="height" value="0.05" units="cm"/>
      <inkml:brushProperty name="color" value="#AB008B"/>
    </inkml:brush>
  </inkml:definitions>
  <inkml:trace contextRef="#ctx0" brushRef="#br0">1 677 8698,'17'-79'3979,"-17"79"-3910,0 0-1,0 0 0,0 1 1,1-1-1,-1 0 0,0 0 0,0 1 1,0-1-1,0 0 0,0 0 1,1 0-1,-1 1 0,0-1 1,0 0-1,0 0 0,1 0 0,-1 0 1,0 1-1,0-1 0,0 0 1,1 0-1,-1 0 0,0 0 0,0 0 1,1 0-1,-1 0 0,0 0 1,0 0-1,1 0 0,-1 0 1,0 0-1,0 0 0,1 0 0,-1 0 1,0 0-1,1 0 0,-1 0 1,0 0-1,0 0 0,1 0 1,-1 0-1,0 0 0,0 0 0,0 0 1,1-1-1,-1 1 0,0 0 1,0 0-1,0 0 0,1 0 1,-1-1-1,0 1 0,0 0 0,0 0 1,0-1-1,1 1 0,-1 0 1,0 0-1,0-1 0,0 1 0,0 0 1,0 0-1,0-1 0,0 1 1,10 20 1859,-10-19-1816,6 20 1074,0 0-1,-1 1 0,2 30 0,4 18-240,-7-60-792,-2-20-52,0-26-55,-2 25-42,0-28-120,2 0 0,11-62 0,-13 98 101,1 1 0,-1 0 1,1 0-1,0 0 1,-1 0-1,1 0 0,0 0 1,0 0-1,0 0 1,1 1-1,-1-1 1,0 0-1,1 1 0,2-4 1,-3 5 9,1-1 0,-1 1 0,0 0 0,0-1 0,1 1 0,-1 0 0,0 0 0,0 0 0,1-1 0,-1 2 0,0-1 1,0 0-1,1 0 0,-1 0 0,0 0 0,0 1 0,1-1 0,-1 1 0,0-1 0,0 1 0,0-1 0,0 1 0,0 0 0,0-1 0,0 1 1,2 1-1,14 11-33,-5-4 34,0 0 0,0-1 0,1-1 0,0 0 0,15 6 0,-24-12 5,0 0-1,0 0 1,1 0-1,-1 0 1,0-1-1,0 0 1,0 0-1,1 0 0,-1 0 1,0-1-1,0 1 1,0-1-1,1 0 1,-1 0-1,0-1 1,0 1-1,-1-1 1,1 0-1,0 0 0,0 0 1,-1-1-1,7-4 1,-4 0 3,1 1-1,-1-2 1,0 1 0,0-1 0,-1 1-1,0-1 1,0-1 0,-1 1 0,0-1-1,0 0 1,-1 0 0,0 0-1,-1 0 1,0 0 0,-1-1 0,2-15-1,-3 4 8,0 1 0,-2-1 0,0 0-1,-1 1 1,-1 0 0,-11-34 0,-33-78 35,40 114-45,-1 0 0,-1 1 1,0-1-1,-1 2 0,-13-16 0,23 31-1,1 0-1,-1 0 1,1 1 0,-1-1-1,0 0 1,1 0-1,-1 1 1,0-1 0,0 0-1,0 1 1,0-1 0,0 1-1,1-1 1,-1 1 0,0-1-1,0 1 1,0 0 0,0 0-1,0-1 1,0 1 0,-2 0-1,3 0 3,-1 1-1,0-1 0,1 1 0,-1-1 0,1 0 1,-1 1-1,1-1 0,-1 1 0,1 0 1,-1-1-1,1 1 0,0-1 0,-1 1 1,1 0-1,0-1 0,-1 1 0,1 0 0,0-1 1,0 1-1,0 0 0,0 0 0,-1 0 1,1 7 26,-1-1 0,1 0 0,0 1 0,3 13 0,2 10 133,3-2-1,0 1 1,2-1-1,1 0 1,29 53 0,-28-63-129,0 1 1,1-2 0,1 0 0,1 0 0,1-1 0,0-1 0,1-1-1,32 23 1,-24-28-1850,-20-14-1412,-10-10-288,-6-5-593,-3-2 1721</inkml:trace>
</inkml:ink>
</file>

<file path=ppt/ink/ink1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43.882"/>
    </inkml:context>
    <inkml:brush xml:id="br0">
      <inkml:brushProperty name="width" value="0.05" units="cm"/>
      <inkml:brushProperty name="height" value="0.05" units="cm"/>
      <inkml:brushProperty name="color" value="#AB008B"/>
    </inkml:brush>
  </inkml:definitions>
  <inkml:trace contextRef="#ctx0" brushRef="#br0">1 551 7009,'0'-25'908,"0"20"-713,-1 0 0,1 1-1,0-1 1,1 0 0,-1 1-1,1-1 1,0 0 0,0 1-1,0-1 1,1 1 0,0 0-1,-1-1 1,1 1 0,1 0-1,-1 0 1,1 0 0,0 0-1,-1 1 1,8-7 0,-3 3 450,0 0 1,1 0 0,0 1 0,0 0 0,0 0-1,1 1 1,0 0 0,0 1 0,0 0 0,1 0-1,11-2 1,-18 6-484,-1 0-1,1 0 1,-1 0-1,0 0 1,1 1-1,-1-1 1,1 1-1,-1 0 1,0 0 0,0 0-1,1 0 1,-1 0-1,0 0 1,0 0-1,0 1 1,0-1-1,0 1 1,0 0-1,-1-1 1,1 1-1,0 0 1,-1 0-1,0 0 1,1 0-1,-1 0 1,0 0 0,0 1-1,0-1 1,0 0-1,0 4 1,2 2-10,0 0 0,-1 0 0,0 0 0,-1 0 0,1 1 0,-2-1 0,1 15 0,-2-17-174,-1 43 234,2-46-397,0 0 0,1 0 1,-1 0-1,1 0 0,-1 0 0,1 0 0,0 0 0,0 0 0,1 0 0,-1-1 0,1 1 0,2 4 0,-4-7 122,0 0 1,0-1-1,0 1 0,0 0 0,0 0 0,0 0 0,0 0 0,0 0 0,0 0 1,0 0-1,0 0 0,0 0 0,0 0 0,0-1 0,0 1 0,0 0 0,0 0 0,0 0 1,0 0-1,0 0 0,0 0 0,0 0 0,2-1-1320,-2 1 1320,0 0 0,0 0 0,0 0 0,0 0 0,0 0 0,0 0 0,0 0 0,0 0 1,1 0-1,-1 0 0,0 0 0,0 0 0,0 0 0,0-3-974,5-11-286</inkml:trace>
  <inkml:trace contextRef="#ctx0" brushRef="#br0" timeOffset="1">51 129 6017,'-14'-6'2865,"11"-6"-681,-2 0-1511,8-4-385,4 0-384,2-3-729,5-3-503,-4-3 784</inkml:trace>
</inkml:ink>
</file>

<file path=ppt/ink/ink1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44.252"/>
    </inkml:context>
    <inkml:brush xml:id="br0">
      <inkml:brushProperty name="width" value="0.05" units="cm"/>
      <inkml:brushProperty name="height" value="0.05" units="cm"/>
      <inkml:brushProperty name="color" value="#AB008B"/>
    </inkml:brush>
  </inkml:definitions>
  <inkml:trace contextRef="#ctx0" brushRef="#br0">1 3 5433,'1'-2'6936,"4"4"-4345,6 8-2357,140 181 4770,-144-182-4747,49 75 1505,-51-75-1625,0 1 1,0-1 0,-1 1-1,-1 0 1,0 0 0,0 1 0,2 14-1,-6-57-47,7-51-1,-3 56-94,-2 3-23,-1 15 11,1 0-1,-1 0 1,1 0-1,1 0 1,0 1-1,0-1 1,1 1-1,0-1 1,6-12-1,-8 20 16,-1 0 0,0 0 1,1 1-1,-1-1 0,1 0 0,0 0 0,-1 1 0,1-1 1,0 0-1,-1 1 0,1-1 0,0 1 0,0-1 1,-1 1-1,1-1 0,0 1 0,0-1 0,0 1 1,0 0-1,-1 0 0,1-1 0,0 1 0,0 0 0,0 0 1,0 0-1,0 0 0,1 0 0,0 1 0,0-1 0,0 1 0,0 0 0,0 0 1,-1 0-1,1 0 0,0 0 0,-1 0 0,1 1 0,-1-1 0,1 0 0,1 3 0,3 3 19,-1 0 0,0 1-1,0-1 1,8 17 0,-8-12 77,-1 1 0,0-1 0,0 1 1,-1-1-1,-1 1 0,2 14 0,-4-19-29,0 0-1,-1 0 1,1 0-1,-2 0 1,1 0 0,-1 0-1,0-1 1,0 1-1,-1-1 1,-7 14 0,5-10-369,1-3 461,0-1 0,0 0 0,0 0 0,-7 9 1,10-16-258,1 1 1,-1 0 0,1-1 0,-1 1-1,0-1 1,1 1 0,-1-1 0,1 1 0,-1-1-1,0 1 1,0-1 0,1 1 0,-1-1-1,0 0 1,1 0 0,-1 1 0,0-1 0,0 0-1,0 0 1,1 0 0,-1 0 0,0 0-1,0 0 1,0 0 0,1 0 0,-1 0-1,0 0 1,0 0 0,0 0 0,1-1 0,-1 1-1,0 0 1,0-1 0,1 1 0,-1 0-1,0-1 1,1 1 0,-1-1 0,0 1 0,1-1-1,-1 1 1,1-1 0,-1 0 0,1 1-1,-1-1 1,1 0 0,-1 1 0,1-1-1,0 0 1,-1 0 0,1 1 0,0-2 0,-12-27-2289,10-18 1081</inkml:trace>
</inkml:ink>
</file>

<file path=ppt/ink/ink1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44.632"/>
    </inkml:context>
    <inkml:brush xml:id="br0">
      <inkml:brushProperty name="width" value="0.05" units="cm"/>
      <inkml:brushProperty name="height" value="0.05" units="cm"/>
      <inkml:brushProperty name="color" value="#AB008B"/>
    </inkml:brush>
  </inkml:definitions>
  <inkml:trace contextRef="#ctx0" brushRef="#br0">1 1 8778,'1'0'343,"1"0"0,-1 1 1,1 0-1,0-1 0,-1 1 0,1 0 0,-1 0 1,1 0-1,-1 0 0,0 0 0,1 0 0,-1 0 1,0 0-1,0 1 0,0-1 0,1 0 1,-2 1-1,1-1 0,0 1 0,0-1 0,0 1 1,-1 0-1,1-1 0,0 3 0,8 48 1666,-5-26-772,-3-21-1046,0 1-1,1-1 0,0 0 1,0 1-1,0-1 0,0 0 0,1 0 1,0-1-1,0 1 0,0-1 1,8 9-1,-10-12-134,1 0 1,-1 0-1,0 0 1,1-1-1,-1 1 1,1 0-1,-1 0 1,1-1-1,-1 1 1,1-1-1,0 1 0,-1-1 1,1 0-1,0 0 1,-1 1-1,1-1 1,1-1-1,0 1 14,-1-1-1,1 1 1,-1-1-1,0 0 1,1 0-1,-1 0 1,0-1-1,0 1 1,0 0-1,0-1 1,0 1-1,0-1 1,-1 0-1,4-3 1,-3 2-35,0 0 0,0 1 0,0-1-1,-1-1 1,1 1 0,-1 0 0,0 0 0,0-1 0,0 1 0,0 0 0,0-1 0,-1 1 0,0-1 0,1 1 0,-1-1 0,-1 1 0,1-1 0,0 1 0,-1 0 0,0-1 0,1 1-1,-1-1 1,-1 1 0,1 0 0,0 0 0,-1 0 0,0 0 0,-2-4 0,1 2-147,0 1 1,0 0-1,0 0 0,0 0 0,-1 0 0,0 1 0,0-1 1,0 1-1,0 0 0,0 0 0,0 1 0,-1-1 1,0 1-1,1 0 0,-1 0 0,0 0 0,0 1 1,-9-2-1,5 2-450,3 1-429,1-1 1,-1 1-1,1 0 1,-1 0-1,-10 2 0,14 2-304</inkml:trace>
</inkml:ink>
</file>

<file path=ppt/ink/ink1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45.546"/>
    </inkml:context>
    <inkml:brush xml:id="br0">
      <inkml:brushProperty name="width" value="0.05" units="cm"/>
      <inkml:brushProperty name="height" value="0.05" units="cm"/>
      <inkml:brushProperty name="color" value="#AB008B"/>
    </inkml:brush>
  </inkml:definitions>
  <inkml:trace contextRef="#ctx0" brushRef="#br0">125 217 9754,'0'-3'714,"-10"-24"4477,9 26-5116,1 1 0,0-1 0,-1 1 0,0 0 0,1-1 0,-1 1 0,1-1-1,-1 1 1,0 0 0,1 0 0,-1-1 0,1 1 0,-1 0 0,0 0 0,1 0 0,-1-1 0,0 1 0,0 0 0,1 0 0,-1 0-1,0 0 1,1 0 0,-1 1 0,0-1 0,1 0 0,-1 0 0,0 0 0,1 1 0,-1-1 0,0 0 0,1 1 0,-1-1 0,1 0-1,-1 1 1,1-1 0,-1 1 0,1-1 0,-1 1 0,0 0 0,-7 6 75,0 1-1,0 1 1,1-1-1,0 1 1,0 1 0,1-1-1,0 1 1,1 0-1,0 0 1,1 1 0,0-1-1,0 1 1,1 0-1,1 0 1,0 0 0,-1 13-1,3-22-143,0 1-1,0 0 1,0-1 0,0 1-1,1-1 1,-1 1-1,1-1 1,0 1 0,0-1-1,0 0 1,0 1 0,0-1-1,0 0 1,0 0-1,1 0 1,-1 0 0,1 0-1,0 0 1,0 0-1,-1 0 1,1 0 0,0-1-1,0 1 1,1-1-1,2 2 1,-3-2-3,0 0 1,0-1-1,0 1 1,0-1-1,0 1 0,0-1 1,0 0-1,-1 0 0,1 0 1,0 0-1,0 0 1,0 0-1,0 0 0,0-1 1,0 1-1,0-1 1,0 1-1,0-1 0,0 0 1,-1 0-1,1 0 0,0 0 1,-1 0-1,1 0 1,-1 0-1,1 0 0,-1-1 1,1 1-1,-1-1 0,0 1 1,0-1-1,2-3 1,2-4 16,-1 0 1,0 0 0,-1 0 0,0-1-1,0 1 1,-1-1 0,0 0-1,-1 0 1,0 0 0,-1 0 0,0-11-1,-3-17 82,-10-55 0,12 89-91,-17-73 26,17 72-18,-1 0 0,0 0 0,0 0 0,0 0-1,-1 0 1,0 1 0,0-1 0,0 1 0,0-1 0,-1 1-1,1 0 1,-5-3 0,8 7-10,0 0 0,-1-1-1,1 1 1,0 0 0,0 0 0,0 0 0,0 0-1,0 0 1,0-1 0,-1 1 0,1 0 0,0 0-1,0 0 1,0 0 0,0 0 0,-1 0-1,1 0 1,0 0 0,0 0 0,0 0 0,0 0-1,-1 0 1,1 0 0,0 0 0,0 0 0,0 0-1,-1 0 1,1 0 0,0 0 0,0 0 0,0 0-1,0 0 1,-1 0 0,1 0 0,0 0-1,0 0 1,0 1 0,0-1 0,-1 0 0,1 0-1,0 0 1,0 0 0,0 0 0,0 0 0,0 1-1,-1-1 1,1 12 256,7 16 79,-7-27-316,1 2 3,10 37 487,1-1 0,2 0 0,2-1-1,35 62 1,-50-97-508,1-1-1,-1 1 1,1-1 0,0 0-1,0 1 1,0-1-1,0 0 1,0 0-1,0-1 1,1 1 0,-1 0-1,1-1 1,-1 1-1,1-1 1,0 0-1,-1 0 1,1 0 0,0 0-1,0-1 1,0 1-1,0-1 1,0 1 0,-1-1-1,1 0 1,0 0-1,0 0 1,0-1-1,5 0 1,-3-1-6,0 0 0,0-1-1,0 1 1,-1-1 0,1 0 0,-1 0 0,0 0-1,1 0 1,-2-1 0,1 0 0,0 1 0,-1-1 0,0-1-1,0 1 1,4-6 0,-4 4 4,0 0-1,-1-1 1,1 1-1,-1 0 1,0-1-1,-1 1 1,0-1 0,0 1-1,0-1 1,-1 0-1,0 1 1,0-1 0,0 0-1,-1 1 1,-2-10-1,0 37-54,3-19 46,-1 0 0,1 1 1,-1-1-1,1 0 0,0 0 0,-1 0 0,1 0 0,0 1 1,1-1-1,-1 0 0,0 0 0,1 0 0,-1 0 0,1 0 1,-1 0-1,2 3 0,0-2 5,0-1 0,0 1 1,0-1-1,0 1 0,0-1 0,1 0 1,-1 1-1,1-1 0,-1 0 0,1-1 1,0 1-1,0-1 0,0 1 0,0-1 1,0 0-1,0 0 0,0 0 0,1 0 1,-1 0-1,0-1 0,4 0 0,-5 1 0,1-2 0,-1 1 0,0 0-1,1 0 1,-1-1 0,0 1 0,1-1 0,-1 0-1,0 0 1,0 0 0,0 0 0,0 0 0,0 0-1,0 0 1,0-1 0,0 1 0,0-1-1,0 1 1,-1-1 0,1 0 0,-1 0 0,1 0-1,-1 0 1,0 0 0,0 0 0,0 0 0,0 0-1,0 0 1,0 0 0,0-3 0,1-5 26,0 0 0,-1 1 0,-1-1 1,0-12-1,1-13 92,-1 34-122,0 1 0,0 0 0,0 0-1,0 0 1,0-1 0,0 1 0,0 0 0,0 0 0,0-1 0,0 1-1,0 0 1,0 0 0,0 0 0,0-1 0,0 1 0,0 0-1,1 0 1,-1 0 0,0 0 0,0-1 0,0 1 0,0 0 0,0 0-1,0 0 1,1 0 0,-1-1 0,0 1 0,0 0 0,0 0-1,0 0 1,1 0 0,-1 0 0,0 0 0,0 0 0,0 0 0,1 0-1,-1 0 1,0 0 0,0 0 0,0 0 0,1 0 0,9 6-22,6 13 7,8 18 335,-1 0 0,-3 2 0,19 48 1,-15-34 77,-19-41-345,-1-1-1,0 2 0,-1-1 1,0 0-1,-1 1 0,0-1 1,-1 1-1,-1 0 0,0-1 1,0 1-1,-1 0 0,-1-1 0,-3 15 1,3-20-46,0 0 1,0-1-1,-1 1 1,1-1-1,-1 1 1,-1-1 0,1 0-1,-1 0 1,0-1-1,0 1 1,-1-1-1,0 0 1,0 0-1,0 0 1,0-1-1,-1 1 1,0-2-1,0 1 1,0 0-1,0-1 1,0 0-1,-1-1 1,0 1 0,1-1-1,-11 1 1,13-2-4,-1 0 1,0-1 0,0 0 0,0 0-1,0 0 1,1 0 0,-1-1 0,0 0-1,0 0 1,0 0 0,1 0 0,-1-1 0,1 0-1,-1 0 1,1 0 0,0-1 0,-5-3-1,6 4-3,0-1-1,0 0 0,1 0 1,-1 0-1,1 0 0,-1 0 1,1-1-1,0 1 0,1-1 1,-1 1-1,0-1 0,1 0 1,0 1-1,0-1 1,0 0-1,1 0 0,-1 0 1,1 0-1,0 0 0,0 0 1,1-7-1,1-3 8,1-1 0,1 1-1,0 0 1,1 0 0,1 0 0,0 1 0,15-24 0,68-86 394,-78 110-314,75-80 785,-65 73-624,-1-1 0,0-1-1,-1 0 1,25-43 0,-33 40-186,-14 20-654,-10 9-1200,-5 3-929,-9-3 1113</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06.015"/>
    </inkml:context>
    <inkml:brush xml:id="br0">
      <inkml:brushProperty name="width" value="0.05" units="cm"/>
      <inkml:brushProperty name="height" value="0.05" units="cm"/>
      <inkml:brushProperty name="color" value="#FF0066"/>
    </inkml:brush>
  </inkml:definitions>
  <inkml:trace contextRef="#ctx0" brushRef="#br0">6 145 6977,'-5'-2'8371,"9"-4"-5599,20-9-3260,-17 11 1248,-7 4-757,199-111 2757,-197 110-2739,1 0 1,-1 0-1,1 0 0,-1 0 0,1 1 1,0-1-1,-1 1 0,1-1 0,-1 1 1,4 0-1,-4 0-16,-1 1 0,0-1 0,0 0 1,0 0-1,0 1 0,-1-1 0,1 1 0,0-1 1,0 1-1,0-1 0,0 1 0,0-1 0,0 1 0,-1 0 1,1-1-1,0 1 0,-1 0 0,2 1 0,-1 1-3,0 0 0,0-1 0,0 1 0,-1 0-1,1 0 1,-1 0 0,1-1 0,-1 1 0,0 0-1,0 0 1,-1 0 0,1 0 0,0 0 0,-1-1-1,0 1 1,-1 4 0,-42 88 123,43-95-126,1 1-1,0 0 0,0 0 0,0 0 1,0 0-1,0 0 0,0 0 0,0 0 1,1 0-1,-1 0 0,0 0 1,0 0-1,1 0 0,-1 0 0,0-1 1,1 1-1,-1 0 0,1 0 0,0 0 1,-1-1-1,1 1 0,-1 0 1,1 0-1,0-1 0,0 1 0,-1-1 1,1 1-1,0-1 0,0 1 0,0-1 1,-1 1-1,1-1 0,0 0 1,0 1-1,0-1 0,2 0 0,45 12-31,-30-9 42,-14-2-1,7 2-4,1 0 0,-1 0 1,0 1-1,-1 1 0,15 8 0,-23-12 18,0 0-1,0 1 1,0-1 0,0 1-1,-1-1 1,1 1 0,0 0 0,-1 0-1,1-1 1,-1 1 0,0 0-1,0 0 1,0 1 0,0-1 0,0 0-1,0 0 1,0 1 0,-1-1-1,1 0 1,-1 0 0,0 1 0,1-1-1,-1 1 1,0-1 0,-1 0-1,1 1 1,0-1 0,-1 0 0,1 1-1,-1-1 1,1 0 0,-1 0-1,-2 3 1,0 3 55,-2 0-1,1 0 1,-1-1-1,0 0 1,-1 0 0,0 0-1,0-1 1,0 1-1,-10 6 1,-13 8-163,-30 17 1,25-17-351,32-19 164,0-1 1,-1 1 0,1-1-1,0 0 1,-1 0-1,1 0 1,-1 0 0,-4 1-1,6-2 198,1 0-1,0 0 1,0 0-1,0 0 1,0 0-1,-1 0 1,1 0-1,0-1 1,0 1-1,0 0 1,-1 0-1,1 0 1,0 0-1,0 0 1,0 0 0,0 0-1,-1 0 1,1 0-1,0 0 1,0-1-1,0 1 1,0 0-1,0 0 1,0 0-1,-1 0 1,1 0-1,0-1 1,0 1-1,0 0 1,0 0-1,0 0 1,0 0-1,0-1 1,0 1-1,0 0 1,0 0-1,0 0 1,0-1-1,0 1 1,6-16-2341,9-3 1114</inkml:trace>
</inkml:ink>
</file>

<file path=ppt/ink/ink1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57.420"/>
    </inkml:context>
    <inkml:brush xml:id="br0">
      <inkml:brushProperty name="width" value="0.05" units="cm"/>
      <inkml:brushProperty name="height" value="0.05" units="cm"/>
      <inkml:brushProperty name="color" value="#AB008B"/>
    </inkml:brush>
  </inkml:definitions>
  <inkml:trace contextRef="#ctx0" brushRef="#br0">13 1 8138,'-12'5'11663,"12"-4"-11231,1 14 2749,19 25-2383,-10-25-678,43 79 1207,-49-87-1464,-1 1 1,1 0 0,-1 0 0,-1 0-1,0 0 1,0 0 0,0 0 0,-1 1-1,0-1 1,-1 14 0,0-23 35,0 1 1,0 0-1,0 0 0,-1 0 1,1-1-1,0 1 1,0 0-1,0 0 0,0 0 1,-1 0-1,1-1 1,0 1-1,0 0 0,0 0 1,-1 0-1,1 0 1,0 0-1,0 0 0,-1 0 1,1 0-1,0 0 1,0 0-1,0 0 0,-1 0 1,1 0-1,0 0 1,0 0-1,-1 0 0,1 0 1,0 0-1,0 0 1,-1 0-1,1 0 0,0 0 1,0 0-1,-1 0 1,1 0-1,0 0 0,0 1 1,0-1-1,-1 0 1,1 0-1,0 0 0,0 0 1,0 1-1,0-1 1,0 0-1,-1 0 0,1 0 1,0 1-1,0-1 1,0 0-1,0 0 0,0 1 1,0-1-1,0 0 1,0 0-1,0 1 0,0-1 1,0 0-1,0 1 0,-1-4-1281</inkml:trace>
</inkml:ink>
</file>

<file path=ppt/ink/ink1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2:57.930"/>
    </inkml:context>
    <inkml:brush xml:id="br0">
      <inkml:brushProperty name="width" value="0.05" units="cm"/>
      <inkml:brushProperty name="height" value="0.05" units="cm"/>
      <inkml:brushProperty name="color" value="#AB008B"/>
    </inkml:brush>
  </inkml:definitions>
  <inkml:trace contextRef="#ctx0" brushRef="#br0">147 54 9298,'-4'1'470,"0"0"-1,0 0 1,0 0 0,1 0 0,-1 1-1,0-1 1,0 1 0,1 0 0,-1 1-1,1-1 1,0 0 0,0 1 0,-4 3-1,2 0-77,0 0 0,0 1 0,0-1 0,1 1-1,0 0 1,-4 10 0,-1 8 90,1 1 0,-10 52-1,18-76-440,-5 23 53,2 1 0,0 0 0,2 0 0,1 0-1,1 0 1,1 0 0,10 45 0,-9-59-55,1 0 0,0 0 0,1 0 0,0-1 0,1 0 1,0 0-1,15 19 0,-15-23 7,0-1 0,0 1-1,1-1 1,0 0 0,0-1 0,1 0 0,-1 0 0,1 0 0,0-1 0,1-1 0,16 7 0,-12-8-14,0 1 0,0-1 0,0-1 0,1 0 0,-1-1 0,0-1 0,0 0 0,0-1 0,0 0 0,0-1 0,0 0 0,0-1 0,-1 0 0,0-1 0,0-1 0,0 0 0,0 0 0,16-14 0,-16 12 41,0-1 1,-1-1 0,0 0 0,-1-1 0,0 0 0,0 0 0,-1-1 0,-1 0 0,0 0 0,-1-1 0,0 0 0,-1-1 0,-1 0 0,0 0 0,0 0-1,3-21 1,-7 19 16,0-1-1,-2 1 1,1 0-1,-2-1 1,0 1-1,-1 0 1,-1 0-1,0 0 1,-1 0-1,-1 1 1,-1 0 0,0 0-1,-16-26 1,13 27-18,0 0 0,0 0 0,-2 1 0,0 0 0,0 1 0,-1 0 1,0 1-1,-1 0 0,-1 1 0,1 1 0,-2 1 0,-30-14 1,35 19-43,0 0 1,0 1 0,0 0 0,0 0 0,-1 1 0,1 1 0,0 0 0,0 1 0,0 0 0,-1 0 0,-13 5 0,-9 4-200,0 1 0,-38 20-1,67-29-372,0 0 0,0 1-1,0 0 1,1 0 0,-8 5-1,10-4-715</inkml:trace>
</inkml:ink>
</file>

<file path=ppt/ink/ink1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54.108"/>
    </inkml:context>
    <inkml:brush xml:id="br0">
      <inkml:brushProperty name="width" value="0.05" units="cm"/>
      <inkml:brushProperty name="height" value="0.05" units="cm"/>
      <inkml:brushProperty name="color" value="#AB008B"/>
    </inkml:brush>
  </inkml:definitions>
  <inkml:trace contextRef="#ctx0" brushRef="#br0">181 244 6305,'-50'9'2614,"30"-2"2637,18 7-4395,3-1-701,-30 501 4394,25-422-4284,-33 538 352,20-501-589,7-61-3,2 0 0,4 1 0,5 97 0,1-143 7,-2-13-32,1 0 1,0-1-1,0 1 1,5 15-1,-5-22 17,0-1 1,1 1-1,-1-1 0,0 0 0,1 1 0,-1-1 0,1 0 0,0 0 0,0 0 0,0 0 1,0 0-1,0 0 0,0 0 0,0-1 0,1 1 0,-1-1 0,1 1 0,-1-1 1,1 0-1,4 1 0,16 3 152,0-2 0,0 0 0,1-2 0,-1-1 0,27-2 0,10 0 54,136 4 450,191-4 531,-345 1-1055,-1 1 0,1 2 0,-1 2 1,0 2-1,0 1 0,65 22 0,-95-25-129,-1-1 0,1 0 0,0 0 0,0-2-1,0 1 1,18 0 0,-25-3-5,0 1-1,0-1 1,0 0-1,0 0 1,0 0-1,0 0 0,-1-1 1,1 1-1,0-1 1,-1 0-1,1 0 1,-1 0-1,0-1 1,0 1-1,0-1 1,0 0-1,0 0 1,0 0-1,-1 0 1,0 0-1,4-6 1,-2 1 36,-1 1 1,0 0-1,0-1 1,-1 0-1,0 1 1,0-1-1,0 0 1,0-12-1,-3-71 113,0 43-154,9-136-120,35-194 0,-29 280 22,-3 13 56,30-256 65,-33 231-37,-6-122 0,-3 207 5,-1-23-58,-12-75 1,11 107 43,-1 1 1,-1-1 0,0 1-1,-1 1 1,0-1-1,-1 1 1,-1 0 0,-16-23-1,10 19 15,-1 1-1,0 0 1,-1 1-1,-24-18 0,30 26-4,-1 1-1,0 1 1,-1 0-1,1 0 1,-1 1-1,0 0 1,-1 1-1,1 1 1,-17-3-1,-36-2-10,0 2 0,-1 4 0,0 2 0,1 3 0,-121 22-1,110-9 88,0 3 0,2 4 0,1 3 0,-116 59 0,157-70-64,15-7-29,0 1 0,-27 19 1,43-28-6,1 0 1,0 0 0,0 0 0,-1 0 0,1 0-1,0 1 1,0-1 0,0 0 0,-1 0 0,1 0-1,0 1 1,0-1 0,0 0 0,-1 0 0,1 1-1,0-1 1,0 0 0,0 0 0,0 1 0,0-1-1,0 0 1,0 0 0,0 1 0,0-1 0,0 0-1,0 1 1,0-1 0,0 0 0,0 0-1,0 1 1,0-1 0,0 0 0,0 1 0,0-1-1,0 0 1,0 0 0,0 1 0,0-1 0,0 0-1,1 0 1,-1 1 0,0-1 0,0 0 0,0 0-1,1 0 1,-1 1 0,0-1 0,0 0 0,0 0-1,1 0 1,-1 0 0,0 1 0,0-1 0,1 0-1,-1 0 1,0 0 0,1 0 0,-1 0 0,0 0-1,0 0 1,1 0 0,-1 0 0,22 5 394,-20-4-345,29 0-76</inkml:trace>
</inkml:ink>
</file>

<file path=ppt/ink/ink1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57.624"/>
    </inkml:context>
    <inkml:brush xml:id="br0">
      <inkml:brushProperty name="width" value="0.05" units="cm"/>
      <inkml:brushProperty name="height" value="0.05" units="cm"/>
      <inkml:brushProperty name="color" value="#AB008B"/>
    </inkml:brush>
  </inkml:definitions>
  <inkml:trace contextRef="#ctx0" brushRef="#br0">39 0 6849,'-34'51'2834,"29"-48"-374,6-12-1185,4-11 181,-3 18-1295,0 0 1,-1 0 0,1 1-1,0-1 1,0 0 0,0 1-1,1-1 1,-1 1 0,0 0-1,0 0 1,1 0 0,-1 0-1,0 0 1,1 0-1,-1 1 1,1-1 0,-1 1-1,1 0 1,0 0 0,-1 0-1,1 0 1,-1 0 0,5 1-1,9 1 155,0 1 1,25 8-1,-28-7-62,43 11 360,82 35 0,-118-41-396,0 1 1,-1 1-1,0 1 1,-1 0-1,0 2 1,-1 0-1,20 21 1,-12-6 75,-1 1 0,-1 2 0,-1 0 1,-2 1-1,22 50 0,59 184 591,-44-103-127,-51-148-560,1 0-1,1-1 0,0 0 0,1 0 1,18 23-1,-23-33-144,1 0 0,0 0 0,0 0 0,0 0 0,1-1 0,-1 0 0,1 0 0,0-1 0,0 1 0,0-1 0,1 0 0,-1-1 0,1 0 0,-1 0 0,1 0 0,12 1 0,-2-6-1017,-16 3 879,-1 0 1,0 0-1,1 0 0,-1 0 1,0 0-1,1-1 0,-1 1 1,0 0-1,1 0 1,-1 0-1,0 0 0,1-1 1,-1 1-1,0 0 0,1 0 1,-1-1-1,0 1 0,0 0 1,1-1-1,-1 1 0,0 0 1,0-1-1,0 1 1,1 0-1,-1-1 0,0 1 1,0 0-1,0-1 0,0 1 1,0-1-1,0 1 0,0 0 1,0-1-1,0 0 1,-11-8-1266</inkml:trace>
</inkml:ink>
</file>

<file path=ppt/ink/ink1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3:59.574"/>
    </inkml:context>
    <inkml:brush xml:id="br0">
      <inkml:brushProperty name="width" value="0.05" units="cm"/>
      <inkml:brushProperty name="height" value="0.05" units="cm"/>
      <inkml:brushProperty name="color" value="#AB008B"/>
    </inkml:brush>
  </inkml:definitions>
  <inkml:trace contextRef="#ctx0" brushRef="#br0">38 328 2016,'-1'0'832,"-1"-1"-1,0 0 0,1 0 0,-1 0 0,1 0 0,-1 0 0,1 0 1,0-1-1,-1 1 0,-1-3 0,2 3-151,1 0 1,-1 0-1,0 0 0,0 0 1,0 0-1,0 0 1,0 0-1,0 0 0,-1 0 1,1 1-1,0-1 0,0 0 1,0 1-1,-1-1 0,-1 0 1,10 17 1022,3 1-1508,2 0-1,0-1 1,1 0 0,0-1 0,2 0 0,0-1 0,0-1-1,1-1 1,1 0 0,18 11 0,-34-23-189,0 1 0,0 0 0,0-1 0,0 1 0,0-1 0,0 1 0,0-1 0,0 0 0,0 1 0,0-1 0,0 0 0,0 0 0,0 0 0,0 0 0,0 1 0,0-2 0,0 1 0,0 0 0,1 0 0,-1 0 0,0 0 0,0-1 0,0 1 0,0 0 0,0-1 0,2 0-1,-2-1 3,-1 1-1,1 0 1,0-1-1,0 1 0,0-1 1,-1 1-1,1-1 1,-1 1-1,1-1 1,-1 0-1,0 1 0,1-1 1,-1 1-1,0-1 1,0-2-1,-1-10 31,-1 0 1,0 0-1,-4-16 0,4 24-16,-79-371 970,80 372-3894,3 9 1392,14 22-1149,27 18 1236</inkml:trace>
</inkml:ink>
</file>

<file path=ppt/ink/ink1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4:00.102"/>
    </inkml:context>
    <inkml:brush xml:id="br0">
      <inkml:brushProperty name="width" value="0.05" units="cm"/>
      <inkml:brushProperty name="height" value="0.05" units="cm"/>
      <inkml:brushProperty name="color" value="#AB008B"/>
    </inkml:brush>
  </inkml:definitions>
  <inkml:trace contextRef="#ctx0" brushRef="#br0">0 1 8498,'0'0'5610,"2"12"-2309,1-3-2914,0-1 0,1 0 0,0 0 0,0-1 0,0 1-1,1-1 1,6 8 0,-3-4-64,21 27 729,-23-31-982,0 0 0,0 1 1,-1 0-1,0 1 0,-1-1 0,8 19 0,-12-26-198,0 0 0,1 0 1,-1 0-1,0 1 0,0-1 0,0 0 0,0 0 0,0 0 1,0 1-1,0-1 0,-1 0 0,1 0 0,0 0 1,-1 2-1,0-3-85,1 1-1,0 0 1,-1-1 0,1 1 0,0-1 0,-1 1 0,1-1 0,-1 1 0,1-1-1,-1 1 1,1-1 0,-1 1 0,0-1 0,1 0 0,-1 1 0,1-1 0,-1 0-1,0 0 1,1 1 0,-1-1 0,0 0 0,1 0 0,-1 0 0,-1 0 0,-3-1-1149</inkml:trace>
</inkml:ink>
</file>

<file path=ppt/ink/ink1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4:00.489"/>
    </inkml:context>
    <inkml:brush xml:id="br0">
      <inkml:brushProperty name="width" value="0.05" units="cm"/>
      <inkml:brushProperty name="height" value="0.05" units="cm"/>
      <inkml:brushProperty name="color" value="#AB008B"/>
    </inkml:brush>
  </inkml:definitions>
  <inkml:trace contextRef="#ctx0" brushRef="#br0">0 302 8402,'4'-7'7167,"10"1"-6802,-8 4 447,-1-1-640,1 0 0,0-1 0,-1 0 0,1 1 0,-1-2 0,0 1 0,0-1 0,4-5 0,-3 4-55,0-1 1,1 1-1,0 0 1,9-6-1,-11 8-142,-1 1 0,1-1-1,-1 0 1,0 0-1,0 0 1,0-1-1,-1 1 1,0-1 0,4-7-1,-5 8-319,0 0 0,0-1-1,-1 1 1,1-1 0,-1 0-1,-1 1 1,1-1 0,0 0-1,-1 1 1,0-1 0,0 0 0,-1 0-1,1 1 1,-1-1 0,0 0-1,0 1 1,-1-1 0,-2-5 0,-2-7-183,5 11 666,-1 0 0,0 1 0,-1-1-1,1 1 1,-1-1 0,0 1 0,-4-5-1,25 75 6587,-11-44-5975,-1 1-463,2 0 0,0-1 0,1 1 1,19 29-1,-27-50-444,0 0 1,0 1 0,0-1 0,0 0 0,0 0 0,1-1 0,-1 1 0,0 0-1,0 0 1,1 0 0,-1-1 0,0 1 0,1-1 0,-1 1 0,1-1 0,-1 0-1,1 1 1,-1-1 0,1 0 0,-1 0 0,1 0 0,-1 0 0,1 0-1,-1 0 1,1-1 0,-1 1 0,2-1 0,22-7-985</inkml:trace>
</inkml:ink>
</file>

<file path=ppt/ink/ink1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4:01.023"/>
    </inkml:context>
    <inkml:brush xml:id="br0">
      <inkml:brushProperty name="width" value="0.05" units="cm"/>
      <inkml:brushProperty name="height" value="0.05" units="cm"/>
      <inkml:brushProperty name="color" value="#AB008B"/>
    </inkml:brush>
  </inkml:definitions>
  <inkml:trace contextRef="#ctx0" brushRef="#br0">84 6 7266,'-5'-5'12056,"-5"23"-12657,2-5 1117,-5 3-433,8-11-37,0 0 0,1 0 0,0 0 0,0 1 0,0-1 0,1 1 0,-1 0 0,1 0 0,1 1 0,-1-1 0,1 0 0,-2 11 0,4-17-44,0 0 0,0 1 0,0-1 1,0 1-1,0-1 0,0 0 0,0 1 1,0-1-1,0 0 0,0 1 0,0-1 1,0 1-1,0-1 0,0 0 0,0 1 1,0-1-1,0 0 0,1 1 0,-1-1 1,0 0-1,0 1 0,0-1 1,1 0-1,-1 1 0,0-1 0,0 0 1,1 0-1,-1 1 0,0-1 0,1 0 1,-1 0-1,0 0 0,1 0 0,-1 1 1,0-1-1,1 0 0,-1 0 0,1 0 1,-1 0-1,0 0 0,1 0 0,-1 0 1,0 0-1,1 0 0,-1 0 0,1 0 1,-1 0-1,0 0 0,1 0 0,-1 0 1,0 0-1,1-1 0,0 1 1,22-14 80,-12 7-46,-10 7-38,0-1 0,0 1-1,0 0 1,0-1 0,0 1 0,0 0-1,0 0 1,0 0 0,0-1-1,1 1 1,-1 0 0,0 1-1,0-1 1,0 0 0,0 0 0,0 0-1,0 1 1,0-1 0,0 0-1,0 1 1,0-1 0,0 1-1,0-1 1,0 1 0,0 0 0,-1-1-1,1 1 1,0 0 0,0 0-1,-1-1 1,1 1 0,0 0 0,-1 0-1,1 0 1,-1 0 0,1 0-1,-1 0 1,1 0 0,-1 0-1,0 0 1,1 0 0,-1 0 0,0 0-1,0 2 1,2 8-69,-1 0-1,-1 0 1,-1 21 0,1 3-28,0-35 98,0 1 0,0-1-1,0 1 1,0-1 0,0 1 0,0-1 0,0 1-1,0-1 1,0 1 0,0-1 0,1 0 0,-1 1 0,0-1-1,0 1 1,0-1 0,0 1 0,1-1 0,-1 0-1,0 1 1,0-1 0,1 0 0,-1 1 0,0-1-1,1 0 1,-1 1 0,0-1 0,1 0 0,-1 0 0,1 1-1,-1-1 1,0 0 0,1 0 0,-1 0 0,1 1-1,-1-1 1,1 0 0,-1 0 0,1 0 0,-1 0 0,0 0-1,1 0 1,-1 0 0,1 0 0,-1 0 0,1 0-1,-1 0 1,1 0 0,-1-1 0,1 1 0,-1 0 0,0 0-1,1 0 1,-1-1 0,1 1 0,-1 0 0,0 0-1,1-1 1,-1 1 0,0 0 0,1-1 0,-1 1 0,0 0-1,0-1 1,1 1 0,-1-1 0,0 1 0,1-1-1,17-27-63,-14 16-735,-1-1 1,-1 1 0,0 0-1,1-20 1,-1 6-117</inkml:trace>
</inkml:ink>
</file>

<file path=ppt/ink/ink1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4:01.439"/>
    </inkml:context>
    <inkml:brush xml:id="br0">
      <inkml:brushProperty name="width" value="0.05" units="cm"/>
      <inkml:brushProperty name="height" value="0.05" units="cm"/>
      <inkml:brushProperty name="color" value="#AB008B"/>
    </inkml:brush>
  </inkml:definitions>
  <inkml:trace contextRef="#ctx0" brushRef="#br0">56 38 9362,'-54'-38'3617,"52"43"-2737,2-3-368,5 3-520</inkml:trace>
  <inkml:trace contextRef="#ctx0" brushRef="#br0" timeOffset="1">169 377 8978,'0'6'4177,"0"1"-2121,0-3 1961</inkml:trace>
</inkml:ink>
</file>

<file path=ppt/ink/ink1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4:01.855"/>
    </inkml:context>
    <inkml:brush xml:id="br0">
      <inkml:brushProperty name="width" value="0.05" units="cm"/>
      <inkml:brushProperty name="height" value="0.05" units="cm"/>
      <inkml:brushProperty name="color" value="#AB008B"/>
    </inkml:brush>
  </inkml:definitions>
  <inkml:trace contextRef="#ctx0" brushRef="#br0">0 0 9066,'8'21'6190,"17"13"-2540,-9-13-2078,-9-9-981,-1 1 0,-1 0 0,0 0 0,3 14 0,-6-17-357,0-1 0,1 0 0,1 1 0,-1-2 0,2 1 0,-1 0 0,1-1-1,0 0 1,7 9 0,-11-16-189,1-1 0,-1 1 0,0 0 0,1-1-1,-1 1 1,0-1 0,1 1 0,-1-1 0,1 0 0,-1 0 0,0 1-1,1-1 1,-1 0 0,1 0 0,-1 0 0,1-1 0,-1 1 0,0 0-1,1 0 1,-1-1 0,1 1 0,-1-1 0,0 1 0,1-1-1,-1 0 1,0 0 0,0 1 0,0-1 0,2-2 0,36-29 690,-36 29-649,7-7-129,0 1 0,1 1-1,-1-1 1,2 2 0,16-10-1,-21 11-720,-3-4 263</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06.372"/>
    </inkml:context>
    <inkml:brush xml:id="br0">
      <inkml:brushProperty name="width" value="0.05" units="cm"/>
      <inkml:brushProperty name="height" value="0.05" units="cm"/>
      <inkml:brushProperty name="color" value="#FF0066"/>
    </inkml:brush>
  </inkml:definitions>
  <inkml:trace contextRef="#ctx0" brushRef="#br0">134 15 8434,'0'-1'343,"0"1"-1,0-1 1,0 1 0,0-1 0,0 1-1,0-1 1,0 0 0,0 1 0,0-1-1,0 1 1,0-1 0,0 1 0,0-1-1,-1 0 1,1 1 0,0-1 0,0 1-1,-1-1 1,1 1 0,0-1 0,-1 1-1,1 0 1,-1-1 0,1 1 0,0-1-1,-1 1 1,-13 5 2523,-17 28-2846,28-30 436,-16 17-163,11-11-109,0 0 0,0 0-1,1 0 1,-12 20 0,18-26-152,-1-1-1,1 1 1,-1 0 0,1-1-1,0 1 1,0 0-1,1 0 1,-1 0 0,0 0-1,1 0 1,0 0 0,0 0-1,0 0 1,0 0-1,0-1 1,0 1 0,1 0-1,-1 0 1,1 0-1,2 5 1,-1-4 20,1 0-1,-1-1 0,1 1 1,0-1-1,0 0 0,0 0 1,0 0-1,0 0 1,1-1-1,-1 1 0,1-1 1,0 0-1,4 2 1,1 0-228,0 0-1,0-1 1,0 0 0,0-1 0,17 2 0,-19-3-407,0-1 0,1 1 0,-1-2 0,0 1 0,0-1 0,0 0 0,8-2 0,4-3-1524,4-1 960</inkml:trace>
</inkml:ink>
</file>

<file path=ppt/ink/ink1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4:04.537"/>
    </inkml:context>
    <inkml:brush xml:id="br0">
      <inkml:brushProperty name="width" value="0.05" units="cm"/>
      <inkml:brushProperty name="height" value="0.05" units="cm"/>
      <inkml:brushProperty name="color" value="#AB008B"/>
    </inkml:brush>
  </inkml:definitions>
  <inkml:trace contextRef="#ctx0" brushRef="#br0">12 876 7562,'-6'4'5004,"2"8"-3548,3 18-596,1-30-855,-1 3 73,1 0 1,0 0-1,0 0 0,1 0 1,-1 0-1,1 0 1,-1 0-1,1 0 1,0 0-1,0 0 0,0 0 1,0 0-1,1-1 1,-1 1-1,1 0 0,0-1 1,-1 0-1,1 1 1,0-1-1,1 0 1,-1 0-1,0 0 0,1 0 1,-1 0-1,1-1 1,-1 1-1,1-1 1,4 3-1,7-1 160,1 0-1,0-1 1,-1-1 0,1 0-1,0-1 1,-1 0-1,1-1 1,0-1 0,27-7-1,2-3 328,79-32 0,-71 19 254,0-1-1,-3-2 1,0-3-1,82-68 1,-41 20 993,100-116 1,141-237 801,-324 423-2870,3-5 361</inkml:trace>
</inkml:ink>
</file>

<file path=ppt/ink/ink1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4:05.443"/>
    </inkml:context>
    <inkml:brush xml:id="br0">
      <inkml:brushProperty name="width" value="0.05" units="cm"/>
      <inkml:brushProperty name="height" value="0.05" units="cm"/>
      <inkml:brushProperty name="color" value="#AB008B"/>
    </inkml:brush>
  </inkml:definitions>
  <inkml:trace contextRef="#ctx0" brushRef="#br0">8 362 7714,'-7'-8'7498,"16"21"-2994,5 4-4017,1 0-1,32 28 1,-17-19 206,-22-19-414,-1 0-106,0 0 0,0 0-1,1-1 1,-1-1 0,1 1 0,1-1-1,-1-1 1,1 1 0,9 2 0,-17-7-154,0 0 0,0 0 0,0 0 0,-1 0 1,1 0-1,0 0 0,0 0 0,-1-1 0,1 1 0,0 0 1,0-1-1,-1 1 0,1 0 0,0-1 0,-1 1 0,1-1 1,0 1-1,-1-1 0,1 1 0,-1-1 0,1 1 0,-1-1 1,1 0-1,-1 1 0,1-1 0,-1 0 0,0 0 1,1 1-1,-1-1 0,0 0 0,1 0 0,-1 1 0,0-3 1,4-30 387,-3 27-322,11-109 585,-6 68-470,-1 1 1,-3-2-1,-5-71 0,2 111-172,0 1 0,-1 0 1,0-1-1,0 1 0,-1 0 0,1 0 0,-2 0 1,1 1-1,-1-1 0,0 1 0,0 0 0,-1 0 1,-7-8-1,11 10-462</inkml:trace>
</inkml:ink>
</file>

<file path=ppt/ink/ink1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4:06.060"/>
    </inkml:context>
    <inkml:brush xml:id="br0">
      <inkml:brushProperty name="width" value="0.05" units="cm"/>
      <inkml:brushProperty name="height" value="0.05" units="cm"/>
      <inkml:brushProperty name="color" value="#AB008B"/>
    </inkml:brush>
  </inkml:definitions>
  <inkml:trace contextRef="#ctx0" brushRef="#br0">0 84 8482,'22'20'2731,"27"29"6271,-20-13-7443,-15-14-965,-5-9-215,0 1-1,10 23 1,-17-32-454,0 1-1,0-1 0,-1 1 0,0-1 1,0 1-1,0-1 0,0 1 0,-1-1 1,0 1-1,0 0 0,-2 7 0,2-12 1,0-1 0,0 0 0,0 1-1,0-1 1,0 0 0,0 0-1,0 1 1,0-1 0,0 0 0,0 0-1,0 1 1,0-1 0,0 0-1,-1 1 1,1-1 0,0 0 0,0 0-1,0 1 1,0-1 0,0 0-1,-1 0 1,1 0 0,0 1 0,0-1-1,0 0 1,-1 0 0,1 0-1,0 0 1,0 1 0,-1-1 0,1 0-1,0 0 1,0 0 0,-1 0-1,1 0 1,0 0 0,-1 0 0,1 0-1,0 0 1,0 0 0,-1 0-1,1 0 1,0 0 0,-1 0 0,1 0-1,-1 0 1,-12-13-3062,-8-21-915,20 32 3884,-1-3 2,-1-1 0,1 1-1,1-1 1,-1 0 0,-1-8 0,3 11 368,1 1 0,-1-1-1,0 1 1,1-1 0,-1 1 0,1-1 0,0 1 0,-1 0 0,1-1 0,0 1 0,1 0 0,-1 0-1,0 0 1,1 0 0,-1 0 0,3-2 0,24-30 2320,45-56 1257,-72 87-3721,1 1-1,-1-1 0,1 1 1,-1-1-1,0 1 0,0-1 1,0 0-1,0 0 0,-1 1 1,1-1-1,-1 0 0,1 0 1,-1 0-1,0 0 0,0 0 1,0 0-1,-1-3 0,-1 0 133,0 0-1,-1 0 1,1 1 0,-1-1-1,0 1 1,-6-8 0,9 12 423,1 10 12,4 8-508,0-1 0,1 1-1,0-1 1,2 0-1,-1 0 1,20 26 0,-25-38-153,1-1 1,0 1-1,0-1 1,1 1 0,-1-1-1,1 0 1,-1-1-1,1 1 1,0-1-1,0 1 1,0-1 0,8 3-1,-10-5-134,0 1 0,0-1 0,0 0 0,-1 0 0,1 0 0,0 0 0,0 0 0,0-1 0,-1 1 0,1 0 0,0-1 0,-1 1 0,1-1 0,0 0 0,-1 1 0,1-1 0,0 0 0,-1 0 0,1 0 0,-1 0 0,0-1 0,1 1 0,-1 0 0,0 0 0,0-1 0,0 1 0,0-1 0,0 1 0,0-1 0,0 1 0,0-1 0,0 0 0,-1 1 0,1-4 0,5-12-986</inkml:trace>
</inkml:ink>
</file>

<file path=ppt/ink/ink1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4:06.510"/>
    </inkml:context>
    <inkml:brush xml:id="br0">
      <inkml:brushProperty name="width" value="0.05" units="cm"/>
      <inkml:brushProperty name="height" value="0.05" units="cm"/>
      <inkml:brushProperty name="color" value="#AB008B"/>
    </inkml:brush>
  </inkml:definitions>
  <inkml:trace contextRef="#ctx0" brushRef="#br0">41 16 7978,'13'-15'10697,"-18"24"-8769,-12 12-874,14-18-987,0 0 0,0 1 0,0-1 0,0 0 0,1 1-1,-1 0 1,1 0 0,0 0 0,0 0 0,1 0-1,-1 0 1,-1 7 0,3-10-65,1 0 0,-1 0 1,0-1-1,1 1 0,-1 0 0,1 0 0,-1-1 0,1 1 0,-1 0 1,1-1-1,0 1 0,-1-1 0,1 1 0,-1-1 0,1 1 0,0-1 1,0 1-1,-1-1 0,1 0 0,0 1 0,0-1 0,0 0 0,-1 0 0,1 1 1,0-1-1,0 0 0,0 0 0,-1 0 0,1 0 0,0 0 0,0 0 1,0 0-1,0-1 0,1 1 0,30-6 50,-31 6-53,-1 0 1,0 0-1,1 1 0,-1-1 1,0 0-1,1 0 1,-1 0-1,1 0 1,-1 0-1,0 0 0,1 0 1,-1 1-1,0-1 1,1 0-1,-1 0 0,0 0 1,1 1-1,-1-1 1,0 0-1,0 1 0,1-1 1,-1 0-1,0 1 1,0-1-1,0 0 1,1 1-1,-1-1 0,0 0 1,0 1-1,0-1 1,0 0-1,0 1 0,0-1 1,0 1-1,0-1 1,1 0-1,-2 1 0,1-1 1,0 0-1,0 1 1,0-1-1,0 1 1,0-1-1,0 0 0,0 1 1,0-1-1,0 0 1,-1 1-1,1-1 0,-5 31-46,3-22 36,-2 13-17,2-14 19,0 0 1,1 0-1,0 0 1,1 0 0,0 16-1,0-23 10,0-1 0,0 1-1,0-1 1,0 1 0,0-1-1,0 0 1,1 1 0,-1-1-1,0 1 1,0-1 0,0 1-1,0-1 1,1 0 0,-1 1 0,0-1-1,0 0 1,1 1 0,-1-1-1,0 0 1,1 1 0,-1-1-1,0 0 1,1 0 0,-1 1-1,0-1 1,1 0 0,-1 0-1,1 1 1,-1-1 0,0 0 0,1 0-1,-1 0 1,1 0 0,-1 0-1,1 0 1,-1 0 0,0 0-1,1 0 1,-1 0 0,1 0-1,-1 0 1,1 0 0,-1 0 0,0 0-1,1 0 1,-1-1 0,1 1-1,-1 0 1,0 0 0,1 0-1,-1-1 1,1 1 0,-1 0-1,1-1 1,25-22 119,-15 13-39,-7 7-116,0 0 1,-1 0-1,1 0 0,-1 0 1,0-1-1,0 1 0,0-1 1,0 0-1,-1 0 0,0 0 1,0 0-1,0 0 0,0-1 1,1-5-1,-1 2-745,0 1 0,-1 0 0,0 0 0,-1-1 0,0-8 0,0-7-502</inkml:trace>
</inkml:ink>
</file>

<file path=ppt/ink/ink1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4:06.907"/>
    </inkml:context>
    <inkml:brush xml:id="br0">
      <inkml:brushProperty name="width" value="0.05" units="cm"/>
      <inkml:brushProperty name="height" value="0.05" units="cm"/>
      <inkml:brushProperty name="color" value="#AB008B"/>
    </inkml:brush>
  </inkml:definitions>
  <inkml:trace contextRef="#ctx0" brushRef="#br0">6 1 8874,'-4'11'3729,"3"3"-2209,7 1-952,2-4-96,3-2-664,10 2-240,-7-5 288</inkml:trace>
  <inkml:trace contextRef="#ctx0" brushRef="#br0" timeOffset="1">211 387 9226,'2'13'4105,"-2"-7"-1905,6 0-455,-4-3-289,-1-3-80,-1-1-1120,0-1-320,0 1-392,5-14-3233,6-7 2793</inkml:trace>
</inkml:ink>
</file>

<file path=ppt/ink/ink1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4:07.324"/>
    </inkml:context>
    <inkml:brush xml:id="br0">
      <inkml:brushProperty name="width" value="0.05" units="cm"/>
      <inkml:brushProperty name="height" value="0.05" units="cm"/>
      <inkml:brushProperty name="color" value="#AB008B"/>
    </inkml:brush>
  </inkml:definitions>
  <inkml:trace contextRef="#ctx0" brushRef="#br0">0 145 7562,'12'20'7353,"0"1"-4386,13 24-331,1-5-733,-14-21-759,1 1 0,19 22 1,-31-41-1060,1-1 1,-1 1 0,0 0-1,0 0 1,0-1-1,0 1 1,1-1 0,-1 1-1,0-1 1,1 1 0,-1-1-1,0 0 1,1 1 0,-1-1-1,0 0 1,1 0 0,-1 0-1,1 0 1,-1-1 0,0 1-1,1 0 1,-1 0 0,0-1-1,1 1 1,-1-1 0,0 1-1,0-1 1,1 0 0,0 0-1,40-29 333,-30 20-239,-2 3-233,0-1 0,-1-1 1,0 0-1,-1 0 1,0 0-1,0-1 0,12-21 1,-15 20-1066,0 1 1,0-1-1,-1 0 1,0 0-1,2-12 0,-3-4-548</inkml:trace>
  <inkml:trace contextRef="#ctx0" brushRef="#br0" timeOffset="1">571 1 13819,'2'9'6193,"-4"2"-2936,2 2-1057,0-2-759,3-3-569,-1-5-1488,9-1-1289,8-10 1233</inkml:trace>
</inkml:ink>
</file>

<file path=ppt/ink/ink1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1:46:42.278"/>
    </inkml:context>
    <inkml:brush xml:id="br0">
      <inkml:brushProperty name="width" value="0.05" units="cm"/>
      <inkml:brushProperty name="height" value="0.05" units="cm"/>
      <inkml:brushProperty name="color" value="#E71224"/>
    </inkml:brush>
  </inkml:definitions>
  <inkml:trace contextRef="#ctx0" brushRef="#br0">13 11 1600,'-12'-10'400</inkml:trace>
</inkml:ink>
</file>

<file path=ppt/ink/ink1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1:46:59.349"/>
    </inkml:context>
    <inkml:brush xml:id="br0">
      <inkml:brushProperty name="width" value="0.05" units="cm"/>
      <inkml:brushProperty name="height" value="0.05" units="cm"/>
      <inkml:brushProperty name="color" value="#E71224"/>
    </inkml:brush>
  </inkml:definitions>
  <inkml:trace contextRef="#ctx0" brushRef="#br0">72 1 16307,'-20'24'6442,"5"-11"-4226,-1-2-863,0-14 671,11-6-1376</inkml:trace>
</inkml:ink>
</file>

<file path=ppt/ink/ink1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4:47.345"/>
    </inkml:context>
    <inkml:brush xml:id="br0">
      <inkml:brushProperty name="width" value="0.05" units="cm"/>
      <inkml:brushProperty name="height" value="0.05" units="cm"/>
      <inkml:brushProperty name="color" value="#AB008B"/>
    </inkml:brush>
  </inkml:definitions>
  <inkml:trace contextRef="#ctx0" brushRef="#br0">6 339 5393,'0'-1'218,"1"0"-1,0-1 0,0 1 1,-1 0-1,1-1 1,-1 1-1,1-1 1,-1 1-1,0 0 0,1-1 1,-1 1-1,0-1 1,0 1-1,0-1 0,0 1 1,0-1-1,0 1 1,-1-1-1,1 1 1,0 0-1,-1-1 0,1 1 1,-1-1-1,0 1 1,1 0-1,-1-1 1,0 1-1,0 0 0,0 0 1,0 0-1,-1-2 1,2 3-133,0 0 1,0-1-1,0 1 1,0-1 0,-1 1-1,1 0 1,0-1-1,0 1 1,0-1-1,0 1 1,0-1 0,1 1-1,-1-1 1,0 1-1,0 0 1,0-1 0,0 1-1,0-1 1,0 1-1,1 0 1,-1-1-1,0 1 1,0 0 0,1-1-1,-1 1 1,0 0-1,1-1 1,-1 1 0,0 0-1,1-1 1,-1 1-1,0 0 1,1 0-1,-1 0 1,0-1 0,1 1-1,0 0 1,24-15-51,-19 12 225,23-13 139,1 1 0,1 2 1,0 0-1,1 3 0,54-12 0,120 14 13,-17 2-377,33-27 33,-127 16 23,121-5 1,-26 15-96,359-3-27,-289 31 65,58 1 65,-166-27 317,189 6 710,38 15-1026,-342-15-99,60-4 140,0-5-1,169-34 0,-237 37-131,55-7 20,128 0 1,-116 8 10,-88 4 83,0-1 1,0 1 0,0-2 0,0 1 0,0-1 0,0-1 0,0 1 0,-1-1 0,1 0 0,-1-1 0,0 0 0,0 0 0,9-8 0,-18 12 1488,4 13-1764,-1-11 152,-1-1 0,1 0 0,0 0 1,-1 0-1,1 0 0,0 0 0,0 0 0,0 0 0,0 0 0,0-1 1,0 1-1,0 0 0,0-1 0,0 1 0,0 0 0,1 0 1,18 11-13,20 18 4,-36-28 6,-1 0 1,1-1-1,0 1 1,-1-1 0,1 0-1,0 0 1,0 0-1,0-1 1,0 1 0,0-1-1,0 0 1,0 0 0,0 0-1,0-1 1,5 0-1,3-1-66,32-9-1655,-18 3-676,-6 2 1393</inkml:trace>
</inkml:ink>
</file>

<file path=ppt/ink/ink1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4:58.587"/>
    </inkml:context>
    <inkml:brush xml:id="br0">
      <inkml:brushProperty name="width" value="0.05" units="cm"/>
      <inkml:brushProperty name="height" value="0.05" units="cm"/>
      <inkml:brushProperty name="color" value="#AB008B"/>
    </inkml:brush>
  </inkml:definitions>
  <inkml:trace contextRef="#ctx0" brushRef="#br0">91 36 3841,'-24'6'879,"17"-4"-274,1 0 1,-1 0 0,1 0-1,0 1 1,-10 5 0,15-8-412,0 0 0,1 1 1,-1-1-1,0 0 0,0 0 0,1 0 1,-1 0-1,0 0 0,1 0 0,-1 0 1,0-1-1,1 1 0,-1 0 0,0 0 1,1 0-1,-1-1 0,0 1 0,1 0 1,-1-1-1,1 1 0,-1-1 1,0 1-1,0-1 0,-1-5 4003,12 3-2641,-1 3-1299,-1 0 0,1-1 0,0 0 0,-1 0 0,1-1 0,-1-1 0,0 1 0,0-1 0,0-1 0,0 1 0,14-10 0,-16 11-140,1-1 1,1 1 0,-1 0-1,0 0 1,1 1 0,-1 0-1,1 0 1,-1 0 0,1 1-1,-1 1 1,1-1 0,-1 1-1,0 0 1,10 3 0,36 3 292,-28-7-173,-15-1-182,0 1 0,-1 0-1,1 1 1,0 0 0,-1 1-1,1 0 1,9 3 0,-12 3-465</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07.116"/>
    </inkml:context>
    <inkml:brush xml:id="br0">
      <inkml:brushProperty name="width" value="0.05" units="cm"/>
      <inkml:brushProperty name="height" value="0.05" units="cm"/>
      <inkml:brushProperty name="color" value="#FF0066"/>
    </inkml:brush>
  </inkml:definitions>
  <inkml:trace contextRef="#ctx0" brushRef="#br0">0 645 8674,'28'-40'3590,"-27"38"-3233,0 0 0,0-1-1,0 1 1,-1 0 0,1 0 0,0 0-1,-1-1 1,0 1 0,1 0 0,-1-1 0,-1-3-1,3-10 1258,4-3-35,-3 13-1276,-1 0 0,0 1 1,-1-1-1,1 0 0,-1 0 0,-1 0 0,1 1 1,-1-1-1,0-9 0,0 14-292,-1 1 1,1 0-1,0 0 0,0 0 0,-1 0 1,1 0-1,0 0 0,0 0 0,-1 0 1,1-1-1,0 1 0,-1 0 0,1 0 1,0 0-1,-1 0 0,1 1 0,0-1 1,0 0-1,-1 0 0,1 0 0,0 0 1,-1 0-1,1 0 0,0 0 0,0 0 0,-1 1 1,1-1-1,0 0 0,0 0 0,-1 0 1,1 1-1,0-1 0,0 0 0,0 0 1,-1 0-1,1 1 0,0-1 0,0 0 1,0 1-1,0-1 0,0 0 0,0 0 1,0 1-1,-1-1 0,-10 15 50,5-5-47,1 0 0,1 1 1,0-1-1,0 1 0,-2 12 0,5-21-12,1-1 0,0 0 0,-1 1 0,1-1 0,0 0 0,0 1 0,-1-1 0,1 1 0,0-1 0,1 0 0,-1 1 0,0-1 0,0 0-1,1 1 1,-1-1 0,0 1 0,1-1 0,-1 0 0,1 0 0,0 1 0,0-1 0,-1 0 0,1 0 0,0 0 0,0 0 0,0 0 0,0 0 0,0 0 0,0 0 0,0 0-1,0 0 1,1-1 0,-1 1 0,0 0 0,0-1 0,1 1 0,-1-1 0,0 1 0,1-1 0,-1 0 0,0 0 0,1 0 0,-1 1 0,1-1 0,1-1 0,3 2 4,0-2 0,0 1 0,0-1 0,1 0 0,-1 0 1,0 0-1,10-5 0,-4 0 7,0-1 0,-1 0 0,0-1 0,0 0 0,-1-1 0,0 0 0,0-1 0,-1 0 0,-1-1 0,0 1 0,0-1 0,12-24 0,-14 21-3,0 1 0,0-1-1,-1 0 1,-1 0 0,-1 0 0,0-1 0,-1 1 0,0-1-1,-1 0 1,-1 0 0,-2-23 0,3 37-11,-1 0 0,0 0 0,0 0 0,0 0 1,-1 0-1,1 0 0,0 0 0,0 0 0,-1 0 0,1-1 1,0 1-1,-1 0 0,1 0 0,-1 1 0,1-1 0,-1 0 1,0 0-1,1 0 0,-1 0 0,0 0 0,0 1 0,0-1 1,-1-1-1,1 2-2,0 0 0,0 1 0,0-1 0,0 0 0,0 0 0,1 1 0,-1-1 1,0 0-1,0 1 0,0-1 0,0 1 0,1 0 0,-1-1 0,0 1 0,1-1 0,-1 1 1,0 0-1,1 0 0,-1-1 0,0 2 0,-4 5-9,1 0 0,0 0 0,0 1-1,-5 13 1,7-14 32,0 1-1,1-1 0,0 1 0,0 0 1,1 0-1,0-1 0,1 1 1,-1 0-1,1-1 0,1 1 0,-1 0 1,1-1-1,4 9 0,-5-12-11,1-1-1,-1 0 0,1 0 1,0 0-1,0 0 0,0 0 1,0-1-1,1 1 1,-1-1-1,0 1 0,1-1 1,0 0-1,0 0 1,0 0-1,0 0 0,0 0 1,0-1-1,0 0 1,0 1-1,1-1 0,-1 0 1,0 0-1,1-1 0,-1 1 1,1-1-1,-1 0 1,1 0-1,-1 0 0,0 0 1,7-2-1,-1 1 0,-2-1-1,1 0 1,0 0 0,0-1-1,-1 0 1,1 0-1,-1-1 1,0 0-1,0 0 1,0-1 0,-1 0-1,1 0 1,-1-1-1,6-6 1,-5 3 1,-1 0 0,0 0 0,0-1 0,0 0 0,-1 0 0,-1-1 0,0 1 0,0-1 0,1-12 0,1-12-22,-2 0 0,-1-1 0,-2 1 1,-1 0-1,-7-47 0,-1 51-59,3 28 56,1 17 59,4-9-31,0 0-1,1 1 1,-1-1 0,1 0-1,0 0 1,1 0-1,-1 0 1,1 0-1,0-1 1,5 10 0,30 45 106,-28-47-81,54 66 211,-45-58-108,0 1-1,28 46 0,-45-64-117,1-1 0,0 1-1,-1 0 1,0 0 0,0 0 0,0 1-1,0-1 1,0 0 0,-1 0-1,1 0 1,-1 1 0,0-1 0,0 0-1,0 1 1,-1-1 0,1 0-1,-1 0 1,1 0 0,-1 1 0,0-1-1,-1 0 1,1 0 0,0 0-1,-1 0 1,1-1 0,-1 1-1,0 0 1,0-1 0,0 1 0,-1-1-1,1 1 1,0-1 0,-1 0-1,-3 2 1,-3 2 15,-1 0 0,0 0 0,-1-1 0,1 0 0,-1-1 0,0-1 0,0 1 0,-17 1 0,-57 4-281,59-7-1187,1 0 0,-44 11 0,38 0-2640,14 1 1750</inkml:trace>
</inkml:ink>
</file>

<file path=ppt/ink/ink1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4:59.457"/>
    </inkml:context>
    <inkml:brush xml:id="br0">
      <inkml:brushProperty name="width" value="0.05" units="cm"/>
      <inkml:brushProperty name="height" value="0.05" units="cm"/>
      <inkml:brushProperty name="color" value="#AB008B"/>
    </inkml:brush>
  </inkml:definitions>
  <inkml:trace contextRef="#ctx0" brushRef="#br0">4 139 6425,'0'-1'127,"-1"0"-1,1 1 0,-1-1 0,1 0 0,0 0 0,-1 0 1,1 0-1,0 1 0,0-1 0,0 0 0,0 0 0,-1 0 1,1 0-1,0 0 0,1 0 0,-1 1 0,0-1 0,0 0 1,0 0-1,0 0 0,1 0 0,-1 0 0,0 1 0,1-1 1,0-1-1,0 0-29,0 1 1,1 0-1,-1 1 0,0-1 1,1 0-1,-1 0 1,0 0-1,1 1 0,-1-1 1,1 1-1,-1-1 1,1 1-1,2-1 0,4 0 96,0 1 1,1-1-1,-1 1 0,11 2 0,57 10 836,-42-5-494,40 1 0,-7-6-9,1-4 1,71-11 0,136-32 717,64-8-509,-236 48-287,185 15-1,-258-8-295,34-1 184,0-3 0,67-10 1,-81 5-44,0 3 0,0 1 0,0 3 0,73 9 0,-106-5-260,-1 1 0,0 0 0,0 1 0,0 1 0,16 10 0,-11-7-198,33 13 0,-43-21-574,-9-8-3293,-2 5 2964</inkml:trace>
</inkml:ink>
</file>

<file path=ppt/ink/ink1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4:59.861"/>
    </inkml:context>
    <inkml:brush xml:id="br0">
      <inkml:brushProperty name="width" value="0.05" units="cm"/>
      <inkml:brushProperty name="height" value="0.05" units="cm"/>
      <inkml:brushProperty name="color" value="#AB008B"/>
    </inkml:brush>
  </inkml:definitions>
  <inkml:trace contextRef="#ctx0" brushRef="#br0">0 158 7626,'5'2'480,"-1"0"0,1-1 0,-1 1 0,1-1 0,0 0 1,-1 0-1,6 0 0,4-1-220,-1-1 0,24-3 1,-26 3 64,397-77 2824,-364 68-2842,36-8 286,184-32 1147,-231 46-1578,1 2 1,-1 1-1,1 2 0,-1 1 1,66 13-1,-80-10-122,0 1 0,0 1 0,-1 1 0,18 11 0,8 6-3619,-33-17 2241</inkml:trace>
</inkml:ink>
</file>

<file path=ppt/ink/ink1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03.513"/>
    </inkml:context>
    <inkml:brush xml:id="br0">
      <inkml:brushProperty name="width" value="0.05" units="cm"/>
      <inkml:brushProperty name="height" value="0.05" units="cm"/>
      <inkml:brushProperty name="color" value="#AB008B"/>
    </inkml:brush>
  </inkml:definitions>
  <inkml:trace contextRef="#ctx0" brushRef="#br0">9 0 9250,'-5'10'3913,"2"10"-2305,7 12-152,11 8-39,7 13-57,6 11 32,10 13-111,8 9-65,1 10-192,1-4-256,-4-12-408,4-8-136,-7-27-136,-8-11-176,-1-20-1808,-9-14-793,-13-29 1481</inkml:trace>
</inkml:ink>
</file>

<file path=ppt/ink/ink1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05.462"/>
    </inkml:context>
    <inkml:brush xml:id="br0">
      <inkml:brushProperty name="width" value="0.05" units="cm"/>
      <inkml:brushProperty name="height" value="0.05" units="cm"/>
      <inkml:brushProperty name="color" value="#AB008B"/>
    </inkml:brush>
  </inkml:definitions>
  <inkml:trace contextRef="#ctx0" brushRef="#br0">72 9 6393,'-71'-9'15256,"126"141"-12669,-20-43-2106,-14-34-308,17 36-571,-38-91 359,0 0 0,0 0 1,0 0-1,0 0 0,0 0 0,0 0 1,0 0-1,0 0 0,0 0 0,0 0 0,0 1 1,0-1-1,0 0 0,0 0 0,0 0 1,-1 0-1,1 0-39,0 0 40,0 0-1,0 0 0,0 0 0,0 0 1,0 0-1,0 0 0,0 0 0,0 0 0,0 0 1,0 0-1,0 0 0,0 1 0,0-1 1,0 0-1,0 0 0,0 0 0,0 0 1,0 0-1,0 0 0,0 0 0,0 0 1,0 0-1,0 0 0,0 0 0,0 0 0,0 0 1,0 0-1,0 0 0,0 1 0,0-1 1,0 0-1,0 0 0,-4-4-911,2 3 1189</inkml:trace>
</inkml:ink>
</file>

<file path=ppt/ink/ink1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05.894"/>
    </inkml:context>
    <inkml:brush xml:id="br0">
      <inkml:brushProperty name="width" value="0.05" units="cm"/>
      <inkml:brushProperty name="height" value="0.05" units="cm"/>
      <inkml:brushProperty name="color" value="#AB008B"/>
    </inkml:brush>
  </inkml:definitions>
  <inkml:trace contextRef="#ctx0" brushRef="#br0">11 462 6625,'-10'21'5650,"10"-14"-1863,10-12-2048,3-6-998,-1-2 0,0 1 1,-1-2-1,-1 1 0,18-30 0,-4 5 147,57-69 1165,99-100 1,-173 199-2155,6-8-168,-13 16 173,1 0 0,-1 0 0,0-1 0,0 1 0,1 0 0,-1 0-1,0-1 1,1 1 0,-1 0 0,1 0 0,-1 0 0,0 0 0,1-1 0,-1 1 0,0 0 0,1 0 0,-1 0 0,1 0 0,-1 0 0,0 0 0,1 0 0,-1 0 0,1 0 0,-1 0 0,0 0 0,1 1 0,-1-1 0,0 0 0,1 0 0,-1 0 0,0 0 0,1 0 0,-1 1 0,0-1 0,1 1 0</inkml:trace>
</inkml:ink>
</file>

<file path=ppt/ink/ink1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06.309"/>
    </inkml:context>
    <inkml:brush xml:id="br0">
      <inkml:brushProperty name="width" value="0.05" units="cm"/>
      <inkml:brushProperty name="height" value="0.05" units="cm"/>
      <inkml:brushProperty name="color" value="#AB008B"/>
    </inkml:brush>
  </inkml:definitions>
  <inkml:trace contextRef="#ctx0" brushRef="#br0">0 0 8018,'89'39'4169,"-89"-39"-3927,0 0-1,1 0 1,-1 0 0,0 0 0,1 1 0,-1-1 0,0 0 0,1 0 0,-1 0 0,0 1 0,1-1-1,-1 0 1,0 1 0,0-1 0,1 0 0,-1 0 0,0 1 0,0-1 0,0 1 0,1-1 0,-1 0-1,0 1 1,0-1 0,0 0 0,0 1 0,0-1 0,0 1 0,-8 14 1960,3-7-1921,1 5 32,1 0 0,0-1 0,1 1 0,-2 25 0,4-33-210,0 0 0,0 0 0,1 1 1,-1-1-1,1 0 0,0 0 1,0 0-1,1 0 0,-1 0 0,1 0 1,0-1-1,1 1 0,-1 0 0,1-1 1,0 0-1,5 6 0,-5-7-43,-1 0-1,1-1 0,0 0 0,0 0 0,0 0 0,0 0 1,0 0-1,1 0 0,-1-1 0,1 0 0,-1 1 1,1-1-1,-1-1 0,1 1 0,0 0 0,-1-1 1,1 0-1,0 0 0,-1 0 0,1 0 0,5-2 1,8-2 169,0-2 0,0 0 1,0-2-1,-1 1 1,0-2-1,-1 0 1,18-14-1,31-17-201,-53 33-699,-12 5 307</inkml:trace>
</inkml:ink>
</file>

<file path=ppt/ink/ink1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09.727"/>
    </inkml:context>
    <inkml:brush xml:id="br0">
      <inkml:brushProperty name="width" value="0.05" units="cm"/>
      <inkml:brushProperty name="height" value="0.05" units="cm"/>
      <inkml:brushProperty name="color" value="#AB008B"/>
    </inkml:brush>
  </inkml:definitions>
  <inkml:trace contextRef="#ctx0" brushRef="#br0">384 1466 4881,'0'0'4432,"4"-13"2973,1 12-7280,0 0 0,-1-1 0,1 0 0,0 1-1,-1-2 1,1 1 0,-1 0 0,1-1 0,-1 0 0,0 0-1,0 0 1,0-1 0,-1 1 0,6-7 0,-9 9-125,20-19 158,-2 0 0,0-2 0,26-43 0,-34 49-61,1 0-1,1 1 1,17-19 0,-16 20 43,-1 0-1,-1 0 1,17-28-1,-21 30-97,1 1 0,0 0 0,1 0 0,17-17 1,16-17-24,-24 19-15,-1 0-1,-2-1 1,0 0 0,17-49 0,31-124 5,-54 169-7,-2 5 21,-1-1-1,-2 1 1,0-1-1,-2 0 1,-1 0-1,-1 0 1,-1 0-1,-6-32 0,4 41-3,-1-1 0,-1 1 1,0 1-1,-2-1 0,0 1 0,-1 0 0,0 0 0,-2 1 0,0 0 0,0 1 0,-2 0 0,-22-23 0,24 30-13,1 1-1,-1 0 1,0 1 0,0 0 0,-1 0 0,0 1 0,0 1-1,0 0 1,0 0 0,-1 1 0,-16-2 0,5 2-7,-1 1 0,0 0 1,0 2-1,-40 5 0,49-2 5,0 0 0,0 0-1,0 1 1,0 1-1,0 1 1,1 0-1,0 1 1,0 0-1,1 1 1,0 0-1,0 2 1,1-1-1,-21 22 1,-3 4 12,2 1 1,1 1 0,-46 70 0,64-82-24,1 1 0,1 1 0,1 0 1,1 0-1,-7 31 0,14-42 8,-35 164 6,38-168-6,-8 49 1,0 84 0,10-125-2,0 0 1,1-1-1,1 1 0,0-1 1,2 1-1,0-1 1,1-1-1,13 27 1,-6-20 162,0 0 0,2-1 0,1-1 1,1 0-1,21 23 0,-27-36-78,-1 0 1,1-1-1,1 0 0,0 0 1,0-1-1,1-1 0,0 0 0,0-1 1,0 0-1,1-1 0,25 6 1,-31-10-100,0-1 1,0 1-1,0-1 1,0-1 0,-1 1-1,1-1 1,0-1-1,0 1 1,-1-1 0,1-1-1,-1 1 1,1-1-1,9-6 1,-5 2-440,0 0 0,-1 0 0,0-1 1,-1 0-1,0-1 0,0-1 0,10-12 0,5-13-516</inkml:trace>
</inkml:ink>
</file>

<file path=ppt/ink/ink1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10.332"/>
    </inkml:context>
    <inkml:brush xml:id="br0">
      <inkml:brushProperty name="width" value="0.05" units="cm"/>
      <inkml:brushProperty name="height" value="0.05" units="cm"/>
      <inkml:brushProperty name="color" value="#AB008B"/>
    </inkml:brush>
  </inkml:definitions>
  <inkml:trace contextRef="#ctx0" brushRef="#br0">6 1120 6961,'-1'-1'251,"1"1"0,-1-1 0,0 0-1,1 0 1,0 0 0,-1 0-1,1 1 1,-1-1 0,1 0-1,0 0 1,0 0 0,-1 0 0,1 0-1,0 0 1,0 0 0,0 0-1,0 0 1,0 0 0,0 0-1,1 0 1,-1 0 0,0 1 0,1-3-1,10-21 1410,-10 22-1496,30-49 1934,47-58 1,-18 28-1034,9-18-158,41-60 387,152-168-1,-211 271-1376,35-36-629,-26 33-3947,-44 42 2422,5-4 861</inkml:trace>
</inkml:ink>
</file>

<file path=ppt/ink/ink1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10.732"/>
    </inkml:context>
    <inkml:brush xml:id="br0">
      <inkml:brushProperty name="width" value="0.05" units="cm"/>
      <inkml:brushProperty name="height" value="0.05" units="cm"/>
      <inkml:brushProperty name="color" value="#AB008B"/>
    </inkml:brush>
  </inkml:definitions>
  <inkml:trace contextRef="#ctx0" brushRef="#br0">1 1 8930,'7'28'7895,"19"16"-5078,-11-20-1500,50 84 1023,27 51-1718,-90-156-810,-1-1-1,0 0 1,0 1-1,0-1 0,0 1 1,0-1-1,0 1 1,-1 0-1,1-1 1,-1 1-1,0 4 1,0-7 97,0 0 0,0 0 0,0 1 0,0-1 0,0 0 0,-1 0 0,1 1 0,0-1 0,0 0 0,0 0 0,0 0 0,-1 1 0,1-1 0,0 0 0,0 0 0,-1 0 0,1 0 0,0 0 0,0 0 0,-1 1 0,1-1 0,0 0 0,0 0 0,-1 0 0,1 0 0,0 0 0,0 0 0,-1 0 0,1 0 0,0 0 0,-1 0 0,1 0 0,0 0 0,0 0 0,-1-1 0,-19-9-3014,-1-5 1894</inkml:trace>
</inkml:ink>
</file>

<file path=ppt/ink/ink1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11.145"/>
    </inkml:context>
    <inkml:brush xml:id="br0">
      <inkml:brushProperty name="width" value="0.05" units="cm"/>
      <inkml:brushProperty name="height" value="0.05" units="cm"/>
      <inkml:brushProperty name="color" value="#AB008B"/>
    </inkml:brush>
  </inkml:definitions>
  <inkml:trace contextRef="#ctx0" brushRef="#br0">19 162 6065,'-1'0'259,"-1"-1"0,1 0 1,0 1-1,0-1 0,0 0 0,0 1 0,0-1 0,0 0 0,1 0 0,-1 0 0,0 0 0,0 0 0,0 0 0,1 0 0,-1 0 0,1 0 0,-1 0 1,1 0-1,-1 0 0,1 0 0,0-1 0,-1 1 0,1 0 0,0 0 0,0 0 0,0-1 0,0-1 0,1 1 10,-1-1 0,1 0-1,0 1 1,0-1 0,1 0 0,-1 1-1,0 0 1,1-1 0,0 1 0,0 0-1,2-4 1,7-3 373,-1-1-1,1 1 1,22-13 0,-20 14-285,-1 2 0,1-1 0,0 2-1,0 0 1,1 0 0,0 1 0,-1 1 0,19-3 0,-27 6-276,1-1-1,0 1 1,0 0 0,-1 1-1,1-1 1,0 1-1,0 0 1,-1 1-1,1-1 1,-1 1 0,1 0-1,-1 1 1,0-1-1,0 1 1,0 0 0,0 0-1,-1 0 1,1 1-1,-1 0 1,0 0-1,0 0 1,0 0 0,4 6-1,-2 0-71,0 0 1,-1 0-1,0 1 0,-1 0 1,0 0-1,-1 0 0,0 0 0,-1 1 1,0-1-1,0 1 0,-1 0 1,-1-1-1,0 1 0,-1 0 1,0-1-1,-1 1 0,0-1 0,0 1 1,-2-1-1,1 0 0,-1 0 1,-1 0-1,0-1 0,-1 1 0,1-1 1,-2-1-1,-13 18 0,18-25-183,0-1-1,0 1 0,0 0 0,0 0 1,0-1-1,-1 1 0,1-1 1,-1 0-1,1 0 0,0 0 1,-1 0-1,0 0 0,1 0 1,-1 0-1,-3-1 0,4 0 28,1 0-1,0 0 1,-1 0-1,1-1 1,0 1-1,-1 0 1,1-1-1,0 0 1,-1 1 0,1-1-1,0 0 1,0 1-1,0-1 1,0 0-1,0 0 1,0 0-1,0 0 1,0 0-1,0 0 1,0 0-1,0-1 1,1 1 0,-1 0-1,0 0 1,1 0-1,-1-1 1,1 1-1,-1 0 1,1-3-1,-7-25-963</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9:23.895"/>
    </inkml:context>
    <inkml:brush xml:id="br0">
      <inkml:brushProperty name="width" value="0.05" units="cm"/>
      <inkml:brushProperty name="height" value="0.05" units="cm"/>
      <inkml:brushProperty name="color" value="#FF0066"/>
    </inkml:brush>
  </inkml:definitions>
  <inkml:trace contextRef="#ctx0" brushRef="#br0">1 356 6801,'5'-1'228,"2"0"405,1 0 0,-1 0 0,0 0 0,0-1 0,-1 0 1,1-1-1,0 0 0,7-4 0,9-5 752,32-13 1,4-2-199,-16 2-534,-1-3 1,-1-1-1,48-45 1,-32 26-235,-51 43-377,4-4 11,0 0 0,0 1-1,1 1 1,1 0 0,-1 0 0,18-6 0,-66 65-96,-133 127 148,163-173-77,-6 7 151,14-9-44,11-6 21,15-9 42,0-1 0,0-1 0,-2-1-1,29-20 1,0 1-30,1 1-320,62-27-1,-39 32-3667,-63 25 2718</inkml:trace>
</inkml:ink>
</file>

<file path=ppt/ink/ink1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11.618"/>
    </inkml:context>
    <inkml:brush xml:id="br0">
      <inkml:brushProperty name="width" value="0.05" units="cm"/>
      <inkml:brushProperty name="height" value="0.05" units="cm"/>
      <inkml:brushProperty name="color" value="#AB008B"/>
    </inkml:brush>
  </inkml:definitions>
  <inkml:trace contextRef="#ctx0" brushRef="#br0">1 318 7802,'50'30'8105,"-4"6"-4265,-41-31-3596,0 0 0,0 0 0,0 1 1,-1 0-1,1 0 0,-1 0 0,-1 1 0,0-1 0,1 1 0,-2 0 1,1 0-1,-1 0 0,2 11 0,-4-18-238,0 1 0,0-1 0,0 0 0,1 0 0,-1 0 0,0 1 0,0-1 0,0 0 0,0 0 0,0 1 0,0-1 0,0 0 0,0 0 0,0 1-1,0-1 1,0 0 0,0 0 0,0 1 0,0-1 0,0 0 0,0 0 0,0 1 0,0-1 0,0 0 0,0 0 0,0 0 0,-1 1 0,1-1 0,0 0 0,0 0 0,0 1 0,0-1 0,0 0 0,-1 0 0,1 0 0,0 0 0,0 1 0,0-1 0,-1 0 0,1 0 0,0 0 0,0 0 0,0 0 0,-1 0 0,1 0-1,-12-8 99,-8-18-39,16 18-68,1 0-1,0 0 1,0 0 0,1 0 0,0-1 0,1 1 0,0 0-1,0-1 1,1 1 0,0-1 0,0 1 0,1-1 0,0 1-1,0 0 1,4-10 0,-5 17 2,1-1 0,0 0-1,0 1 1,-1-1 0,1 1 0,0 0 0,1-1-1,-1 1 1,0 0 0,0-1 0,0 1 0,1 0-1,-1 0 1,1 0 0,-1 0 0,1 0 0,-1 0-1,1 1 1,-1-1 0,1 0 0,0 1 0,0-1-1,-1 1 1,1 0 0,0 0 0,-1-1 0,1 1-1,0 0 1,0 0 0,0 1 0,3 0 0,7 0 7,0 2 0,0-1 0,17 8-1,-16-6 25,-3-1 129,0 0 1,0-1 0,0-1 0,-1 0-1,1 0 1,17-1 0,-25 0-94,0-1 1,-1 1-1,1 0 0,0-1 0,-1 1 1,1-1-1,0 1 0,-1-1 1,1 0-1,0 0 0,-1 1 1,1-1-1,-1 0 0,0-1 1,1 1-1,-1 0 0,0 0 1,2-2-1,-3 1-18,1 0 1,0 0 0,-1 1-1,1-1 1,-1 0 0,0 0-1,0 0 1,0 0 0,0 0-1,0 0 1,0 0-1,0 0 1,0 0 0,-1 0-1,1 0 1,-1 0 0,0 1-1,1-1 1,-1 0-1,-2-2 1,-6-14-41,-1 1 0,-1 1 0,-20-24 1,20 27-720,1 0 0,0 0 0,1-1 0,1-1 0,-12-25 0,20 38 421,-1 0-1,0 0 0,1 0 1,-1-1-1,1 1 1,0 0-1,0 0 1,0-1-1,0 1 0,0 0 1,0-1-1,0 1 1,1 0-1,-1 0 1,1 0-1,1-3 0,18-18-1063</inkml:trace>
</inkml:ink>
</file>

<file path=ppt/ink/ink1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12.006"/>
    </inkml:context>
    <inkml:brush xml:id="br0">
      <inkml:brushProperty name="width" value="0.05" units="cm"/>
      <inkml:brushProperty name="height" value="0.05" units="cm"/>
      <inkml:brushProperty name="color" value="#AB008B"/>
    </inkml:brush>
  </inkml:definitions>
  <inkml:trace contextRef="#ctx0" brushRef="#br0">118 377 9762,'0'0'117,"5"19"3767,-2 0 0,2 28 0,-17-78-763,3 1-3118,-1 0 0,-2 0 0,-20-37 0,23 47-30,0 0-1,1 0 1,1-1 0,1 1 0,1-1-1,1-1 1,1 1 0,-1-40 0,3 59 24,1 0 0,0 0 1,0 0-1,0 0 0,0 0 1,1 0-1,-1 0 0,1 0 1,-1 0-1,1 0 0,-1 1 1,1-1-1,0 0 0,0 0 1,0 1-1,0-1 1,0 0-1,0 1 0,1-1 1,-1 1-1,0 0 0,1-1 1,-1 1-1,1 0 0,2-2 1,-1 3 1,-1-1 0,0 1 0,0 0 0,1 0 0,-1 0 0,0 0 0,0 0 0,1 1 0,-1-1 0,0 1 0,0-1 1,0 1-1,0 0 0,0 0 0,0 0 0,0 0 0,0 0 0,0 0 0,0 0 0,0 1 0,2 2 0,15 15 179,0 0 0,-2 1 0,-1 1 1,28 46-1,-25-36 174,40 47 0,-45-63-353,-10-12-206,1 1-1,-1 0 1,-1 1 0,1-1 0,-1 1 0,0-1-1,4 9 1</inkml:trace>
  <inkml:trace contextRef="#ctx0" brushRef="#br0" timeOffset="1">209 275 9650,'-92'-11'4753,"104"29"-1744,4-6-457,10-12-991,2-4-441,-1-17-536,3 1-200,-6-1-448,-5 4-176,-16-1 88</inkml:trace>
</inkml:ink>
</file>

<file path=ppt/ink/ink1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12.638"/>
    </inkml:context>
    <inkml:brush xml:id="br0">
      <inkml:brushProperty name="width" value="0.05" units="cm"/>
      <inkml:brushProperty name="height" value="0.05" units="cm"/>
      <inkml:brushProperty name="color" value="#AB008B"/>
    </inkml:brush>
  </inkml:definitions>
  <inkml:trace contextRef="#ctx0" brushRef="#br0">4 6 7458,'-3'-4'3968,"9"2"-903,12 2-376,-6 8-457,9 13-351,-4 10-425,-1 9-184,8 6-416,-5-1-256,-5 1-424,-3 2-136,-5-2-64,-1-2-192,0-3-792,1-1-448,-1-6-1321,6-4-1464,5-1 2841</inkml:trace>
</inkml:ink>
</file>

<file path=ppt/ink/ink1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13.083"/>
    </inkml:context>
    <inkml:brush xml:id="br0">
      <inkml:brushProperty name="width" value="0.05" units="cm"/>
      <inkml:brushProperty name="height" value="0.05" units="cm"/>
      <inkml:brushProperty name="color" value="#AB008B"/>
    </inkml:brush>
  </inkml:definitions>
  <inkml:trace contextRef="#ctx0" brushRef="#br0">4 0 9938,'-3'6'10364,"5"8"-8155,9 19-2107,22 39 1146,25 63 158,-41-62-1950,-17-61-1385,0-12 1807,0 0 0,0 0-1,-1 0 1,1 0 0,0 0 0,0 1-1,0-1 1,-1 0 0,1 0-1,0 0 1,0 0 0,0 0 0,-1 0-1,1 0 1,0 0 0,0 0-1,0 0 1,-1 0 0,1 0-1,0 0 1,0 0 0,-1 0 0,1 0-1,0 0 1,0 0 0,0 0-1,-1 0 1,1 0 0,0 0 0,0 0-1,0 0 1,-1 0 0,1 0-1,0-1 1,0 1 0,0 0 0,-1 0-1,1 0 1,0 0 0,0-1-1,0 1 1,0 0 0,0 0 0,0 0-1,-1-1 1,0 0-1204</inkml:trace>
</inkml:ink>
</file>

<file path=ppt/ink/ink1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13.531"/>
    </inkml:context>
    <inkml:brush xml:id="br0">
      <inkml:brushProperty name="width" value="0.05" units="cm"/>
      <inkml:brushProperty name="height" value="0.05" units="cm"/>
      <inkml:brushProperty name="color" value="#AB008B"/>
    </inkml:brush>
  </inkml:definitions>
  <inkml:trace contextRef="#ctx0" brushRef="#br0">1 242 9394,'2'-5'13059,"14"-4"-11464,5-2-1258,100-73 1278,53-31-1700,-140 99-3094,-32 15 3072,0 1 0,0 0 0,-1 0 0,1-1 0,0 1 0,0 0 0,0 1 0,-1-1 0,1 0 0,0 0 0,0 1 0,-1-1 0,1 1 0,0-1 0,-1 1 0,1 0 0,-1 0 0,3 1 0,9 9 609</inkml:trace>
  <inkml:trace contextRef="#ctx0" brushRef="#br0" timeOffset="1">508 28 6801,'66'11'4253,"-65"-11"-4146,-1 1 0,1-1 1,-1 0-1,1 0 0,-1 0 0,1 0 0,-1 0 0,1 1 0,-1-1 0,1 0 0,-1 0 0,1 1 0,-1-1 0,0 0 0,1 1 0,-1-1 0,1 0 0,-1 1 0,0-1 0,0 1 0,1-1 0,-1 1 0,0-1 0,0 1 1,1-1-1,-1 1 0,0-1 0,0 1 0,0-1 0,0 1 0,0-1 0,0 1 0,0-1 0,0 1 0,0-1 0,0 1 0,0-1 0,0 1 0,-10 17 1217,7-13-637,-2 7 11,1 0 1,0 0 0,1 1 0,1-1 0,0 1-1,0 0 1,1 0 0,2 24 0,-1-32-528,0 1-1,1-1 1,0 1 0,0-1 0,0 1 0,1-1 0,0 0 0,0 1 0,0-1 0,1 0-1,0-1 1,0 1 0,0 0 0,0-1 0,1 1 0,0-1 0,0 0 0,0-1 0,0 1 0,0 0-1,1-1 1,7 4 0,-1-2-43,-1-1-1,1 0 0,0-1 1,0 0-1,1 0 0,-1-1 1,1-1-1,21 0 0,-28-1-219,0 0 0,0 0 0,0-1 0,0 0 0,-1 0 0,1-1 0,0 1 0,0-1 0,-1 0 0,1 0 0,-1 0 0,0-1 0,0 0 0,0 0 0,0 0 0,0 0 0,0 0 0,-1-1 0,1 0-1,-1 1 1,0-1 0,4-8 0,7-29-566</inkml:trace>
</inkml:ink>
</file>

<file path=ppt/ink/ink1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18.933"/>
    </inkml:context>
    <inkml:brush xml:id="br0">
      <inkml:brushProperty name="width" value="0.05" units="cm"/>
      <inkml:brushProperty name="height" value="0.05" units="cm"/>
      <inkml:brushProperty name="color" value="#AB008B"/>
    </inkml:brush>
  </inkml:definitions>
  <inkml:trace contextRef="#ctx0" brushRef="#br0">40 1701 7066,'-2'0'1055,"-24"-3"1887,14-5-72,12-3 1837,4-6-3917,-3 12-683,0 0 0,0 0 0,1 0-1,-1 0 1,1 0 0,3-7 0,53-78 1457,81-99 0,-122 166-1376,499-594 4101,61-16-2952,-566 620-1324,-4 5 2,0 0 0,0 1 1,16-13-1,-18 13-110,-13 4-4548,2 1 2376</inkml:trace>
</inkml:ink>
</file>

<file path=ppt/ink/ink1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21.260"/>
    </inkml:context>
    <inkml:brush xml:id="br0">
      <inkml:brushProperty name="width" value="0.05" units="cm"/>
      <inkml:brushProperty name="height" value="0.05" units="cm"/>
      <inkml:brushProperty name="color" value="#AB008B"/>
    </inkml:brush>
  </inkml:definitions>
  <inkml:trace contextRef="#ctx0" brushRef="#br0">171 167 6081,'2'-18'825,"1"-10"1532,0 0 0,-3-40 1,1 68-2288,-1-1 0,0 0 0,0 0 0,0 0 0,0 0 0,0 0 0,0 0 0,0 0 1,-1 1-1,1-1 0,0 0 0,0 0 0,-1 0 0,1 0 0,0 1 0,-1-1 0,1 0 0,-1 0 1,1 1-1,-1-1 0,1 0 0,-1 0 0,0 1 0,1-1 0,-1 1 0,0-1 0,1 1 0,-1-1 1,0 1-1,0-1 0,0 1 0,1 0 0,-1-1 0,0 1 0,0 0 0,0 0 0,0 0 0,0 0 0,0 0 1,1-1-1,-1 2 0,0-1 0,0 0 0,-1 0 0,-1 1 82,0 0 1,-1 1-1,1-1 1,0 1-1,1-1 0,-1 1 1,0 0-1,0 0 0,1 1 1,-4 3-1,-8 10 242,0 1 0,1 1 0,2 0 0,-1 0 0,-16 39 0,23-44-241,0 0-1,1 1 0,0-1 0,1 1 1,1-1-1,0 1 0,0 0 1,2 0-1,0 0 0,2 17 1,-2-27-119,1 0 1,-1 0 0,1 0 0,0 0 0,0 0 0,1 0 0,-1 0-1,1 0 1,0-1 0,0 1 0,0-1 0,1 1 0,-1-1 0,1 0 0,0 0-1,0 0 1,0 0 0,0 0 0,0-1 0,1 0 0,-1 1 0,1-1-1,4 2 1,-3-3-19,0 0 0,1 0 0,-1 0 0,1 0 0,-1-1 0,1 0 0,-1 0-1,1-1 1,-1 1 0,1-1 0,-1-1 0,0 1 0,0-1 0,1 1 0,-1-1 0,0-1 0,5-2-1,3-3-187,-1 0 0,1 0 0,-1-2-1,-1 1 1,0-2 0,0 1 0,10-14 0,-9 8-989,0 0 0,-1 0 0,-1-1 1,15-37-1,-9 6-121</inkml:trace>
</inkml:ink>
</file>

<file path=ppt/ink/ink1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21.680"/>
    </inkml:context>
    <inkml:brush xml:id="br0">
      <inkml:brushProperty name="width" value="0.05" units="cm"/>
      <inkml:brushProperty name="height" value="0.05" units="cm"/>
      <inkml:brushProperty name="color" value="#AB008B"/>
    </inkml:brush>
  </inkml:definitions>
  <inkml:trace contextRef="#ctx0" brushRef="#br0">0 154 9850,'1'9'1136,"0"1"0,1-1 0,0 0 0,1 0 0,3 10 0,5 5 844,25 41 0,5 10-81,-55-139-1362,-20-38-612,17 53-51,-17-70 1,33 117 128,1 0 1,-1 0 0,1 1 0,0-1-1,-1 0 1,1 0 0,0 0 0,0 1-1,1-1 1,-1 0 0,0 0 0,0 0-1,1 1 1,-1-1 0,1 0 0,0 1-1,-1-1 1,1 0 0,0 1 0,0-1-1,2-2 1,-1 3 16,0 0-1,0 0 1,0 0-1,0 0 1,0 1 0,1-1-1,-1 1 1,0-1-1,0 1 1,0 0 0,1 0-1,-1 0 1,0 0-1,0 0 1,0 0-1,1 0 1,-1 1 0,4 1-1,9 2 220,0 0-1,-1 1 1,1 1-1,-1 1 1,24 14-1,60 51 852,-56-40-978,-21-18 96,-13-9-895,-10-9-2108</inkml:trace>
</inkml:ink>
</file>

<file path=ppt/ink/ink1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22.096"/>
    </inkml:context>
    <inkml:brush xml:id="br0">
      <inkml:brushProperty name="width" value="0.05" units="cm"/>
      <inkml:brushProperty name="height" value="0.05" units="cm"/>
      <inkml:brushProperty name="color" value="#AB008B"/>
    </inkml:brush>
  </inkml:definitions>
  <inkml:trace contextRef="#ctx0" brushRef="#br0">0 270 9770,'0'6'7850,"11"-15"-6106,7-4-176,6-11-559,2-4-201,11 4-504,-4-6-136,-4 3-520,-6-1-320,-9-2-1377,4 0-447,-4-2 1464</inkml:trace>
</inkml:ink>
</file>

<file path=ppt/ink/ink1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22.570"/>
    </inkml:context>
    <inkml:brush xml:id="br0">
      <inkml:brushProperty name="width" value="0.05" units="cm"/>
      <inkml:brushProperty name="height" value="0.05" units="cm"/>
      <inkml:brushProperty name="color" value="#AB008B"/>
    </inkml:brush>
  </inkml:definitions>
  <inkml:trace contextRef="#ctx0" brushRef="#br0">19 269 8410,'0'-2'350,"1"-1"0,-1 0 0,1 1 1,0 0-1,0-1 0,0 1 0,1-1 1,-1 1-1,0 0 0,4-4 0,-4 6-161,0 1 1,-1-1-1,1 1 0,0 0 0,-1-1 0,1 1 1,0-1-1,-1 1 0,1 0 0,-1 0 0,1-1 0,-1 1 1,1 0-1,-1 0 0,0 0 0,1-1 0,-1 1 0,0 0 1,0 0-1,1 1 0,20 40 2523,-10-28-1904,2-1 1,-1 0-1,2-1 1,26 20-1,-21-17-376,33 32 0,-45-41-374,-12-17-50,-14-17-118,-30-25-398,21 25 273,1-2 0,1-1 0,-36-58 0,60 85 234,-1-1 1,1 0-1,0-1 0,0 1 1,1 0-1,0 0 1,0-1-1,0 1 0,0-1 1,1 1-1,0-1 0,0 1 1,0 0-1,1-1 1,0 1-1,0-1 0,0 1 1,1 0-1,-1 0 1,1-1-1,4-6 0,-3 8 23,-1 0 0,1 0-1,0 0 1,0 1-1,1-1 1,-1 1 0,1 0-1,0 0 1,-1 0 0,1 0-1,0 0 1,1 1-1,-1 0 1,0 0 0,1 0-1,-1 1 1,1-1-1,0 1 1,-1 0 0,1 0-1,0 1 1,0 0 0,6 0-1,-9 0-8,0 0 1,0 0-1,0 1 0,0-1 1,1 1-1,-1 0 0,0 0 0,0-1 1,-1 1-1,1 0 0,0 1 1,0-1-1,0 0 0,-1 0 0,1 1 1,-1-1-1,1 1 0,-1 0 1,1-1-1,-1 1 0,0 0 0,0 0 1,0 0-1,0 0 0,0 0 1,0 0-1,-1 0 0,1 0 0,-1 0 1,1 0-1,-1 0 0,1 3 1,0 8 26,0 0 0,-1 0 1,0 0-1,-3 14 1,2-20-16,-2 17 47,-1 0 1,-2 0 0,-11 30-1,3-9 207,13-43-235,1 0-1,-1-1 1,0 1 0,1 0-1,0 0 1,-1 0 0,1 0-1,0-1 1,0 1 0,0 0-1,0 0 1,0 0 0,1 0-1,-1 0 1,0-1 0,1 1-1,0 0 1,-1 0 0,3 3-1,-2-4 2,0 0 0,0-1 0,0 1-1,0 0 1,1 0 0,-1-1 0,0 1-1,0 0 1,1-1 0,-1 1 0,0-1-1,1 0 1,-1 1 0,1-1 0,-1 0-1,1 0 1,-1 0 0,0 0 0,3-1-1,5 0 74,-2 0 0,1-1 0,0-1 1,0 1-1,-1-1 0,1-1 0,10-6 0,80-61-1052,-96 69 648,0 1-1,-1-1 1,1 1 0,-1-1-1,1 0 1,-1 0-1,1 1 1,-1-1-1,0 0 1,0 0 0,0 0-1,0-1 1,0 1-1,-1 0 1,1 0 0,-1 0-1,1-1 1,-1 1-1,0-3 1,1 3 121,3-18-1218</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55.024"/>
    </inkml:context>
    <inkml:brush xml:id="br0">
      <inkml:brushProperty name="width" value="0.05" units="cm"/>
      <inkml:brushProperty name="height" value="0.05" units="cm"/>
      <inkml:brushProperty name="color" value="#FF0066"/>
    </inkml:brush>
  </inkml:definitions>
  <inkml:trace contextRef="#ctx0" brushRef="#br0">0 1 9482,'5'29'2384,"0"-1"0,2 0 1,17 47-1,-8-36-1192,2-1 1,2-1 0,44 63-1,-47-73-916,12 19-35,-27-44-236,0 0 1,0 1 0,0-1-1,0 0 1,0 0 0,0-1-1,0 1 1,1 0 0,-1-1-1,1 1 1,-1-1 0,1 0-1,-1 0 1,4 1 0,-4-2-64,0 0 1,-1 0-1,1-1 1,0 1 0,-1-1-1,1 1 1,0-1 0,-1 0-1,1 1 1,-1-1-1,1 0 1,-1 0 0,1 0-1,-1 0 1,0 0 0,0 0-1,1-1 1,-1 1-1,0 0 1,0-1 0,0 1-1,0-1 1,0 1 0,-1-1-1,1 1 1,0-1-1,-1 1 1,1-3 0,3-5-576,-1 0 0,-1 1 0,0-1 1,2-11-1,-2-55-3801,-2 32 3276</inkml:trace>
  <inkml:trace contextRef="#ctx0" brushRef="#br0" timeOffset="1">214 93 21036,'5'17'641,"6"7"-25,6 17 560,5 0-384,0-3-200,-3-8-256,-1-6-120,-2-7-168,1-4-8,-3-1-232,-1-4-304,-2-8-752,-3-1-448,-3-12-1337,3 4 1865</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9:24.366"/>
    </inkml:context>
    <inkml:brush xml:id="br0">
      <inkml:brushProperty name="width" value="0.05" units="cm"/>
      <inkml:brushProperty name="height" value="0.05" units="cm"/>
      <inkml:brushProperty name="color" value="#FF0066"/>
    </inkml:brush>
  </inkml:definitions>
  <inkml:trace contextRef="#ctx0" brushRef="#br0">1 195 7234,'74'-41'4983,"27"-31"-1643,-17 10-1144,-79 59-2082,-1 0 0,1 1 1,0-1-1,0 1 0,9-3 0,-14 5-105,1-1 0,-1 1 0,1 0 0,-1 0 0,1 0 0,-1 0 0,1 0 0,-1 0 0,1 0 0,-1 0-1,1 0 1,-1 0 0,1 0 0,-1 0 0,1 1 0,-1-1 0,0 0 0,1 0 0,-1 0 0,1 1 0,-1-1 0,1 0 0,-1 0 0,0 1 0,1-1 0,0 1-1,-1 0-5,0 0 0,1 0-1,-1 1 1,0-1-1,0 0 1,0 0-1,0 0 1,0 0-1,0 1 1,0-1-1,-1 0 1,1 0-1,0 0 1,-1 0 0,1 0-1,-2 2 1,-5 22 147,1 0 0,1 1 0,-3 33 0,8-54-83,-1 0 0,1 0 1,0 0-1,0-1 0,1 1 0,0 0 1,-1-1-1,2 1 0,2 8 1,-4-11-64,1-1 0,0 1 0,0-1 1,0 0-1,0 1 0,0-1 1,0 0-1,0 1 0,0-1 0,1 0 1,-1 0-1,0 0 0,1 0 1,-1 0-1,0-1 0,1 1 0,0 0 1,-1-1-1,1 1 0,-1-1 0,1 1 1,0-1-1,-1 0 0,1 1 1,0-1-1,-1 0 0,1 0 0,0-1 1,-1 1-1,3-1 0,20-2-672,10-1 284</inkml:trace>
</inkml:ink>
</file>

<file path=ppt/ink/ink1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22.958"/>
    </inkml:context>
    <inkml:brush xml:id="br0">
      <inkml:brushProperty name="width" value="0.05" units="cm"/>
      <inkml:brushProperty name="height" value="0.05" units="cm"/>
      <inkml:brushProperty name="color" value="#AB008B"/>
    </inkml:brush>
  </inkml:definitions>
  <inkml:trace contextRef="#ctx0" brushRef="#br0">1 566 10026,'2'-2'4433,"7"-6"-2256,4 0-217,4-1-632,40-25-368,-38 15-471,-2-1-217,-1 1-208,3-2-288,-3-1-1057,0-2-543,-2-4 976</inkml:trace>
  <inkml:trace contextRef="#ctx0" brushRef="#br0" timeOffset="1">287 1 8482,'6'39'7754,"8"-3"-3567,31 31-1630,-11-16-854,-15-23-1533,2 0 0,0-1 0,33 31 0,-62-65-4681,-8-8 1393,3-4 1707</inkml:trace>
</inkml:ink>
</file>

<file path=ppt/ink/ink1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23.418"/>
    </inkml:context>
    <inkml:brush xml:id="br0">
      <inkml:brushProperty name="width" value="0.05" units="cm"/>
      <inkml:brushProperty name="height" value="0.05" units="cm"/>
      <inkml:brushProperty name="color" value="#AB008B"/>
    </inkml:brush>
  </inkml:definitions>
  <inkml:trace contextRef="#ctx0" brushRef="#br0">28 310 7850,'-18'10'4993,"9"-2"-128,17-10-2497,9-7-231,12-17-401,7-8-160,16-9-327,-3-5-297,-1 7-536,1 3-168,-11 8-168,-4 7-176,-13 5-536,-11 6-624,-4 8-1809,13 6-2032</inkml:trace>
</inkml:ink>
</file>

<file path=ppt/ink/ink1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23.864"/>
    </inkml:context>
    <inkml:brush xml:id="br0">
      <inkml:brushProperty name="width" value="0.05" units="cm"/>
      <inkml:brushProperty name="height" value="0.05" units="cm"/>
      <inkml:brushProperty name="color" value="#AB008B"/>
    </inkml:brush>
  </inkml:definitions>
  <inkml:trace contextRef="#ctx0" brushRef="#br0">74 180 9834,'-1'-1'388,"0"0"1,0 0-1,0 0 0,-1 0 0,1 0 0,0 1 1,0-1-1,0 0 0,-1 1 0,1-1 1,0 1-1,-1 0 0,1-1 0,0 1 1,-1 0-1,1 0 0,0 0 0,-1 0 0,1 0 1,-2 0-1,2 1-166,-1-1 1,1 1-1,0-1 0,-1 1 0,1 0 1,0 0-1,0 0 0,0 0 1,0 0-1,0 0 0,0 0 0,0 0 1,0 0-1,0 0 0,-1 3 1,-2 4 63,0 1 1,0 0-1,1 1 1,-3 14-1,4-16 123,1-2-331,0-1-1,0 1 1,1-1 0,0 0-1,0 1 1,0-1 0,0 1-1,1-1 1,0 1-1,0-1 1,1 0 0,-1 0-1,5 9 1,-4-10-52,0-1-1,0 1 1,0-1-1,0 0 1,1 0-1,0 0 1,-1 0-1,1 0 1,0 0-1,0-1 1,1 1-1,-1-1 1,0 0-1,1 0 1,0-1-1,-1 1 1,1 0-1,0-1 1,0 0-1,5 1 1,2-1-69,-1 0 0,1 0 0,-1-1 0,1-1 0,0 0 0,18-4 0,-23 4-327,0-1 0,0 0 1,0 0-1,0 0 0,0-1 0,-1 0 0,1 0 0,-1 0 0,0-1 1,0 0-1,0 0 0,7-8 0,-1-10-933</inkml:trace>
  <inkml:trace contextRef="#ctx0" brushRef="#br0" timeOffset="1">289 176 7466,'39'-26'5338,"-7"6"1230,-30 18-6300,1 0 1,-1 0-1,0-1 0,0 1 0,0-1 0,0 1 0,0-1 1,0 0-1,-1 1 0,1-1 0,-1 0 0,0 0 0,0 0 1,0-1-1,0 1 0,0-3 0,0-4 217,0-1 1,0 1-1,-2-18 0,1 27-478,0 1 0,0-1 1,0 0-1,0 1 0,0-1 0,0 0 0,0 1 0,0-1 0,0 0 0,0 1 1,0-1-1,-1 0 0,1 1 0,0-1 0,-1 0 0,1 1 0,0-1 0,-1 0 1,1 1-1,-1-1 0,1 1 0,-1-1 0,1 1 0,-1-1 0,0 1 1,0 0-7,0 0 0,1 0 0,-1 0 0,0 0 0,1 0 0,-1 0 0,0 0 0,0 1 0,1-1 0,-1 0 0,0 1 0,1-1 0,-1 0 0,1 1 0,-1-1 0,0 1 0,1-1 0,-1 1 0,0 0 0,-2 3-15,-1 0 0,1 0 0,0 0 0,0 1 0,-4 7 0,4-2 4,-1 1 0,2-1 1,-1 0-1,1 1 1,1 0-1,0-1 1,0 1-1,1 0 0,1-1 1,-1 1-1,5 16 1,-4-22 11,0 0 0,1 0 0,0 0 0,0 0 0,0 0-1,0-1 1,1 1 0,-1-1 0,1 1 0,1-1 0,-1 0 0,0 0 0,1-1 0,0 1 0,0-1 0,0 0 0,0 0 0,1 0 0,-1 0 0,1-1 0,0 1 0,-1-1 0,1-1 0,0 1 0,10 1 0,-10-2-25,-1-1 0,0 0 0,0 0 0,1 0 1,-1 0-1,0-1 0,0 0 0,0 0 1,1 0-1,-1 0 0,0-1 0,0 1 1,-1-1-1,1 0 0,0 0 0,-1-1 1,1 1-1,-1-1 0,0 1 0,5-6 0,4-5-616,-1 0 0,0-1 0,13-24 0,-22 36 485,3-9-463,0 1 1,0-1-1,-2 0 0,1 0 1,-1 0-1,-1 0 0,0 0 1,-1-1-1,1-15 1,-2 23 711,4-37-177</inkml:trace>
</inkml:ink>
</file>

<file path=ppt/ink/ink1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24.246"/>
    </inkml:context>
    <inkml:brush xml:id="br0">
      <inkml:brushProperty name="width" value="0.05" units="cm"/>
      <inkml:brushProperty name="height" value="0.05" units="cm"/>
      <inkml:brushProperty name="color" value="#AB008B"/>
    </inkml:brush>
  </inkml:definitions>
  <inkml:trace contextRef="#ctx0" brushRef="#br0">22 11 6745,'-5'-4'2196,"-11"-2"7921,16 6-9980,40 109 2123,9 27-18,-40-114-1919,2-1 0,0 1-1,24 33 1,-31-51-308,0 1 1,0 0-1,0-1 0,1 0 1,-1 0-1,1-1 0,0 1 1,0-1-1,6 3 0,-10-5-71,0-1 0,0 0 0,0 1 0,0-1 0,0 0 0,1 0 0,-1 1 0,0-1 0,0 0 0,0 0 0,0 0 0,0 0 0,0 0 0,0-1-1,0 1 1,0 0 0,0 0 0,0-1 0,0 1 0,0-1 0,2 0 0,-2 0-141,1-1 0,-1 1 0,0-1 0,0 1 0,0-1 0,0 0 0,0 0 0,0 1 0,-1-1 1,1 0-1,0 0 0,-1 0 0,0 0 0,1 1 0,-1-1 0,0 0 0,0-2 0,2-28-2280,1 0 1035</inkml:trace>
</inkml:ink>
</file>

<file path=ppt/ink/ink1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24.681"/>
    </inkml:context>
    <inkml:brush xml:id="br0">
      <inkml:brushProperty name="width" value="0.05" units="cm"/>
      <inkml:brushProperty name="height" value="0.05" units="cm"/>
      <inkml:brushProperty name="color" value="#AB008B"/>
    </inkml:brush>
  </inkml:definitions>
  <inkml:trace contextRef="#ctx0" brushRef="#br0">1 1 18972,'12'19'1344,"1"-4"-335,12 22 1119,4 1-176,-1 4-551,-3 1-297,1 3-512,-7 0-208,0-3-112,-4-5-272,-5-8-936,-5-15-1432,-21-16 1399</inkml:trace>
</inkml:ink>
</file>

<file path=ppt/ink/ink1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28.280"/>
    </inkml:context>
    <inkml:brush xml:id="br0">
      <inkml:brushProperty name="width" value="0.05" units="cm"/>
      <inkml:brushProperty name="height" value="0.05" units="cm"/>
      <inkml:brushProperty name="color" value="#AB008B"/>
    </inkml:brush>
  </inkml:definitions>
  <inkml:trace contextRef="#ctx0" brushRef="#br0">1 79 8394,'3'-3'714,"1"0"0,-1 1 0,1-1 0,0 1 0,0-1 0,7-2-1,49-12 1235,-33 11-869,11-5 165,1 3 1,50-6-1,-71 13-1044,-1 1-1,1 0 1,-1 1 0,1 1 0,-1 1 0,0 0 0,28 9 0,-8 3-134,0 0 0,-1 3 0,-1 1 0,0 1-1,-2 2 1,0 2 0,-2 0 0,-1 3 0,0 0 0,-2 2 0,-2 1 0,0 1-1,-2 1 1,21 38 0,36 93 620,-50-97 11,2 0 1,44 62-1,-64-110-531,0 0 0,1-2 0,1 1 0,0-2 0,1 0 0,1-1 0,0-1-1,1 0 1,1-1 0,0-1 0,24 10 0,-21-12-55,0-1 1,1-2-1,0 0 0,0-1 0,0-1 0,0-2 0,1 0 0,-1-1 1,1-2-1,28-3 0,-36 1-172,0 0 1,-1-1-1,1 0 0,-1-2 1,0 0-1,0 0 0,-1-1 1,0-1-1,0 0 0,-1-1 1,0-1-1,-1 0 0,0 0 1,0-2-1,17-20 0,-14 9-4</inkml:trace>
</inkml:ink>
</file>

<file path=ppt/ink/ink1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31.098"/>
    </inkml:context>
    <inkml:brush xml:id="br0">
      <inkml:brushProperty name="width" value="0.05" units="cm"/>
      <inkml:brushProperty name="height" value="0.05" units="cm"/>
      <inkml:brushProperty name="color" value="#AB008B"/>
    </inkml:brush>
  </inkml:definitions>
  <inkml:trace contextRef="#ctx0" brushRef="#br0">1 49 6305,'-1'-49'7871,"4"54"-5682,5 16-1995,-2-7 420,15 33 701,46 73 0,42 47 50,-95-147-1402,-14-20 36,4 7-112,0-1 0,0 0 0,1-1 0,0 1 0,0-1 0,7 6 0,-12-11 76,0 0-1,0 0 1,0 0-1,0 0 1,1 0 0,-1 0-1,0 0 1,0 0-1,0 0 1,0 0 0,0 0-1,0 0 1,0 1-1,0-1 1,0 0 0,1 0-1,-1 0 1,0 0 0,0 0-1,0 0 1,0 0-1,0 0 1,0 0 0,0 0-1,1 0 1,-1 0-1,0 0 1,0 0 0,0-1-1,0 1 1,0 0-1,0 0 1,0 0 0,0 0-1,0 0 1,1 0-1,-1 0 1,0 0 0,0 0-1,0 0 1,0 0-1,0 0 1,0 0 0,0-1-1,0 1 1,0 0-1,0 0 1,0 0 0,0 0-1,0 0 1,0 0-1,0 0 1,0 0 0,0-1-1,0 1 1,1 0-1,-1 0 1,-1 0 0,1 0-1,0 0 1,0 0 0,0 0-1,0-1 1,0 1-1,0 0 1,0 0 0,0 0-1,0 0 1,-2-11-1644,1 6 1181,-1-13-699</inkml:trace>
</inkml:ink>
</file>

<file path=ppt/ink/ink1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31.686"/>
    </inkml:context>
    <inkml:brush xml:id="br0">
      <inkml:brushProperty name="width" value="0.05" units="cm"/>
      <inkml:brushProperty name="height" value="0.05" units="cm"/>
      <inkml:brushProperty name="color" value="#AB008B"/>
    </inkml:brush>
  </inkml:definitions>
  <inkml:trace contextRef="#ctx0" brushRef="#br0">46 1 8842,'2'1'589,"0"0"0,0 0 0,0 0 0,-1 0 0,1 1 1,0-1-1,0 1 0,-1-1 0,1 1 0,-1 0 0,2 2 0,9 25 1818,-9-16-2097,-1 0 0,0 24 0,-2-36-290,0 21 31,0 1 0,-1-1 0,-1 1-1,-1-1 1,-1 0 0,-1 0 0,-1 0 0,-13 30 0,19-50-60,-1-1 1,0 1 0,0-1-1,0 1 1,0-1 0,0 1 0,0-1-1,0 1 1,0-1 0,0 0 0,-1 0-1,1 0 1,-1 0 0,1 0-1,-1 0 1,1 0 0,-1 0 0,1 0-1,-1-1 1,0 1 0,0-1 0,1 1-1,-1-1 1,-2 1 0,3-1 4,1 0 0,-1-1 1,1 1-1,-1 0 0,1 0 1,-1 0-1,1-1 0,-1 1 1,1 0-1,-1 0 0,1-1 1,0 1-1,-1 0 0,1-1 1,-1 1-1,1 0 0,0-1 1,-1 1-1,1-1 0,0 1 1,0-1-1,-1 1 0,1-1 1,0 1-1,0-1 0,0 1 1,-1-1-1,1-1 4,0 0 0,0 0 0,0 0 0,0 0-1,0 0 1,0 0 0,1 0 0,-1 0 0,1 1 0,-1-1 0,1 0 0,1-2 0,-1 2 8,1 0 0,-1 0 0,1 0 0,0 0 0,0 0 0,0 0 0,0 0 0,0 1-1,0-1 1,0 1 0,0-1 0,1 1 0,-1 0 0,1 0 0,-1 0 0,1 0 0,-1 1 0,1-1 0,-1 1 0,1-1 0,0 1 0,-1 0 0,1 0 0,4 0 0,6 1 148,0 0 0,1 0 1,20 6-1,-21-3 50,-1 1 1,1 0-1,-1 1 0,20 13 1,-24-14-113,-6-4-80,0 0 0,0 0-1,0 0 1,0 0 0,0-1 0,0 1 0,0 0 0,0-1 0,0 0 0,0 1 0,0-1 0,1 0 0,-1 0 0,0 0 0,0 0 0,0-1 0,0 1 0,0-1 0,0 1 0,3-2 0,-1 0-27,0 0 0,0 0 0,-1-1-1,1 1 1,-1-1 0,0 0 0,0 0 0,0 0 0,4-6-1,3-5-530,-2 0 1,0-1-1,0 1 0,6-21 0,-13 32 340,22-66-4068,-22 63 4074,0-1 0,0 1 0,-1 0-1,0 0 1,0 0 0,0-1 0,-1 1 0,0 0-1,-2-9 1,3 15 219,0 0-1,0 0 0,-1 0 0,1 0 1,0 1-1,0-1 0,0 0 1,0 0-1,0 0 0,-1 0 0,1 0 1,0 0-1,0 1 0,0-1 1,0 0-1,-1 0 0,1 0 0,0 0 1,0 0-1,0 0 0,-1 0 1,1 0-1,0 0 0,0 0 0,0 0 1,-1 0-1,1 0 0,0 0 0,0 0 1,0 0-1,-1 0 0,1 0 1,0 0-1,0 0 0,0 0 0,0-1 1,-1 1-1,1 0 0,0 0 1,0 0-1,0 0 0,0 0 0,-1 0 1,1-1-1,0 1 0,0 0 1,0 0-1,0 0 0,0 0 0,0-1 1,0 1-1,0 0 0,-1 0 1,1 0-1,0-1 0,0 1 0,0 0 1,0 0-1,0 0 0,0-1 1,0 1-1,0 0 0,0 0 0,0 0 1,0-1-1,0 1 0,0 0 1,1 0-1,-5 18 1958,5-10-1465,1 1 0,0-1 0,1 0-1,0 0 1,0 0 0,0 0 0,1 0-1,6 8 1,-5-8-359,0 0 1,0 0-1,1-1 0,0 0 1,1 0-1,-1-1 1,1 0-1,0 0 0,1-1 1,0 1-1,-1-2 0,17 8 1,-23-11-202,0-1 0,0 1 0,0-1 0,0 0 0,0 1 0,0-1 0,0 0 0,1 0 0,-1 1 1,0-1-1,0 0 0,0 0 0,0 0 0,0 0 0,1-1 0,-1 1 0,0 0 0,0 0 0,0-1 0,0 1 0,0-1 0,0 1 1,0-1-1,0 1 0,0-1 0,0 0 0,0 1 0,0-1 0,0 0 0,-1 0 0,1 0 0,0 1 0,0-1 0,-1 0 0,1 0 1,-1 0-1,2-2 0,-1-3-281,1 1 0,-1-1 0,0 0-1,-1 0 1,1 0 0,-1-8 0,-3-28-137</inkml:trace>
</inkml:ink>
</file>

<file path=ppt/ink/ink1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32.059"/>
    </inkml:context>
    <inkml:brush xml:id="br0">
      <inkml:brushProperty name="width" value="0.05" units="cm"/>
      <inkml:brushProperty name="height" value="0.05" units="cm"/>
      <inkml:brushProperty name="color" value="#AB008B"/>
    </inkml:brush>
  </inkml:definitions>
  <inkml:trace contextRef="#ctx0" brushRef="#br0">5 1 9698,'-3'11'4193,"2"-2"-2377,5-4-823,6 0-377,1-5-384,2 0-112,2-7-848,1-1-273,5-1 561</inkml:trace>
</inkml:ink>
</file>

<file path=ppt/ink/ink1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32.472"/>
    </inkml:context>
    <inkml:brush xml:id="br0">
      <inkml:brushProperty name="width" value="0.05" units="cm"/>
      <inkml:brushProperty name="height" value="0.05" units="cm"/>
      <inkml:brushProperty name="color" value="#AB008B"/>
    </inkml:brush>
  </inkml:definitions>
  <inkml:trace contextRef="#ctx0" brushRef="#br0">0 237 6641,'62'22'4121,"-52"13"-24,7 6-2184,0-3-177,9 1-520,1-1-176,-2-8-343,2-3-153,-8-5-264,-5-6-88,0-5-192,-3-3-168,-4-8-640,-3-6-329,-4-12-1111,0-12-161,-3-16 1537</inkml:trace>
  <inkml:trace contextRef="#ctx0" brushRef="#br0" timeOffset="1">219 1 7946,'-2'2'7921,"15"17"-5416,7 9-225,4 10-599,1 5-257,-6 3-560,3-1-280,-1-2-392,-5-2-72,3-3-224,-7-6-280,6-5-992,2-8-1032,12-15 1479</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9:42.449"/>
    </inkml:context>
    <inkml:brush xml:id="br0">
      <inkml:brushProperty name="width" value="0.05" units="cm"/>
      <inkml:brushProperty name="height" value="0.05" units="cm"/>
      <inkml:brushProperty name="color" value="#FF0066"/>
    </inkml:brush>
  </inkml:definitions>
  <inkml:trace contextRef="#ctx0" brushRef="#br0">3 288 3065,'-1'0'141,"1"0"1,0 0-1,0-1 1,-1 1-1,1 0 1,0-1-1,0 1 1,0-1-1,0 1 0,0 0 1,-1-1-1,1 1 1,0-1-1,0 1 1,0 0-1,0-1 1,0 1-1,0 0 1,0-1-1,0 1 1,1-1-1,-1 1 1,0 0-1,0-1 1,0 1-1,0 0 1,0-1-1,1 1 1,-1 0-1,0-1 1,0 1-1,1 0 1,-1-1-1,0 1 0,0 0 1,1-1-1,-1 1 1,0 0-1,1 0 1,-1 0-1,0-1 1,1 1-1,-1 0 1,0 0-1,1 0 1,-1 0-1,1 0 1,-1 0-1,0 0 1,1 0-1,0 0 1,26-8 1973,-22 7-2127,119-26 1823,-14-1-1048,-38 8-323,-1 3 80,1 4 0,125-9-1,275 2 261,-4-37-74,-397 44-582,0 4 1,0 2-1,78 4 0,190-8-71,-79-2-15,445 25 366,-560-8-200,375 19 936,-440-24-643,99-13-1,-6 0-20,34 12 77,112-7 945,-312 9-1481,9-2 63,0 1 1,29 1 0,-39 1-296,-1 0 0,0 0 0,0 0 0,0 1 0,0-1 0,0 1 0,0 0-1,0 1 1,0-1 0,-1 1 0,1 0 0,5 5 0,20 19-796</inkml:trace>
</inkml:ink>
</file>

<file path=ppt/ink/ink1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32.902"/>
    </inkml:context>
    <inkml:brush xml:id="br0">
      <inkml:brushProperty name="width" value="0.05" units="cm"/>
      <inkml:brushProperty name="height" value="0.05" units="cm"/>
      <inkml:brushProperty name="color" value="#AB008B"/>
    </inkml:brush>
  </inkml:definitions>
  <inkml:trace contextRef="#ctx0" brushRef="#br0">119 84 9298,'-38'-62'4008,"37"61"-3773,1-1 0,-1 0 0,0 0 1,0 1-1,0-1 0,-1 1 1,1-1-1,0 1 0,0-1 0,-1 1 1,1 0-1,-1 0 0,-1-2 1,2 4-134,0-1 0,0 0 0,0 1 1,0-1-1,1 1 0,-1-1 0,0 1 1,1 0-1,-1-1 0,0 1 0,1 0 0,-1-1 1,1 1-1,-1 0 0,1 0 0,-1-1 1,1 1-1,-1 0 0,1 0 0,-1 1 1,-7 15 226,1-1 1,0 1 0,1 1-1,1-1 1,0 1 0,2 0-1,0 0 1,-1 24-1,4-30-233,0 0-1,0 1 1,1-1-1,1 0 1,0 0-1,0 0 1,2-1-1,-1 1 1,1-1-1,1 1 1,0-1-1,1 0 1,9 13-1,-11-18-101,1-1 0,1 0 0,-1 0 1,1 0-1,-1-1 0,1 0 0,1 0 0,-1 0 0,0-1 0,1 0 0,0 0 0,0 0 0,0-1 0,0 0 0,0-1 0,0 0 1,0 0-1,1 0 0,-1-1 0,0 0 0,0 0 0,1-1 0,-1 0 0,10-3 0,-4 2-533,0-2 0,0 0 0,-1 0 0,0-1 0,0-1 0,0 0 0,0 0-1,-1-1 1,0-1 0,-1 0 0,1 0 0,13-16 0,-1-4-576</inkml:trace>
</inkml:ink>
</file>

<file path=ppt/ink/ink1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33.521"/>
    </inkml:context>
    <inkml:brush xml:id="br0">
      <inkml:brushProperty name="width" value="0.05" units="cm"/>
      <inkml:brushProperty name="height" value="0.05" units="cm"/>
      <inkml:brushProperty name="color" value="#AB008B"/>
    </inkml:brush>
  </inkml:definitions>
  <inkml:trace contextRef="#ctx0" brushRef="#br0">115 292 7650,'-24'2'7031,"23"-2"-6814,-1 1-1,1 0 1,0-1-1,-1 1 1,1 0-1,0 0 1,0 0-1,-1 0 1,1 0-1,0 0 1,0 0-1,0 1 1,0-1-1,0 0 1,1 1-1,-1-1 1,0 0-1,0 3 1,-29 40 2445,26-40-2523,0 0 0,1 1 0,-1-1 0,1 1 0,0 0 0,0 0 0,0 1 0,1-1 0,0 1 0,0-1 0,0 1 0,1-1 0,-1 1 0,2 0 0,-1 0 0,0 0 0,2 9-1,-1-14-133,0 1-1,0 0 0,0-1 1,1 1-1,-1-1 0,1 1 0,-1-1 1,1 1-1,0-1 0,0 0 1,-1 1-1,1-1 0,0 0 0,0 1 1,0-1-1,0 0 0,1 0 1,-1 0-1,0 0 0,0 0 0,1 0 1,-1 0-1,1 0 0,-1-1 1,0 1-1,1 0 0,0-1 0,-1 0 1,1 1-1,-1-1 0,1 0 1,-1 1-1,1-1 0,0 0 0,-1 0 1,1-1-1,-1 1 0,1 0 0,0 0 1,-1-1-1,1 1 0,-1-1 1,3 0-1,-1 0-3,1 0 1,-1-1-1,0 1 0,1-1 1,-1 0-1,0 0 1,0 0-1,0 0 0,0 0 1,0-1-1,-1 1 0,1-1 1,-1 1-1,1-1 1,-1 0-1,0 0 0,0-1 1,1-2-1,1-9 9,-2-1-1,2-27 1,5-27 4,-8 65 5,0 0-1,1 1 1,0-1-1,-1 1 1,1-1-1,1 1 1,-1 0-1,1 0 1,-1 0-1,1 0 1,5-5 0,-6 7 17,-1 1 0,1 0 0,-1-1 0,1 1 0,0 0 1,-1 0-1,1 0 0,0 0 0,0 0 0,-1 1 0,1-1 0,0 1 1,0-1-1,0 1 0,0-1 0,0 1 0,0 0 0,0 0 1,0 0-1,0 0 0,0 1 0,3 0 0,-1 0 15,0 1 0,0-1 0,-1 1 1,1 0-1,0 1 0,-1-1 0,0 1 0,1-1 0,-1 1 0,3 4 0,6 7 58,0 1 0,-1 1 0,14 26 0,-25-42-109,0 0 1,0-1 0,0 1 0,0 0-1,0 0 1,0 0 0,0 0 0,0-1 0,0 1-1,0 0 1,1 0 0,-1 0 0,0 0 0,0-1-1,0 1 1,0 0 0,0 0 0,1 0 0,-1 0-1,0 0 1,0 0 0,0 0 0,0 0 0,1-1-1,-1 1 1,0 0 0,0 0 0,0 0-1,1 0 1,-1 0 0,0 0 0,0 0 0,0 0-1,1 0 1,-1 0 0,0 0 0,0 0 0,0 0-1,1 0 1,-1 0 0,0 1 0,0-1 0,0 0-1,0 0 1,1 0 0,-1 0 0,0 0 0,0 0-1,0 0 1,0 1 0,0-1 0,1 0 0,-1 0-1,0 0 1,0 0 0,0 0 0,0 1-1,0-1 1,3-27 53,-3 21-60,1-30 23,7-93-12,-7 113-5,2-1-1,0 1 1,1 1 0,0-1 0,12-27 0,-15 41 9,-1 1-1,1-1 1,0 1-1,-1-1 1,1 1 0,0 0-1,0-1 1,0 1 0,0 0-1,0 0 1,0-1-1,0 1 1,0 0 0,0 0-1,1 0 1,-1 1-1,0-1 1,1 0 0,-1 0-1,1 1 1,-1-1 0,0 0-1,1 1 1,0 0-1,-1-1 1,1 1 0,-1 0-1,1 0 1,-1 0 0,1 0-1,0 0 1,-1 0-1,1 0 1,-1 1 0,1-1-1,-1 0 1,1 1-1,-1 0 1,1-1 0,-1 1-1,1 0 1,-1-1 0,0 1-1,1 0 1,-1 0-1,0 0 1,0 0 0,0 1-1,0-1 1,0 0 0,0 0-1,0 1 1,1 1-1,3 5 51,0 0-1,0 1 0,-1 0 0,5 15 1,-6-15-267,0 0-1,1-1 1,0 0 0,0 0 0,9 13 0,-13-21 24,1 1 1,-1 0-1,1-1 0,0 1 1,-1 0-1,1-1 0,0 1 1,-1-1-1,1 1 1,0-1-1,0 0 0,-1 1 1,1-1-1,0 0 0,0 1 1,0-1-1,-1 0 0,1 0 1,0 0-1,0 0 1,0 0-1,0 0 0,0 0 1,-1 0-1,1 0 0,1 0 1,8-6 1019,1-7-424</inkml:trace>
</inkml:ink>
</file>

<file path=ppt/ink/ink1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33.927"/>
    </inkml:context>
    <inkml:brush xml:id="br0">
      <inkml:brushProperty name="width" value="0.05" units="cm"/>
      <inkml:brushProperty name="height" value="0.05" units="cm"/>
      <inkml:brushProperty name="color" value="#AB008B"/>
    </inkml:brush>
  </inkml:definitions>
  <inkml:trace contextRef="#ctx0" brushRef="#br0">105 51 10162,'0'-2'511,"1"0"-1,-1-1 1,0 1-1,1 0 1,-1-1-1,0 1 1,0 0 0,-1-1-1,1 1 1,0 0-1,-1-1 1,1 1-1,-1 0 1,0 0-1,0 0 1,0-1 0,0 1-1,-2-2 1,2 3-393,0 0 0,-1 0 1,1 1-1,0-1 0,-1 1 1,1-1-1,0 1 1,-1 0-1,1 0 0,-1-1 1,1 1-1,0 0 0,-1 0 1,1 0-1,-1 0 0,1 1 1,-1-1-1,1 0 0,0 0 1,-1 1-1,1-1 1,0 1-1,-1 0 0,1-1 1,0 1-1,0 0 0,-1 0 1,1-1-1,0 1 0,-2 2 1,-1 1 4,0-1 0,0 1 0,1 0 0,-1 0-1,1 1 1,0-1 0,0 1 0,0-1 0,1 1 0,-1 0 0,1 0 0,1 0 0,-1 0 0,-1 8 0,0 2 73,0 0 1,2 0-1,-1 28 1,2-33-145,1 1 0,0-1 0,0 0 0,1 0 1,1 0-1,0 0 0,0 0 0,1 0 0,7 13 1,-9-19-45,0-1 0,1 1 0,-1-1 0,1 1 0,0-1 0,0 0 0,0 0 0,0 0 0,1-1 0,-1 1 1,1-1-1,0 0 0,-1 0 0,1 0 0,0 0 0,0-1 0,0 1 0,0-1 0,1 0 0,-1 0 0,0-1 0,0 1 0,1-1 1,-1 0-1,6-1 0,-7 1-15,1-1 1,-1 0-1,1 0 1,-1 0 0,0 0-1,0 0 1,1-1-1,-1 0 1,0 0-1,0 1 1,0-1 0,-1-1-1,1 1 1,0 0-1,-1-1 1,3-3-1,4-6-327,-1 0 0,12-23-1,1-2-1243,-13 24 375,0-1 0,-2 0 1,1 0-1,4-19 1,-3 10-578,6-5 501</inkml:trace>
</inkml:ink>
</file>

<file path=ppt/ink/ink1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34.512"/>
    </inkml:context>
    <inkml:brush xml:id="br0">
      <inkml:brushProperty name="width" value="0.05" units="cm"/>
      <inkml:brushProperty name="height" value="0.05" units="cm"/>
      <inkml:brushProperty name="color" value="#AB008B"/>
    </inkml:brush>
  </inkml:definitions>
  <inkml:trace contextRef="#ctx0" brushRef="#br0">32 333 9818,'2'-28'9908,"7"-8"-7313,2-13-1968,-11 48-595,0 0 0,1 0 0,-1 0 0,0 0 0,0 0 0,0 0 0,1 0 0,-1 0 0,0 1 0,-1-1 0,1 0 0,0 0 0,0 0 0,0 0 0,0 0 1,-1 0-1,1 0 0,0 0 0,-1 0 0,1 1 0,-1-1 0,1 0 0,-1 0 0,1 0 0,-1 1 0,0-1 0,1 0 0,-1 1 0,0-1 0,1 1 0,-1-1 0,0 1 1,0-1-1,-1 0 0,0 1-24,1 0 0,0 1 0,0-1 0,-1 0 1,1 1-1,0-1 0,0 1 0,-1 0 0,1-1 1,0 1-1,0 0 0,0-1 0,0 1 0,0 0 1,0 0-1,0 0 0,0 0 0,0 0 0,0 0 1,1 1-1,-1-1 0,0 0 0,1 0 0,-1 2 1,-2 4-6,0-1 0,1 1 1,0 0-1,0 0 1,1 0-1,0 1 0,0-1 1,0 0-1,1 0 1,0 1-1,2 7 0,-2-11 5,1 0 0,-1 0 0,1 0 0,0 0 0,1 0-1,-1 0 1,1 0 0,-1-1 0,1 1 0,0-1 0,1 1 0,-1-1-1,0 0 1,1 0 0,0 0 0,0 0 0,0 0 0,0-1-1,0 1 1,0-1 0,6 3 0,-6-4 5,0 0 0,0 0 0,0-1 0,0 0 0,0 1 0,0-1 0,1 0 1,-1 0-1,0-1 0,0 1 0,0-1 0,0 0 0,0 1 0,0-1 0,0 0 0,-1-1 0,1 1 0,0 0 0,0-1 1,-1 0-1,1 0 0,-1 0 0,0 0 0,1 0 0,2-4 0,3-2 3,-1 1 0,-1-1 0,0-1 0,0 1 0,-1-1 0,8-15 0,-8 8-146,0 1-1,-1-1 1,-1-1 0,-1 1 0,1-28-1,-1 25 70,-2 19 78,0 0 0,-1-1 0,1 1-1,0 0 1,0-1 0,0 1 0,0 0-1,0 0 1,0-1 0,0 1 0,0 0 0,0-1-1,0 1 1,0 0 0,0 0 0,0-1 0,0 1-1,0 0 1,0-1 0,1 1 0,-1 0 0,0 0-1,0-1 1,0 1 0,0 0 0,0 0-1,1 0 1,-1-1 0,0 1 0,0 0 0,0 0-1,1 0 1,-1-1 0,0 1 0,0 0 0,1 0-1,-1 0 1,0 0 0,0 0 0,1 0-1,-1 0 1,0-1 0,1 1 0,-1 0 0,0 0-1,0 0 1,1 0 0,-1 0 0,0 0 0,1 0-1,-1 0 1,0 1 0,0-1 0,1 0 0,-1 0-1,0 0 1,1 0 0,17 17 1414,-11-9-1530,139 153 2465,-140-157-2313,-6-10-8,-6-21 8,2 9-56,0 2 2,-2-9-7,1 0-1,-2-33 0,7 51 7,-1 0 1,1 1-1,1-1 1,-1 0-1,1 0 1,0 0-1,1 1 1,0-1-1,0 1 1,0-1-1,0 1 1,1 0-1,0 0 1,7-10 0,-3 11-713,0 0 0,0 0 0,0 1 0,1 0 0,-1 0 0,1 0 0,0 1 0,9-2 0,-9 5-1748,1 1 926</inkml:trace>
</inkml:ink>
</file>

<file path=ppt/ink/ink1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5:34.901"/>
    </inkml:context>
    <inkml:brush xml:id="br0">
      <inkml:brushProperty name="width" value="0.05" units="cm"/>
      <inkml:brushProperty name="height" value="0.05" units="cm"/>
      <inkml:brushProperty name="color" value="#AB008B"/>
    </inkml:brush>
  </inkml:definitions>
  <inkml:trace contextRef="#ctx0" brushRef="#br0">62 1 14595,'10'0'6265,"-7"5"-3600,-6 2-665,-11 6-1071,-5 3-433,-2 0-1304,4-10 648</inkml:trace>
</inkml:ink>
</file>

<file path=ppt/ink/ink1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6:31.144"/>
    </inkml:context>
    <inkml:brush xml:id="br0">
      <inkml:brushProperty name="width" value="0.05" units="cm"/>
      <inkml:brushProperty name="height" value="0.05" units="cm"/>
      <inkml:brushProperty name="color" value="#AB008B"/>
    </inkml:brush>
  </inkml:definitions>
  <inkml:trace contextRef="#ctx0" brushRef="#br0">0 19 5833,'0'-1'263,"0"1"-1,0-1 0,0 0 1,0 1-1,0-1 0,1 0 1,-1 1-1,0-1 0,0 0 1,0 1-1,1-1 0,-1 1 1,0-1-1,1 1 0,-1-1 1,1 0-1,-1 1 0,1 0 1,-1-1-1,1 1 0,-1-1 1,1 1-1,0-1 0,18-4 1684,27 9-2428,-37-2 1167,17 2 117,39 12 1,-44-10-413,0 0 0,28 2 0,129-2 1290,-57-5-947,449 40 1619,-237-21-702,-239-20-843,145-18 1,71-26 168,-301 43-1185,0 1 0,0 0-1,0 0 1,0 1 0,0 0 0,0 1 0,0 0 0,0 0-1,0 1 1,13 6 0,28 7-4816,-4-7 2431</inkml:trace>
</inkml:ink>
</file>

<file path=ppt/ink/ink1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6:31.857"/>
    </inkml:context>
    <inkml:brush xml:id="br0">
      <inkml:brushProperty name="width" value="0.05" units="cm"/>
      <inkml:brushProperty name="height" value="0.05" units="cm"/>
      <inkml:brushProperty name="color" value="#AB008B"/>
    </inkml:brush>
  </inkml:definitions>
  <inkml:trace contextRef="#ctx0" brushRef="#br0">1 108 6961,'1'-2'230,"-1"1"0,1-1 0,0 0-1,-1 1 1,1-1 0,0 1-1,0-1 1,1 1 0,-1-1-1,0 1 1,0 0 0,1 0-1,-1-1 1,0 1 0,1 0-1,-1 0 1,1 0 0,0 1-1,-1-1 1,1 0 0,0 1-1,-1-1 1,1 1 0,0-1-1,0 1 1,2-1 0,59-3 1242,-42 3-672,659-24 6171,-140 8-4644,-73 13-1371,-251 6-908,-185-3-1153,0-1-1,0-1 0,39-10 0,-21 5-1504,1 6 1118</inkml:trace>
</inkml:ink>
</file>

<file path=ppt/ink/ink1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6:32.298"/>
    </inkml:context>
    <inkml:brush xml:id="br0">
      <inkml:brushProperty name="width" value="0.05" units="cm"/>
      <inkml:brushProperty name="height" value="0.05" units="cm"/>
      <inkml:brushProperty name="color" value="#AB008B"/>
    </inkml:brush>
  </inkml:definitions>
  <inkml:trace contextRef="#ctx0" brushRef="#br0">44 56 6513,'-8'1'1437,"-20"1"1300,20-2-1002,13-1 901,677-46 6165,-576 42-7817,662 0 3027,-729 5-4027,15 1 277,-50-1-409,0 1 0,-1 0 1,1 0-1,-1 0 1,1 0-1,-1 0 0,1 1 1,-1 0-1,0 0 0,0-1 1,6 6-1,4 6-517</inkml:trace>
</inkml:ink>
</file>

<file path=ppt/ink/ink1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6:39.838"/>
    </inkml:context>
    <inkml:brush xml:id="br0">
      <inkml:brushProperty name="width" value="0.05" units="cm"/>
      <inkml:brushProperty name="height" value="0.05" units="cm"/>
      <inkml:brushProperty name="color" value="#AB008B"/>
    </inkml:brush>
  </inkml:definitions>
  <inkml:trace contextRef="#ctx0" brushRef="#br0">201 1156 6105,'17'-21'8425,"-13"17"-8250,0 1 0,1 0-1,0 0 1,-1 0 0,1 1 0,0 0 0,7-2 0,22-7 420,0 1 0,0 2 1,1 1-1,38-2 0,429 5 1176,-16 1-2,-164-9-302,-274 14-1202,-1 1 1,1 3-1,54 14 1,62 7 324,-103-25-387,0-2 0,1-3-1,-1-3 1,68-15 0,38-3-10,-33 18-35,-87 6-128,78-11-1,258-55 191,-218 51-168,-33 6-10,85-33-32,-149 26-10,-1 3 0,83-6-1,-90 16 9,-1-3-1,93-22 1,-54 6-48,91-28-131,-147 38 68,-31 10 82,0 0 0,-1-1-1,1-1 1,-1 0 0,0 0-1,0-1 1,-1 0 0,1 0-1,-1-1 1,14-12 0,-21 14 19,1 1 0,-1-1 0,0 1 0,-1-1 0,1 0 0,-1 0 0,1 1 0,-1-1 0,0 0 0,0 0 0,-1-1 0,0 1 0,1 0 0,-1 0 0,0 0 0,-1 0 0,1 0 0,-1 0 0,-2-7 0,2 5-6,-1 0-1,0 0 1,0 0 0,-1 0 0,1 0-1,-1 1 1,-1-1 0,1 1 0,-1 0 0,0 0-1,0 0 1,-6-5 0,-6-2 2,-1 1-1,0 1 1,-1 0-1,0 2 1,-1 0-1,-35-10 1,-122-22-2,112 29-11,-453-60-793,7 18-168,451 45 964,-353-57 38,-101-19-1813,-587-20-1,1036 102 1670,0 4 0,0 2 0,1 2 0,0 4 0,-106 30 0,93-19 77,-242 80 43,297-91 2,1 1 1,0 0-1,1 1 0,0 1 0,-17 16 1,-81 83-2,49-44-5,40-42 6,2 1 0,0 2 0,-42 62 1,61-79-2,-1 1 1,2-1 0,0 2 0,0-1 0,1 1 0,1 0 0,0 0 0,1 0 0,1 0 0,0 1 0,1-1 0,0 1 0,3 22 0,0-22 12,0 0 0,1 1 0,1-1 0,6 17 0,-7-25 18,0 0-1,1 0 1,-1-1 0,2 0 0,-1 1-1,0-2 1,1 1 0,0 0 0,1-1 0,-1 0-1,8 5 1,1-1 36,0-1 1,1 0-1,0-1 0,0-1 1,0 0-1,1-1 0,0-1 1,0-1-1,0 0 0,1 0 1,25-1-1,15-3-589,0-2 0,64-12 0,8-4-131</inkml:trace>
</inkml:ink>
</file>

<file path=ppt/ink/ink1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6:42.450"/>
    </inkml:context>
    <inkml:brush xml:id="br0">
      <inkml:brushProperty name="width" value="0.05" units="cm"/>
      <inkml:brushProperty name="height" value="0.05" units="cm"/>
      <inkml:brushProperty name="color" value="#AB008B"/>
    </inkml:brush>
  </inkml:definitions>
  <inkml:trace contextRef="#ctx0" brushRef="#br0">33 135 6913,'1'-56'2334,"-2"55"-2248,1-1 0,0 1-1,-1-1 1,1 1-1,-1-1 1,1 1 0,-1 0-1,0-1 1,1 1 0,-1 0-1,0 0 1,0 0-1,0-1 1,0 1 0,0 0-1,0 0 1,0 0 0,-1 1-1,0-2 1,1 1 150,1 1-1,-1 0 1,0 0 0,1-1-1,-1 1 1,1 0 0,0-1-1,-1 1 1,1-1 0,-1 1-1,1 0 1,0-1 0,-1 1-1,1-1 1,0 1 0,-1-1-1,1 1 1,-3-7 5194,-3 11-6469,39-17-13284,-30 12 14544,0-1 0,0 0-1,0 1 1,0-1 0,-1 0-1,1 0 1,-1 0 0,9-15 10967,-1 18-11848,1 0 156</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11.259"/>
    </inkml:context>
    <inkml:brush xml:id="br0">
      <inkml:brushProperty name="width" value="0.05" units="cm"/>
      <inkml:brushProperty name="height" value="0.05" units="cm"/>
      <inkml:brushProperty name="color" value="#FF0066"/>
    </inkml:brush>
  </inkml:definitions>
  <inkml:trace contextRef="#ctx0" brushRef="#br0">1 96 5929,'0'0'9397,"16"2"-8513,16 2-380,94 7 1083,152-7 1,135-31-222,-282 20-937,169 13 0,-209-2-332,10 1-2,-24 0 422,153-10-1,-92-13-147,-58 5 101,1 4-1,1 4 1,86 5-1,-132 0-232,0-1 0,0-2 0,0-1 0,58-14 0,51-7 822,-142 25-1055,50-1 276,-50 1-290,0 0 0,-1 0 1,1 1-1,-1-1 0,1 1 0,-1 0 0,0 0 0,1 0 1,-1 0-1,0 0 0,1 1 0,-1-1 0,0 0 0,0 1 0,0 0 1,0 0-1,-1-1 0,3 4 0,-1 0-488,1 0 0,0-1 0,0 1 0,0-1 1,7 6-1,9 2-740</inkml:trace>
</inkml:ink>
</file>

<file path=ppt/ink/ink1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6:43.391"/>
    </inkml:context>
    <inkml:brush xml:id="br0">
      <inkml:brushProperty name="width" value="0.05" units="cm"/>
      <inkml:brushProperty name="height" value="0.05" units="cm"/>
      <inkml:brushProperty name="color" value="#AB008B"/>
    </inkml:brush>
  </inkml:definitions>
  <inkml:trace contextRef="#ctx0" brushRef="#br0">1759 1 8466,'-1'-1'505,"0"2"1,0-1-1,0 0 1,-1 0-1,1 0 1,0 0-1,0 1 1,0-1-1,0 0 1,0 1-1,0-1 1,0 1 0,0-1-1,-1 2 1,-14 23 1844,4-2-1550,8-16-667,0-1 0,1 1 0,0-1 1,0 1-1,0 0 0,1 0 0,0 0 1,0 1-1,0 9 0,-3 11 78,-1-1 0,-2 0 0,0-1 1,-2 1-1,-15 28 0,4-7-94,-52 144 54,-58 131-159,-23-33-9,117-229 3,-2-3 0,-76 89 0,-168 192 11,266-318-22,-26 30 11,-2-1 0,-3-3-1,-1-1 1,-2-3 0,-2-2-1,-2-2 1,-76 39 0,82-52 35,12-8 50,2 1 1,-50 37 0,63-30-82,20-23-69,1 0-1,-1-1 1,0 1-1,1-1 1,-1 1-1,0-1 1,-1 0-1,1 0 1,0 0-1,-1 0 1,1 0 0,-1-1-1,1 1 1,-1-1-1,0 1 1,0-1-1,0 0 1,0 0-1,-3 1 1</inkml:trace>
</inkml:ink>
</file>

<file path=ppt/ink/ink1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6:48.260"/>
    </inkml:context>
    <inkml:brush xml:id="br0">
      <inkml:brushProperty name="width" value="0.05" units="cm"/>
      <inkml:brushProperty name="height" value="0.05" units="cm"/>
      <inkml:brushProperty name="color" value="#AB008B"/>
    </inkml:brush>
  </inkml:definitions>
  <inkml:trace contextRef="#ctx0" brushRef="#br0">71 494 5465,'-15'2'895,"13"-1"-672,0-1-1,-1 1 1,1-1 0,0 0-1,-1 0 1,1 1-1,-1-2 1,1 1 0,0 0-1,-1 0 1,1-1 0,0 1-1,-1-1 1,1 0 0,0 0-1,-3-1 1,4 2 157,0-1 0,0 1-1,0-1 1,1 1 0,-1-1 0,0 1 0,0-1 0,1 0 0,-1 1 0,0-1 0,1 0-1,-1 0 1,1 1 0,-1-1 0,1 0 0,-1 0 0,1 0 0,0 0 0,-1 0-1,1 0 1,0 1 0,0-1 0,-1 0 0,1 0 0,0-2 0,1 2-136,-1-1 0,0 1 1,1 0-1,0-1 0,-1 1 0,1 0 0,0-1 1,0 1-1,-1 0 0,1 0 0,0-1 1,0 1-1,1 0 0,1-1 0,0-1-201,1 0-1,0 1 0,0-1 0,0 1 1,0 0-1,1 0 0,-1 0 0,1 1 1,7-2-1,-4 3 11,1 0-1,-1 1 1,1 1 0,-1-1-1,0 1 1,0 1 0,1-1-1,-1 2 1,-1-1 0,10 6-1,-10-6-31,47 26 292,-2 2 0,55 43 0,35 22-84,-103-71-188,-23-15 9,0 1 1,0-2-1,30 12 1,-42-23 250,-5-8-149,-12-22-86,7 19-53,-13-31 0,-54-119 123,50 115 83,3-1-1,1 0 1,-16-77 0,-21-54 537,55 176-745,-1 0 0,0 0 0,-1 1 0,1-1-1,-1 1 1,-4-5 0,-5-7-260,12 13 560,15 6-11372</inkml:trace>
</inkml:ink>
</file>

<file path=ppt/ink/ink1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6:48.804"/>
    </inkml:context>
    <inkml:brush xml:id="br0">
      <inkml:brushProperty name="width" value="0.05" units="cm"/>
      <inkml:brushProperty name="height" value="0.05" units="cm"/>
      <inkml:brushProperty name="color" value="#AB008B"/>
    </inkml:brush>
  </inkml:definitions>
  <inkml:trace contextRef="#ctx0" brushRef="#br0">38 1 8858,'-37'31'3629,"37"-31"-3483,0 1 0,0-1 0,0 0 0,0 0 0,0 0 1,0 1-1,0-1 0,0 0 0,0 0 0,0 0 0,0 1 1,0-1-1,2 3 2631,-2-3-2631,0 0 0,0 0 0,1 0 0,-1 0 0,0 1 1,0-1-1,0 0 0,1 0 0,-1 0 0,0 0 0,0 0 0,0 0 1,1 0-1,-1 0 0,0 0 0,17 6 2029,-8-3-2005,0 2-41,-1 1 0,-1 0 0,1 0-1,-1 0 1,0 1 0,8 10 0,3 3 32,-5-7-258,8 6 538,22 27 1,-13 3-3951</inkml:trace>
</inkml:ink>
</file>

<file path=ppt/ink/ink1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6:49.186"/>
    </inkml:context>
    <inkml:brush xml:id="br0">
      <inkml:brushProperty name="width" value="0.05" units="cm"/>
      <inkml:brushProperty name="height" value="0.05" units="cm"/>
      <inkml:brushProperty name="color" value="#AB008B"/>
    </inkml:brush>
  </inkml:definitions>
  <inkml:trace contextRef="#ctx0" brushRef="#br0">12 268 9274,'-11'8'11370,"27"-32"-10537,42-45-233,-41 42-376,1 2-104,-7 2-80,-2 6-32,-5 6-304,-4-2-256,-4 2-745,-2-1-671,1-3-513,1 1 2481,0 0-384</inkml:trace>
</inkml:ink>
</file>

<file path=ppt/ink/ink1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6:49.652"/>
    </inkml:context>
    <inkml:brush xml:id="br0">
      <inkml:brushProperty name="width" value="0.05" units="cm"/>
      <inkml:brushProperty name="height" value="0.05" units="cm"/>
      <inkml:brushProperty name="color" value="#AB008B"/>
    </inkml:brush>
  </inkml:definitions>
  <inkml:trace contextRef="#ctx0" brushRef="#br0">49 78 7738,'-28'-64'3780,"17"50"-634,4 21-576,4 16 16,4-14-2219,0 0 1,1-1-1,0 1 0,0 0 0,1-1 0,0 0 0,0 0 1,1 1-1,0-2 0,1 1 0,8 11 0,6 6 539,43 43 0,-43-52-637,2 0 1,0-1 0,0-1 0,1-2-1,1 0 1,27 10 0,-25-11-214,-25-11-64,0 1-1,0-1 1,0 0 0,0 0 0,0 0-1,0 0 1,0 0 0,0 0 0,0 1-1,0-1 1,0 0 0,0 0-1,1 0 1,-1 0 0,0 0 0,0 0-1,0 0 1,0 0 0,0 0 0,0 1-1,1-1 1,-1 0 0,0 0-1,0 0 1,0 0 0,0 0 0,0 0-1,0 0 1,1 0 0,-1 0 0,0 0-1,0 0 1,0 0 0,0 0-1,0 0 1,1 0 0,-1 0 0,0 0-1,0 0 1,0 0 0,0-1 0,0 1-1,1 0 1,-1 0 0,0 0-1,0 0 1,0 0 0,0 0 0,0 0-1,0 0 1,0 0 0,0-1 0,1 1-1,-1 0 1,0 0 0,0 0-1,0 0 1,0 0 0,0 0 0,0-1-1,0 1 1,0 0 0,0 0-1,0 0 1,0 0 0</inkml:trace>
</inkml:ink>
</file>

<file path=ppt/ink/ink1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6:54.483"/>
    </inkml:context>
    <inkml:brush xml:id="br0">
      <inkml:brushProperty name="width" value="0.05" units="cm"/>
      <inkml:brushProperty name="height" value="0.05" units="cm"/>
      <inkml:brushProperty name="color" value="#AB008B"/>
    </inkml:brush>
  </inkml:definitions>
  <inkml:trace contextRef="#ctx0" brushRef="#br0">655 1121 5177,'-4'-10'2205,"1"5"-851,1 0 0,0-1 0,0 1 0,0 0 0,-2-11 548,17 18-1156,25 5 341,-25-4-845,1 0 1,-1-2 0,1 0-1,0 0 1,19-2 0,73-6 810,73-1-68,184 30-4,-166 14-699,-141-22 202,0-4-1,0-2 1,80 2 0,-115-10-388,57-2 391,-1 3 1,80 13 0,-121-9-382,1-1 1,-1-2 0,1-2-1,47-5 1,37-9 171,108-17 295,-179 25-349,1 3 1,100 5 0,-40 1 38,-54-6-67,-1-2 0,0-2 0,88-24-1,57-10 187,-178 36-307,38-3 0,-39 6 2,-1-1 0,30-7 0,41-11 13,-60 15-70,-1-1 0,42-15-1,9-6 14,-49 17-25,33-14 1,-55 20 0,0-1 0,-1 0 1,1-1-1,-1 0 0,0-1 1,14-14-1,-19 17-4,-1 1 0,0-1 0,0 0 0,0 0 1,0 0-1,-1 0 0,0-1 0,4-11 0,-6 13-2,0 0 1,-1 0-1,1 0 0,-1 0 1,0 0-1,-1 0 1,1 0-1,-1 0 0,1 0 1,-1 0-1,0 0 1,-1 0-1,1 1 0,-1-1 1,-2-5-1,-8-13-17,0 1 0,-2 0 0,0 0 0,-1 1 0,-1 1 0,-1 1 0,-1 0 0,0 1 0,-1 1 0,-1 1 0,0 1 1,-1 1-1,-1 0 0,0 2 0,-1 0 0,0 1 0,0 2 0,-46-11 0,-313-50-670,7 1 485,-32-53-278,251 70-165,-164-33 1,261 75 539,-1 3 1,-120 1-1,-123 28-274,140-7 298,-280 2 25,380-17 40,22 0-8,1 1-1,0 2 1,0 2-1,0 2 1,1 1 0,0 3-1,0 0 1,2 3-1,-52 27 1,46-18 5,-150 93-11,66-39 4,92-59-7,2 1 1,0 1-1,-57 51 1,85-67 20,-13 11-20,1 1-1,1 1 1,-26 38-1,39-51 28,0 0 0,0 0 1,0 0-1,1 1 0,0 0 0,0-1 0,0 1 1,1 0-1,0 0 0,0 0 0,1 0 0,-1 0 0,1 0 1,0-1-1,1 1 0,-1 0 0,1 0 0,1 0 0,-1 0 1,1 0-1,2 6 0,3 0-1,0-1 0,1 1 0,0-2 1,1 1-1,0-1 0,0 0 0,1-1 0,1 0 0,-1-1 1,1 0-1,1 0 0,-1-1 0,19 7 0,12 5 39,1-2 0,72 19 0,-72-26 43,1-2-1,0-2 1,0-1 0,45-3 0,178-17 199,-252 14-273,0 0-254,-1 2 0,23 2 0,17 0-3799,-31-6 2983</inkml:trace>
</inkml:ink>
</file>

<file path=ppt/ink/ink1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6:59.965"/>
    </inkml:context>
    <inkml:brush xml:id="br0">
      <inkml:brushProperty name="width" value="0.05" units="cm"/>
      <inkml:brushProperty name="height" value="0.05" units="cm"/>
      <inkml:brushProperty name="color" value="#AB008B"/>
    </inkml:brush>
  </inkml:definitions>
  <inkml:trace contextRef="#ctx0" brushRef="#br0">1341 60 3729,'-55'-34'1790,"53"33"-1632,0-1 1,-1 1 0,1 0-1,0 0 1,-1 0 0,1 1 0,-1-1-1,1 1 1,-1-1 0,0 1-1,1 0 1,-1 0 0,1 0 0,-1 0-1,1 0 1,-1 1 0,-3 0-1,-16 1 2400,6-12 2331,15 9-4714,0 0 0,0 0-1,0 0 1,0 0 0,0 1-1,0-1 1,0 0-1,0 1 1,0-1 0,0 1-1,0-1 1,-1 1-1,1-1 1,0 1 0,0 0-1,0 0 1,-1-1-1,0 1 1,1 1-124,0-1 1,0 0-1,0 1 0,0-1 0,0 0 1,1 1-1,-1-1 0,0 1 0,0 0 0,1-1 1,-1 1-1,0 0 0,1-1 0,-1 1 1,1 0-1,-1 0 0,1-1 0,-1 1 1,1 0-1,0 0 0,-1 0 0,1 0 0,0-1 1,-1 3-1,-7 31 200,7-28-135,-7 50 281,-1 68 0,-2 29-142,-111 453 1348,56-319-1034,26-127-323,-7-2-1,-114 258 0,60-229 6,60-117-130,-47 66 330,33-54 19,29-46-137,-34 38 1,-9 10 16,-99 156 1226,151-218-1090,12-17-344,1 0 1,1 1 0,-1-1 0,1 1-1,-5 9 1,-29 40-132,69-90-10994,40-36 9194</inkml:trace>
</inkml:ink>
</file>

<file path=ppt/ink/ink1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01.359"/>
    </inkml:context>
    <inkml:brush xml:id="br0">
      <inkml:brushProperty name="width" value="0.05" units="cm"/>
      <inkml:brushProperty name="height" value="0.05" units="cm"/>
      <inkml:brushProperty name="color" value="#AB008B"/>
    </inkml:brush>
  </inkml:definitions>
  <inkml:trace contextRef="#ctx0" brushRef="#br0">638 207 3425,'-2'-8'684,"0"-1"1,0 1-1,1-1 1,0 1 0,1-1-1,0 0 1,1-12-1,0 15-443,-1-1 0,1 1 0,-1-1 0,-1 1-1,1-1 1,-1 1 0,0 0 0,-1-1 0,1 1-1,-1 0 1,-1 0 0,-2-7 0,3 11-83,1 0 0,-1-1 0,1 1 1,-1 0-1,0 0 0,0 0 0,0 0 0,-1 0 0,1 0 0,0 1 1,-1-1-1,1 1 0,-1-1 0,1 1 0,-5-2 0,0 2 163,1-1 0,0 1-1,0 0 1,-1 1 0,1-1-1,-11 2 1,-5 2 569,0 0 1,1 2-1,-21 6 0,19-4-286,-105 36 1266,110-36-1710,1 1 0,0 1 0,0 1 0,-30 23 0,32-21 15,1 1 0,0 1 0,1 0 0,0 0 0,1 1 0,1 1 0,1 0 0,-14 28 0,20-34-112,-1 1 0,2 0 0,0 0 0,0 0 0,1 0 0,0 1 0,1-1 0,0 1 0,1-1 0,1 1 0,-1-1 1,2 0-1,0 1 0,0-1 0,6 18 0,2-2-30,1 0 1,1-1 0,1 0 0,1-1-1,30 40 1,-29-48 29,0 0-1,0-1 0,2-1 1,0-1-1,0 0 0,2-1 1,38 21-1,179 80 617,-225-108-625,0-1-1,1-1 1,-1 0 0,1-1-1,0 0 1,0 0 0,0-2 0,0 1-1,0-1 1,0-1 0,0 0 0,0-1-1,0 0 1,0-1 0,0-1-1,0 1 1,0-2 0,-1 0 0,1 0-1,-1-1 1,0 0 0,0-1-1,-1-1 1,13-9 0,-1-1 103,-1-2 0,-1 0 0,-1-1-1,0-1 1,-2-1 0,0 0 0,-2-1 0,0-1 0,-2 0 0,0-1 0,14-43 0,-21 51-107,-1 0 1,-1 0 0,-1-1 0,0 1-1,-1-1 1,-1 0 0,-1 0 0,-1 0-1,0 0 1,-1 1 0,-1-1 0,0 0 0,-2 1-1,0 0 1,0 0 0,-2 0 0,0 1-1,-19-30 1,15 28-44,-2 1 0,1 0 1,-2 1-1,0 1 0,-1 0 0,-1 1 0,0 1 1,-1 0-1,0 1 0,-1 1 0,0 1 0,-1 0 0,0 2 1,0 0-1,-1 1 0,0 0 0,0 2 0,-1 1 1,1 0-1,-1 2 0,0 0 0,0 1 0,0 1 0,0 1 1,-28 5-1,-3 6-697,0 2 1,-55 23-1,106-37 539,0 0 0,0 0 0,0 1-1,0-1 1,0 1 0,0-1-1,0 1 1,0-1 0,0 1 0,0-1-1,0 1 1,1 0 0,-1 0 0,0-1-1,0 1 1,1 0 0,-1 0-1,1 0 1,-1 0 0,1 0 0,-1 0-1,1 0 1,-1 0 0,1 0-1,0 0 1,-1 0 0,1 0 0,0 0-1,0 2 1,-4 14-1396</inkml:trace>
</inkml:ink>
</file>

<file path=ppt/ink/ink1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08.584"/>
    </inkml:context>
    <inkml:brush xml:id="br0">
      <inkml:brushProperty name="width" value="0.05" units="cm"/>
      <inkml:brushProperty name="height" value="0.05" units="cm"/>
      <inkml:brushProperty name="color" value="#AB008B"/>
    </inkml:brush>
  </inkml:definitions>
  <inkml:trace contextRef="#ctx0" brushRef="#br0">389 831 4313,'-22'2'3269,"17"-2"-2757,0 1-1,0 0 1,0-1-1,0 0 1,0 0-1,0-1 1,0 1-1,0-1 1,-5-1-1,10 2-436,0 0-1,1 0 0,-1 0 1,0 0-1,0 0 0,0 0 0,0 0 1,1 0-1,-1 0 0,0 0 1,0-1-1,0 1 0,1 0 1,-1 0-1,0 0 0,0 0 0,0 0 1,0 0-1,1 0 0,-1 0 1,0-1-1,0 1 0,0 0 0,0 0 1,0 0-1,0 0 0,0-1 1,1 1-1,-1 0 0,0 0 1,0 0-1,0 0 0,0-1 0,0 1 1,0 0-1,0 0 0,0 0 1,0-1-1,0 1 0,0 0 1,0 0-1,0 0 0,0-1 0,0 1 1,0 0-1,0 0 0,0 0 1,0 0-1,0-1 0,-1 1 0,1 0 1,0 0-1,0 0 0,0 0 1,0-1-1,0 1 0,0 0 1,-1 0-1,1 0 0,0 0 0,0 0 1,16-3 685,36 3 484,61 10 0,3-1 222,22 0-195,-50-3-455,95-5 0,142-13 190,-284 9-963,0-1-1,-1-3 1,1-1 0,63-22-1,61-16-31,-139 40-1,0-2-1,0-1 1,0-1 0,-1-1 0,-1-1 0,0-2-1,0 0 1,38-32 0,-60 44 4,1 0 0,-1-1 0,0 0 0,0 1 0,0-1 0,0 0 0,0 0 0,-1 0 0,1 0 0,-1 0 0,0-1 0,0 1 0,0 0 0,0-1 0,-1 1 0,1 0 0,-1-1 0,0 1 0,0-1 0,0 1-1,0-1 1,-1 1 0,1 0 0,-1-1 0,0 1 0,-2-5 0,1-23 126,3 27-120,-1 1 0,0-1 0,0 0 0,0 0 0,0 1 0,-1-1 0,0 1 0,1-1 0,-1 0-1,-1 1 1,1 0 0,-3-7 0,-18-28 123,11 17 15,0 1 1,-1 1-1,-1 0 1,-1 0-1,-17-16 1,-27-15 159,-93-63 0,139 104-308,0 2-6,0-1-1,-1 2 1,0 0-1,0 0 0,-1 1 1,-22-5-1,-88-9-22,61 10 17,-61 0 1,15 1 27,46 3-29,-81 4-1,37 2 11,59-1-15,0 3 0,-1 2 0,1 2-1,-81 24 1,92-22 5,10-2-7,-43 16 0,27-7 0,31-12 1,0 1 0,0 0 0,0 0-1,1 1 1,-1 1 0,1 0 0,-15 13-1,-111 114-102,120-115 100,2 1 1,0 0-1,1 1 1,1 0 0,-16 38-1,25-51 12,1 0-1,0 1 1,0-1-1,1 1 1,0 0 0,1-1-1,0 1 1,0 0-1,1 0 1,0 0-1,0 0 1,1 0 0,0-1-1,1 1 1,5 16-1,-5-16 6,2 0 0,-1 0 1,1 0-1,0-1 0,1 1 0,0-1 0,0 0 0,1 0 0,0-1 0,0 1 0,1-2 0,0 1 0,0-1 0,1 0 0,-1 0 0,1 0 0,1-1 0,-1-1 0,1 0 0,0 0 0,12 4 0,52 16 377,110 21-1,-26-8 36,-124-29-220,1 0 0,0-3 0,0 0 0,0-2 0,0-2 0,0-1 0,0-2 0,39-7 0,-27 4-52,-33 4-160,0 0 0,-1 0 0,1-2 1,0 1-1,-1-2 0,0 0 0,0 0 1,16-9-1,-26 12 167,-1 0-319,-1 1 0,1 0 0,0-1 0,-1 1 0,1-1 0,-1 1 0,1 0-1,0 0 1,-1-1 0,1 1 0,0 0 0,0 0 0,-1 0 0,1 0 0,0-1 0,-1 1-1,1 0 1,0 0 0,-1 1 0,1-1 0,0 0 0,0 0 0,-1 0 0,1 0-1,0 1 1,-1-1 0,1 0 0,0 0 0,-1 1 0,1-1 0,-1 1 0,1-1 0,-1 1-1,1-1 1,-1 1 0,2 0 0,17 9-1576</inkml:trace>
</inkml:ink>
</file>

<file path=ppt/ink/ink1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12.921"/>
    </inkml:context>
    <inkml:brush xml:id="br0">
      <inkml:brushProperty name="width" value="0.05" units="cm"/>
      <inkml:brushProperty name="height" value="0.05" units="cm"/>
      <inkml:brushProperty name="color" value="#AB008B"/>
    </inkml:brush>
  </inkml:definitions>
  <inkml:trace contextRef="#ctx0" brushRef="#br0">61 11 4025,'-60'-3'2160,"69"5"89,8-1-1577,1-2-224,4-4-208,0 0-232</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23.071"/>
    </inkml:context>
    <inkml:brush xml:id="br0">
      <inkml:brushProperty name="width" value="0.05" units="cm"/>
      <inkml:brushProperty name="height" value="0.05" units="cm"/>
      <inkml:brushProperty name="color" value="#FF0066"/>
    </inkml:brush>
  </inkml:definitions>
  <inkml:trace contextRef="#ctx0" brushRef="#br0">0 26 2617,'0'0'3179,"3"-25"9425,0 27-12473,-1 1 0,0 0 0,0 0 0,0 0 0,-1 0 0,1 0 0,-1 1 0,1-1 0,-1 0 0,1 6 0,2 1 30,44 160 1415,-47-143-1419,-2-25-240,1 0 0,-1 1 0,1-1 1,0 0-1,0 0 0,0 0 0,0 1 0,0-1 0,1 0 1,-1 0-1,1 0 0,-1 0 0,1 0 0,0 1 1,1 1-1,-1-9-4364</inkml:trace>
</inkml:ink>
</file>

<file path=ppt/ink/ink1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13.354"/>
    </inkml:context>
    <inkml:brush xml:id="br0">
      <inkml:brushProperty name="width" value="0.05" units="cm"/>
      <inkml:brushProperty name="height" value="0.05" units="cm"/>
      <inkml:brushProperty name="color" value="#AB008B"/>
    </inkml:brush>
  </inkml:definitions>
  <inkml:trace contextRef="#ctx0" brushRef="#br0">0 4 10026,'4'0'3841,"-1"-2"-2793,0 0-600,-5 2-376</inkml:trace>
</inkml:ink>
</file>

<file path=ppt/ink/ink1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15.624"/>
    </inkml:context>
    <inkml:brush xml:id="br0">
      <inkml:brushProperty name="width" value="0.05" units="cm"/>
      <inkml:brushProperty name="height" value="0.05" units="cm"/>
      <inkml:brushProperty name="color" value="#AB008B"/>
    </inkml:brush>
  </inkml:definitions>
  <inkml:trace contextRef="#ctx0" brushRef="#br0">14 18 5961,'-14'-17'11307,"16"29"-8963,19 69-1188,31 105 1241,-39-149-1669,1 0-1,35 65 1,-42-92-611,-1 1 0,2-1 0,-1-1 0,1 1 0,1-1 0,0 0 0,0-1 0,1 0 0,0-1 0,0 0 0,22 11-1,-15-11-105,1 0 0,1-1 0,-1-1 0,1-1 0,0-1 0,38 3 0,77-9-2766,-66 4 1711</inkml:trace>
</inkml:ink>
</file>

<file path=ppt/ink/ink1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16.556"/>
    </inkml:context>
    <inkml:brush xml:id="br0">
      <inkml:brushProperty name="width" value="0.05" units="cm"/>
      <inkml:brushProperty name="height" value="0.05" units="cm"/>
      <inkml:brushProperty name="color" value="#AB008B"/>
    </inkml:brush>
  </inkml:definitions>
  <inkml:trace contextRef="#ctx0" brushRef="#br0">156 26 8506,'0'-1'231,"1"1"0,-1-1-1,0 0 1,0 0 0,0 1 0,0-1 0,0 0 0,0 1 0,0-1 0,0 0 0,0 0-1,0 1 1,0-1 0,0 0 0,-1 1 0,1-1 0,0 0 0,0 1 0,-1-1 0,1 0-1,0 1 1,-1-1 0,1 0 0,-1 1 0,1-1 0,-1 1 0,1-1 0,-1 1 0,1-1-1,-1 1 1,0 0 0,1-1 0,-1 1 0,-1-1 0,0 0-139,-1 1 1,0-1-1,0 0 1,0 1-1,0 0 1,0 0-1,0 0 1,0 0-1,-5 1 1,0 1-60,0 0 1,1 0-1,-1 0 1,1 1 0,0 1-1,0-1 1,-13 9-1,17-10-22,0 0-1,0 0 1,1 0-1,-1 0 1,1 0-1,-1 1 1,1-1-1,0 1 1,0-1-1,0 1 1,0 0-1,1 0 1,-1 0-1,1 0 1,0 0-1,-1 0 1,1 0-1,1 1 1,-1-1-1,0 0 1,1 1-1,0-1 1,0 0-1,0 5 1,1-6 14,0 0 0,-1 0 0,1 0 0,0 0 0,1 0 0,-1-1 1,0 1-1,0 0 0,1-1 0,-1 1 0,1-1 0,0 1 0,-1-1 1,1 0-1,0 0 0,0 0 0,0 0 0,-1 0 0,1 0 0,4 1 0,49 13 348,-41-12-264,1 0 20,-1 1-1,0 1 0,0 0 1,0 1-1,0 1 1,18 12-1,-29-18-101,0 1 0,0 0 0,0 1-1,-1-1 1,1 0 0,-1 1 0,0 0 0,1-1-1,-1 1 1,0 0 0,0 0 0,-1 0 0,1 0 0,-1 1-1,1-1 1,-1 0 0,0 1 0,0-1 0,-1 0 0,1 1-1,-1-1 1,0 1 0,0 0 0,0-1 0,0 1 0,0-1-1,-1 1 1,1-1 0,-1 0 0,0 1 0,0-1-1,-1 0 1,-1 5 0,-4 4 47,0 0 1,0 0-1,-1 0 1,-1-1-1,0-1 0,0 1 1,-16 13-1,18-18-131,-1-1 0,1 1 0,-1-1 0,1 0 0,-1-1 0,-1 0 0,1 0 0,-1-1 0,1 0 0,-1-1 0,0 0-1,-14 2 1,23-4-54,-1 0 0,0 1-1,1-1 1,-1 0-1,0 0 1,0 0-1,1 0 1,-1 0 0,0-1-1,1 1 1,-1 0-1,0 0 1,1 0-1,-1-1 1,0 1-1,1 0 1,-1-1 0,1 1-1,-1 0 1,0-1-1,1 1 1,-1-1-1,1 1 1,-1-1 0,1 1-1,-1-1 1,1-1-128,-1 1 0,1 0-1,0-1 1,0 1 0,0-1 0,0 1 0,0 0 0,0-1 0,0 1 0,1 0 0,-1-1 0,0 1 0,1 0 0,0-2 0,9-19-856</inkml:trace>
</inkml:ink>
</file>

<file path=ppt/ink/ink1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16.952"/>
    </inkml:context>
    <inkml:brush xml:id="br0">
      <inkml:brushProperty name="width" value="0.05" units="cm"/>
      <inkml:brushProperty name="height" value="0.05" units="cm"/>
      <inkml:brushProperty name="color" value="#AB008B"/>
    </inkml:brush>
  </inkml:definitions>
  <inkml:trace contextRef="#ctx0" brushRef="#br0">129 193 10250,'8'5'4913,"6"3"-2632,-4 0-409,-7 3-344,8 1-751,-8 1-121,0 0-264,3-1-160,-4-4-144,-2 2-120,0-2-448,-3-4-200,-5-2-545,3-7-2391,2 0 3304</inkml:trace>
  <inkml:trace contextRef="#ctx0" brushRef="#br0" timeOffset="1">21 14 5721,'-6'-6'3233,"-3"0"-192,5 6-2385,3-2-312,2 4-504</inkml:trace>
</inkml:ink>
</file>

<file path=ppt/ink/ink1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17.534"/>
    </inkml:context>
    <inkml:brush xml:id="br0">
      <inkml:brushProperty name="width" value="0.05" units="cm"/>
      <inkml:brushProperty name="height" value="0.05" units="cm"/>
      <inkml:brushProperty name="color" value="#AB008B"/>
    </inkml:brush>
  </inkml:definitions>
  <inkml:trace contextRef="#ctx0" brushRef="#br0">141 4 8418,'-6'-4'8355,"6"4"-8166,-13 4 1832,5-1-1851,3-2-98,0 0 0,1 1-1,-1 0 1,1 0 0,-1 0-1,1 1 1,0-1 0,0 1-1,0 0 1,0 0 0,0 0 0,0 1-1,1-1 1,0 1 0,-5 6-1,-2 3 115,6-9-123,1 0 1,0 0-1,0 0 0,0 0 1,0 0-1,1 1 1,0-1-1,0 1 0,0 0 1,0 0-1,1 0 1,0 0-1,0 0 1,0 0-1,1 0 0,0 10 1,0-13-53,0-1 0,1 1 0,-1 0 0,1 0 0,-1-1 0,1 1-1,0 0 1,-1 0 0,1-1 0,0 1 0,0-1 0,1 1 0,-1-1 0,0 0 0,0 1 0,1-1 0,2 2 0,-2-1-13,0-1 1,1 0-1,0 0 0,-1 0 0,1-1 1,-1 1-1,1 0 0,0-1 1,-1 0-1,1 0 0,0 0 0,0 0 1,-1 0-1,6-1 0,-2 0-46,0-1-1,-1 1 0,1-1 0,-1 0 1,0 0-1,1-1 0,-1 0 1,0 0-1,0 0 0,8-8 1,1-2-232,23-29 0,-31 35 272,5-2 466,-5 23-51,-4-8-353,0 0 1,0 0 0,1 0 0,-1 0 0,2 0 0,-1 0 0,0 0 0,1-1-1,0 0 1,9 9 0,26 35 432,-17-18-103,-13-19-200,-1 0-1,0 1 1,-1-1 0,6 15 0,-11-23-137,-1 1 1,0-1-1,1 1 1,-2-1-1,1 1 1,0 0 0,-1-1-1,0 1 1,0 0-1,-1 0 1,1-1 0,-1 1-1,0 0 1,0-1-1,0 1 1,-4 7 0,1-5 8,1 0 0,-2 0 0,1 0 1,-1 0-1,0-1 0,0 0 0,-1 0 1,1 0-1,-8 5 0,-6 2 97,-37 21 0,4-3-54,43-25-86,0 0 0,-1-2 1,-20 9-1,27-12-50,1 0 0,-1 0-1,0 0 1,0-1 0,0 1-1,0-1 1,1 1-1,-1-1 1,0 0 0,0 0-1,0 0 1,0-1 0,0 1-1,0-1 1,1 0-1,-1 1 1,0-1 0,0 0-1,1 0 1,-4-3 0,5 3-175,-1-1 1,1 0-1,0-1 1,0 1-1,0 0 0,0 0 1,0 0-1,1-1 1,-1 1-1,1 0 1,-1-1-1,1 1 1,0 0-1,0-1 1,0 1-1,0 0 1,0-1-1,0 1 1,1 0-1,-1-1 0,1 1 1,1-3-1,1-5-638,0 1-1,1-1 0,0 0 0,5-8 0,17-22-257</inkml:trace>
</inkml:ink>
</file>

<file path=ppt/ink/ink1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18.030"/>
    </inkml:context>
    <inkml:brush xml:id="br0">
      <inkml:brushProperty name="width" value="0.05" units="cm"/>
      <inkml:brushProperty name="height" value="0.05" units="cm"/>
      <inkml:brushProperty name="color" value="#AB008B"/>
    </inkml:brush>
  </inkml:definitions>
  <inkml:trace contextRef="#ctx0" brushRef="#br0">1 91 6689,'7'6'13059,"-1"3"-10189,-1 0-2734,0 0 41,0 0 1,0 0-1,12 15 0,-3-6-56,-12-15-103,0-1 1,-1 0-1,1 1 1,-1-1-1,0 1 1,0 0-1,0-1 1,0 1-1,0 0 1,-1 0-1,1 0 1,-1-1-1,1 1 1,-1 0-1,0 0 1,-1 0-1,1 0 1,0 0-1,-1-1 1,1 1-1,-1 0 1,-1 3-1,2-6-17,0 0-1,0 0 0,0 0 1,0 0-1,0 1 1,0-1-1,0 0 0,0 0 1,0 0-1,0 0 0,0 0 1,0 0-1,-1 0 1,1 0-1,0 1 0,0-1 1,0 0-1,0 0 1,0 0-1,0 0 0,0 0 1,0 0-1,0 0 1,0 0-1,0 0 0,-1 0 1,1 0-1,0 0 1,0 0-1,0 0 0,0 0 1,0 0-1,0 0 1,0 0-1,-1 0 0,1 0 1,0 0-1,0 0 1,0 0-1,0 0 0,0 0 1,0 0-1,0 0 0,0 0 1,-1 0-1,1 0 1,0 0-1,0 0 0,0 0 1,0 0-1,0 0 1,0 0-1,0 0 0,0 0 1,0 0-1,-1-1 1,-3-8 21,-1-17 0,0-9-9,1 13-17,1 0-1,1 0 1,0 0 0,2-1 0,3-26 0,-3 48 4,0 0 1,1 0-1,-1 0 0,0 0 1,1 0-1,-1 0 1,1 0-1,-1 0 1,1 1-1,-1-1 0,1 0 1,0 0-1,-1 0 1,1 1-1,0-1 1,-1 0-1,1 1 0,0-1 1,0 1-1,0-1 1,0 1-1,0-1 1,1 0-1,1 1 4,-1-1 1,1 1-1,0 0 1,-1-1-1,1 1 0,-1 1 1,1-1-1,0 0 1,3 1-1,1 1 55,1 0 0,-1 1 1,1 0-1,-1 0 0,13 9 0,-12-6 50,-1 0-1,0 1 1,-1 0-1,0 0 1,10 14-1,-12-13-105,1-1-1,1-1 1,-1 1-1,1-1 1,0 0-1,0 0 1,1-1-1,7 5 1,-2-5-395,-7-6-2049</inkml:trace>
</inkml:ink>
</file>

<file path=ppt/ink/ink1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18.709"/>
    </inkml:context>
    <inkml:brush xml:id="br0">
      <inkml:brushProperty name="width" value="0.05" units="cm"/>
      <inkml:brushProperty name="height" value="0.05" units="cm"/>
      <inkml:brushProperty name="color" value="#AB008B"/>
    </inkml:brush>
  </inkml:definitions>
  <inkml:trace contextRef="#ctx0" brushRef="#br0">1 471 9642,'32'-48'11808,"-32"57"-9314,-5 24-3066,4-23 1330,-1 3-695,-1-3-48,2-1 0,-1 1 0,2 0 1,-1-1-1,2 11 0,1-17-1608,1-12 797,3-23 279,-5 25 388,15-75-552,-16 82 679,0 0-1,0-1 1,0 1-1,1 0 0,-1 0 1,0 0-1,0-1 0,0 1 1,1 0-1,-1 0 1,0 0-1,1-1 0,-1 1 1,0 0-1,0 0 1,1 0-1,-1 0 0,0 0 1,1 0-1,-1 0 0,0 0 1,1 0-1,-1 0 1,0 0-1,1 0 0,-1 0 1,0 0-1,1 0 1,-1 0-1,0 0 0,1 0 1,-1 0-1,0 0 0,1 0 1,-1 0-1,0 1 1,0-1-1,1 0 0,-1 0 1,0 1-1,22 11-16,2 0 57,-21-11-18,0 0-1,0-1 1,1 1-1,-1-1 0,0 0 1,0 0-1,1 0 1,-1 0-1,0-1 1,0 1-1,1-1 0,-1 0 1,0 0-1,0 0 1,0 0-1,0-1 0,0 1 1,3-3-1,-3 1 45,1 0 1,-1 0-1,0 0 0,0-1 0,0 0 1,0 1-1,-1-1 0,0 0 0,1 0 1,-1-1-1,2-6 0,0-3 96,-1 0 0,0 0-1,-1 0 1,0 0 0,-1-1 0,-1 1-1,-1-19 1,-1 21-98,0-20-35,-3-1 0,-9-39 0,12 65 11,0 0 0,0 0 0,0 0 1,-1 0-1,0 0 0,-1 1 1,0-1-1,0 1 0,0 0 0,0 0 1,-1 1-1,0-1 0,0 1 1,-1 0-1,-11-8 0,16 13-24,1-1 1,-1 1-1,1 0 0,-1-1 1,1 1-1,-1 0 0,1 0 1,-1 0-1,1 0 0,-1 0 1,1-1-1,-1 1 0,1 0 1,-1 0-1,1 0 0,-1 0 1,1 0-1,-1 1 0,1-1 1,-1 0-1,1 0 0,-1 0 1,1 0-1,-1 0 0,1 1 1,-1-1-1,1 0 0,-1 1 1,1-1-1,-1 0 0,1 1 1,0-1-1,-1 0 0,1 1 1,0-1-1,-1 1 0,1-1 1,0 0-1,-1 1 0,1-1 0,0 1 1,0-1-1,0 1 0,0-1 1,-1 1-1,1-1 0,0 1 1,0-1-1,0 1 0,0-1 1,0 1-1,0 0 0,0-1 1,0 1-1,0-1 0,1 1 1,1 35 201,-2-34-185,8 35 356,0 0 0,3-1 0,1 0-1,2-1 1,25 48 0,-36-77-298,0 0 0,1 0 1,0-1-1,0 1 0,1-1 1,-1 0-1,1 0 0,0-1 1,0 1-1,1-1 0,8 5 1,-11-7-33,0-1 0,0 0-1,0 1 1,0-1 0,1 0 0,-1-1 0,0 1 0,0-1 0,1 1 0,-1-1-1,1 0 1,-1 0 0,0 0 0,1-1 0,-1 1 0,0-1 0,1 0 0,-1 0-1,0 0 1,0 0 0,0 0 0,0-1 0,0 0 0,5-3 0,-1-1 30,0 0 0,0 0 1,0-1-1,-1 0 0,0-1 1,-1 1-1,1-1 0,-1 0 1,-1-1-1,0 1 0,0-1 0,0 0 1,-1 0-1,-1 0 0,3-9 1,-4 13-145,-1 1 1,1-1 0,-1 0-1,1 1 1,-1-1 0,-1 0-1,1 1 1,-1-1 0,0 0-1,0 1 1,0-1-1,0 1 1,-1-1 0,0 1-1,0 0 1,0 0 0,0 0-1,-1 0 1,1 0 0,-1 0-1,0 0 1,0 1 0,-1 0-1,1 0 1,-1 0-1,0 0 1,1 0 0,-1 1-1,0-1 1,-1 1 0,1 0-1,-5-2 1,-26-6 33</inkml:trace>
</inkml:ink>
</file>

<file path=ppt/ink/ink1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02.359"/>
    </inkml:context>
    <inkml:brush xml:id="br0">
      <inkml:brushProperty name="width" value="0.05" units="cm"/>
      <inkml:brushProperty name="height" value="0.05" units="cm"/>
      <inkml:brushProperty name="color" value="#AB008B"/>
    </inkml:brush>
  </inkml:definitions>
  <inkml:trace contextRef="#ctx0" brushRef="#br0">23 6 6865,'0'-1'508,"-1"1"0,0-1-1,1 1 1,-1-1-1,0 1 1,0-1-1,1 1 1,-1 0 0,0-1-1,0 1 1,0 0-1,0 0 1,0 0-1,1 0 1,-1 0 0,0 0-1,-1 0 1,1 0-317,1 0 1,-1 0-1,1 1 1,0-1-1,-1 0 1,1 1-1,-1-1 1,1 0-1,0 1 1,-1-1-1,1 1 1,0-1-1,-1 0 1,1 1-1,0-1 1,0 1-1,0-1 1,-1 1-1,1-1 1,0 1-1,0-1 1,0 2-1,1 41 1262,3-13-1106,1 0 0,1-1 0,1 0-1,2 0 1,1 0 0,1-1 0,2-1-1,26 44 1,-5-20-157,-2-4 222,47 94 0,-68-115-310,85 174 584,-82-177-524,0-1-1,30 33 1,-22-29-16,37 34 440,-14-16-16,-37-37-375,0-1 1,-1 0 0,2 0-1,8 4 1,-7-4 137,-1 0 0,0 0-1,11 11 1,-18-15-283,0 0 0,0 1-1,0-1 1,0 0 0,0 1-1,-1 0 1,1-1 0,-1 1-1,0 0 1,0 0 0,0-1-1,0 1 1,0 0 0,-1 0-1,1 0 1,-1 6 0,-5-13-3000,4 3 2039</inkml:trace>
</inkml:ink>
</file>

<file path=ppt/ink/ink1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37.587"/>
    </inkml:context>
    <inkml:brush xml:id="br0">
      <inkml:brushProperty name="width" value="0.05" units="cm"/>
      <inkml:brushProperty name="height" value="0.05" units="cm"/>
      <inkml:brushProperty name="color" value="#AB008B"/>
    </inkml:brush>
  </inkml:definitions>
  <inkml:trace contextRef="#ctx0" brushRef="#br0">224 1050 8186,'2'1'10087,"47"5"-9091,1 5-203,96 10-1,-45-22 317,128-15 1,-84 3-517,-11 11-355,-82 3-224,68-8 1,-103 4 5,-1-1-1,0 0 1,0-1 0,0-1-1,0-1 1,-1 0-1,0-1 1,-1 0-1,0-2 1,0 1 0,22-22-1,-15 11 81,0-2-1,-2 0 0,-1-1 0,0-1 1,26-49-1,-40 63-85,0 0 0,-1-1-1,0 1 1,-1-1 0,0 0 0,0 0 0,-1 0-1,-1 0 1,0 1 0,0-1 0,-1 0 0,-1 0-1,0 0 1,0 0 0,-1 1 0,-6-17 0,-6-11 10,-1 1 0,-2 0 1,-25-37-1,25 48-22,-1 0 1,-1 0-1,-2 2 1,0 1-1,-1 0 1,-2 2-1,0 1 0,-1 1 1,-1 1-1,-36-18 1,9 8 3,-65-25 0,96 44-4,0 2 0,0 1 0,-1 0 1,0 2-1,-43-2 0,26 6-6,0 2 0,0 2-1,1 1 1,-1 2 0,1 2 0,1 2-1,0 1 1,0 2 0,2 2 0,0 2-1,-36 22 1,46-24 1,1 2 1,1 1-1,1 1 0,1 1 0,0 1 0,2 1 0,1 1 1,0 1-1,2 0 0,1 2 0,1 0 0,1 1 0,2 0 1,-19 57-1,23-57 11,2 1 0,1 0 0,2 0 0,0 0 0,1 49-1,4-65 37,0 0 0,1 0 0,0 0 0,1 0-1,1-1 1,0 1 0,0-1 0,1 0-1,1 0 1,0 0 0,1-1 0,0 0-1,1 0 1,16 18 0,-10-17 58,0 0 0,1-1-1,0 0 1,0-1 0,2-1 0,-1 0 0,1-1 0,0-1-1,1-1 1,-1 0 0,1-1 0,35 4 0,2-3 92,0-2-1,0-3 1,55-6 0,63-12-425,-165 17-360,-1 0 0,1 1 0,0 0 0,-1 0 0,13 4 0,-20-5 583,20 4-1316</inkml:trace>
</inkml:ink>
</file>

<file path=ppt/ink/ink1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29.876"/>
    </inkml:context>
    <inkml:brush xml:id="br0">
      <inkml:brushProperty name="width" value="0.05" units="cm"/>
      <inkml:brushProperty name="height" value="0.05" units="cm"/>
      <inkml:brushProperty name="color" value="#AB008B"/>
    </inkml:brush>
  </inkml:definitions>
  <inkml:trace contextRef="#ctx0" brushRef="#br0">345 155 5161,'-33'-43'1977,"31"39"-1733,0 1 0,1-1 0,-1 0 0,1 1 1,0-1-1,1 0 0,-1 0 0,0 0 1,1 0-1,0 0 0,0 0 0,0 0 1,1-4-1,0 6-51,-1 0 1,1 0-1,-1 0 1,0-1-1,0 1 1,0 0-1,0 0 1,0 0-1,0-1 1,-1 1-1,1 0 1,-1 0-1,0 0 1,1 0-1,-1 0 1,0 0-1,0 0 1,0 0-1,-1 0 1,1 0-1,0 0 1,-3-2-1,2 3-102,1 1 1,0-1-1,-1 1 0,1-1 0,0 1 0,-1 0 0,1-1 0,0 1 1,-1 0-1,1 0 0,-1 0 0,1 0 0,-1 0 0,1 0 0,0 1 1,-1-1-1,1 0 0,0 1 0,-1-1 0,1 1 0,0-1 0,-1 1 1,1 0-1,0 0 0,0-1 0,0 1 0,-2 2 0,-30 28 846,-2 13 158,-58 92-1,78-110-744,1 1 1,2 0-1,0 1 1,2 0-1,-10 42 1,18-60-295,1 0 0,0 1 0,0-1 1,1 0-1,0 0 0,1 0 1,2 15-1,-2-21-37,0 1 1,0-1-1,1 0 0,-1 0 1,1 0-1,0 0 0,0 0 1,1 0-1,-1 0 1,1-1-1,0 1 0,0-1 1,0 0-1,0 0 0,0 0 1,1 0-1,-1-1 0,1 1 1,7 3-1,1-2 22,1 1 0,0-1 1,1-1-1,-1 0 0,1-1 0,-1-1 1,27 0-1,5-3-741,48-8 0,-15-5-2507,-28-5-1833,-28 7 3647</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23.552"/>
    </inkml:context>
    <inkml:brush xml:id="br0">
      <inkml:brushProperty name="width" value="0.05" units="cm"/>
      <inkml:brushProperty name="height" value="0.05" units="cm"/>
      <inkml:brushProperty name="color" value="#FF0066"/>
    </inkml:brush>
  </inkml:definitions>
  <inkml:trace contextRef="#ctx0" brushRef="#br0">160 0 7378,'-11'9'486,"0"0"0,0 0 1,1 1-1,0 0 1,0 1-1,1 0 1,1 0-1,0 1 1,1 0-1,0 1 1,0-1-1,-5 19 1,4-8-270,0 1 1,2 0 0,1 0 0,0 0-1,2 0 1,0 34 0,3-45-100,1 0 1,0 0-1,1 1 0,0-1 0,1 0 1,0 0-1,1-1 0,10 22 1,-11-28-51,1 0 1,0 0-1,0 0 1,0 0-1,0 0 1,1-1-1,0 0 1,1 0-1,-1 0 1,1-1-1,0 0 1,0 0-1,0 0 1,0-1-1,1 0 1,-1 0-1,12 3 1,-5-3 1,0-1 1,0 0 0,1-1 0,-1 0-1,1-1 1,-1-1 0,0 0-1,1-1 1,-1 0 0,0-1 0,0-1-1,0 0 1,-1 0 0,1-2-1,-1 1 1,14-9 0,-14 6-13,1 0 1,-1-1-1,0 0 0,-1-1 1,0 0-1,0-1 0,-1 0 1,-1-1-1,0 0 1,-1 0-1,0-1 0,-1 0 1,0-1-1,7-18 1,-12 24-2,0 0 1,0 0-1,0 0 1,-1 0-1,0 0 0,-1 0 1,0 0-1,0 0 1,-1 0-1,1 0 1,-2 0-1,1 0 1,-1 0-1,-1 0 1,1 1-1,-1-1 1,-1 1-1,1 0 1,-1 0-1,-1 0 1,1 0-1,-9-9 1,2 4 15,0 1 1,-1 1-1,-1 0 1,0 0-1,0 1 1,0 1 0,-1 0-1,-1 1 1,1 0-1,-21-5 1,17 5-323,-1 1 1,1 1-1,-1 1 0,0 1 1,-1 0-1,1 2 1,-30 0-1,42 5-1434,4 6 674</inkml:trace>
</inkml:ink>
</file>

<file path=ppt/ink/ink1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30.356"/>
    </inkml:context>
    <inkml:brush xml:id="br0">
      <inkml:brushProperty name="width" value="0.05" units="cm"/>
      <inkml:brushProperty name="height" value="0.05" units="cm"/>
      <inkml:brushProperty name="color" value="#AB008B"/>
    </inkml:brush>
  </inkml:definitions>
  <inkml:trace contextRef="#ctx0" brushRef="#br0">204 0 8722,'-4'0'507,"-1"0"-1,1 0 1,-1 1-1,1-1 1,-1 1 0,1 0-1,-1 0 1,1 1 0,0-1-1,-1 1 1,1 0 0,0 0-1,0 1 1,1-1-1,-1 1 1,0 0 0,-5 5-1,-6 6 221,0 2 1,-17 24-1,24-31-284,0 2-154,0 0 1,1 1-1,1-1 1,-9 23 0,13-30-225,0 1 0,1 0 1,0-1-1,0 1 0,1 0 1,-1-1-1,1 9 0,0-12-54,0 1 0,0 0-1,1 0 1,-1 0-1,1-1 1,-1 1 0,1 0-1,0 0 1,0-1 0,-1 1-1,1-1 1,0 1-1,0-1 1,1 1 0,-1-1-1,0 1 1,0-1 0,1 0-1,2 2 1,-3-2-11,1 0 1,0 0-1,0 0 0,1-1 1,-1 1-1,0 0 0,0-1 1,0 0-1,0 1 0,0-1 1,1 0-1,-1 0 0,0 0 1,0-1-1,0 1 0,0 0 1,0-1-1,1 1 0,-1-1 1,0 0-1,0 0 0,0 0 1,0 0-1,-1 0 0,1 0 1,3-3-1,4-3-4,0-1 1,-1 0-1,13-14 0,-19 20 3,6-9-8,0 0 0,0-1 0,-1 1-1,0-2 1,-1 1 0,-1-1 0,0 0 0,0 0-1,2-15 1,9 34 1754,27 10-3639,-7 2 488,-34-18 1203,0 0-1,0 0 1,0 0 0,-1-1-1,1 1 1,0 0-1,0-1 1,0 1 0,0-1-1,-1 1 1,1-1-1,0 0 1,-1 0 0,1 0-1,-1 0 1,1 0-1,-1 0 1,1 0 0,-1-1-1,0 1 1,1 0 0,-1-1-1,0 1 1,1-3-1,3-2-655,11-9-269</inkml:trace>
</inkml:ink>
</file>

<file path=ppt/ink/ink1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30.787"/>
    </inkml:context>
    <inkml:brush xml:id="br0">
      <inkml:brushProperty name="width" value="0.05" units="cm"/>
      <inkml:brushProperty name="height" value="0.05" units="cm"/>
      <inkml:brushProperty name="color" value="#AB008B"/>
    </inkml:brush>
  </inkml:definitions>
  <inkml:trace contextRef="#ctx0" brushRef="#br0">0 178 8866,'11'-82'3558,"-11"83"-3499,1-1 1,-1 0-1,0 1 1,0-1-1,0 0 0,0 0 1,0 1-1,0-1 1,0 0-1,1 1 0,-1-1 1,0 0-1,0 0 1,0 0-1,1 1 0,-1-1 1,0 0-1,0 0 1,0 0-1,1 1 0,-1-1 1,0 0-1,0 0 1,1 0-1,-1 0 1,0 0-1,1 0 0,-1 0 1,0 0-1,0 0 1,1 0-1,-1 0 0,0 0 1,1 0-1,-1 0 1,0 0-1,1 0 0,-1 0 1,0 0-1,0 0 1,1 0-1,-1 0 0,0 0 1,0 0-1,1 0 1,-1-1-1,0 1 0,0 0 1,1 0-1,-1 0 1,0-1-1,0 1 0,0 0 1,1 0-1,-1-1 1,0 1-1,0 0 0,0 0 1,0-1-1,1 1 1,-1 0-1,0 0 0,0-1 1,0 1-1,0 0 1,0-1-1,0 1 0,0 0 1,0-1-1,14 22 1217,-13-19-971,9 17 505,0 1 1,-1 0 0,-1 1-1,-1 0 1,-1 0 0,-1 1-1,4 33 1,-8-51-743,5 12 178,-6-16-242,1 0 1,-1 0-1,0 0 1,1 0 0,-1 0-1,0 0 1,1 0 0,-1 0-1,0 0 1,1-1-1,-1 1 1,0 0 0,1 0-1,-1 0 1,0-1-1,0 1 1,1 0 0,-1 0-1,0-1 1,0 1 0,0 0-1,1 0 1,-1-1-1,0 1 1,0 0 0,0-1-1,0 1 1,0 0-1,1-1 1,13-44 68,-9 28-79,16-59 6,-9 30-41,27-73 0,-38 117 43,-1 1 1,1-1-1,0 1 0,-1-1 0,1 1 0,0-1 0,0 1 0,0 0 0,0-1 0,0 1 1,0 0-1,1 0 0,-1 0 0,0 0 0,0 0 0,1 0 0,-1 0 0,1 0 0,-1 0 1,1 1-1,-1-1 0,1 0 0,2 0 0,-2 2 10,0-1-1,0 0 1,0 1-1,0-1 1,0 1-1,-1-1 1,1 1-1,0 0 1,0 0-1,-1 0 1,1 0-1,0 0 1,-1 0-1,1 1 1,-1-1-1,3 3 1,2 2 40,-1 1-1,0 0 1,0 0 0,0 1-1,-1 0 1,0-1 0,4 14 0,-1 5-43,-5-17-251,0 0 1,1 1 0,0-1-1,0-1 1,1 1-1,0 0 1,6 7 0,-10-15 148,0-1 1,0 0 0,0 0 0,1 1-831,-1-1 831,0 0-1,0 0 1,1 0 0,-1 0 0,0 0-1,0 0 1,0 0 0,0 0 0,0 0-1,1 0 1,-1 0 0,0 0 0,0 0-1,0 0 1,0 0 0,0 0-1,1 0 1,-1 0 0,0 0 0,0 0-1,0 0 1,0 0 0,0 0 0,0 0-1,0-1 1,1 1 0,-1-1-646,0 1 645,0 0 1,0 0 0,0 0 0,1 0-1,-1 0 1,0 0 0,0-1 0,0 1-1,0 0 1,0 0 0,0 0-1,0 0 1,0 0 0,0-1 0,0 1-1,0-1-1073</inkml:trace>
</inkml:ink>
</file>

<file path=ppt/ink/ink1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31.153"/>
    </inkml:context>
    <inkml:brush xml:id="br0">
      <inkml:brushProperty name="width" value="0.05" units="cm"/>
      <inkml:brushProperty name="height" value="0.05" units="cm"/>
      <inkml:brushProperty name="color" value="#AB008B"/>
    </inkml:brush>
  </inkml:definitions>
  <inkml:trace contextRef="#ctx0" brushRef="#br0">114 2 10258,'-5'-2'4025,"-9"7"-2505,-3 3-263,-2 11-1,-3 3-112,6 5-240,3 5-31,5 1-233,8 0-152,7-1-248,2-2-128,9-10-152,-3-1-104,3-9-440,-1-7-232,2 2-977,-2-4-279,4-6 1272</inkml:trace>
</inkml:ink>
</file>

<file path=ppt/ink/ink1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31.540"/>
    </inkml:context>
    <inkml:brush xml:id="br0">
      <inkml:brushProperty name="width" value="0.05" units="cm"/>
      <inkml:brushProperty name="height" value="0.05" units="cm"/>
      <inkml:brushProperty name="color" value="#AB008B"/>
    </inkml:brush>
  </inkml:definitions>
  <inkml:trace contextRef="#ctx0" brushRef="#br0">1 187 8002,'5'-4'6209,"14"-3"-3697,3-2-1434,-7 1-353,0-1 0,0 0 0,19-18 0,-28 23-540,-1 0 0,0-1 1,-1 0-1,1 0 0,-1 0 0,0-1 1,0 0-1,0 1 0,-1-1 0,0-1 1,0 1-1,-1 0 0,3-10 0,-4 15-181,-1 0-1,0 0 1,0 0-1,0 0 1,0 0-1,0 0 1,0 0-1,0 0 1,0 1-1,0-1 1,-1 0-1,1 0 1,0 0-1,0 0 1,-1 0-1,1 0 1,-1 1-1,1-1 1,-1 0-1,1 0 1,-1 1-1,1-1 1,-1 0-1,0 1 1,1-1-1,-1 0 1,0 1-1,1-1 1,-1 1-1,0-1 1,0 1 0,0-1-1,0 1 1,1 0-1,-1 0 1,-2-1-1,1 1-5,0 0-1,0-1 1,0 1 0,0 0-1,0 1 1,0-1 0,0 0-1,0 1 1,0-1 0,1 1 0,-1-1-1,0 1 1,0 0 0,0 0-1,0 0 1,1 0 0,-3 2-1,-2 2 13,0 1 0,1 1 0,0-1 0,0 1 0,0 0 0,1 0 0,0 0 0,0 1 0,1 0 0,0-1-1,0 1 1,1 0 0,0 0 0,1 0 0,-2 13 0,3-17 7,-1 0 0,1 0 0,0 0 0,0 0 0,0 0 0,1-1 0,-1 1 1,1 0-1,0 0 0,0 0 0,1 0 0,-1-1 0,1 1 0,-1-1 0,1 1 0,0-1 0,0 1 0,1-1 0,-1 0 0,1 0 0,0 0 0,0-1 0,0 1 0,0-1 1,0 1-1,0-1 0,0 0 0,1 0 0,0 0 0,-1-1 0,1 1 0,0-1 0,7 2 0,-4-2-47,1 0 0,-1 0 0,1-1 0,-1 0 0,1 0 1,-1 0-1,12-3 0,-16 2-118,1 0 0,-1 0-1,0 0 1,0 0 0,0 0 0,0-1 0,0 1 0,-1-1 0,1 0 0,0 0 0,-1 0 0,1 0 0,-1-1 0,0 1 0,0-1 0,0 1 0,0-1 0,0 0 0,2-4-1,8-22-4015,15-49-1,-17 44 3385</inkml:trace>
</inkml:ink>
</file>

<file path=ppt/ink/ink1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31.921"/>
    </inkml:context>
    <inkml:brush xml:id="br0">
      <inkml:brushProperty name="width" value="0.05" units="cm"/>
      <inkml:brushProperty name="height" value="0.05" units="cm"/>
      <inkml:brushProperty name="color" value="#AB008B"/>
    </inkml:brush>
  </inkml:definitions>
  <inkml:trace contextRef="#ctx0" brushRef="#br0">0 174 8026,'46'-35'3378,"-45"34"-3263,0 1 0,0 0 1,0 0-1,0 0 0,0 0 1,-1 0-1,1 0 0,0 0 1,0 0-1,0 0 0,0 0 1,0 0-1,0 0 0,0 1 1,-1-1-1,1 0 0,0 1 1,0-1-1,0 1 0,-1-1 1,1 1-1,0-1 0,0 1 0,-1-1 1,1 1-1,0 0 0,-1-1 1,1 1-1,-1 0 0,1-1 1,-1 1-1,1 1 0,16 32 2835,-13-24-1981,-2-5-709,0 1 0,0 0-1,-1 0 1,0-1 0,0 1 0,0 0-1,-1 0 1,0 0 0,0 0 0,0 0-1,-1 0 1,-1 7 0,-1 25 945,-5-62-276,8 5-856,2 0 0,0 0 0,1 0 1,1 0-1,0 1 0,2 0 1,13-32-1,-15 41-90,1 0 0,0 1 1,1 0-1,0 0 0,0 0 1,0 0-1,12-9 0,-14 13-11,1 0 1,1 1-1,-1 0 1,0-1-1,1 2 0,0-1 1,-1 1-1,1-1 0,0 2 1,0-1-1,1 1 1,9-1-1,-13 1-118,0 1 1,-1 0 0,1 0-1,-1 1 1,1-1-1,-1 1 1,1-1-1,-1 1 1,1 0-1,-1 0 1,1 0-1,3 2 1,9 12-507</inkml:trace>
</inkml:ink>
</file>

<file path=ppt/ink/ink1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32.343"/>
    </inkml:context>
    <inkml:brush xml:id="br0">
      <inkml:brushProperty name="width" value="0.05" units="cm"/>
      <inkml:brushProperty name="height" value="0.05" units="cm"/>
      <inkml:brushProperty name="color" value="#AB008B"/>
    </inkml:brush>
  </inkml:definitions>
  <inkml:trace contextRef="#ctx0" brushRef="#br0">130 62 8026,'2'-15'2733,"-1"12"-2123,0-1-1,0 0 1,-1 0 0,1 0-1,-1 0 1,0 0 0,0 0-1,-1 1 1,0-7 0,1 10-538,0 0 0,-1 0 0,1 0 0,0-1 0,0 1 0,0 0 0,0 0 0,-1 0 1,1-1-1,0 1 0,0 0 0,-1 0 0,1 0 0,0 0 0,0 0 0,-1 0 0,1 0 0,0-1 1,0 1-1,-1 0 0,1 0 0,0 0 0,0 0 0,-1 0 0,1 0 0,0 0 0,-1 0 1,1 0-1,0 0 0,0 1 0,-1-1 0,1 0 0,0 0 0,0 0 0,-1 0 0,1 1 0,-13 9 1311,-11 19-315,21-25-792,-7 9 4,1 0 0,0 0-1,1 1 1,0 1 0,1-1 0,0 1 0,1 1-1,1-1 1,1 1 0,0 0 0,1 0-1,1 0 1,-1 23 0,3-34-263,0 0-1,1 0 1,0-1 0,0 1 0,0 0-1,0 0 1,1-1 0,-1 1 0,1-1-1,0 1 1,1-1 0,-1 0-1,1 0 1,0 0 0,0 0 0,0-1-1,7 7 1,-5-7-2,0 1-1,0-1 0,1 0 1,-1 0-1,1-1 0,0 1 1,0-2-1,0 1 1,0 0-1,0-1 0,0 0 1,9 0-1,-3-1-288,0 0 0,0-1 1,-1 0-1,1-1 0,0 0 0,14-5 0,-16 3-477,-1 1 0,0-1-1,1 0 1,-2-1 0,1 0 0,-1-1-1,9-6 1,1-3-1652,-2 3 1169</inkml:trace>
</inkml:ink>
</file>

<file path=ppt/ink/ink1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32.811"/>
    </inkml:context>
    <inkml:brush xml:id="br0">
      <inkml:brushProperty name="width" value="0.05" units="cm"/>
      <inkml:brushProperty name="height" value="0.05" units="cm"/>
      <inkml:brushProperty name="color" value="#AB008B"/>
    </inkml:brush>
  </inkml:definitions>
  <inkml:trace contextRef="#ctx0" brushRef="#br0">1 234 9154,'4'-4'7266,"6"-3"-5227,15-11-1037,-14 9-691,69-66 2831,-73 67-2869,1 0-1,-2 0 1,1-1-1,-1 0 1,0 0-1,-1 0 1,0-1-1,5-15 1,-10 25-271,0-1 1,1 1 0,-1-1-1,0 1 1,1-1-1,-1 0 1,0 1-1,0-1 1,0 0 0,1 1-1,-1-1 1,0 0-1,0 1 1,0-1 0,0 0-1,0 1 1,0-1-1,0 0 1,0 1 0,-1-1-1,1 0 1,0 1-1,0-1 1,-1 1 0,1-1-1,0 0 1,-1 1-1,1-1 1,0 1-1,-1-1 1,1 1 0,-1-1-1,1 1 1,-1-1-1,1 1 1,-1 0 0,1-1-1,-1 1 1,1-1-1,-1 1 1,0 0 0,1 0-1,-1-1 1,1 1-1,-1 0 1,0 0-1,1 0 1,-1 0 0,0 0-1,1 0 1,-1 0-1,0 0 1,1 0 0,-1 0-1,-1 0 1,-1 1-19,-1 0 1,0 0 0,0 1-1,0-1 1,0 1 0,1-1-1,-1 1 1,-3 3-1,2 0 19,0-1-1,0 1 0,0 0 0,1 0 0,0 0 0,0 1 1,1 0-1,-1-1 0,1 1 0,0 0 0,1 1 1,0-1-1,0 0 0,0 1 0,0-1 0,1 1 0,0 0 1,1-1-1,0 1 0,0 0 0,0-1 0,2 11 1,-1-12-74,-1 0 1,1-1 0,1 1 0,-1 0 0,1-1 0,-1 1 0,1-1 0,1 1 0,-1-1 0,1 0 0,-1 0 0,1 0-1,0 0 1,1 0 0,-1-1 0,1 1 0,-1-1 0,1 0 0,0 0 0,0-1 0,0 1 0,1-1 0,-1 0 0,1 0 0,-1 0-1,1 0 1,-1-1 0,1 0 0,0 0 0,0 0 0,7 0 0,-5-2-242,0 1 0,-1-1-1,1-1 1,-1 1 0,1-1 0,-1 0 0,0 0-1,1-1 1,-1 0 0,0 0 0,-1 0 0,1-1-1,-1 0 1,1 0 0,-1 0 0,0-1 0,-1 0-1,7-7 1,0-2-739,0 0-1,-2-1 0,1 0 1,-2-1-1,13-30 1,-8 4-1262,-3-2 1104</inkml:trace>
</inkml:ink>
</file>

<file path=ppt/ink/ink1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33.227"/>
    </inkml:context>
    <inkml:brush xml:id="br0">
      <inkml:brushProperty name="width" value="0.05" units="cm"/>
      <inkml:brushProperty name="height" value="0.05" units="cm"/>
      <inkml:brushProperty name="color" value="#AB008B"/>
    </inkml:brush>
  </inkml:definitions>
  <inkml:trace contextRef="#ctx0" brushRef="#br0">29 295 6585,'1'-94'3158,"-4"69"-1394,3 25-1700,0 0 0,-1-1 0,1 1 0,0 0 0,0 0 0,0 0-1,0-1 1,0 1 0,0 0 0,0 0 0,-1 0 0,1-1 0,0 1 0,0 0 0,0 0 0,0 0 0,-1 0 0,1 0 0,0-1 0,0 1-1,0 0 1,-1 0 0,1 0 0,0 0 0,0 0 0,-1 0 0,1 0 0,0 0 0,0 0 0,-1 0 0,1 0 0,0 0 0,0 0 0,0 0 0,-1 0-1,1 0 1,0 0 0,-1 1 193,0-1 0,0 1-1,0 0 1,0 0 0,0 0-1,0 0 1,1 0 0,-1-1-1,0 1 1,1 1 0,-1-1-1,1 0 1,-1 0 0,0 2-1,-2 13 818,1 1-1,0-1 1,2 1-1,1 24 1,0-26-907,0 0 0,2-1 1,0 1-1,0-1 0,1 0 0,1 0 1,0 0-1,1-1 0,9 16 1,-13-27-171,-1 1-1,1 0 1,0-1 0,0 1 0,0-1 0,0 0 0,0 0 0,1 0 0,-1 0 0,1 0-1,-1 0 1,1 0 0,0-1 0,-1 1 0,1-1 0,0 0 0,0 0 0,0 0-1,0 0 1,0-1 0,0 1 0,0-1 0,0 0 0,0 0 0,1 0 0,-1 0 0,0 0-1,0-1 1,5-1 0,-3 0-49,1 0-1,-1-1 0,0 1 1,0-1-1,-1-1 1,1 1-1,-1-1 1,1 0-1,-1 0 0,0 0 1,-1 0-1,1-1 1,-1 1-1,0-1 0,4-7 1,1-6-187,0 0 0,-2 0 1,0-1-1,-1 0 0,-1 0 0,0-1 1,-2 1-1,1-21 0,-3 6 118,-1 1 0,-2-1 0,-12-59 0,3 59 955,12 34-806,0 0 1,0 0 0,0-1-1,0 1 1,-1 0 0,1 0-1,0-1 1,0 1 0,0 0-1,-1 0 1,1 0 0,0-1-1,0 1 1,-1 0-1,1 0 1,0 0 0,0 0-1,-1-1 1,1 1 0,0 0-1,-1 0 1,1 0 0,0 0-1,-1 0 1,1 0 0,0 0-1,0 0 1,-1 0-1,1 0 1,-1 0 0,-8 15 724,5-3-481,1 0 0,1 0 1,0 1-1,0-1 0,1 1 0,2 22 0,11 79 757,-8-85-741,-1 3-128,2 1-1,1-1 1,2 0-1,1-1 0,15 36 1,-23-64-248,0-1 0,1 1 0,-1-1 0,1 0 1,-1 0-1,1 1 0,0-1 0,0 0 0,0 0 0,0-1 1,4 4-1,-4-4-127,-1-1-1,1 1 1,0 0 0,-1-1 0,1 0-1,0 1 1,0-1 0,-1 0 0,1 0-1,0 0 1,0 0 0,-1 0 0,1 0 0,0-1-1,0 1 1,-1-1 0,1 1 0,0-1-1,2-1 1,14-5-1142</inkml:trace>
</inkml:ink>
</file>

<file path=ppt/ink/ink1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34.434"/>
    </inkml:context>
    <inkml:brush xml:id="br0">
      <inkml:brushProperty name="width" value="0.05" units="cm"/>
      <inkml:brushProperty name="height" value="0.05" units="cm"/>
      <inkml:brushProperty name="color" value="#AB008B"/>
    </inkml:brush>
  </inkml:definitions>
  <inkml:trace contextRef="#ctx0" brushRef="#br0">65 39 3049,'-19'-12'2725,"-19"-15"4174,38 27-6779,-1 0 0,1 1 0,0-1 0,-1 0-1,1 0 1,0 0 0,-1 1 0,1-1 0,0 0-1,-1 0 1,1 1 0,0-1 0,-1 0 0,1 1-1,0-1 1,0 0 0,-1 1 0,1-1 0,0 1-1,0-1 1,0 0 0,0 1 0,-1-1 0,1 1-1,0-1 1,0 0 0,0 1 0,0-1 0,0 1-1,0-1 1,0 1 0,0-1 0,0 0 0,1 1 0,-1-1-1,0 1 1,0 0 0,-1 26 366,2 5 32,2 1 0,1-1 0,2-1 1,1 1-1,1-1 0,2 0 0,1-1 0,17 33 1,-9-27-118,1-1 1,3-1 0,0 0 0,2-2-1,1-1 1,39 34 0,-5-8 536,3-3-1,131 85 1,-132-108-191,18 10 59,-74-37-752,0 0-1,0 1 1,0 0-1,-1-1 1,1 2-1,-1-1 1,0 1-1,-1 0 1,5 6-1,-8-10-170,0 0 0,0 0 0,0 0 0,0 0-1,-1 0 1,1 1 0,-1-1 0,1 0 0,-1 0 0,0 0 0,0 0 0,0 1-1,0-1 1,0 0 0,0 0 0,-1 0 0,1 0 0,-1 0 0,0 0 0,1 1-1,-1-1 1,-2 2 0,4-2-1797,5-8 1648,7-13-192</inkml:trace>
</inkml:ink>
</file>

<file path=ppt/ink/ink1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35.379"/>
    </inkml:context>
    <inkml:brush xml:id="br0">
      <inkml:brushProperty name="width" value="0.05" units="cm"/>
      <inkml:brushProperty name="height" value="0.05" units="cm"/>
      <inkml:brushProperty name="color" value="#AB008B"/>
    </inkml:brush>
  </inkml:definitions>
  <inkml:trace contextRef="#ctx0" brushRef="#br0">174 71 6433,'0'-62'5355,"0"62"-5197,-1-1 0,1 1 0,0-1-1,0 1 1,0-1 0,-1 1 0,1 0 0,0-1 0,0 1 0,-1-1 0,1 1 0,0 0 0,-1-1 0,1 1-1,0 0 1,-1 0 0,1-1 0,-1 1 0,1 0 0,0 0 0,-1-1 0,1 1 0,-1 0 0,1 0 0,-1 0-1,1 0 1,-1 0 0,1 0 0,-1 0 0,1 0 0,-1 0 0,1 0 0,-1 0 0,1 0 0,0 0 0,-1 0-1,1 0 1,-1 0 0,1 0 0,-1 1 0,1-1 0,-1 0 0,1 0 0,0 1 0,-1-1 0,0 1 0,-20 11 1242,11-3-1193,1 0-1,0 1 1,0 0 0,-10 16 0,6-6 19,5-10-73,0 0 0,2 1 0,-1 0 0,1 1 0,1-1 0,0 1 0,1 0 0,0 0 0,1 1 0,0-1 0,1 1 0,1 0 0,-1-1 0,2 1 0,0 0 0,3 21 0,-2-30-149,0-1 1,0 1-1,0 0 1,0 0 0,1-1-1,0 1 1,0-1-1,0 1 1,0-1 0,0 0-1,1 0 1,0 0-1,-1 0 1,1 0 0,0 0-1,0-1 1,1 0-1,-1 1 1,0-1 0,1 0-1,-1-1 1,1 1-1,0-1 1,-1 1 0,1-1-1,0 0 1,0 0-1,0-1 1,0 1 0,5-1-1,9 1-73,0-2 0,0 0 1,0 0-1,0-2 0,25-6 0,-22 3-761,-1-1 1,1 0-1,-1-2 1,-1 0-1,0-1 1,21-16-1,-9 7-361,5 4 336</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24.542"/>
    </inkml:context>
    <inkml:brush xml:id="br0">
      <inkml:brushProperty name="width" value="0.05" units="cm"/>
      <inkml:brushProperty name="height" value="0.05" units="cm"/>
      <inkml:brushProperty name="color" value="#FF0066"/>
    </inkml:brush>
  </inkml:definitions>
  <inkml:trace contextRef="#ctx0" brushRef="#br0">1 40 7074,'3'-2'6610,"3"-1"-4463,17-7-1756,-10 5-76,-5 1 9,1 1-1,0 0 1,0 0-1,0 1 1,16-2 0,-23 4-302,-1 0 1,0 1-1,1-1 1,-1 1-1,1-1 0,-1 1 1,0 0-1,0 0 1,0 0-1,1-1 1,-1 1-1,0 0 1,0 0-1,0 0 1,0 1-1,0-1 1,-1 0-1,1 0 1,0 0-1,0 1 1,-1-1-1,2 3 1,8 29-38,-5-6 142,-2 1 0,-1 0 0,-2 36 0,0-33 204,-1-21-238,3 18 437,-2-27-519,1-1-1,-1 1 1,0-1-1,1 1 1,-1-1-1,1 0 1,-1 1-1,0-1 1,1 0-1,-1 1 1,1-1-1,-1 0 1,1 1-1,-1-1 1,1 0-1,0 0 1,-1 0-1,1 1 1,-1-1-1,1 0 1,-1 0-1,1 0 1,0 0-1,-1 0 0,1 0 1,-1 0-1,1 0 1,-1 0-1,1-1 1,0 1-1,-1 0 1,1 0-1,-1 0 1,1-1-1,-1 1 1,1 0-1,-1-1 1,1 1-1,-1 0 1,1-1-1,-1 1 1,0-1-1,1 1 1,0-1-1,9-6-36,1 0-1,-1-1 1,0 0-1,-1-1 1,1 0 0,-2 0-1,1-1 1,-2 0-1,11-17 1,-10 12-1530,0 0-1,-2-1 1,10-30 0,-10 27 445</inkml:trace>
</inkml:ink>
</file>

<file path=ppt/ink/ink1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35.872"/>
    </inkml:context>
    <inkml:brush xml:id="br0">
      <inkml:brushProperty name="width" value="0.05" units="cm"/>
      <inkml:brushProperty name="height" value="0.05" units="cm"/>
      <inkml:brushProperty name="color" value="#AB008B"/>
    </inkml:brush>
  </inkml:definitions>
  <inkml:trace contextRef="#ctx0" brushRef="#br0">142 1 7130,'-5'0'799,"0"0"1,0 0-1,0 1 1,0 0 0,0 0-1,0 0 1,0 1-1,1 0 1,-1 0 0,0 0-1,-6 4 1,6-2-345,0 0 1,0 0-1,1 0 0,-1 1 1,1-1-1,0 1 1,1 0-1,-6 9 0,4-4-206,0 1 0,0 0-1,1 0 1,1 0-1,0 0 1,0 1-1,1-1 1,1 1-1,-1 20 1,2-29-232,0 0 0,1 1 0,-1-1-1,1 1 1,-1-1 0,1 0 0,0 1 0,1-1 0,-1 0 0,1 0-1,-1 0 1,1 0 0,0 0 0,0 0 0,0 0 0,3 2 0,-4-4-25,0 0 0,1 0 0,-1 0 0,0 0 0,1-1 1,-1 1-1,1 0 0,-1-1 0,1 1 0,-1-1 1,1 0-1,-1 1 0,1-1 0,-1 0 0,1 0 0,0 0 1,-1 0-1,1 0 0,-1 0 0,1-1 0,0 1 1,-1 0-1,1-1 0,-1 1 0,1-1 0,-1 0 0,0 1 1,1-1-1,-1 0 0,0 0 0,1 0 0,-1 0 1,0 0-1,0 0 0,0 0 0,2-3 0,3-4-10,-1 0 0,0-1-1,-1 1 1,0-1-1,0 0 1,0 0-1,-2-1 1,1 1 0,-1-1-1,0 1 1,-1-1-1,0 0 1,-1 1 0,0-11-1,3 27 133,1-1 0,-1 1-1,1-1 1,1 0 0,0 0-1,-1-1 1,2 0 0,-1 1-1,0-2 1,1 1 0,7 4 0,-12-8-139,1 0 1,-1 0 0,1 0-1,-1 0 1,1 0 0,0 0-1,-1 0 1,1-1 0,0 1-1,0-1 1,-1 1 0,1-1 0,0 0-1,0 0 1,0 0 0,0 0-1,-1 0 1,1 0 0,0 0-1,0 0 1,0-1 0,-1 1-1,1-1 1,0 0 0,0 1 0,-1-1-1,1 0 1,-1 0 0,1 0-1,-1 0 1,1 0 0,-1 0-1,1 0 1,-1-1 0,0 1-1,0 0 1,0-1 0,1 1 0,-1-1-1,0-1 1,4-6-697,0 1 0,-1-1 1,-1 0-1,0 0 0,3-13 0,4-36-940,-3 31 1501</inkml:trace>
</inkml:ink>
</file>

<file path=ppt/ink/ink1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36.275"/>
    </inkml:context>
    <inkml:brush xml:id="br0">
      <inkml:brushProperty name="width" value="0.05" units="cm"/>
      <inkml:brushProperty name="height" value="0.05" units="cm"/>
      <inkml:brushProperty name="color" value="#AB008B"/>
    </inkml:brush>
  </inkml:definitions>
  <inkml:trace contextRef="#ctx0" brushRef="#br0">0 201 7570,'15'-77'3346,"-15"77"-3271,0-1 0,0 1 1,0-1-1,0 1 0,0-1 1,0 1-1,0-1 0,0 1 1,0-1-1,0 1 0,0-1 1,0 1-1,1 0 0,-1-1 1,0 1-1,0-1 1,1 1-1,-1 0 0,0-1 1,1 1-1,-1-1 0,0 1 1,1 0-1,-1 0 0,0-1 1,1 1-1,-1 0 0,1 0 1,-1-1-1,1 1 0,-1 0 1,1 0-1,-1 0 0,0 0 1,1 0-1,-1-1 0,1 1 1,-1 0-1,1 0 0,-1 0 1,1 0-1,-1 1 0,1-1 1,-1 0-1,1 0 0,-1 0 1,1 0-1,0 1 0,15 14 1799,-15-14-1322,4 5-120,0 1 1,-1-1-1,0 1 0,0-1 1,-1 1-1,0 0 1,0 1-1,-1-1 0,4 14 1,-2 5 188,2 40 1,-5-46-397,6-74-74,15-55 1,-19 100-137,3-13-1,15-38 0,-19 55 43,1-1 0,0 1 0,-1 1 0,2-1 0,-1 0 0,0 1 1,1-1-1,0 1 0,0 0 0,0 0 0,0 1 0,10-7 0,-12 10-18,-1-1 0,1 0 0,-1 1 0,1-1-1,-1 1 1,1 0 0,-1-1 0,1 1 0,0 0 0,-1 0 0,1 0-1,-1 0 1,1 0 0,0 0 0,-1 1 0,1-1 0,-1 0 0,1 1-1,-1-1 1,1 1 0,-1 0 0,1-1 0,-1 1 0,0 0 0,1 0-1,-1 0 1,0 0 0,0 0 0,0 0 0,0 0 0,0 1 0,0-1-1,0 0 1,0 1 0,0-1 0,0 0 0,0 3 0,4 6 205,0 1 1,0 0-1,5 23 1,-7-22-119,6 20 147,8 65 0,-17-93-496,1 0 0,-1-1 0,1 1 0,0-1 0,0 1 0,1-1 0,-1 1 0,1-1-1,3 6 1,2-21-4392,3-4 3001</inkml:trace>
</inkml:ink>
</file>

<file path=ppt/ink/ink1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37.447"/>
    </inkml:context>
    <inkml:brush xml:id="br0">
      <inkml:brushProperty name="width" value="0.05" units="cm"/>
      <inkml:brushProperty name="height" value="0.05" units="cm"/>
      <inkml:brushProperty name="color" value="#AB008B"/>
    </inkml:brush>
  </inkml:definitions>
  <inkml:trace contextRef="#ctx0" brushRef="#br0">119 368 7394,'-33'-36'3115,"22"28"6507,2 13-6319,-4 23-3964,9-16 1745,-43 113 627,47-122-1686,-1 0 0,1 0 0,-1 0 0,1 0 1,0 0-1,0 0 0,1 0 0,-1 0 0,1 0 0,-1 0 0,1 0 0,0-1 0,0 1 0,0 0 0,1 0 0,-1-1 1,1 1-1,-1 0 0,1-1 0,0 0 0,0 1 0,0-1 0,0 0 0,0 0 0,1 0 0,-1 0 0,1 0 1,-1-1-1,1 1 0,-1-1 0,1 0 0,0 0 0,0 0 0,0 0 0,0 0 0,0 0 0,0-1 0,0 1 0,0-1 1,0 0-1,4 0 0,5-4-20,0 0 1,0 0 0,0-1-1,-1-1 1,0 0 0,0-1-1,0 0 1,-1 0 0,18-17-1,-16 13 3,0-1 0,-1 0-1,0-1 1,-1 0-1,-1-1 1,0 0-1,7-17 1,-13 25-8,-1 1-1,-1-1 1,1 1 0,-1-1 0,0 0-1,0 0 1,-1 0 0,1 0-1,-1 0 1,-1 0 0,0-8 0,0 10-4,0 0 1,0 0 0,0 0 0,-1 1 0,1-1 0,-1 0 0,0 1-1,0-1 1,0 1 0,0 0 0,-1-1 0,1 1 0,-1 0 0,0 1-1,0-1 1,0 0 0,-6-3 0,9 6 3,0-1-1,-1 1 1,1 0-1,-1-1 1,1 1-1,0 0 1,-1 0 0,1-1-1,-1 1 1,1 0-1,-1 0 1,1 0-1,-1 0 1,1 0 0,-1 0-1,1 0 1,-1 0-1,1 0 1,-1 0-1,1 0 1,-1 0 0,1 0-1,-1 0 1,1 0-1,-1 0 1,1 0-1,-1 1 1,1-1 0,-1 0-1,1 0 1,-1 1-1,1-1 1,0 0-1,-1 1 1,1-1-1,-1 0 1,1 1 0,-5 23 40,11 26 72,-3-41-95,0 0 0,1 0 0,1 0 0,-1 0-1,1-1 1,1 0 0,0 0 0,0 0 0,0 0 0,1-1 0,12 10 0,-17-15-14,1 0 1,0 0 0,-1 0 0,1 0-1,0-1 1,0 1 0,0-1-1,0 0 1,0 0 0,0 0 0,0 0-1,1 0 1,-1-1 0,0 1 0,1-1-1,-1 0 1,0 0 0,0 0-1,1-1 1,-1 1 0,0-1 0,0 0-1,1 1 1,-1-2 0,0 1-1,0 0 1,0 0 0,0-1 0,-1 0-1,1 0 1,0 1 0,-1-1 0,1-1-1,-1 1 1,1 0 0,-1-1-1,3-3 1,4-7 2,0 0 1,-1-1-1,0 0 0,-1 0 1,-1-1-1,0 1 0,-1-1 1,-1-1-1,0 1 0,-1-1 1,2-19-1,2 13-12,-7 22 7,0-1-1,1 1 0,-1-1 0,1 1 0,-1 0 0,0-1 1,1 1-1,-1 0 0,1 0 0,-1-1 0,0 1 1,1 0-1,-1 0 0,1 0 0,-1 0 0,1 0 1,-1-1-1,1 1 0,-1 0 0,1 0 0,-1 0 0,1 0 1,-1 0-1,1 1 0,3 0 6,-1 1 1,1-1-1,-1 1 1,0 0-1,0 0 1,0 1-1,0-1 0,2 4 1,22 14 110,-24-19-99,0 0 1,0 0 0,0 0 0,0 0 0,0 0 0,0-1 0,0 1 0,1-1 0,-1 0-1,0 0 1,0 0 0,0-1 0,1 1 0,-1-1 0,0 1 0,0-1 0,5-2 0,-3 0 38,0 1 0,0-1 0,0-1 1,0 1-1,0-1 0,-1 0 1,0 0-1,1 0 0,3-6 0,-1 1 78,0-1-1,-1 1 1,-1-1-1,1-1 1,-2 1-1,1-1 1,-1 0-1,-1 0 1,4-20-1,-7 27-173,0 1-1,0-1 0,-1 0 1,1 0-1,-1 0 1,0 1-1,0-1 0,0 0 1,0 1-1,-1-1 0,0 1 1,0-1-1,1 1 1,-5-5-1,5 7-72,1 0-1,-1 0 1,0 1-1,0-1 1,0 0 0,0 0-1,1 0 1,-1 1 0,0-1-1,0 0 1,0 1-1,0-1 1,-1 1 0,1-1-1,0 1 1,0 0 0,0-1-1,0 1 1,0 0-1,-1 0 1,1 0 0,0 0-1,0 0 1,0 0 0,0 0-1,-1 0 1,1 0-1,0 1 1,0-1 0,0 0-1,0 1 1,0-1-1,0 1 1,-1-1 0,1 1-1,0 0 1,1-1 0,-1 1-1,0 0 1,0 0-1,0-1 1,0 1 0,1 0-1,-1 0 1,0 0 0,1 0-1,-1 0 1,0 0-1,1 2 1,-16 20-1328</inkml:trace>
</inkml:ink>
</file>

<file path=ppt/ink/ink1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38.671"/>
    </inkml:context>
    <inkml:brush xml:id="br0">
      <inkml:brushProperty name="width" value="0.05" units="cm"/>
      <inkml:brushProperty name="height" value="0.05" units="cm"/>
      <inkml:brushProperty name="color" value="#AB008B"/>
    </inkml:brush>
  </inkml:definitions>
  <inkml:trace contextRef="#ctx0" brushRef="#br0">128 717 5705,'0'-2'570,"4"-6"877,-1-1 1,-1 0-1,0 0 1,0 0-1,0 0 1,-1 0-1,-1-15 0,1 24-1371,-1-1-1,0 1 0,0-1 0,0 1 0,-1-1 0,1 1 0,0-1 0,0 1 1,0-1-1,0 1 0,0-1 0,0 1 0,-1-1 0,1 1 0,0 0 0,0-1 1,-1 1-1,1-1 0,0 1 0,-1-1 0,1 1 0,-1 0 0,1-1 0,0 1 1,-1 0-1,1 0 0,-1-1 0,1 1 0,-1 0 0,1 0 0,-1 0 0,1-1 0,-1 1 1,-17 9 1246,-13 24-61,17-14-868,1 2 0,0 0 1,-11 27-1,20-40-356,1 0 1,0 1-1,0-1 0,1 0 0,0 1 0,0-1 0,1 1 0,0 0 0,1 0 1,0-1-1,0 1 0,2 12 0,-1-20-38,-1 0 1,0 1-1,1-1 0,-1 0 0,1 1 1,-1-1-1,1 0 0,0 1 0,-1-1 1,1 0-1,0 0 0,0 0 0,0 0 1,0 0-1,0 0 0,0 0 0,0 0 1,0 0-1,1 0 0,-1-1 1,0 1-1,0 0 0,1-1 0,-1 1 1,0-1-1,1 0 0,-1 1 0,0-1 1,1 0-1,-1 0 0,1 0 0,-1 0 1,0 0-1,1 0 0,-1 0 0,1 0 1,-1 0-1,0-1 0,1 1 0,-1-1 1,0 1-1,1-1 0,1-1 1,3 0-18,0-1 0,-1 0 0,0-1 0,0 1 0,0-1 0,0 0 0,0 0 1,7-9-1,-6 4-61,-1-1 1,0 1 0,8-21-1,-9 20 10,0 1 0,1-1-1,9-15 1,-13 24 89,0 1 0,0-1-1,0 0 1,0 1 0,0-1 0,0 1 0,0-1 0,0 1-1,0-1 1,0 1 0,0 0 0,0-1 0,0 1 0,0 0 0,1 0-1,-1 0 1,0 0 0,0 0 0,0 0 0,0 0 0,0 0-1,0 0 1,0 1 0,1-1 0,-1 0 0,0 1 0,1 0 0,17 3-13,-14-4-14,-1 1 1,1-1-1,-1 0 1,1 0-1,-1 0 1,1-1-1,-1 1 1,1-1-1,-1 0 1,1-1-1,-1 1 1,0-1-1,0 0 1,0 0-1,0 0 1,0 0-1,0-1 1,0 1-1,-1-1 0,1 0 1,-1 0-1,0-1 1,0 1-1,5-7 1,11-20-57,-1 0 1,19-42-1,-36 68 95,1 1 1,0-1-1,1 1 0,-1-1 1,1 1-1,-1 0 1,1 0-1,0 0 0,0 0 1,0 0-1,0 1 1,1-1-1,3-1 0,-5 3 22,1 0 0,-1 0 0,0 0 0,0 0 0,0 1 1,1-1-1,-1 1 0,0 0 0,1-1 0,-1 1 0,0 0 0,1 1 0,-1-1 0,0 0 0,1 1 0,-1-1 0,0 1 0,0-1 0,1 1 0,-1 0 0,0 0 0,0 0 0,0 0 0,2 2 0,4 3 87,0 1-1,-1-1 0,0 1 1,0 1-1,-1-1 1,0 1-1,0 1 0,0-1 1,-1 1-1,7 16 1,-2-11-70,-10-14-71,0 0 0,1 0 0,-1 0 0,0 0 0,0 0 0,1-1 0,-1 1 0,0 0 0,1 0 0,-1 0 0,0 0 0,0 0 0,1 0 0,-1 0 0,0-1 0,0 1 0,0 0-1,1 0 1,-1 0 0,0 0 0,0-1 0,0 1 0,1 0 0,-1 0 0,0-1 0,0 1 0,0 0 0,0 0 0,0-1 0,0 1 0,0 0 0,0 0 0,1-1 0,5-37-33,-5 5 16,0 3-120,5-33 1,-6 57 106,1-1 1,1 1 0,-1 0-1,1 0 1,0 0-1,0 0 1,1 0 0,0 0-1,0 1 1,0-1 0,8-8-1,-10 13 28,1 0-1,0-1 1,-1 1-1,1 0 0,0 0 1,0 0-1,0 0 1,0 1-1,0-1 1,0 0-1,0 1 1,0 0-1,0-1 1,1 1-1,-1 0 0,0 0 1,0 0-1,0 0 1,0 0-1,0 1 1,4 0-1,6 3 3,-1-1 1,0 2-1,10 5 0,11 3 4,-28-11-7,0-1 0,0 0 0,0 0 0,0-1-1,1 1 1,-1-1 0,0 0 0,0 0-1,1 0 1,-1-1 0,0 1 0,0-1 0,0 0-1,0 0 1,0-1 0,8-3 0,-7 2 1,-1 0 1,1-1-1,0 1 1,-1-1-1,0 0 1,0-1-1,0 1 1,-1-1-1,1 1 1,-1-1-1,3-6 1,1-4 1,-1 0 0,0-1 0,-2 1 0,1-1 0,-2 0 0,0 0 0,-1 0 0,0-18 0,-2 16-29,0 0 0,-1 1 0,-1-1 0,0 1 0,-2 0 0,0 0 0,-1 0 0,0 0 0,-9-17 0,13 33 25,0-1 0,1 1 0,-1 0 0,0 0 0,0 0 0,0 0 0,1-1 0,-1 1 0,0 0 0,-1 1 0,1-1 0,0 0 1,0 0-1,0 0 0,0 1 0,-1-1 0,1 0 0,0 1 0,-1-1 0,1 1 0,0 0 0,-1-1 0,-1 1 0,2 0 2,0 1 0,0-1 0,0 1 0,0-1 0,0 1 0,0 0-1,0-1 1,0 1 0,1 0 0,-1 0 0,0 0 0,0 0 0,1 0 0,-1-1 0,1 1-1,-1 0 1,1 0 0,-1 0 0,1 1 0,0-1 0,-1 0 0,1 0 0,0 0 0,0 0 0,0 0-1,0 0 1,0 0 0,0 0 0,0 1 0,0-1 0,0 0 0,1 1 0,0 11 34,1 0 0,0 0 0,1 0 1,1-1-1,0 1 0,1-1 0,6 12 1,48 81 233,-26-59-180,7 10-1038,-40-56 859,0 1 0,0-1 0,0 0 0,1 1-1,-1-1 1,0 0 0,0 1 0,0-1 0,0 0-1,0 1 1,0-1 0,0 1 0,0-1 0,0 0-1,0 1 1,0-1 0,0 1 0,0-1 0,0 0-1,0 1 1,-1-1 0,1 0 0,0 1 0,0-1-1,0 0 1,0 1 0,-1-1 0,1 0 0,0 1-1,0-1 1,-1 0 0,1 0 0,0 1 0,-1-1-1,1 0 1,0 0 0,-1 0 0,1 1 0,0-1 0,-1 0-1,-7 0-5675,3-2 4574</inkml:trace>
</inkml:ink>
</file>

<file path=ppt/ink/ink1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39.088"/>
    </inkml:context>
    <inkml:brush xml:id="br0">
      <inkml:brushProperty name="width" value="0.05" units="cm"/>
      <inkml:brushProperty name="height" value="0.05" units="cm"/>
      <inkml:brushProperty name="color" value="#AB008B"/>
    </inkml:brush>
  </inkml:definitions>
  <inkml:trace contextRef="#ctx0" brushRef="#br0">37 287 6729,'-36'-36'3405,"36"35"-3318,0 1 0,0 0 0,0-1 0,0 1-1,0 0 1,0-1 0,0 1 0,0 0 0,0-1 0,0 1 0,0 0-1,0-1 1,0 1 0,0 0 0,0-1 0,0 1 0,0 0 0,0-1-1,0 1 1,0 0 0,1-1 0,-1 1 0,0 0 0,0 0 0,0-1-1,1 1 1,-1 0 0,0 0 0,0-1 0,1 1 0,-1 0-1,0 0 1,0-1 0,1 1 0,-1 0 0,0 0 0,1 0 0,-1 0-1,0 0 1,1 0 0,-1 0 0,0-1 0,1 1 0,-1 0 0,0 0-1,1 0 1,23-5 1429,-18 4-831,46-13 2106,38-9 616,-82 22-3109,-1 0 1,1 0-1,0 1 0,0 0 1,-1 0-1,1 1 1,0 0-1,-1 0 0,9 3 1,-14-3-251,0 0-1,0 0 1,-1 0 0,1 0-1,0 0 1,-1 1 0,1-1 0,-1 1-1,1-1 1,-1 1 0,0 0-1,0-1 1,1 1 0,-1 0 0,0 0-1,-1 0 1,1 0 0,0 0-1,0 2 1,0 0-148,0 1-1,0-1 1,0 0 0,-1 0-1,0 0 1,0 0-1,0 0 1,-1 9-1,-4-5-1498</inkml:trace>
  <inkml:trace contextRef="#ctx0" brushRef="#br0" timeOffset="1">222 1 8530,'-8'1'3833,"3"-1"-961,5-1-2472</inkml:trace>
</inkml:ink>
</file>

<file path=ppt/ink/ink1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40.487"/>
    </inkml:context>
    <inkml:brush xml:id="br0">
      <inkml:brushProperty name="width" value="0.05" units="cm"/>
      <inkml:brushProperty name="height" value="0.05" units="cm"/>
      <inkml:brushProperty name="color" value="#AB008B"/>
    </inkml:brush>
  </inkml:definitions>
  <inkml:trace contextRef="#ctx0" brushRef="#br0">49 479 8578,'10'-25'9448,"-9"20"-4941,-8 17-2313,-1 2-2098,1-1 0,0 1 0,1 0 0,1 0 0,0 0 0,1 1 1,1 0-1,0 0 0,1 0 0,-1 15 0,3-29-97,0 0 0,1 0 0,-1 0-1,0 0 1,0 0 0,0 0 0,1 0 0,-1 0 0,1 0-1,-1 0 1,1 0 0,-1 0 0,1 0 0,-1 0 0,1 0-1,0 0 1,0-1 0,-1 1 0,1 0 0,0 0 0,0-1-1,0 1 1,0-1 0,0 1 0,0-1 0,0 1 0,0-1-1,0 1 1,0-1 0,0 0 0,0 0 0,0 1 0,0-1-1,0 0 1,0 0 0,0 0 0,0 0 0,2-1-1,1 1 2,-1 0-1,0-1 1,0 0-1,0 1 1,0-1-1,0 0 0,-1-1 1,1 1-1,0 0 1,0-1-1,-1 0 0,6-3 1,-4 1 12,0-1 0,0 1 1,-1-1-1,1 0 0,-1 0 0,0 0 1,-1 0-1,1 0 0,-1-1 1,0 1-1,0-1 0,0 0 0,-1 1 1,1-8-1,-2 12-10,0 1 0,0-1-1,0 0 1,0 1 0,0-1 0,0 1 0,0-1 0,0 0 0,0 1 0,1-1-1,-1 1 1,0-1 0,0 0 0,1 1 0,-1-1 0,0 1 0,1-1 0,-1 1-1,0-1 1,1 1 0,-1 0 0,1-1 0,-1 1 0,1-1 0,-1 1 0,1 0-1,-1-1 1,1 1 0,-1 0 0,1 0 0,0-1 0,-1 1 0,1 0 0,-1 0-1,1 0 1,0 0 0,-1 0 0,1 0 0,-1 0 0,1 0 0,0 0 0,-1 0-1,1 0 1,-1 0 0,1 0 0,0 1 0,-1-1 0,1 0 0,-1 0 0,1 1-1,-1-1 1,1 0 0,-1 1 0,2 0 0,0 0 8,1 0 1,-1 0-1,0 1 1,0-1-1,1 1 0,-1 0 1,0-1-1,0 1 1,0 0-1,-1 0 1,4 4-1,-2 1 0,0 0 0,0-1 1,0 1-1,1-1 0,0 0 0,1-1 1,7 9-1,-6-7-8,0 0 0,-1 0 1,1 0-1,7 16 0,16 33 101,-3 2 0,21 63 0,-40-96-13,0 1 0,-1 0 0,-1 0 0,-2 0 0,0 1 0,-2-1 0,-4 44-1,2-60-75,-1-1-1,-1 1 0,1-1 0,-2 0 1,1 0-1,-1 0 0,0 0 0,-1-1 0,0 0 1,-9 11-1,13-16-14,-1-1 1,0 1-1,-1-1 0,1 0 1,0 0-1,-1 0 1,1 0-1,-1 0 0,1 0 1,-1-1-1,0 1 1,0-1-1,0 0 0,0 0 1,0 0-1,0 0 1,0 0-1,0-1 0,0 1 1,0-1-1,0 0 0,-1 0 1,1 0-1,0 0 1,0-1-1,0 1 0,0-1 1,0 0-1,0 0 1,0 0-1,0 0 0,0 0 1,0-1-1,-5-3 1,1 0-42,1-1 0,-1 1 0,1-1 0,0-1 0,1 1 0,-1-1 0,1 0 0,0 0 0,1-1 0,-5-10 0,0-2-71,1-1-1,-9-39 1,14 46 105,1 0-1,0 0 1,2-1 0,-1 1-1,2 0 1,0-1 0,0 1-1,7-26 1,6-8-15,23-57 1,-5 20-3,-12 26 56,19-62-46,-35 105 22,-1 1 1,-1-1-1,0 1 0,-1-1 0,-2-30 1,1 43-3,-1 0-1,1 0 1,-1-1 0,0 1 0,0 0 0,0 0 0,-1 0 0,-2-4 0,4 6-7,-1 0 1,1 0 0,-1 1-1,1-1 1,-1 0 0,0 1-1,1-1 1,-1 0 0,0 1-1,0-1 1,1 1 0,-1-1-1,0 1 1,0-1 0,0 1-1,1 0 1,-1-1 0,0 1-1,0 0 1,0 0 0,0 0-1,0 0 1,0-1 0,0 1-1,0 0 1,0 1 0,0-1-1,1 0 1,-1 0 0,0 0-1,0 0 1,0 1 0,0-1-1,-1 1 1,1 2 4,0-1-1,0 1 1,0-1-1,0 1 1,1-1-1,-1 1 1,1-1 0,-1 1-1,1 0 1,0-1-1,0 1 1,1-1 0,-1 1-1,1 2 1,0 4-9,0 0 0,1 0 0,0-1 1,0 1-1,1 0 0,5 10 0,-8-18 5,1 1 1,0 0-1,0 0 0,0-1 0,0 1 0,0 0 0,0-1 1,0 1-1,1-1 0,-1 0 0,1 1 0,-1-1 1,1 0-1,-1 0 0,1 0 0,-1 0 0,1 0 0,0 0 1,0 0-1,0-1 0,-1 1 0,1-1 0,0 1 0,0-1 1,0 0-1,0 1 0,0-1 0,0 0 0,0 0 1,0-1-1,0 1 0,-1 0 0,1-1 0,0 1 0,0-1 1,0 1-1,0-1 0,-1 0 0,4-2 0,5-3 23,-1 0-1,-1-1 1,1-1-1,-1 1 0,0-1 1,-1-1-1,1 1 1,9-17-1,26-28 294,-43 52-303,1 0-1,-1 1 1,1-1-1,-1 0 1,1 1-1,0-1 1,-1 1-1,1-1 1,0 1-1,-1-1 1,1 1-1,0-1 1,0 1-1,-1 0 1,1-1-1,0 1 1,0 0-1,0 0 1,0 0-1,-1-1 1,1 1-1,0 0 1,0 0-1,0 0 1,0 0-1,0 1 1,-1-1-1,1 0 1,0 0-1,0 0 1,0 1-1,0-1 1,-1 0-1,1 1 1,0-1-1,0 1 1,-1-1-1,1 1 1,0-1-1,-1 1 1,1 0-1,-1-1 1,1 1-1,0 0 1,0 1-1,3 5 61,0 0 0,0 1 0,-1 0 0,4 11 1,9 16 58,-16-34-131,1-1 0,-1 0 0,0 1 0,0-1 0,1 0 0,-1 0 0,0 1 0,0-1 0,1 0-1,-1 0 1,0 0 0,1 1 0,-1-1 0,0 0 0,1 0 0,-1 0 0,1 0 0,-1 0 0,0 0 0,1 0 0,-1 0 0,0 0 0,1 0 0,-1 0 0,1 0 0,-1 0 0,0 0 0,1 0 0,-1 0 0,0 0 0,1 0 0,-1-1 0,0 1 0,1 0 0,-1 0 0,0 0 0,1 0 0,-1-1 0,0 1 0,0 0 0,1-1 0,-1 1 0,1-1 0,9-19 14,-3 6-10,-2 4-3,0 0-4,1-1 1,0 1 0,0 0-1,15-16 1,-20 24 3,1 0-1,0 1 1,-1-1 0,1 1-1,0-1 1,0 1 0,0-1-1,0 1 1,0 0 0,0 0 0,0 0-1,0 0 1,1 1 0,-1-1-1,0 0 1,0 1 0,1 0-1,-1-1 1,0 1 0,1 0 0,-1 0-1,1 0 1,-1 1 0,0-1-1,0 1 1,1-1 0,-1 1-1,0 0 1,0-1 0,1 1 0,-1 0-1,3 3 1,-3-3 50,0 1-1,0-1 1,0 1 0,0-1-1,0 0 1,1 0 0,-1 0-1,0 0 1,1-1 0,-1 1-1,1 0 1,-1-1 0,0 0-1,1 0 1,-1 1 0,1-2-1,-1 1 1,1 0 0,-1 0-1,1-1 1,-1 1 0,0-1-1,1 0 1,-1 0 0,0 1-1,1-2 1,-1 1 0,0 0-1,4-3 1,1-3 165,-1 0-1,0-1 1,0 1-1,-1-1 1,1 0-1,4-13 0,4-3-12,-9 16-127,-1 0 0,0-1 0,0 1 0,-1-1 0,0 1 0,-1-1 0,0 0 0,0 0 0,-1 0 0,0 0 0,0 0 0,-2-12 0,1 15-125,-1 0 1,0 0-1,0 0 1,-1 1-1,0-1 1,0 1-1,0-1 1,-1 1-1,1-1 1,-1 1-1,-1 0 1,1 0-1,-1 1 1,1-1-1,-1 1 1,-1 0 0,1 0-1,-1 0 1,1 0-1,-8-3 1,11 5-260,-1 1 1,0 0-1,0 0 0,0 0 1,0 0-1,0 1 1,0-1-1,0 1 1,0-1-1,0 1 0,0-1 1,-1 1-1,1 0 1,0 0-1,-3 0 1,-9 6-4238</inkml:trace>
</inkml:ink>
</file>

<file path=ppt/ink/ink1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50.124"/>
    </inkml:context>
    <inkml:brush xml:id="br0">
      <inkml:brushProperty name="width" value="0.05" units="cm"/>
      <inkml:brushProperty name="height" value="0.05" units="cm"/>
      <inkml:brushProperty name="color" value="#AB008B"/>
    </inkml:brush>
  </inkml:definitions>
  <inkml:trace contextRef="#ctx0" brushRef="#br0">709 5576 4649,'-1'-2'538,"-1"0"1,1 1-1,-1-1 0,1 0 0,0 0 1,0 0-1,0 0 0,0 0 1,0 0-1,0 0 0,1 0 0,-1 0 1,1-1-1,-1 1 0,1-2 0,0 0-222,0 0-1,0 0 0,1 0 0,-1 0 0,1 0 0,0 0 0,3-6 0,1-2-453,2 0 0,-1 0 0,15-18 0,-16 23 713,22-31-86,149-197 857,-113 149-813,-40 53-161,35-40 0,146-187 576,-201 255-938,104-131 251,25-36-121,-68 86-105,13-19 136,-38 50 36,77-84 1,-64 79-86,-31 37-75,32-38 174,-3-1 1,46-75-1,166-276 418,-218 347-536,3 2 1,60-64-1,6-6 124,35-65-83,25-81-47,-149 236-79,134-250 291,-101 157-273,-45 105-37,-3 12 60,2 0 1,0 0-1,15-20 0,19-33 220,-29 41-235,0 3-25,-2 0 0,-1-1 0,-1-1 0,11-43 0,-19 51-15,0 6 2,-1 0-1,-1 0 1,-1-1-1,0 1 1,-2-27-1,0 19 17,1 0 0,1 0 0,1 0-1,1 0 1,1 1 0,9-26 0,-6 16 3,-5 29-23,-1 0 0,0-1 1,0 1-1,-1 0 1,0 0-1,0 0 0,0-1 1,0 1-1,-1 0 1,0 0-1,0 0 1,0 0-1,-1 0 0,0 0 1,0 0-1,0 0 1,0 0-1,-1 1 0,0-1 1,-5-5-1,1 2-1,1-1 1,-1 1-1,1-1 0,1 0 0,0 0 0,0 0 0,1-1 0,0 0 1,0 0-1,1 0 0,1 0 0,0-1 0,-2-15 0,1 8-2,-1 0-1,0 0 1,-2 1-1,0-1 1,-10-19-1,4 10-3,2 5-10,-2 0 1,-16-24-1,-8-13-7,-44-110 59,64 134-34,10 23-6,0 1 0,-1-1-1,0 1 1,-1 0 0,-17-19-1,-54-39-15,76 66 20,-57-57 25,44 43-26,-33-29 0,43 41-2,-1 1 0,0-1 0,0 1 0,0 1 0,0-1-1,-1 1 1,0 0 0,1 1 0,-12-3 0,5 3 0,-1 1 0,1 0 0,-1 1 0,0 0 0,1 1 1,-1 1-1,-18 4 0,-9 6-9,-45 18 1,14-4 1,46-15 4,1 1 1,1 1-1,0 1 1,1 1-1,1 1 1,0 1-1,1 1 1,-24 26 0,-36 24 2,49-42 7,-34 34 0,-29 45-5,-33 33 6,104-112-1,1 1 0,1 1-1,-24 38 1,-50 99 13,51-84-15,-54 128 23,61-122-21,-29 83-11,26-59 20,14-42-19,-113 250 91,47-122-41,46-93-23,-215 526-12,176-407 16,31-79-10,9-19-14,-65 122 0,73-168 31,-14 25-15,26-54 0,-31 78 1,35-72-28,-34 59-1,39-78 11,1 1 0,2 0 0,-15 58 0,2-6 3,-18 77-12,20-68 15,22-78-8,1-1 1,1 1-1,0 1 0,2-1 1,0 0-1,2 0 1,0 0-1,7 25 0,-5-18-5,7 58 18,-4-30-10,22 90-1,-25-132-4,0-1 0,1 1 0,0-1 0,12 18 0,-13-24 58,1-1-1,0 1 0,0-1 0,1-1 0,0 1 0,0-1 0,0 0 0,0 0 0,10 5 0,1 0 84,-1-1-1,2-1 0,-1-1 1,1 0-1,1-1 1,24 4-1,-29-8 9,-1 0 1,1-1-1,-1-1 1,1 0-1,0-1 1,-1-1-1,1 0 0,-1-1 1,22-7-1,48-14 272,-47 14-72,48-19 1,-64 21-550,-4 1 391,0 0 0,26-17 0,-12-3-2153,-4-11-3903,-15 11 3802</inkml:trace>
</inkml:ink>
</file>

<file path=ppt/ink/ink1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51.054"/>
    </inkml:context>
    <inkml:brush xml:id="br0">
      <inkml:brushProperty name="width" value="0.05" units="cm"/>
      <inkml:brushProperty name="height" value="0.05" units="cm"/>
      <inkml:brushProperty name="color" value="#AB008B"/>
    </inkml:brush>
  </inkml:definitions>
  <inkml:trace contextRef="#ctx0" brushRef="#br0">28 189 5481,'-2'-2'244,"0"0"0,0 0-1,0 0 1,0 0 0,0 0 0,0 0 0,0-1-1,1 1 1,-1-1 0,1 1 0,0-1-1,0 1 1,0-1 0,0 0 0,0 1-1,0-1 1,0-5 0,1 3 2,0-1 0,0 1 0,1 0 0,-1 0 0,1 0-1,0 0 1,0 0 0,1 1 0,3-10 0,-2 9-49,-1-1 0,1 1 0,0 0 0,1 0 0,-1 0 0,1 0 0,0 1 0,0-1 0,0 1 0,0 0 0,1 1 0,0-1 0,0 1 0,0-1 0,0 2 0,0-1 0,1 0 0,7-1 0,-4 3-2,0 0-1,0 1 0,0 0 0,0 1 0,0 0 0,-1 0 1,1 1-1,0 0 0,-1 0 0,1 1 0,-1 1 0,0-1 0,0 1 1,0 1-1,0-1 0,10 9 0,5 5 98,-1 1 0,-1 1 0,33 39 0,-15-9-50,-3 0-1,-2 3 1,-2 1-1,37 86 1,74 245 236,-33-76-201,46 42-174,-112-268-91,2-3 0,65 85 0,-54-90 54,3-3 0,82 77-1,-114-124 33,1-1 0,0-1 0,2-2 0,1-1 0,0-1 0,2-2 0,-1-1 0,54 17 0,15-9 561,0-4 0,209 13-1,-200-31 505,153-17 0,35 0 68,-149 30-1300,-148-14 32,-1-1-138,0 0 0,0 0 1,1 0-1,-1 0 0,0 0 1,0 0-1,0 0 1,0 0-1,1-1 0,-1 1 1,0 0-1,0-1 0,0 1 1,0 0-1,0-1 0,0 0 1,2 0-1,-1-5-1144</inkml:trace>
</inkml:ink>
</file>

<file path=ppt/ink/ink1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52.065"/>
    </inkml:context>
    <inkml:brush xml:id="br0">
      <inkml:brushProperty name="width" value="0.05" units="cm"/>
      <inkml:brushProperty name="height" value="0.05" units="cm"/>
      <inkml:brushProperty name="color" value="#AB008B"/>
    </inkml:brush>
  </inkml:definitions>
  <inkml:trace contextRef="#ctx0" brushRef="#br0">182 82 8426,'-13'-37'5769,"11"31"-5403,-1 1 0,1 0 1,-2-1-1,1 1 0,-6-6 1,8 10-297,1 0 0,-1 1 0,0-1 0,0 1 0,0-1 0,0 1 0,0-1 0,1 1 0,-1 0 1,0-1-1,0 1 0,0 0 0,0 0 0,0 0 0,0 0 0,0 0 0,0 0 0,0 0 0,0 0 0,0 0 0,0 0 0,0 0 1,0 1-1,0-1 0,0 0 0,0 1 0,1-1 0,-1 1 0,0-1 0,0 1 0,-1 0 0,-24 22 1024,21-18-824,-3 5-18,-1-1 0,2 1 0,-1 1 0,2-1 0,-1 1 0,1 0 0,1 1 0,0 0 0,1-1 0,0 1 0,0 1 0,-2 20 0,3-14-128,2 0 1,0 0-1,1 1 0,1-1 0,0 0 1,2 0-1,8 33 0,-9-45-107,1 1-1,0 0 1,0-1-1,1 0 0,0 0 1,0 0-1,1-1 1,0 1-1,0-1 1,0 0-1,1 0 0,0-1 1,0 0-1,0 0 1,1 0-1,0-1 1,0 1-1,12 4 1,-13-7-109,1 1 0,-1-2 1,0 1-1,1-1 1,0 0-1,-1 0 0,1 0 1,-1-1-1,1 0 1,0-1-1,-1 1 1,1-1-1,-1-1 0,1 1 1,-1-1-1,0 0 1,0-1-1,1 1 0,-2-1 1,1 0-1,0-1 1,-1 1-1,7-7 0,0-1-692,0-1 1,-1-1-1,-1 0 0,0 0 0,-1-1 0,0 0 0,-1-1 0,-1 0 0,0 0 0,-1-1 0,-1 0 0,6-28 0,-2-6 210</inkml:trace>
</inkml:ink>
</file>

<file path=ppt/ink/ink1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52.465"/>
    </inkml:context>
    <inkml:brush xml:id="br0">
      <inkml:brushProperty name="width" value="0.05" units="cm"/>
      <inkml:brushProperty name="height" value="0.05" units="cm"/>
      <inkml:brushProperty name="color" value="#AB008B"/>
    </inkml:brush>
  </inkml:definitions>
  <inkml:trace contextRef="#ctx0" brushRef="#br0">0 242 6033,'6'-19'2250,"-6"19"-2219,0 0 1,0 0-1,0 0 1,0 0-1,0 0 1,0 0-1,0 1 1,0-1-1,0 0 1,0 0-1,0 0 1,0 0-1,0 0 1,0 0-1,0 0 1,0 0-1,0 1 1,0-1-1,0 0 1,0 0-1,0 0 1,0 0-1,0 0 1,0 0-1,0 0 1,0 0-1,0 1 1,0-1-1,0 0 1,0 0-1,0 0 0,0 0 1,0 0-1,0 0 1,0 0-1,0 0 1,1 0-1,-1 0 1,0 0-1,0 1 1,0-1-1,0 0 1,0 0-1,0 0 1,0 0-1,0 0 1,0 0-1,1 0 1,-1 0-1,0 0 1,0 0-1,0 0 1,0 0-1,0 0 1,0 0-1,0 0 1,0 0-1,1 0 1,-1 0-1,0 0 1,0 0-1,0 0 1,0 0-1,0 0 1,0-1-1,0 1 1,0 0-1,0 0 1,1 0-1,1 45 3772,-1-4-1752,2-21-1407,0 0 1,2 0-1,0-1 0,1 1 1,1-2-1,0 1 1,2-1-1,0 0 0,20 29 1,-16-37-507,-5-15-48,-8 2-82,1 0-1,0 1 1,-1-1 0,1 1 0,-1-1-1,0 0 1,0 0 0,0 1 0,-1-4-1,-6-35-8,-20-59-1,2 7-199,14 38 85,-9-89-1,19 140 126,1 0 0,1 0 1,-1-1-1,0 1 0,1 0 0,0 0 1,0 1-1,0-1 0,1 0 0,-1 0 1,1 0-1,0 1 0,2-5 0,-3 7 8,0 0 0,0 0 0,0 0 0,0 0 0,0 0-1,1 0 1,-1 0 0,0 0 0,0 1 0,1-1 0,-1 1 0,0-1-1,1 0 1,-1 1 0,0 0 0,1-1 0,-1 1 0,1 0 0,-1 0-1,1 0 1,-1 0 0,0 0 0,1 0 0,-1 0 0,1 1 0,-1-1-1,1 0 1,-1 1 0,0-1 0,1 1 0,-1-1 0,0 1 0,0 0-1,1 0 1,-1-1 0,0 1 0,0 0 0,2 2 0,5 4 144,1 1 1,-1 0-1,0 1 1,-1 0-1,1 0 1,-2 1-1,8 12 1,34 80 454,-26-52-459,-4-11-61,-2-2-74,28 43-1,-44-79-63,0 0 1,0-1-1,1 1 0,-1 0 1,0-1-1,0 1 0,1-1 1,-1 1-1,1-1 0,-1 1 1,0-1-1,1 1 0,-1-1 1,1 1-1,-1-1 0,1 1 1,-1-1-1,1 0 0,-1 1 1,1-1-1,0 0 0,-1 0 1,1 1-1,-1-1 0,1 0 1,0 0-1,-1 0 0,1 0 1,0 0-1,-1 0 0,1 0 0,0 0 1,0 0-1,-1 0-114,0-1-1,1 0 1,-1 0 0,0 1-1,0-1 1,0 0-1,0 1 1,0-1 0,0 0-1,0 0 1,0 1-1,0-1 1,0 0-1,0 0 1,0 1 0,-1-1-1,1 0 1,0 1-1,0-1 1,-1 0 0,1 1-1,-1-1 1,1 1-1,0-1 1,-1 0 0,0 0-1,-24-21-5885,7 10 4035</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24.962"/>
    </inkml:context>
    <inkml:brush xml:id="br0">
      <inkml:brushProperty name="width" value="0.05" units="cm"/>
      <inkml:brushProperty name="height" value="0.05" units="cm"/>
      <inkml:brushProperty name="color" value="#FF0066"/>
    </inkml:brush>
  </inkml:definitions>
  <inkml:trace contextRef="#ctx0" brushRef="#br0">131 9 6777,'-11'8'1153,"-1"0"0,1 1 0,-12 12-1,15-13-977,1 0-1,0 1 1,1 0 0,0 0-1,0 1 1,1-1-1,0 1 1,1 1-1,0-1 1,1 0 0,0 1-1,0 0 1,-1 12-1,3-4 25,0-1-1,1 1 1,0-1 0,2 0-1,0 1 1,2-1-1,0 0 1,0 0 0,2-1-1,0 1 1,1-1-1,1 0 1,0-1-1,12 16 1,-15-23-117,2 0 0,-1-1 0,1 0-1,0 0 1,1 0 0,0-1 0,0 0 0,0-1 0,1 0-1,0 0 1,0-1 0,1 0 0,-1 0 0,1-1 0,0 0-1,1-1 1,-1 0 0,0-1 0,1 0 0,-1-1 0,1 0-1,0 0 1,-1-1 0,1-1 0,14-2 0,-15 1-76,-1-1 1,1 0-1,-1 0 1,0-1 0,0-1-1,0 1 1,0-1-1,-1-1 1,0 0-1,0 0 1,0 0-1,-1-1 1,0 0 0,-1-1-1,1 1 1,-1-1-1,7-13 1,-5 7 71,-1 0-1,0-1 1,0 0 0,-2 0 0,0 0 0,0-1-1,-2 0 1,0 0 0,2-32 0,-5 40-30,-1 1-1,0-1 1,-1 0 0,1 1-1,-2-1 1,1 1-1,-1-1 1,0 1 0,0 0-1,-1 0 1,0 0 0,0 1-1,-1 0 1,0-1 0,0 2-1,-10-11 1,-7-3-9,-1 0 0,-1 1 0,-27-14-1,19 11-17,-48-20 0,71 37-151,0 0 0,0 0-1,0 1 1,0 1 0,-1-1-1,0 2 1,1-1 0,-1 1 0,0 1-1,1 0 1,-13 1 0,18 0-67,1-1 0,-1 1 0,0 0 1,1 1-1,0-1 0,-7 4 0,-11 18-644</inkml:trace>
</inkml:ink>
</file>

<file path=ppt/ink/ink1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52.866"/>
    </inkml:context>
    <inkml:brush xml:id="br0">
      <inkml:brushProperty name="width" value="0.05" units="cm"/>
      <inkml:brushProperty name="height" value="0.05" units="cm"/>
      <inkml:brushProperty name="color" value="#AB008B"/>
    </inkml:brush>
  </inkml:definitions>
  <inkml:trace contextRef="#ctx0" brushRef="#br0">146 165 6369,'-146'6'13843,"146"-7"-12994,3-1-201,21-9-216,42-19-192,-37 13-280,-5 1-240,-1-6-664,-1-2-921,-3 2-799,0-4 1495</inkml:trace>
</inkml:ink>
</file>

<file path=ppt/ink/ink1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53.289"/>
    </inkml:context>
    <inkml:brush xml:id="br0">
      <inkml:brushProperty name="width" value="0.05" units="cm"/>
      <inkml:brushProperty name="height" value="0.05" units="cm"/>
      <inkml:brushProperty name="color" value="#AB008B"/>
    </inkml:brush>
  </inkml:definitions>
  <inkml:trace contextRef="#ctx0" brushRef="#br0">5 241 6057,'8'-6'242,"-7"5"4,0-1 1,1 1-1,-1 0 0,0 0 1,1 0-1,0 0 1,-1 0-1,1 1 1,-1-1-1,1 0 0,0 1 1,-1-1-1,4 0 1,-4 2 13,1 0 0,-1 0 1,0 0-1,1 0 0,-1 0 0,0 0 1,0 0-1,1 0 0,-1 1 1,0-1-1,0 0 0,-1 1 1,1-1-1,0 1 0,0-1 0,0 3 1,14 22 2218,21 27 1,-11-20-832,42 41 0,-139-162-3645,58 69 1760,-5-5 4,2-2-1,0 0 1,2-1-1,1 0 1,-11-33 0,23 57 255,1 0 0,0-1 0,1 1-1,-1 0 1,1-1 0,-1 1 0,1-1 0,0 1 0,0 0 0,0-1 0,1 1 0,-1-1 0,1 1 0,0 0 0,0-1 0,0 1 0,0 0 0,3-4 0,-1 2 67,0 1 1,0-1-1,0 1 1,1 0 0,0 0-1,0 0 1,0 1-1,0-1 1,0 1-1,1 0 1,5-3 0,-5 4 11,-1-1 0,0 1 1,1 0-1,0 0 0,-1 1 1,1-1-1,0 1 0,0 0 1,0 0-1,0 1 0,0-1 0,0 1 1,0 0-1,0 1 0,0-1 1,0 1-1,0 0 0,0 0 1,-1 1-1,1-1 0,0 1 1,-1 0-1,1 0 0,-1 1 1,1-1-1,4 5 0,-6-3-36,0-1-1,-1 1 0,0 0 1,1 1-1,-2-1 0,1 0 1,0 0-1,-1 1 0,0-1 1,0 1-1,0-1 0,0 1 1,-1 0-1,0 5 0,1 2-2,-2 0-1,0 0 1,0 0-1,-4 15 1,0-12-49,-1 0 0,-1 0 1,1-1-1,-11 15 1,-4 8 7,20-35 5,0 0 0,0 1 1,0-1-1,1 0 1,-1 0-1,0 0 0,1 1 1,-1-1-1,1 0 1,0 0-1,0 1 1,0-1-1,0 0 0,0 1 1,1 1-1,-1-2 34,1 0 0,0-1 1,0 1-1,0-1 0,0 0 0,0 1 0,0-1 0,0 0 0,0 0 1,0 1-1,1-1 0,-1 0 0,0 0 0,1-1 0,-1 1 0,1 0 1,-1 0-1,1-1 0,0 1 0,-1-1 0,3 1 0,16 3 165,0-1 1,0-1-1,0 0 0,0-2 0,0-1 0,25-3 1,-42 4-510,0-1 0,0 0 0,0 0 0,-1 0 0,1 0 1,0-1-1,-1 1 0,1-1 0,-1 0 0,1 1 0,-1-1 0,0 0 1,0 0-1,0 0 0,0-1 0,0 1 0,2-5 0,13-12-2432,10-4 1065</inkml:trace>
</inkml:ink>
</file>

<file path=ppt/ink/ink1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53.695"/>
    </inkml:context>
    <inkml:brush xml:id="br0">
      <inkml:brushProperty name="width" value="0.05" units="cm"/>
      <inkml:brushProperty name="height" value="0.05" units="cm"/>
      <inkml:brushProperty name="color" value="#AB008B"/>
    </inkml:brush>
  </inkml:definitions>
  <inkml:trace contextRef="#ctx0" brushRef="#br0">45 0 14571,'-7'10'5865,"1"-1"-4112,3-2-521,-4-3-1264,-1 4-560,2-6-1625,-2-5 1369</inkml:trace>
</inkml:ink>
</file>

<file path=ppt/ink/ink1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7:54.159"/>
    </inkml:context>
    <inkml:brush xml:id="br0">
      <inkml:brushProperty name="width" value="0.05" units="cm"/>
      <inkml:brushProperty name="height" value="0.05" units="cm"/>
      <inkml:brushProperty name="color" value="#AB008B"/>
    </inkml:brush>
  </inkml:definitions>
  <inkml:trace contextRef="#ctx0" brushRef="#br0">0 426 6873,'0'-18'4033,"15"-2"192,5-1-1944,18-1-281,5-2-175,23 0-225,5-4-24,16-12-143,8-2-65,-9-10-344,-1 4-264,-22 12-360,-12 6-216,-26 17-968,-12 5-496,-16 18-1969,-10 9 1905</inkml:trace>
</inkml:ink>
</file>

<file path=ppt/ink/ink1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07.102"/>
    </inkml:context>
    <inkml:brush xml:id="br0">
      <inkml:brushProperty name="width" value="0.05" units="cm"/>
      <inkml:brushProperty name="height" value="0.05" units="cm"/>
      <inkml:brushProperty name="color" value="#AB008B"/>
    </inkml:brush>
  </inkml:definitions>
  <inkml:trace contextRef="#ctx0" brushRef="#br0">10 293 7258,'-9'-1'9443,"8"-9"-2482,35 15-4970,-12 1-1752,0 2-1,-1 0 1,0 2-1,0 0 1,-1 1-1,0 1 1,-1 1-1,0 1 1,30 29-1,40 51 189,-88-93-424,0 1-1,0-1 1,0 0 0,0-1 0,1 1-1,-1 0 1,0 0 0,0 0 0,1-1 0,-1 1-1,1-1 1,-1 1 0,1-1 0,-1 0-1,0 1 1,1-1 0,-1 0 0,1 0-1,-1 0 1,1 0 0,-1 0 0,1 0 0,-1-1-1,1 1 1,-1 0 0,1-1 0,-1 1-1,1-1 1,-1 1 0,0-1 0,1 0 0,-1 0-1,0 0 1,0 1 0,0-1 0,1 0-1,0-2 1,0 1 5,-1 0-1,0 1 1,0-1 0,1 0-1,-1 0 1,-1 0-1,1 0 1,0 1-1,0-1 1,-1 0-1,1-1 1,-1 1 0,1 0-1,-1 0 1,0 0-1,0 0 1,0 0-1,0 0 1,-1 0 0,1 0-1,0 0 1,-1 0-1,1 0 1,-1 0-1,0 0 1,0 0 0,-1-3-1,-5-7 10,1-1 0,0 0 0,0 0 0,2 0 0,0-1 0,0 0 0,1 0 0,-1-19 0,1-16-15,3-55 1,0-2 98,-8 51 175,10 51-186,27 8-9781</inkml:trace>
</inkml:ink>
</file>

<file path=ppt/ink/ink1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07.593"/>
    </inkml:context>
    <inkml:brush xml:id="br0">
      <inkml:brushProperty name="width" value="0.05" units="cm"/>
      <inkml:brushProperty name="height" value="0.05" units="cm"/>
      <inkml:brushProperty name="color" value="#AB008B"/>
    </inkml:brush>
  </inkml:definitions>
  <inkml:trace contextRef="#ctx0" brushRef="#br0">42 1 9050,'-37'36'3346,"36"-35"-3078,1-1-1,-1 1 1,1 0-1,0 0 1,-1-1 0,1 1-1,0 0 1,-1 0 0,1 0-1,0 0 1,0 0-1,0-1 1,0 1 0,0 0-1,0 0 1,0 0 0,0 0-1,0 0 1,0-1-1,0 1 1,1 0 0,-1 0-1,0 0 1,1 0 0,-1-1-1,0 1 1,1 0-1,-1 0 1,1-1 0,-1 1-1,1 0 1,0-1 0,-1 1-1,1-1 1,0 1-1,-1-1 1,1 1 0,0-1-1,0 1 1,-1-1 0,1 1-1,0-1 1,1 0-1,4 5-936,5 10 853,1-1-1,17 16 1,3 3-149,-27-24-351,-3-5-1376</inkml:trace>
</inkml:ink>
</file>

<file path=ppt/ink/ink1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07.994"/>
    </inkml:context>
    <inkml:brush xml:id="br0">
      <inkml:brushProperty name="width" value="0.05" units="cm"/>
      <inkml:brushProperty name="height" value="0.05" units="cm"/>
      <inkml:brushProperty name="color" value="#AB008B"/>
    </inkml:brush>
  </inkml:definitions>
  <inkml:trace contextRef="#ctx0" brushRef="#br0">0 156 6305,'1'-9'14188,"13"5"-14164,-8 2 1037,0-1-882,0 1 0,0-1 0,-1-1 0,1 1 0,-1-1 1,0 0-1,0 0 0,8-9 0,4-3 133,35-18 584,-26 18-1037,-25 16-97,0-1-1,-1 0 0,1 0 0,-1 0 1,1 0-1,-1 0 0,1 0 1,-1 0-1,0 0 0,0 0 1,1 0-1,-1 0 0,0 0 1,0 0-1,0 0 0,0 0 1,0 0-1,0 0 0,0 0 1,-1 0-1,1 0 0,0 1 1,0-1-1,-1 0 0,1 0 1,-1 0-1,1 0 0,-1 0 1,1 0-1,-1 0 0,1 1 0,-1-1 1,-1-1-1,-3 0-1052</inkml:trace>
</inkml:ink>
</file>

<file path=ppt/ink/ink1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08.392"/>
    </inkml:context>
    <inkml:brush xml:id="br0">
      <inkml:brushProperty name="width" value="0.05" units="cm"/>
      <inkml:brushProperty name="height" value="0.05" units="cm"/>
      <inkml:brushProperty name="color" value="#AB008B"/>
    </inkml:brush>
  </inkml:definitions>
  <inkml:trace contextRef="#ctx0" brushRef="#br0">0 34 10354,'0'-33'4441,"3"48"-2424,5 6 31,3 3-112,-1-1-199,5 1-329,3 3-232,6-2-383,-4 4-185,5-4-256,-4-1-112,0-5-192,-2-2-264,-10-6-2153,8-1 1681</inkml:trace>
</inkml:ink>
</file>

<file path=ppt/ink/ink1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09.601"/>
    </inkml:context>
    <inkml:brush xml:id="br0">
      <inkml:brushProperty name="width" value="0.05" units="cm"/>
      <inkml:brushProperty name="height" value="0.05" units="cm"/>
      <inkml:brushProperty name="color" value="#AB008B"/>
    </inkml:brush>
  </inkml:definitions>
  <inkml:trace contextRef="#ctx0" brushRef="#br0">2 1 6289,'-1'-1'7023,"2"6"-2829,2 1-4066,0 0 0,0-1 0,0 0-1,1 0 1,0 0 0,0 0-1,1-1 1,-1 0 0,1 1 0,8 4-1,3 4 141,1 1 79,1 0 0,1-2 0,0 0 1,0-1-1,1-1 0,1-1 0,0-1 0,0 0 1,30 5-1,-6-4 82,2-2 0,-1-2 0,60-2 0,-8-7 886,161-30 0,-86 8-209,10 2-1051,-181 23-319,0 1 0,0-1 0,0 0 0,0 0 1,0 0-1,0 0 0,-1 0 0,1 0 0,0 0 0,0-1 0,-1 1 0,1-1 0,1-1 1,3-3-1072,5-4-93</inkml:trace>
</inkml:ink>
</file>

<file path=ppt/ink/ink1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11.397"/>
    </inkml:context>
    <inkml:brush xml:id="br0">
      <inkml:brushProperty name="width" value="0.05" units="cm"/>
      <inkml:brushProperty name="height" value="0.05" units="cm"/>
      <inkml:brushProperty name="color" value="#AB008B"/>
    </inkml:brush>
  </inkml:definitions>
  <inkml:trace contextRef="#ctx0" brushRef="#br0">51 223 6305,'-42'-49'2528,"42"48"-2367,-1 0 1,0 0 0,1 1 0,-1-1 0,0 0-1,1 0 1,0 0 0,-1 0 0,1-1 0,-1 1 0,1 0-1,0 0 1,0 0 0,0 0 0,0 0 0,-1 0-1,2 0 1,-3-15 13078,2 16-13200,0 0 0,0 0 0,0 0 0,0 0 0,0 0 0,0 0 0,0-1 0,0 1 0,0 0 0,0 0-1,0 0 1,0 0 0,0 0 0,0 0 0,0-1 0,0 1 0,0 0 0,0 0 0,0 0 0,0 0 0,0 0 0,0 0 0,0-1-1,0 1 1,0 0 0,0 0 0,0 0 0,1 0 0,-1 0 0,0 0 0,0 0 0,0 0 0,0-1 0,0 1 0,0 0 0,0 0-1,0 0 1,0 0 0,1 0 0,-1 0 0,0 0 0,0 0 0,0 0 0,0 0 0,0 0 0,0 0 0,1 0 0,-1 0 0,0 0-1,0 0 1,0 0 0,0 0 0,0 0 0,0 0 0,1 0 0,12 2 413,11 5-449,-4 10 124,132 171 829,-145-178-879,2 0-1,-1-1 0,1 0 0,0 0 0,13 8 0,-16-12-55,0-1-1,1 0 0,-1-1 1,1 0-1,-1 0 0,1 0 1,0-1-1,0 0 0,0 0 1,10 1-1,-16-3-20,0 0 0,1 0 0,-1 0 0,0 0 0,0 0 0,0 0 1,0 0-1,0-1 0,0 1 0,0 0 0,0-1 0,0 1 0,0-1 0,0 1 0,0-1 0,0 1 0,0-1 0,0 0 1,0 1-1,0-1 0,-1 0 0,1 0 0,0 0 0,-1 0 0,2-1 0,-1 0 5,0-1 0,0 0 1,0 0-1,0 0 0,0 1 0,-1-1 0,0 0 1,1 0-1,-1-5 0,-1-3 12,0-1 0,0 0 0,-6-19 1,-25-72 71,15 53-92,-14-75 0,21 67 2109,34 69-17368</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26.089"/>
    </inkml:context>
    <inkml:brush xml:id="br0">
      <inkml:brushProperty name="width" value="0.05" units="cm"/>
      <inkml:brushProperty name="height" value="0.05" units="cm"/>
      <inkml:brushProperty name="color" value="#FF0066"/>
    </inkml:brush>
  </inkml:definitions>
  <inkml:trace contextRef="#ctx0" brushRef="#br0">44 45 6353,'0'1'20,"-4"-1"292,1 1 1,0 0-1,-1-1 0,1 0 1,-1 0-1,1 0 0,-7 0 1,9-1-230,1 1 1,-1 0-1,1 0 1,-1 0 0,1-1-1,-1 1 1,1 0-1,-1-1 1,1 1-1,-1 0 1,1-1 0,0 1-1,-1-1 1,1 1-1,0 0 1,-1-1 0,1 1-1,0-1 1,-1 1-1,1-1 1,0 0-1,2-21 2211,-2 21-2103,1 0 0,0 1 0,-1-1 0,1 0 0,0 0-1,-1 0 1,1 1 0,0-1 0,0 0 0,0 1 0,0-1 0,0 0 0,0 1 0,0-1 0,0 1-1,0 0 1,0-1 0,0 1 0,0 0 0,0 0 0,2-1 0,33-1 238,-25 1-74,-5 1-317,0 0 0,0 0 0,0 0 1,0 1-1,-1-1 0,1 2 0,10 2 0,-14-3-24,0 0 0,1 0 0,-1 1 0,0-1 0,0 1 0,1-1 0,-1 1 0,0 0 0,-1 0 0,1 0 0,0 0 0,0 0 0,-1 0 0,0 1 0,1-1 0,-1 1 0,0-1 0,0 1 0,0-1 0,0 1 0,0 5 0,0 0 39,0 1 0,0 0 0,-1 0 0,0-1 0,-1 1-1,0 0 1,-1 0 0,1-1 0,-2 1 0,-4 12 0,10-20 100,8-6-55,26-9 135,-29 12-187,-1 1-1,1 0 1,0 0 0,-1 0-1,12 2 1,-17-1-29,-1 0 0,1 0-1,0 0 1,0 0 0,0 1 0,-1-1-1,1 1 1,0-1 0,-1 1 0,1 0 0,0 0-1,-1 0 1,1 0 0,-1 0 0,1 0 0,-1 0-1,0 0 1,1 1 0,-1-1 0,0 0-1,0 1 1,0-1 0,0 1 0,0-1 0,0 1-1,0 0 1,-1-1 0,1 1 0,0 0-1,-1-1 1,1 1 0,-1 0 0,0 0 0,0 2-1,1 3 1,-1 0-1,0 1 1,0-1-1,-1 0 0,1 0 1,-2 0-1,1 0 0,-1 0 1,0 0-1,-1 0 1,1-1-1,-1 1 0,-1-1 1,1 1-1,-1-1 1,0 0-1,-1-1 0,1 1 1,-1-1-1,-6 6 0,-6 6-56,10-9-197,0 0 0,-1-1 0,1-1 0,-12 8 0,18-13 105,-1 0 0,1 0 0,-1 0 1,0 0-1,1 0 0,-1-1 0,0 1 1,0-1-1,1 1 0,-1-1 0,0 1 1,0-1-1,0 0 0,0 0 0,0 0 1,1 0-1,-1-1 0,0 1 0,0 0 1,0-1-1,0 1 0,1-1 1,-1 0-1,0 1 0,0-1 0,1 0 1,-1 0-1,-2-2 0,-9-16-787</inkml:trace>
</inkml:ink>
</file>

<file path=ppt/ink/ink1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11.994"/>
    </inkml:context>
    <inkml:brush xml:id="br0">
      <inkml:brushProperty name="width" value="0.05" units="cm"/>
      <inkml:brushProperty name="height" value="0.05" units="cm"/>
      <inkml:brushProperty name="color" value="#AB008B"/>
    </inkml:brush>
  </inkml:definitions>
  <inkml:trace contextRef="#ctx0" brushRef="#br0">48 1 7138,'-10'0'9361,"1"2"-3440,-3 6-1439,10-5-4453,0 1-1,0 0 1,1-1 0,-1 1 0,1 0-1,0 0 1,0 0 0,0 7-1,-1-3 50,1 1 0,1-1 0,0 0 0,0 1-1,1-1 1,0 0 0,0 0 0,3 12 0,-2-15-3,0 0 1,0 0 0,0 0-1,1 0 1,-1 0 0,1 0-1,0-1 1,0 1 0,1-1-1,0 0 1,-1 0 0,1 0-1,1 0 1,-1-1 0,9 6 0,-7-6 23,-1-1 1,1 0-1,0 0 1,0-1 0,0 0-1,0 0 1,0 0 0,0-1-1,0 1 1,1-1-1,-1-1 1,0 1 0,0-1-1,0 0 1,0-1-1,0 0 1,0 0 0,7-3-1,12-6 162,-1-1 0,40-27 0,-57 34-209,53-39 264,-56 41-533,1-1 0,-1-1 1,0 1-1,0-1 0,0 0 1,-1 0-1,0 0 0,1 0 0,3-11 1,-6 10-2291,-5 6 1032</inkml:trace>
</inkml:ink>
</file>

<file path=ppt/ink/ink1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14.971"/>
    </inkml:context>
    <inkml:brush xml:id="br0">
      <inkml:brushProperty name="width" value="0.05" units="cm"/>
      <inkml:brushProperty name="height" value="0.05" units="cm"/>
      <inkml:brushProperty name="color" value="#AB008B"/>
    </inkml:brush>
  </inkml:definitions>
  <inkml:trace contextRef="#ctx0" brushRef="#br0">1653 24 5633,'-3'-20'5381,"3"20"-5241,0 0 0,0 0 0,0-1 0,0 1-1,0 0 1,0 0 0,0-1 0,-1 1 0,1 0 0,0 0-1,0 0 1,0 0 0,0-1 0,-1 1 0,1 0 0,0 0-1,0 0 1,0 0 0,-1 0 0,1 0 0,0-1 0,0 1-1,-1 0 1,1 0 0,0 0 0,0 0 0,-1 0 0,1 0-1,0 0 1,0 0 0,-1 0 0,1 0 0,0 0 0,0 0-1,-1 0 1,1 0 0,0 1 0,-14 9 3214,-5 10-3853,-94 125 2377,74-95-1659,-64 65 1,57-67-80,-50 69 1,-189 352-137,195-309-2,-16 38-3,-27 45-4,115-212 5,-273 502 40,109-140-75,157-336 41,3 3 0,-27 118 1,49-177-7,-4 21-3,0 1-1,1 31 1,3-48 3,0-1-1,0 1 1,1 0-1,-1-1 0,1 1 1,1-1-1,-1 1 1,1-1-1,0 0 0,0 0 1,1 0-1,-1 0 1,1 0-1,0 0 1,6 7-1,-6-11 2,-1 1 0,0-1 1,1 1-1,-1-1 0,1 0 0,-1 0 0,1 0 0,0 0 0,-1 0 1,1-1-1,0 1 0,0-1 0,-1 0 0,1 0 0,0 0 1,0 0-1,-1 0 0,5-1 0,57-15 29,-45 11-27,-7 1-3,0-1 0,0-1 1,-1 1-1,0-2 0,0 0 1,0 0-1,-1-1 0,0 0 1,0 0-1,-1-2 0,10-11 0,12-18-11,40-66-1,-67 99 8,42-66 26,83-128 332,-87 131-152,-3-1 1,-3-2 0,32-92 0,4 8-192,-1 4-60,-68 146-414,-1 0 0,-1-1-1,1 1 1,-1 0 0,0-1-1,0-10 1,1 11-1558,6 2 827</inkml:trace>
</inkml:ink>
</file>

<file path=ppt/ink/ink1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15.442"/>
    </inkml:context>
    <inkml:brush xml:id="br0">
      <inkml:brushProperty name="width" value="0.05" units="cm"/>
      <inkml:brushProperty name="height" value="0.05" units="cm"/>
      <inkml:brushProperty name="color" value="#AB008B"/>
    </inkml:brush>
  </inkml:definitions>
  <inkml:trace contextRef="#ctx0" brushRef="#br0">22 42 6649,'-14'-41'5812,"16"50"-687,-3 8-3946,0 9-865,-5 444 3852,4-378-4026,5-85-597,2-16-383,3-17-717,5-106-4996,-1 66 5242</inkml:trace>
</inkml:ink>
</file>

<file path=ppt/ink/ink1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15.871"/>
    </inkml:context>
    <inkml:brush xml:id="br0">
      <inkml:brushProperty name="width" value="0.05" units="cm"/>
      <inkml:brushProperty name="height" value="0.05" units="cm"/>
      <inkml:brushProperty name="color" value="#AB008B"/>
    </inkml:brush>
  </inkml:definitions>
  <inkml:trace contextRef="#ctx0" brushRef="#br0">22 1 8522,'-6'10'5867,"4"20"-4360,2-25-886,-6 227 3912,-1 35-3108,6-211-1296,3-38-685,3-36-1718,11-60-2007,-1 27 3055</inkml:trace>
</inkml:ink>
</file>

<file path=ppt/ink/ink1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16.282"/>
    </inkml:context>
    <inkml:brush xml:id="br0">
      <inkml:brushProperty name="width" value="0.05" units="cm"/>
      <inkml:brushProperty name="height" value="0.05" units="cm"/>
      <inkml:brushProperty name="color" value="#AB008B"/>
    </inkml:brush>
  </inkml:definitions>
  <inkml:trace contextRef="#ctx0" brushRef="#br0">19 425 11490,'-5'11'4625,"9"20"-2752,-3 9-425,4 12-176,-4 8-143,-4 3-321,0 2-144,-3 2-368,4 2-96,-2-10-144,2-9-16,2-18-136,-5-16-296,7-15-544,-1-8-304,4-20-881,0-13-15,7-12 1311</inkml:trace>
  <inkml:trace contextRef="#ctx0" brushRef="#br0" timeOffset="1">223 1 11747,'-5'33'4857,"9"18"-2889,-1 7-440,0 9-367,0-1-289,-1 0-344,-2-2-96,0-11-232,0 1-88,0-13-56,-3-7-112,6-12-616,-3-13-312,0-15-1201,0-10-311,8-12 1551</inkml:trace>
</inkml:ink>
</file>

<file path=ppt/ink/ink1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16.711"/>
    </inkml:context>
    <inkml:brush xml:id="br0">
      <inkml:brushProperty name="width" value="0.05" units="cm"/>
      <inkml:brushProperty name="height" value="0.05" units="cm"/>
      <inkml:brushProperty name="color" value="#AB008B"/>
    </inkml:brush>
  </inkml:definitions>
  <inkml:trace contextRef="#ctx0" brushRef="#br0">7 484 8570,'-6'38'3385,"6"-1"-1713,4 5-272,4 6-7,2-2-129,-2 0-568,3 3-200,-2-5-296,-2 0-48,-1-9-96,-1-7-24,-2-12-176,2-10-256,-1-15-784,-1-10-265,1-17-647,-1-7 1200</inkml:trace>
  <inkml:trace contextRef="#ctx0" brushRef="#br0" timeOffset="1">288 0 10066,'4'18'4121,"0"18"-2569,4 10-167,-5 8-273,2 0-272,-5 1-296,-3 0-120,1 1-232,-2 2-80,-3-9-80,-1-5 0,2-12-168,1-11-168,5-17-560,2-8-544,1-23-505,3-5-255,10-19 1312</inkml:trace>
</inkml:ink>
</file>

<file path=ppt/ink/ink1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17.125"/>
    </inkml:context>
    <inkml:brush xml:id="br0">
      <inkml:brushProperty name="width" value="0.05" units="cm"/>
      <inkml:brushProperty name="height" value="0.05" units="cm"/>
      <inkml:brushProperty name="color" value="#AB008B"/>
    </inkml:brush>
  </inkml:definitions>
  <inkml:trace contextRef="#ctx0" brushRef="#br0">0 7 6953,'0'0'124,"0"-1"-1,0 1 0,0 0 1,0-1-1,1 1 0,-1 0 1,0-1-1,0 1 0,0 0 1,0 0-1,0-1 0,1 1 1,-1 0-1,0-1 0,0 1 1,1 0-1,-1 0 0,0 0 1,0-1-1,1 1 0,-1 0 1,0 0-1,0 0 0,1 0 1,-1-1-1,0 1 0,1 0 1,-1 0-1,0 0 0,1 0 1,-1 0-1,0 0 0,1 0 1,-1 0-1,0 0 0,1 0 1,-1 0-1,0 0 0,1 0 1,8 14 2875,2 24-440,-11-37-2540,4 23 1028,-2 0 0,0 1 0,-3 45 1,-1-44-612,2 1 0,6 52 0,-5-78-431,-1 0-1,0 1 1,0-1 0,0 0-1,1 1 1,-1-1 0,1 0-1,-1 1 1,1-1 0,-1 0-1,1 0 1,0 0 0,0 0-1,-1 0 1,1 1 0,0-1-1,1 1 1,-1-2-5,0 0 1,-1 0-1,1 0 1,-1 0-1,1 0 0,0 0 1,-1 0-1,1 0 0,-1 0 1,1 0-1,0 0 0,-1 0 1,1 0-1,-1 0 1,1-1-1,-1 1 0,1 0 1,-1 0-1,1-1 0,-1 1 1,1 0-1,-1-1 1,1 1-1,-1-1 0,1 1 1,0-1-1,2-3-1,1 0-1,0-1 1,-1 0-1,0 0 1,0 1-1,2-8 1,37-104-469,3-8-2421,-43 121 2810,4-8-1218,-4 11 43,-2 8-417,0 17 869</inkml:trace>
</inkml:ink>
</file>

<file path=ppt/ink/ink1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17.615"/>
    </inkml:context>
    <inkml:brush xml:id="br0">
      <inkml:brushProperty name="width" value="0.05" units="cm"/>
      <inkml:brushProperty name="height" value="0.05" units="cm"/>
      <inkml:brushProperty name="color" value="#AB008B"/>
    </inkml:brush>
  </inkml:definitions>
  <inkml:trace contextRef="#ctx0" brushRef="#br0">1 1 7402,'8'7'8287,"21"19"-6475,-21-19-1626,9 8 209,0 0 0,-2 2 0,21 25 0,-26-26-257,0 0 0,0 1 1,-2 0-1,0 1 0,-1-1 0,-1 1 1,0 1-1,-2-1 0,0 1 0,2 24 1,-3 20 21,-7 113 1,1-126-117,-51 467 45,0-12-73,52-471-46,-2 19 191,2 0 1,3 0-1,8 58 1,-7-97 48,1 0 1,0-1 0,0 1-1,2-1 1,0 1 0,0-1-1,1-1 1,1 1 0,0-1-1,0 0 1,2-1 0,-1 0-1,1 0 1,1-1-1,0 0 1,19 15 0,-22-21-43,0 0 1,-1-1 0,1 0 0,0 0-1,1 0 1,-1-1 0,0 0-1,1-1 1,-1 0 0,13 1-1,-16-2-224,0 0-1,0 0 0,0 0 1,0 0-1,1-1 0,-1 1 1,0-1-1,0 0 0,0-1 1,0 1-1,-1-1 0,1 1 1,0-1-1,-1 0 0,1-1 1,-1 1-1,1-1 0,-1 1 1,0-1-1,5-6 0,7-13-1917,4-3 777</inkml:trace>
</inkml:ink>
</file>

<file path=ppt/ink/ink1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19.113"/>
    </inkml:context>
    <inkml:brush xml:id="br0">
      <inkml:brushProperty name="width" value="0.05" units="cm"/>
      <inkml:brushProperty name="height" value="0.05" units="cm"/>
      <inkml:brushProperty name="color" value="#AB008B"/>
    </inkml:brush>
  </inkml:definitions>
  <inkml:trace contextRef="#ctx0" brushRef="#br0">33 164 7906,'-3'2'529,"1"0"0,-1 1 0,1-1 1,0 0-1,0 1 0,0 0 0,0-1 1,0 1-1,1 0 0,-1 0 0,1 0 1,0 0-1,0 0 0,0 0 0,-1 6 1,1-3-31,1 1 1,0-1 0,0 0 0,1 0 0,-1 0 0,1 0-1,4 12 1,3 4 114,1 0-1,1-1 0,18 29 1,-20-36-88,4 8-272,0-1-255,24 34 0,-31-50-335,-20-21-8621,-24-39 6438,30 44 2322,0-1 0,0 0 1,2-1-1,-1 0 1,1 0-1,1-1 0,1 1 1,-6-19-1,7 15 406,1 0 0,1 0 0,0 1 0,1-1-1,0 0 1,2 0 0,4-30 0,-4 40 69,1-1-1,0 1 1,1-1-1,-1 1 1,1 0 0,1 0-1,-1 0 1,1 1 0,0-1-1,1 1 1,0 0-1,0 0 1,0 1 0,1-1-1,-1 1 1,1 0-1,1 1 1,12-8 0,-17 10-156,1 1-1,-1-1 1,1 1 0,0 0 0,-1 0 0,1 1 0,0-1 0,-1 0 0,1 1-1,0 0 1,0-1 0,0 1 0,-1 0 0,5 1 0,-5 0-55,-1-1 1,1 1 0,-1-1-1,0 1 1,1 0 0,-1-1-1,1 1 1,-1 0 0,0 0-1,0 0 1,0 0-1,1 0 1,-1 1 0,0-1-1,0 0 1,0 0 0,-1 1-1,2 2 1,0 1 0,0 0 1,-1-1-1,0 1 1,0 0-1,0 0 1,-1 0-1,0 1 1,0-1-1,0 0 1,-1 0-1,1 0 1,-1 0 0,0 0-1,-3 6 1,-8 24 41,-28 59 1,39-91-88,0-1 0,0 1 0,-1 0-1,2 0 1,-1 0 0,0 0 0,0 0 0,1 0 0,0-1 0,0 2 0,0-1 0,0 0-1,0 0 1,0 0 0,1-1 0,-1 1 0,1 0 0,0 0 0,0 0 0,0 0 0,0 0-1,1-1 1,-1 1 0,1-1 0,-1 1 0,1-1 0,0 1 0,0-1 0,3 3 0,-1-2 32,-1 0 0,1 0 0,-1-1 1,1 0-1,0 1 0,0-1 1,0-1-1,0 1 0,0 0 0,0-1 1,1 0-1,-1 0 0,0 0 1,1-1-1,-1 0 0,1 1 0,-1-1 1,0-1-1,7 0 0,10-3-151,0-2 0,-1 0 0,22-10 0,-31 11-1661,-1-1 0,0 0 0,0 0-1,12-11 1,-5-1-232</inkml:trace>
</inkml:ink>
</file>

<file path=ppt/ink/ink1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19.529"/>
    </inkml:context>
    <inkml:brush xml:id="br0">
      <inkml:brushProperty name="width" value="0.05" units="cm"/>
      <inkml:brushProperty name="height" value="0.05" units="cm"/>
      <inkml:brushProperty name="color" value="#AB008B"/>
    </inkml:brush>
  </inkml:definitions>
  <inkml:trace contextRef="#ctx0" brushRef="#br0">157 260 8930,'27'-109'4105,"-16"121"-1745,4 6-335,-1 7-417,-2-1-296,0-1-375,0 4-233,-2-3-304,-4 0-144,0-4-176,-2-5-56,-4-4-448,0-5-264,-4-4-953,-4-2-463</inkml:trace>
  <inkml:trace contextRef="#ctx0" brushRef="#br0" timeOffset="1">1 212 10322,'3'-17'4417,"19"-4"-2336,10-2-193,4-1-272,2 3-231,3 1-521,-3 1-184,-3 3-456,-2 3-128,-8 2-96,-2 5-328,-6 1-648,-4 0-937,-2-1-871,0 1 1600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26.535"/>
    </inkml:context>
    <inkml:brush xml:id="br0">
      <inkml:brushProperty name="width" value="0.05" units="cm"/>
      <inkml:brushProperty name="height" value="0.05" units="cm"/>
      <inkml:brushProperty name="color" value="#FF0066"/>
    </inkml:brush>
  </inkml:definitions>
  <inkml:trace contextRef="#ctx0" brushRef="#br0">107 0 7001,'-3'0'308,"1"1"0,-1-1 0,0 0 0,1 1-1,-1 0 1,1-1 0,-1 1 0,0 0 0,1 0-1,0 1 1,-1-1 0,1 0 0,0 1-1,0 0 1,-1-1 0,-2 5 0,1-1-61,0 0-1,0 0 1,0 0 0,1 1 0,0 0-1,-5 11 1,1 4 79,1 0-1,1 0 1,-3 27-1,5-18 1,1 1 0,1-1 0,7 59-1,-3-69-216,0-1-1,1 1 0,1-1 0,1-1 0,1 1 0,0-1 1,12 20-1,-15-31-66,1-1 0,0 1 0,0-1 1,1 0-1,0 0 0,0 0 1,0-1-1,0 0 0,1 0 0,0-1 1,0 0-1,0 0 0,1 0 0,0-1 1,-1 0-1,1-1 0,0 0 0,0 0 1,0-1-1,0 0 0,0 0 0,1 0 1,-1-1-1,12-2 0,-7 1-18,0-1 0,0-1 0,0 0 0,0-1 1,0 0-1,-1-1 0,0 0 0,0-1 0,0 0 0,-1-1 0,0-1 0,0 0 0,0 0 0,13-14 0,-8 4-15,-1-1 1,0-1-1,-2 0 0,0 0 0,-1-2 0,-1 1 0,-1-1 0,-2-1 0,0 0 0,-1 0 1,8-45-1,-15 62 0,1-1-1,-1 1 1,0-1 0,0 1 0,0 0 0,-1-1 0,0 1 0,0 0 0,-1-1-1,0 1 1,0 0 0,-1 0 0,1 0 0,-1 1 0,0-1 0,-1 1 0,1-1-1,-1 1 1,-5-5 0,2 3-3,-1 2 0,1-1 0,-1 1 0,1 0 0,-2 0 0,1 1 0,0 0 0,-1 1 0,0 0 0,1 0 0,-1 1 0,-16-2-1,-5 1-188,1 1-1,-1 2 0,-55 7 1,51-4 436</inkml:trace>
</inkml:ink>
</file>

<file path=ppt/ink/ink1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19.924"/>
    </inkml:context>
    <inkml:brush xml:id="br0">
      <inkml:brushProperty name="width" value="0.05" units="cm"/>
      <inkml:brushProperty name="height" value="0.05" units="cm"/>
      <inkml:brushProperty name="color" value="#AB008B"/>
    </inkml:brush>
  </inkml:definitions>
  <inkml:trace contextRef="#ctx0" brushRef="#br0">1 1 8938,'1'0'219,"1"-1"0,-1 1 0,0 0 0,1 0-1,-1 0 1,1 0 0,-1 0 0,0 1 0,1-1 0,-1 0 0,0 1 0,1-1 0,-1 1 0,0-1 0,1 1-1,-1 0 1,0-1 0,0 1 0,0 0 0,2 1 0,-2 0 238,0 0 0,0 1 0,0-1 0,0 0 0,-1 0 0,1 1 0,-1-1 0,1 0 0,-1 4 0,7 26 1746,4-6-594,0-1-1,29 44 0,6 13-769,-42-73-845,-2-4-90,0-1 1,0 1-1,0 0 0,0-1 1,1 1-1,0-1 1,0 0-1,0 0 0,0 0 1,1 0-1,3 3 1,-7-7 28,1 0 0,-1 0 1,0 0-1,1 0 0,-1-1 1,0 1-1,1 0 0,-1 0 1,0 0-1,0 0 0,1 0 1,-1 0-1,0-1 0,0 1 1,1 0-1,-1 0 0,0 0 1,0 0-1,1-1 0,-1 1 0,0 0 1,0 0-1,0-1 0,1 1 1,-1 0-1,0-1 0,0 1 1,0 0-1,0 0 0,0-1 1,0 1-1,0 0 0,0-1 1,0 1-1,1 0 0,-1-1 1,0 1-1,-1 0 0,1-1 1,1-17-1917,-1 11 1629,0-18 922,-5-5-307</inkml:trace>
</inkml:ink>
</file>

<file path=ppt/ink/ink1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20.322"/>
    </inkml:context>
    <inkml:brush xml:id="br0">
      <inkml:brushProperty name="width" value="0.05" units="cm"/>
      <inkml:brushProperty name="height" value="0.05" units="cm"/>
      <inkml:brushProperty name="color" value="#AB008B"/>
    </inkml:brush>
  </inkml:definitions>
  <inkml:trace contextRef="#ctx0" brushRef="#br0">48 2 8690,'2'0'547,"0"-1"1,1 1-1,-1 0 1,0 0 0,0 0-1,1 0 1,-1 0-1,0 1 1,0-1-1,0 1 1,0-1-1,1 1 1,-1 0-1,0 0 1,3 2-1,-4-2-295,0 0-1,0 0 0,0 0 0,1 0 0,-1 1 0,0-1 0,-1 1 0,1-1 0,0 0 1,0 1-1,-1-1 0,1 1 0,-1 0 0,1-1 0,-1 1 0,1 2 0,-1 3-10,0 0 0,0 0-1,-1 0 1,0 0 0,0 0-1,-1 0 1,0 0-1,-4 9 1,-26 63-1,15-39-96,-20 68 0,37-108-141,0 1 1,1-1-1,-1 1 0,0-1 0,1 0 1,-1 1-1,0-1 0,1 1 1,-1-1-1,1 0 0,-1 1 0,1-1 1,-1 0-1,1 1 0,-1-1 0,1 0 1,-1 0-1,1 1 0,-1-1 0,1 0 1,-1 0-1,1 0 0,-1 0 0,1 0 1,0 0-1,-1 0 0,1 0 0,-1 0 1,1 0-1,-1 0 0,1 0 0,0 0 1,-1-1-1,1 1 0,0 0 0,32-5 244,-26 4-155,137-15 738,-139 15-1085,-1 0 0,1-1 1,-1 0-1,1 0 0,-1 0 0,0 0 0,7-5 1,13-7 130,-3 5 56</inkml:trace>
  <inkml:trace contextRef="#ctx0" brushRef="#br0" timeOffset="1">380 282 15171,'65'65'6698,"-71"-48"-3418,-2-6-1823,-3-6-649,4-7-920,3-4-2969,-3-7 2169</inkml:trace>
</inkml:ink>
</file>

<file path=ppt/ink/ink1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44.951"/>
    </inkml:context>
    <inkml:brush xml:id="br0">
      <inkml:brushProperty name="width" value="0.05" units="cm"/>
      <inkml:brushProperty name="height" value="0.05" units="cm"/>
      <inkml:brushProperty name="color" value="#AB008B"/>
    </inkml:brush>
  </inkml:definitions>
  <inkml:trace contextRef="#ctx0" brushRef="#br0">79 5455 7306,'-2'-3'488,"1"0"1,-1-1-1,1 1 1,0 0-1,0-1 1,1 1 0,-1 0-1,0-5 1,5-49 1274,-1 6-1054,-10-51 807,-25-132-1,15 115-899,-3-221 0,20 326-583,6-398 1569,-1 217-1204,22-148 83,-12 193-82,0 6-87,6 1-1,6 1 0,80-237 1,-86 316-115,5-16-42,3 2 0,3 1 0,50-86 0,9 5 90,73-108 48,86-97-147,-180 253-34,-2 3 40,100-122-1,-56 92 105,57-65 138,-96 120-241,134-134 1119,-99 107-820,-46 44 203,-55 57-576,-6 6-72,1-1 0,-1 1 0,1 0-1,-1-1 1,1 0 0,-1 1 0,0-1 0,0 0-1,0 0 1,0 1 0,0-1 0,-1 0 0,1 0 0,0 0-1,-1 0 1,1-3 0,1-6-412,0 6-832,-1 0 0,0 0 0,-1 0 0,1 0 0,-1 0 0,0 0 0,-1-9 0,-1 6 36</inkml:trace>
</inkml:ink>
</file>

<file path=ppt/ink/ink1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45.384"/>
    </inkml:context>
    <inkml:brush xml:id="br0">
      <inkml:brushProperty name="width" value="0.05" units="cm"/>
      <inkml:brushProperty name="height" value="0.05" units="cm"/>
      <inkml:brushProperty name="color" value="#AB008B"/>
    </inkml:brush>
  </inkml:definitions>
  <inkml:trace contextRef="#ctx0" brushRef="#br0">24 54 6977,'-5'-2'2937,"-11"-7"2685,16 9-5527,0 0 1,0-1-1,0 1 0,-1 0 1,1 0-1,0 0 0,0 0 1,0 0-1,0-1 0,-1 1 1,1 0-1,0 0 0,0 0 1,0 0-1,0-1 0,0 1 1,0 0-1,-1 0 0,1 0 1,0-1-1,0 1 0,0 0 1,0 0-1,0-1 0,0 1 1,0 0-1,0 0 0,0-1 1,0 1-1,0 0 0,0 0 1,0 0-1,0-1 0,0 1 1,0 0-1,0 0 0,1-1 1,-1 1-1,0 0 0,0 0 1,0 0-1,0-1 0,0 1 1,1 0-1,-1 0 0,0 0 1,0 0-1,0 0 0,0-1 1,1 1-1,-1 0 0,0 0 1,0 0-1,0 0 0,1 0 1,-1 0-1,0 0 0,0 0 1,1 0-1,-1-1 0,78-25 1207,-74 25-1230,0 0 0,0 0 1,-1 0-1,1 0 0,0 1 1,0 0-1,0-1 0,0 1 1,0 1-1,0-1 0,0 0 1,0 1-1,0 0 0,0 0 1,-1 0-1,1 1 0,6 2 1,-7-1-9,1-1 1,-2 1-1,1 0 1,0 0 0,0 0-1,-1 0 1,0 0 0,1 0-1,-1 1 1,-1-1 0,1 1-1,0 0 1,-1-1-1,2 7 1,0 5 97,-1 0 1,0 0-1,-1 0 0,-1 0 1,0-1-1,-1 1 1,-5 23-1,1-14-66,-1 0 1,-1-1-1,-1 1 0,-1-2 1,0 1-1,-2-2 0,-21 31 1,21-41-669,3-17-2585,0-29-3368,5 19 6753,-9-35 149,2 16-174</inkml:trace>
</inkml:ink>
</file>

<file path=ppt/ink/ink1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45.754"/>
    </inkml:context>
    <inkml:brush xml:id="br0">
      <inkml:brushProperty name="width" value="0.05" units="cm"/>
      <inkml:brushProperty name="height" value="0.05" units="cm"/>
      <inkml:brushProperty name="color" value="#AB008B"/>
    </inkml:brush>
  </inkml:definitions>
  <inkml:trace contextRef="#ctx0" brushRef="#br0">29 0 8834,'-16'30'4609,"7"2"-1160,6 6-1497,3 3-96,1 0-271,4-1-177,6-1-336,0-1-232,0-9-551,2-2-65,-4-12-296,-1-7-473,0-4-1903,0 0 2128,-6-7-408</inkml:trace>
</inkml:ink>
</file>

<file path=ppt/ink/ink1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46.197"/>
    </inkml:context>
    <inkml:brush xml:id="br0">
      <inkml:brushProperty name="width" value="0.05" units="cm"/>
      <inkml:brushProperty name="height" value="0.05" units="cm"/>
      <inkml:brushProperty name="color" value="#AB008B"/>
    </inkml:brush>
  </inkml:definitions>
  <inkml:trace contextRef="#ctx0" brushRef="#br0">19 145 5377,'-3'-12'1374,"-11"-47"3600,13 54-4546,1 0 1,0 1 0,-1-1 0,2 0 0,-1 0 0,0 0 0,1 1 0,0-1-1,0 0 1,2-5 0,-2 9-327,-1 1 0,0-1 0,0 0 0,1 0 0,-1 1 0,0-1-1,1 0 1,-1 0 0,1 1 0,-1-1 0,1 0 0,-1 1 0,1-1 0,-1 0 0,1 1-1,0-1 1,-1 1 0,1-1 0,0 1 0,0 0 0,-1-1 0,1 1 0,0 0 0,0-1-1,-1 1 1,1 0 0,0 0 0,1-1 0,-1 2 10,1-1 0,-1 1 1,0-1-1,1 1 0,-1 0 0,0-1 0,0 1 0,0 0 0,0 0 1,0 0-1,0 0 0,0 0 0,0 0 0,0 0 0,1 1 1,3 6 324,0 1 0,0-1 1,7 18-1,40 137 2008,10 27-1435,-60-183-1023,0-2-32,-1-1-1,1 0 1,0 0 0,0 0-1,1 0 1,-1 0 0,1-1-1,0 1 1,3 3 0,-4-15-2351,-5-10 220,2 12 1136,-2-24-2510,1-7 1473</inkml:trace>
</inkml:ink>
</file>

<file path=ppt/ink/ink1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46.770"/>
    </inkml:context>
    <inkml:brush xml:id="br0">
      <inkml:brushProperty name="width" value="0.05" units="cm"/>
      <inkml:brushProperty name="height" value="0.05" units="cm"/>
      <inkml:brushProperty name="color" value="#AB008B"/>
    </inkml:brush>
  </inkml:definitions>
  <inkml:trace contextRef="#ctx0" brushRef="#br0">52 1 9274,'4'0'7015,"-4"0"-6892,4 16 2082,0 24-1036,-8 25-569,-2-1 0,-4 0 0,-17 66 0,15-110-615,8-19-64,5-13 34,1 8 46,-1 1 0,1 0 0,0 0 0,0 0 0,1 0 0,-1 1 0,0-1 0,1 0 0,0 1 0,-1 0 0,1 0 0,0 0 0,0 0 0,0 0 0,1 0 0,4-1 0,1-1 16,0 0 0,1 1 0,17-4 1,-23 7 0,0 0 0,-1 1 0,1-1 0,0 1 0,-1 0-1,1 0 1,0 0 0,-1 0 0,1 1 0,-1-1 0,0 1 0,1 0 0,4 5 0,17 6 148,-17-10-106,1-1 0,0 0 0,-1 0 0,1-1 0,0 0 0,10 0-1,-15-1-44,0-1 0,0 1 0,1-1 0,-1 1 0,0-1 0,0 0 0,0-1 0,0 1 0,0-1-1,0 0 1,0 0 0,0 0 0,0 0 0,5-5 0,-7 4-11,0 0 0,0 0-1,0 0 1,-1 0 0,1 0 0,-1 0 0,0 0 0,1-1 0,-1 1-1,-1-1 1,1 1 0,0-1 0,-1-3 0,1-49-91,-8 9-73,5 39 132,0 0 1,1 0-1,0 0 0,0 0 1,1 0-1,1-14 0,-1 21 28,0 1 0,0-1 0,0 1 0,1 0-1,-1-1 1,0 1 0,0-1 0,0 1 0,0-1-1,1 1 1,-1-1 0,0 1 0,0 0 0,1-1 0,-1 1-1,0 0 1,1-1 0,-1 1 0,0 0 0,1-1-1,-1 1 1,1 0 0,-1 0 0,0-1 0,1 1 0,-1 0-1,1 0 1,-1 0 0,1 0 0,-1 0 0,1 0 0,-1-1-1,1 1 1,-1 0 0,0 0 0,1 0 0,-1 1-1,1-1 1,-1 0 0,1 0 0,-1 0 0,1 0 0,-1 0-1,1 0 1,-1 1 0,0-1 0,1 0 0,-1 0 0,1 1-1,-1-1 1,0 0 0,1 1 0,0 0 0,25 21 52,-20-16-35,8 7-85,32 26 363,-44-37-375,0-1 0,1 1 0,-1-1 0,1 0 0,0 1-1,-1-1 1,1 0 0,0-1 0,0 1 0,-1 0 0,1-1 0,0 0 0,0 0 0,0 0 0,0 0-1,0 0 1,4-1 0,-6 0-95,1 1-1,-1-1 0,0 0 0,0 0 0,0 0 1,1 0-1,-1 0 0,0 0 0,0 0 1,0 0-1,-1 0 0,1-1 0,0 1 0,0 0 1,-1 0-1,1-1 0,-1 1 0,1-1 1,-1 1-1,1 0 0,-1-1 0,0 1 0,0-1 1,0 1-1,0-2 0,3-8-939,2-8-184</inkml:trace>
</inkml:ink>
</file>

<file path=ppt/ink/ink1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47.182"/>
    </inkml:context>
    <inkml:brush xml:id="br0">
      <inkml:brushProperty name="width" value="0.05" units="cm"/>
      <inkml:brushProperty name="height" value="0.05" units="cm"/>
      <inkml:brushProperty name="color" value="#AB008B"/>
    </inkml:brush>
  </inkml:definitions>
  <inkml:trace contextRef="#ctx0" brushRef="#br0">8 39 9250,'-6'4'4201,"4"1"-1857,8-3-775,-6-4-1297,0 1-128,0-1-584,7-1-408,13-7-2177,37-21 1905</inkml:trace>
</inkml:ink>
</file>

<file path=ppt/ink/ink1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47.613"/>
    </inkml:context>
    <inkml:brush xml:id="br0">
      <inkml:brushProperty name="width" value="0.05" units="cm"/>
      <inkml:brushProperty name="height" value="0.05" units="cm"/>
      <inkml:brushProperty name="color" value="#AB008B"/>
    </inkml:brush>
  </inkml:definitions>
  <inkml:trace contextRef="#ctx0" brushRef="#br0">0 272 7586,'9'-15'446,"-8"12"-189,-1 1-1,1 0 1,0 0-1,1-1 1,-1 1-1,0 0 1,0 0-1,1 0 1,0 0-1,-1 1 0,1-1 1,0 0-1,0 1 1,0-1-1,3-1 1,-5 3-127,1 0 0,0 0 0,0 1 0,-1-1 0,1 0 0,0 1 0,-1-1 0,1 1 0,-1-1 0,1 1 0,0-1 0,-1 1 0,1-1 0,-1 1 0,1 0 0,-1-1 0,0 1 0,1 0 0,-1 0 0,16 32 2260,4 8-19,32 54 0,82 93-1301,-133-188-1117,-1 0-1,0 0 0,0 1 1,0-1-1,0 0 0,0 0 1,0 0-1,0 0 0,0 0 1,0 0-1,0 1 0,0-1 1,0 0-1,1 0 0,-1 0 1,0 0-1,0 0 0,0 0 1,0 0-1,0 0 0,0 0 1,1 1-1,-1-1 0,0 0 1,0 0-1,0 0 0,0 0 1,0 0-1,1 0 0,-1 0 1,0 0-1,0 0 0,0 0 1,0 0-1,0 0 0,1 0 1,-1 0-1,0 0 0,0 0 1,0 0-1,0-1 0,0 1 1,1 0-1,-1 0 0,0 0 0,0 0 1,0 0-1,0 0 0,0 0 1,0 0-1,0 0 0,1-1 1,-1 1-1,0 0 0,0 0 1,0 0-1,0 0 0,0 0 1,3-15-1904,-3-27-36,-1 35 1762,1-31-567</inkml:trace>
  <inkml:trace contextRef="#ctx0" brushRef="#br0" timeOffset="1">181 14 7234,'-1'-13'7137,"13"26"-3714,13 30-822,67 167 1529,-41-85-3664,-42-102-547,-7-18-193,0 1 0,0 0 1,1 0-1,0-1 0,6 9 1,-9-13 220,0-1 0,0 0 1,0 0-1,0 0 0,0 1 0,0-1 1,1 0-1,-1 0 0,0 0 1,0 0-1,0 1 0,0-1 1,1 0-1,-1 0 0,0 0 0,0 0 1,0 0-1,1 0 0,-1 0 1,0 0-1,0 1 0,0-1 1,1 0-1,-1 0 0,0 0 1,0 0-1,1 0 0,-1 0 0,0 0 1,0 0-1,0 0 0,1 0 1,-1 0-1,0-1 0,0 1 1,1 0-1,-1 0 0,0 0 0,0 0 1,0 0-1,0 0 0,1 0 1,-1 0-1,0-1 0,0 1 1,0 0-1,0 0 0,1 0 0,-1 0 1,0-1-1,0 1 0,0 0 1,0 0-1,0 0 0,0-1 1,0 1-1,1 0 0,-1 0 0,0-1 1,5-18-2611,-4 12 1876,8-23-490</inkml:trace>
</inkml:ink>
</file>

<file path=ppt/ink/ink1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48.044"/>
    </inkml:context>
    <inkml:brush xml:id="br0">
      <inkml:brushProperty name="width" value="0.05" units="cm"/>
      <inkml:brushProperty name="height" value="0.05" units="cm"/>
      <inkml:brushProperty name="color" value="#AB008B"/>
    </inkml:brush>
  </inkml:definitions>
  <inkml:trace contextRef="#ctx0" brushRef="#br0">69 78 10842,'-3'13'4873,"3"4"-2592,6 10-497,0 0-143,5 3-593,1 0-240,0-3-424,-1-5-176,-1-3-256,-2-5-376,-2-4-928,-1-4-961,-2-7 1385</inkml:trace>
  <inkml:trace contextRef="#ctx0" brushRef="#br0" timeOffset="1">12 1 10298,'-11'6'4177,"11"-1"-2040,8-4-1521,-8-2-1272,0-1-393,14 1 609</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27.563"/>
    </inkml:context>
    <inkml:brush xml:id="br0">
      <inkml:brushProperty name="width" value="0.05" units="cm"/>
      <inkml:brushProperty name="height" value="0.05" units="cm"/>
      <inkml:brushProperty name="color" value="#FF0066"/>
    </inkml:brush>
  </inkml:definitions>
  <inkml:trace contextRef="#ctx0" brushRef="#br0">8 512 7962,'-6'19'3972,"8"-14"-2306,8-12-304,4-9-290,-1 0 0,-1-1 0,17-31 1,-12 15-404,-2-1 0,22-68 0,-32 83-564,0-2-1,-1 1 1,1-40-1,-4 51-95,-1 0 0,-1 0-1,0 0 1,0 0-1,0 0 1,-1 1-1,-1-1 1,0 0 0,0 1-1,0-1 1,-7-10-1,9 17-8,0 1-1,0-1 1,0 0 0,0 1-1,0-1 1,0 1-1,0 0 1,-1-1-1,1 1 1,0 0 0,-1 0-1,1-1 1,-1 1-1,0 0 1,1 1 0,-1-1-1,0 0 1,1 0-1,-1 1 1,0-1-1,0 1 1,0 0 0,1-1-1,-1 1 1,0 0-1,0 0 1,0 0-1,0 0 1,0 0 0,0 1-1,1-1 1,-1 1-1,0-1 1,0 1-1,1-1 1,-1 1 0,0 0-1,1 0 1,-1 0-1,0 0 1,1 0-1,-1 0 1,1 1 0,0-1-1,-1 0 1,-1 3-1,-3 3-8,0 0 1,0 0-1,1 1 0,0 0 0,0 0 0,1 0 0,0 1 0,-4 8 0,4-2 22,0 0-1,0-1 0,2 1 1,0 0-1,0 1 1,1-1-1,1 0 0,1 0 1,0 0-1,1 0 1,0 0-1,2 0 0,-1 0 1,2-1-1,0 1 0,1-1 1,0 0-1,1-1 1,0 0-1,11 14 0,-15-24 16,0 1-1,0 0 0,0-1 0,1 0 0,-1 0 0,1 0 0,0 0 1,0 0-1,0-1 0,0 0 0,1 0 0,-1 0 0,0 0 1,1-1-1,0 1 0,4 0 0,-2-2 6,0 1 1,0-1-1,0-1 0,-1 1 1,1-1-1,0 0 0,-1-1 1,1 0-1,-1 0 0,8-3 1,8-6-181,-1-1-1,-1 0 1,0-2 0,-1 0 0,22-21 0,-27 22-650,-1-1 1,-1 0 0,-1 0 0,0-1 0,-1-1 0,12-23-1,-9 15 625</inkml:trace>
</inkml:ink>
</file>

<file path=ppt/ink/ink1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48.490"/>
    </inkml:context>
    <inkml:brush xml:id="br0">
      <inkml:brushProperty name="width" value="0.05" units="cm"/>
      <inkml:brushProperty name="height" value="0.05" units="cm"/>
      <inkml:brushProperty name="color" value="#AB008B"/>
    </inkml:brush>
  </inkml:definitions>
  <inkml:trace contextRef="#ctx0" brushRef="#br0">1 18 9026,'62'25'3851,"-59"-22"-3450,1 0 0,-1 1 0,1-1-1,-1 1 1,0-1 0,0 1 0,-1 0-1,1 0 1,-1 0 0,0 0 0,0 1-1,0-1 1,1 7 0,0-3 246,1 4-27,0 0 1,-1 0-1,-1 0 1,1 16-1,3 14 284,1-116-591,-6 60-294,1 0 0,0 0-1,0 0 1,7-18 0,-7 27-5,-1 1 0,1 0 1,0 1-1,0-1 0,0 0 1,0 0-1,0 1 0,1 0 1,0-1-1,0 1 0,0 0 1,0 0-1,0 0 0,1 1 1,-1-1-1,1 1 0,-1 0 1,1 0-1,4-1 0,-6 2-6,-1 1-1,1-1 0,0 1 0,0-1 0,0 1 1,-1 0-1,1 0 0,0 0 0,0 0 1,0 1-1,-1-1 0,1 0 0,0 1 0,0-1 1,-1 1-1,1-1 0,0 1 0,-1 0 0,1 0 1,1 1-1,26 27-32,-5-5-2942,-16-25-806,-3-1 2706,11-2-260</inkml:trace>
</inkml:ink>
</file>

<file path=ppt/ink/ink1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8:48.967"/>
    </inkml:context>
    <inkml:brush xml:id="br0">
      <inkml:brushProperty name="width" value="0.05" units="cm"/>
      <inkml:brushProperty name="height" value="0.05" units="cm"/>
      <inkml:brushProperty name="color" value="#AB008B"/>
    </inkml:brush>
  </inkml:definitions>
  <inkml:trace contextRef="#ctx0" brushRef="#br0">71 141 10106,'-1'-1'342,"-1"0"1,1 1-1,0-1 0,0 1 0,0-1 1,-1 1-1,1-1 0,0 1 0,0 0 1,-1-1-1,1 1 0,0 0 0,-1 0 1,1 0-1,0 0 0,-1 0 0,1 0 1,0 1-1,-1-1 0,1 0 0,0 1 1,0-1-1,-2 1 0,1 1-54,-1-1-1,1 1 1,0-1-1,0 1 1,1 0-1,-1 0 1,0 0 0,1 0-1,-1 0 1,1 0-1,-2 4 1,0-1-88,1 1 1,-1-1-1,2 1 1,-1 0 0,0-1-1,1 1 1,0 0-1,1 0 1,-1 0 0,1 8-1,1-13-191,-1 1-1,0-1 0,1 1 1,-1-1-1,1 0 1,0 1-1,-1-1 0,1 0 1,0 0-1,0 0 1,0 1-1,0-1 0,0 0 1,0 0-1,0 0 1,0-1-1,0 1 0,0 0 1,0 0-1,1 0 1,-1-1-1,0 1 1,1-1-1,-1 1 0,3 0 1,45 5-15,-42-6 13,0 1-1,0-1 1,-1 1 0,12 4 0,-8-1 3,-1 1 1,0 1-1,-1 0 1,0 0-1,0 1 1,0 0-1,-1 0 1,13 16-1,-6-4 170,-1 0 1,21 39-1,-30-49-80,0 1 1,-1-1 0,0 1 0,0-1 0,-1 1-1,0 0 1,-1 0 0,0 0 0,-1 1 0,0-1-1,-1 0 1,-2 15 0,2-20-93,0 0 1,0 0-1,-1 0 1,1 0-1,-1 0 1,0 0-1,-1-1 0,1 1 1,-1-1-1,0 0 1,0 1-1,0-1 0,-1-1 1,1 1-1,-1 0 1,0-1-1,0 0 1,0 0-1,0 0 0,-1 0 1,1-1-1,-1 0 1,0 0-1,1 0 0,-1 0 1,-7 1-1,10-3-15,0 1 0,0-1-1,0 0 1,0 1 0,0-1 0,0 0-1,0 0 1,0 0 0,-1-1 0,1 1-1,0 0 1,0-1 0,0 0-1,0 1 1,0-1 0,0 0 0,1 0-1,-1 0 1,0 0 0,0 0 0,1 0-1,-4-3 1,3 1-37,0 0 0,0 0-1,0 0 1,1 0 0,-1-1 0,1 1-1,0 0 1,-1-1 0,2 1 0,-1-1-1,0 1 1,0-5 0,1-6-255,0 0 0,0 1 0,1-1 0,1 1 0,6-26 0,6-1-988,1 1 1,2 0 0,25-40-1,-12 23-1558,-12 10 349,-14 36 1811,0 0 1,0 0-1,1 0 1,7-11-1,-10 18 733,0 0 0,0 1 0,1-1 0,-1 1 0,1 0 0,0-1 0,0 1 0,-1 0 0,1 0 0,1 1 0,-1-1 0,0 1 0,0-1 0,1 1 0,-1 0 0,0 1 0,5-2 0,1 1 752,0-1-1,-1 0 1,0 0-1,1-1 1,-1 0-1,0 0 1,0-1-1,7-5 1,-13 8-718,0 0 0,0-1 0,0 1 1,-1-1-1,1 1 0,-1-1 0,1 0 0,-1 1 0,1-1 1,-1 0-1,0 0 0,0 0 0,0 0 0,0 0 0,0 0 0,-1 0 1,1 0-1,0-1 0,-1 1 0,0 0 0,1 0 0,-1 0 1,0-1-1,0 1 0,-1 0 0,1 0 0,0-1 0,-1 1 1,1 0-1,-1 0 0,0 0 0,1 0 0,-1 0 0,0 0 1,0 0-1,-3-3 0,-12-16-208</inkml:trace>
</inkml:ink>
</file>

<file path=ppt/ink/ink1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59:49.880"/>
    </inkml:context>
    <inkml:brush xml:id="br0">
      <inkml:brushProperty name="width" value="0.05" units="cm"/>
      <inkml:brushProperty name="height" value="0.05" units="cm"/>
      <inkml:brushProperty name="color" value="#AB008B"/>
    </inkml:brush>
  </inkml:definitions>
  <inkml:trace contextRef="#ctx0" brushRef="#br0">1 0 5009,'6'5'593,"1"-1"0,0 0 0,0-1 0,0 1 0,0-2 0,1 1 0,-1-1 0,16 3 0,68 5 606,-55-8-687,39 6 112,168 7 1327,-71-18-955,-4-2 127,191 20-1,11 10-935,-121-4-160,27 0-6,14-22-1,-249 2-18,482-5 1,-206-1 23,12-3 803,-14-6 182,34-4-135,-296 13-522,128-19 1786,-90 11-858,-86 12-1233,-10 0-1272</inkml:trace>
</inkml:ink>
</file>

<file path=ppt/ink/ink1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02.696"/>
    </inkml:context>
    <inkml:brush xml:id="br0">
      <inkml:brushProperty name="width" value="0.05" units="cm"/>
      <inkml:brushProperty name="height" value="0.05" units="cm"/>
      <inkml:brushProperty name="color" value="#AB008B"/>
    </inkml:brush>
  </inkml:definitions>
  <inkml:trace contextRef="#ctx0" brushRef="#br0">9 267 4385,'0'-1'289,"-1"1"0,0-1 1,1 1-1,-1-1 0,1 0 0,-1 1 1,0-1-1,1 0 0,-1 1 0,1-1 1,0 0-1,-1 0 0,1 0 0,0 1 1,-1-1-1,1 0 0,0 0 0,0 0 1,0 0-1,0 0 0,0 1 1,0-1-1,0 0 0,0 0 0,0 0 1,0 0-1,0 0 0,0 0 0,1 1 1,0-3-1,0 1-77,1 1 0,-1-1 0,1 0 0,0 1 0,0-1 0,0 1 0,0-1 0,0 1 0,0 0 0,0 0 0,3-1 0,10-3-480,-1 0 0,26-4-1,-34 8 992,36-7-252,1 3-1,0 1 1,69 3-1,-42 1-366,387-8 621,155-32 336,134-40 315,-436 69-1349,-87 7-17,383-26 154,-549 28-111,470-7 1411,-250 10-658,132 8 463,-144 16-285,-227-24-4617,-12-4 2387</inkml:trace>
</inkml:ink>
</file>

<file path=ppt/ink/ink1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03.588"/>
    </inkml:context>
    <inkml:brush xml:id="br0">
      <inkml:brushProperty name="width" value="0.05" units="cm"/>
      <inkml:brushProperty name="height" value="0.05" units="cm"/>
      <inkml:brushProperty name="color" value="#AB008B"/>
    </inkml:brush>
  </inkml:definitions>
  <inkml:trace contextRef="#ctx0" brushRef="#br0">14 34 3217,'0'-1'379,"0"0"1,1-1 0,-2 1 0,1 0 0,0 0-1,0 0 1,0 0 0,0-1 0,-1 1 0,1 0 0,0 0-1,-1 0 1,1 0 0,-1 0 0,0 0 0,1 0-1,-2-1 1,-6-10 3275,26 14-1980,45 21-963,-50-17-468,0 0-1,1-2 1,0 1 0,-1-2 0,1 0 0,1 0-1,13 0 1,19-5 760,0-1 0,67-15-1,-69 10-755,0 1 1,79 0-1,-121 6-250,1 2 0,-1-1-1,0 0 1,1 1 0,-1-1 0,0 1 0,0 0 0,1 0 0,-1 1 0,0-1 0,0 0 0,0 1 0,0 0 0,-1 0 0,1 0-1,0 0 1,3 4 0,-5-5-89,1 1 0,-1-1 0,1 0-1,-1 0 1,1 0 0,-1 0-1,1 0 1,0-1 0,-1 1 0,1 0-1,0-1 1,-1 1 0,1-1 0,0 1-1,0-1 1,3 0 0,4 1-335,27 5-356</inkml:trace>
</inkml:ink>
</file>

<file path=ppt/ink/ink1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05.057"/>
    </inkml:context>
    <inkml:brush xml:id="br0">
      <inkml:brushProperty name="width" value="0.05" units="cm"/>
      <inkml:brushProperty name="height" value="0.05" units="cm"/>
      <inkml:brushProperty name="color" value="#AB008B"/>
    </inkml:brush>
  </inkml:definitions>
  <inkml:trace contextRef="#ctx0" brushRef="#br0">0 82 6921,'8'-1'5261,"43"-5"-4275,145 10 1148,-48 1-694,158 4-153,118 0-871,-133 3-330,-102-1 10,257-5 563,0-43-73,-307 16-293,0 6 0,1 6-1,250 17 1,-140 14 82,257-10 0,-28-7 188,-368-1-502,88-3 103,68 3 647,-122 4 67,0-7 0,235-26 0,-337 16-308,-2-2 1,79-30 0,-103 34-371,-9 6-137,0-1 0,0 1 0,-1 0 0,16 1 0,-23 0-200,0-1 0,0 1 1,0 0-1,0-1 0,0 1 1,0 0-1,0-1 0,0 1 0,0 0 1,-1-1-1,1 1 0,0 0 1,0-1-1,0 1 0,0 0 1,-1-1-1,1 1 0,0 0 0,0 0 1,0-1-1,-1 1 0,1 0 1,0 0-1,-1-1 0,1 1 1,0 0-1,-1 0 0,1 0 1,0 0-1,0-1 0,-1 1 0,-13-7-1256</inkml:trace>
</inkml:ink>
</file>

<file path=ppt/ink/ink1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11.638"/>
    </inkml:context>
    <inkml:brush xml:id="br0">
      <inkml:brushProperty name="width" value="0.05" units="cm"/>
      <inkml:brushProperty name="height" value="0.05" units="cm"/>
      <inkml:brushProperty name="color" value="#AB008B"/>
    </inkml:brush>
  </inkml:definitions>
  <inkml:trace contextRef="#ctx0" brushRef="#br0">8 17 6417,'-8'-17'13300,"12"25"-9113,5 13-5210,55 168 3484,-14-36-1305,-43-135-1097,-1 1 0,-1 0 0,0 1 0,-2-1 0,2 35 0,-5-54-62,0 0 0,0 0 0,0 0 0,1 0 0,-1 1 0,0-1 0,0 0-1,0 0 1,0 0 0,0 0 0,0 0 0,0 0 0,0 1 0,0-1 0,0 0-1,0 0 1,0 0 0,0 0 0,0 0 0,0 1 0,0-1 0,0 0 0,0 0 0,0 0-1,0 0 1,0 1 0,0-1 0,0 0 0,0 0 0,0 0 0,0 0 0,0 0-1,0 0 1,-1 1 0,1-1 0,0 0 0,0 0 0,0 0 0,0 0 0,0 0-1,0 0 1,0 0 0,-1 0 0,1 0 0,0 1 0,0-1 0,0 0 0,0 0-1,0 0 1,0 0 0,-1 0 0,1 0 0,0 0 0,0 0 0,0 0 0,0 0 0,-1 0-1,1 0 1,0 0 0,0 0 0,0 0 0,0 0 0,0 0 0,0 0 0,-1-1-1,1 1 1,-6-14-3230,2-13 1409,2 14 1068,0 0 0,0 0 0,-2 1-1,1 0 1,-2-1 0,-7-15 0,-7-4-566</inkml:trace>
</inkml:ink>
</file>

<file path=ppt/ink/ink1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12.127"/>
    </inkml:context>
    <inkml:brush xml:id="br0">
      <inkml:brushProperty name="width" value="0.05" units="cm"/>
      <inkml:brushProperty name="height" value="0.05" units="cm"/>
      <inkml:brushProperty name="color" value="#AB008B"/>
    </inkml:brush>
  </inkml:definitions>
  <inkml:trace contextRef="#ctx0" brushRef="#br0">12 421 10098,'-11'4'7382,"29"-15"-4668,29-24-315,51-47 1,-5 3-831,-29 27-926,2 4 1,111-63 0,-175 110-682,0 0 0,-1 1 0,1-1 0,0 0 0,0 1 0,-1-1 0,1 1 0,0-1 0,0 1 0,0 0-1,2 0 1,-2 0-267,-1 1 0,1-1 0,-1 1 0,0 0-1,1 0 1,-1-1 0,0 1 0,1 0-1,-1 0 1,0 0 0,0 0 0,0 0 0,0 1-1,0-1 1,2 3 0,11 12-3106,4-2 1721</inkml:trace>
</inkml:ink>
</file>

<file path=ppt/ink/ink1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12.593"/>
    </inkml:context>
    <inkml:brush xml:id="br0">
      <inkml:brushProperty name="width" value="0.05" units="cm"/>
      <inkml:brushProperty name="height" value="0.05" units="cm"/>
      <inkml:brushProperty name="color" value="#AB008B"/>
    </inkml:brush>
  </inkml:definitions>
  <inkml:trace contextRef="#ctx0" brushRef="#br0">21 26 8266,'1'-2'987,"-1"2"-618,1-1-1,-1 0 1,1 1-1,-1-1 1,1 0-1,-1 0 1,0 1-1,1-1 1,-1 0 0,0 0-1,1 0 1,-1 0-1,0 1 1,0-1-1,0 0 1,0 0-1,0 0 1,0 0-1,0 0 1,0 0-1,0 1 1,-1-1 0,1 0-1,0 0 1,0 0-1,-1 0 1,0 0-1,-7 23 860,4-11-1042,1 0-1,0 0 1,1 0-1,1 0 0,-1 1 1,2-1-1,-1 0 0,2 1 1,-1-1-1,1 0 1,1 1-1,5 17 0,-5-25-128,0 0 0,0 0 0,0 0 0,0-1 0,1 1 0,0-1 0,-1 1 0,1-1 0,0 0 0,1 0 0,-1 0-1,1 0 1,-1-1 0,1 1 0,0-1 0,0 0 0,0 0 0,0-1 0,0 1 0,0-1 0,1 0 0,-1 0 0,0 0 0,1 0-1,-1-1 1,0 0 0,1 0 0,4 0 0,4-1-95,0 0-1,1-1 1,-1-1-1,0 0 1,0 0-1,-1-2 1,1 1-1,13-9 1,-21 11-446,-1-1 1,1 0 0,-1-1 0,0 1 0,-1-1 0,1 0 0,-1 0-1,1 0 1,-1 0 0,0-1 0,-1 1 0,1-1 0,-1 1 0,0-1-1,0 0 1,0 0 0,1-9 0,4-6-804</inkml:trace>
</inkml:ink>
</file>

<file path=ppt/ink/ink1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12.963"/>
    </inkml:context>
    <inkml:brush xml:id="br0">
      <inkml:brushProperty name="width" value="0.05" units="cm"/>
      <inkml:brushProperty name="height" value="0.05" units="cm"/>
      <inkml:brushProperty name="color" value="#AB008B"/>
    </inkml:brush>
  </inkml:definitions>
  <inkml:trace contextRef="#ctx0" brushRef="#br0">163 100 8490,'1'19'10130,"0"-1"-5729,5 32-5028,-5-41 1817,1 3-977,1-1 1,0 1-1,1-1 1,0 0 0,7 13-1,2 7-87,17 51-1275,-30-82 1102,0 0-1,0 0 0,0 0 1,0 0-1,0 0 0,0 0 1,0 0-1,0 0 0,0 0 1,-1 0-1,1 0 0,0 0 1,0 0-1,0 0 0,0 0 1,0 0-1,0 0 0,0 0 1,0 0-1,0 0 0,0 0 1,0 0-1,0 0 0,-1 0 1,1 0-1,0 0 0,0 0 1,0 0-1,0 0 0,0 0 1,0 0-382,0 0 381,0 1 0,0-1 1,0 0-1,0 0 0,0 0 1,0 0-1,0 0 0,-7-8-2634</inkml:trace>
  <inkml:trace contextRef="#ctx0" brushRef="#br0" timeOffset="1">0 200 8770,'0'9'4441,"5"-14"-1240,4-3-697,10-6-656,5-8-223,3 0-321,-2-2-256,2 2-376,-1 1-175,-1 4-313,-1 1-72,-5 5-120,-5 3-208,-3 4-801,-5 0-351,-3 0-1321,-1-1-215,-2 3 1864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55.694"/>
    </inkml:context>
    <inkml:brush xml:id="br0">
      <inkml:brushProperty name="width" value="0.05" units="cm"/>
      <inkml:brushProperty name="height" value="0.05" units="cm"/>
      <inkml:brushProperty name="color" value="#FF0066"/>
    </inkml:brush>
  </inkml:definitions>
  <inkml:trace contextRef="#ctx0" brushRef="#br0">0 404 7882,'24'-5'8354,"-20"5"-7858,0 0 0,0-1-1,0 0 1,0 0 0,0 0 0,0 0 0,-1-1-1,1 1 1,6-5 0,25-18 445,-34 23-913,0 0-1,0 0 0,0 0 0,0 0 1,0 0-1,0 0 0,-1 0 1,1 0-1,0-1 0,0 1 0,-1 0 1,1 0-1,-1-1 0,1 1 0,-1 0 1,0-1-1,0 1 0,1 0 1,-1-1-1,0 1 0,0 0 0,0-1 1,0 1-1,-1-1 0,1 1 0,0 0 1,0-1-1,-1 1 0,1 0 0,-1 0 1,1-1-1,-1 1 0,0 0 1,1 0-1,-1 0 0,0 0 0,0 0 1,0 0-1,-2-2 0,2 1-27,-1 0-1,0 1 1,0-1-1,1 1 1,-1 0 0,0-1-1,0 1 1,0 0-1,-1 0 1,1 0-1,0 1 1,0-1-1,0 0 1,-1 1 0,1-1-1,0 1 1,-1 0-1,1 0 1,0 0-1,-4 0 1,3 1-4,1 1 0,0-1-1,-1 0 1,1 1 0,0 0 0,0-1 0,0 1-1,0 0 1,0 0 0,1 0 0,-1 0 0,0 0 0,1 1-1,0-1 1,-1 0 0,1 1 0,0-1 0,0 1-1,0-1 1,1 1 0,-1 0 0,1-1 0,-1 1-1,1 0 1,0-1 0,0 1 0,0 3 0,0-3 1,0 1 1,0 0 0,1-1-1,-1 1 1,1 0 0,0-1-1,0 1 1,0-1 0,1 1-1,-1-1 1,1 0 0,-1 1-1,1-1 1,0 0 0,1 0-1,-1 0 1,0 0 0,1-1-1,3 4 1,-2-4 1,1 1-1,-1-1 1,1 1 0,0-1-1,0-1 1,0 1 0,0-1 0,0 0-1,0 0 1,0 0 0,1-1-1,-1 0 1,10 0 0,-7-2-3,1 1 0,-1-1 1,0-1-1,0 1 0,0-1 0,0-1 1,15-8-1,-11 4 0,0 0 0,0-1 0,-1-1 0,0 0 0,-1 0 0,0-1 0,0 0 0,-1-1 0,11-20 0,-10 4-132,-10 28 130,0-1 1,1 1-1,-1-1 0,0 0 0,0 0 0,1 1 0,-1-1 1,0 0-1,0 1 0,0-1 0,0 0 0,0 0 0,0 1 1,0-1-1,0 0 0,0 0 0,0 1 0,-1-1 1,1 0-1,0 1 0,0-1 0,-1 0 0,1 1 0,0-1 1,-1 0-1,1 1 0,-1-1 0,1 1 0,-1-1 0,1 0 1,-1 1-1,1 0 0,-1-1 0,1 1 0,-2-1 1,0 2-10,0 0 0,0 0 0,1 0 0,-1 1 1,0-1-1,1 1 0,-1-1 0,0 1 1,1-1-1,0 1 0,-1 0 0,1 0 0,0 0 1,0 0-1,0 0 0,0 0 0,-1 4 1,-2 2-17,4-7 29,-8 11 0,2 0 1,0 1-1,-7 20 1,12-31 6,0 0 0,1 0 0,-1 0 1,0 1-1,1-1 0,-1 0 0,1 0 0,0 1 1,0-1-1,0 0 0,0 0 0,0 1 1,1-1-1,-1 0 0,1 1 0,-1-1 1,1 0-1,0 0 0,0 0 0,0 0 0,0 0 1,0 0-1,0 0 0,0 0 0,1 0 1,-1-1-1,1 1 0,0 0 0,-1-1 1,4 3-1,-3-3-4,-1-1 0,1 1 0,0 0 1,0-1-1,0 1 0,0-1 0,0 0 1,0 1-1,0-1 0,0 0 0,0 0 0,0-1 1,0 1-1,0 0 0,0-1 0,0 1 0,0-1 1,0 1-1,0-1 0,0 0 0,0 0 1,0 0-1,-1 0 0,1 0 0,0 0 0,-1-1 1,1 1-1,1-2 0,2-2 12,-1 0-1,0 0 0,1 0 1,-2-1-1,1 1 1,-1-1-1,4-7 0,-2-1 3,-1 1-1,0-1 0,-1 0 0,0 0 0,-1 0 0,-1 0 0,0-24 0,-15-102-61,5 71-9,6 54 32,-2 13 6,4 4 22,0-1 0,0 1 0,0-1 0,1 1 0,-1-1 0,1 1 0,-1-1 0,1 1 0,-1 0 0,1-1 0,0 1 0,0 3 1,0 28 352,2 1 1,1 0 0,1-1 0,2 1-1,2-1 1,17 47 0,-21-68-167,1-1-1,0 0 1,1 0 0,0-1-1,11 16 1,-14-23-125,0 0 0,-1 0 0,1 0 0,0 0 1,0-1-1,1 1 0,-1-1 0,0 0 0,1 0 0,-1 0 0,1 0 0,0-1 1,0 1-1,-1-1 0,1 0 0,0 0 0,0-1 0,0 1 0,0-1 0,8 0 1,0-2 76,0 0 1,0-1 0,0 0 0,-1-1 0,1-1-1,-1 0 1,0 0 0,13-9 0,1-2 123,0-2 0,25-24 0,-35 30-138,-2-2 0,0 0 0,0 0 1,13-22-1,-22 29-114,0 0-1,0 1 1,-1-1 0,0 0 0,0 0 0,0-1-1,-1 1 1,-1-1 0,1 1 0,-1-1 0,0 1 0,-1-1-1,0-9 1,0 14-89,0 1-1,-1-1 1,1 0 0,-1 1-1,1-1 1,-1 1 0,0-1-1,0 1 1,0-1-1,-1 1 1,1 0 0,0-1-1,-1 1 1,0 0-1,1 0 1,-1 0 0,0 0-1,0 0 1,0 1-1,0-1 1,-1 0 0,1 1-1,0 0 1,-1-1 0,1 1-1,-3-1 1,-3 0-201,0 1-1,0-1 1,-1 1 0,1 1 0,0-1-1,0 1 1,-11 2 0,-34 3-318</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27.968"/>
    </inkml:context>
    <inkml:brush xml:id="br0">
      <inkml:brushProperty name="width" value="0.05" units="cm"/>
      <inkml:brushProperty name="height" value="0.05" units="cm"/>
      <inkml:brushProperty name="color" value="#FF0066"/>
    </inkml:brush>
  </inkml:definitions>
  <inkml:trace contextRef="#ctx0" brushRef="#br0">1 28 6505,'0'-1'246,"0"0"-1,0-1 0,0 1 1,0 0-1,0 0 0,0-1 0,0 1 1,1 0-1,-1 0 0,0-1 1,1 1-1,-1 0 0,1 0 1,-1 0-1,1-1 0,-1 1 1,1 0-1,0 0 0,0 0 0,1-1 1,-1 2-108,0-1 0,-1 1 0,1 0 0,0 0 0,0 0 1,0-1-1,0 1 0,0 0 0,0 0 0,0 0 0,0 0 0,0 0 1,-1 1-1,1-1 0,0 0 0,0 0 0,0 1 0,0-1 1,0 0-1,1 2 0,3 1 184,0 0-1,0 0 1,0 1 0,0 0-1,-1 0 1,0 0 0,5 6 0,1 3 16,-1 1 0,0 0-1,-1 1 1,-1-1 0,0 1 0,5 18 0,-3-2-180,-2-1 0,4 41 0,-10-66-248,0 1 0,-1 0 0,0-1 0,-1 1 0,1 0 0,-1-1 0,0 1 0,0-1 0,-1 1 0,-2 5 0,3-7-291,-1 0 0,0 0 0,-1 0 0,1-1 0,-1 1 0,0-1-1,1 0 1,-1 1 0,-1-1 0,1 0 0,0-1 0,-1 1 0,-5 2 0,-7 4-966</inkml:trace>
</inkml:ink>
</file>

<file path=ppt/ink/ink1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13.408"/>
    </inkml:context>
    <inkml:brush xml:id="br0">
      <inkml:brushProperty name="width" value="0.05" units="cm"/>
      <inkml:brushProperty name="height" value="0.05" units="cm"/>
      <inkml:brushProperty name="color" value="#AB008B"/>
    </inkml:brush>
  </inkml:definitions>
  <inkml:trace contextRef="#ctx0" brushRef="#br0">0 10 9578,'53'-9'3956,"-51"9"-3590,-1 0 0,1-1 0,0 1 1,0 0-1,-1 1 0,1-1 0,0 0 1,0 0-1,-1 1 0,1-1 1,0 1-1,0 0 0,-1-1 0,1 1 1,2 2-1,-1-1-153,-1 1 0,1-1 1,-1 1-1,1 0 0,-1 0 0,0 0 0,0 0 0,-1 0 1,3 4-1,0 1 431,8 17 477,-1 0 0,16 51-1,-17-44-211,19 42 0,-29-72-864,1 0-1,0 0 1,0 0 0,0 0-1,0-1 1,0 1 0,0 0 0,0 0-1,1-1 1,-1 1 0,0-1-1,1 1 1,0-1 0,-1 0 0,1 0-1,0 0 1,-1 0 0,1 0-1,0 0 1,0 0 0,0 0 0,3 0-1,-3-1-10,0 0 0,1-1 1,-1 1-1,0-1 0,0 1 0,0-1 0,0 0 0,0 0 0,0 0 0,0 0 0,0 0 0,0 0 0,0-1 0,0 1 0,-1-1 0,1 1 0,1-3 0,7-8 39,0-1-1,0 0 0,-1-1 1,9-19-1,8-20-52,13-23-1735,-9 30-3481,-18 33 5610,4 2-213</inkml:trace>
</inkml:ink>
</file>

<file path=ppt/ink/ink1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13.828"/>
    </inkml:context>
    <inkml:brush xml:id="br0">
      <inkml:brushProperty name="width" value="0.05" units="cm"/>
      <inkml:brushProperty name="height" value="0.05" units="cm"/>
      <inkml:brushProperty name="color" value="#AB008B"/>
    </inkml:brush>
  </inkml:definitions>
  <inkml:trace contextRef="#ctx0" brushRef="#br0">0 7 11098,'10'1'5490,"-2"-1"-2218,-5 0-1207,0 0-641,-3-1-800,0-1 16,-2 0-1024,1-1-1824</inkml:trace>
</inkml:ink>
</file>

<file path=ppt/ink/ink1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18.826"/>
    </inkml:context>
    <inkml:brush xml:id="br0">
      <inkml:brushProperty name="width" value="0.05" units="cm"/>
      <inkml:brushProperty name="height" value="0.05" units="cm"/>
      <inkml:brushProperty name="color" value="#AB008B"/>
    </inkml:brush>
  </inkml:definitions>
  <inkml:trace contextRef="#ctx0" brushRef="#br0">1164 2598 4329,'-11'-13'5492,"11"13"-5423,0 0 0,0 0-1,0 0 1,0-1-1,0 1 1,0 0 0,0 0-1,0 0 1,0 0-1,0 0 1,0 0 0,0 0-1,0 0 1,0-1-1,0 1 1,0 0 0,0 0-1,0 0 1,0 0-1,0 0 1,0 0 0,0 0-1,0 0 1,0-1-1,0 1 1,1 0 0,-1 0 68,0 0-69,0 0 1,0 0 0,0 0-1,0 0 1,0 0-1,0 0 1,0 0 0,0 0-1,1 0 1,-1-1-1,0 1 1,0 0 0,0 0-1,0 0 1,0 0-1,0 0 1,0 0 0,1 0-1,-1 0 1,0 0-1,0 0 1,0 0 0,0 0-1,0 0 1,0 1-1,0-1 1,1 0-1,29 10 3200,-13-4-3701,17 4 666,-1-2 0,1-1 0,0-2 0,1-1 0,51-1 0,183-18 1176,-234 14-1274,0 1-1,0 2 1,0 1-1,0 2 1,52 13-1,-56-12-104,1-1 0,0-2 0,0-1 0,37-2 0,131-19 105,-115 9-68,12-2-49,112-8 124,-181 20-110,-1 1 0,1 1 1,-1 1-1,0 2 0,45 12 1,-53-10-29,1 0 0,0-2 1,0 0-1,0-1 0,0-1 1,1-1-1,37-2 0,-21-6 104,0-2 0,0-1 0,-1-2-1,60-27 1,5-1 198,24-14 308,-84 34-82,80-26 1,-86 36-354,0-1 1,-1-1 0,0-3-1,-1 0 1,-1-2 0,45-30-1,-45 24-76,43-21 1,-51 31-96,-1-1 1,0-2 0,-1 0 0,34-30 0,-22 13 5,-20 19-4,0 0-1,-1 0 1,-1-1-1,21-31 0,-21 24 0,1 1-10,-2 0 0,18-43 0,-24 52 19,0-1-1,1 1 1,0 0 0,14-17 0,10-18 83,-14 17-68,77-153 206,-78 146-215,-1 0 1,-1-2-1,8-46 1,-14 54-28,-2-1 0,-1 0 1,-1-1-1,-2 1 0,-1 0 1,-1 0-1,-2-1 0,-7-31 1,-8-10 13,-28-75 0,36 121-9,-2 1 0,-1 0 0,0 1 0,-2 1 1,-1 0-1,-21-23 0,13 20-2,-1 2 0,-1 0-1,-1 2 1,-46-29 0,-248-153 10,301 192-15,-1 1-1,-1 1 0,0 1 0,-39-13 0,-95-16-5,99 27 11,-76-27-1,108 28 8,1 0 0,-26-18 0,25 14-13,-35-15 1,50 26 2,0 0-1,-1 1 1,0 1 0,1-1 0,-1 2 0,0-1-1,-13 1 1,-158-3-5,64 0-39,-153 15 1,144 4 39,-273 19-14,366-34 23,-23-2-95,0 3 1,0 3-1,-111 21 1,106-9-36,-628 191-354,623-182 480,-2-2 0,0-3 0,-135 19 0,196-38 2,-45 5-16,-86 20-1,122-21 13,1 0-1,-1 1 1,1 1 0,0 1-1,0 0 1,1 1 0,0 1 0,-26 22-1,-118 135-68,144-146 64,1 0 0,1 0 0,1 1 0,0 1 1,-14 44-1,-24 44-2,44-98 11,1 1 0,0-1 0,1 1 0,0 0 0,1 0 0,0 0 0,1 0 1,1 19-1,6 117-6,0-109 35,2-1 0,1 0 0,2 0 0,18 45 0,76 148 174,-82-192-167,1-1 1,2-1 0,1-1 0,2-1 0,54 54-1,-55-66 51,2 0 0,0-2 0,2-1-1,0-1 1,1-2 0,1-1 0,50 19-1,25-1 247,2-6 0,136 21 0,-103-21 322,69 11 121,-166-34-634,-8 0 131,1-2-1,0-2 1,-1-1-1,69-7 1,-84 2-170,85-9 430,-94 11-462,0 1 0,1 0 1,-1 1-1,0 1 0,20 5 1,-31-7-141,-1 0 0,1 1 0,-1-1 0,1 0 0,-1 0 0,1 0 0,-1 0 0,0-1 1,1 1-1,-1-1 0,1 1 0,-1-1 0,0 0 0,1 0 0,-1 0 0,0 0 0,0 0 0,0-1 0,0 1 0,0-1 1,0 1-1,0-1 0,0 0 0,-1 1 0,1-1 0,-1 0 0,3-3 0,4-11-607</inkml:trace>
</inkml:ink>
</file>

<file path=ppt/ink/ink1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42.110"/>
    </inkml:context>
    <inkml:brush xml:id="br0">
      <inkml:brushProperty name="width" value="0.05" units="cm"/>
      <inkml:brushProperty name="height" value="0.05" units="cm"/>
      <inkml:brushProperty name="color" value="#AB008B"/>
    </inkml:brush>
  </inkml:definitions>
  <inkml:trace contextRef="#ctx0" brushRef="#br0">204 932 4993,'-1'-2'359,"1"1"0,-1-1 0,1 0 0,0 0 0,0 0-1,-1 0 1,1 0 0,1 0 0,-1 0 0,0 0 0,0 1 0,1-1 0,0-3 0,2-13 9894,7 24-9688,63 27 400,-44-21-559,123 47 1388,-132-53-1594,-1 0 0,1-2 1,0 0-1,0-1 0,0-1 0,1-1 0,-1-1 0,0-1 0,1 0 1,-1-2-1,0 0 0,32-10 0,71-11 686,-93 20-669,0-1 1,0-2 0,-1-1-1,46-18 1,-60 20-79,0 1 1,1 0-1,17-3 1,34-11 51,-15 0-93,-27 11-56,0-2-1,42-22 1,-57 24-23,0-1 0,-1 1 0,0-2 0,0 1-1,-1-1 1,0 0 0,-1-1 0,0 0 0,7-17 0,15-21 25,-27 46-43,-1 0-1,1 1 1,-1-1 0,0 0-1,-1 0 1,1 0-1,0 0 1,-1 0-1,1-1 1,-1 1-1,0 0 1,0 0-1,-1 0 1,1 0-1,0 0 1,-1 0 0,0 0-1,0 0 1,0 0-1,0 0 1,0 0-1,-1 0 1,-1-3-1,-7-10 8,0 1-1,-23-28 0,12 17 0,-20-32 12,20 27-41,-30-34-1,24 38-116,-1 1-1,-1 1 1,-1 2-1,-2 1 0,-37-20 1,4-3-72,51 33 203,0 2 0,-1 0 0,0 0 0,-28-12 0,20 13 9,4 2-6,0 0 1,0 1-1,0 1 0,-22-2 0,15 3-4,-1 2 0,0 1-1,1 2 1,-1 0 0,0 2-1,-41 9 1,18 1-1,26-6 1,-1 0 0,0-2 0,-33 2 1,48-6 9,0 0-1,1 1 1,-1 0 0,1 0 0,0 1 0,0 1 0,0-1 0,0 1-1,0 1 1,-13 9 0,-5 5-9,-44 43-1,-6 5-11,66-59 20,0 0 0,1 1 0,0 0 0,1 1 0,-12 14 0,17-18 1,0 1 1,0-1-1,1 1 0,0 0 0,0 0 1,1 0-1,-1 0 0,2 0 1,-1 1-1,1-1 0,-1 8 1,1 8 60,0 0 0,2 0 0,0 0 0,1 0 1,2-1-1,0 1 0,2-1 0,0 0 0,1 0 1,2-1-1,0 0 0,1 0 0,1-1 0,1 0 0,26 33 1,-31-46 18,1 1 1,0-2-1,1 1 1,0-1-1,0 0 0,0-1 1,1 0-1,-1 0 1,1-1-1,0 0 1,1-1-1,-1 0 1,14 1-1,4 1 2,1-2 0,-1-1 0,53-3 0,-50-1-718,-11 0-1563,0 1-1,27 2 0,-23 4 395</inkml:trace>
</inkml:ink>
</file>

<file path=ppt/ink/ink1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58.940"/>
    </inkml:context>
    <inkml:brush xml:id="br0">
      <inkml:brushProperty name="width" value="0.05" units="cm"/>
      <inkml:brushProperty name="height" value="0.05" units="cm"/>
      <inkml:brushProperty name="color" value="#AB008B"/>
    </inkml:brush>
  </inkml:definitions>
  <inkml:trace contextRef="#ctx0" brushRef="#br0">213 916 6553,'0'0'2624,"0"-1"-2386,0 1 1,0-1-1,0 1 1,0 0-1,-1-1 1,1 1-1,0-1 1,0 1-1,0-1 1,0 1-1,1 0 1,-1-1-1,0 1 1,0-1-1,0 1 1,0 0-1,0-1 1,0 1-1,1 0 1,-1-1-1,0 1 1,0 0-1,1-1 1,-1 1-1,0-1 1,11-3 12,0 0 0,-1 1 0,1 0 0,1 1 0,21-2-1,-24 3-156,102-4 921,-82 6-770,1-2 0,44-8 0,-60 6-220,32-5 77,-1-1-1,0-3 1,75-31-1,-109 38-51,1-1 1,-1 0-1,0-1 1,0 0-1,-1 0 0,0-2 1,-1 1-1,1-1 0,-1 0 1,-1-1-1,0 0 0,-1 0 1,1-1-1,-2 0 1,0 0-1,0-1 0,-1 0 1,6-19-1,-7 16-4,0-1 0,-1 1 1,0-1-1,-2 1 0,1-1 1,-2 0-1,0 1 0,-1-1 0,-1 0 1,0 1-1,-1-1 0,-7-19 0,-3-11-34,10 32 3,-1 0 0,0 1 0,-1 0 0,-1-1 0,0 2 0,-15-24-1,6 16 122,-2 1-1,0 1 1,-1 1-1,-1 0 1,0 2-1,-1 0 0,-1 1 1,-38-19-1,40 24-49,0 0-1,-1 2 1,0 1-1,0 0 1,0 1-1,-1 1 1,1 1-1,-1 1 1,0 1-1,-41 3 1,46 1-76,1 0 1,-1 1-1,1 1 0,-1 0 1,1 1-1,1 1 1,-1 0-1,1 1 1,1 0-1,-1 1 1,-14 14-1,-6 8-12,1 1 0,-46 59-1,64-71 49,0 2 0,1-1-1,1 2 1,2-1 0,0 2-1,1 0 1,2 0 0,0 0 0,1 1-1,2 0 1,1 1 0,0-1-1,2 1 1,2 46 0,1-63 22,-1 0 0,1 0 0,0-1 1,1 1-1,0-1 0,1 1 0,0-1 0,0 0 0,0 0 1,1 0-1,0-1 0,1 1 0,0-1 0,0 0 1,1 0-1,-1-1 0,1 1 0,1-1 0,-1-1 1,1 1-1,0-1 0,0 0 0,1-1 0,-1 0 1,1 0-1,0 0 0,0-1 0,1 0 0,15 3 1,10-1-110,0-1 0,0-2 0,0-1 0,0-1 1,0-2-1,54-11 0,-40 1-1785,-6-4 781</inkml:trace>
</inkml:ink>
</file>

<file path=ppt/ink/ink1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01.939"/>
    </inkml:context>
    <inkml:brush xml:id="br0">
      <inkml:brushProperty name="width" value="0.05" units="cm"/>
      <inkml:brushProperty name="height" value="0.05" units="cm"/>
      <inkml:brushProperty name="color" value="#AB008B"/>
    </inkml:brush>
  </inkml:definitions>
  <inkml:trace contextRef="#ctx0" brushRef="#br0">23 1516 6017,'-1'0'306,"1"0"0,-1 0-1,0 0 1,0-1 0,0 1-1,0 0 1,1 0 0,-1-1-1,0 1 1,0 0 0,1-1-1,-1 1 1,0 0 0,1-1-1,-1 1 1,0-1 0,1 0-1,-1 1 1,1-1 0,-1 1-1,1-1 1,-1 0 0,1 1-1,-1-1 1,1 0 0,0 0-1,-1 0 1,-3-29 1976,12-27-2752,-8 54 902,4-14-149,0-1 0,2 1 0,-1 0 1,14-24-1,-12 26-227,6-10 83,-2 0 0,-1 0 0,-1-1 0,10-44 0,-9 23 361,-5 24-165,5-41-1,-8 11-4,-1 1 0,-3-1 0,-3 1 0,-19-94 0,21 130-325,1 0 1,1 0-1,1-28 1,-3-25 8,3 50-8,0 0 0,1 0 0,1 1 0,1-1 0,1 1-1,9-29 1,-5 17 23,2 0 0,1 1 0,2 0 0,1 1 0,0 1-1,3 0 1,34-44 0,-48 67 6,1 1 0,0 0 0,-1 0 0,1 0 0,1 0 0,-1 1 0,0 0 0,1 0 0,-1 0 0,1 0 0,-1 1 0,1-1 0,0 1 0,0 0 0,6 0 0,-7 1-20,0 0 1,0 0-1,-1 0 0,1 0 1,0 0-1,0 1 0,0 0 1,-1 0-1,1 0 0,0 0 1,-1 1-1,1-1 0,-1 1 1,0 0-1,1 0 1,-1 0-1,0 1 0,0-1 1,4 5-1,4 9 38,-1-1 1,0 2-1,-1-1 0,-1 1 1,-1 0-1,-1 1 0,0-1 1,6 35-1,-12-40-46,0 0-1,-1 0 1,-1 0-1,0 0 1,-7 23 0,4-14-7,4-14 4,0 0 0,0 0 0,-1 0 0,1 0 0,-2-1 0,1 1 0,-1-1 0,0 1 0,-1-1 0,1 0 0,-9 10 0,7-9-3,0 0-1,1 1 1,-1 0 0,1-1-1,1 2 1,-1-1-1,2 0 1,-4 14 0,4-14 0,-4 14-14,1 0 1,-2 33 0,6-38 11,-2 1 0,0-1 0,-6 20 1,2-11 0,2 0 0,1 0 0,0 1 0,3-1 0,0 34 0,1-31 0,-1 0-1,-9 47 0,-46 111 35,21-82 15,25-72 203,2 1 0,-8 67 0,15-97-384,0 18 297,1-22-204,1 0 1,-1 0 0,0-1-1,0 1 1,0 0 0,0 0-1,0 0 1,1 0 0,-1 0-1,0-1 1,0 1 0,0 0-1,0 0 1,1 0 0,-1 0-1,0 0 1,0 0 0,0 0-1,1 0 1,-1 0 0,0 0-1,0 0 1,0 0 0,1 0-1,-1 0 1,0 0 0,0 0-1,0 0 1,1 0 0,-1 0-1,0 0 1,0 0 0,0 0-1,1 0 1,-1 0 0,0 0-1,0 1 1,0-1 0,1 0-1,-1 0 1,0 0 0,0 0-1,0 0 1,0 1 0,0-1-1,0 0 1,1 0 0,-1 0-1,0 0 1,0 1 0,0-1-1,0 0 1,0 0 0,0 0-1,0 1 1,0-1 0,0 0-1,0 0 1,0 0 0,0 1-1,0-1 1,0 0 0,0 0-1,0 0 1,0 1 0,0-1-1,0 0 1,0 1 0,1-5-2755</inkml:trace>
</inkml:ink>
</file>

<file path=ppt/ink/ink1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03.201"/>
    </inkml:context>
    <inkml:brush xml:id="br0">
      <inkml:brushProperty name="width" value="0.05" units="cm"/>
      <inkml:brushProperty name="height" value="0.05" units="cm"/>
      <inkml:brushProperty name="color" value="#AB008B"/>
    </inkml:brush>
  </inkml:definitions>
  <inkml:trace contextRef="#ctx0" brushRef="#br0">9 970 7306,'-8'24'4553,"8"-28"-3663,1 0 0,-1 0 0,1 1 1,0-1-1,0 0 0,1 0 0,2-6 1,29-44-1230,-21 37 885,41-71-60,80-104-1,-115 171-405,-1-1 0,-1-1-1,-1-1 1,-1 0 0,15-38 0,-15 27-50,2 1 0,1 0 1,2 1-1,1 1 0,2 1 1,0 0-1,47-46 0,52-30 985,-118 105-1011,0 0-1,0 1 0,-1-1 0,1 1 0,0-1 1,0 1-1,1 0 0,-1 0 0,0 1 1,0-1-1,0 0 0,1 1 0,-1 0 0,0 0 1,0 0-1,1 0 0,-1 1 0,0-1 1,0 1-1,1 0 0,-1 0 0,0 0 0,0 0 1,0 0-1,0 1 0,0-1 0,-1 1 1,1 0-1,0 0 0,-1 0 0,1 0 0,-1 1 1,0-1-1,0 0 0,0 1 0,0 0 1,0-1-1,0 1 0,-1 0 0,1 0 0,-1 0 1,0 0-1,0 0 0,0 0 0,0 1 1,-1-1-1,1 6 0,0 2 10,2 23 7,-2 33 1,-2-55-20,0 0 1,-1 0-1,0-1 1,-1 1-1,0-1 1,-7 17-1,-2 1 3,-7 33-1,16-47-35,-1 0 0,-1 0 0,0 0 0,-1-1 0,0 0 0,-2 0 0,1-1 0,-2 0 0,-17 22 0,-234 229-4,251-256 36,1 0 0,-2-1 1,1-1-1,-1 0 0,-13 7 1,13-8-1,-1 1 0,1 0 1,0 1-1,1 0 0,-11 10 1,-7 11 50,1 1 1,2 1-1,1 1 1,1 1-1,-31 61 1,47-73 142,6-20-219,0 1 0,0-1 0,0 0 0,-1 1-1,1-1 1,0 0 0,0 1 0,0-1 0,0 0 0,0 1 0,0-1 0,-1 0-1,1 1 1,0-1 0,0 0 0,0 1 0,0-1 0,0 1 0,0-1 0,1 0-1,-1 1 1,0-1 0,0 0 0,0 1 0,0-1 0,0 0 0,0 1 0,1-1-1,-1 0 1,0 1 0,0-1 0,1 0 0,-1 0 0,0 1 0,0-1 0,1 0-1,-1 0 1,0 1 0,0-1 0,1 0 0,0-4-3877</inkml:trace>
</inkml:ink>
</file>

<file path=ppt/ink/ink1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04.464"/>
    </inkml:context>
    <inkml:brush xml:id="br0">
      <inkml:brushProperty name="width" value="0.05" units="cm"/>
      <inkml:brushProperty name="height" value="0.05" units="cm"/>
      <inkml:brushProperty name="color" value="#AB008B"/>
    </inkml:brush>
  </inkml:definitions>
  <inkml:trace contextRef="#ctx0" brushRef="#br0">16 784 4305,'-4'-16'2699,"-5"-21"399,6 14 2795,14 10-4703,-6 8-962,144-148 1528,72-56-667,-135 120-792,-2 1-87,-73 78-157,1 1 0,0 0 0,1 1 0,0 0 0,0 1 1,17-7-1,-17 8 206,-1-1 0,1 0 0,16-13 0,-18 12-112,1 0-1,-1 1 0,21-9 0,-30 15-145,-1 0 0,1 0 1,0 0-1,0 1 0,0-1 0,0 1 0,0-1 0,1 1 1,-1 0-1,0 0 0,0 0 0,0 0 0,0 0 0,0 0 0,0 1 1,0-1-1,0 1 0,0-1 0,0 1 0,0 0 0,0-1 1,0 1-1,0 0 0,0 1 0,-1-1 0,1 0 0,0 0 0,-1 1 1,1-1-1,-1 1 0,0-1 0,1 1 0,-1 0 0,0-1 1,0 1-1,0 0 0,0 0 0,0 0 0,0 0 0,0 3 0,1 2 4,0 1 0,0 0 0,-1 0 0,0 0 0,-1 0 0,0 0 0,0 1-1,0-1 1,-3 10 0,-4 11 2,-1 0 0,-2-1 0,-1-1 0,-1 1 0,-1-2 0,-1 0 0,-2 0 0,-1-2 0,0 0 1,-37 38-1,6-10-8,29-29 6,-2-1 1,-1-1 0,-30 24 0,-5 0 11,34-26-6,-29 19-1,28-22-15,-41 39 1,33-27 5,15-15 71,-1-1 0,-1-1 0,0 0 0,-35 13 0,1 0 133,53-23-223,0-1-1,0 0 1,-1 0-1,1 0 1,0 1-1,0-1 1,0 0-1,-1 0 1,1 1-1,0-1 1,0 0-1,-1 0 1,1 0-1,0 0 1,0 0-1,-1 0 1,1 1-1,0-1 1,-1 0-1,1 0 1,0 0-1,-1 0 0,1 0 1,0 0-1,0 0 1,-1 0-1,1 0 1,0 0-1,-1 0 1,1 0-1,0-1 1,-1 1-1,1 0 1,0 0-1,0 0 1,-1 0-1,1 0 1,0-1-1,0 1 1,-1 0-1,1 0 1,0 0-1,0-1 1,0 1-1,-1 0 1,1 0-1,0-1 1,4-15-3868,-1 5 821,-3-6 886</inkml:trace>
</inkml:ink>
</file>

<file path=ppt/ink/ink1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05.499"/>
    </inkml:context>
    <inkml:brush xml:id="br0">
      <inkml:brushProperty name="width" value="0.05" units="cm"/>
      <inkml:brushProperty name="height" value="0.05" units="cm"/>
      <inkml:brushProperty name="color" value="#AB008B"/>
    </inkml:brush>
  </inkml:definitions>
  <inkml:trace contextRef="#ctx0" brushRef="#br0">201 1073 6937,'0'0'134,"-1"0"0,1 0 0,0 0 0,0 0-1,-1 0 1,1 0 0,0 0 0,0 0 0,-1-1-1,1 1 1,0 0 0,0 0 0,0 0 0,-1 0-1,1 0 1,0-1 0,0 1 0,0 0-1,0 0 1,0 0 0,-1-1 0,1 1 0,0 0-1,0 0 1,0-1 0,0 1 0,0 0 0,0 0-1,0-1 1,0 1 0,0 0 0,0 0-1,0-1 1,0 1 0,0 0 0,0-17 1844,1 15-1458,25-166 1933,2-10-891,-22 90-600,-5-109 1,-4 146-769,-2 0 0,-3 0-1,-21-77 1,22 103-186,5 16-8,0-1 0,-1 1 0,0 0 0,-1 0 1,0 0-1,0 0 0,0 1 0,-1 0 0,-11-14 0,16 22-2,-1-1 0,0 0 0,0 0 0,0 1-1,1-1 1,-1 0 0,0 1 0,0-1-1,0 1 1,0-1 0,0 1 0,0 0-1,0-1 1,-1 1 0,1 0 0,0 0 0,0 0-1,0-1 1,0 1 0,0 0 0,0 1-1,0-1 1,0 0 0,-1 0 0,1 0-1,0 1 1,0-1 0,0 0 0,0 1-1,0-1 1,0 1 0,0-1 0,0 1 0,1 0-1,-1-1 1,0 1 0,0 0 0,0 0-1,1-1 1,-1 1 0,0 0 0,1 0-1,-1 0 1,0 0 0,0 2 0,-4 7-6,0 0 1,0 0-1,-5 19 1,4-14 11,-11 26 126,2 1-1,2 0 0,2 1 0,1 0 0,3 0 0,-5 87 1,17-54 233,3 1 0,4-2 0,25 94 1,-29-138-205,-8-31-164,4 16 129,0 0-1,11 27 1,-14-41-222,0 1 1,0 0 0,0-1-1,1 0 1,-1 1-1,1-1 1,-1 0-1,1 1 1,-1-1 0,1 0-1,0 0 1,0 0-1,0-1 1,1 1-1,-1 0 1,0-1 0,0 0-1,1 1 1,-1-1-1,1 0 1,-1 0 0,1 0-1,0-1 1,-1 1-1,4 0 1,-5-1-34,0 0-1,1 0 1,-1-1 0,0 1 0,0 0 0,0 0-1,0-1 1,0 1 0,0-1 0,0 1 0,0-1 0,0 1-1,-1-1 1,1 0 0,1 0 0,14-22-1116</inkml:trace>
</inkml:ink>
</file>

<file path=ppt/ink/ink1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06.023"/>
    </inkml:context>
    <inkml:brush xml:id="br0">
      <inkml:brushProperty name="width" value="0.05" units="cm"/>
      <inkml:brushProperty name="height" value="0.05" units="cm"/>
      <inkml:brushProperty name="color" value="#AB008B"/>
    </inkml:brush>
  </inkml:definitions>
  <inkml:trace contextRef="#ctx0" brushRef="#br0">0 1 7778,'0'4'825,"0"1"-1,0-1 1,0 1 0,1 0 0,0-1 0,0 1 0,0-1 0,0 1 0,1-1 0,3 8 0,27 47 1478,-14-27-1120,39 91 1009,-51-108-2076,-1 1-1,-1 0 0,0 0 0,-1 0 1,-1 0-1,1 20 0,-3-36-179,-8-12-6076,2-10 4890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28.698"/>
    </inkml:context>
    <inkml:brush xml:id="br0">
      <inkml:brushProperty name="width" value="0.05" units="cm"/>
      <inkml:brushProperty name="height" value="0.05" units="cm"/>
      <inkml:brushProperty name="color" value="#FF0066"/>
    </inkml:brush>
  </inkml:definitions>
  <inkml:trace contextRef="#ctx0" brushRef="#br0">23 855 8898,'-7'-13'789,"4"9"-485,1 0-1,0-1 0,0 1 1,0-1-1,0 0 0,-1-5 0,3 8-231,0 1-1,0 0 1,0 0-1,1 0 1,-1 0-1,0 0 1,0 0-1,0 0 0,1 1 1,-1-1-1,0 0 1,1 0-1,-1 0 1,1 0-1,-1 0 1,1 0-1,0 1 0,-1-1 1,1 0-1,0 0 1,0 1-1,-1-1 1,1 0-1,0 1 1,0-1-1,0 1 0,0-1 1,0 1-1,-1 0 1,1-1-1,0 1 1,0 0-1,0-1 1,2 1-1,40-10 1160,0 3 0,0 1 0,56-1 0,-90 7-1290,1-1 1,0 0-1,-1-1 0,1 0 1,-1 0-1,13-5 0,-19 5-134,1 0-1,-1 1 1,1-1-1,-1-1 1,0 1-1,0 0 1,0-1-1,0 0 1,0 0-1,-1 0 1,1 0-1,-1 0 0,0 0 1,0-1-1,0 1 1,0-1-1,0 1 1,1-6-1,-1-1-273,1 0-1,-1 0 1,-1-1-1,0 1 0,-1 0 1,0 0-1,-2-20 1,0 17 466,-1 0 1,0-1-1,-1 1 1,0 1-1,-1-1 0,-1 1 1,0 0-1,0 0 1,-12-16-1,17 27 75,0-1 0,1 1-1,-1 0 1,0 0 0,1 0 0,-1 0 0,0 0-1,0 0 1,0 0 0,0 0 0,0 1 0,0-1-1,0 0 1,-1 1 0,1-1 0,0 0 0,0 1-1,0 0 1,-1-1 0,1 1 0,0 0 0,-1-1-1,-1 1 1,2 1 22,0-1-1,0 1 1,0-1-1,0 1 1,0 0-1,0 0 1,0-1-1,1 1 1,-1 0-1,0 0 1,0 0-1,1 0 1,-1 0-1,0 0 1,1 0-1,-1 0 1,1 0-1,0 0 1,-1 0-1,1 2 1,-2 4 207,0 0-1,1 0 1,0 1 0,0-1 0,1 0-1,0 1 1,1 9 0,1-10-255,0 0 0,1-1 0,-1 1-1,1 0 1,1-1 0,-1 1 0,1-1 0,1 0 0,-1 0 0,1-1 0,0 1 0,0-1 0,0 0 0,1-1 0,0 1 0,0-1-1,0 0 1,0 0 0,0-1 0,1 0 0,0 0 0,0-1 0,0 0 0,0 0 0,0 0 0,0-1 0,0 0 0,1 0 0,-1-1-1,10 0 1,-15 0-55,0-1 0,-1 1 0,1 0-1,0-1 1,0 1 0,0-1-1,-1 1 1,1-1 0,0 0 0,-1 0-1,1 0 1,-1 0 0,1 0-1,-1 0 1,1 0 0,-1-1 0,0 1-1,1 0 1,-1-1 0,0 1-1,1-3 1,-1 2-19,0-1 0,0 0 0,0 0-1,0 0 1,-1 0 0,1 0 0,-1 0 0,0 0 0,0-1 0,0 1-1,-1-5 1,-2-8-110,-1 0 0,-1 1-1,-13-29 1,13 32 114,-5-11 84,5 13 66,1-1-1,0 0 1,0 0-1,-3-20 1,7 31-95,0-1 1,0 1-1,0-1 1,0 1-1,0 0 1,0-1-1,1 1 1,-1-1-1,0 1 1,0 0-1,1-1 1,-1 1-1,0 0 1,0-1-1,1 1 1,-1 0-1,0 0 1,1-1-1,-1 1 1,0 0-1,1 0 1,-1-1-1,1 1 1,-1 0-1,0 0 1,1 0-1,-1 0 1,1 0-1,-1 0 1,1 0-1,-1 0 1,0 0-1,1 0 1,-1 0-1,1 0 1,-1 0-1,1 0 1,-1 0-1,1 0 0,24 4 631,-19-3-436,9 1 174,-1 0 0,1 1 0,-1 1 0,19 7-1,-28-9-369,1 1 0,-1 0 0,1 1 0,-1-1 0,0 1 0,0 0 0,-1 0 0,1 0 0,-1 1 0,0 0 0,0 0 0,6 9 0,-29-112-219,16 85 135,0 4 3,1 0 0,0 0 0,1-1 0,0 1 0,1 0-1,0-10 1,0 18 42,0-1-1,0 1 1,1 0-1,-1-1 1,0 1-1,1 0 1,0 0-1,-1-1 0,1 1 1,0 0-1,-1 0 1,1 0-1,0 0 1,0 0-1,0 0 1,0 0-1,0 0 1,1-1-1,0 1 2,1 0 0,-1 1 0,0-1 0,0 0 0,1 1 0,-1-1 0,0 1 0,0 0 0,1 0 0,-1 0 0,0 0 0,1 0 0,3 1 0,-1 0-11,12 1-6,0 0-1,-1 0 1,26-2 0,-38 0 25,0-1 1,0 1-1,0-1 1,0 0-1,0 0 1,0 0-1,0-1 1,0 1-1,0-1 1,0 0-1,-1 0 1,1-1 0,-1 1-1,1-1 1,-1 1-1,0-1 1,0 0-1,0 0 1,3-6-1,9-17-2,16-36 0,7-14 168,-37 73-114,1 1 0,-1 0 0,1-1 0,0 1 0,0 0 0,0 0 0,0 0 0,0 0 0,1 0 0,-1 1 0,1-1 0,-1 0 0,1 1 0,-1 0 0,1 0 0,0 0 0,0 0 0,-1 0 0,1 0 0,0 1 0,0 0 0,0-1 0,0 1 0,0 0 0,0 0 0,0 1 0,-1-1 0,1 0 0,0 1 0,0 0 0,0 0 0,3 1 0,-3-1 7,-1 0 1,1 1-1,0 0 0,0-1 1,0 1-1,-1 0 0,1 0 0,-1 0 1,0 1-1,0-1 0,1 1 1,-1-1-1,-1 1 0,1 0 1,0-1-1,-1 1 0,1 0 0,-1 0 1,0 0-1,0 0 0,0 0 1,0 1-1,-1-1 0,1 0 0,-1 0 1,0 1-1,0-1 0,0 0 1,-1 4-1,-1 2-5,0-1-1,0 1 1,-1-1 0,-1 0-1,1 0 1,-1 0 0,0-1-1,-1 1 1,0-1 0,-10 12-1,10-14-241,-1 1 1,1-1-1,-1 0 0,0-1 0,-10 7 0,12-9-304,-1 0 1,1 0 0,-1 0-1,0 0 1,1-1-1,-1 0 1,0 0 0,-9 1-1,-10-1-821</inkml:trace>
</inkml:ink>
</file>

<file path=ppt/ink/ink1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06.657"/>
    </inkml:context>
    <inkml:brush xml:id="br0">
      <inkml:brushProperty name="width" value="0.05" units="cm"/>
      <inkml:brushProperty name="height" value="0.05" units="cm"/>
      <inkml:brushProperty name="color" value="#AB008B"/>
    </inkml:brush>
  </inkml:definitions>
  <inkml:trace contextRef="#ctx0" brushRef="#br0">6 173 7626,'-5'-3'5292,"5"3"-5145,-1 0 0,1 0 0,0 0 0,0-1 0,1-11 3269,11-20-1773,-5 19-1256,1 0 0,0 1 1,1 0-1,0 0 0,20-19 0,-25 28-233,0-1-1,0 1 1,0 0-1,1 0 0,-1 1 1,1-1-1,0 1 1,0 0-1,9-3 1,-11 5-130,0-1 1,1 1 0,-1 0-1,0 0 1,0 0 0,0 0-1,0 1 1,0-1 0,0 1-1,0 0 1,0-1 0,0 1-1,0 1 1,-1-1 0,1 0-1,0 1 1,-1 0 0,5 3-1,-2-1-9,0 1 0,-1-1-1,1 1 1,-1 0 0,0 1 0,-1-1-1,1 1 1,-1 0 0,0-1-1,0 1 1,-1 1 0,0-1 0,0 0-1,-1 0 1,1 1 0,-1-1-1,-1 1 1,1 8 0,-1-5-7,0 0 0,-1 0 0,-1-1 0,1 1-1,-1-1 1,-1 1 0,0-1 0,0 1 0,-1-1 0,0 0 0,-9 13 0,30-33 0,0 1 0,36-16 0,-47 23 34,1 1 0,0 0 0,0 0-1,0 1 1,1 0 0,-1 0 0,0 0 0,0 1 0,1 0 0,-1 1-1,0 0 1,0 0 0,1 0 0,-1 1 0,0 0 0,-1 0 0,1 1-1,0 0 1,-1 0 0,1 1 0,-1-1 0,0 1 0,0 1 0,0-1-1,6 7 1,-10-7 20,0-1-1,0 0 1,-1 1 0,1-1-1,-1 1 1,0-1-1,0 1 1,0-1 0,0 1-1,-1 0 1,1 0 0,-1 0-1,0-1 1,0 1-1,0 0 1,-1 0 0,1-1-1,-1 1 1,0 0-1,0-1 1,0 1 0,-1-1-1,1 1 1,-1-1-1,0 1 1,-4 5 0,-5 7 96,-1 0 0,0-1 0,-25 24 1,36-38-159,-42 33 104,41-33-168,0 1 1,-1-1-1,1 0 1,0 1-1,-1-1 0,1 0 1,0 0-1,-1-1 1,1 1-1,-1 0 0,0-1 1,1 0-1,-1 1 1,1-1-1,-1 0 0,1-1 1,-1 1-1,-4-1 0,5 0-107,0-1 0,1 1 0,-1-1 0,1 1 0,0-1 0,-1 0 0,1 1 0,0-1-1,0 0 1,0 0 0,0 0 0,0 0 0,1 0 0,-1 0 0,1 0 0,-1 0 0,1 0-1,0 0 1,-1 0 0,1-3 0,0-48-3384,1 47 3158,2-39-1179</inkml:trace>
</inkml:ink>
</file>

<file path=ppt/ink/ink1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07.121"/>
    </inkml:context>
    <inkml:brush xml:id="br0">
      <inkml:brushProperty name="width" value="0.05" units="cm"/>
      <inkml:brushProperty name="height" value="0.05" units="cm"/>
      <inkml:brushProperty name="color" value="#AB008B"/>
    </inkml:brush>
  </inkml:definitions>
  <inkml:trace contextRef="#ctx0" brushRef="#br0">0 207 6921,'0'0'4806,"5"-2"-2755,44-33 2720,20-30-2641,-39 29-1445,-24 29-545,-1-1 0,1 1-1,1 0 1,-1 0 0,1 0 0,0 1 0,1 0-1,10-6 1,-17 12-119,0 0 1,0-1-1,0 1 0,0 0 1,0 0-1,0-1 0,0 1 1,0 0-1,1 0 0,-1 1 1,0-1-1,0 0 0,0 0 1,0 0-1,0 1 0,0-1 1,0 0-1,0 1 0,0-1 1,0 1-1,0 0 0,0-1 1,0 1-1,0 0 0,0-1 1,-1 1-1,1 0 0,0 0 1,0 0-1,-1 0 0,2 1 1,17 35 364,-19-35-361,22 62 1031,18 86 0,-27-94-353,2-1-1,38 92 0,-46-132-1728,-10-25-3003,-8-16 658,5 11 5099,-20-44-1400</inkml:trace>
</inkml:ink>
</file>

<file path=ppt/ink/ink1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07.553"/>
    </inkml:context>
    <inkml:brush xml:id="br0">
      <inkml:brushProperty name="width" value="0.05" units="cm"/>
      <inkml:brushProperty name="height" value="0.05" units="cm"/>
      <inkml:brushProperty name="color" value="#AB008B"/>
    </inkml:brush>
  </inkml:definitions>
  <inkml:trace contextRef="#ctx0" brushRef="#br0">1 131 11290,'12'8'4929,"7"-6"-2512,10-2-465,10-10-335,-4-10-433,6-10-360,-7-4-424,-4-13-312</inkml:trace>
</inkml:ink>
</file>

<file path=ppt/ink/ink1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14.403"/>
    </inkml:context>
    <inkml:brush xml:id="br0">
      <inkml:brushProperty name="width" value="0.05" units="cm"/>
      <inkml:brushProperty name="height" value="0.05" units="cm"/>
      <inkml:brushProperty name="color" value="#AB008B"/>
    </inkml:brush>
  </inkml:definitions>
  <inkml:trace contextRef="#ctx0" brushRef="#br0">403 1112 7562,'4'0'461,"-1"-1"-1,1 0 1,0 1 0,0-1 0,-1 0 0,1-1 0,-1 1 0,1-1 0,-1 1 0,1-1-1,3-3 1,35-29 244,-29 23-92,29-28-10,0-2 0,-3-1 0,-1-3 0,-3 0 0,-1-3 0,-3-1-1,35-73 1,-60 109-561,0 0 0,-1-1 0,-1 0 0,0 0 0,-1 0 0,-1-1 0,0 1 0,-1-1 0,0-16 0,-3 12-23,-1 1 1,0-1-1,-1 1 0,-1-1 1,-1 1-1,-12-27 0,4 15 12,-1 0 1,-1 0-1,-32-40 0,37 55-31,-1 1-1,-1 1 1,0 0-1,0 0 0,-1 2 1,-1 0-1,0 0 1,-20-10-1,26 17-1,0 0 0,0 1-1,0 0 1,0 0 0,-1 1-1,1 0 1,-1 1 0,0 0-1,1 0 1,-1 1 0,0 1-1,-13 1 1,9 1 38,-1 0 0,1 1-1,1 1 1,-1 0 0,1 1 0,-1 1-1,-18 12 1,7-1 129,1 1 0,1 1-1,1 0 1,0 2 0,2 1-1,1 0 1,-23 37 0,19-24 75,2 2 0,1 0 0,-15 46 0,28-66-183,2-1 1,0 1-1,1 1 1,0-1-1,2 1 0,0-1 1,1 1-1,1 0 0,4 32 1,-2-43-112,0 0 1,0-1 0,1 1 0,0 0 0,0-1-1,1 1 1,0-1 0,0 0 0,0-1 0,1 1-1,0-1 1,1 1 0,-1-2 0,1 1 0,0-1 0,1 1-1,-1-2 1,1 1 0,0-1 0,0 0 0,1 0-1,-1-1 1,1 0 0,0-1 0,15 4 0,55 4-616</inkml:trace>
</inkml:ink>
</file>

<file path=ppt/ink/ink1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16.017"/>
    </inkml:context>
    <inkml:brush xml:id="br0">
      <inkml:brushProperty name="width" value="0.05" units="cm"/>
      <inkml:brushProperty name="height" value="0.05" units="cm"/>
      <inkml:brushProperty name="color" value="#AB008B"/>
    </inkml:brush>
  </inkml:definitions>
  <inkml:trace contextRef="#ctx0" brushRef="#br0">105 72 8394,'5'-50'3706,"-5"49"-3610,0 1 1,0-1 0,1 0-1,-1 0 1,0 1-1,0-1 1,0 0-1,-1 0 1,1 1-1,0-1 1,0 0-1,0 1 1,0-1 0,-1 0-1,1 0 1,0 1-1,-1-1 1,1 0-1,0 1 1,-1-1-1,1 1 1,-1-1-1,1 1 1,-1-1-1,1 1 1,-1-1 0,0 1-1,1-1 1,-1 1-1,0-1 1,1 1-1,-1 0 1,0 0-1,1-1 1,-1 1-1,0 0 1,0 0 0,1 0-1,-1 0 1,0 0-1,-1 0 1,1 0 38,-1 0 1,0 1 0,1-1 0,-1 1-1,1-1 1,-1 1 0,1 0-1,-1-1 1,1 1 0,0 0 0,-1 0-1,1 0 1,0 0 0,-2 3 0,-7 13 315,0 1 1,2 1 0,0-1 0,-9 36 0,13-43-341,1 0 1,0 1-1,1-1 1,1 1 0,0-1-1,0 1 1,1 0-1,0 0 1,1-1-1,1 1 1,0-1 0,0 1-1,1-1 1,1 0-1,-1 0 1,2 0 0,0 0-1,0-1 1,1 0-1,12 17 1,-15-24-81,-1 0 0,1 0-1,0 0 1,1-1 0,-1 1 0,0-1 0,1 0 0,-1 0 0,1 0-1,-1 0 1,1 0 0,0-1 0,0 0 0,0 0 0,0 0 0,5 1-1,-3-2-8,0 0 0,0-1 0,0 1 0,0-1 0,-1 0 0,1 0 0,0-1-1,0 0 1,-1 0 0,7-3 0,0-2 1,-1 1 1,0-1-1,-1-1 0,0 0 1,0 0-1,0-1 1,-1-1-1,-1 1 0,14-20 1,-17 21 0,0 0 0,-1 0 1,0 0-1,0-1 0,0 0 0,-1 0 1,3-18-1,-5 23-12,-1-1 1,0 1-1,0 0 0,0-1 0,-1 1 1,1 0-1,-1-1 0,0 1 1,0 0-1,-1 0 0,1 0 0,-1 0 1,0 0-1,0 0 0,0 0 1,0 1-1,-1-1 0,0 1 1,-5-7-1,1 4 0,1 1 1,-1-1-1,0 2 1,0-1-1,-1 1 1,1 0-1,-1 0 1,0 1-1,0 0 1,0 0-1,-9-1 0,-10-1-177,0 1 0,-30 1-1,28 1-362,29 2 417,-1 0 1,1 0-1,0 0 0,-1 0 1,1 0-1,-1 0 0,1 0 1,0 0-1,-1 0 0,1 0 1,-1 0-1,1 0 0,0 0 1,-1 0-1,1-1 0,-1 1 1,1 0-1,0 0 0,-1 0 1,1-1-1,0 1 0,-1 0 1,1 0-1,0-1 1,-1 1-1,1 0 0,0-1 1,0 1-1,-1 0 0,1-1 1,0 1-1,0 0 0,0-1 1,0 1-1,-1-1 0,1 1 1,0 0-1,0-1 0,0 1 1,0-1-1,0 1 0,0-1 1,0-1-965</inkml:trace>
</inkml:ink>
</file>

<file path=ppt/ink/ink1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16.434"/>
    </inkml:context>
    <inkml:brush xml:id="br0">
      <inkml:brushProperty name="width" value="0.05" units="cm"/>
      <inkml:brushProperty name="height" value="0.05" units="cm"/>
      <inkml:brushProperty name="color" value="#AB008B"/>
    </inkml:brush>
  </inkml:definitions>
  <inkml:trace contextRef="#ctx0" brushRef="#br0">0 0 12075,'3'13'5989,"5"5"-3182,0 0-1528,8 26 1034,-4-10-1175,15 64 0,-25-82-1169,-1-6-42,1 0 0,-1-1 1,2 1-1,-1-1 1,1 0-1,1 1 0,0-1 1,0-1-1,8 14 1,-12-22 21,0 0 0,0-1 0,0 1 0,0 0-1,0 0 1,0 0 0,0-1 0,0 1 0,0 0 0,0 0 0,0-1 0,0 1 0,0 0 0,0 0 0,0-1 0,0 1 0,0 0 0,0 0 0,0-1 0,0 1 0,0 0 0,1 0 0,-1 0 0,0-1 0,0 1 0,0 0 0,0 0 0,1 0 0,-1 0 0,0-1 0,0 1 0,0 0 0,1 0 0,-1 0 0,0 0 0,0 0 0,0 0 0,1 0 0,-1-1 0,0 1 0,0 0 0,1 0 0,-1 0 0,0 0 0,0 0 0,1 0 0,-1 0 0,0 0 0,0 0 0,1 0 0,-1 1 0,0-1 0,0 0 0,0 0 0,1 0 0,-1 0 0,0 0 0,0 0 0,0 0 0,1 0 0,-1 1 0,0-1 0,0 0 0,0 0 0,1 0 0,-1 1 0,0-1 0,0 0 0,1-23-2321,-1 21 2188,3-22 461,3-8-128</inkml:trace>
</inkml:ink>
</file>

<file path=ppt/ink/ink1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16.833"/>
    </inkml:context>
    <inkml:brush xml:id="br0">
      <inkml:brushProperty name="width" value="0.05" units="cm"/>
      <inkml:brushProperty name="height" value="0.05" units="cm"/>
      <inkml:brushProperty name="color" value="#AB008B"/>
    </inkml:brush>
  </inkml:definitions>
  <inkml:trace contextRef="#ctx0" brushRef="#br0">1 369 9658,'2'-8'4769,"5"-7"-1888,19-16-753,10-8-119,7-12-377,11-4-120,-2 1-464,-8 8-263,-11 15-497,-7 7-120,-17 15-168,-1 4-232,-10 14-1633,-4 7-31,0 3-865,4 10 1801</inkml:trace>
  <inkml:trace contextRef="#ctx0" brushRef="#br0" timeOffset="1">78 635 10338,'-6'6'4769,"1"-4"-2416,18-8-137,1-10-95,8-6-577,5-8-280,-1-1-680,5 6-248,-2-2-200,-2-1-96,-2 1-552,-5-2-488,3 1-1376,-4 0-425,3-7 1665</inkml:trace>
</inkml:ink>
</file>

<file path=ppt/ink/ink1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17.281"/>
    </inkml:context>
    <inkml:brush xml:id="br0">
      <inkml:brushProperty name="width" value="0.05" units="cm"/>
      <inkml:brushProperty name="height" value="0.05" units="cm"/>
      <inkml:brushProperty name="color" value="#AB008B"/>
    </inkml:brush>
  </inkml:definitions>
  <inkml:trace contextRef="#ctx0" brushRef="#br0">183 271 9554,'-1'11'6992,"0"1"-3422,0-7-3085,1 1 1,0 0-1,0-1 1,0 1-1,2 10 1,8 19 494,1 0 0,19 38 0,-17-43-885,-1 0 0,-1 1 0,8 39 1,-17-56-691,-8-39-4330,3 10 3446,-4-16-28</inkml:trace>
  <inkml:trace contextRef="#ctx0" brushRef="#br0" timeOffset="1">1 372 9730,'6'-8'4585,"7"-6"-2224,22-10-81,4-11-47,13-12-385,4-7-112,-6 0-647,-2 4-273,-13 12-480,-10 12-208,-13 12-200,-5 6-336,-10 8-977,3 5-391</inkml:trace>
</inkml:ink>
</file>

<file path=ppt/ink/ink1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17.720"/>
    </inkml:context>
    <inkml:brush xml:id="br0">
      <inkml:brushProperty name="width" value="0.05" units="cm"/>
      <inkml:brushProperty name="height" value="0.05" units="cm"/>
      <inkml:brushProperty name="color" value="#AB008B"/>
    </inkml:brush>
  </inkml:definitions>
  <inkml:trace contextRef="#ctx0" brushRef="#br0">9 174 11106,'-8'19'4865,"19"-14"-2648,0-3-89,16-23-591,6-6-369,2-6-408,0-2-600,-7 2-1952,13 6-217,0 3 937</inkml:trace>
</inkml:ink>
</file>

<file path=ppt/ink/ink1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18.122"/>
    </inkml:context>
    <inkml:brush xml:id="br0">
      <inkml:brushProperty name="width" value="0.05" units="cm"/>
      <inkml:brushProperty name="height" value="0.05" units="cm"/>
      <inkml:brushProperty name="color" value="#AB008B"/>
    </inkml:brush>
  </inkml:definitions>
  <inkml:trace contextRef="#ctx0" brushRef="#br0">101 81 12075,'0'19'5009,"7"7"-3009,1-3-280,3 12-559,-3-8-369,-3-2-496,1 5-160,-2-14-152,-1 0-256,-3-10-760,-7-14-1785</inkml:trace>
  <inkml:trace contextRef="#ctx0" brushRef="#br0" timeOffset="0.99">9 1 10594,'-7'3'4105,"6"2"-2929,4-4-447,2-4-3154</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29.520"/>
    </inkml:context>
    <inkml:brush xml:id="br0">
      <inkml:brushProperty name="width" value="0.05" units="cm"/>
      <inkml:brushProperty name="height" value="0.05" units="cm"/>
      <inkml:brushProperty name="color" value="#FF0066"/>
    </inkml:brush>
  </inkml:definitions>
  <inkml:trace contextRef="#ctx0" brushRef="#br0">91 185 6905,'-10'-33'5807,"10"32"-5726,-1 1 0,1-1 0,0 0 0,-1 1-1,1-1 1,-1 1 0,1 0 0,0-1 0,-1 1-1,1-1 1,-1 1 0,1 0 0,-1-1 0,1 1-1,-1 0 1,0 0 0,1-1 0,-1 1 0,1 0-1,-1 0 1,1 0 0,-1 0 0,0 0 0,1-1-1,-1 1 1,0 0 0,1 1 0,-1-1 0,1 0-1,-1 0 1,0 0 0,1 0 0,-1 0 0,1 1-1,-1-1 1,1 0 0,-1 0 0,0 1 0,1-1-1,-1 0 1,1 1 0,0-1 0,-1 1 0,1-1-1,-1 1 1,1-1 0,0 1 0,-1-1 0,1 1-1,0-1 1,-1 1 0,1-1 0,-1 2 0,-5 8 203,-1-1 1,1 2-1,1-1 1,0 1-1,1 0 1,-1 0-1,2 0 1,0 0-1,0 1 1,-1 21-1,2-15-57,1 0-1,1-1 0,1 1 0,1 0 0,0 0 0,7 26 1,-7-38-159,0 1 1,1-1-1,-1 1 1,1-1-1,0 0 1,1 0-1,-1-1 0,1 1 1,0-1-1,1 1 1,-1-1-1,1-1 1,0 1-1,10 6 1,-11-8-44,0-1 0,1 0 1,-1 0-1,1 0 0,-1-1 1,1 0-1,0 1 0,0-2 1,0 1-1,0-1 0,-1 1 1,1-1-1,0-1 0,0 1 1,0-1-1,0 1 0,0-2 1,-1 1-1,1 0 0,0-1 1,4-2-1,4-2-6,0-1-1,-1 0 1,0-1-1,0-1 1,0 0 0,-1 0-1,-1-1 1,0 0-1,0-1 1,-1-1 0,0 1-1,-1-1 1,0 0-1,-1-1 1,7-17 0,-3 2-28,-1 0 0,-1-1 1,-1-1-1,-2 1 1,-1-1-1,1-39 0,-6 69 6,0-1-1,0 1 0,0 0 0,-1 0 0,1 0 0,0 0 0,0 0 1,0-1-1,0 1 0,0 0 0,0 0 0,0 0 0,0 0 0,0-1 1,0 1-1,0 0 0,0 0 0,0 0 0,0 0 0,0 0 0,0-1 1,0 1-1,0 0 0,1 0 0,-1 0 0,0 0 0,0 0 1,0-1-1,0 1 0,0 0 0,0 0 0,0 0 0,0 0 0,1 0 1,-1 0-1,0 0 0,0-1 0,0 1 0,0 0 0,0 0 0,1 0 1,-1 0-1,0 0 0,0 0 0,0 0 0,0 0 0,0 0 1,1 0-1,-1 0 0,0 0 0,8 9-151,16 16 142,24 10 31,-46-33-17,0-1 1,0 1-1,1-1 0,-1 0 1,0 0-1,1 0 1,-1 0-1,1-1 1,-1 1-1,1-1 0,-1 1 1,1-1-1,0 0 1,-1 0-1,1 0 1,-1 0-1,1 0 1,0-1-1,-1 1 0,1-1 1,-1 0-1,1 1 1,-1-1-1,0 0 1,1-1-1,-1 1 0,0 0 1,0-1-1,0 1 1,0-1-1,0 0 1,0 1-1,0-1 1,2-4-1,-2 4 3,0-1-1,-1 1 1,1-1 0,-1 1 0,1-1-1,-1 1 1,0-1 0,-1 0 0,1 0-1,0 0 1,-1 1 0,1-1-1,-1 0 1,0 0 0,0 0 0,0 0-1,0 0 1,-1 0 0,1 1 0,-1-1-1,1 0 1,-1 0 0,0 0-1,0 1 1,-1-1 0,1 1 0,-3-5-1,-5-3-93,-1 0 0,0 0 1,0 1-1,-1 1 0,0 0 0,-18-10 0,24 15-193,1 1 1,-1 0-1,1 0 0,-1 0 1,0 0-1,0 0 0,1 1 1,-1 0-1,0 0 0,0 1 1,0-1-1,-1 1 0,1 0 1,0 0-1,0 1 0,0 0 1,0 0-1,0 0 0,0 0 1,-6 3-1,8-1-1617,17-2 782</inkml:trace>
</inkml:ink>
</file>

<file path=ppt/ink/ink1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18.532"/>
    </inkml:context>
    <inkml:brush xml:id="br0">
      <inkml:brushProperty name="width" value="0.05" units="cm"/>
      <inkml:brushProperty name="height" value="0.05" units="cm"/>
      <inkml:brushProperty name="color" value="#AB008B"/>
    </inkml:brush>
  </inkml:definitions>
  <inkml:trace contextRef="#ctx0" brushRef="#br0">0 180 9890,'4'28'4439,"1"40"0,-1-3-1476,12-186-1137,-7 70-1738,-8 40-75,14-67-11,-14 70 31,2 1-1,-1-1 0,1 1 1,0-1-1,1 1 1,0 0-1,6-9 1,-9 15-15,-1 0-1,1 0 1,0 1 0,-1-1-1,1 0 1,0 0 0,0 1 0,0-1-1,0 1 1,-1-1 0,1 1 0,0-1-1,0 1 1,0-1 0,0 1 0,0 0-1,0-1 1,0 1 0,0 0 0,0 0-1,0 0 1,1 0 0,-1 0-1,1 0 1,0 1 7,0-1 0,0 1 0,0 0-1,0 0 1,-1 0 0,1 0 0,0 0 0,-1 0-1,1 1 1,-1-1 0,3 3 0,3 4 36,-2 0 0,1 0 0,8 17 0,-4-5-58,-5-9-117,0 0 0,0 0 1,1-1-1,1 0 1,0 0-1,0 0 0,1-1 1,15 15-1,-22-24-14,0 1 0,0 0-1,0-1 1,0 1 0,0-1 0,1 1-1,-1-1 1,0 0 0,0 1 0,1-1-1,-1 0 1,0 0 0,0 0 0,1 0 0,-1 0-1,0 0 1,0 0 0,1-1 0,-1 1-1,0 0 1,0-1 0,0 1 0,1-1-1,-1 1 1,0-1 0,0 1 0,0-1-1,0 0 1,0 0 0,0 1 0,1-3-1,3-2-689,-1 0-1,1-1 1,-1 0-1,5-9 1,-8 13 658,18-32-1118</inkml:trace>
</inkml:ink>
</file>

<file path=ppt/ink/ink1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18.905"/>
    </inkml:context>
    <inkml:brush xml:id="br0">
      <inkml:brushProperty name="width" value="0.05" units="cm"/>
      <inkml:brushProperty name="height" value="0.05" units="cm"/>
      <inkml:brushProperty name="color" value="#AB008B"/>
    </inkml:brush>
  </inkml:definitions>
  <inkml:trace contextRef="#ctx0" brushRef="#br0">142 0 11122,'-5'3'1771,"0"0"-1,1 0 1,-1 1-1,1-1 1,-7 8-1,-22 31 945,-20 48-1898,49-82-725,0 1 1,1-1-1,0 1 0,1-1 0,0 1 0,-1 11 0,3-17-82,-1-1 0,1 1-1,0-1 1,1 1 0,-1 0 0,0-1 0,1 1-1,-1-1 1,1 1 0,0-1 0,2 4 0,-2-4-11,-1-1 1,1 0 0,0 0 0,0 0 0,0 0-1,0 0 1,0 0 0,0-1 0,1 1 0,-1 0-1,0 0 1,0-1 0,1 1 0,-1-1 0,0 1-1,1-1 1,-1 0 0,0 1 0,1-1 0,-1 0-1,0 0 1,1 0 0,1 0 0,1 0-12,-1-1 1,1 0 0,0 0-1,0 0 1,0 0 0,-1 0-1,1-1 1,-1 0-1,1 0 1,-1 0 0,1 0-1,-1 0 1,0 0-1,0-1 1,0 0 0,-1 0-1,1 0 1,-1 0-1,1 0 1,-1 0 0,0 0-1,0-1 1,0 1 0,1-7-1,6-9-137,-2-1-1,-1 0 1,5-27-1,-8 36 53,3-5 4,0 15 2,8 23-43,-5-6 114,-7-13-34,0 0-1,1 0 1,-1 0 0,1 0-1,0 0 1,0 0-1,0-1 1,0 0-1,0 0 1,1 0 0,-1 0-1,1 0 1,-1 0-1,1-1 1,-1 0-1,1 0 1,0 0 0,0 0-1,5 0 1,-5-1-176,0 1 0,-1-2 1,1 1-1,0 0 0,-1-1 1,1 0-1,-1 0 0,1 0 1,-1 0-1,1 0 0,-1-1 1,0 1-1,1-1 0,-1 0 1,0 0-1,0 0 0,-1-1 1,1 1-1,0-1 0,-1 1 1,3-4-1,32-51-4026,-16 24 3179</inkml:trace>
</inkml:ink>
</file>

<file path=ppt/ink/ink1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19.342"/>
    </inkml:context>
    <inkml:brush xml:id="br0">
      <inkml:brushProperty name="width" value="0.05" units="cm"/>
      <inkml:brushProperty name="height" value="0.05" units="cm"/>
      <inkml:brushProperty name="color" value="#AB008B"/>
    </inkml:brush>
  </inkml:definitions>
  <inkml:trace contextRef="#ctx0" brushRef="#br0">32 359 7594,'0'0'232,"-1"0"0,1 0 0,-1 1 0,1-1 0,-1 0 0,1 1 0,-1-1 0,1 1 0,-1-1 0,1 1 0,0-1 0,-1 1 0,1-1 1,0 1-1,-1-1 0,1 1 0,0-1 0,0 1 0,-1-1 0,1 1 0,0 0 0,0-1 0,0 1 0,0-1 0,0 2 0,-9 25 1270,9-26-1487,-5 24 1196,1 0 0,1 0 0,1 41 0,2-60-1077,0-1-1,0 1 1,1 0-1,-1-1 0,2 1 1,-1-1-1,0 1 0,1-1 1,0 0-1,1 0 0,-1 0 1,1 0-1,0 0 0,0 0 1,0-1-1,1 1 0,-1-1 1,1 0-1,0 0 1,1 0-1,-1-1 0,1 0 1,5 4-1,-6-5-120,-1-1 0,1 0 0,0 1 0,-1-2 0,1 1 0,0 0 0,0-1 0,0 0-1,-1 0 1,1 0 0,0 0 0,0 0 0,0-1 0,-1 0 0,1 0 0,0 0 0,-1 0 0,1 0 0,-1-1 0,1 1 0,-1-1 0,0 0 0,1 0 0,-1-1 0,0 1-1,0-1 1,-1 1 0,1-1 0,4-5 0,2-4 0,0 0 0,0-1 0,-1 0 0,-1-1 0,0 1 0,6-19 0,-5 11-18,-1-1 0,-2 0-1,0 0 1,-2-1 0,0 1 0,-1-1 0,-1 0 0,-2 0 0,0 1 0,-1-1 0,-1 0 0,-2 1 0,0 0-1,-1 0 1,-1 0 0,-1 1 0,-1 0 0,-1 1 0,-1-1 0,0 2 0,-17-22 0,26 40 1,0-1 0,1 0 1,-1 0-1,0 1 0,0-1 1,0 1-1,0-1 1,0 1-1,0 0 0,0 0 1,0 0-1,0 0 0,-1 0 1,1 0-1,0 1 0,-1-1 1,1 1-1,-1 0 0,-3-1 1,5 2 14,-1-1 0,1 0 0,0 1-1,-1-1 1,1 1 0,0-1 0,-1 1 0,1 0 0,0-1 0,0 1 0,-1 0 0,1 0 0,0 0 0,0 0 0,0 0-1,0 0 1,0 0 0,1 0 0,-1 0 0,0 1 0,0-1 0,1 0 0,-1 0 0,1 1 0,-1-1 0,1 0 0,0 1-1,-1-1 1,1 1 0,0-1 0,0 0 0,0 1 0,0-1 0,0 1 0,0 1 0,1 8 107,0 0 0,1 0 0,0 0 0,1 0 0,0 0 1,6 15-1,34 65 546,-19-43-418,3 10-334,3-1 0,54 81-1,-77-130-2342,-5-16-1783,-4-9 2451</inkml:trace>
</inkml:ink>
</file>

<file path=ppt/ink/ink1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19.776"/>
    </inkml:context>
    <inkml:brush xml:id="br0">
      <inkml:brushProperty name="width" value="0.05" units="cm"/>
      <inkml:brushProperty name="height" value="0.05" units="cm"/>
      <inkml:brushProperty name="color" value="#AB008B"/>
    </inkml:brush>
  </inkml:definitions>
  <inkml:trace contextRef="#ctx0" brushRef="#br0">0 70 8754,'3'0'810,"0"0"1,0 0-1,-1 0 0,1 0 1,0 0-1,-1 0 1,1-1-1,0 1 0,4-2 1,40-22 1881,-29 14-1211,-7 4-919,0 1 0,0 0 0,0 1 0,1 0 0,12-3 0,-20 7-492,-1-1 1,1 1-1,-1 0 0,1 0 0,-1 0 0,1 0 0,-1 1 1,1-1-1,-1 1 0,0 0 0,1 0 0,-1 0 1,0 0-1,0 1 0,1 0 0,-1-1 0,-1 1 1,1 0-1,0 0 0,0 0 0,-1 1 0,5 3 1,3 8-192,0 1 0,-1 0 0,0 0 1,-1 0-1,12 33 0,-20-48 36,0 0 0,0 1 0,0-1 0,0 0-1,0 0 1,0 0 0,2 2-1704,-2-2 1704,0 0 0,0 0 0,0 0-1,0 0 1,0 1 0,0-1 0,0 0 0,-1 0 0,1 0-1,0 0 1,0 0 0,0 0 0,0 0 0,0 0-1,-2 2-1702,0-4 414</inkml:trace>
</inkml:ink>
</file>

<file path=ppt/ink/ink1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20.222"/>
    </inkml:context>
    <inkml:brush xml:id="br0">
      <inkml:brushProperty name="width" value="0.05" units="cm"/>
      <inkml:brushProperty name="height" value="0.05" units="cm"/>
      <inkml:brushProperty name="color" value="#AB008B"/>
    </inkml:brush>
  </inkml:definitions>
  <inkml:trace contextRef="#ctx0" brushRef="#br0">1 148 9930,'2'1'8144,"18"-11"-8006,-10 5-1202,4-2-415,-9 4 1133,0 0-1,0 1 0,0 0 0,0 0 0,0 0 0,0 1 0,0 0 0,1 0 0,-1 0 1,0 0-1,1 1 0,-1 0 0,8 1 0,-9-1 160,0 1 0,0 0 0,0 0 0,0 1 0,-1-1 0,1 1 0,0 0 0,-1 0 0,0 0 1,1 0-1,-1 0 0,5 6 0,36 41 3826,-35-38-2034,0 0 0,18 16 0,-23-24-1310,0 0 0,0 0-1,0-1 1,0 0 0,0 0 0,0 0 0,1 0 0,-1 0 0,1-1-1,-1 0 1,1 0 0,-1 0 0,1-1 0,0 0 0,-1 1-1,1-2 1,0 1 0,-1 0 0,10-3 0,-10 2-116,-1-1-1,1 1 1,-1-1 0,1 0-1,-1 0 1,0 0 0,1 0 0,-1-1-1,0 1 1,-1-1 0,1 0-1,0 0 1,-1 0 0,0 0 0,1 0-1,-1-1 1,0 1 0,-1-1 0,1 1-1,-1-1 1,1 0 0,-1 1-1,0-1 1,0-5 0,0 0-43,-1 1 0,0 0-1,0-1 1,0 1 0,-1 0 0,-1 0 0,0 0 0,0-1 0,0 2 0,-7-15 0,7 17-322,0-1 1,-1 1 0,1 0-1,-1 1 1,-1-1 0,1 0 0,-1 1-1,1 0 1,-1 0 0,0 0-1,-1 0 1,1 1 0,-1-1 0,0 1-1,1 0 1,-9-3 0,2 5-2322,14 7-905,17 10-298,7-2 2531</inkml:trace>
</inkml:ink>
</file>

<file path=ppt/ink/ink1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20.638"/>
    </inkml:context>
    <inkml:brush xml:id="br0">
      <inkml:brushProperty name="width" value="0.05" units="cm"/>
      <inkml:brushProperty name="height" value="0.05" units="cm"/>
      <inkml:brushProperty name="color" value="#AB008B"/>
    </inkml:brush>
  </inkml:definitions>
  <inkml:trace contextRef="#ctx0" brushRef="#br0">85 550 8250,'-8'12'10262,"-30"45"-6631,32-48-3072,0 0-228,0-1 1,1 1-1,-6 14 1,10-22-329,1 0 0,-1 0 1,1 1-1,-1-1 0,1 0 1,-1 1-1,1-1 0,0 1 1,0-1-1,0 0 0,-1 1 1,1-1-1,1 1 0,-1-1 0,0 1 1,0-1-1,0 0 0,1 1 1,-1-1-1,1 0 0,-1 1 1,1-1-1,0 0 0,-1 0 1,1 1-1,0-1 0,0 0 1,0 0-1,0 0 0,0 0 1,0 0-1,2 1 0,-2-2-36,0 1 0,0-1 0,0 0 1,0 0-1,0 0 0,0 0 0,1 0 0,-1 0 0,0 0 0,0-1 0,0 1 0,0 0 0,0-1 1,0 1-1,0-1 0,0 1 0,0-1 0,0 1 0,0-1 0,0 0 0,1 0 0,27-23-753,-17 13 346,14-6-271,31-17-1,-52 31 702,-1-1-1,1 1 0,0-1 0,-1 0 0,0 0 1,0 0-1,0-1 0,0 1 0,-1-1 1,0 0-1,0 0 0,0 0 0,-1 0 0,1-1 1,-1 1-1,-1-1 0,1 1 0,-1-1 0,0 0 1,0 0-1,0-8 0,0-12 33,-2 1-1,-1-1 1,-9-41-1,6 33-34,4 32 18,-8-66 269,-3 1 0,-37-112 0,39 160 557,7 29 436,7 37 231,20 36 485,60 142 0,-20-61-1968,-57-151-3184,-9-28-1541,1 6 3801,-2-15-711</inkml:trace>
  <inkml:trace contextRef="#ctx0" brushRef="#br0" timeOffset="1">174 365 9266,'-5'13'3825,"7"-10"-2105,7-6-568,7-8-47,0-5-289,4-3-368,-1 4-280,0 6-1464,3-1 4640,-7 3-2872</inkml:trace>
</inkml:ink>
</file>

<file path=ppt/ink/ink1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21.086"/>
    </inkml:context>
    <inkml:brush xml:id="br0">
      <inkml:brushProperty name="width" value="0.05" units="cm"/>
      <inkml:brushProperty name="height" value="0.05" units="cm"/>
      <inkml:brushProperty name="color" value="#AB008B"/>
    </inkml:brush>
  </inkml:definitions>
  <inkml:trace contextRef="#ctx0" brushRef="#br0">1 190 7274,'112'24'3826,"-110"-24"-3718,-1 0 1,0 1 0,0-1-1,0 0 1,0 0 0,1 0-1,-1 0 1,0 0 0,0 0-1,1 0 1,-1 0 0,0-1-1,0 1 1,0 0 0,0-1-1,1 1 1,-1-1 0,0 1-1,0-1 1,0 0 0,0 1-1,0-1 1,0 0 0,0 0-1,-1 1 1,1-1 0,0 0-1,0 0 1,-1 0 0,1 0-1,0 0 1,-1 0 0,1 0-1,-1-1 1,1 1-1,-1 0 1,0 0 0,1 0-1,-1 0 1,0-1 0,0 1-1,0 0 1,0-2 0,1-5 670,7-18 1621,9-44 1924,-16 66-4127,-1-1 1,1 1-1,-1-1 1,0 1-1,-1 0 1,1-1-1,-1 1 0,0-1 1,0 1-1,0 0 1,0 0-1,-1-1 1,-2-4-1,3 8-190,0 0 1,0 0-1,0 0 0,0 0 0,0 0 0,0 0 0,0 0 0,-1 0 0,1 0 1,0 1-1,0-1 0,-1 0 0,1 1 0,-1-1 0,1 1 0,0 0 0,-1-1 1,1 1-1,-1 0 0,1 0 0,-1 0 0,1 0 0,-1 0 0,1 0 0,0 0 1,-1 1-1,1-1 0,-1 0 0,1 1 0,0-1 0,-1 1 0,1 0 1,0-1-1,-1 1 0,1 0 0,0 0 0,0 0 0,0-1 0,0 1 0,0 1 1,0-1-1,0 0 0,0 0 0,0 0 0,0 0 0,0 1 0,1-1 0,-1 0 1,1 1-1,-1-1 0,1 0 0,-1 1 0,1-1 0,0 3 0,-1 0-9,0 1-1,1 0 0,0 0 1,0 0-1,0 0 0,1 0 1,-1-1-1,1 1 1,0 0-1,1 0 0,-1-1 1,1 1-1,0-1 0,0 1 1,0-1-1,1 0 0,0 0 1,-1 0-1,7 7 0,-6-9 5,0 1-1,1-1 0,-1 1 0,0-1 0,1 0 0,0 0 0,-1-1 1,1 1-1,0-1 0,0 1 0,0-1 0,0-1 0,0 1 1,0 0-1,0-1 0,0 0 0,0 0 0,0 0 0,0-1 1,0 1-1,0-1 0,0 0 0,0 0 0,4-2 0,49-18 233,40-13 698,-85 31-612,0 0 0,0 1 0,1 0-1,-1 1 1,0 0 0,14 2 0,-25-1-294,-1 0 0,1 0 0,-1-1 0,1 1 0,-1 0 0,1 0 0,-1 1 0,1-1 1,-1 0-1,1 0 0,-1 0 0,1 0 0,-1 0 0,1 1 0,-1-1 0,1 0 0,-1 0 0,1 1 0,-1-1 0,0 0 0,1 0 0,-1 1 0,1-1 0,-1 1 0,0-1 0,1 0 1,-1 1-1,0-1 0,0 1 0,1-1 0,-1 1 0,0-1 0,0 1 0,0-1 0,1 1 0,-1 0 0,-1 0 9,1 1 0,-1 0 0,1-1 1,-1 1-1,0-1 0,1 1 0,-1-1 0,0 1 0,0-1 0,0 0 0,-2 3 0,-41 35 170,41-37-168,-16 12-92,0-1 0,0-1 1,-39 18-1,-26 1-3032,59-25 847,9-13 955</inkml:trace>
</inkml:ink>
</file>

<file path=ppt/ink/ink1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21.496"/>
    </inkml:context>
    <inkml:brush xml:id="br0">
      <inkml:brushProperty name="width" value="0.05" units="cm"/>
      <inkml:brushProperty name="height" value="0.05" units="cm"/>
      <inkml:brushProperty name="color" value="#AB008B"/>
    </inkml:brush>
  </inkml:definitions>
  <inkml:trace contextRef="#ctx0" brushRef="#br0">111 1 17476,'-11'25'7041,"-16"7"-4392,-6-1-1609,6-12-2128,14-22 832</inkml:trace>
</inkml:ink>
</file>

<file path=ppt/ink/ink1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38.478"/>
    </inkml:context>
    <inkml:brush xml:id="br0">
      <inkml:brushProperty name="width" value="0.05" units="cm"/>
      <inkml:brushProperty name="height" value="0.05" units="cm"/>
      <inkml:brushProperty name="color" value="#AB008B"/>
    </inkml:brush>
  </inkml:definitions>
  <inkml:trace contextRef="#ctx0" brushRef="#br0">0 1341 9418,'99'-87'6737,"36"-46"-2910,18-17-1443,456-378 3198,-492 430-4887,270-192 458,-314 238-1960,-73 52 756,0 0-1,0 0 1,0 0 0,1-1 0,-1 1 0,0 0 0,0 0-1,0 0 1,1 0 0,-1-1 0,0 1 0,0 0-1,1 0 1,-1 0 0,0 0 0,0 0 0,1 0 0,-1 0-1,0 0 1,0 0 0,1 0 0,-1 0 0,0 0-1,1 0 1,-1 0 0,0 0 0,0 0 0,1 0-1,-1 0 1,0 0 0,0 0 0,1 0 0,-1 0 0,0 1-1,0-1 1,1 0 0,-1 0 0,0 0 0,0 0-1,0 1 1,1-1 0,-7 12-1167</inkml:trace>
</inkml:ink>
</file>

<file path=ppt/ink/ink1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48.276"/>
    </inkml:context>
    <inkml:brush xml:id="br0">
      <inkml:brushProperty name="width" value="0.05" units="cm"/>
      <inkml:brushProperty name="height" value="0.05" units="cm"/>
      <inkml:brushProperty name="color" value="#AB008B"/>
    </inkml:brush>
  </inkml:definitions>
  <inkml:trace contextRef="#ctx0" brushRef="#br0">21 52 5217,'-6'-8'3386,"6"8"-3018,0-1 0,-1 1-1,1-1 1,0 1 0,-1-1 0,1 1 0,0-1-1,-1 1 1,1 0 0,-1-1 0,1 1 0,-1 0 0,1-1-1,-1 1 1,1 0 0,-1-1 0,1 1 0,-1 0-1,-5-1 5409,16 18-4391,-8-14-1311,-1 0-1,1 0 1,0 1 0,0-1 0,0-1-1,0 1 1,1 0 0,2 2 0,73 64 986,-61-52-774,-1 0 1,-1 2-1,0-1 0,12 23 1,-14-22-91,0 0 1,0-1 0,2-1-1,25 24 1,-21-24-11,-2 1-1,0 1 0,26 39 1,5 5 467,-16-21-341,-32-41-104,21 25-6,23 99-142,-36-98-63,-7-23 2,0 0 1,1 1-1,-1-1 0,1 0 0,0 0 1,0 0-1,4 5 0,-5-7 4,1 0 0,0-1 0,0 0 0,0 1 0,0-1 0,0 0-1,0 0 1,0 0 0,0 0 0,0 0 0,0-1 0,1 1 0,-1-1 0,0 1 0,0-1 0,1 0-1,-1 0 1,4 0 0,0 0-1,0-1 0,0 0 0,0 0 0,-1-1 0,1 0 0,-1 0 0,1 0 0,-1 0 0,0-1 0,0 0 0,0 0 0,0-1 0,0 1 0,-1-1 0,1 0 0,6-7 0,-6 5 4,0 0 0,-1 0 1,1 0-1,-1-1 0,-1 1 0,1-1 1,-1 0-1,0 0 0,0 0 0,-1-1 0,0 1 1,1-11-1,-3 13-1,0 0 0,-1 0 0,0 1 0,0-1 0,0 1-1,0-1 1,-1 1 0,0-1 0,0 1 0,0 0 0,0 0 0,-1 0 0,1 0 0,-1 0 0,0 0 0,-4-3 0,-7-7-9,-1 0 0,-19-14 1,21 17 9,9 7-5,-19-14 8,2-1-1,-19-22 0,33 33-14,2 0 0,-1 0 0,1 0 0,0-1 0,1 0 0,0 0 0,1 0 0,-5-17 0,1 6 13,-1 1 0,-1 1 1,0-1-1,-2 2 1,0-1-1,-18-21 1,-7-12-59,15 22 53,13 19 8,1-1 0,0 1-1,-6-14 1,12 21-1,0 1-5,1 0 1,-1 0-1,0 0 1,0 0 0,0 1-1,0-1 1,0 0-1,0 0 1,-1 1-1,1-1 1,0 1-1,-1-1 1,1 1-1,-1 0 1,0-1 0,0 1-1,1 0 1,-1 0-1,0 0 1,-3 0-1,-25-15 65,25 12-62,1 1 1,-1 1 0,0-1-1,-1 1 1,1 0 0,0 0 0,-1 0-1,1 1 1,-1 0 0,1 0-1,-1 0 1,1 1 0,-1-1 0,-9 2-1,-15 0 13,21-2 4,-1 1-1,1 1 1,0-1 0,0 2 0,-10 1 0,18-2-53,-1-1 0,1 1 0,-1-1 0,0 1 0,1 0 0,-1 0 0,1 0 1,0-1-1,-1 1 0,1 1 0,0-1 0,-1 0 0,1 0 0,0 0 0,0 1 1,0-1-1,0 0 0,0 1 0,1-1 0,-1 1 0,0-1 0,1 1 0,-1 0 0,1-1 1,-1 1-1,1 0 0,0-1 0,-1 1 0,1 0 0,0-1 0,0 1 0,1 3 0,0-4-265,0 1 0,-1-1 0,2 1 0,-1 0 0,0-1-1,0 0 1,0 1 0,1-1 0,-1 0 0,0 0 0,1 0-1,-1 1 1,1-1 0,0-1 0,-1 1 0,1 0 0,0 0-1,-1-1 1,1 1 0,0-1 0,0 1 0,0-1 0,3 0-1,-4 1 199,32 4-1635</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30.285"/>
    </inkml:context>
    <inkml:brush xml:id="br0">
      <inkml:brushProperty name="width" value="0.05" units="cm"/>
      <inkml:brushProperty name="height" value="0.05" units="cm"/>
      <inkml:brushProperty name="color" value="#FF0066"/>
    </inkml:brush>
  </inkml:definitions>
  <inkml:trace contextRef="#ctx0" brushRef="#br0">62 399 7834,'-3'13'4489,"-7"13"-3269,1-8-569,8-14-525,-18 59 1500,18-60-1522,0 1 0,1-1 0,-1 1 0,1-1 0,0 0 1,0 1-1,0-1 0,0 1 0,1-1 0,-1 0 0,1 1 0,0-1 0,0 0 0,0 1 1,1-1-1,1 4 0,-2-6-87,-1 0 0,1 0 0,0-1 0,0 1 0,-1 0 0,1 0 0,0 0 0,0-1 0,0 1 0,0-1 0,0 1 0,0 0 0,0-1 0,0 0 0,0 1 0,0-1 0,0 0 0,0 1 0,1-1 0,-1 0 0,0 0 0,0 0 0,0 0 0,0 0 0,2 0 0,-1-1-6,1 0 0,-1 0 0,1 0 0,-1 0 0,1 0 1,-1-1-1,0 1 0,0-1 0,0 0 0,3-2 0,1-2-6,-1 0-1,0 0 0,0 0 0,-1-1 0,1 1 0,5-14 0,-7 8 5,1-1 1,-2 0-1,1 1 0,-2-1 1,0 0-1,0 0 0,-1-1 0,-1 1 1,0 0-1,-1 0 0,-4-16 0,-2 1 17,0 1-1,-2-1 0,-26-50 0,29 64-5,4 7 41,-1 1 1,1-1-1,-1 1 0,0-1 1,-1 1-1,0 1 1,-8-9-1,13 13-32,0 1 0,0 0 0,-1-1-1,1 1 1,0 0 0,0 0 0,-1-1 0,1 1-1,0 0 1,-1 0 0,1 0 0,0-1 0,-1 1 0,1 0-1,0 0 1,-1 0 0,1 0 0,0 0 0,-1 0-1,1 0 1,0 0 0,-1 0 0,1 0 0,0 0 0,-1 0-1,1 0 1,0 0 0,-1 0 0,1 0 0,-1 0-1,1 0 1,0 0 0,-1 1 0,1-1 0,0 0-1,0 0 1,-1 0 0,1 1 0,0-1 0,-1 0 0,-2 18 552,9 24 114,2-16-313,1 0 0,1-1 0,2 0 1,0-1-1,28 40 0,-34-55-346,0-1 0,1 1 0,0-1 0,0-1 0,1 1-1,-1-1 1,2-1 0,-1 1 0,1-1 0,0-1 0,0 0 0,1 0 0,0-1 0,-1 0 0,2 0-1,-1-1 1,19 3 0,-25-6-29,1 0 0,-1 0 0,0 0 0,0-1 0,1 1 0,-1-1 0,0 0 0,0 0 0,0 0 0,0-1 0,0 1 0,0-1 0,0 0 0,-1 0 0,1-1 0,-1 1 0,6-5 0,-4 1 1,0 1 0,-1 0 1,0-1-1,0 0 0,-1 0 0,1 0 0,-1 0 1,0 0-1,-1-1 0,2-8 0,0 3 1,-2 0-1,0 0 0,0-1 1,-1 1-1,-1 0 1,0-1-1,0 1 1,-2-1-1,1 1 1,-2-1-1,-6-21 1,8 31-19,-1 0 0,0 0 0,1-1 0,-1 1-1,-1 0 1,1 1 0,0-1 0,-1 0 0,0 1 0,-2-3 0,4 4 7,0 0 0,0 1 0,1 0 0,-1-1 0,0 1 0,0-1-1,0 1 1,0 0 0,1-1 0,-1 1 0,0 0 0,0 0 0,0 0 0,0 0 0,0 0-1,0 0 1,0 0 0,0 0 0,0 0 0,1 0 0,-1 0 0,0 1 0,0-1-1,0 0 1,0 1 0,0-1 0,1 0 0,-1 1 0,0-1 0,0 1 0,1 0-1,-1-1 1,0 1 0,1-1 0,-1 1 0,0 0 0,1 0 0,-1-1 0,1 1-1,-1 0 1,1 0 0,0 0 0,-1-1 0,1 3 0,-2 1 4,1 0-1,1 0 1,-1 0 0,0 0 0,1 1-1,0-1 1,0 0 0,0 0 0,1 0-1,0 1 1,-1-1 0,1 0 0,0 0-1,1 0 1,-1 0 0,1 0 0,0-1-1,0 1 1,0 0 0,0-1-1,1 1 1,0-1 0,-1 0 0,6 5-1,-5-5 8,1 0-1,-1 0 0,1 0 1,-1 0-1,1-1 0,0 1 0,0-1 1,0 0-1,0 0 0,7 2 1,-8-4-5,-1 1 0,1-1 0,-1 0 0,1 1 0,-1-1 0,1 0 0,-1-1 0,1 1 0,-1 0 0,1-1 0,-1 1 0,1-1 0,-1 0 0,0 0 0,1 0 0,-1 0 0,0 0 0,0 0 0,3-2 0,4-5 10,-1-1 1,0 1 0,0-1-1,-1-1 1,9-14 0,13-17 62,-21 30 13,0 0 0,-1 0 0,-1-1 0,0 0 0,0 0 0,-1 0 0,-1 0 0,0-1 0,-1 0 0,0 0 0,-1 0 0,1-19 0,-3 31-84,0 0 1,0 0 0,1 0-1,-1 1 1,0-1 0,0 0 0,0 0-1,-1 0 1,1 0 0,0 1-1,0-1 1,0 0 0,-1 0 0,1 0-1,0 1 1,-1-1 0,1 0-1,0 0 1,-2-1 0,-6 0-4653,6 2 3430</inkml:trace>
</inkml:ink>
</file>

<file path=ppt/ink/ink1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49.831"/>
    </inkml:context>
    <inkml:brush xml:id="br0">
      <inkml:brushProperty name="width" value="0.05" units="cm"/>
      <inkml:brushProperty name="height" value="0.05" units="cm"/>
      <inkml:brushProperty name="color" value="#AB008B"/>
    </inkml:brush>
  </inkml:definitions>
  <inkml:trace contextRef="#ctx0" brushRef="#br0">101 80 5705,'-26'-28'1421,"-22"-22"4481,47 50-5804,1-1 0,0 1 1,0 0-1,-1 0 0,1 0 0,0 0 0,0 0 1,-1 0-1,1-1 0,0 1 0,0 0 0,-1 0 0,1 0 1,0 0-1,0 0 0,-1 0 0,1 0 0,0 0 0,-1 0 1,1 0-1,0 0 0,0 1 0,-1-1 0,1 0 1,0 0-1,0 0 0,-1 0 0,1 0 0,0 0 0,0 1 1,-1-1-1,1 0 0,0 0 0,0 0 0,0 1 0,0-1 1,-1 0-1,1 0 0,0 0 0,0 1 0,0-1 0,0 0 1,0 0-1,0 1 0,-1-1 0,1 0 0,0 1 1,0-1-1,0 0 0,0 0 0,0 1 0,0-1 0,0 0 1,0 0-1,0 1 0,-2 25-167,1-18 601,0 30 218,1 0 0,9 67-1,26 80 362,6-55-772,-9-35-230,-29-82-103,2 0 0,0 0 0,0 0 0,12 19 1,21 44 63,-24-43-76,-13-30 5,1 1 1,-1 0-1,1 0 1,-1 0-1,1-1 1,0 1-1,1-1 1,3 6 0,0 2 1,-5-9-1,-1-1 0,1 0 0,-1 1 0,1-1 0,-1 0 0,1 0 0,0 1 1,0-1-1,0 0 0,0 0 0,0 0 0,0 0 0,2 1 0,1 1 19,1 0 1,-1 0-1,1-1 0,0 0 1,0 0-1,0 0 0,0-1 0,10 2 1,-13-2-13,0-1 0,0 1 0,0-1 0,0 0 1,0 0-1,0 0 0,1 0 0,-1-1 1,0 1-1,0 0 0,0-1 0,0 1 1,0-1-1,0 0 0,0 0 0,-1 0 0,1 0 1,0 0-1,0 0 0,-1 0 0,1-1 1,0 1-1,1-3 0,0 1 13,-1-1 1,0 0-1,0 0 1,0 0-1,-1 0 1,1 0-1,-1 0 1,0 0-1,-1 0 1,1-1-1,0 1 1,-1 0-1,0-1 1,0 1-1,-1 0 1,1 0-1,-1-1 1,0 1-1,-1-5 1,-3-5 111,-1 0 0,-1 1 0,0-1 0,-10-13 1,-10-19 30,23 37-161,-4-4 11,0-2 1,2 1 0,0-1 0,0 0 0,2 0 0,-1 0 0,2-1-1,-3-25 1,10-123 108,-3 150-109,-1-1-1,-1 1 1,-1 0 0,0-1 0,-1 1 0,0 0 0,-1 1 0,0-1 0,-2 1 0,1-1 0,-1 1 0,-15-21 0,13 22-17,1 0 14,-1 1 0,-1-1 0,0 2-1,0-1 1,-19-15 0,26 24-19,-1 0 1,-1 0-1,1 0 0,0 1 0,0-1 0,-1 1 0,1 0 1,-1 0-1,1 0 0,-1 1 0,1-1 0,-1 1 0,1-1 0,-1 1 1,0 0-1,1 1 0,-1-1 0,1 1 0,-1-1 0,1 1 1,-1 0-1,1 1 0,0-1 0,-1 0 0,1 1 0,0 0 0,-4 2 1,6-3-147,0 0 1,-1 0-1,1 1 1,0-1-1,0 0 1,0 0-1,0 1 1,0-1-1,1 0 1,-1 1-1,0-1 1,0 1 0,1-1-1,-1 1 1,1-1-1,0 1 1,-1 0-1,1-1 1,0 1-1,0-1 1,0 1-1,0 0 1,0-1-1,0 1 1,1-1-1,-1 1 1,0 0-1,2 2 1,0 0-57</inkml:trace>
</inkml:ink>
</file>

<file path=ppt/ink/ink1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51.287"/>
    </inkml:context>
    <inkml:brush xml:id="br0">
      <inkml:brushProperty name="width" value="0.05" units="cm"/>
      <inkml:brushProperty name="height" value="0.05" units="cm"/>
      <inkml:brushProperty name="color" value="#AB008B"/>
    </inkml:brush>
  </inkml:definitions>
  <inkml:trace contextRef="#ctx0" brushRef="#br0">85 5 5009,'-10'-2'2263,"9"2"-1749,-1-1-1,0 1 0,1-1 0,-1 1 1,0-1-1,0 1 0,1 0 1,-1 0-1,0 0 0,1 0 1,-1 0-1,0 1 0,0-1 0,1 0 1,-1 1-1,-2 0 0,2 1-363,0 1-1,1-1 0,-1 1 1,0 0-1,1-1 0,0 1 1,-1 0-1,1 0 0,0 0 1,1 0-1,-1 0 0,0 5 1,-10 51 459,3-1 0,3 1 0,3 1 0,7 92-1,15 55 451,-12-167-754,18 58 0,-4-20 215,-20-72-492,0 1 0,1-1 0,-1 0 0,1 0 0,1 0 0,-1 0 0,1-1 1,8 10-1,-10-13-25,0 0 1,0 0-1,0 1 1,0-2-1,0 1 1,1 0-1,-1 0 1,1-1-1,-1 1 1,1-1-1,0 0 1,0 0-1,-1 0 1,1 0-1,0-1 1,0 1-1,0-1 1,0 1-1,0-1 1,0 0-1,0 0 1,4-1-1,16-3 11,-20 4-12,0 0-1,0 0 0,0-1 0,1 1 1,-1-1-1,0 0 0,0 0 1,0 0-1,0 0 0,0 0 1,-1-1-1,1 1 0,0-1 1,-1 0-1,1 0 0,-1 0 0,1 0 1,-1 0-1,0-1 0,3-3 1,-4 3-1,1 1 1,0-1-1,-1 1 1,1 0-1,0-1 1,0 1-1,0 0 1,0 0-1,0 0 1,1 0-1,-1 1 1,1-1-1,-1 1 1,1-1-1,4-1 1,-6 3-2,-1 0-1,1 0 1,0 0 0,0-1 0,-1 1 0,1 0 0,0-1-1,-1 1 1,1 0 0,0-1 0,-1 1 0,1-1 0,-1 1-1,1-1 1,-1 1 0,1-1 0,-1 0 0,1 1 0,-1-1-1,1 1 1,-1-1 0,0 0 0,1 1 0,-1-1 0,0 0-1,0 0 1,1 0 0,1-27 22,0 3 7,-1 23-25,0 0 0,0-1-1,0 1 1,-1 0 0,1 0 0,-1-1-1,0 1 1,0 0 0,0-1-1,0 1 1,0 0 0,0-1-1,0 1 1,-1 0 0,1-1 0,-1 1-1,0 0 1,0 0 0,0-1-1,0 1 1,-2-4 0,-20-38 38,15 27-37,1 0-1,-8-29 0,-5-15-11,17 52 6,1-1 0,0 1 0,0 0 0,0-15 0,-6-26 10,-7 2-2,-3 0 0,-2 1 0,-36-63 0,48 92-6,0-1-1,2 0 1,0-1 0,1 0 0,1 0 0,-2-26-1,3 25 3,-2 6 227,-4 16-306,-8 21-1718,13-14-42,-4-2 576</inkml:trace>
</inkml:ink>
</file>

<file path=ppt/ink/ink1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53.013"/>
    </inkml:context>
    <inkml:brush xml:id="br0">
      <inkml:brushProperty name="width" value="0.05" units="cm"/>
      <inkml:brushProperty name="height" value="0.05" units="cm"/>
      <inkml:brushProperty name="color" value="#AB008B"/>
    </inkml:brush>
  </inkml:definitions>
  <inkml:trace contextRef="#ctx0" brushRef="#br0">3 0 8674,'-3'1'8033,"8"11"-4064,9 22-2416,107 214 1545,-109-223-3348,2-1 1,23 33 0,-30-47-334,-3-2-1901,-14-10-1651,-4-7 2753</inkml:trace>
</inkml:ink>
</file>

<file path=ppt/ink/ink1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53.411"/>
    </inkml:context>
    <inkml:brush xml:id="br0">
      <inkml:brushProperty name="width" value="0.05" units="cm"/>
      <inkml:brushProperty name="height" value="0.05" units="cm"/>
      <inkml:brushProperty name="color" value="#AB008B"/>
    </inkml:brush>
  </inkml:definitions>
  <inkml:trace contextRef="#ctx0" brushRef="#br0">1 126 8538,'12'-21'6338,"7"5"-3282,28-9-1435,-26 15-448,0-1-255,1 1 0,44-14 0,-58 22-813,-1 0-1,1 0 1,0 1-1,0 0 1,-1 1 0,1-1-1,0 1 1,0 1-1,0-1 1,-1 2 0,1-1-1,15 5 1,-20-4-79,0-1 1,1 1-1,-1 0 1,0 0-1,0 0 1,0 1-1,0-1 1,0 1-1,-1-1 1,1 1-1,-1 0 1,0 0-1,0 0 1,0 0-1,0 1 1,2 4-1,-2-2 7,0 1-1,0-1 1,-1 1-1,0 0 1,0-1-1,0 1 1,-1 0-1,-1 10 1,-1-1 0,0 0 1,-2 0 0,0-1-1,0 0 1,-2 0 0,0 0-1,-8 15 1,-12 12-50,24-39-110,0 0 0,0-1 0,0 0-1,0 1 1,0-1 0,0 0 0,-1 0-1,1 0 1,-1-1 0,1 1 0,-1-1 0,0 1-1,-4 1 1,6-3 5,0-1 0,0 1 0,0 0 0,0 0 0,0-1 0,0 1 0,0-1 0,0 1 0,0-1 0,0 1 0,0-1 0,0 1 0,1-1 0,-1 0 0,0 0 0,0 1 0,1-1 0,-1 0 0,1 0 0,-1 0 0,0 0 0,1 0 0,0 0 0,-1 0 0,1 0 0,0 0 0,-1 0 0,1 0 0,0 0 0,0 0 0,0 0 0,0 0 0,0-2 0,2-28-1294</inkml:trace>
</inkml:ink>
</file>

<file path=ppt/ink/ink1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53.765"/>
    </inkml:context>
    <inkml:brush xml:id="br0">
      <inkml:brushProperty name="width" value="0.05" units="cm"/>
      <inkml:brushProperty name="height" value="0.05" units="cm"/>
      <inkml:brushProperty name="color" value="#AB008B"/>
    </inkml:brush>
  </inkml:definitions>
  <inkml:trace contextRef="#ctx0" brushRef="#br0">0 0 7626,'19'26'4505,"-4"5"336,5-1-2673,1 2-512,-4-4-343,0-2-577,6-3-248,-6-4-344,0 0-56,-2-4-120,-8-6-296,-2-6-840,0-1-529,-16-4-1031,1-9-153,-12-8 1841</inkml:trace>
</inkml:ink>
</file>

<file path=ppt/ink/ink1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54.165"/>
    </inkml:context>
    <inkml:brush xml:id="br0">
      <inkml:brushProperty name="width" value="0.05" units="cm"/>
      <inkml:brushProperty name="height" value="0.05" units="cm"/>
      <inkml:brushProperty name="color" value="#AB008B"/>
    </inkml:brush>
  </inkml:definitions>
  <inkml:trace contextRef="#ctx0" brushRef="#br0">1 225 8530,'8'-9'961,"1"1"0,0 0 1,1 1-1,-1 0 0,2 0 1,-1 1-1,21-9 0,-8 6 278,0 0 0,42-9 1,-51 15-661,0 0 1,0 1 0,1 1-1,25 0 1,-36 1-486,0 1 1,-1-1 0,1 1-1,0 0 1,-1 0-1,1 0 1,-1 0-1,1 0 1,-1 1-1,0-1 1,0 1-1,1 0 1,-1 0-1,0 1 1,-1-1-1,1 0 1,0 1-1,-1 0 1,1-1-1,-1 1 1,0 0-1,0 0 1,0 1-1,1 3 1,1 2-18,-1 1 0,-1 0 0,0 0 1,0 0-1,-1 0 0,0 0 1,-1 0-1,0 0 0,-1 0 0,0 0 1,0 0-1,-1 0 0,-4 11 0,-1 3-163,-2 0 1,-1 0-1,0-1 0,-15 22 0,25-45-15,0 1-1,-1 0 1,1 0 0,0 0-1,0-1 1,-1 1 0,1 0 0,-1 0-1,1-1 1,-1 1 0,1 0 0,-1-1-1,1 1 1,-1-1 0,0 1-1,1 0 1,-1-1 0,0 0 0,1 1-1,-1-1 1,0 1 0,0-1 0,1 0-1,-1 1 1,0-1 0,0 0-1,0 0 1,1 0 0,-1 0 0,0 0-1,0 0 1,-1 0 0,1-1-120,0 0-1,0 0 1,0-1 0,0 1 0,0 0-1,0-1 1,0 1 0,1-1 0,-1 1 0,0-1-1,1 0 1,-1 1 0,1-1 0,0 0 0,-1-1-1,-7-32-1047</inkml:trace>
  <inkml:trace contextRef="#ctx0" brushRef="#br0" timeOffset="1">414 11 10770,'3'-1'511,"0"-1"0,0 1-1,0-1 1,0 1 0,1 0 0,-1 0-1,0 1 1,1-1 0,-1 1-1,1-1 1,-1 1 0,1 0 0,-1 1-1,1-1 1,-1 0 0,4 2-1,-4-1-217,1 1-1,-1-1 0,0 1 0,0 0 1,0 0-1,0 0 0,-1 0 0,1 0 0,0 1 1,-1-1-1,0 1 0,0 0 0,3 3 1,2 7 86,0 0 1,-1 1 0,-1 0 0,0 0 0,-1 0 0,3 17 0,0 2 65,-4-14-62,1 0 1,1 0-1,11 28 1,-16-46-354,1 0 0,-1 0 0,1 0 0,0 0 0,-1 0 0,1 0 0,0 0 0,0 0 0,0 0 0,0-1 0,-1 1 0,1 0 0,0 0 0,0-1-1,1 1 1,-1-1 0,0 1 0,0-1 0,0 1 0,0-1 0,0 0 0,1 0 0,-1 1 0,0-1 0,0 0 0,0 0 0,1 0 0,-1 0 0,0 0 0,0-1 0,0 1 0,1 0 0,-1 0 0,0-1 0,0 1 0,0-1 0,0 1 0,0-1 0,0 1 0,0-1 0,0 0 0,1-1-1,6-3 84,-1 0-1,0 0 0,-1-1 0,9-9 1,17-19-464,-1 2 791,30-41-1,-51 60-2184,-1 0 1,-1-1-1,11-26 0,-14 17-3665,-5 16 4123</inkml:trace>
</inkml:ink>
</file>

<file path=ppt/ink/ink1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54.792"/>
    </inkml:context>
    <inkml:brush xml:id="br0">
      <inkml:brushProperty name="width" value="0.05" units="cm"/>
      <inkml:brushProperty name="height" value="0.05" units="cm"/>
      <inkml:brushProperty name="color" value="#AB008B"/>
    </inkml:brush>
  </inkml:definitions>
  <inkml:trace contextRef="#ctx0" brushRef="#br0">22 12 5561,'-11'-9'10140,"4"6"-4660,7 4-5364,-1-1 0,1 1 0,0 0 0,-1-1 1,1 1-1,0-1 0,-1 1 0,1 0 0,0-1 0,0 1 1,0 0-1,0-1 0,-1 1 0,1 0 0,0-1 0,0 1 1,0 0-1,1-1 0,-1 1 0,0 0 0,0-1 0,0 1 0,2 4 4094,-2-5-4200,0-1 1,0 1-1,0-1 1,0 1-1,0-1 1,0 1-1,0-1 1,0 1-1,0-1 1,0 1-1,0-1 1,0 1-1,0 0 1,0-1-1,0 1 1,0-1-1,1 1 1,-1-1-1,0 1 1,0 0-1,1-2 1,2 3 48,-1 0 0,1 0 0,0 0 0,-1 0 0,1 0-1,-1 1 1,0-1 0,1 1 0,-1-1 0,0 1 0,0 0 0,0 0 0,0 0 0,0 0 0,-1 0 0,1 0 0,-1 1 0,3 2 0,2 4 24,19 23-223,87 112 2774,-30-56-6261,-62-72 2158</inkml:trace>
</inkml:ink>
</file>

<file path=ppt/ink/ink1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41.127"/>
    </inkml:context>
    <inkml:brush xml:id="br0">
      <inkml:brushProperty name="width" value="0.05" units="cm"/>
      <inkml:brushProperty name="height" value="0.05" units="cm"/>
      <inkml:brushProperty name="color" value="#AB008B"/>
    </inkml:brush>
  </inkml:definitions>
  <inkml:trace contextRef="#ctx0" brushRef="#br0">542 1523 5689,'-9'0'6614,"18"-7"-3011,268-77 397,-191 62-3302,-2-4 0,111-48 1,-112 34-33,218-116 1162,-267 134-1744,-1-1 1,-1-1 0,-2-2 0,0-1-1,-2-1 1,37-47 0,-27 20 161,-3-2 1,-2-1-1,34-83 1,-62 129-213,0-1 0,-1 1 0,-1-1 0,0 0 1,0 0-1,-1 0 0,-1-1 0,0 1 1,-1 0-1,0-1 0,-1 1 0,-1 0 1,0 0-1,-6-20 0,2 17-33,0 1 0,-1 1 0,0-1 0,-1 1 0,-1 0 0,0 1 0,-1 0 0,0 0 0,-1 1 0,-1 0 0,-19-14 0,1 3-8,-1 2 0,-1 1 0,-1 1 0,0 2 0,-1 2 0,-1 1 0,-1 1 0,0 2-1,0 2 1,-1 1 0,0 2 0,-1 1 0,1 2 0,-1 2 0,1 1 0,-42 6 0,21 0-63,-181 24-94,195-22 127,0 2 0,1 3 0,-58 23 1,65-19 24,0 2 1,0 1 0,2 2-1,1 1 1,1 2 0,1 1 0,1 1-1,1 2 1,2 1 0,-29 39 0,-1 9-3,-84 155 0,115-182 8,3 1 0,2 1 1,3 0-1,-18 83 1,32-115 10,1 0 0,1 1 0,1-1 0,1 1 0,1 0 1,1-1-1,0 0 0,2 1 0,1-1 0,0 0 0,13 29 1,-12-35 0,1 0 0,1 0 0,1 0 0,0-1 0,1-1 0,1 0 0,0 0 1,0-1-1,1 0 0,1-1 0,0 0 0,0-1 0,1-1 0,0 0 0,17 7 1,-13-8-176,0 0 1,1-2-1,0-1 1,0 0-1,0-1 1,1-1 0,0-1-1,-1 0 1,1-2-1,0 0 1,-1-1 0,1-2-1,25-5 1,18-15-859</inkml:trace>
</inkml:ink>
</file>

<file path=ppt/ink/ink1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43.967"/>
    </inkml:context>
    <inkml:brush xml:id="br0">
      <inkml:brushProperty name="width" value="0.05" units="cm"/>
      <inkml:brushProperty name="height" value="0.05" units="cm"/>
      <inkml:brushProperty name="color" value="#AB008B"/>
    </inkml:brush>
  </inkml:definitions>
  <inkml:trace contextRef="#ctx0" brushRef="#br0">264 795 4721,'-76'9'11011,"87"-18"-9179,-2 8-1653,0 0 0,-1 0-1,1 1 1,0 0 0,-1 0 0,1 1 0,10 3 0,42 1 393,174-20 1551,-184 8-1833,0-2-1,78-24 0,-65 16-271,-47 13-17,-1 0 0,0-1 0,0 0 0,25-13 0,17-5 2,-50 21-3,-1 0 1,1-1 0,-1 0 0,0 0 0,0 0 0,0-1 0,-1 0 0,1 0-1,-1-1 1,0 0 0,9-9 0,0-3 39,-7 7-34,0 0 0,0 0 1,0-1-1,8-17 0,-14 24 13,-1 0 1,1 0-1,-1-1 1,0 1-1,0 0 1,-1-1-1,1 1 1,-1-1-1,0 1 1,0 0-1,-1-1 1,1 1-1,-1-1 1,0 1-1,0 0 1,0-1-1,-2-3 1,-55-106 782,50 87-752,7 23-47,1 0-1,-2 0 1,1 1 0,0-1-1,-1 0 1,0 0-1,1 1 1,-4-5 0,-7-8-3,6 8-1,-1 0-1,2-1 0,-1 0 1,1 0-1,-4-12 0,4 8-6,0 1-1,-1-1 0,0 1 0,-1 1 0,-15-22 0,17 27 4,-1 1-1,0-1 1,0 1 0,0 0-1,0 0 1,-1 0 0,0 1-1,0 0 1,0 1 0,0 0-1,-11-4 1,-18-1-2,-1 1 0,0 2 0,0 1 0,-61 3 0,-33-4 45,102 4-28,0 2 1,0 0-1,0 2 0,0 1 1,0 2-1,1 0 1,0 2-1,1 1 1,-1 1-1,-49 27 0,67-30-8,0-1 1,0 2-1,1 0 0,-1 0 0,2 0 0,-1 1 0,1 1 0,1-1 0,-1 1 0,2 1 0,-11 20 0,1 3-6,2 1 0,-16 57-1,27-76 40,1 0 0,0 0-1,1 1 1,1-1 0,0 1-1,1-1 1,1 0 0,1 0 0,0 0-1,1 0 1,1 0 0,0 0-1,1-1 1,1 0 0,9 15-1,-12-23 34,1 0 0,1 0 0,-1 0 0,1-1 0,0 0 0,1 0 0,-1-1 0,1 1 0,0-1 0,14 6-1,-7-5 56,-1 0-1,0-1 0,1-1 0,0 0 0,28 3 1,-7-5 169,1-1 0,0-2 1,0-1-1,50-10 0,-52 7-390,-1 0-1,60 2 0,-92 2 91,-1 1-1,1 0 1,-1 0 0,1 0-1,-1 0 1,1 0 0,-1 0-1,1 0 1,-1 0 0,1 0-1,-1 0 1,1 0 0,-1 1-1,1-1 1,-1 0 0,1 0-1,-1 0 1,1 1 0,-1-1-1,1 0 1,-1 1 0,1-1-1,-1 0 1,0 1 0,1-1-1,-1 0 1,0 1 0,1-1-1,-1 1 1,0-1 0,0 1-1,1-1 1,-1 1 0,0-1-1,0 2 1,-5 4 99</inkml:trace>
</inkml:ink>
</file>

<file path=ppt/ink/ink1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10.123"/>
    </inkml:context>
    <inkml:brush xml:id="br0">
      <inkml:brushProperty name="width" value="0.05" units="cm"/>
      <inkml:brushProperty name="height" value="0.05" units="cm"/>
      <inkml:brushProperty name="color" value="#AB008B"/>
    </inkml:brush>
  </inkml:definitions>
  <inkml:trace contextRef="#ctx0" brushRef="#br0">137 27 4881,'2'-24'10178,"-2"24"-10107,0 0-1,0-1 0,0 1 1,0 0-1,0 0 0,0 0 0,0 0 1,0 0-1,0 0 0,0 0 1,0-1-1,0 1 0,1 0 0,-1 0 1,0 0-1,0 0 0,0 0 1,0 0-1,0 0 0,0 0 0,0 0 1,0-1-1,1 1 0,-1 0 1,0 0-1,0 0 0,0 0 0,0 0 1,0 0-1,0 0 0,0 0 1,1 0-1,-1 0 0,0 0 0,0 0 1,0 0-1,0 0 0,0 0 1,1 0-1,-1 0 0,0 0 0,0 0 1,0 0-1,0 0 0,0 0 1,0 0-1,0 1 0,1-1 0,-1 0 1,0 0-1,0 0 0,0 0 0,0 0 1,0 0-1,0 0 0,0 0 1,0 0-1,0 1 0,0-1 0,1 0 1,-1 0-1,0 0 0,0 0 1,0 1-1,3 5 153,0 1 0,0 0 1,-1 1-1,3 11 0,0 1-71,0 1 0,-2 0 1,-1 0-1,0 40 0,-10 251 936,-9 125-307,-4-48-155,8-122-163,1-90 196,-11 254 1139,29-298-1530,-5-131-341,-1 0 0,-1 0 0,1 0 0,0 0 0,0 1 0,-1-1 0,1 0 0,-1 0 0,0 0 0,0 0 0,1-1 0,-1 1 0,0 0 0,-1 0 0,1 0 0,0-1 0,0 1 0,-1-1 0,1 1 0,-1-1 0,0 1 0,-1 0 0,1-1-152,0 0 0,1-1 0,-1 0 0,0 1 0,0-1 0,1 0 0,-1 0-1,0 0 1,0 0 0,0-1 0,1 1 0,-1 0 0,0-1 0,1 1 0,-1-1 0,0 1 0,1-1 0,-1 0 0,1 0-1,-1 0 1,1 0 0,-1 0 0,1 0 0,-1 0 0,1 0 0,0-1 0,-2-1 0,-18-24-1106</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30.792"/>
    </inkml:context>
    <inkml:brush xml:id="br0">
      <inkml:brushProperty name="width" value="0.05" units="cm"/>
      <inkml:brushProperty name="height" value="0.05" units="cm"/>
      <inkml:brushProperty name="color" value="#FF0066"/>
    </inkml:brush>
  </inkml:definitions>
  <inkml:trace contextRef="#ctx0" brushRef="#br0">200 81 7906,'-2'-4'463,"-1"-5"516,-1 1 0,0 0 0,0 0-1,-9-13 1,11 19-819,1 0-1,-1 0 1,1 1 0,-1-1-1,0 1 1,0-1 0,0 1-1,0 0 1,0-1-1,0 1 1,0 0 0,0 0-1,0 1 1,0-1 0,-1 0-1,1 1 1,0-1 0,-1 1-1,1 0 1,0 0-1,-1 0 1,1 0 0,-4 1-1,1 0 26,-1 1 0,1-1 1,0 1-1,0 0 0,0 1 0,1-1 0,-1 1 0,1 0 0,-1 0 0,1 1 0,0-1 0,0 1 0,0 0 0,1 0 1,-1 0-1,1 0 0,0 1 0,0-1 0,1 1 0,-4 8 0,1-1 87,0 1-1,1-1 1,0 1-1,1 0 0,1 0 1,0 0-1,0 19 1,2-17-143,2 0 1,0 0-1,0 0 1,1 0-1,1-1 1,1 1-1,0-1 1,1 0-1,8 13 1,12 20 55,37 49 0,-61-93-179,23 29 48,54 55 1,-12-16-2522,-65-69 2044,-1 0 1,0-1-1,1 1 0,-1 0 0,0 0 1,0 0-1,0 0 0,0 0 0,-1 0 1,2 3-1,-1 4-853</inkml:trace>
</inkml:ink>
</file>

<file path=ppt/ink/ink1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0:10.939"/>
    </inkml:context>
    <inkml:brush xml:id="br0">
      <inkml:brushProperty name="width" value="0.05" units="cm"/>
      <inkml:brushProperty name="height" value="0.05" units="cm"/>
      <inkml:brushProperty name="color" value="#AB008B"/>
    </inkml:brush>
  </inkml:definitions>
  <inkml:trace contextRef="#ctx0" brushRef="#br0">91 88 6889,'-60'-52'7005,"60"61"-937,-6 33-5654,-2-5-197,-6 28 257,13-59-429,0 0 0,1 0 0,0 0 0,0 0-1,0 0 1,1 1 0,-1-1 0,3 6 0,-3-12-44,0 0-1,0 0 0,0 0 0,1 0 1,-1 0-1,0 0 0,0 0 0,0 0 1,0 0-1,0 0 0,0 0 0,0 0 1,0 0-1,1 0 0,-1 0 1,0 0-1,0 0 0,0 0 0,0 0 1,0 0-1,0 0 0,0 0 0,1 0 1,-1 0-1,0 0 0,0 0 0,0 0 1,0 0-1,0 0 0,0 0 0,0 0 1,0 0-1,1 0 0,-1 0 1,0 0-1,0 0 0,0 0 0,0 0 1,0 1-1,0-1 0,0 0 0,0 0 1,2-20 31,0 4-30,2-27 9,-1 8-55,13-66 1,-15 99 39,-1 0 1,1 0 0,-1 0-1,1 0 1,0 0 0,0 0-1,0 0 1,0 0 0,0 1-1,0-1 1,0 0 0,0 1-1,1-1 1,-1 1 0,1-1 0,-1 1-1,1 0 1,1-2 0,-1 3 3,-1 0 0,0-1 0,0 1 0,1 0 0,-1 0 0,0 0 0,1 0 0,-1 0 0,0 0 0,0 1 0,1-1 0,-1 0 0,0 1 0,0-1 0,0 0 0,1 1 0,-1 0 0,0-1 0,0 1 0,0 0 0,1 1 0,7 6 100,0 0 1,-1 1-1,0 0 0,12 19 0,-9-13 255,8 7 200,17 26 697,-34-45-1276,-1 1-1,1-1 1,0 1-1,-1-1 1,0 1 0,0 0-1,0 0 1,0-1-1,-1 1 1,0 0 0,1 0-1,-2 8 1,-2 7-772,5-2 313</inkml:trace>
</inkml:ink>
</file>

<file path=ppt/ink/ink1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53.193"/>
    </inkml:context>
    <inkml:brush xml:id="br0">
      <inkml:brushProperty name="width" value="0.05" units="cm"/>
      <inkml:brushProperty name="height" value="0.05" units="cm"/>
      <inkml:brushProperty name="color" value="#AB008B"/>
    </inkml:brush>
  </inkml:definitions>
  <inkml:trace contextRef="#ctx0" brushRef="#br0">37 1 1712,'-8'9'3005,"8"-8"-2910,0-1-1,-1 1 0,1 0 0,-1-1 0,1 1 0,-1 0 0,0-1 1,1 1-1,-1-1 0,0 1 0,1-1 0,-1 1 0,0-1 0,0 0 1,1 1-1,-1-1 0,0 0 0,0 0 0,0 1 0,1-1 1,-1 0-1,0 0 0,0 0 0,0 0 0,0 0 0,1 0 0,-2 0 1,-6 3-2628,8-2 1929</inkml:trace>
</inkml:ink>
</file>

<file path=ppt/ink/ink1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53.623"/>
    </inkml:context>
    <inkml:brush xml:id="br0">
      <inkml:brushProperty name="width" value="0.05" units="cm"/>
      <inkml:brushProperty name="height" value="0.05" units="cm"/>
      <inkml:brushProperty name="color" value="#AB008B"/>
    </inkml:brush>
  </inkml:definitions>
  <inkml:trace contextRef="#ctx0" brushRef="#br0">27 13 2873,'0'0'6845,"-14"-8"-412,14 7-6298,0 1 1,0 0-1,-1-1 1,1 1-1,0 0 1,0-1 0,-1 1-1,1 0 1,0 0-1,-1-1 1,1 1-1,-1 0 1,1 0-1,0 0 1,-1 0 0,1-1-1,0 1 1,-1 0-1,1 0 1,-1 0-1,1 0 1,0 0-1,-1 0 1,1 0 0,-1 0-1,1 0 1,-1 0-1,1 0 1,0 0-1,-1 1 1,1-1-1,0 0 1,-1 0 0,0 1-1,3 14 39,0 0 0,0 0 0,2 1-1,0-2 1,1 1 0,0 0 0,11 21 0,6 6 141,34 49 1,-47-77-306,-7-9-132,1 0 1,0 0-1,0-1 1,0 1-1,1-1 0,0 0 1,-1 0-1,7 5 1,-10-9 66,1 0 0,-1 0 0,0 0 0,0 0 0,0 0 0,0 0 0,0 0 0,0 0 0,1 0 0,-1 0 0,0 0 0,0 0 1,0 0-1,0 0 0,0 0 0,0 0 0,1 0 0,-1 0 0,0 0 0,0 0 0,0 0 0,0 0 0,0 0 0,1 0 0,-1 0 0,0 0 1,0 0-1,0 0 0,0 0 0,0 0 0,0 0 0,0 0 0,1-1 0,-1 1 0,0 0 0,0 0 0,0 0 0,0 0 0,0 0 0,0 0 0,0-1 1,0 1-1,0 0 0,0 0 0,0 0 0,0 0 0,0 0 0,0 0 0,0-1 0,0 1 0,0 0 0,0 0 0,0 0 0,0 0 0,0-1 0,0-12-2448,0-3 10,7-10 1008</inkml:trace>
</inkml:ink>
</file>

<file path=ppt/ink/ink1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54.228"/>
    </inkml:context>
    <inkml:brush xml:id="br0">
      <inkml:brushProperty name="width" value="0.05" units="cm"/>
      <inkml:brushProperty name="height" value="0.05" units="cm"/>
      <inkml:brushProperty name="color" value="#AB008B"/>
    </inkml:brush>
  </inkml:definitions>
  <inkml:trace contextRef="#ctx0" brushRef="#br0">118 1 7802,'-3'5'8531,"-10"44"-7131,-2 12-961,-29 72 0,26-102-369,18-30-68,-1 0 1,1 0-1,-1 0 0,0 0 1,1 0-1,-1 0 0,0 0 1,1 0-1,-1 0 0,0-1 1,0 1-1,0 0 0,0-1 1,0 1-1,0 0 0,0-1 1,0 1-1,0-1 0,0 0 0,0 1 1,0-1-1,0 0 0,0 1 1,0-1-1,-2 0 0,3-2 5,0-1-1,0 1 0,0 0 1,0-1-1,0 1 0,1 0 1,-1-1-1,1 1 0,-1 0 1,2-3-1,-1 3-1,0-1 10,-1 0 1,1 0-1,1 1 0,-1-1 0,0 1 0,1-1 1,-1 1-1,1 0 0,0-1 0,-1 1 1,1 0-1,0 0 0,1 0 0,-1 1 1,0-1-1,0 0 0,1 1 0,-1-1 1,1 1-1,-1 0 0,1 0 0,0 0 1,-1 0-1,1 0 0,0 1 0,0-1 1,0 1-1,-1 0 0,6 0 0,1 0 119,-1 1 1,1 0-1,0 0 0,0 1 0,0 0 0,-1 0 0,1 1 0,10 5 0,-5 0 68,1-2 0,0 0 0,0-1 0,0 0 0,23 3 0,-34-7-212,1-1-1,-1 0 0,0 1 0,0-2 0,1 1 0,-1 0 0,0-1 0,0 0 1,1 0-1,-1 0 0,0-1 0,0 1 0,0-1 0,-1 0 0,1 0 1,0 0-1,-1-1 0,1 1 0,-1-1 0,0 0 0,1 0 0,-2 0 0,1 0 1,0-1-1,4-6 0,-3 1-226,0 0 1,-1-1-1,0 0 0,0 0 1,-1 0-1,-1 0 0,1 0 1,-2 0-1,1 0 0,-2-11 1,1 21 262,0-1 0,0 1 1,1 0-1,-1-1 0,0 1 1,0 0-1,0 0 0,0-1 1,1 1-1,-1 0 0,0 0 1,0-1-1,1 1 0,-1 0 1,0 0-1,1 0 0,-1 0 1,0-1-1,0 1 0,1 0 1,-1 0-1,0 0 0,1 0 1,-1 0-1,0 0 0,1 0 1,-1 0-1,0 0 0,1 0 1,-1 0-1,0 0 0,1 0 1,-1 0-1,0 0 0,1 0 1,-1 0-1,0 0 0,0 1 1,1-1-1,-1 0 1,0 0-1,1 0 0,-1 0 1,0 1-1,0-1 0,1 0 1,-1 0-1,0 1 0,0-1 1,31 18-277,7 8-253,-38-25 449,0-1 1,1 0 0,-1 1-1,1-1 1,-1 0-1,1 1 1,-1-1-1,0 0 1,1 0 0,0 1-1,-1-1 1,1 0-1,-1 0 1,1 0-1,-1 0 1,1 0 0,-1 0-1,1 0 1,-1 0-1,1 0 1,-1 0-1,1 0 1,-1 0 0,1 0-1,0 0 1,-1-1-1,1 1 1,-1 0 0,1 0-1,-1-1 1,0 1-1,1 0 1,-1-1-1,1 1 1,-1 0 0,1-1-1,-1 1 1,0 0-1,1-1 1,-1 1-1,0-1 1,0 1 0,1-1-1,-1 0 1,0 1-4,4-10-754</inkml:trace>
</inkml:ink>
</file>

<file path=ppt/ink/ink1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54.645"/>
    </inkml:context>
    <inkml:brush xml:id="br0">
      <inkml:brushProperty name="width" value="0.05" units="cm"/>
      <inkml:brushProperty name="height" value="0.05" units="cm"/>
      <inkml:brushProperty name="color" value="#AB008B"/>
    </inkml:brush>
  </inkml:definitions>
  <inkml:trace contextRef="#ctx0" brushRef="#br0">82 127 9610,'-81'-61'3441,"84"62"-2881,5-1-248,3 0-136,-1-6-216,5-1-696,-2 0-488,1 0 655</inkml:trace>
  <inkml:trace contextRef="#ctx0" brushRef="#br0" timeOffset="1">158 1 10186,'74'35'4345,"-55"-9"-2272,1 6-161,3-2-512,-1-5-288,-2-1-583,-2-7-169,-4-1-240,3-1-24,-10-11-328,7-4-224,-3-8-657,-5-6-767,2-6-481,-5-6-1911,7-1 2791</inkml:trace>
</inkml:ink>
</file>

<file path=ppt/ink/ink1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55.079"/>
    </inkml:context>
    <inkml:brush xml:id="br0">
      <inkml:brushProperty name="width" value="0.05" units="cm"/>
      <inkml:brushProperty name="height" value="0.05" units="cm"/>
      <inkml:brushProperty name="color" value="#AB008B"/>
    </inkml:brush>
  </inkml:definitions>
  <inkml:trace contextRef="#ctx0" brushRef="#br0">0 0 8650,'1'9'1378,"0"0"0,0-1 0,1 1 0,0-1 0,0 1 0,8 15 0,27 49 1537,-20-41-1532,-16-31-1340,7 16 403,1-1 1,21 29-1,-27-42-500,-1 0 1,1 0-1,-1 0 0,1-1 1,0 1-1,0-1 0,0 1 1,1-1-1,-1 0 0,0 0 1,1 0-1,-1-1 0,1 1 1,0-1-1,-1 0 0,1 0 1,0 0-1,0 0 0,0-1 1,5 1-1,-8-2-154,1 1-1,-1-1 1,0 1 0,1-1 0,-1 1 0,0-1-1,0 0 1,0 0 0,0 0 0,1 1-1,-1-1 1,0 0 0,0 0 0,-1 0 0,1-1-1,0 1 1,0 0 0,0 0 0,-1 0 0,1-1-1,0-1 1,11-31-3275,-10 28 2801,9-49-4906,-6 30 4018</inkml:trace>
  <inkml:trace contextRef="#ctx0" brushRef="#br0" timeOffset="1">250 143 4017,'2'-7'11898,"12"14"-10377,2 2-209,39 34-616,-37-26-248,-3-4-296,-2-10-40,-3-3-304,-2-3-232,-7-2-1056</inkml:trace>
</inkml:ink>
</file>

<file path=ppt/ink/ink1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55.492"/>
    </inkml:context>
    <inkml:brush xml:id="br0">
      <inkml:brushProperty name="width" value="0.05" units="cm"/>
      <inkml:brushProperty name="height" value="0.05" units="cm"/>
      <inkml:brushProperty name="color" value="#AB008B"/>
    </inkml:brush>
  </inkml:definitions>
  <inkml:trace contextRef="#ctx0" brushRef="#br0">7 1 9290,'-6'19'3553,"6"-2"-2545,3 2-360,3-6-280,2-2-304,1-3-616,1-8-488,12-2 576</inkml:trace>
</inkml:ink>
</file>

<file path=ppt/ink/ink1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55.941"/>
    </inkml:context>
    <inkml:brush xml:id="br0">
      <inkml:brushProperty name="width" value="0.05" units="cm"/>
      <inkml:brushProperty name="height" value="0.05" units="cm"/>
      <inkml:brushProperty name="color" value="#AB008B"/>
    </inkml:brush>
  </inkml:definitions>
  <inkml:trace contextRef="#ctx0" brushRef="#br0">0 266 7882,'8'4'1144,"0"1"0,-1 0 0,0 1-1,0 0 1,0 0 0,-1 0 0,1 1 0,4 7 0,-7-11-838,0 0 0,0-1 0,0 1-1,0-1 1,0 0 0,1 0 0,-1 0-1,0 0 1,1-1 0,6 1 0,-8-12 378,7-12-517,0 1 1,16-24 0,-15 27-3,-8 14-35,1-1 0,0 1 0,-1-1 0,1 1 1,1 0-1,-1 1 0,1-1 0,-1 1 0,1 0 0,0 0 0,0 0 1,1 1-1,-1 0 0,0 0 0,1 0 0,10-1 0,-13 2-114,1 0-1,-1 1 1,0 0 0,1 0-1,-1 0 1,0 0 0,1 0-1,-1 1 1,0-1-1,1 1 1,-1 0 0,0 0-1,0 0 1,0 0 0,0 1-1,0-1 1,0 1-1,0 0 1,0 0 0,-1 0-1,1 0 1,-1 0 0,1 1-1,-1-1 1,0 1-1,0 0 1,0-1 0,0 1-1,-1 0 1,2 3-1,1 6-533,0-2-4064,9-20 621,-1-9 2348</inkml:trace>
  <inkml:trace contextRef="#ctx0" brushRef="#br0" timeOffset="1">492 83 10354,'45'-71'4543,"-41"60"-1025,-9 11-2118,-9 10 164,7-4-1061,0 0-1,1 1 1,0 0-1,-9 14 1,14-19-491,-1 0 0,1 0 0,0 0 0,0 0 0,0 0 0,0 1 0,0-1 1,0 0-1,0 1 0,1-1 0,0 1 0,-1-1 0,1 0 0,0 1 0,0-1 1,0 1-1,0-1 0,1 1 0,-1-1 0,1 1 0,-1-1 0,1 0 0,1 4 0,-1-6-13,-1 1 0,1-1-1,-1 1 1,1-1 0,0 1-1,-1-1 1,1 0 0,0 1-1,-1-1 1,1 0 0,0 1-1,0-1 1,-1 0 0,1 0-1,0 0 1,0 0 0,-1 0-1,1 0 1,0 0 0,0 0-1,-1 0 1,1 0 0,0 0-1,0 0 1,-1-1 0,1 1-1,0 0 1,-1 0 0,1-1-1,0 1 1,-1-1-1,1 1 1,0 0 0,0-2-1,29-20 29,-21 15-13,-7 5 53,0 0 1,1 0-1,-1 1 0,1-1 1,-1 1-1,1-1 0,0 1 1,-1 0-1,1 0 0,0 1 1,0-1-1,0 0 0,0 1 1,0 0-1,0 0 0,-1 0 1,1 0-1,0 0 0,0 0 1,0 1-1,0-1 1,0 1-1,0 0 0,-1 0 1,1 0-1,0 0 0,-1 1 1,1-1-1,-1 1 0,1-1 1,-1 1-1,0 0 0,0 0 1,3 3-1,0 1 4,0 1-1,-1-1 1,0 1-1,0 0 1,-1 0-1,1 0 1,-2 0-1,1 1 1,-1-1-1,0 1 1,1 14-1,-2 61-4523,1-60 3092</inkml:trace>
</inkml:ink>
</file>

<file path=ppt/ink/ink1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56.520"/>
    </inkml:context>
    <inkml:brush xml:id="br0">
      <inkml:brushProperty name="width" value="0.05" units="cm"/>
      <inkml:brushProperty name="height" value="0.05" units="cm"/>
      <inkml:brushProperty name="color" value="#AB008B"/>
    </inkml:brush>
  </inkml:definitions>
  <inkml:trace contextRef="#ctx0" brushRef="#br0">145 165 9906,'-1'-5'675,"-1"0"0,0 0 0,0 0 0,-1 0-1,1 0 1,-1 1 0,0-1 0,-1 1 0,-6-8 0,9 12-561,0-1 0,0 0-1,-1 0 1,1 1 0,0-1 0,0 1 0,0-1 0,-1 1 0,1-1 0,0 1 0,0 0-1,-1-1 1,1 1 0,0 0 0,-1 0 0,1 0 0,-3 0 0,2 1-7,0 0 0,-1 0 0,1 0 0,0 0 0,0 0 0,-1 0 0,1 0 0,0 1 0,0-1 0,0 1 0,0 0 0,-2 2 0,-4 5 261,1-1 0,0 1 0,1 0-1,-9 17 1,12-22-281,1 0 1,1 0-1,-1 0 0,0 1 0,1-1 1,0 1-1,0-1 0,0 0 0,1 1 1,0 0-1,-1-1 0,2 1 0,-1-1 0,1 6 1,-1-8-80,1-1 1,-1 1-1,1-1 1,-1 1 0,1-1-1,0 1 1,0-1-1,-1 0 1,1 1-1,0-1 1,0 0 0,0 0-1,0 1 1,1-1-1,-1 0 1,0 0 0,0 0-1,1 0 1,-1-1-1,1 1 1,-1 0 0,2 0-1,0 0-3,0 0-1,0-1 1,1 0-1,-1 0 1,0 0 0,0 0-1,0 0 1,0 0-1,0-1 1,0 1-1,3-2 1,3-1-1,-1 0 1,1-1-1,-1 0 0,0 0 1,0-1-1,-1 0 0,8-6 0,-4 1 3,-1 0-1,-1-1 0,1 0 0,-2 0 1,1-1-1,-2 0 0,10-19 0,-14 23 0,0 1 0,0-1-1,0-1 1,-1 1 0,0 0-1,-1 0 1,1-1 0,-2 1-1,1-1 1,-1 1 0,-1-1-1,1 1 1,-4-15 0,4 23-6,0 0 1,0 0 0,-1 0-1,1 0 1,0 0-1,0 0 1,0 0 0,0 0-1,0 0 1,0 0-1,0 0 1,0 0 0,0 0-1,0 0 1,-1 0 0,1 0-1,0 0 1,0 0-1,0 0 1,0 0 0,0 0-1,0 0 1,0 0-1,0 0 1,0 0 0,0 0-1,-1 0 1,1-1-1,0 1 1,0 0 0,0 0-1,0 0 1,0 0 0,0 0-1,0 0 1,0 0-1,0 0 1,0 0 0,0 0-1,0 0 1,0 0-1,0-1 1,0 1 0,0 0-1,0 0 1,0 0-1,0 0 1,0 0 0,0 0-1,0 0 1,0 0 0,0 0-1,0-1 1,0 1-1,0 0 1,0 0 0,0 0-1,-2 12 22,1 20 41,5 0 102,1 0 1,2 0-1,1 0 0,15 36 1,-15-48-62,1 0 1,0 0-1,2-1 1,0 0-1,1-1 1,1-1-1,20 21 1,-30-34-61,1-1 1,0 1-1,1-1 1,-1 0 0,0-1-1,1 1 1,0-1-1,-1 1 1,1-1-1,6 1 1,-10-3-26,0 0 1,0 1-1,1-1 1,-1 0-1,0 0 1,1 0-1,-1 0 1,0 0-1,0 0 1,1-1-1,-1 1 1,0 0-1,1-1 1,-1 1-1,0-1 1,0 1-1,0-1 1,0 1-1,0-1 1,1 0-1,-1 0 1,0 0-1,0 1 1,-1-1-1,1 0 1,0 0-1,0 0 0,0 0 1,-1-1-1,1 1 1,0 0-1,-1 0 1,1 0-1,-1 0 1,0-1-1,1 1 1,-1 0-1,0-1 1,0 1-1,1 0 1,-1 0-1,0-1 1,-1 1-1,1-2 1,0-3 4,-1 0 1,0 0-1,0 0 1,0 0-1,-1 0 1,0 0 0,0 1-1,0-1 1,-1 1-1,0 0 1,0-1-1,0 1 1,-1 1-1,1-1 1,-6-5 0,-1-1-407,0 1 1,0 1 0,-1-1-1,-1 1 1,-16-10 0,-3 4-1834,10 13 912</inkml:trace>
</inkml:ink>
</file>

<file path=ppt/ink/ink1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56.985"/>
    </inkml:context>
    <inkml:brush xml:id="br0">
      <inkml:brushProperty name="width" value="0.05" units="cm"/>
      <inkml:brushProperty name="height" value="0.05" units="cm"/>
      <inkml:brushProperty name="color" value="#AB008B"/>
    </inkml:brush>
  </inkml:definitions>
  <inkml:trace contextRef="#ctx0" brushRef="#br0">4 1 10458,'-1'4'635,"0"0"0,0 0 0,1 0 0,-1 1 0,1-1-1,0 0 1,1 1 0,-1-1 0,1 0 0,0 0 0,0 1 0,0-1 0,3 7-1,29 52 1630,-20-40-1136,5 6 83,26 33 0,-31-45-1181,0 0 0,-1 1-1,0 1 1,-2 0 0,10 24 0,-29-47-3718,0-2-2152</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31.149"/>
    </inkml:context>
    <inkml:brush xml:id="br0">
      <inkml:brushProperty name="width" value="0.05" units="cm"/>
      <inkml:brushProperty name="height" value="0.05" units="cm"/>
      <inkml:brushProperty name="color" value="#FF0066"/>
    </inkml:brush>
  </inkml:definitions>
  <inkml:trace contextRef="#ctx0" brushRef="#br0">0 332 9962,'10'-10'9239,"60"-49"-6173,84-46-1922,-46 34-3296,-89 56-1109,0-1-1,25-27 0,-30 30 2198</inkml:trace>
</inkml:ink>
</file>

<file path=ppt/ink/ink1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57.429"/>
    </inkml:context>
    <inkml:brush xml:id="br0">
      <inkml:brushProperty name="width" value="0.05" units="cm"/>
      <inkml:brushProperty name="height" value="0.05" units="cm"/>
      <inkml:brushProperty name="color" value="#AB008B"/>
    </inkml:brush>
  </inkml:definitions>
  <inkml:trace contextRef="#ctx0" brushRef="#br0">12 266 8578,'-1'0'323,"0"1"0,0 0 1,0-1-1,0 1 0,1 0 1,-1 0-1,0 0 0,0-1 1,1 1-1,-1 0 0,1 0 1,-1 0-1,1 0 0,-1 0 1,1 0-1,0 0 0,0 0 1,-1 2-1,2-3-173,-1 0 0,1 0 0,-1 1 0,0-1 0,1 0 0,0 0 0,-1 1 0,1-1 0,-1 0 1,1 0-1,-1 0 0,1 0 0,-1 0 0,1 0 0,-1 0 0,1 0 0,-1 0 0,1 0 0,0 0 0,-1 0 0,1-1 0,-1 1 0,2 0 1,42-19 2913,2-12-507,50-43 0,-68 50-2261,1 0 0,1 3 1,1 0-1,1 2 1,44-20-1,-69 37-483,0-1 0,0 1 0,0 1 0,0-1 0,12 0 0,-16 2-256,0 0 0,0 0 1,0 0-1,0 1 0,0-1 0,0 1 1,0 0-1,0 0 0,0 0 1,-1 0-1,1 1 0,0-1 1,-1 1-1,1-1 0,-1 1 1,4 3-1,9 10-1320</inkml:trace>
</inkml:ink>
</file>

<file path=ppt/ink/ink1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1:57.878"/>
    </inkml:context>
    <inkml:brush xml:id="br0">
      <inkml:brushProperty name="width" value="0.05" units="cm"/>
      <inkml:brushProperty name="height" value="0.05" units="cm"/>
      <inkml:brushProperty name="color" value="#AB008B"/>
    </inkml:brush>
  </inkml:definitions>
  <inkml:trace contextRef="#ctx0" brushRef="#br0">98 0 10746,'-39'36'7240,"33"-29"-6775,0 0 0,0 1-1,0 0 1,1 0-1,0 0 1,0 0-1,1 1 1,0 0-1,1 0 1,0 0-1,-2 9 1,5-16-387,-1 0 0,1 1 1,0-1-1,0 0 0,0 0 0,1 0 0,-1 0 0,0 0 1,1 0-1,0 0 0,-1 0 0,1 0 0,0 0 1,0 0-1,0 0 0,0 0 0,0-1 0,0 1 0,1 0 1,-1-1-1,1 1 0,-1-1 0,1 0 0,-1 1 0,1-1 1,0 0-1,0 0 0,0 0 0,-1 0 0,1 0 1,0 0-1,0-1 0,0 1 0,0-1 0,0 1 0,1-1 1,1 0-1,5 2 138,0-1 1,0-1 0,0 0-1,-1 0 1,1-1-1,0 0 1,15-4 0,5-4-145,0-1 1,0-1-1,-1-1 0,0-2 1,-1-1-1,32-23 0,-42 25-525</inkml:trace>
</inkml:ink>
</file>

<file path=ppt/ink/ink1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2:36.445"/>
    </inkml:context>
    <inkml:brush xml:id="br0">
      <inkml:brushProperty name="width" value="0.05" units="cm"/>
      <inkml:brushProperty name="height" value="0.05" units="cm"/>
      <inkml:brushProperty name="color" value="#AB008B"/>
    </inkml:brush>
  </inkml:definitions>
  <inkml:trace contextRef="#ctx0" brushRef="#br0">301 801 6145,'-75'34'2153,"69"-30"-5,10-2-526,21-1 115,-8-1-1626,74 12 983,38 3 597,-65-14-1206,0-3 1,0-2-1,0-3 1,-1-3-1,106-31 1,-142 33-309,0-1 1,-1-2 0,0-1 0,-1 0 0,0-2 0,-1-1 0,25-21 0,-41 30-127,1-2 0,-2 1 0,1-1 0,-1 0 0,0-1 1,-1 1-1,0-1 0,0-1 0,-1 1 0,0-1 0,-1 0 1,0 0-1,0 0 0,-1-1 0,-1 0 0,0 1 0,0-1 0,-1 0 1,0 0-1,-1 1 0,-1-17 0,-3-4-9,0 1 0,-3-1-1,0 1 1,-12-29 0,14 46-35,-1 0 0,0 1 0,-1 0 0,0 0-1,-1 0 1,0 1 0,-1 0 0,0 1 0,-1 0 0,0 1 0,-15-11 0,3 5-2,-1 1 0,-1 1 0,-1 1 0,-40-14 0,14 10 0,-72-13 0,89 23-17,-1 2 0,1 1 1,-1 2-1,0 2 0,1 1 1,-1 1-1,-45 11 0,53-6 9,0 1 0,1 1-1,0 1 1,1 1-1,1 2 1,-33 22 0,19-7 25,0 1 0,-63 68 0,88-83 12,0 1 1,2 0-1,-1 0 0,2 1 1,-14 31-1,20-40 16,1 0-1,0 1 1,0 0-1,1 0 1,0 0-1,0 0 1,1 0-1,1 0 0,-1 0 1,1 0-1,1 0 1,0 0-1,0 0 1,4 15-1,0-12 44,-1 0 1,2 1-1,0-2 0,0 1 0,1-1 0,1 0 0,0 0 0,0-1 0,19 18 0,-14-17 9,1-1-1,0 0 0,1-1 1,0-1-1,0 0 0,0-1 1,22 7-1,3-2 136,0-1 0,1-1-1,1-3 1,0-1 0,0-2 0,0-2 0,0-2 0,0-2-1,0-2 1,-1-1 0,1-2 0,-1-2 0,63-22-1,-94 27-120,0 0 0,1-1-1,-1 0 1,12-8 0,-20 11-90,0 1 1,0-1-1,0 0 1,0 1 0,0-1-1,0 0 1,0 0-1,-1 0 1,1 0-1,-1-1 1,0 1 0,0 0-1,0-1 1,0 1-1,0 0 1,0-1 0,0 1-1,-1-1 1,1 1-1,-1-1 1,0 0 0,0 1-1,0-1 1,0-3-1,-2-1-83,2 6-13,-1 0 0,1 0 0,0 0 0,-1 0 0,1-1 0,0 1 0,0 0 0,-1 0 0,1 0 0,0 0 0,0 0 0,0 0 0,0-1 0,1 1 1,-1 0-1,0 0 0,0 0 0,1 0 0,-1 0 0,1 0 0,-1 0 0,1 0 0,-1 0 0,1 0 0,-1 0 0,1 0 0,0 0 0,0 0 0,-1 1 0,1-1 0,0 0 0,0 0 0,0 1 0,0-1 0,0 1 0,0-1 0,0 1 0,0-1 0,0 1 0,2-1 0,35-5-4440,11 3 1880</inkml:trace>
</inkml:ink>
</file>

<file path=ppt/ink/ink1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2:59.590"/>
    </inkml:context>
    <inkml:brush xml:id="br0">
      <inkml:brushProperty name="width" value="0.05" units="cm"/>
      <inkml:brushProperty name="height" value="0.05" units="cm"/>
      <inkml:brushProperty name="color" value="#AB008B"/>
    </inkml:brush>
  </inkml:definitions>
  <inkml:trace contextRef="#ctx0" brushRef="#br0">876 2841 5993,'-20'-2'10731,"46"0"-9344,505-62 2008,-196-25-1767,-255 61-1093,136-68 0,-181 76-493,-2 0 1,55-46-1,53-61-9,-79 70-6,185-182 115,-218 209-68,-2-1 0,-1-1 0,-2-1 0,-1-1 0,-1-2 0,32-72 0,-33 56 50,-3 0 1,-2 0-1,-2-2 1,12-92-1,-21 88-98,-3-1 0,-3 0-1,-2 0 1,-3 0 0,-2 1 0,-3 0-1,-27-85 1,29 116-19,-2 0 0,-2 1 0,0 1 0,-1 0 0,-1 1 0,-2 0 0,-36-40 0,-11 0-5,-82-65 1,128 114-9,-34-27 6,-2 3 1,-2 3 0,-1 2-1,-2 2 1,-87-34 0,74 40-1,-2 2 0,0 4 0,-1 3 0,-112-10 0,126 23-15,1 4 0,0 2 1,-1 3-1,1 2 0,1 3 1,0 3-1,0 2 0,2 3 1,-57 25-1,59-22 8,1 3-1,1 2 1,1 3 0,2 2-1,-92 73 1,33-9 7,-53 46-5,138-115 4,1 0 0,1 1 0,1 1 0,1 1 0,1 1 0,2 1 0,-15 39 0,8-11-2,3 2 1,2 1 0,-10 65-1,23-89-2,3 0 0,0 1 0,3-1 0,1 0-1,2 1 1,2-1 0,1 0 0,2-1 0,16 47 0,5-2 21,4 0 0,84 148 1,-100-203 8,1 0 1,1-2 0,1 0 0,45 41 0,105 73 445,-36-32 171,-85-66-208,3-2 0,0-2 0,3-2 0,88 41 0,-125-68-267,1-1 0,-1 0 0,38 7 0,-46-13-238,-1 0 1,1 0 0,0-1-1,0 0 1,0 0 0,-1-1-1,1-1 1,0 0 0,16-5-1,-22 5-329,1 1-1,-1 0 1,1 0-1,0 0 1,0 0 0,-1 1-1,1 0 1,0 0-1,0 0 1,7 1-1,24 7-1327</inkml:trace>
</inkml:ink>
</file>

<file path=ppt/ink/ink1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03.815"/>
    </inkml:context>
    <inkml:brush xml:id="br0">
      <inkml:brushProperty name="width" value="0.05" units="cm"/>
      <inkml:brushProperty name="height" value="0.05" units="cm"/>
      <inkml:brushProperty name="color" value="#AB008B"/>
    </inkml:brush>
  </inkml:definitions>
  <inkml:trace contextRef="#ctx0" brushRef="#br0">247 2478 4201,'-27'-34'2189,"-13"4"4202,32 24-5805,0-1 0,0 0-1,1 0 1,0 0-1,0-1 1,0 0-1,-9-18 1,6 10-159,1-2 0,0 1 0,-8-28-1,4-2-34,2 0 0,-8-72 0,3-103 74,8-89 733,52-512 0,-32 711-855,24-166 643,-28 242-824,1 0-1,2 1 1,1 0 0,2 1-1,26-49 1,-39 81-191,0 0-1,0 0 0,0 1 1,0-1-1,0 0 1,1 1-1,-1-1 0,0 1 1,1-1-1,0 1 1,-1 0-1,1-1 1,3-1-1,-4 3-67,0 0-1,0 0 1,0 1 0,0-1 0,0 0 0,0 0-1,0 1 1,0-1 0,0 0 0,0 1 0,-1-1-1,1 1 1,0-1 0,0 1 0,0-1 0,0 1-1,-1 0 1,1 0 0,0-1 0,-1 1-1,1 0 1,0 0 0,-1 0 0,1-1 0,-1 1-1,1 2 1,13 16-51,0-4-87</inkml:trace>
</inkml:ink>
</file>

<file path=ppt/ink/ink1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04.918"/>
    </inkml:context>
    <inkml:brush xml:id="br0">
      <inkml:brushProperty name="width" value="0.05" units="cm"/>
      <inkml:brushProperty name="height" value="0.05" units="cm"/>
      <inkml:brushProperty name="color" value="#AB008B"/>
    </inkml:brush>
  </inkml:definitions>
  <inkml:trace contextRef="#ctx0" brushRef="#br0">38 89 7090,'3'-17'1072,"5"-25"2239,-6 13 2873,-10 41-3950,-3 26-1774,1 0 0,-8 67 0,16-93-344,1 1-1,1-1 1,0 0 0,0 1-1,2-1 1,-1 0 0,2 1-1,-1-1 1,2 0 0,-1 0-1,2-1 1,0 1 0,7 13-1,-10-23-95,0 1 0,1-1-1,-1 0 1,0 0-1,1 0 1,-1 0 0,1 0-1,0 0 1,0-1 0,0 1-1,0-1 1,0 0 0,0 0-1,0 0 1,0 0 0,0 0-1,0-1 1,0 1 0,1-1-1,-1 0 1,0 0 0,0 0-1,1-1 1,-1 1 0,0-1-1,0 1 1,0-1-1,4-2 1,11-3-38,1 0 0,-1-2-1,25-14 1,-27 14-65,0 0-688,-1-1 1,0 0 0,-1-1 0,0-1 0,0 0 0,-1-1-1,23-26 1,-10 6-569</inkml:trace>
</inkml:ink>
</file>

<file path=ppt/ink/ink1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05.353"/>
    </inkml:context>
    <inkml:brush xml:id="br0">
      <inkml:brushProperty name="width" value="0.05" units="cm"/>
      <inkml:brushProperty name="height" value="0.05" units="cm"/>
      <inkml:brushProperty name="color" value="#AB008B"/>
    </inkml:brush>
  </inkml:definitions>
  <inkml:trace contextRef="#ctx0" brushRef="#br0">11 1 9594,'-9'9'4265,"7"12"-1881,2 4-135,14 5-233,5 2-327,5-7-489,3-1-240,-2-2-480,-6-3-136,2 0-264,-2-3-48,-2-5-48,-3-2-152,-6-7-704,-5-2-312,-7-5-1105</inkml:trace>
</inkml:ink>
</file>

<file path=ppt/ink/ink1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05.772"/>
    </inkml:context>
    <inkml:brush xml:id="br0">
      <inkml:brushProperty name="width" value="0.05" units="cm"/>
      <inkml:brushProperty name="height" value="0.05" units="cm"/>
      <inkml:brushProperty name="color" value="#AB008B"/>
    </inkml:brush>
  </inkml:definitions>
  <inkml:trace contextRef="#ctx0" brushRef="#br0">2 299 9114,'-1'-3'3897,"13"-8"-1889,11-5-207,7-9-1,6-5-328,-1-2-632,-4 4-247,-2 4-561,-7 3-296,2 6-1233,1-1-543,0 5 1168</inkml:trace>
  <inkml:trace contextRef="#ctx0" brushRef="#br0" timeOffset="1">395 0 9930,'3'2'544,"1"0"0,-1-1 1,1 1-1,-1 1 0,0-1 0,0 0 0,0 1 0,0-1 1,0 1-1,0 0 0,-1 0 0,0 0 0,1 1 0,-1-1 1,0 0-1,0 1 0,-1-1 0,1 1 0,-1 0 0,2 6 1,4 8 997,-7-16-1424,14 32 1847,30 56 0,-42-87-1946,0-1-1,0 1 1,0-1-1,0 1 1,1-1-1,-1 0 0,1 0 1,-1 0-1,1 0 1,0-1-1,0 1 0,0-1 1,0 1-1,0-1 1,0 0-1,0 0 1,0-1-1,1 1 0,-1-1 1,0 1-1,0-1 1,1 0-1,-1 0 0,0 0 1,0-1-1,1 1 1,-1-1-1,0 0 1,0 0-1,4-2 0,1 1-306,-1-1 0,0 0-1,0-1 1,-1 1-1,1-1 1,-1-1 0,0 1-1,0-1 1,0 0 0,-1 0-1,1-1 1,4-7-1,-4 5-1130,-1-1 0,0 0 0,5-14-1,-1-6-133</inkml:trace>
</inkml:ink>
</file>

<file path=ppt/ink/ink1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06.215"/>
    </inkml:context>
    <inkml:brush xml:id="br0">
      <inkml:brushProperty name="width" value="0.05" units="cm"/>
      <inkml:brushProperty name="height" value="0.05" units="cm"/>
      <inkml:brushProperty name="color" value="#AB008B"/>
    </inkml:brush>
  </inkml:definitions>
  <inkml:trace contextRef="#ctx0" brushRef="#br0">5 203 8922,'-5'-1'9302,"5"6"-6080,10 11-4448,-4-5 2269,52 115 1127,-35-80-1431,-16-33-517,-1 1-1,0-1 0,6 20 0,-31-164-150,3 55-263,4 22-105,2-1 0,-3-72 0,13 126 295,0-1 0,0 0 0,-1 1-1,1-1 1,1 0 0,-1 0 0,0 1 0,0-1 0,0 0 0,1 1-1,-1-1 1,1 0 0,0 1 0,-1-1 0,1 1 0,0-1-1,0 1 1,2-4 0,-2 5 3,0 0 0,-1 0 0,1-1 0,0 1 0,0 0 0,0 0 0,0 0 0,0 0 0,0 0 0,0 0 0,-1 0 0,1 0 0,0 1 0,0-1 0,0 0 0,0 0 0,0 1 0,-1-1 0,1 1 0,0-1 0,0 0 0,-1 1 0,1-1 0,1 2 0,6 5 52,0 0 0,-1 1 0,0-1-1,9 14 1,36 56 620,-36-50-585,1-1-1,2-1 1,0-1-1,1 0 0,43 37 1,-52-49-1622</inkml:trace>
</inkml:ink>
</file>

<file path=ppt/ink/ink1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06.648"/>
    </inkml:context>
    <inkml:brush xml:id="br0">
      <inkml:brushProperty name="width" value="0.05" units="cm"/>
      <inkml:brushProperty name="height" value="0.05" units="cm"/>
      <inkml:brushProperty name="color" value="#AB008B"/>
    </inkml:brush>
  </inkml:definitions>
  <inkml:trace contextRef="#ctx0" brushRef="#br0">136 485 7802,'-129'12'4145,"122"-7"-1321,10-5-1119,2 0-89,-5-1-640,0-1-224,11-1-312,13-21-144,50-39-616,-45 39-376,-1-1-1152,4-4-561,-7 9 1441</inkml:trace>
  <inkml:trace contextRef="#ctx0" brushRef="#br0" timeOffset="1">328 1 9202,'4'5'6194,"9"5"-4286,-6-5-789,18 18 625,-2 2 0,0 1 0,30 46 1,30 33-702,-51-80-961,-14-12-12,-41-57-7544,17 34 6882,0-2-256,-1 1 1,-1 1-1,0-1 1,-13-12-1,-3 1-440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31.528"/>
    </inkml:context>
    <inkml:brush xml:id="br0">
      <inkml:brushProperty name="width" value="0.05" units="cm"/>
      <inkml:brushProperty name="height" value="0.05" units="cm"/>
      <inkml:brushProperty name="color" value="#FF0066"/>
    </inkml:brush>
  </inkml:definitions>
  <inkml:trace contextRef="#ctx0" brushRef="#br0">7 405 6809,'7'-36'5071,"-7"36"-4998,-7 21 2546,5-10-2072,0 0 0,1 0-1,0 0 1,1 0 0,0 0-1,0 0 1,1 0 0,1 0-1,0 0 1,3 11 0,-4-21-532,0 1 0,0 0 0,1-1 0,-1 1 0,0 0 0,0-1 0,1 0 0,-1 1 0,1-1 0,-1 0 0,1 0 0,0 1 0,-1-1 0,1-1 0,0 1 0,0 0 0,-1 0 1,1-1-1,0 1 0,0-1 0,0 1 0,0-1 0,0 0 0,0 0 0,0 0 0,0 0 0,0 0 0,0 0 0,0-1 0,0 1 0,0 0 0,3-2 0,-2 1-12,0 0 1,0 0-1,0 0 0,0 0 0,-1 0 1,1-1-1,0 1 0,-1-1 1,1 1-1,-1-1 0,1 0 0,-1 0 1,0 0-1,0-1 0,0 1 0,0 0 1,0-1-1,-1 1 0,1-1 0,-1 0 1,2-3-1,-1-5 2,-1 0 1,0 0 0,-1 0-1,0 0 1,-1 0-1,-3-20 1,1 16 16,1 0 0,1-29 0,1 43-4,0-1-1,0 1 0,0 0 1,0-1-1,0 1 0,0 0 1,0-1-1,0 1 0,1 0 0,-1 0 1,1-1-1,-1 1 0,1 0 1,-1 0-1,1 0 0,0-1 1,-1 1-1,1 0 0,0 0 1,0 0-1,0 0 0,0 0 1,0 0-1,0 1 0,0-1 1,0 0-1,0 0 0,0 1 1,1-1-1,-1 1 0,0-1 1,0 1-1,1 0 0,-1-1 1,0 1-1,1 0 0,-1 0 1,2 0-1,5 1 121,0 0 0,0 1 0,0 0 0,-1 0 0,14 6-1,20 6 478,-32-13-480,-1-1 0,1 0 0,0-1-1,0 0 1,-1 0 0,1-1 0,0 0 0,-1 0 0,0-1 0,1 0 0,-1 0-1,0-1 1,-1 0 0,1-1 0,-1 0 0,0 0 0,9-8 0,-8 6 19,1-1 1,-2 0 0,1 0 0,-1 0-1,0-1 1,-1 0 0,0-1 0,-1 1-1,0-1 1,0 0 0,-1-1 0,0 1 0,3-15-1,-7 21-159,0-1 0,0 0 0,0 1 0,0-1 0,-1 1 0,1-1 0,-1 1 0,0-1-1,-1 1 1,1-1 0,-1 1 0,0 0 0,0 0 0,0 0 0,-1 0 0,1 0 0,-1 0 0,0 1-1,-5-6 1,4 5-321,1 1 0,-1-1 0,0 1 0,-1 0-1,1 0 1,0 0 0,-1 1 0,0 0 0,1 0 0,-1 0-1,0 0 1,0 1 0,0-1 0,0 1 0,0 1-1,-1-1 1,-4 1 0,8 0 83,-1 0 1,1 0-1,0 1 1,0-1-1,-1 1 0,1-1 1,0 1-1,0 0 1,0 0-1,0 0 0,-2 2 1,-27 26-1353</inkml:trace>
</inkml:ink>
</file>

<file path=ppt/ink/ink1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07.047"/>
    </inkml:context>
    <inkml:brush xml:id="br0">
      <inkml:brushProperty name="width" value="0.05" units="cm"/>
      <inkml:brushProperty name="height" value="0.05" units="cm"/>
      <inkml:brushProperty name="color" value="#AB008B"/>
    </inkml:brush>
  </inkml:definitions>
  <inkml:trace contextRef="#ctx0" brushRef="#br0">162 11 8634,'-33'-5'1873,"-41"-1"0,72 6-1718,1 1 1,-1-1-1,0 0 1,0 1-1,0-1 1,0 1-1,1-1 0,-1 1 1,0 0-1,1-1 1,-1 1-1,0 0 1,1 0-1,-1 0 1,1 1-1,-1-1 0,1 0 1,0 1-1,0-1 1,-1 0-1,1 1 1,-1 3-1,-1-1 343,1 1 0,1 0 0,-1 0 0,1 0 0,-2 9 0,2-8 159,-1 5-26,1-1-1,0 0 1,1 0 0,0 1-1,0-1 1,1 0-1,0 0 1,1 0 0,0 0-1,6 17 1,-7-24-571,1 0 0,-1 0 1,0 0-1,1 0 0,0-1 1,0 1-1,0-1 0,0 1 1,0-1-1,0 1 0,1-1 1,-1 0-1,1 0 0,0 0 1,-1-1-1,1 1 0,0-1 0,0 1 1,0-1-1,0 0 0,0 0 1,0 0-1,0 0 0,1-1 1,-1 1-1,0-1 0,0 0 1,1 0-1,-1 0 0,0-1 1,0 1-1,0-1 0,1 1 1,-1-1-1,0 0 0,0 0 0,4-3 1,12-3-118,-1-2 1,0 0-1,0-2 1,-1 0-1,21-17 1,-10 5-1310,-1-2 0,25-30 0,-24 19 235</inkml:trace>
</inkml:ink>
</file>

<file path=ppt/ink/ink1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08.632"/>
    </inkml:context>
    <inkml:brush xml:id="br0">
      <inkml:brushProperty name="width" value="0.05" units="cm"/>
      <inkml:brushProperty name="height" value="0.05" units="cm"/>
      <inkml:brushProperty name="color" value="#AB008B"/>
    </inkml:brush>
  </inkml:definitions>
  <inkml:trace contextRef="#ctx0" brushRef="#br0">271 885 6713,'-4'1'981,"0"0"0,0 0-1,-1 0 1,1 0-1,0 0 1,-9-1 3038,25 2-2163,11 6-1002,36 16-1,-44-17-568,1 0-1,0-1 1,0-1 0,0 0-1,0-2 1,26 4-1,34-8 266,-1-3 0,0-3-1,85-21 1,12 0 136,52 11-193,-147 14-316,0-3 0,104-22 0,-150 19-68,-1-1-1,0-1 1,0-1-1,-2-2 1,1-1-1,-2-1 1,0-1 0,-1-2-1,-1 0 1,0-2-1,-2 0 1,35-42-1,-55 59-101,0 1 1,0-1-1,-1 0 0,1 0 0,-1 0 1,0-1-1,0 1 0,0 0 0,-1-1 0,1 1 1,-1-1-1,0 1 0,0-7 0,-1 7 1,0 0 0,-1 0 0,1 1-1,-1-1 1,0 0 0,-1 1 0,1-1 0,-1 1-1,1-1 1,-1 1 0,0 0 0,0 0-1,0 0 1,-1 0 0,1 0 0,-6-4 0,-84-74 37,-7-7-56,88 78 13,0 0 0,-1 0-1,-1 1 1,1 0-1,-2 1 1,1 1 0,-28-11-1,-5 2 3,-56-11 1,-25-8-24,41 4-200,-2 4 1,-100-17-1,99 28 198,1 5 1,-113 0-1,171 12 15,1 1-1,-1 1 0,1 2 0,-1 1 0,2 2 1,-1 0-1,1 2 0,-34 17 0,21-8 7,1 2 0,-44 30 0,72-42-4,0 0 0,0 1-1,1 0 1,1 0-1,0 2 1,0-1 0,1 1-1,0 0 1,1 1-1,-10 21 1,8-10 1,1 1-1,1 0 1,0 0 0,3 0-1,0 1 1,1 0-1,0 38 1,4-51 14,1 0-1,0 1 1,1-1 0,0 0-1,1-1 1,0 1 0,1 0 0,1-1-1,0 0 1,1 0 0,0 0-1,1-1 1,0 0 0,0 0-1,1-1 1,18 18 0,-12-17 58,0-1 1,1 0-1,0 0 1,0-2-1,1 0 1,1-1-1,-1 0 1,1-1-1,0-1 1,0-1-1,1 0 1,21 1-1,15 0 341,0-3-1,94-7 0,47-22 510,-28 4-761,-134 23-2183,-20 4 1246</inkml:trace>
</inkml:ink>
</file>

<file path=ppt/ink/ink1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10.802"/>
    </inkml:context>
    <inkml:brush xml:id="br0">
      <inkml:brushProperty name="width" value="0.05" units="cm"/>
      <inkml:brushProperty name="height" value="0.05" units="cm"/>
      <inkml:brushProperty name="color" value="#AB008B"/>
    </inkml:brush>
  </inkml:definitions>
  <inkml:trace contextRef="#ctx0" brushRef="#br0">0 14 13363,'10'-13'5145,"2"15"-3785,-1 4-672,-1 21-3168,-6 1 1856</inkml:trace>
</inkml:ink>
</file>

<file path=ppt/ink/ink1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15.641"/>
    </inkml:context>
    <inkml:brush xml:id="br0">
      <inkml:brushProperty name="width" value="0.05" units="cm"/>
      <inkml:brushProperty name="height" value="0.05" units="cm"/>
      <inkml:brushProperty name="color" value="#AB008B"/>
    </inkml:brush>
  </inkml:definitions>
  <inkml:trace contextRef="#ctx0" brushRef="#br0">59 154 6081,'-39'-52'2512,"37"49"-2230,0 0 0,0 1 1,0-2-1,0 1 0,1 0 1,-1 0-1,1 0 0,0-1 1,0 1-1,0-1 0,0 1 1,1 0-1,-1-1 0,1 0 1,0 1-1,0-1 0,0 1 1,1-1-1,-1 1 0,1-1 1,0 1-1,0 0 0,0-1 1,0 1-1,1 0 0,-1-1 1,3-8 6365,15 117-4217,-3-10-1468,-16-92-940,5 19 212,1 0 0,9 22 0,-14-39-259,2 0-1,-1 0 0,0 0 1,1 0-1,0-1 0,0 1 1,1-1-1,-1 0 0,1 0 1,0 0-1,0 0 0,0 0 1,1-1-1,5 4 0,-10-12-3138</inkml:trace>
</inkml:ink>
</file>

<file path=ppt/ink/ink1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16.343"/>
    </inkml:context>
    <inkml:brush xml:id="br0">
      <inkml:brushProperty name="width" value="0.05" units="cm"/>
      <inkml:brushProperty name="height" value="0.05" units="cm"/>
      <inkml:brushProperty name="color" value="#AB008B"/>
    </inkml:brush>
  </inkml:definitions>
  <inkml:trace contextRef="#ctx0" brushRef="#br0">46 189 6937,'-37'-11'2832,"37"11"-2633,-1 0 1,0-1 0,1 1-1,-1 0 1,1-1 0,-1 1-1,1-1 1,-1 1-1,1 0 1,0-1 0,-1 1-1,1-1 1,0 0 0,-1 1-1,1-1 1,0 1-1,-1-1 1,1 1 0,0-1-1,0 0 1,0 1 0,0-1-1,0 0 1,-1 1-1,1-1 1,0 1 0,0-1-1,1 0 1,-1 1 0,0-1-1,0 0 1,0 1 0,1-2-1,7-21 2634,14 0-2203,-19 20-621,19-17 591,1 1 1,28-18 0,-45 33-477,-1 0 1,1 0-1,0 1 0,1 0 1,-1 0-1,0 1 0,1-1 1,0 1-1,-1 1 0,1-1 1,0 1-1,0 0 0,0 1 1,0 0-1,0 0 0,13 2 1,-18-1-119,0-1 1,0 1 0,1 0 0,-1 0-1,0 0 1,0 0 0,0 1-1,0-1 1,0 1 0,-1-1-1,1 1 1,0-1 0,-1 1 0,1 0-1,-1 0 1,1 0 0,-1 0-1,0 0 1,0 0 0,0 0-1,1 3 1,-1 0-2,0 0-1,0 0 0,-1 0 1,1 0-1,-1 0 1,0 1-1,-1-1 1,1 0-1,-3 8 1,-1 3-2,-1 1 0,-1-1 1,-1-1-1,0 1 0,-10 14 1,8-17-40,-1 0 0,0-1 0,-1 0 1,0 0-1,-14 10 0,20-21-169,16-7 110,69-9 94,-72 15 25,-1 0 1,0 0-1,0 1 1,0 0-1,0 0 1,0 0-1,0 1 1,0 0-1,-1 1 1,1-1-1,-1 1 1,1 1-1,-1-1 1,0 1-1,0 0 1,-1 0-1,1 1 1,-1 0-1,0 0 1,0 0-1,5 8 1,-9-11 19,0-1 1,-1 0 0,1 1 0,0-1 0,-1 1 0,1-1 0,-1 1-1,0 0 1,0-1 0,1 1 0,-1-1 0,0 1 0,0-1 0,0 1-1,-1 0 1,1-1 0,0 1 0,-1-1 0,1 1 0,-2 2 0,1-1 21,-1 0 1,0-1 0,0 1-1,0-1 1,0 1 0,0-1 0,0 0-1,-1 0 1,1 0 0,-3 2-1,-3 0 33,0 1 0,0-1 0,-1 0-1,1-1 1,-1 0 0,-12 3 0,-3-1-184,0-2 0,-33 2 0,57-5 25,-1 0 0,1 0-1,-1 0 1,1 0 0,0 0 0,-1 0 0,1 0-1,0 0 1,-1 0 0,1 0 0,0 0-1,-1 0 1,1-1 0,0 1 0,-1 0 0,1 0-1,0 0 1,-1 0 0,1-1 0,0 1 0,0 0-1,-1 0 1,1-1 0,0 1 0,0 0 0,-1-1-1,1 1 1,0 0 0,0-1 0,0 1 0,0 0-1,0-1 1,-1 1 0,1 0 0,0-1-1,0 1 1,0 0 0,0-1 0,5-8-6889,8-4 5630</inkml:trace>
</inkml:ink>
</file>

<file path=ppt/ink/ink1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16.838"/>
    </inkml:context>
    <inkml:brush xml:id="br0">
      <inkml:brushProperty name="width" value="0.05" units="cm"/>
      <inkml:brushProperty name="height" value="0.05" units="cm"/>
      <inkml:brushProperty name="color" value="#AB008B"/>
    </inkml:brush>
  </inkml:definitions>
  <inkml:trace contextRef="#ctx0" brushRef="#br0">0 86 10426,'1'0'297,"-1"-1"-1,0 1 1,0-1-1,1 0 1,-1 1-1,0-1 1,1 1 0,-1-1-1,0 1 1,1-1-1,-1 1 1,1-1-1,-1 1 1,1-1-1,-1 1 1,1 0-1,0-1 1,-1 1-1,2-1 1,29-11 1251,-18 7-658,10-6-182,-6 3-400,0 0 0,0 1 1,1 1-1,0 0 0,0 2 0,23-4 1,-40 8-272,1 0 0,-1 0 1,1 0-1,-1 0 0,0 0 0,1 1 1,-1-1-1,1 0 0,-1 1 1,1-1-1,-1 1 0,0-1 1,1 1-1,-1 0 0,0 0 0,1-1 1,-1 1-1,0 0 0,0 0 1,0 0-1,0 0 0,0 1 1,0-1-1,0 0 0,0 0 1,-1 1-1,1-1 0,0 0 0,-1 1 1,1-1-1,-1 0 0,1 1 1,-1-1-1,1 3 0,0 5 190,0 1 0,-1-1 0,0 1 0,-2 14 0,1-1 147,-6 86 1080,4-76-1149,1 1-1,1-1 1,4 35-1,-2-62-348,0-1 0,0 1 0,0-1 0,0 1 0,1-1 0,0 0 0,0 0 0,1 0 0,-1 0 0,1 0 0,0 0 0,1-1 0,6 8 0,-14-24-9228,3 8 8324,-3-6-360</inkml:trace>
</inkml:ink>
</file>

<file path=ppt/ink/ink1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17.282"/>
    </inkml:context>
    <inkml:brush xml:id="br0">
      <inkml:brushProperty name="width" value="0.05" units="cm"/>
      <inkml:brushProperty name="height" value="0.05" units="cm"/>
      <inkml:brushProperty name="color" value="#AB008B"/>
    </inkml:brush>
  </inkml:definitions>
  <inkml:trace contextRef="#ctx0" brushRef="#br0">59 215 6921,'-59'-42'4281,"66"35"408,2-7-1984,15-2-377,7-4-311,6-2-601,1 0-408,-7 3-463,-1 0-265,-9 1-2193,4 2 1537</inkml:trace>
</inkml:ink>
</file>

<file path=ppt/ink/ink1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19.108"/>
    </inkml:context>
    <inkml:brush xml:id="br0">
      <inkml:brushProperty name="width" value="0.05" units="cm"/>
      <inkml:brushProperty name="height" value="0.05" units="cm"/>
      <inkml:brushProperty name="color" value="#AB008B"/>
    </inkml:brush>
  </inkml:definitions>
  <inkml:trace contextRef="#ctx0" brushRef="#br0">0 1 14267,'13'25'5473,"1"19"-3920,0 10-329,-1 8-144,-3-2-176,2-6-328,1-5-136,0-5-224,-1-6-119,-4-8-25,-2-2-80,-2-12-441,-4-6-367,-5-12-768,-6-3-409,-5-7-879,-3-1 1760</inkml:trace>
</inkml:ink>
</file>

<file path=ppt/ink/ink1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19.552"/>
    </inkml:context>
    <inkml:brush xml:id="br0">
      <inkml:brushProperty name="width" value="0.05" units="cm"/>
      <inkml:brushProperty name="height" value="0.05" units="cm"/>
      <inkml:brushProperty name="color" value="#AB008B"/>
    </inkml:brush>
  </inkml:definitions>
  <inkml:trace contextRef="#ctx0" brushRef="#br0">8 415 12115,'-7'-10'4889,"22"-6"-2969,14-9-272,23-14-7,10-9-73,12-12-320,2 2-191,-3 10-521,-7 5-240,-12 10-224,-8 11-96,-18 13-408,-6 5-369,-15 17-1079,-3 1-760,-4 5-745,-3 3 1888</inkml:trace>
</inkml:ink>
</file>

<file path=ppt/ink/ink1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19.953"/>
    </inkml:context>
    <inkml:brush xml:id="br0">
      <inkml:brushProperty name="width" value="0.05" units="cm"/>
      <inkml:brushProperty name="height" value="0.05" units="cm"/>
      <inkml:brushProperty name="color" value="#AB008B"/>
    </inkml:brush>
  </inkml:definitions>
  <inkml:trace contextRef="#ctx0" brushRef="#br0">0 0 10162,'35'100'4105,"-34"-93"-3503,1 1 1,-1-1-1,-1 1 0,1-1 0,-1 1 1,0 0-1,-1-1 0,0 1 0,0-1 1,-1 1-1,0-1 0,-4 10 0,4-10-322,0 0 1,0 0-1,1 0 0,0 0 0,-1 10 0,3-14-229,-1-1 0,0 1 0,1-1 0,0 1 0,-1-1 0,1 1 0,0-1 1,0 1-1,0-1 0,1 0 0,-1 1 0,0-1 0,1 0 0,0 0 0,-1 0 0,1 0 0,0-1 0,4 4 0,-4-4-41,1 1 1,-1-1 0,1 1 0,0-1 0,0 0 0,0 0 0,0 0-1,0 0 1,0-1 0,0 1 0,0-1 0,0 0 0,0 0-1,0 0 1,0 0 0,0-1 0,0 1 0,0-1 0,0 0 0,0 1-1,0-2 1,0 1 0,0 0 0,-1 0 0,4-3 0,1 1-4,-1-1 0,-1 0 0,1 0 1,0 0-1,-1-1 0,0 0 1,0 0-1,0 0 0,6-11 0,-5 5 4,-1 0 0,-1 0 0,4-12 0,-6 15 2,0 0-1,1 1 0,0-1 0,0 1 0,1 0 0,0 0 1,9-12-1,-13 18-8,0 1 1,1 0 0,-1 0-1,0 0 1,1-1 0,-1 1-1,0 0 1,1 0-1,-1 0 1,0 0 0,1 0-1,-1 0 1,0-1 0,1 1-1,-1 0 1,0 0-1,1 0 1,-1 0 0,0 0-1,1 0 1,-1 1 0,0-1-1,1 0 1,-1 0 0,0 0-1,1 0 1,-1 0-1,0 0 1,1 1 0,-1-1-1,0 0 1,0 0 0,1 0-1,-1 1 1,0-1 0,0 0-1,1 0 1,-1 1-1,0-1 1,0 0 0,0 1-1,1-1 1,-1 0 0,0 0-1,0 1 1,0-1-1,0 0 1,0 1 0,0-1-1,0 1 1,0-1 0,0 0-1,0 1 1,0-1 0,0 0-1,0 1 1,8 30 238,-6-19-98,1-2-17,0 0 1,1-1-1,0 1 1,1-1-1,8 13 1,-11-19-158,1 1 0,-1-1 0,1 0-1,-1 0 1,1 0 0,0 0 0,1 0 0,-1 0 0,0-1 0,1 1 0,-1-1 0,1 0-1,0 0 1,0-1 0,-1 1 0,6 0 0,-8-2-148,1 0 0,-1 0 0,1 0-1,-1 0 1,1 0 0,0 0 0,-1-1 0,1 1 0,-1-1 0,0 1 0,1-1-1,-1 0 1,1 1 0,-1-1 0,0 0 0,0 0 0,1 0 0,-1 0 0,0 0 0,2-2-1,18-28-4100,-19 27 3823,14-20-996</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32.153"/>
    </inkml:context>
    <inkml:brush xml:id="br0">
      <inkml:brushProperty name="width" value="0.05" units="cm"/>
      <inkml:brushProperty name="height" value="0.05" units="cm"/>
      <inkml:brushProperty name="color" value="#FF0066"/>
    </inkml:brush>
  </inkml:definitions>
  <inkml:trace contextRef="#ctx0" brushRef="#br0">34 217 10770,'-7'2'6001,"5"7"-3444,4 14-1785,-1-17-106,54 295 3553,-52-289-4151,-2-24-20,-2-26-2,-37-130-221,25 119-32,1 0 1,3-1 0,-4-83 0,12 127 203,2 1 0,-1-1 0,1 1 0,-1-1 0,1 1 0,1-1 0,3-9 0,-5 14 6,1 0 1,-1 0-1,1 0 0,0 0 0,0 0 1,-1 0-1,1 0 0,0 0 0,0 0 1,0 1-1,0-1 0,0 0 1,0 0-1,0 1 0,0-1 0,0 1 1,0-1-1,0 1 0,1-1 0,-1 1 1,0 0-1,0 0 0,0-1 1,1 1-1,-1 0 0,0 0 0,0 0 1,1 0-1,-1 1 0,0-1 0,0 0 1,0 0-1,1 1 0,-1-1 1,0 1-1,0-1 0,0 1 0,0-1 1,0 1-1,1 0 0,8 5 78,0 0-1,-1 1 1,1-1-1,-2 2 1,1-1-1,-1 1 1,10 12-1,47 72 683,-4-6-301,-22-42-340,-19-22-438,30 41 0,-49-62 184,0 1-1,0-1 1,0 0 0,-1 0-1,1 0 1,-1 1-1,1-1 1,-1 0 0,1 1-1,-1-1 1,0 0-1,1 1 1,-1-1 0,0 1-1,0-1 1,0 0-1,-1 3 1,1-4-41,0 1 0,-1 0 0,1-1 0,-1 1-1,0 0 1,1-1 0,-1 1 0,1-1 0,-1 1 0,0-1 0,0 1 0,1-1 0,-1 0 0,0 1-1,0-1 1,1 0 0,-1 1 0,0-1 0,0 0 0,0 0 0,0 0 0,1 0 0,-1 0-1,0 0 1,0 0 0,0 0 0,0 0 0,1 0 0,-3-1 0,-16-2-1143</inkml:trace>
</inkml:ink>
</file>

<file path=ppt/ink/ink1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20.345"/>
    </inkml:context>
    <inkml:brush xml:id="br0">
      <inkml:brushProperty name="width" value="0.05" units="cm"/>
      <inkml:brushProperty name="height" value="0.05" units="cm"/>
      <inkml:brushProperty name="color" value="#AB008B"/>
    </inkml:brush>
  </inkml:definitions>
  <inkml:trace contextRef="#ctx0" brushRef="#br0">1 71 10306,'9'13'6241,"2"-1"-3653,10 14-240,-17-14-1916,0-1 0,-1 1-1,0 0 1,-1 0 0,-1 0-1,1 0 1,-2 0 0,0 0-1,0 0 1,-3 13 0,1 24-138,2-69-293,1 0 0,1 0 1,0 0-1,1 0 0,2 1 1,0-1-1,1 1 0,0 0 1,13-24-1,-18 42 1,-1 0 1,1-1-1,0 1 1,-1 0-1,1-1 0,0 1 1,0 0-1,0 0 1,0 0-1,0 0 0,0 0 1,0 0-1,0 0 1,1 0-1,-1 0 0,0 1 1,1-1-1,-1 0 1,0 1-1,1-1 0,-1 1 1,0-1-1,1 1 1,-1 0-1,1 0 0,-1-1 1,1 1-1,-1 0 1,1 0-1,-1 1 0,1-1 1,-1 0-1,1 0 0,-1 1 1,0-1-1,1 1 1,-1-1-1,1 1 0,0 1 1,1-1 12,-1 1-1,0 0 1,1 0 0,-1 0 0,0 0 0,0 1 0,0-1-1,-1 0 1,1 1 0,-1 0 0,1-1 0,-1 1-1,0 0 1,0 0 0,0-1 0,0 1 0,-1 0-1,1 0 1,0 4 0,-1 1 28,1-1-11,-1 0 0,0-1 0,0 1 0,-3 11 0,1-17 27,-1-9-35,1-13 7,3 13-11,0 1 0,1 0-1,0 0 1,0-1-1,1 1 1,-1 1-1,2-1 1,-1 0-1,1 1 1,0 0-1,0-1 1,1 2 0,-1-1-1,2 0 1,-1 1-1,0 0 1,1 0-1,0 1 1,0 0-1,0 0 1,1 0-1,-1 1 1,1-1 0,0 2-1,0-1 1,0 1-1,0 0 1,9-1-1,-14 3 9,-1 0 0,0 0 0,1 0 0,-1 0 0,1 1-1,-1-1 1,0 0 0,0 1 0,1-1 0,-1 1 0,0-1-1,1 1 1,-1 0 0,0 0 0,0-1 0,0 1 0,0 0 0,0 0-1,0 0 1,0 0 0,0 0 0,0 0 0,-1 0 0,2 2-1,14 34 249,-9-18-213,-1-1 40,-5-16-159,-1 1-1,1-1 1,0 1 0,0-1 0,0 0 0,0 1-1,0-1 1,4 4 0,-5-6-36,1 1 1,0-1 0,0 1-1,0-1 1,-1 0-1,1 1 1,0-1-1,0 0 1,0 0-1,0 1 1,0-1 0,0 0-1,0 0 1,-1 0-1,1 0 1,0 0-1,0 0 1,0-1-1,0 1 1,0 0 0,0 0-1,0-1 1,0 1-1,-1 0 1,1-1-1,0 1 1,0-1-1,0 1 1,-1-1 0,2 0-1,5-5-841,0 0-1,0 0 1,-1 0-1,0-1 1,0 0-1,-1 0 1,1-1 0,3-9-1,3-1-524,10-14-132</inkml:trace>
</inkml:ink>
</file>

<file path=ppt/ink/ink1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20.855"/>
    </inkml:context>
    <inkml:brush xml:id="br0">
      <inkml:brushProperty name="width" value="0.05" units="cm"/>
      <inkml:brushProperty name="height" value="0.05" units="cm"/>
      <inkml:brushProperty name="color" value="#AB008B"/>
    </inkml:brush>
  </inkml:definitions>
  <inkml:trace contextRef="#ctx0" brushRef="#br0">21 278 7050,'23'-36'3191,"-20"31"564,-13 26 135,7-16-3453,-3 7 806,0 2 0,1-1 1,-7 29-1,11-37-1059,0 0-1,0 1 1,0-1-1,1 0 1,-1 1-1,1-1 1,1 1-1,-1-1 1,1 0-1,0 1 1,0-1 0,1 0-1,3 10 1,-4-13-143,1 0 0,-1 0 1,0 0-1,1-1 0,-1 1 1,1 0-1,0-1 0,0 1 1,-1-1-1,1 0 0,0 1 1,0-1-1,0 0 0,0 0 1,1 0-1,-1-1 0,0 1 1,0 0-1,0-1 1,1 0-1,-1 1 0,0-1 1,1 0-1,-1 0 0,0 0 1,0 0-1,1-1 0,-1 1 1,0-1-1,0 1 0,1-1 1,-1 0-1,0 0 0,0 0 1,0 0-1,2-1 0,3-2 67,0 0 0,-1 0 0,1 0 0,-1-1 0,0 0 0,0 0 0,-1-1 0,0 0 0,8-10 0,-10 11-49,0-2-1,0 1 0,0 0 0,-1-1 0,1 1 0,-2-1 0,1 0 1,-1 1-1,0-1 0,0 0 0,-1 0 0,0 0 0,0 0 0,-2-10 1,1 13-91,1 1 0,-1 0 0,0-1 0,0 1 0,0 0 1,-1 0-1,1 0 0,-1 0 0,0 0 0,0 0 0,0 0 1,0 1-1,0-1 0,0 1 0,-1-1 0,1 1 0,-1 0 1,0 0-1,0 0 0,0 0 0,0 1 0,0-1 0,0 1 1,0-1-1,0 1 0,0 0 0,-1 1 0,1-1 0,0 0 1,-6 1-1,-10-1-4056,43-1-13346,-3-2 19446,30-10-1567,-14 5 4314,73-8-1,-89 16-3509,1 1 0,-1 0 0,0 2 0,30 6 0,-34-4-945,-1 1-1,0 0 1,0 1-1,0 1 1,29 18-1,-45-25-299,0 0 0,0 0 0,0 0 0,0 0 0,0 0-1,0 0 1,1 0 0,-1 0 0,0 0 0,0 0 0,0 0 0,0 0 0,0 0-1,1 0 1,-1 0 0,0 0 0,0 0 0,0 0 0,0 0 0,0 0 0,0 0 0,1-1-1,-1 1 1,0 0 0,0 0 0,0 0 0,0 0 0,0 0 0,0 0 0,0 0 0,0 0-1,1 0 1,-1-1 0,0 1 0,0 0 0,0 0 0,0 0 0,0 0 0,0 0 0,0 0-1,0-1 1,0 1 0,0 0 0,0 0 0,0 0 0,0 0 0,0 0 0,0 0 0,0-1-1,0 1 1,0 0 0,0 0 0,0 0 0,0 0 0,0 0 0,0-1 0,0 1-1,0 0 1,0 0 0,-1 0 0,1 0 0,0 0 0,0 0 0,0 0 0,0 0 0,0-1-1,0 1 1,0 0 0,-1 0 0,-4-21 43,-4-11-27,9 31-20,-2-6 7,1 1-1,0-1 1,0 0 0,1 0-1,0 0 1,0 0 0,0 0-1,1 0 1,0 0 0,0 0-1,1 0 1,0 0 0,4-9-1,1 1-222,11-17 336,-18 31-353,1 0 0,0 0 0,0 0 0,0 1 1,0-1-1,0 0 0,-1 1 0,1-1 0,0 1 0,0-1 0,0 1 0,1-1 0,-1 1 0,0 0 0,0-1 0,0 1 0,0 0 1,0 0-1,0 0 0,0 0 0,1 0 0,-1 0 0,0 0 0,0 0 0,0 0 0,0 1 0,0-1 0,2 1 0,5 3-1319</inkml:trace>
</inkml:ink>
</file>

<file path=ppt/ink/ink1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21.299"/>
    </inkml:context>
    <inkml:brush xml:id="br0">
      <inkml:brushProperty name="width" value="0.05" units="cm"/>
      <inkml:brushProperty name="height" value="0.05" units="cm"/>
      <inkml:brushProperty name="color" value="#AB008B"/>
    </inkml:brush>
  </inkml:definitions>
  <inkml:trace contextRef="#ctx0" brushRef="#br0">1 92 14467,'149'-16'7146,"-132"18"-2681,-4-10-1929,-7 3-808,-8-11-975,-4 2-593,-7 1-296,4-9-6082</inkml:trace>
</inkml:ink>
</file>

<file path=ppt/ink/ink1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29.064"/>
    </inkml:context>
    <inkml:brush xml:id="br0">
      <inkml:brushProperty name="width" value="0.05" units="cm"/>
      <inkml:brushProperty name="height" value="0.05" units="cm"/>
      <inkml:brushProperty name="color" value="#AB008B"/>
    </inkml:brush>
  </inkml:definitions>
  <inkml:trace contextRef="#ctx0" brushRef="#br0">18 104 5257,'-1'0'724,"-1"-1"0,1 1-1,0-1 1,0 0 0,0 1-1,0-1 1,0 0 0,0 0 0,0 0-1,0 0 1,0 0 0,0 0-1,0 0 1,0-1 0,0 1-523,1 1-1,0-1 1,0 1 0,0-1 0,0 0 0,0 1-1,0-1 1,0 1 0,0-1 0,0 1-1,0-1 1,0 1 0,1-1 0,-1 1-1,0-1 1,0 1 0,0 0 0,1-1 0,-1 1-1,0-1 1,0 1 0,1-1 0,-1 1-1,0 0 1,1-1 0,4-3 102,1 0 0,-1 1 0,1 0-1,-1 0 1,8-3 0,2-1-8,-4 2-199,-1 1 1,0 1-1,1 0 0,0 0 1,-1 1-1,1 0 0,19 0 1,66-5 919,-59 3-690,-1 1 1,1 3-1,38 3 1,-12 3 110,0-3 1,113-8-1,-132 1-198,37-3 587,1 3 0,111 10 0,-171-4-567,0-1 1,0 0-1,0-2 1,40-6-1,-48 5-32,-1 0 46,-19 2 69,-67 8-3686,64-5 774,21 0 1071</inkml:trace>
</inkml:ink>
</file>

<file path=ppt/ink/ink1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34.011"/>
    </inkml:context>
    <inkml:brush xml:id="br0">
      <inkml:brushProperty name="width" value="0.05" units="cm"/>
      <inkml:brushProperty name="height" value="0.05" units="cm"/>
      <inkml:brushProperty name="color" value="#AB008B"/>
    </inkml:brush>
  </inkml:definitions>
  <inkml:trace contextRef="#ctx0" brushRef="#br0">5 15 4209,'-4'-12'13508,"4"11"-13238,9 0 4582,5 0-4457,-10 1-1235,36 2 2212,-1 1 0,0 1 0,61 16 0,-56-7-1070,-19-4 76,1-2 0,0-1-1,39 5 1,-58-10-581,0-1 1,0 0-1,-1 0 0,1-1 1,0 0-1,-1 0 0,1 0 1,-1-1-1,1 0 0,-1 0 1,0-1-1,1 1 0,-1-1 1,-1-1-1,1 1 0,0-1 1,-1 0-1,10-10 0,7-13-1204</inkml:trace>
</inkml:ink>
</file>

<file path=ppt/ink/ink1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38.619"/>
    </inkml:context>
    <inkml:brush xml:id="br0">
      <inkml:brushProperty name="width" value="0.05" units="cm"/>
      <inkml:brushProperty name="height" value="0.05" units="cm"/>
      <inkml:brushProperty name="color" value="#AB008B"/>
    </inkml:brush>
  </inkml:definitions>
  <inkml:trace contextRef="#ctx0" brushRef="#br0">13 25 6921,'-5'-7'-221,"-2"-10"13777,21 23-11834,0 7-1224,-5 12-4998,-7-17 3512</inkml:trace>
</inkml:ink>
</file>

<file path=ppt/ink/ink1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39.500"/>
    </inkml:context>
    <inkml:brush xml:id="br0">
      <inkml:brushProperty name="width" value="0.05" units="cm"/>
      <inkml:brushProperty name="height" value="0.05" units="cm"/>
      <inkml:brushProperty name="color" value="#AB008B"/>
    </inkml:brush>
  </inkml:definitions>
  <inkml:trace contextRef="#ctx0" brushRef="#br0">1942 1090 7882,'-3'-1'4285,"-6"-9"-3088,-104-118 1281,-130-143 939,197 219-2872,-2 1 1,-3 3-1,-106-78 1,119 100-288,-2 2 0,-1 2 0,0 2 0,-2 1 0,0 3 0,-85-22 1,-90 0 743,125 24-475,-152-43 0,175 33-461,40 12-108,-1 1-1,0 2 1,0 1 0,-1 2-1,-58-5 1,68 7-1473,21 4 1412,1-1 0,-1 1 1,1-1-1,0 1 0,0-1 0,-1 1 1,1-1-1,0 1 0,0-1 0,-1 1 1,1-1-1,0 1 0,0-1 0,0 1 1,0-1-1,0 0 0,0 1 0,0-1 1,0 1-1,0-1 0,0 1 0,0-1 1,0 0-1,1 1 0,-1-1 0,0 1 1,0-1-1,1 1 0,-1-1 0,0 1 1,0-1-1,1 1 0,-1-1 0,1 1 1,-1 0-1,0-1 0,1 1 0,-1-1 1,1 1-1,0-1 0,19-22-1369</inkml:trace>
</inkml:ink>
</file>

<file path=ppt/ink/ink1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40.467"/>
    </inkml:context>
    <inkml:brush xml:id="br0">
      <inkml:brushProperty name="width" value="0.05" units="cm"/>
      <inkml:brushProperty name="height" value="0.05" units="cm"/>
      <inkml:brushProperty name="color" value="#AB008B"/>
    </inkml:brush>
  </inkml:definitions>
  <inkml:trace contextRef="#ctx0" brushRef="#br0">4 6 8466,'-4'-6'7017,"23"20"-3887,28 27-472,-10-1-1248,-2 2 1,32 47-1,-37-42-1146,-1 1 0,-3 2 0,38 99 0,-64-147-307,9 29-113,-8-30 97,-1 0 0,1 0 1,-1 0-1,0 0 0,0 0 0,0 0 1,1 0-1,-1 0 0,0 0 0,0 0 1,-1 0-1,1 0 0,0 0 1,0 0-1,0 0 0,-1 0 0,1 0 1,0 0-1,-1 0 0,1 0 0,-1 0 1,0 1-1,0-1-35,0-1-1,0 0 1,0 0 0,0 0 0,1 0-1,-1 0 1,0-1 0,0 1-1,0 0 1,1 0 0,-1 0-1,0-1 1,0 1 0,1 0 0,-1-1-1,0 1 1,0-1 0,1 1-1,-1-1 1,0 1 0,1-1-1,-1 1 1,1-1 0,-1 0 0,0 0-1,-17-22-1358,15 19 1082,-7-8-426,-59-83-3234,61 82 3834,0-1-1,1 1 0,0-1 0,1 0 1,-5-22-1,10 33 277,1 0 0,-1 0 0,1-1 0,0 1 0,0 0 0,1-1 0,-1 1 0,1 0 0,-1 0 0,1-1 1,0 1-1,1 0 0,-1 0 0,0 0 0,1 0 0,-1 0 0,1 1 0,0-1 0,0 0 0,0 1 0,1-1 0,-1 1 0,0 0 0,1 0 0,0 0 0,-1 0 1,1 0-1,5-2 0,6-3 492,0 0 0,1 1 0,-1 0 1,25-5-1,-25 7-122,1 1-1,-1 0 1,1 1-1,0 1 1,29 1 0,-40 0-391,0 0 0,-1 1 0,1 0 1,0-1-1,-1 1 0,1 0 0,-1 0 1,1 1-1,-1-1 0,0 1 0,0 0 1,0 0-1,0 0 0,0 0 1,0 0-1,0 1 0,0-1 0,-1 1 1,0 0-1,1 0 0,-1 0 0,0 0 1,0 0-1,-1 0 0,1 1 0,-1-1 1,1 0-1,-1 1 0,1 5 1,-1 0 24,0 1 0,-1-1 1,0 1-1,0-1 1,-1 1-1,0-1 1,-1 0-1,0 0 1,0 1-1,-1-1 1,-6 12-1,6-14-80,-1 1 1,1 0-1,-2-1 0,1 0 0,-1 0 0,0 0 0,-1-1 0,0 0 0,0 0 1,0 0-1,0-1 0,-1 0 0,-8 5 0,13-9-149,1 0 1,-1 0-1,0 0 0,0 0 1,0 0-1,0-1 0,1 1 1,-1-1-1,0 1 0,0-1 1,0 0-1,0 0 0,0 0 1,0 0-1,0 0 0,0 0 0,0 0 1,0-1-1,0 1 0,0-1 1,0 1-1,0-1 0,1 0 1,-1 0-1,0 0 0,0 0 1,1 0-1,-1 0 0,1 0 1,-1-1-1,1 1 0,-1-1 1,1 1-1,0-1 0,0 1 0,-1-1 1,1 0-1,0 1 0,1-1 1,-1 0-1,0 0 0,0 0 1,1 0-1,-1 1 0,1-4 1,1-19-926</inkml:trace>
</inkml:ink>
</file>

<file path=ppt/ink/ink1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40.870"/>
    </inkml:context>
    <inkml:brush xml:id="br0">
      <inkml:brushProperty name="width" value="0.05" units="cm"/>
      <inkml:brushProperty name="height" value="0.05" units="cm"/>
      <inkml:brushProperty name="color" value="#AB008B"/>
    </inkml:brush>
  </inkml:definitions>
  <inkml:trace contextRef="#ctx0" brushRef="#br0">0 0 10738,'11'7'7041,"1"15"-6193,-9-16 69,121 261 5073,-33-61-5474,-89-202-694,0 1 1,1-1 0,-1 1-1,1-1 1,0 0 0,0 0-1,7 5 1,-9-8 11,0-1 1,-1 1-1,1 0 0,1-1 0,-1 1 1,0-1-1,0 1 0,0-1 0,0 0 0,0 1 1,0-1-1,0 0 0,1 0 0,-1 0 0,0 0 1,0 0-1,0 0 0,0 0 0,0 0 1,1 0-1,-1-1 0,0 1 0,0 0 0,0-1 1,0 1-1,0-1 0,0 1 0,0-1 1,0 0-1,0 1 0,0-1 0,0 0 0,0 0 1,-1 0-1,1 1 0,1-3 0,10-14-1103</inkml:trace>
</inkml:ink>
</file>

<file path=ppt/ink/ink1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41.335"/>
    </inkml:context>
    <inkml:brush xml:id="br0">
      <inkml:brushProperty name="width" value="0.05" units="cm"/>
      <inkml:brushProperty name="height" value="0.05" units="cm"/>
      <inkml:brushProperty name="color" value="#AB008B"/>
    </inkml:brush>
  </inkml:definitions>
  <inkml:trace contextRef="#ctx0" brushRef="#br0">40 28 9090,'5'-1'7384,"-5"1"-7273,10 13 2546,9 18-976,-16-25-1366,6 12 488,1-1 0,20 28 0,-28-42-745,1 1 0,0-1 0,0 0 0,0 0 0,0 0-1,1 0 1,-1 0 0,1-1 0,-1 1 0,1-1 0,0 0 0,0 0 0,0-1 0,0 1 0,0-1 0,1 0 0,-1 0 0,7 1 0,-9-2-42,-1 0 0,1 0 0,-1 0 0,1 0 0,-1 0 0,1 0 1,-1-1-1,1 1 0,-1 0 0,1-1 0,-1 0 0,1 1 0,-1-1 0,1 0 0,-1 1 0,0-1 0,0 0 0,1 0 1,-1 0-1,0 0 0,0 0 0,0-1 0,0 1 0,0 0 0,0 0 0,0-1 0,-1 1 0,1-1 0,0 1 0,-1 0 1,1-1-1,-1 1 0,1-1 0,-1 0 0,0 1 0,0-1 0,0 1 0,0-1 0,0 1 0,0-1 0,0 1 0,0-3 1,-1 0 2,0 0 0,0 0 0,0 1 1,0-1-1,0 0 0,-1 0 1,0 0-1,1 1 0,-1-1 0,-1 1 1,1 0-1,0-1 0,-1 1 1,0 0-1,-5-4 0,-2 1-28,1 1-1,-1 0 1,0 1 0,0 0-1,0 1 1,-1 0 0,1 1-1,-1 0 1,0 0 0,-19 1-1,-42-9-1803,72 10 1753,0-1 0,1 1 0,-1 0 0,0 0 1,1 0-1,-1 0 0,0 0 0,1-1 0,-1 1 0,0 0 1,0 0-1,1 0 0,-1-1 0,0 1 0,0 0 0,1 0 0,-1-1 1,0 1-1,0 0 0,0 0 0,1-1 0,-1 1 0,0 0 1,0-1-1,0 1 0,0 0 0,0-1 0,0 1 0,0 0 1,0-1-1,0 1 0,0 0 0,0-1 0,0 1 0,0 0 1,0-1-1,0 1 0,0 0 0,0-1 0,0 1 0,0 0 0,-1-1 1,1 1-1,0 0 0,0-1 0,0 1 0,-1 0 0,1 0 1,0-1-1,0 1 0,-1 0 0,1 0 0,0-1 0,0 1 1,-1 0-1,1 0 0,0 0 0,-1 0 0,1 0 0,0-1 1,-1 1-1,1 0 0,0 0 0,-1 0 0,1 0 0,0 0 0,-1 0 1,30-15-2990,-26 13 2729,30-13-775</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32.587"/>
    </inkml:context>
    <inkml:brush xml:id="br0">
      <inkml:brushProperty name="width" value="0.05" units="cm"/>
      <inkml:brushProperty name="height" value="0.05" units="cm"/>
      <inkml:brushProperty name="color" value="#FF0066"/>
    </inkml:brush>
  </inkml:definitions>
  <inkml:trace contextRef="#ctx0" brushRef="#br0">134 198 7650,'-129'-25'4513,"124"25"-737,8-3-1575,4-4-65,-7 6-791,0-1-337,17-9-464,5 5-192,41-54-312,-42 44-376,-1-2-832,1 1-793,-4 0-943,6 2 1671</inkml:trace>
</inkml:ink>
</file>

<file path=ppt/ink/ink1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41.802"/>
    </inkml:context>
    <inkml:brush xml:id="br0">
      <inkml:brushProperty name="width" value="0.05" units="cm"/>
      <inkml:brushProperty name="height" value="0.05" units="cm"/>
      <inkml:brushProperty name="color" value="#AB008B"/>
    </inkml:brush>
  </inkml:definitions>
  <inkml:trace contextRef="#ctx0" brushRef="#br0">43 416 10946,'-4'4'723,"0"-1"-1,1 1 0,0 0 0,0 0 1,0 0-1,0 1 0,1-1 0,-1 1 1,1 0-1,1-1 0,-1 1 0,-1 7 1,1-6-452,1 0 1,-1 0 0,1 1-1,1-1 1,-1 0 0,1 1 0,0-1-1,1 1 1,-1-1 0,1 0-1,1 1 1,-1-1 0,1 0-1,0 0 1,6 11 0,-6-14-245,0 0 0,1 1 1,-1-1-1,1 0 1,0-1-1,0 1 1,0-1-1,0 1 1,0-1-1,1 0 0,-1 0 1,1 0-1,-1 0 1,1-1-1,0 0 1,0 1-1,0-2 0,0 1 1,-1 0-1,1-1 1,0 1-1,0-1 1,0 0-1,0 0 1,0-1-1,0 1 0,0-1 1,7-2-1,-5 1-130,0-1 0,0 1 1,0-1-1,0 0 0,-1-1 0,1 1 0,-1-1 0,0 0 0,0 0 0,-1-1 1,1 0-1,-1 1 0,0-2 0,0 1 0,0 0 0,-1-1 0,3-6 0,1-6-894,-1 0-1,-1 0 1,-1 0-1,-1-1 1,0 0-1,-1 0 1,-1 0 0,-1 0-1,-4-30 1,-4-13-1180,-26-92 1,31 139 2331,-13-40 578,15 51-405,-1 0 1,1 1 0,-1-1-1,0 1 1,0 0-1,0-1 1,0 1-1,0 0 1,-1 0 0,0 1-1,-3-4 1,6 5-216,-1 1 0,1 0 0,-1 0 0,1-1 0,-1 1 0,1 0 0,-1 0 0,1-1 0,-1 1 0,1 0 0,-1 0 0,1 0-1,-1 0 1,1 0 0,-1 0 0,1 0 0,-1 0 0,1 0 0,-1 0 0,1 0 0,-1 0 0,1 1 0,-1-1 0,1 0 0,-1 0 0,1 0 0,-1 1 0,1-1 0,-1 0 0,1 1 0,-1-1 0,1 0 0,0 1 0,-1-1 0,1 0 0,0 1 0,-1-1 0,1 1 0,0-1 0,0 1 0,-1-1 0,1 1 0,0-1 0,0 1 0,-1 0 0,-4 26 2743,6-14-2405,0-1 0,1 1 0,1-1 0,0 0 0,0 0 0,2 0 0,-1 0 0,10 16 0,57 88 784,-60-100-1074,7 12-76,26 38 67,-39-61-220,-1 0 0,1 0 1,-1 0-1,1 0 0,1-1 1,-1 1-1,1-1 0,10 5 1,-15-8-21,1-1-1,-1 1 1,1-1 0,-1 0-1,1 0 1,-1 1 0,1-1 0,-1 0-1,1 0 1,0 0 0,-1-1 0,1 1-1,-1 0 1,1 0 0,-1-1 0,1 1-1,-1-1 1,0 0 0,1 1-1,-1-1 1,1 0 0,-1 0 0,0 0-1,0 0 1,0 0 0,1 0 0,-1 0-1,0 0 1,1-2 0,1-1-264,0-1-1,0 1 1,0-1 0,-1 0 0,1 0 0,-1 0 0,2-7 0,0-10-346,-1 0-1,0-1 1,-2 1 0,0-1 0,-2 1 0,0-1 0,-2 1-1,0 0 1,-9-29 0,10 44 674,-1-1 1,1 1-1,-2-1 0,1 1 0,-6-9 0,8 15 76,1 0 1,0 0-1,-1 0 0,1 0 1,-1 0-1,0 0 0,1 1 0,-1-1 1,0 0-1,1 0 0,-1 1 1,0-1-1,0 0 0,0 1 0,0-1 1,0 1-1,1-1 0,-1 1 0,0-1 1,0 1-1,0 0 0,0 0 1,0-1-1,0 1 0,0 0 0,-1 0 1,1 0-1,0 0 0,0 0 1,0 0-1,0 0 0,0 1 0,0-1 1,0 0-1,0 0 0,0 1 0,0-1 1,0 1-1,0-1 0,1 1 1,-1-1-1,0 1 0,0 0 0,0-1 1,1 1-1,-1 0 0,0-1 1,0 1-1,1 0 0,-2 1 0,-3 8 412,-1 0-1,1 1 0,1-1 0,0 1 1,0-1-1,1 1 0,1 1 0,-1-1 1,2 0-1,0 0 0,0 1 1,1-1-1,0 1 0,1-1 0,4 22 1,-3-29-411,-1 0 0,1 0 1,0-1-1,0 1 0,0-1 1,0 1-1,1-1 0,-1 1 1,1-1-1,0 0 0,0-1 1,0 1-1,0 0 0,1-1 1,-1 1-1,1-1 1,-1 0-1,1 0 0,0-1 1,6 3-1,6 0-196,0 0-1,1-2 1,32 3-1,17 2-3218,-38 4 743,-11 11 1039</inkml:trace>
</inkml:ink>
</file>

<file path=ppt/ink/ink1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42.219"/>
    </inkml:context>
    <inkml:brush xml:id="br0">
      <inkml:brushProperty name="width" value="0.05" units="cm"/>
      <inkml:brushProperty name="height" value="0.05" units="cm"/>
      <inkml:brushProperty name="color" value="#AB008B"/>
    </inkml:brush>
  </inkml:definitions>
  <inkml:trace contextRef="#ctx0" brushRef="#br0">15 19 5601,'-8'-11'3433,"2"3"2312,14 12-3536,6 11-209,5 9-304,3 8-359,2 3-241,-2 3-480,-3-5-232,0 2-280,0-4 16,-7-4-280,3-2-456,-7-10-736,-2-4-1081,-1-11 1793,3-2-40</inkml:trace>
</inkml:ink>
</file>

<file path=ppt/ink/ink1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42.670"/>
    </inkml:context>
    <inkml:brush xml:id="br0">
      <inkml:brushProperty name="width" value="0.05" units="cm"/>
      <inkml:brushProperty name="height" value="0.05" units="cm"/>
      <inkml:brushProperty name="color" value="#AB008B"/>
    </inkml:brush>
  </inkml:definitions>
  <inkml:trace contextRef="#ctx0" brushRef="#br0">1 34 7690,'6'-26'5274,"-6"26"-5202,0-1 1,0 1-1,0 0 1,0-1 0,0 1-1,0 0 1,1-1-1,-1 1 1,0-1-1,0 1 1,1 0-1,-1 0 1,0-1-1,0 1 1,1 0-1,-1-1 1,0 1-1,1 0 1,-1 0 0,0 0-1,1-1 1,-1 1-1,1 0 1,-1 0-1,0 0 1,1 0-1,-1 0 1,1 0-1,-1-1 1,0 1-1,1 0 1,-1 0 0,1 0-1,-1 1 1,0-1-1,1 0 1,-1 0-1,1 0 1,-1 0-1,0 0 1,1 0-1,-1 1 1,1-1-1,-1 0 1,0 0-1,1 0 1,-1 1 0,0-1-1,1 0 1,-1 0-1,0 1 1,0-1-1,1 0 1,-1 1-1,0-1 1,0 1-1,0-1 1,1 0-1,-1 1 1,0-1 0,0 1-1,3 7 161,0 0 0,0 0-1,-1 1 1,0-1 0,0 0 0,-1 1 0,0-1 0,-1 1-1,0 0 1,-1 9 0,1 0-16,-6 125 435,2-79-313,4-63-331,0-1 1,-1 1-1,1 0 1,0-1-1,0 1 0,0-1 1,0 1-1,0-1 1,0 1-1,0 0 0,1-1 1,-1 1-1,0-1 1,0 1-1,0-1 0,0 1 1,1-1-1,-1 1 1,0-1-1,1 1 0,-1-1 1,0 1-1,1-1 1,-1 1-1,0-1 0,1 0 1,-1 1-1,1-1 1,-1 1-1,1-1 0,-1 0 1,1 0-1,-1 1 1,1-1-1,-1 0 0,1 0 1,0 0-1,-1 0 1,1 1-1,-1-1 1,1 0-1,-1 0 0,1 0 1,0 0-1,-1 0 1,1 0-1,-1-1 0,1 1 1,-1 0-1,1 0 1,-1 0-1,1 0 0,0-1 1,-1 1-1,1 0 1,-1-1-1,0 1 0,1 0 1,-1-1-1,1 1 1,0-1-1,32-22 191,-10 3-180,0 0-1,-1-2 1,-2 0 0,0-1-1,-1-1 1,28-48 0,-45 68-17,12-19 15,-12 25 33,-5 16 59,2-15-63,1 1 1,-1-1-1,1 1 0,-1-1 0,1 1 0,0-1 0,0 1 0,1-1 0,-1 1 0,1-1 0,0 1 0,0-1 0,0 0 0,0 1 0,0-1 0,1 0 0,-1 0 0,1 0 0,0 0 0,0 0 0,0 0 1,1 0-1,-1-1 0,1 1 0,-1-1 0,1 0 0,0 1 0,0-1 0,0-1 0,0 1 0,0 0 0,0-1 0,7 3 0,-3-1-88,-1-1 1,1 0-1,0 0 0,0-1 0,0 1 1,1-2-1,-1 1 0,0-1 0,0 0 0,0 0 1,1-1-1,-1 0 0,0 0 0,0-1 1,0 0-1,0 0 0,-1 0 0,10-5 1,-15 6-157,0 0 0,1 0 1,-1 0-1,0 0 0,0 0 1,0-1-1,0 1 1,0 0-1,0 0 0,0-1 1,-1 1-1,1 0 0,0-1 1,-1 1-1,1-1 1,-1 1-1,1-1 0,-1 1 1,0-1-1,0 1 1,1-1-1,-1 1 0,0-1 1,0 0-1,-1 1 0,1-3 1,-1-11-1103</inkml:trace>
</inkml:ink>
</file>

<file path=ppt/ink/ink1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43.072"/>
    </inkml:context>
    <inkml:brush xml:id="br0">
      <inkml:brushProperty name="width" value="0.05" units="cm"/>
      <inkml:brushProperty name="height" value="0.05" units="cm"/>
      <inkml:brushProperty name="color" value="#AB008B"/>
    </inkml:brush>
  </inkml:definitions>
  <inkml:trace contextRef="#ctx0" brushRef="#br0">4 162 9170,'-4'-13'3793,"6"1"-2577,4 1-616,4 4-480,1-2-1096,0-2 2200,3-5-1168</inkml:trace>
  <inkml:trace contextRef="#ctx0" brushRef="#br0" timeOffset="1">136 21 8874,'67'-20'4089,"-62"51"-1857,6 3-327,3 5-345,3 1-384,-1-4-440,-3 2-159,-4-6-265,10-1-120,-6-5-112,-5-9-176,4-6-480,-5-14-1921,7-5 697,-6-14 4000,9-2-2056</inkml:trace>
</inkml:ink>
</file>

<file path=ppt/ink/ink1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43.551"/>
    </inkml:context>
    <inkml:brush xml:id="br0">
      <inkml:brushProperty name="width" value="0.05" units="cm"/>
      <inkml:brushProperty name="height" value="0.05" units="cm"/>
      <inkml:brushProperty name="color" value="#AB008B"/>
    </inkml:brush>
  </inkml:definitions>
  <inkml:trace contextRef="#ctx0" brushRef="#br0">7 0 9642,'-6'0'4313,"7"11"-2129,4 5-103,6 8-505,0 1-255,0 4-321,3 2-152,-3 1-344,5-1-136,2 0-272,-6-9-48,3-3-304,-6-5-280,1-5-688,1-1-537,-5-9-759,0-4-177,2-9 1697</inkml:trace>
  <inkml:trace contextRef="#ctx0" brushRef="#br0" timeOffset="1">178 195 5025,'12'-108'3193,"-5"107"704,-1 2-1561,7 10-399,-4 2-113,2 7-680,0 3-304,0 2-448,-1-5-152,1-2-280,-2-7-296,-1-8-1088,-3-3-440,1-5 1047</inkml:trace>
</inkml:ink>
</file>

<file path=ppt/ink/ink1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43.986"/>
    </inkml:context>
    <inkml:brush xml:id="br0">
      <inkml:brushProperty name="width" value="0.05" units="cm"/>
      <inkml:brushProperty name="height" value="0.05" units="cm"/>
      <inkml:brushProperty name="color" value="#AB008B"/>
    </inkml:brush>
  </inkml:definitions>
  <inkml:trace contextRef="#ctx0" brushRef="#br0">77 168 8610,'-76'-77'3289,"76"81"-2225,4 1-912,8 0-176,0-4-840,9 3 568</inkml:trace>
  <inkml:trace contextRef="#ctx0" brushRef="#br0" timeOffset="1">160 78 8242,'57'-2'3847,"-57"2"-3734,1 0-1,0 0 1,-1 0 0,1 1-1,-1-1 1,1 0-1,-1 0 1,1 1-1,-1-1 1,1 0 0,-1 1-1,1-1 1,-1 0-1,0 1 1,1-1-1,-1 1 1,0-1-1,1 1 1,-1-1 0,0 1-1,1-1 1,-1 1-1,0-1 1,0 1-1,0-1 1,1 1 0,-1-1-1,0 1 1,0-1-1,0 2 1,0 19 1308,-1-13-571,1-6-752,0-1-1,0 1 0,0 0 0,1 0 0,-1 0 0,0 0 0,1 0 0,0 0 0,-1 0 0,1 0 0,0 0 0,0-1 0,0 1 0,0 0 0,0-1 0,0 1 0,1-1 0,-1 1 0,0-1 0,1 0 0,-1 1 0,1-1 0,2 2 1,-3-3-84,0 0 0,0 0 0,0 1 1,0-1-1,-1 0 0,1 0 1,0 0-1,0 0 0,0 0 1,0 0-1,0 0 0,0-1 1,0 1-1,-1 0 0,1 0 1,0-1-1,0 1 0,0 0 1,0-1-1,0 0 0,1 0-11,0-1 0,-1 1-1,1-1 1,-1 1 0,1-1-1,-1 0 1,1 0 0,-1 0-1,0 0 1,0 0 0,1-2-1,1-5 36,0-1 0,-1 1 0,3-17-1,-5 18 83,1 1 0,1-1-1,-1 1 1,2 0 0,-1-1-1,1 1 1,4-9 0,-7 15-82,1 1 1,0-1-1,-1 0 1,1 0-1,0 0 1,-1 1-1,1-1 1,0 0-1,0 1 1,0-1-1,0 0 1,0 1-1,-1-1 1,1 1-1,0 0 1,0-1 0,0 1-1,0 0 1,0 0-1,0-1 1,1 1-1,-1 0 1,0 0-1,1 0 1,1 1 10,-1-1-1,1 1 1,0 0 0,-1-1 0,1 1 0,0 1 0,-1-1 0,0 0-1,3 2 1,4 3 3,0 1 1,-1 0-1,11 12 0,6 2-2068,-24-21 1743,0 1 0,1 0 0,-1-1 0,0 1 0,1-1 0,-1 0 1,0 1-1,1-1 0,-1 0 0,1 0 0,-1 0 0,1 0 0,-1 0 0,1 0 0,-1 0 0,0-1 0,1 1 0,-1-1 0,3 0 0,12-7-1114</inkml:trace>
</inkml:ink>
</file>

<file path=ppt/ink/ink1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44.405"/>
    </inkml:context>
    <inkml:brush xml:id="br0">
      <inkml:brushProperty name="width" value="0.05" units="cm"/>
      <inkml:brushProperty name="height" value="0.05" units="cm"/>
      <inkml:brushProperty name="color" value="#AB008B"/>
    </inkml:brush>
  </inkml:definitions>
  <inkml:trace contextRef="#ctx0" brushRef="#br0">69 135 8122,'33'-105'4091,"-31"81"-371,-2 24-3635,-1-1-1,1 1 1,0 0-1,0-1 1,0 1 0,0 0-1,-1-1 1,1 1 0,0 0-1,0 0 1,-1-1 0,1 1-1,0 0 1,0 0-1,-1-1 1,1 1 0,0 0-1,-1 0 1,1 0 0,0 0-1,-1-1 1,1 1 0,0 0-1,-1 0 1,1 0-1,0 0 1,-1 0 0,1 0-1,0 0 1,-1 0 0,-21 9 2361,22-9-2359,-6 3 38,1 0 0,0 1 0,0-1 1,0 1-1,1 0 0,-1 0 0,1 0 0,0 1 1,0-1-1,1 1 0,-1 0 0,1 0 0,0 1 1,0-1-1,1 1 0,-4 10 0,6-15-125,-1 0 0,1 1 0,0-1 0,0 1 0,0-1 0,0 1 0,0-1 0,0 1 0,0-1 0,1 0-1,-1 1 1,1-1 0,-1 1 0,1-1 0,-1 0 0,1 1 0,0-1 0,-1 0 0,1 0 0,0 1 0,0-1 0,0 0 0,0 0 0,0 0-1,0 0 1,0 0 0,0-1 0,1 1 0,-1 0 0,0 0 0,0-1 0,1 1 0,-1-1 0,1 1 0,-1-1 0,0 1 0,3-1 0,-1 1 0,0-1 1,0 0 0,0 0 0,0 0-1,0 0 1,0-1 0,0 1 0,0-1 0,0 1-1,0-1 1,-1 0 0,1-1 0,0 1 0,0 0-1,-1-1 1,4-2 0,-2 1 82,0 0-1,-1 0 1,1 1-1,0-1 1,0 1 0,0 0-1,1 0 1,-1 0-1,1 0 1,-1 1 0,1 0-1,6-1 1,-9 2-22,0 0 0,0 0 1,0 1-1,0-1 1,0 0-1,0 1 0,1 0 1,-1 0-1,-1-1 1,1 1-1,0 0 0,0 1 1,0-1-1,0 0 1,-1 0-1,1 1 0,0-1 1,-1 1-1,0 0 0,1-1 1,-1 1-1,0 0 1,0 0-1,0 0 0,0-1 1,0 1-1,0 0 1,1 4-1,-1 0 0,1 0 0,-1 0 0,0 1 0,0-1 0,0 1 0,-1-1 0,0 0 0,-1 1 0,1-1 0,-1 1 0,-3 10 0,-3 34-4417,21-60 157</inkml:trace>
</inkml:ink>
</file>

<file path=ppt/ink/ink1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44.853"/>
    </inkml:context>
    <inkml:brush xml:id="br0">
      <inkml:brushProperty name="width" value="0.05" units="cm"/>
      <inkml:brushProperty name="height" value="0.05" units="cm"/>
      <inkml:brushProperty name="color" value="#AB008B"/>
    </inkml:brush>
  </inkml:definitions>
  <inkml:trace contextRef="#ctx0" brushRef="#br0">75 38 10698,'-5'5'586,"0"-1"0,0 1 1,0 0-1,1 0 0,0 0 0,0 1 0,0 0 0,0 0 0,1 0 0,0 0 0,0 0 0,-2 10 0,0 1-30,0 0 0,1 0 0,-2 27-1,6-38-442,-1 0 0,1 0 0,1 0-1,-1 0 1,1-1 0,0 1 0,0 0-1,1 0 1,0-1 0,0 1 0,0-1-1,0 0 1,1 1 0,4 4 0,-6-8-105,1 0 1,0 0 0,0 0-1,-1 0 1,2 0-1,-1-1 1,0 1 0,0-1-1,0 0 1,1 0 0,-1 1-1,0-1 1,1-1-1,-1 1 1,1 0 0,-1-1-1,1 1 1,0-1 0,-1 0-1,1 0 1,-1 0-1,1 0 1,0 0 0,-1 0-1,1-1 1,-1 1-1,1-1 1,-1 0 0,1 0-1,-1 0 1,1 0 0,-1 0-1,3-3 1,4-1-8,-1 0 0,-1-1 0,1 0 0,-1 0 0,0-1 0,0 0 0,-1 0 0,0-1 0,0 0 0,-1 0 0,0 0 0,0-1 0,-1 1 0,5-17 0,-5 14 10,0 0 0,-1 0 0,-1-1 0,0 1 0,-1-1 0,0 0 0,0 0 0,-1 1 0,-1-1 0,0 0 0,-4-18 0,4 28 16,0-1 1,0 1-1,0-1 1,0 1-1,0 0 1,0 0-1,0-1 1,-1 1-1,1 0 1,-1 0-1,0 0 1,0 0-1,1 0 1,-4-1-1,5 2-10,-1 1 1,1 0-1,-1 0 0,1-1 0,-1 1 0,1 0 0,-1 0 0,1 0 0,-1 0 0,1 0 0,-1 0 0,1 0 0,-1 0 1,1 0-1,-1 0 0,1 0 0,-1 0 0,0 0 0,1 0 0,-1 0 0,1 0 0,-1 0 0,1 1 0,0-1 0,-1 0 1,0 1 1,0 0 1,0 0 0,0 0 0,0 1 0,0-1 0,1 0 0,-1 0-1,0 0 1,1 0 0,-1 1 0,1-1 0,-1 0 0,1 1 0,-1 1-1,-1 8 18,1 1 0,0-1 0,0 1 0,1 0 0,0-1 0,1 1 0,1 0 0,0-1 0,0 1 0,1-1-1,0 0 1,1 0 0,1 0 0,-1 0 0,2-1 0,0 0 0,0 0 0,0 0 0,1-1 0,1 0 0,0 0-1,0-1 1,1 0 0,-1 0 0,2-1 0,-1 0 0,1-1 0,0 0 0,0 0 0,14 4 0,-21-9-38,-2-1 4,1 1-1,0-1 0,0 1 0,-1-1 0,1 1 1,-1 0-1,1 0 0,-1 0 0,1 0 1,-1 0-1,1 0 0,-1 0 0,0 0 0,1 0 1,-1 1-1,2 1 0,-30-12 59,22 4-83,-1 0 0,1-1 0,1 1 0,-1-1 0,1 0 0,0-1 0,0 1 0,1-1 0,-3-8 0,3 9-20,2 5 12,1 0 0,-1 0 0,1 0 0,0 0 0,-1 0 1,1 0-1,0-1 0,-1 1 0,1 0 0,0 0 1,0-1-1,0 1 0,0 0 0,0 0 0,1 0 0,-1-1 1,0 1-1,0 0 0,1 0 0,-1 0 0,1 0 0,0-2 1,2-6-2634,-8-1-5500,4 8 7359</inkml:trace>
</inkml:ink>
</file>

<file path=ppt/ink/ink1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45.299"/>
    </inkml:context>
    <inkml:brush xml:id="br0">
      <inkml:brushProperty name="width" value="0.05" units="cm"/>
      <inkml:brushProperty name="height" value="0.05" units="cm"/>
      <inkml:brushProperty name="color" value="#AB008B"/>
    </inkml:brush>
  </inkml:definitions>
  <inkml:trace contextRef="#ctx0" brushRef="#br0">166 419 6513,'-22'-49'4457,"10"20"-2858,-9-41 0,18 64-1287,1 0-1,-1 1 0,0-1 1,0 1-1,-1 0 0,0-1 0,0 2 1,0-1-1,0 0 0,-7-5 1,6 6-94,0 0 0,1-1 0,0 1 0,0-1 0,0 0 0,0-1 1,1 1-1,0-1 0,0 1 0,-3-8 0,0-11 440,1 1 0,1-1-1,1 0 1,0-27 0,14 89 1608,12 46-1400,4-2 1,72 150-1,-25-71-196,-41-88-374,-31-66-258,1-1 1,0 1-1,1-1 1,0 0-1,0 0 1,0 0-1,0 0 1,1-1-1,10 10 1,-14-15-35,-1 0 0,0 0-1,1 1 1,-1-1 0,1 0 0,-1 0-1,1 0 1,-1 0 0,0 0 0,1 1-1,-1-1 1,1 0 0,-1 0 0,1 0 0,-1 0-1,1 0 1,-1 0 0,0-1 0,1 1-1,-1 0 1,1 0 0,-1 0 0,1 0 0,-1 0-1,0-1 1,1 1 0,-1 0 0,1 0-1,-1-1 1,0 1 0,1 0 0,-1-1-1,0 1 1,1 0 0,-1-1 0,0 1 0,0 0-1,0-1 1,1 1 0,-1-1 0,0 1-1,0 0 1,0-1 0,0 1 0,1-1 0,-1 1-1,0-1 1,0 0 0,4-26 191,-4 10-114,0-1 0,-1 1 0,-1-1 0,0 1 1,-1 0-1,-1 0 0,-1 1 0,0-1 0,-15-31 0,15 39-226,-1 0 0,1 0 0,-1 0 0,-1 0-1,0 1 1,0 0 0,0 1 0,-1-1 0,0 1 0,0 1-1,-1 0 1,0 0 0,0 0 0,-1 1 0,1 1 0,-1-1-1,-15-3 1,16 6-334,4 0-176,0 1 0,1 0 0,-1 0 0,0 0 0,0 1 0,-7-1 1,-7 5-1081</inkml:trace>
</inkml:ink>
</file>

<file path=ppt/ink/ink1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45.984"/>
    </inkml:context>
    <inkml:brush xml:id="br0">
      <inkml:brushProperty name="width" value="0.05" units="cm"/>
      <inkml:brushProperty name="height" value="0.05" units="cm"/>
      <inkml:brushProperty name="color" value="#AB008B"/>
    </inkml:brush>
  </inkml:definitions>
  <inkml:trace contextRef="#ctx0" brushRef="#br0">8 164 6849,'-1'-15'433,"-3"-16"2415,2 0-1,2-44 1,5 64 1231,0 35-2189,46 189 1124,-9-41-2447,-41-168-633,1 1-202,-1 0 1,0 0-1,0 0 1,-1 0-1,1 0 0,-1 1 1,0-1-1,-1 0 0,0 5 1,0-10 92,1 1-1,-1-1 1,1 0 0,-1 0 0,1 0 0,-1 0-1,1 0 1,-1 1 0,1-1 0,-1 0 0,1 0-1,-1 0 1,1-1 0,-1 1 0,0 0-1,1 0 1,-1 0 0,1 0 0,-1 0 0,1-1-1,-1 1 1,1 0 0,0 0 0,-1-1 0,1 1-1,-1 0 1,1-1 0,-1 0 0,-10-11-1254</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33.007"/>
    </inkml:context>
    <inkml:brush xml:id="br0">
      <inkml:brushProperty name="width" value="0.05" units="cm"/>
      <inkml:brushProperty name="height" value="0.05" units="cm"/>
      <inkml:brushProperty name="color" value="#FF0066"/>
    </inkml:brush>
  </inkml:definitions>
  <inkml:trace contextRef="#ctx0" brushRef="#br0">0 478 8202,'2'-1'233,"0"0"0,-1 1 0,1-1-1,0 0 1,0 1 0,0 0 0,-1-1 0,1 1 0,0 0 0,0 0 0,0 0 0,0 0 0,0 0 0,-1 0 0,1 0-1,0 1 1,0-1 0,0 1 0,-1-1 0,1 1 0,3 2 0,-3-1 256,0 1 1,0 0 0,0 0-1,0 1 1,-1-1-1,0 0 1,1 0-1,-1 1 1,1 6-1,5 13 902,-1 0-75,-6-17-1093,2 1 1,-1-1-1,1 0 0,0 0 1,0 0-1,0 0 1,1-1-1,0 1 1,4 5-1,-7-11-215,1 0 0,-1 0 0,0 1 0,1-1 0,-1 0-1,1 0 1,-1 0 0,0 0 0,1 0 0,-1 1 0,1-1 0,-1 0-1,1 0 1,-1 0 0,0 0 0,1 0 0,-1 0 0,1 0-1,-1-1 1,1 1 0,-1 0 0,0 0 0,1 0 0,-1 0 0,1 0-1,-1-1 1,0 1 0,1 0 0,-1 0 0,1-1 0,-1 1 0,0 0-1,0-1 1,1 1 0,-1 0 0,0-1 0,1 1 0,-1 0 0,0-1-1,0 1 1,0-1 0,1 1 0,-1 0 0,0-1 0,0 1 0,0-1-1,0 1 1,0-1 0,0 1 0,0-1 0,6-26 43,-1-24 21,-4 33-74,0 1 0,1 0 0,1 0 0,0 1-1,2-1 1,0 1 0,8-20 0,-12 35 21,-1-1 0,1 0-1,0 1 1,-1-1 0,1 0 0,0 1 0,0-1 0,0 1-1,1 0 1,-1-1 0,0 1 0,0 0 0,1 0-1,-1-1 1,1 1 0,-1 0 0,1 1 0,0-1 0,-1 0-1,1 0 1,0 1 0,-1-1 0,1 1 0,0-1-1,0 1 1,-1 0 0,1-1 0,0 1 0,0 0-1,0 0 1,0 1 0,-1-1 0,1 0 0,0 1 0,0-1-1,-1 1 1,1-1 0,0 1 0,-1 0 0,1 0-1,0-1 1,-1 1 0,1 0 0,-1 1 0,0-1-1,1 0 1,-1 0 0,2 2 0,2 3 72,0-1 0,1 1 0,-2 0 1,1 1-1,-1-1 0,0 1 0,0 0 0,-1 0 1,5 14-1,-7-42-46,1-1 0,7-30-1,-7 40-45,1-1 0,0 1 0,1-1 0,0 1 0,1 0 0,1 0 0,0 1 0,0 0 0,1 0 0,0 0 0,1 1 0,0 0 0,1 0 0,10-8-1,-18 17 1,1 1-1,-1-1 0,0 1 0,1-1 0,-1 1 0,1-1 0,-1 1 1,0 0-1,1-1 0,-1 1 0,1 0 0,-1 0 0,1 0 0,-1 0 1,1 1-1,-1-1 0,1 0 0,1 1 0,31 12-35,-6-3 41,-25-9-1,-1-1 0,1 0-1,-1 1 1,1-1 0,-1 0-1,1 0 1,-1 0 0,1 0-1,-1-1 1,1 1 0,-1-1-1,0 1 1,1-1 0,-1 0-1,0 0 1,1 0 0,-1 0-1,0-1 1,0 1 0,0 0-1,0-1 1,0 0-1,2-1 1,-1-1 8,0 0-1,-1 0 1,1-1-1,-1 1 1,0-1 0,0 1-1,-1-1 1,1 1-1,-1-1 1,0 0 0,1-6-1,-1-8 90,0 0-1,-3-34 1,1 38 45,1 14-115,0 0 0,-1 1 0,1-1 0,0 0-1,0 1 1,0-1 0,0 0 0,0 1 0,1-1 0,-1 0 0,0 1-1,0-1 1,0 0 0,0 1 0,1-1 0,-1 0 0,0 1-1,1-1 1,-1 1 0,1-2 0,10 5 180,19 29-1298,-30-32 1069,11 12-406,-5-6-128,-1-1 0,-1 1 0,1 0 1,7 13-1</inkml:trace>
</inkml:ink>
</file>

<file path=ppt/ink/ink1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46.592"/>
    </inkml:context>
    <inkml:brush xml:id="br0">
      <inkml:brushProperty name="width" value="0.05" units="cm"/>
      <inkml:brushProperty name="height" value="0.05" units="cm"/>
      <inkml:brushProperty name="color" value="#AB008B"/>
    </inkml:brush>
  </inkml:definitions>
  <inkml:trace contextRef="#ctx0" brushRef="#br0">5 530 8850,'-2'-19'904,"1"13"-517,0 0 0,0-1 0,1 1 0,0 0 0,2-12 0,-1 16-254,-1-1 1,1 1-1,0 0 0,0-1 0,0 1 1,1 0-1,-1 0 0,0 0 1,1 0-1,-1 0 0,1 0 1,0 1-1,0-1 0,0 0 0,0 1 1,0 0-1,0-1 0,0 1 1,2-1-1,14-7 578,-1-1 1,0-1-1,0 0 1,-1-2-1,-1 1 0,0-2 1,19-22-1,-29 30-643,0 0 0,-1 0-1,0-1 1,0 0 0,-1 1-1,1-1 1,-2 0 0,1-1-1,-1 1 1,0 0 0,0-1-1,-1 1 1,0-1 0,0 0 0,-1 1-1,0-1 1,0 0 0,-1 1-1,0-1 1,0 0 0,-1 1-1,-5-14 1,3 9-54,-2 1-1,1-1 1,-1 1-1,-1 0 1,0 1 0,0 0-1,-1 0 1,-1 0-1,-15-14 1,23 23-13,0 1 0,1-1 0,-1 1 0,1-1 0,-1 1 0,0-1 0,0 1 0,1-1 1,-1 1-1,0 0 0,0-1 0,1 1 0,-1 0 0,0-1 0,0 1 0,0 0 0,1 0 0,-1 0 0,0 0 0,0 0 0,0 0 0,0 0 0,0 0 0,1 0 0,-2 1 0,1 0 3,1-1 0,-1 1 0,1 0-1,-1 0 1,1-1 0,-1 1 0,1 0 0,0 0-1,-1 0 1,1 0 0,0 0 0,0-1-1,0 1 1,0 0 0,0 0 0,0 0-1,0 0 1,0 2 0,1 5 42,1 0 0,0 1 0,5 15 0,86 187 956,-53-125-747,-36-77-235,-2-2-14,1-1 0,0 0 0,0 0 0,8 10 0,-11-15-6,1-1 0,-1 1 1,1-1-1,-1 1 0,1-1 0,-1 1 0,1-1 0,0 1 0,-1-1 0,1 0 0,0 1 0,-1-1 0,1 0 0,0 1 0,0-1 0,-1 0 0,1 0 0,0 0 0,0 0 0,-1 0 0,1 1 0,0-2 0,0 1 0,-1 0 0,1 0 0,0 0 0,0 0 0,-1 0 1,1 0-1,0-1 0,0 1 0,-1 0 0,1-1 0,0 1 0,-1-1 0,1 1 0,-1 0 0,1-1 0,0 1 0,-1-1 0,1 0 0,-1 1 0,1-1 0,-1 1 0,0-1 0,1 0 0,-1 1 0,0-1 0,1 0 0,-1 0 0,5-9 3,0 1 0,0-1 0,-1 0-1,-1 0 1,0 0 0,0-1-1,1-13 1,11-36 6,-15 58-8,1 1 1,-1-1-1,1 0 0,-1 0 1,1 1-1,0-1 0,0 0 1,0 1-1,0-1 0,0 1 1,0-1-1,0 1 0,0-1 1,1 1-1,-1 0 0,0 0 1,1-1-1,0 1 0,-1 0 1,1 1-1,-1-1 0,1 0 0,0 0 1,0 1-1,-1-1 0,1 1 1,0-1-1,3 1 0,-2 0 2,0 1 0,0-1 0,0 1 0,-1 0 0,1 0-1,0 1 1,0-1 0,-1 1 0,1-1 0,-1 1 0,1 0 0,-1 0-1,0 0 1,1 0 0,-1 0 0,2 4 0,2 0-22,-3-2 70,0 0-1,1 0 0,-1 0 1,1-1-1,0 0 0,5 4 1,-8-6-30,0-1 0,0 1 0,0-1 0,0 0 1,0 1-1,0-1 0,0 0 0,1 0 0,-1 0 0,0 0 1,0 0-1,0 0 0,0 0 0,0 0 0,0 0 0,0-1 1,0 1-1,0 0 0,0-1 0,0 1 0,0 0 0,0-1 1,0 0-1,0 1 0,0-1 0,0 1 0,0-1 0,0 0 1,-1 0-1,1 1 0,0-1 0,-1 0 0,1 0 0,0-1 1,6-7 77,4-4 51,-1-1-1,16-29 1,-24 39-129,0-1 0,0 0 1,0 0-1,-1 1 1,1-1-1,-1-1 1,-1 1-1,1 0 1,-1 0-1,0 0 0,0 0 1,0 0-1,-1 0 1,-1-7-1,2 10-12,-1 0-1,0 0 1,0 0-1,1 1 1,-1-1-1,0 0 1,-1 1-1,1-1 1,0 0-1,0 1 1,-1 0-1,1-1 1,-1 1-1,1 0 0,-1-1 1,1 1-1,-1 0 1,0 0-1,-3-1 1,4 2-7,0-1 1,0 1-1,0 0 1,0 0-1,0-1 0,-1 1 1,1 0-1,0 0 1,0 0-1,0 0 1,-1 0-1,1 1 0,0-1 1,0 0-1,0 1 1,0-1-1,0 0 1,-1 1-1,1-1 0,0 1 1,0 0-1,0-1 1,0 1-1,0 0 0,1 0 1,-1-1-1,0 1 1,0 0-1,0 0 1,1 0-1,-1 0 0,0 0 1,0 2-1,-2 4-26,1 0 0,-1 0 0,1 1 0,1 0 0,-1-1 1,1 1-1,1 0 0,-1-1 0,1 1 0,1 0 0,-1 0 0,1-1 0,1 1 0,-1 0 0,1-1 0,1 1 0,3 7 0,-5-12-54,0 0 0,0 1 0,1-1 0,0 0 0,-1 0 0,1 0 1,0-1-1,1 1 0,-1 0 0,0-1 0,1 1 0,-1-1 0,1 0 0,0 0 0,0 0 0,0 0 0,0 0 0,0-1 0,0 1 0,0-1 0,1 0 0,-1 0 0,0 0 1,1 0-1,-1-1 0,1 1 0,-1-1 0,1 0 0,-1 0 0,1 0 0,-1-1 0,1 1 0,-1-1 0,0 0 0,1 0 0,-1 0 0,0 0 0,1 0 0,5-4 0,29-18 536</inkml:trace>
</inkml:ink>
</file>

<file path=ppt/ink/ink1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47.067"/>
    </inkml:context>
    <inkml:brush xml:id="br0">
      <inkml:brushProperty name="width" value="0.05" units="cm"/>
      <inkml:brushProperty name="height" value="0.05" units="cm"/>
      <inkml:brushProperty name="color" value="#AB008B"/>
    </inkml:brush>
  </inkml:definitions>
  <inkml:trace contextRef="#ctx0" brushRef="#br0">0 1 12563,'1'32'3306,"1"-1"1,7 34-1,23 64 1519,-8-61-4148,51 104 0,-113-216-10066,30 36 8197,-16-15-396</inkml:trace>
</inkml:ink>
</file>

<file path=ppt/ink/ink1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47.549"/>
    </inkml:context>
    <inkml:brush xml:id="br0">
      <inkml:brushProperty name="width" value="0.05" units="cm"/>
      <inkml:brushProperty name="height" value="0.05" units="cm"/>
      <inkml:brushProperty name="color" value="#AB008B"/>
    </inkml:brush>
  </inkml:definitions>
  <inkml:trace contextRef="#ctx0" brushRef="#br0">2 258 11538,'-2'0'5130,"8"-3"-2562,10-13-992,9-2 153,10-17 63,6-5 97,10 2-345,-2 0-344,-6 10-608,-4 7-280,-10 9-240,-4 4-72,-6 8-472,-3 0-424,-5 6-1080,-3 2-481,-3 9-2600,-4 4 3249</inkml:trace>
  <inkml:trace contextRef="#ctx0" brushRef="#br0" timeOffset="1">819 209 11186,'-5'3'1471,"0"-1"-1,-1 1 0,1 0 0,0 1 0,-7 5 1,-39 42 2494,46-45-3514,-3 2-70,1 1 0,0 0 0,0 1 0,1 0 0,0 0 0,1 0 0,0 0 0,1 1 0,-4 15 0,7-23-327,0 0 0,0 1 0,1-1 0,-1 0 0,1 1 0,0-1 0,0 1 0,0-1-1,1 1 1,-1-1 0,1 1 0,0-1 0,0 0 0,0 0 0,0 1 0,0-1 0,1 0 0,0 0 0,-1 0 0,1 0 0,0 0 0,1-1 0,-1 1 0,0-1-1,1 1 1,-1-1 0,1 0 0,0 0 0,0 0 0,0 0 0,0 0 0,0-1 0,0 1 0,0-1 0,4 1 0,-2 0-9,-1-1-1,1 0 1,0 0 0,0 0 0,1-1 0,-1 1 0,0-1-1,0 0 1,0-1 0,0 1 0,0-1 0,0 0 0,0-1-1,0 1 1,-1-1 0,1 0 0,0 0 0,-1 0-1,1-1 1,6-4 0,4-5-216,0 0-1,-1-1 1,25-30 0,-27 29-336,2 1-1791,-5 8 941</inkml:trace>
</inkml:ink>
</file>

<file path=ppt/ink/ink1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54.671"/>
    </inkml:context>
    <inkml:brush xml:id="br0">
      <inkml:brushProperty name="width" value="0.05" units="cm"/>
      <inkml:brushProperty name="height" value="0.05" units="cm"/>
      <inkml:brushProperty name="color" value="#AB008B"/>
    </inkml:brush>
  </inkml:definitions>
  <inkml:trace contextRef="#ctx0" brushRef="#br0">28 40 7418,'-15'-22'2612,"2"4"890,20 40-1068,7 4-1541,1 0 0,1-1 1,30 37-1,0 1-6,-7-3-295,-3 2-1,36 86 1,38 141 399,-43-106-500,8-4 0,105 182 0,-140-296-415,3-1 0,2-2-1,93 97 1,185 138 228,-266-248-229,3-2 0,2-4 0,1-2 0,2-3 0,132 56-1,-91-55 42,2-5 0,1-4-1,1-5 1,1-6-1,2-3 1,-1-6-1,164-6 1,-187-12-87,1-4 1,-2-4-1,0-3 1,-1-5-1,-1-3 1,104-49-1,469-271 194,-110 19-231,-447 261 17,-3-4 1,179-166-1,-126 91 6,138-136 28,-20-17 30,17-45 107,-268 323-181,-2-2 1,0 0-1,-2-1 0,-1 0 1,21-50-1,-34 73 4,0-1 0,-1 0 0,1 1 1,0-1-1,-1 0 0,0 0 0,1 1 1,-1-1-1,0 0 0,0 0 0,0 1 0,0-1 1,-1 0-1,1 0 0,0 0 0,-1 1 0,1-1 1,-2-2-1,2 4-1,-1-1-1,0 1 1,1-1 0,-1 0-1,0 1 1,0-1-1,0 1 1,0-1 0,1 1-1,-1 0 1,0-1 0,0 1-1,0 0 1,0 0 0,0 0-1,0 0 1,0 0 0,0 0-1,0 0 1,0 0 0,0 0-1,0 0 1,-1 0 0,-7 3 0,-1 0 0,1 0 1,0 1-1,-15 8 1,18-9-11,-16 9 7,-1-1 0,0-1-1,-1-1 1,0-1 0,-41 8-1,63-16 2,1 0 1,-1 1-1,0-1 0,0 0 0,1 0 1,-1 0-1,0 0 0,1 0 0,-1-1 1,0 1-1,0 0 0,1-1 0,-1 1 0,0-1 1,1 0-1,-1 1 0,1-1 0,-1 0 1,1 0-1,-3-2 0,4 2-1,-1 0-1,0-1 1,1 1-1,-1 0 1,1-1 0,-1 1-1,1 0 1,-1-1-1,1 1 1,0-1-1,0 1 1,0 0 0,0-1-1,0 1 1,0-1-1,0 1 1,1 0-1,-1-1 1,1-1 0,1-4-5,1 1 0,-1 0 0,1 0-1,0 0 1,1 0 0,0 0 0,0 1 0,0 0 0,7-7 0,-5 6 11,1 1-1,0 0 1,0 1-1,0-1 1,0 1-1,0 1 1,1 0-1,0 0 1,0 0-1,0 1 1,0 0-1,0 0 1,0 1-1,0 0 1,0 1-1,1 0 1,13 1-1,-15 0 25,-1 0 1,0 0-1,0 1 0,0 0 1,0 0-1,0 1 1,0-1-1,0 1 0,-1 1 1,1-1-1,-1 1 0,0 0 1,0 0-1,0 0 0,-1 1 1,0-1-1,0 1 1,0 0-1,0 0 0,-1 1 1,1-1-1,-1 1 0,3 8 1,-3-2-29,1 1-1,-2-1 1,1 1 0,-2 0 0,0 0 0,0 0 0,-1 0 0,-1-1 0,0 1-1,-1 0 1,-3 14 0,-3 3-1082,-1-1 0,-1 0 1,-23 45-1,8-32 454</inkml:trace>
</inkml:ink>
</file>

<file path=ppt/ink/ink1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55.200"/>
    </inkml:context>
    <inkml:brush xml:id="br0">
      <inkml:brushProperty name="width" value="0.05" units="cm"/>
      <inkml:brushProperty name="height" value="0.05" units="cm"/>
      <inkml:brushProperty name="color" value="#AB008B"/>
    </inkml:brush>
  </inkml:definitions>
  <inkml:trace contextRef="#ctx0" brushRef="#br0">2 66 9450,'-1'-6'948,"1"0"1,0 1-1,0-1 0,1 0 1,0 0-1,2-11 1,-2 16-829,-1 1 0,0-1 1,1 0-1,-1 0 1,0 0-1,1 1 1,-1-1-1,1 0 1,0 1-1,-1-1 0,1 0 1,0 1-1,-1-1 1,1 1-1,0-1 1,-1 1-1,1-1 1,0 1-1,0 0 1,0-1-1,-1 1 0,2-1 1,0 1 6,0 0 1,0 1-1,0-1 0,-1 0 1,1 0-1,0 1 0,0-1 1,0 1-1,-1 0 0,1 0 1,0-1-1,-1 1 0,1 0 1,-1 0-1,3 2 0,3 3 124,1 1-1,-1 0 0,0 0 0,-1 0 1,0 1-1,0 0 0,0 0 0,-1 1 0,-1 0 1,1 0-1,5 18 0,2 11 348,12 64 1,-21-83-450,47 263 726,-49-277-900,0 0-58,-1 0 0,1-1 0,0 1 1,1-1-1,-1 0 0,1 1 0,0-1 1,0 0-1,0 0 0,0 0 0,1 0 1,-1 0-1,7 6 0,-8-10 32,-1 1 0,0-1 0,0 0 0,0 0 0,1 0 0,-1 0 0,0 0 0,1 1 0,-1-1-1,0 0 1,0 0 0,1 0 0,-1 0 0,0 0 0,0 0 0,1 0 0,-1 0 0,0 0 0,1 0 0,-1 0 0,0 0 0,0 0 0,1 0 0,-1-1 0,0 1 0,0 0 0,1 0 0,-1 0 0,0 0 0,0 0-1,1-1 1,-1 1 0,0 0 0,0 0 0,1-1 0,4-12-1828,1-17 656</inkml:trace>
</inkml:ink>
</file>

<file path=ppt/ink/ink1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55.803"/>
    </inkml:context>
    <inkml:brush xml:id="br0">
      <inkml:brushProperty name="width" value="0.05" units="cm"/>
      <inkml:brushProperty name="height" value="0.05" units="cm"/>
      <inkml:brushProperty name="color" value="#AB008B"/>
    </inkml:brush>
  </inkml:definitions>
  <inkml:trace contextRef="#ctx0" brushRef="#br0">85 7 10442,'0'0'94,"0"-1"1,0 1-1,0 0 0,0 0 1,0 0-1,0-1 0,0 1 0,0 0 1,0 0-1,0 0 0,0-1 0,0 1 1,0 0-1,0 0 0,0-1 0,1 1 1,-1 0-1,0 0 0,0 0 0,0 0 1,0-1-1,0 1 0,0 0 1,1 0-1,-1 0 0,0 0 0,0 0 1,0-1-1,1 1 0,-1 0 0,0 0 1,0 0-1,0 0 0,1 0 0,-1 0 1,0 0-1,0 0 0,0 0 0,1 0 1,-1 0-1,0 0 0,0 0 1,1 0-1,-1 0 0,0 0 0,0 0 1,0 0-1,1 0 0,-1 0 0,0 0 1,0 0-1,0 1 0,1-1 0,-1 0 1,0 0-1,0 0 0,0 0 0,1 0 1,-1 0-1,0 1 0,0-1 1,0 0-1,13 13 1306,-7-1-1027,-1 0 0,0 0 0,-1 1 0,0 0 0,-1-1-1,0 1 1,-1 0 0,-1 0 0,0 0 0,-2 27 0,-1-14-73,-1 1 1,-1-1-1,-2 1 1,-12 36-1,-6-7-124,22-52-170,0 0 1,0-1-1,0 1 0,0-1 0,-1 0 0,0 0 0,0 0 0,0 0 1,0 0-1,0 0 0,0-1 0,-5 3 0,7-5-4,0 1 0,0-1 0,0 1-1,0-1 1,0 0 0,0 1 0,0-1 0,1 0 0,-1 0-1,0 0 1,0 0 0,0 0 0,0 0 0,0 0 0,0 0-1,0 0 1,0-1 0,0 1 0,0 0 0,0-1 0,0 1-1,0 0 1,0-1 0,1 1 0,-2-2 0,0 1 0,1-1 0,-1 1 0,1-1 0,0 0 0,0 0 0,0 1 0,0-1 0,0 0 0,0 0 0,0 0 0,0-3 0,-1-3 0,1 1 0,0-1 1,0 1-1,1-1 0,1-11 0,-2 17-2,1-1-1,0 1 0,1 0 1,-1 0-1,0 0 1,1 0-1,-1 0 0,1-1 1,0 1-1,-1 0 0,1 0 1,0 1-1,0-1 0,0 0 1,1 0-1,-1 0 0,0 1 1,1-1-1,-1 0 0,1 1 1,-1-1-1,1 1 1,0 0-1,0 0 0,0 0 1,-1 0-1,5-2 0,-3 3 0,0 0-1,1 0 1,-1 0-1,1 1 1,-1-1-1,0 1 1,1-1-1,-1 1 1,0 0-1,0 1 1,1-1-1,-1 0 0,0 1 1,0 0-1,0 0 1,3 3-1,15 12 39,-1 0-1,23 26 0,-29-28-5,0-1-1,1 0 1,0-1-1,1 0 1,22 12-1,-36-24-19,1 0 0,0 1 0,0-1-1,-1 0 1,1 0 0,0-1 0,0 1-1,0-1 1,0 1 0,0-1 0,0 0-1,0 0 1,0 0 0,0 0 0,0-1-1,0 1 1,-1-1 0,7-2 0,-5 1 1,1 0 0,-1-1 1,0 0-1,1 0 0,-1 0 1,0-1-1,-1 1 0,1-1 0,-1 0 1,4-4-1,3-7 5,-1-1 1,0 0-1,-1 0 1,0-1-1,5-18 1,-9 22-15,-2 5-2,0 0 1,0 1 0,1 0-1,1-1 1,-1 1 0,8-10-1,-11 16 3,1 1-1,-1 0 0,1 0 0,0 0 1,-1 0-1,1 0 0,-1 0 1,1 0-1,-1 0 0,1 0 0,-1 0 1,1 0-1,-1 1 0,1-1 1,-1 0-1,1 0 0,-1 0 0,1 1 1,-1-1-1,1 0 0,-1 1 0,0-1 1,1 0-1,-1 1 0,1-1 1,-1 1-1,18 16 215,-11-10-21,1-1-258,-2-1 195,0 0 0,0-1 0,1 0 0,9 5 0,-15-9-210,0 1-1,-1-1 1,1 0-1,0 1 0,0-1 1,-1 0-1,1 0 1,0 0-1,0 0 1,0 1-1,-1-1 1,1 0-1,0 0 0,0-1 1,0 1-1,-1 0 1,1 0-1,0 0 1,0 0-1,0-1 0,-1 1 1,1 0-1,0-1 1,0 1-1,-1-1 1,1 1-1,0-1 0,-1 1 1,1-1-1,-1 1 1,1-1-1,-1 1 1,1-1-1,-1 0 0,1 1 1,-1-1-1,1 0 1,-1 0-1,0 1 1,1-1-1,-1 0 1,0 0-1,0 1 0,0-1 1,0 0-1,0 0 1,1 0-1,-1 1 1,-1-3-1,3-10-2034,-2-2 948</inkml:trace>
</inkml:ink>
</file>

<file path=ppt/ink/ink1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56.250"/>
    </inkml:context>
    <inkml:brush xml:id="br0">
      <inkml:brushProperty name="width" value="0.05" units="cm"/>
      <inkml:brushProperty name="height" value="0.05" units="cm"/>
      <inkml:brushProperty name="color" value="#AB008B"/>
    </inkml:brush>
  </inkml:definitions>
  <inkml:trace contextRef="#ctx0" brushRef="#br0">5 138 10434,'-5'3'5970,"13"-3"-3658,3-4-5881,10-6 2849</inkml:trace>
  <inkml:trace contextRef="#ctx0" brushRef="#br0" timeOffset="1">146 13 8722,'79'-12'4457,"-75"38"-1649,8 14-607,0 6-97,4-2-527,0 4-193,0-6-440,-2-5-232,-1-6-448,-1-4-136,1-13-136,-2-1-200,0-16-704,-3-8-400,-3-14-1161,1-6-151,3-6-545,-5-9 1769</inkml:trace>
</inkml:ink>
</file>

<file path=ppt/ink/ink1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3:56.695"/>
    </inkml:context>
    <inkml:brush xml:id="br0">
      <inkml:brushProperty name="width" value="0.05" units="cm"/>
      <inkml:brushProperty name="height" value="0.05" units="cm"/>
      <inkml:brushProperty name="color" value="#AB008B"/>
    </inkml:brush>
  </inkml:definitions>
  <inkml:trace contextRef="#ctx0" brushRef="#br0">1 0 7001,'8'8'3985,"-1"13"-424,12 13-1192,0 7 55,7 12-319,-4-4-281,3 0-448,1 0-344,-6-7-479,5 0-225,-12-12-208,-3-2-144,-3-7-921,-2-10-375,14-8-3545,6-9 3121</inkml:trace>
  <inkml:trace contextRef="#ctx0" brushRef="#br0" timeOffset="1">549 340 12515,'-1'41'6137,"-5"-14"-2272,-1 2-1689,-4-12-1168,0 2-847,10-13-161</inkml:trace>
</inkml:ink>
</file>

<file path=ppt/ink/ink1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4:17.932"/>
    </inkml:context>
    <inkml:brush xml:id="br0">
      <inkml:brushProperty name="width" value="0.05" units="cm"/>
      <inkml:brushProperty name="height" value="0.05" units="cm"/>
      <inkml:brushProperty name="color" value="#AB008B"/>
    </inkml:brush>
  </inkml:definitions>
  <inkml:trace contextRef="#ctx0" brushRef="#br0">306 148 11194,'-8'-55'4925,"7"44"-4586,0 1-1,-1 0 1,0 0-1,-6-15 1,8 23-275,0 1 0,-1 0 0,1-1 0,-1 1 0,1 0 1,-1-1-1,0 1 0,0 0 0,1 0 0,-1 0 0,0 0 0,0 0 1,0 0-1,0 0 0,0 0 0,0 0 0,0 0 0,-1 0 0,1 1 0,0-1 1,0 0-1,-1 1 0,1-1 0,0 1 0,-3-1 0,1 1 27,0 0-1,0 0 1,0 1-1,0-1 1,0 1-1,1 0 0,-1 0 1,0 0-1,1 0 1,-1 0-1,0 0 1,-2 2-1,-6 5 143,0 0 0,1 0 0,0 1-1,-14 16 1,0 3-1,1 0 0,1 2 0,2 1 0,1 0-1,-18 41 1,36-69-205,0 0-1,0 0 0,0 0 0,0 0 0,0 0 1,0 0-1,1 1 0,0-1 0,0 0 0,-1 0 1,2 1-1,-1-1 0,1 3 0,-1-5-18,0 0 0,1 0 0,-1 0 1,1-1-1,-1 1 0,1 0 0,-1-1 0,1 1 0,-1 0 0,1-1 0,-1 1 0,1-1 0,0 1 0,-1-1 0,1 1 1,0-1-1,-1 1 0,1-1 0,1 1 0,0-1 0,1 1 1,-1-1-1,0 0 1,0 0-1,0 0 1,0 0 0,0 0-1,0 0 1,0-1-1,0 1 1,2-1-1,7-3 0,0 0-1,0-1 1,-1 0 0,0-1-1,0 0 1,0 0 0,-1-1-1,11-10 1,-6 4 0,-1 0 0,-1-1 0,0 0-1,15-23 1,-26 34-3,1 1 1,-1 0-1,0-1 0,1 1 0,-1-1 0,0 1 1,-1-1-1,1 0 0,0 1 0,-1-1 1,1-4-1,-1 6-2,-1 0 1,1 0-1,0 0 1,0 0-1,-1 0 1,1 0-1,-1 0 0,1 1 1,-1-1-1,1 0 1,-1 0-1,1 0 1,-1 1-1,0-1 1,1 0-1,-1 0 1,0 1-1,0-1 1,1 1-1,-1-1 0,0 1 1,0-1-1,0 1 1,0-1-1,0 1 1,0 0-1,0 0 1,0-1-1,0 1 1,0 0-1,-1 0 0,1 0 56,1 0 0,0 0 0,-1 0 0,1 0 0,-1 0 0,1 1-1,0-1 1,-1-1 0,1 1 0,-1 0 0,1 0 0,0 0 0,-1 0-1,1 0 1,-1 0 0,1 0 0,0 0 0,-1-1 0,1 1 0,0 0-1,-1 0 1,1-1 0,0 1 0,-1 0 0,1 0 0,0-1-1,-1 1 1,1 0 0,0-1 0,0 1 0,0 0 0,-1-1 0,1 1-1,0 0 1,0-1 0,0 1 0,0-1 0,0 0 0,14-6 679,-12 7-719,-1-1 0,0 1 0,1 0 0,-1 0-1,1-1 1,-1 1 0,1 0 0,-1 0 0,1 0-1,-1 1 1,1-1 0,-1 0 0,1 1 0,-1-1-1,0 1 1,1-1 0,-1 1 0,0-1 0,1 1-1,-1 0 1,0 0 0,0 0 0,0 0 0,1 0-1,-1 0 1,0 0 0,0 0 0,-1 0 0,1 0-1,0 0 1,1 3 0,2 8 54,0 0 0,1 0-1,10 16 1,-10-19-38,0 0-1,-1 0 0,0 0 0,-1 0 1,0 1-1,0-1 0,2 16 0,7 61 176,-6-27-196,4 0 0,1-1 0,24 67 0,-38-153-5153,6-34 3101,-2 39 986,3-36-560</inkml:trace>
</inkml:ink>
</file>

<file path=ppt/ink/ink1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4:18.409"/>
    </inkml:context>
    <inkml:brush xml:id="br0">
      <inkml:brushProperty name="width" value="0.05" units="cm"/>
      <inkml:brushProperty name="height" value="0.05" units="cm"/>
      <inkml:brushProperty name="color" value="#AB008B"/>
    </inkml:brush>
  </inkml:definitions>
  <inkml:trace contextRef="#ctx0" brushRef="#br0">14 0 13659,'-6'8'5521,"1"-5"-3416,2 2 287</inkml:trace>
  <inkml:trace contextRef="#ctx0" brushRef="#br0" timeOffset="1">179 364 9362,'-16'16'5353,"3"-2"-480,4-11-2848,4 0-465,2-3-800,1-1-360,2-1-328,0 1-104,0-1-664,3-17-368,16-5-1385,49-40 201,-44 26 1312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03.953"/>
    </inkml:context>
    <inkml:brush xml:id="br0">
      <inkml:brushProperty name="width" value="0.05" units="cm"/>
      <inkml:brushProperty name="height" value="0.05" units="cm"/>
      <inkml:brushProperty name="color" value="#FF0066"/>
    </inkml:brush>
  </inkml:definitions>
  <inkml:trace contextRef="#ctx0" brushRef="#br0">450 1266 6633,'5'-11'6398,"15"-1"-5652,0 0-143,32-19 578,96-45-1,-38 36-492,55-24 298,-145 54-800,0-1 1,-1 0-1,0-2 1,-1 0-1,31-29 1,-24 17 134,-1-1 1,-1-1-1,25-40 1,-39 53-176,-1-1 0,-1 1 0,0-2 0,-1 1 0,-1 0 0,0-1-1,-1 0 1,-1 0 0,2-24 0,-3-37 355,-9-94 0,6 160-501,-1 1 1,0 0-1,-1 0 1,-1 0-1,1 0 1,-1 1-1,-1-1 1,0 1-1,0 0 1,-1 1-1,0-1 1,0 1-1,-1 0 1,0 1-1,-1-1 1,1 1-1,-1 1 1,-17-11-1,-10-4 5,1 2 0,-2 1-1,-57-19 1,39 17-7,0 2 0,-60-11-1,89 24 2,0 2 1,0 1-1,0 1 0,0 1 0,-1 1 0,1 1 0,-29 7 1,-73 24-30,111-27 25,0 0 1,0 1-1,1 1 0,0 0 0,-23 18 0,20-12-2,0 0-1,1 2 1,1 0-1,0 1 1,1 0-1,-20 31 1,0 7 10,21-35 5,1 1 0,1 0 0,0 1 0,2 0 0,0 1 0,-11 43 0,13-25 53,2 0 0,3 1 1,1 0-1,1 0 0,3 0 1,10 64-1,-8-89 31,0 0 0,1 0 0,1 0 0,1-1 0,0 0 0,1 0 0,15 23 0,-16-29 14,1-1 0,0 1-1,1-1 1,-1 0 0,2-1-1,-1 0 1,1-1 0,0 0-1,1 0 1,-1-1 0,20 7-1,-8-5 36,0-1-1,0-2 0,1 0 0,0-1 0,-1-1 1,2-1-1,-1-2 0,0 0 0,0-1 0,0-1 0,0-2 1,-1 0-1,1-1 0,-1-1 0,0-2 0,0 0 0,-1-1 1,27-16-1,-36 19-173,14-8-297,0-1 0,-1-2-1,32-27 1,-50 36-1257,-13 9 600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33.361"/>
    </inkml:context>
    <inkml:brush xml:id="br0">
      <inkml:brushProperty name="width" value="0.05" units="cm"/>
      <inkml:brushProperty name="height" value="0.05" units="cm"/>
      <inkml:brushProperty name="color" value="#FF0066"/>
    </inkml:brush>
  </inkml:definitions>
  <inkml:trace contextRef="#ctx0" brushRef="#br0">13 0 9010,'-9'5'3377,"5"-4"-2625,6-1-344,6-3 880,-8 2-1008</inkml:trace>
</inkml:ink>
</file>

<file path=ppt/ink/ink1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4:18.750"/>
    </inkml:context>
    <inkml:brush xml:id="br0">
      <inkml:brushProperty name="width" value="0.05" units="cm"/>
      <inkml:brushProperty name="height" value="0.05" units="cm"/>
      <inkml:brushProperty name="color" value="#AB008B"/>
    </inkml:brush>
  </inkml:definitions>
  <inkml:trace contextRef="#ctx0" brushRef="#br0">111 51 9762,'-4'1'645,"0"0"0,0 0-1,0 0 1,1 1 0,-1-1-1,1 1 1,-1 0 0,1 0 0,-1 0-1,1 0 1,-4 4 0,2-1-56,0 1-1,0-1 1,0 1 0,1 0-1,-7 12 1,6-9-275,1 1 0,0 0 0,0 0 0,1 0 0,1 0 0,-1 1 0,2-1 0,-2 18 0,3-24-266,0 1-1,1-1 1,-1 0 0,1 0-1,0 0 1,0 1 0,0-1-1,1 0 1,-1 0 0,1-1-1,0 1 1,0 0 0,0-1-1,1 1 1,-1-1 0,1 1-1,0-1 1,0 0 0,0 0-1,0-1 1,1 1 0,-1-1-1,1 1 1,7 3 0,-5-4-32,-1 0 0,1 0 0,0 0 1,0-1-1,0 0 0,1 0 0,-1 0 0,0-1 0,0 0 1,0 0-1,1-1 0,-1 1 0,0-1 0,0-1 1,0 1-1,10-5 0,-5 1 79,0-1 0,-1 0 0,1 0 0,-1-1 0,-1-1 1,1 0-1,13-14 0,-20 19-19,0-1 1,0 1 0,0 0 0,-1-1-1,1 0 1,-1 1 0,0-1 0,0 0-1,0 0 1,0 0 0,-1-1 0,1 1-1,-1 0 1,0-1 0,-1 1 0,1 0-1,-1-1 1,0 1 0,0-1 0,0 1-1,0-1 1,-1 1 0,0 0 0,-1-6-1,0 7-4,0-1 0,0 0 0,-1 1 0,1-1 0,-1 1 0,0-1 0,0 1 0,0 0 1,0 1-1,-1-1 0,1 0 0,-1 1 0,0 0 0,1 0 0,-9-3 0,-6-2-11,0 1 1,-27-4 0,-12-5-561,56 15 416,1 0-1,-1 0 1,1 0-1,-1 0 1,0-1-1,1 1 0,-1 0 1,1 0-1,-1 0 1,1-1-1,-1 1 1,1 0-1,-1-1 1,1 1-1,-1 0 1,1-1-1,0 1 1,-1-1-1,1 1 1,-1 0-1,1-1 1,0 1-1,0-1 1,-1 1-1,1-1 0,0 1 1,0-1-1,-1 0 1,1 1-1,0-1 1,0 1-1,0-1 1,0 1-1,0-1 1,0 1-1,0-1 1,0 0-1,0 1 1,0-1-1,0 1 1,0-1-1,1 1 1,-1-1-1,0 1 0,0-1 1,0 0-1,1 1 1,-1-1-1,0 1 1,1 0-1,-1-1 1,0 1-1,1-1 1,-1 1-1,1 0 1,-1-1-1,1 1 1,0-1-1,29-18-2127,-1 5 1560</inkml:trace>
</inkml:ink>
</file>

<file path=ppt/ink/ink1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4:19.163"/>
    </inkml:context>
    <inkml:brush xml:id="br0">
      <inkml:brushProperty name="width" value="0.05" units="cm"/>
      <inkml:brushProperty name="height" value="0.05" units="cm"/>
      <inkml:brushProperty name="color" value="#AB008B"/>
    </inkml:brush>
  </inkml:definitions>
  <inkml:trace contextRef="#ctx0" brushRef="#br0">0 3 11891,'11'-3'8685,"-3"7"-3566,3 17-1981,-4-7-3292,58 137 2024,-51-113-1630,-1-1 0,10 55-1,-10 22-1547,-23-136-7920,0-5 7403,-27-74-2912,24 65 3338</inkml:trace>
</inkml:ink>
</file>

<file path=ppt/ink/ink1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4:19.594"/>
    </inkml:context>
    <inkml:brush xml:id="br0">
      <inkml:brushProperty name="width" value="0.05" units="cm"/>
      <inkml:brushProperty name="height" value="0.05" units="cm"/>
      <inkml:brushProperty name="color" value="#AB008B"/>
    </inkml:brush>
  </inkml:definitions>
  <inkml:trace contextRef="#ctx0" brushRef="#br0">119 71 7730,'-5'-18'2439,"5"14"-1846,-1 0-1,0 1 1,0-1 0,0 1-1,0-1 1,-1 1-1,1-1 1,-1 1-1,0 0 1,0 0 0,0 0-1,0 0 1,-5-4-1,7 6-482,-1 1-1,0 0 1,1 0 0,-1 0-1,1 0 1,-1 0 0,1 0-1,-1 0 1,0 0-1,1 0 1,-1 0 0,1 0-1,-1 0 1,1 0-1,-1 1 1,1-1 0,-1 0-1,0 0 1,1 1-1,-1-1 1,1 0 0,0 1-1,-1-1 1,1 0 0,-1 1-1,1-1 1,-1 1-1,1-1 1,0 0 0,-1 1-1,1-1 1,0 1-1,0-1 1,-1 1 0,1 0-1,0-1 1,0 1-1,0-1 1,0 1 0,-1-1-1,1 2 1,-7 28 893,7-29-922,-23 119 2183,7-48-1144,-8 116 0,24-187-1109,0 0 0,-1 0 0,1 0-1,0 0 1,0-1 0,0 1 0,1 0 0,-1 0 0,0 0 0,0 0 0,0 0 0,1-1 0,-1 1 0,0 0 0,1 0-1,-1 0 1,1-1 0,-1 1 0,1 0 0,-1-1 0,1 1 0,-1 0 0,1-1 0,0 1 0,-1-1 0,1 1-1,0-1 1,1 1 0,0 0 9,0-1 0,0 1 0,0-1 1,0 0-1,0 0 0,0 0 0,0 0 0,0 0 0,0 0 0,0-1 0,3 0 0,5-2 56,0-1 0,-1 0-1,17-9 1,3-6 3,-1 0 1,-1-2-1,-1-1 1,-1-1-1,28-33 0,12-28-2419,-58 75 962,0 0 0,1 0 1,8-8-1,9-3-536</inkml:trace>
  <inkml:trace contextRef="#ctx0" brushRef="#br0" timeOffset="1">505 71 14155,'109'-24'14291,"-112"25"-12739,1-1-503,1-1-897,-1-1-504,2 1 696,2-9-360</inkml:trace>
</inkml:ink>
</file>

<file path=ppt/ink/ink1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4:27.373"/>
    </inkml:context>
    <inkml:brush xml:id="br0">
      <inkml:brushProperty name="width" value="0.05" units="cm"/>
      <inkml:brushProperty name="height" value="0.05" units="cm"/>
      <inkml:brushProperty name="color" value="#AB008B"/>
    </inkml:brush>
  </inkml:definitions>
  <inkml:trace contextRef="#ctx0" brushRef="#br0">298 160 6273,'-2'-3'826,"-1"0"-1,1 0 0,0 0 0,0 0 0,0 0 0,0-1 1,1 1-1,-3-7 0,1-2-235,1 1 0,-2-23-1,2 22 152,1 0-145,1 8-257,-1 0 0,1-1 0,-1 1 0,0 0 0,0 0 0,0 0 0,-3-6 0,4 10-299,-1 0 0,1-1 0,0 1 0,-1 0 0,1-1 0,0 1 0,-1 0 0,1-1-1,-1 1 1,1 0 0,0-1 0,-1 1 0,1 0 0,-1 0 0,1 0 0,-1 0-1,1-1 1,-1 1 0,1 0 0,-1 0 0,1 0 0,-1 0 0,1 0 0,-1 0-1,-19 10 325,-10 18-58,2 1 0,-50 64-1,37-41-220,34-44-76,0 1 0,1 0 0,1 0 0,0 1 1,0-1-1,-6 19 0,10-27-6,1 1 1,-1 0-1,1-1 1,0 1-1,0 0 0,-1-1 1,1 1-1,0 0 1,0-1-1,1 1 0,-1 0 1,0-1-1,0 1 1,1-1-1,-1 1 0,1 0 1,0-1-1,-1 1 1,1-1-1,1 3 0,0-3 2,0 0-1,0 0 1,0 0 0,0 0-1,0 0 1,0 0-1,0 0 1,0-1-1,0 1 1,0-1-1,1 1 1,-1-1-1,0 0 1,0 0-1,0 0 1,1 0-1,-1 0 1,0-1-1,0 1 1,3-1-1,7-2-13,0 0 0,0-1 0,0 0 0,-1-1 0,1 0 0,-1-1 0,-1 0 0,19-14 0,-15 9-63,-1 0-1,0-1 1,-1 0 0,0-1 0,18-26 0,-25 29 86,0 0 1,0-1-1,-1 1 1,0-1-1,-1 0 1,0 0 0,0 0-1,-2 0 1,1-1-1,-1 1 1,-2-22-1,-3 18 1243,2 10 1841,9 16-2016,27 38-799,-28-41-250,0 0-1,0 1 0,-1 0 1,0 0-1,0 0 0,-1 1 1,4 13-1,13 49 268,16 108 1,-24-106-262,-4-33-194,-5-28-921,-6-29-1691,-1-3 530,1 0-1,0-34 1,4 12 928</inkml:trace>
</inkml:ink>
</file>

<file path=ppt/ink/ink1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4:27.802"/>
    </inkml:context>
    <inkml:brush xml:id="br0">
      <inkml:brushProperty name="width" value="0.05" units="cm"/>
      <inkml:brushProperty name="height" value="0.05" units="cm"/>
      <inkml:brushProperty name="color" value="#AB008B"/>
    </inkml:brush>
  </inkml:definitions>
  <inkml:trace contextRef="#ctx0" brushRef="#br0">0 1 10434,'2'6'8250,"-1"2"-4225,1 1-4601,-1-1-1073,3 5-591,-1 1 1264</inkml:trace>
  <inkml:trace contextRef="#ctx0" brushRef="#br0" timeOffset="1">81 192 11795,'44'111'9530,"-44"-110"-8338,0-2-1040,0-1-200,0 0-752</inkml:trace>
</inkml:ink>
</file>

<file path=ppt/ink/ink1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4:28.233"/>
    </inkml:context>
    <inkml:brush xml:id="br0">
      <inkml:brushProperty name="width" value="0.05" units="cm"/>
      <inkml:brushProperty name="height" value="0.05" units="cm"/>
      <inkml:brushProperty name="color" value="#AB008B"/>
    </inkml:brush>
  </inkml:definitions>
  <inkml:trace contextRef="#ctx0" brushRef="#br0">2 0 11771,'-1'9'4830,"5"6"-2454,0 4-954,3 40 1360,28 108-1,-17-88-2248,-16-72-547,0-1-1,0 1 1,1-1-1,0 0 1,0 0-1,5 8 1,-5-10-69,-1 1-2070,-6-8 328,-4-14-932,9-3 1369</inkml:trace>
</inkml:ink>
</file>

<file path=ppt/ink/ink1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04:28.713"/>
    </inkml:context>
    <inkml:brush xml:id="br0">
      <inkml:brushProperty name="width" value="0.05" units="cm"/>
      <inkml:brushProperty name="height" value="0.05" units="cm"/>
      <inkml:brushProperty name="color" value="#AB008B"/>
    </inkml:brush>
  </inkml:definitions>
  <inkml:trace contextRef="#ctx0" brushRef="#br0">48 63 11739,'0'-1'310,"0"1"0,-1-1 1,1 1-1,0-1 1,0 1-1,0-1 1,-3-1 2173,3 1-2174,-1 1 1,1 0-1,0 0 1,-1-1-1,1 1 1,-1 0-1,1 0 1,-1 0-1,1-1 1,0 1-1,-1 0 1,1 0-1,-1 0 1,0 0-1,1 0-218,-1 1 1,1-1-1,-1 0 0,1 0 0,-1 1 0,1-1 1,0 0-1,-1 1 0,1-1 0,-1 0 0,1 1 1,0-1-1,0 1 0,-1-1 0,1 1 0,0-1 1,0 1-1,-1-1 0,1 1 0,0-1 0,0 1 1,0-1-1,0 1 0,0-1 0,0 1 0,-4 19 23,1 1 0,1-1 0,1 1-1,1-1 1,2 25 0,-1-37-100,0 0-1,0-1 1,0 1-1,1-1 1,1 1-1,-1-1 1,1 1 0,0-1-1,1 0 1,-1 0-1,2-1 1,-1 1-1,1-1 1,0 0 0,0 0-1,0 0 1,7 5-1,-9-9 11,1 0 0,-1-1 0,0 1 0,1-1 0,-1 1 0,0-1 0,1 0 0,0-1 0,-1 1-1,1 0 1,-1-1 0,1 0 0,0 0 0,-1 0 0,1 0 0,0-1 0,-1 1 0,1-1 0,0 0 0,-1 0 0,1 0 0,-1-1-1,0 1 1,1-1 0,-1 0 0,0 0 0,0 0 0,0 0 0,0 0 0,4-5 0,4-4 108,0 0 0,-1-1 0,0 0 0,-1 0 0,14-25 0,-19 30-69,0-1-1,-1 1 0,0 0 1,0-1-1,0 0 0,-1 1 1,0-1-1,0 0 1,-1 0-1,0-11 0,-1 14-32,-1 0 0,0 0-1,0 0 1,0 0-1,-1 0 1,1 0 0,-1 1-1,0-1 1,-1 1 0,1-1-1,-1 1 1,0 0-1,0 0 1,0 0 0,0 0-1,-1 0 1,-6-4-1,4 2-107,-1 1 0,1 0-1,-1 0 1,-1 0-1,1 1 1,-1 0-1,0 1 1,0-1 0,0 1-1,0 1 1,0 0-1,-1 0 1,1 1-1,-1 0 1,1 0-1,-1 1 1,1 0 0,-1 0-1,1 1 1,-1 0-1,1 1 1,-1 0-1,1 0 1,0 0-1,0 1 1,0 1 0,0 0-1,-7 4 1,14-7-99,-1 0-1,1 0 1,0 0 0,0 0 0,0 0 0,0 0 0,0 0 0,0 1-1,0-1 1,1 0 0,-1 1 0,-1 1 0,0 14-1176</inkml:trace>
</inkml:ink>
</file>

<file path=ppt/ink/ink1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4T13:33:03.880"/>
    </inkml:context>
    <inkml:brush xml:id="br0">
      <inkml:brushProperty name="width" value="0.05" units="cm"/>
      <inkml:brushProperty name="height" value="0.05" units="cm"/>
      <inkml:brushProperty name="color" value="#E71224"/>
    </inkml:brush>
  </inkml:definitions>
  <inkml:trace contextRef="#ctx0" brushRef="#br0">3 1 16460,'7'13'6441,"-9"-2"-4913,-3-8-175,3 1-905,2-4-96,0 0 1256,0 0-1160</inkml:trace>
</inkml:ink>
</file>

<file path=ppt/ink/ink1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3:45.977"/>
    </inkml:context>
    <inkml:brush xml:id="br0">
      <inkml:brushProperty name="width" value="0.05" units="cm"/>
      <inkml:brushProperty name="height" value="0.05" units="cm"/>
    </inkml:brush>
  </inkml:definitions>
  <inkml:trace contextRef="#ctx0" brushRef="#br0">75 811 7250,'-5'-1'446,"-1"0"1,1 0 0,0-1 0,0 1 0,0-1 0,0-1 0,0 1-1,0-1 1,1 0 0,-1 0 0,1 0 0,0 0 0,-7-8 1302,30 15-831,4 3-663,-7-2-37,0-1-1,0-1 1,1 0-1,-1-1 1,1-1-1,25-1 1,39-3 535,0 2 1,122 16-1,-108-8-468,1-5 1,112-10-1,21-2 220,-89 9-152,135 2 88,-251 0-405,311 12 526,-223-14-219,112-15-1,-103 2-155,0 6 1,148 8-1,-129 3 216,150-17 1,-48 0 262,-39 16-158,-108 1-144,148-14-1,401-28 1348,-525 31-1576,-79 4-57,59 0 0,-46 6-58,-16-2-16,50 8 0,-54-5 0,-1-1 0,0-2 1,1-1-1,49-8 0,-10 1-1,-33 3 7,49-12-1,-49 8 1,43-5 0,-70 12-9,0 0-1,0-1 1,0-1 0,0 0 0,-1 0-1,0-1 1,13-8 0,-9 6 5,-10 4-8,0-1 0,-1 0 0,1 0 0,-1 0 0,1 0 0,-1-1 1,-1 1-1,1-1 0,-1 0 0,1 0 0,-1-1 0,-1 1 0,1 0 0,-1-1 1,0 0-1,0 1 0,-1-1 0,1 0 0,0-9 0,-1 3-3,0 0-1,0 0 0,-1 0 1,0 0-1,-1 0 1,-1 0-1,0 0 0,-7-22 1,6 22-8,-2 1 0,0 0 0,0 0-1,-1 0 1,0 1 0,-1-1 0,0 2 0,0-1 0,-1 1 0,-1 0 0,0 1 0,0 0 0,0 0 0,-17-10 0,-1 2-37,0 2 0,-2 1 1,1 1-1,-1 1 0,-1 2 1,-34-7-1,-185-17-424,204 29 493,-125-15-70,-179-11-30,28 15-235,-3 1-186,-64 22 113,203-1 72,-150 14-674,1-1 253,16-3 611,-13 0 79,-158 13 59,340-14-48,-519 68-409,568-67 373,-192 28 40,280-43 31,0 1 1,0 0-1,0 0 0,1 1 1,0 1-1,-1 0 1,-13 9-1,-71 53-11,62-42 20,18-13-6,-1 0-5,-27 25-1,39-33 3,1 0 0,0 1 0,0 0 0,1 0 0,-1 0 0,1 0 0,0 1-1,1-1 1,-1 1 0,-2 9 0,4-11 0,-3 11 19,0 1 0,1 0 0,1 0 0,0 0 0,1 21 0,1-32-8,1-1-1,-1 1 1,1-1 0,0 0-1,1 0 1,-1 1 0,1-1-1,-1 0 1,1 0 0,1 0-1,-1-1 1,0 1-1,1 0 1,0-1 0,0 0-1,0 1 1,0-1 0,0 0-1,1-1 1,-1 1 0,1-1-1,0 1 1,0-1 0,8 3-1,-4-2-97,1-1-1,0 1 1,0-1-1,0-1 1,0 0-1,0 0 1,19-2-1,-7 0-972,0-2 0,27-6 0,2-7-274</inkml:trace>
</inkml:ink>
</file>

<file path=ppt/ink/ink1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4:11.867"/>
    </inkml:context>
    <inkml:brush xml:id="br0">
      <inkml:brushProperty name="width" value="0.05" units="cm"/>
      <inkml:brushProperty name="height" value="0.05" units="cm"/>
      <inkml:brushProperty name="color" value="#FF0066"/>
    </inkml:brush>
  </inkml:definitions>
  <inkml:trace contextRef="#ctx0" brushRef="#br0">16 43 6129,'-15'-14'9157,"17"14"-9038,0 0-1,-1 1 1,1-1-1,0 0 1,0 1 0,0-1-1,0 1 1,-1 0-1,1-1 1,0 1 0,-1 0-1,3 1 1,4 3 130,17 8 81,9 6 294,2-1 1,0-2-1,45 14 0,-26-18-80,0-2-1,1-2 1,0-3-1,101-4 1,-62-9 217,-1-3 0,97-25 0,208-64 1462,-390 97-2291,6-1 272,0 0 0,26-3 0,-37 7-239,-1 0 1,0 0-1,1 0 0,-1 0 1,0 0-1,0 1 1,1 0-1,3 1 0,-6-2-41,0 1-1,0-1 0,0 1 0,0 0 1,0-1-1,0 1 0,0 0 0,0 0 1,0 0-1,0-1 0,-1 1 0,1 0 1,0 0-1,-1 0 0,1 0 1,0 0-1,-1 1 0,1-1 0,-1 0 1,0 0-1,1 2 0,0 8-2130,-6-5 891</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33.786"/>
    </inkml:context>
    <inkml:brush xml:id="br0">
      <inkml:brushProperty name="width" value="0.05" units="cm"/>
      <inkml:brushProperty name="height" value="0.05" units="cm"/>
      <inkml:brushProperty name="color" value="#FF0066"/>
    </inkml:brush>
  </inkml:definitions>
  <inkml:trace contextRef="#ctx0" brushRef="#br0">1 422 8570,'93'42'3669,"-90"-41"-3468,-1 0 0,0 0 1,0 1-1,0-1 0,0 1 1,0-1-1,0 1 1,-1 0-1,1-1 0,0 1 1,-1 0-1,1 0 0,-1 0 1,0 1-1,0-1 1,0 0-1,0 0 0,0 1 1,0-1-1,-1 1 0,1-1 1,-1 0-1,1 1 0,-1-1 1,0 4-1,1 6 937,7 44 2625,-8-56-3750,0 0 0,0 0 0,0 0 0,0 0 0,0 0 0,0-1 0,0 1 0,0 0-1,1 0 1,-1 0 0,0 0 0,0 0 0,0 0 0,0 0 0,0 0 0,0 0 0,1 0-1,-1 0 1,0 0 0,0 0 0,0-1 0,0 1 0,0 0 0,0 0 0,1 0-1,-1 0 1,0 0 0,0 0 0,0 0 0,0 0 0,0 0 0,1 1 0,-1-1 0,0 0-1,0 0 1,0 0 0,0 0 0,0 0 0,0 0 0,0 0 0,1 0 0,-1 0 0,0 0-1,0 0 1,0 0 0,0 1 0,0-1 0,0 0 0,0 0 0,0 0 0,0 0 0,0 0-1,1 0 1,-1 1 0,0-1 0,5-17 92,-4 13-109,28-145 33,-21 103-46,-7 37 6,8-33-3,-9 40 12,1 0 0,-1 0 0,1 0 1,0 0-1,-1 0 0,1 0 0,0 0 1,0 0-1,1 1 0,-1-1 1,0 0-1,1 1 0,-1-1 0,0 1 1,4-3-1,-4 4 1,0 0 0,0-1 1,0 1-1,0 0 0,1 0 0,-1 0 0,0 0 1,0 0-1,0 1 0,0-1 0,0 0 0,0 1 1,0-1-1,0 0 0,0 1 0,0-1 1,0 1-1,0-1 0,0 1 0,0 0 0,-1-1 1,1 1-1,1 1 0,23 24 88,-12-11 24,-11-13-80,1 0-1,-1 0 1,1 0 0,0 0 0,-1 0 0,1 0 0,0-1 0,0 0-1,0 1 1,0-1 0,1 0 0,-1 0 0,0-1 0,0 1 0,1-1 0,-1 0-1,0 1 1,0-1 0,1-1 0,-1 1 0,5-1 0,-4-1 19,0 0-1,1 0 1,-1 0 0,-1 0 0,1-1 0,0 0 0,0 0-1,-1 0 1,0 0 0,1 0 0,-1-1 0,-1 1-1,1-1 1,0 0 0,2-4 0,3-10 62,0 0 1,-1 0 0,-1-1-1,8-34 1,-5 16-3,-7 21-70,5-9-30,-7 25-13,1-1 1,-1 1-1,1 0 0,-1-1 1,1 1-1,-1-1 1,1 1-1,-1 0 1,1 0-1,0-1 0,-1 1 1,1 0-1,-1 0 1,1 0-1,0-1 1,-1 1-1,1 0 1,0 0-1,-1 0 0,1 0 1,-1 0-1,1 0 1,0 1-1,-1-1 1,1 0-1,0 0 1,-1 0-1,1 1 0,-1-1 1,1 0-1,-1 0 1,1 1-1,0-1 1,-1 1-1,1-1 1,-1 0-1,1 1 0,33 24-66,-26-18 70,0 0 0,1-1-1,0-1 1,0 1 0,17 6 0,-23-11 16,0 0 0,0-1 0,-1 1 0,1-1 0,0 1 0,0-1 0,0 0 1,0 0-1,0-1 0,-1 1 0,1 0 0,0-1 0,0 0 0,0 0 0,-1 0 1,1 0-1,0 0 0,-1 0 0,1-1 0,-1 1 0,1-1 0,-1 1 0,0-1 0,0 0 1,0 0-1,2-3 0,-1 3 31,-1-1 1,0 1-1,1-1 1,-1 0-1,0 1 0,-1-1 1,1 0-1,0 0 1,-1 0-1,0 0 0,0-1 1,0 1-1,0 0 1,0 0-1,-1-1 1,1 1-1,-1-1 0,0-4 1,-1 5-32,1 0 0,-1 1 0,0-1 0,0 0 0,-1 1 1,1-1-1,-1 1 0,1-1 0,-1 1 0,0 0 0,1 0 0,-1 0 0,0 0 0,-1 0 1,1 0-1,0 0 0,0 1 0,-1-1 0,1 1 0,-1 0 0,1-1 0,-5 0 0,-71-27-1087,37 20-1291,1 8-3870,19 5 3452</inkml:trace>
</inkml:ink>
</file>

<file path=ppt/ink/ink1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4:16.117"/>
    </inkml:context>
    <inkml:brush xml:id="br0">
      <inkml:brushProperty name="width" value="0.05" units="cm"/>
      <inkml:brushProperty name="height" value="0.05" units="cm"/>
      <inkml:brushProperty name="color" value="#FF0066"/>
    </inkml:brush>
  </inkml:definitions>
  <inkml:trace contextRef="#ctx0" brushRef="#br0">7 7 14043,'-2'0'5465,"1"0"-4161,-1 0-447,1 0-601,13-6-2169</inkml:trace>
</inkml:ink>
</file>

<file path=ppt/ink/ink1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4:22.256"/>
    </inkml:context>
    <inkml:brush xml:id="br0">
      <inkml:brushProperty name="width" value="0.05" units="cm"/>
      <inkml:brushProperty name="height" value="0.05" units="cm"/>
      <inkml:brushProperty name="color" value="#FF0066"/>
    </inkml:brush>
  </inkml:definitions>
  <inkml:trace contextRef="#ctx0" brushRef="#br0">909 1487 5937,'2'-1'3608,"12"0"-1465,-9 1-2017,300-4 4716,0-25-3230,-223 12-1341,-1-4 0,113-46 0,-161 52-141,0 0-1,-1-3 1,0 0-1,-2-2 0,0-1 1,26-26-1,6-11 261,79-93 0,-123 130-251,24-37 0,-38 50-101,1 0 0,-1 0 1,0 0-1,-1-1 0,1 1 0,-2-1 0,1 0 0,1-17 1,0-38 250,-5-85 0,-2 117-236,-1 0 0,-1 0 1,-2 1-1,-17-48 0,18 64-46,-1 0 0,0 0 0,-1 1 0,0 0 0,-1 1 1,-1-1-1,0 2 0,-22-22 0,15 20-5,-1 0-1,0 1 1,-1 0-1,0 2 1,-34-16-1,-10 5-7,0 1 0,-2 4-1,-83-12 1,138 27 6,-143-24 6,0 7 1,-182 1 0,279 19-18,0 2 1,0 3-1,0 2 1,1 2-1,0 3 1,1 3-1,0 1 1,-92 46-1,100-39 5,1 2-1,1 2 1,1 2-1,1 1 1,3 3-1,-55 57 1,67-61-3,2 2 1,2 0 0,0 1 0,2 1-1,2 1 1,1 1 0,2 1 0,2 0-1,-11 42 1,20-55 24,1 1 1,1 0-1,1 0 1,1 0-1,1-1 0,1 1 1,2 0-1,0 0 1,2-1-1,1 1 0,0-1 1,2-1-1,1 1 1,1-1-1,21 37 1,-20-42 57,1 1 1,0-2 0,1 0-1,1 0 1,1-2 0,0 1-1,1-2 1,0 0 0,1-1-1,1-1 1,0 0 0,1-1 0,0-2-1,1 0 1,0 0 0,0-2-1,0-1 1,31 6 0,-20-8 28,1-2 0,-1-2 0,0 0-1,49-8 1,-22-2-351,85-26-1,-61 7-611,13-13 364</inkml:trace>
</inkml:ink>
</file>

<file path=ppt/ink/ink1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4:25.113"/>
    </inkml:context>
    <inkml:brush xml:id="br0">
      <inkml:brushProperty name="width" value="0.05" units="cm"/>
      <inkml:brushProperty name="height" value="0.05" units="cm"/>
      <inkml:brushProperty name="color" value="#FF0066"/>
    </inkml:brush>
  </inkml:definitions>
  <inkml:trace contextRef="#ctx0" brushRef="#br0">650 1261 7082,'0'0'133,"0"1"0,0-1 0,-1 0 1,1 0-1,0 1 0,0-1 0,1 0 1,-1 0-1,0 1 0,0-1 1,0 0-1,0 0 0,0 1 0,0-1 1,0 0-1,0 0 0,0 0 1,0 1-1,1-1 0,-1 0 0,0 0 1,0 0-1,0 1 0,0-1 1,1 0-1,-1 0 0,0 0 0,0 0 1,1 0-1,-1 1 0,0-1 1,0 0-1,0 0 0,1 0 0,-1 0 1,0 0-1,0 0 0,1 0 0,-1 0 1,0 0-1,0 0 0,1 0 1,-1 0-1,0 0 0,0 0 0,1 0 1,-1 0-1,15-6 3071,-7 2-3013,5 0-17,-1 1 0,1 0 0,-1 0 0,1 2 0,0-1 1,0 2-1,0 0 0,0 0 0,0 1 0,-1 1 0,20 4 0,53 7 384,1-4 0,153-4-1,-198-5-479,1-3-1,-1-1 0,-1-1 0,1-3 1,-1-1-1,0-3 0,-1 0 0,-1-3 1,0-1-1,-1-2 0,49-32 0,-47 25 143,-1-3 0,65-61 0,-92 77-171,0 1 0,-1-1 0,-1-1-1,0 0 1,-1 0 0,0-1-1,-1 0 1,-1 0 0,0-1 0,-1 0-1,0 0 1,4-25 0,-9 32-29,1 0 0,-1-1 0,-1 1 0,0 0 0,0-1 0,0 1 0,-1 0 0,0 0 0,-6-13 0,-4-6-2,-21-37 1,9 21-13,18 31-3,-20-38 5,-35-50-1,49 84 9,0-1-1,-1 2 1,-1 0-1,-1 1 0,0 0 1,-27-18-1,6 12 86,0 1 0,0 3-1,-2 0 1,0 3 0,-52-12-1,-40-15 28,36 8-113,-169-34-1,208 57-19,-1 3 0,1 1 0,-1 3 0,-92 9 0,77 2-9,-108 26 0,150-27 5,1 1 1,1 2-1,0 1 0,0 0 0,1 2 1,-40 29-1,54-33 9,0 1 0,1 0 0,0 1 0,1 1 0,0-1 0,1 2 0,1-1-1,0 1 1,0 0 0,2 1 0,0 0 0,-6 23 0,2-1 1,2 0 0,1 1 0,3 0 0,-1 42 0,5-53 35,2 0 0,1-1 0,0 1-1,2-1 1,2 0 0,0 0 0,1-1 0,16 33-1,1-9 89,1-2-1,2 0 0,38 45 0,-52-74-31,2-1 0,0 0 0,0-2 0,2 0 1,0 0-1,1-2 0,0 0 0,1-1 0,0-1 0,1-1 0,0-1 0,36 10 0,-28-11-206,0-2 0,1 0 0,-1-3 0,1 0 0,0-2 0,0-1-1,0-1 1,-1-2 0,40-8 0,-55 8-487,0 0 0,21-10 0,20-20-507</inkml:trace>
</inkml:ink>
</file>

<file path=ppt/ink/ink1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4:32.099"/>
    </inkml:context>
    <inkml:brush xml:id="br0">
      <inkml:brushProperty name="width" value="0.05" units="cm"/>
      <inkml:brushProperty name="height" value="0.05" units="cm"/>
      <inkml:brushProperty name="color" value="#FF0066"/>
    </inkml:brush>
  </inkml:definitions>
  <inkml:trace contextRef="#ctx0" brushRef="#br0">25 1336 5137,'-3'0'744,"2"1"-424,0-1 0,1 0 0,-1 0 1,0 0-1,0 0 0,0 1 1,0-1-1,0-1 0,0 1 1,0 0-1,0 0 0,0 0 0,0 0 1,0-1-1,0 1 0,1 0 1,-1-1-1,0 1 0,0-1 1,0 1-1,1-1 0,-1 1 0,-1-2 1,3-1-187,0 0 0,0 0 1,0 0-1,0 0 0,1 0 0,0 0 1,-1 1-1,1-1 0,0 0 1,0 1-1,3-3 0,69-81 1185,88-78 0,-117 120-1033,252-242 683,-81 84-153,259-187 0,-451 372-769,1 1 0,0 2 0,1 0 0,1 2 0,0 0-1,1 2 1,0 2 0,42-9 0,-54 15-2,-1 1-1,0 1 1,0 0 0,1 1-1,-1 1 1,0 0 0,0 1-1,0 0 1,0 2 0,-1 0-1,17 7 1,-23-7 69,-1 0 0,1 0 0,-1 1 0,-1 0 0,1 0 0,-1 0 0,0 1 0,9 12 0,-12-11 16,1 0 0,1-1 1,-1 1-1,1-1 1,1 0-1,11 12 1,7 9 18,-21-23-90,0 1 0,-1-1 1,1 1-1,-1 0 0,2 6 0,5 13 123,-3-13-72,-1 1 1,0-1 0,-1 1 0,0 1 0,-1-1-1,-1 0 1,0 1 0,0-1 0,-2 18 0,12 47 989,-12-78-828,-3 22-1595,3-64-2402,0 36 3490,0 0 0,0 0 0,0 1 0,0-1 0,1 0 0,0 0 0,0 1 0,1-1 0,2-7 0,5-8-258</inkml:trace>
</inkml:ink>
</file>

<file path=ppt/ink/ink1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4:33.002"/>
    </inkml:context>
    <inkml:brush xml:id="br0">
      <inkml:brushProperty name="width" value="0.05" units="cm"/>
      <inkml:brushProperty name="height" value="0.05" units="cm"/>
      <inkml:brushProperty name="color" value="#FF0066"/>
    </inkml:brush>
  </inkml:definitions>
  <inkml:trace contextRef="#ctx0" brushRef="#br0">67 58 5457,'-42'33'2355,"41"-33"-2159,1 1-1,-1-1 1,1 0-1,-1 1 1,1-1-1,-1 0 1,0 0-1,1 1 1,-1-1-1,1 0 0,-1 0 1,0 0-1,1 0 1,-1 0-1,0 0 1,1 0-1,-1 0 1,1 0-1,-1 0 1,0 0-1,1 0 1,-1 0-1,0 0 0,1-1 1,-1 1-1,1 0 1,-1-1-1,1 1 1,-1 0-1,1-1 1,-1 1-1,1 0 1,-1-1-1,1 1 1,-1-1-1,1 1 1,-1-1-1,1 1 0,0-1 1,-1 1-1,1-1 1,0 1-1,0-1 1,-1 0-1,1 1 1,0-1-1,0 1 1,0-1-1,0 0 1,0 1-1,0-1 1,0 0-1,0 1 0,0-1 1,0 1-1,0-1 1,0 0-1,0 1 1,1-1-1,-1 1 1,0-1-1,0 0 1,1 1-1,-1-1 1,0 1-1,1-2 0,3 1-65,0 0-1,0 0 1,0 1-1,0-1 0,0 1 1,0 0-1,0 0 0,0 0 1,0 1-1,0-1 0,0 1 1,0 0-1,7 2 0,37 19 294,-42-18-322,0 0-1,0 1 1,-1 0-1,1 0 1,-1 0-1,0 1 1,-1-1-1,8 13 0,11 12 205,73 88 588,-95-117-892,6-39 238,1 8-236,1 1-1,2 1 1,1 0-1,1 0 0,1 1 1,22-32-1,-35 58-1,1-1 0,-1 1 0,0-1 0,0 0 0,1 1 0,-1-1 0,-1 0 0,1 0 0,0 0 0,0 0 0,-1 0 0,1-2 0,-1 3-1,0 1 0,0 0 1,0-1-1,0 1 0,0 0 0,-1-1 0,1 1 1,0 0-1,0-1 0,0 1 0,-1 0 0,1-1 1,0 1-1,0 0 0,-1-1 0,1 1 0,0 0 0,-1 0 1,1 0-1,0-1 0,-1 1 0,1 0 0,0 0 1,-1 0-1,1 0 0,-1-1 0,1 1 0,0 0 1,-1 0-1,1 0 0,0 0 0,-1 0 0,1 0 1,-1 0-1,0 0 0,-5 1-1,0 0 1,-1 0-1,1 1 1,0-1-1,-11 6 0,-15 8 153,0 2-1,2 1 0,0 2 1,-38 32-1,-4 1 118,66-48-1044,20-13-514,17-15 415</inkml:trace>
</inkml:ink>
</file>

<file path=ppt/ink/ink1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4:46.417"/>
    </inkml:context>
    <inkml:brush xml:id="br0">
      <inkml:brushProperty name="width" value="0.05" units="cm"/>
      <inkml:brushProperty name="height" value="0.05" units="cm"/>
      <inkml:brushProperty name="color" value="#FF0066"/>
    </inkml:brush>
  </inkml:definitions>
  <inkml:trace contextRef="#ctx0" brushRef="#br0">4 1 10282,'-3'3'7331,"3"-3"-7218,7 15 2055,13 17-1375,102 172 2808,-96-154-3301,2-1 0,3-1 0,66 81 0,-94-125-333,0-1 0,0 1 0,0-1 0,0 0 0,1 0 1,0 0-1,-1-1 0,1 1 0,0-1 0,0 0 0,0 0 0,9 3 0,-12-5-9,-1 0 1,0 0-1,1 0 1,-1 0-1,0 0 1,0 0-1,1 0 0,-1 0 1,0 0-1,1 0 1,-1 0-1,0 0 1,1 0-1,-1 0 1,0 0-1,0-1 0,1 1 1,-1 0-1,0 0 1,0 0-1,1 0 1,-1-1-1,0 1 0,0 0 1,0 0-1,1-1 1,-1 1-1,0 0 1,0 0-1,0-1 0,0 1 1,0 0-1,1-1 1,-1 1-1,0 0 1,0 0-1,0-1 0,-3-16-1350,-10-12-793,-35-48-2698,33 57 4155,2-1-1,0 0 0,-18-45 0,30 64 787,1 1-1,-1-1 1,1 0 0,-1 0-1,1 0 1,0 0-1,0 0 1,0 0 0,0 0-1,0 0 1,0 0-1,0 0 1,1 1 0,-1-1-1,1 0 1,-1 0-1,1 0 1,0 0 0,0 1-1,0-1 1,1-1-1,0 0 98,0 0 0,1 1 0,-1-1 0,1 1 0,0 0 0,0 0 0,0 0 0,0 0 0,0 1 0,6-3 0,1 1 278,-1 0-1,0 1 1,0 0-1,1 1 1,-1-1-1,1 2 1,17 0-1,-20 1-263,0 1 0,0 0-1,0 0 1,0 0 0,0 1-1,-1 0 1,0 0 0,1 0 0,-1 1-1,0 0 1,0 0 0,-1 1-1,0 0 1,1 0 0,-2 0-1,1 0 1,0 1 0,-1 0 0,0 0-1,-1 0 1,1 0 0,-1 1-1,0-1 1,-1 1 0,1 0-1,-1 0 1,1 11 0,-1-11-126,-1 0 0,0-1 0,-1 1 0,0 0 0,0 0 1,0 0-1,-1 0 0,0-1 0,0 1 0,-1 0 0,0-1 0,0 1 0,0-1 1,-1 0-1,0 0 0,0 0 0,-1 0 0,1 0 0,-1-1 0,-1 1 0,1-1 1,-1 0-1,0 0 0,0-1 0,0 1 0,0-1 0,-1-1 0,0 1 0,-6 3 1,9-6-132,1 0 0,-1 1 0,1-1 0,-1 0 0,1 0 0,-1-1 0,0 1 0,1 0 0,-1-1 0,0 0 0,0 1 0,1-1 0,-1 0 0,0-1 0,0 1 0,1 0 0,-1-1 1,0 0-1,0 1 0,1-1 0,-1 0 0,1 0 0,-1-1 0,1 1 0,-1 0 0,1-1 0,0 1 0,0-1 0,0 0 0,0 0 0,0 0 0,0 0 0,0 0 0,-2-4 0,0-2-635,0 0-1,0-1 0,1 1 0,0-1 0,1 0 0,0 0 0,0 0 0,1 0 1,0-17-1,0-29-855</inkml:trace>
</inkml:ink>
</file>

<file path=ppt/ink/ink1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4:46.865"/>
    </inkml:context>
    <inkml:brush xml:id="br0">
      <inkml:brushProperty name="width" value="0.05" units="cm"/>
      <inkml:brushProperty name="height" value="0.05" units="cm"/>
      <inkml:brushProperty name="color" value="#FF0066"/>
    </inkml:brush>
  </inkml:definitions>
  <inkml:trace contextRef="#ctx0" brushRef="#br0">1 0 8450,'1'7'1495,"1"-1"1,0 1-1,0-1 0,6 13 1,19 23 2159,40 34-758,-56-65-2188,16 17 89,71 80 1211,-84-90-1835,-1 0 0,-1 1 0,0 0 0,13 33-1,-19-37-171,-6-11-64,2 0-1,-1 0 1,0-1 0,1 1-1,-1 0 1,1-1 0,0 0-1,0 1 1,1-1 0,-1 0-1,1 0 1,-1 0 0,1-1-1,5 5 1,-8-7-40,1 0 0,-1-1 1,0 1-1,1 0 0,-1 0 0,1 0 1,-1-1-1,0 1 0,1 0 0,-1 0 0,0-1 1,1 1-1,-1 0 0,0-1 0,1 1 1,-1 0-1,0-1 0,0 1 0,1-1 1,-1 1-1,0 0 0,0-1 0,0 1 1,0-1-1,0 1 0,1-1 0,-1 1 1,0-1-1,0 1 0,0 0 0,0-1 0,0 1 1,0-1-1,-1 1 0,1-1 0,0 1 1,0-1-1,0-28-2369,0 23 1583,0-24-1619,0 0 984</inkml:trace>
</inkml:ink>
</file>

<file path=ppt/ink/ink1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4:47.298"/>
    </inkml:context>
    <inkml:brush xml:id="br0">
      <inkml:brushProperty name="width" value="0.05" units="cm"/>
      <inkml:brushProperty name="height" value="0.05" units="cm"/>
      <inkml:brushProperty name="color" value="#FF0066"/>
    </inkml:brush>
  </inkml:definitions>
  <inkml:trace contextRef="#ctx0" brushRef="#br0">1 152 5841,'24'-94'3112,"-20"91"-224,1 13-925,5 25 375,-5-13-768,-3-16-1305,1-1 1,0 1-1,-1 0 1,2-1-1,-1 0 1,1 0-1,-1 0 1,1 0-1,1 0 1,-1-1-1,1 1 1,0-1-1,0-1 1,0 1-1,7 3 1,-9-5-198,0-1 0,0 0 0,0 0 0,0 0 0,1 0 0,-1-1 0,0 1 0,0-1 0,1 0 1,-1 0-1,0 0 0,1 0 0,-1 0 0,0-1 0,0 0 0,1 1 0,-1-1 0,0-1 0,0 1 0,0 0 1,0-1-1,0 1 0,-1-1 0,1 0 0,0 0 0,-1 0 0,1 0 0,-1 0 0,0-1 0,4-3 0,-5 4-37,1 0 0,-1 0 0,1 0-1,-1 0 1,0 0 0,0 0-1,0 0 1,0-1 0,0 1-1,0 0 1,-1-1 0,1 1-1,-1 0 1,1-1 0,-1 1-1,0 0 1,0-1 0,0 1-1,0-1 1,-1-2 0,0 1-8,-1 0 1,1 0-1,-1 1 1,0-1-1,0 0 1,0 1-1,0 0 1,-1-1 0,1 1-1,-1 0 1,-3-3-1,-4-2-31,0 0 0,-1 0 0,0 1 0,0 0 0,0 1 0,-21-8 0,8 5-1197,-38-7-1,63 16 1124,-1 0 1,0 0-1,0 0 0,1 1 0,-1-1 1,0 0-1,0 0 0,0 1 0,0-1 1,1 0-1,-1 0 0,0 1 0,0-1 0,0 0 1,0 1-1,0-1 0,0 0 0,0 1 1,0-1-1,0 0 0,0 1 0,0-1 1,0 0-1,0 0 0,0 1 0,0-1 1,0 0-1,0 1 0,0-1 0,0 0 0,0 1 1,-1-1-1,1 0 0,0 0 0,0 1 1,0-1-1,0 0 0,-1 0 0,1 1 1,0-1-1,0 0 0,-1 0 0,1 0 1,0 0-1,0 1 0,-1-1 0,1 0 1,0 0-1,0 0 0,-1 0 0,1 0 0,0 0 1,-1 0-1,1 0 0,0 0 0,-1 0 1,1 0-1,0 0 0,-1 0 0,1 0 1,0 0-1,0 0 0,-1 0 0,1 0 1,0 0-1,-1 0 0,1-1 0,10 6-1029</inkml:trace>
</inkml:ink>
</file>

<file path=ppt/ink/ink1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4:47.747"/>
    </inkml:context>
    <inkml:brush xml:id="br0">
      <inkml:brushProperty name="width" value="0.05" units="cm"/>
      <inkml:brushProperty name="height" value="0.05" units="cm"/>
      <inkml:brushProperty name="color" value="#FF0066"/>
    </inkml:brush>
  </inkml:definitions>
  <inkml:trace contextRef="#ctx0" brushRef="#br0">21 0 9354,'-4'29'6997,"-2"-2"-3967,3-21-2850,2 0 0,-1 1 0,1-1 0,0 0 0,0 1 0,1-1 1,-1 0-1,1 1 0,1-1 0,1 8 0,-1-8-65,0 0 0,1-1-1,0 1 1,0-1 0,0 0 0,1 1 0,-1-1 0,1 0-1,1-1 1,-1 1 0,7 7 0,-7-10-84,0 0 0,-1 0 0,1-1 1,0 1-1,0-1 0,0 0 0,0 0 0,0 0 0,1 0 1,-1-1-1,0 1 0,0-1 0,0 1 0,1-1 1,-1 0-1,0-1 0,0 1 0,1-1 0,-1 1 0,0-1 1,0 0-1,5-2 0,-4 2 27,1-1 0,-1 0 1,1 0-1,-1-1 0,0 1 0,0-1 0,0 0 0,-1 0 1,1 0-1,-1-1 0,1 1 0,-1-1 0,0 0 0,4-6 1,-6 8-38,0 0 1,0-1-1,0 1 0,0 0 1,0-1-1,0 1 1,-1-1-1,1 1 1,-1 0-1,1-1 1,-1 1-1,0-1 1,0 0-1,0 1 0,-1-1 1,1 1-1,-1 0 1,1-1-1,-1 1 1,0-1-1,0 1 1,0 0-1,0-1 1,0 1-1,0 0 1,-1 0-1,1 0 0,-1 0 1,-1-2-1,-3-1-16,0-1 0,-1 1 0,0 1 0,1 0 0,-1 0 0,-1 0-1,1 0 1,-12-2 0,14 4-290,-1 0 0,0 0 0,1 1 0,-1 0 0,0 0 0,0 1 0,0-1 0,0 1 0,0 1 0,1-1 0,-1 1 1,-8 2-1,13-3 72,0 0 1,1 0 0,-1 1 0,0-1-1,1 0 1,-1 0 0,1 1 0,-1-1-1,1 0 1,-1 1 0,1-1 0,-1 1-1,1-1 1,-1 1 0,1-1 0,-1 1-1,1-1 1,0 1 0,-1 0 0,3 1-1077</inkml:trace>
</inkml:ink>
</file>

<file path=ppt/ink/ink1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4:48.178"/>
    </inkml:context>
    <inkml:brush xml:id="br0">
      <inkml:brushProperty name="width" value="0.05" units="cm"/>
      <inkml:brushProperty name="height" value="0.05" units="cm"/>
      <inkml:brushProperty name="color" value="#FF0066"/>
    </inkml:brush>
  </inkml:definitions>
  <inkml:trace contextRef="#ctx0" brushRef="#br0">131 235 7714,'-6'3'494,"1"0"0,0 0 1,-1 1-1,1-1 1,0 1-1,1 1 0,-1-1 1,1 1-1,0-1 1,0 1-1,0 1 1,1-1-1,-1 0 0,2 1 1,-1 0-1,-2 7 1,0-1-56,1 0 0,1 0 0,0 1 0,0-1 0,2 1 0,-2 25 0,4-31-319,-1-1 1,1 1-1,0 0 0,1-1 0,-1 1 1,1-1-1,1 0 0,-1 1 0,1-1 1,0 0-1,1 0 0,-1-1 0,7 8 1,-8-11-105,0 0 1,0 0 0,0 0-1,0-1 1,0 1 0,0-1 0,0 1-1,0-1 1,1 0 0,-1 0-1,1 0 1,-1 0 0,1 0-1,-1-1 1,1 1 0,-1-1-1,1 0 1,0 0 0,-1 0-1,1 0 1,0 0 0,-1 0 0,1-1-1,-1 1 1,1-1 0,-1 0-1,1 1 1,-1-1 0,1 0-1,-1-1 1,0 1 0,0 0-1,1-1 1,-1 1 0,0-1 0,0 0-1,2-3 1,3-1 5,-1 0 0,-1-1-1,1 0 1,-1 0 0,0-1 0,-1 1 0,0-1 0,0 0-1,-1 0 1,0-1 0,0 1 0,-1 0 0,0-1-1,0 0 1,0-9 0,-1 0 10,0-1-1,-1 1 0,0-1 1,-2 1-1,0-1 1,-7-21-1,4 23 30,-1 0-1,0 0 0,-2 1 1,0 0-1,0 0 1,-2 1-1,0 0 0,0 1 1,-1 0-1,-1 1 0,-1 0 1,0 1-1,0 0 1,-17-10-1,28 21 7,0-1 1,0 1-1,0-1 1,-1 1-1,1 0 1,0 0-1,-1 0 0,1 0 1,-1 1-1,1-1 1,-1 1-1,-4-1 1,7 1-40,-1 1 0,0-1 0,0 0 1,0 1-1,0-1 0,1 0 0,-1 1 0,0-1 1,0 1-1,1 0 0,-1-1 0,0 1 0,1 0 1,-1-1-1,1 1 0,-1 0 0,1-1 0,-1 1 1,1 0-1,-1 0 0,1 0 0,0-1 0,-1 1 1,1 0-1,0 0 0,0 0 0,0 0 0,0 0 1,0 0-1,0 0 0,0 0 0,0-1 1,0 1-1,0 0 0,0 0 0,1 2 0,1 10 86,1 0 0,0-1 0,1 1 0,0 0 0,1-1 0,1 0 0,0 0 0,9 14 0,66 89 752,-71-102-807,0 2-6,61 72 311,-61-75-282,1-2 0,0 1 0,1-1 0,0-1 0,16 10 0,-27-18-98,1-1 0,-1 1 0,0 0 0,0-1 0,1 1 0,-1 0 1,0-1-1,1 0 0,-1 1 0,0-1 0,1 0 0,-1 0 0,1 0 1,-1 0-1,0 0 0,1 0 0,-1 0 0,1 0 0,-1 0 0,0-1 1,1 1-1,-1 0 0,0-1 0,1 0 0,-1 1 0,0-1 0,0 0 1,0 1-1,1-1 0,-1 0 0,0 0 0,0 0 0,0 0 0,1-2 1,2-3-522,0 0 1,-1-1 0,1 0 0,-1 1-1,3-12 1,2-3-1759,9-11-409,4-2 1259</inkml:trace>
  <inkml:trace contextRef="#ctx0" brushRef="#br0" timeOffset="1">466 263 9026,'0'0'4377,"3"16"-1505,-3-3-1831,0-5-209,-1-5-872,-1 1-864,1 0 632</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34.388"/>
    </inkml:context>
    <inkml:brush xml:id="br0">
      <inkml:brushProperty name="width" value="0.05" units="cm"/>
      <inkml:brushProperty name="height" value="0.05" units="cm"/>
      <inkml:brushProperty name="color" value="#FF0066"/>
    </inkml:brush>
  </inkml:definitions>
  <inkml:trace contextRef="#ctx0" brushRef="#br0">25 242 10906,'-4'6'4821,"3"10"-3020,0-8-1451,2-1 1,-1 1-1,1-1 1,0 1-1,1-1 0,0 0 1,0 0-1,5 12 1,0-4 35,-1 0 0,-1 1 1,0 0-1,-1 0 0,-1 0 0,0 0 1,0 19-1,-16-80-197,3 13-193,-7-45-280,4 0-1,-3-89 1,15 158 273,1-1 1,0 1 0,0-1 0,1 0 0,2-11 0,-2 19 12,-1 0 1,0 0 0,0-1 0,1 1 0,-1 0-1,1-1 1,0 1 0,-1 0 0,1 0 0,0 0 0,-1 0-1,1 0 1,0 0 0,0 0 0,0 0 0,0 0-1,0 0 1,0 0 0,0 0 0,0 1 0,1-1-1,-1 0 1,0 1 0,0-1 0,1 1 0,-1 0-1,0-1 1,0 1 0,1 0 0,-1 0 0,0 0-1,1 0 1,-1 0 0,0 0 0,1 0 0,-1 0-1,0 0 1,1 1 0,-1-1 0,0 0 0,1 1 0,-1-1-1,0 1 1,2 1 0,11 6 119,0 1 0,-1 0 1,0 2-1,-1-1 0,0 2 0,15 17 1,-3-5 213,15 16-165,-1 1 0,-3 2 0,49 75 0,-84-118-286,0 0-1,-1 0 1,1 0-1,0-1 0,-1 1 1,1 0-1,0 0 1,-1 0-1,1 0 0,0 0 1,-1 0-1,1 0 0,0 0 1,-1 0-1,1 0 1,0 0-1,-1 0 0,1 0 1,0 1-1,-1-1 1,1 0-1,0 0 0,-1 0 1,1 0-1,0 0 1,-1 1-1,1-1 0,0 0 1,0 0-1,-1 1 1,1-1-1,0 0 0,0 0 1,-1 1-1,1-1 1,0 0-1,0 1 0,0-1 1,0 0-1,0 1 1,-1-1-1,1 0 0,0 1 1,0-1-1,0 0 0,0 1 1,0-1-1,0 0 1,0 1-1,0-1 0,0 1 1,0-1-1,0 0 1,1 1-1,-1-1 0,0 0 1,0 1-1,0-1 1,0 0-1,0 0 0,1 1 1,-1-1-1,0 0 1,0 1-1,1-1 0,-1 0 1,-3-1-1150</inkml:trace>
</inkml:ink>
</file>

<file path=ppt/ink/ink1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4:48.646"/>
    </inkml:context>
    <inkml:brush xml:id="br0">
      <inkml:brushProperty name="width" value="0.05" units="cm"/>
      <inkml:brushProperty name="height" value="0.05" units="cm"/>
      <inkml:brushProperty name="color" value="#FF0066"/>
    </inkml:brush>
  </inkml:definitions>
  <inkml:trace contextRef="#ctx0" brushRef="#br0">79 795 9818,'-34'24'2822,"-11"9"4688,119-91-4326,324-283-195,-13 9-1441,-254 233-1313,-102 80-276,-29 19 35,1 0 1,-1-1 0,0 1-1,0 0 1,0 0 0,0 0-1,0 0 1,1-1 0,-1 1-1,0 0 1,0 0 0,0 0-1,1 0 1,-1 0 0,0 0 0,0-1-1,0 1 1,1 0 0,-1 0-1,0 0 1,0 0 0,1 0-1,-1 0 1,0 0 0,0 0-1,1 0 1,-1 0 0,0 0-1,0 0 1,1 0 0,-1 0-1,0 0 1,0 1 0,0-1-1,1 0 1,-1 0 0,0 0-1,0 0 1,0 0 0,1 0-1,-1 1 1,0-1 0,0 0-1,0 0 1,0 0 0,1 0 0,-1 1-1,0-1 1,0 0 0,0 0-1,-4 12-345,-12 16-557,-2-1 1,-1 0-1,-1-2 0,-31 32 1,12-15-320,-251 303-6017,105-108 8533,176-225-1005,-2 1 381,0 0-1,1 2 0,1-1 1,1 1-1,0 0 0,-9 23 0,17-38-625,0 0-1,0 1 0,0-1 1,0 0-1,0 1 0,0-1 0,0 0 1,0 0-1,0 1 0,0-1 0,0 0 1,0 1-1,0-1 0,0 0 1,1 1-1,-1-1 0,0 0 0,0 1 1,0-1-1,0 0 0,0 0 1,1 1-1,-1-1 0,0 0 0,0 0 1,0 1-1,1-1 0,-1 0 0,0 0 1,0 0-1,1 0 0,-1 1 1,0-1-1,1 0 0,-1 0 0,0 0 1,1 0-1,-1 0 0,0 0 1,0 0-1,1 0 0,-1 0 0,0 0 1,1 0-1,-1 0 0,0 0 0,1 0 1,-1 0-1,0 0 0,1 0 1,-1 0-1,0 0 0,0 0 0,1-1 1,-1 1-1,21-7 892,12-13 76,-1 0-1,44-39 0,-21 16-378,-35 28-432,67-51 757,166-96 1,-210 143-865,-43 19-89,1 0-1,-1 0 1,1 0 0,-1 0 0,1 0-1,-1 1 1,1-1 0,-1 0-1,1 0 1,-1 0 0,1 1-1,-1-1 1,1 0 0,-1 0 0,1 1-1,-1-1 1,1 0 0,-1 1-1,0-1 1,1 1 0,-1-1 0,0 0-1,1 1 1,-1-1 0,0 1-1,1-1 1,-1 1 0,0-1 0,0 1-1,0-1 1,0 1 0,1-1-1,-1 1 1,0-1 0,0 1 0,0 0-1,0-1 1,0 1 0,0-1-1,0 1 1,-1-1 0,1 1-1,0-1 1,0 2 0,-7 28-124,-5-2-43,0-1 1,-2 0-1,-22 32 0,-60 76-270,60-87 356,9-12 97,16-24 60,0 1 0,1 1 0,1 0 0,0 0 1,1 1-1,0 0 0,2 1 0,-8 23 0,13-38-57,1 0 0,0 0 0,0 0 0,-1 0 0,1 0 0,0 0 0,0-1 0,0 1 0,0 0 0,0 0 0,0 0 0,1 0 0,-1 0 0,0 0 0,0 0 0,1 0 0,-1 0 0,1 0 0,-1 0 0,1 1 0,0-1-3,0-1 1,-1 0 0,1 1 0,0-1-1,0 0 1,-1 0 0,1 1 0,0-1 0,0 0-1,-1 0 1,1 0 0,0 0 0,0 0 0,-1 0-1,1 0 1,0 0 0,0 0 0,-1 0-1,1-1 1,1 1 0,6-3 64,-1 0 0,1-1 0,-1 0 1,8-5-1,25-18 101,-1-2 0,-1-2 0,61-65 0,22-49-3224,-93 112-1268,-4 8 1813</inkml:trace>
</inkml:ink>
</file>

<file path=ppt/ink/ink1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4:54.771"/>
    </inkml:context>
    <inkml:brush xml:id="br0">
      <inkml:brushProperty name="width" value="0.05" units="cm"/>
      <inkml:brushProperty name="height" value="0.05" units="cm"/>
      <inkml:brushProperty name="color" value="#FF0066"/>
    </inkml:brush>
  </inkml:definitions>
  <inkml:trace contextRef="#ctx0" brushRef="#br0">877 1451 7154,'0'0'240,"0"1"0,0-1 1,0 1-1,0-1 1,-1 1-1,1-1 0,0 1 1,0 0-1,0-1 1,0 1-1,0-1 1,0 1-1,0-1 0,0 1 1,0-1-1,1 1 1,-1-1-1,0 1 0,0-1 1,0 1-1,1-1 1,-1 1-1,0-1 1,0 0-1,1 1 0,-1-1 1,0 1-1,1-1 1,-1 0-1,1 1 1,0-1-1,20 5 2957,-10-4-3496,47 2 1209,1-3-1,0-2 0,70-12 1,-27 3-251,-83 9-522,277-35 1569,-257 29-1589,0-1 0,0-2 1,-1-1-1,0-3 0,48-25 0,-63 26-69,-1-1 0,-1-1 0,-1-1 1,29-30-1,63-83 590,-107 123-594,8-10 76,0-1 1,-1-1-1,-1 0 1,0 0-1,-2-1 1,0-1-1,-2 0 1,0 0-1,-1 0 1,-1-1-1,-1 0 1,-1 1-1,-1-2 1,-1 1-1,-1 0 1,-1 0-1,-1 0 1,-1 0-1,-1 0 1,0 1-1,-2-1 1,0 1-1,-2 0 1,0 1-1,-2 0 1,0 0-1,-16-23 1,10 20-118,-2 0 1,-1 2-1,0 0 1,-1 1-1,-2 1 1,0 0-1,-1 2 0,0 1 1,-40-21-1,-4 5-22,-1 3 0,-106-30 0,51 18 52,-52-14 17,137 45-59,-1 3-1,-67-6 1,62 11-11,1 2 0,-1 3 0,1 1 0,-1 2 0,1 2 0,1 2 1,0 2-1,0 1 0,1 2 0,1 2 0,1 2 0,-60 38 0,31-9-7,2 3 1,3 2-1,2 4 0,2 2 1,-86 112-1,133-154 21,2 0 1,0 0-1,0 1 0,2 0 0,0 0 1,2 1-1,0 0 0,0 0 1,2 1-1,1 0 0,-2 27 0,4-31 7,1 0 0,1 0 0,1 0 0,0 0 0,1 0-1,0 0 1,2-1 0,0 1 0,0-1 0,1 0 0,1 0 0,1-1-1,0 0 1,14 18 0,-5-12 22,0-1 0,1-1 0,1 0 0,0-2 0,2 0 0,-1-1 0,37 19 0,-25-19 84,1 0 0,1-3 0,0 0 0,60 11 0,-27-12 232,111 4 0,62-15 270,-129-4-449,89 1-778,-187 4 268,0 0 0,24 7 0,-16-1 56</inkml:trace>
</inkml:ink>
</file>

<file path=ppt/ink/ink1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4:58.551"/>
    </inkml:context>
    <inkml:brush xml:id="br0">
      <inkml:brushProperty name="width" value="0.05" units="cm"/>
      <inkml:brushProperty name="height" value="0.05" units="cm"/>
      <inkml:brushProperty name="color" value="#FF0066"/>
    </inkml:brush>
  </inkml:definitions>
  <inkml:trace contextRef="#ctx0" brushRef="#br0">31 1139 6913,'0'2'310,"0"-1"0,0 0 0,-1 0 0,1 0 0,0 0 0,-1 0 0,1 0 0,-1 0 0,1 0 0,-1 0 0,0 0 0,1-1 0,-1 1 0,0 0 0,0 0 0,1 0 0,-1-1 0,0 1 0,0 0 0,0-1 0,-1 1-1,1-1-234,1 1-1,0-1 0,-1 0 1,1 0-1,-1 0 0,1 0 1,-1 0-1,1 1 0,-1-1 1,1 0-1,-1 0 0,1 0 1,0 0-1,-1 0 0,1-1 0,-1 1 1,1 0-1,-1 0 0,1 0 1,-1 0-1,1 0 0,0-1 1,-1 1-1,1 0 0,-1 0 1,1-1-1,0 1 0,-1 0 0,1 0 1,0-1-1,-1 1 0,1 0 1,0-1-1,-1 1 0,1-1 1,0 1-1,0 0 0,0-1 1,-1 1-1,1-1 0,0 1 0,0-1 1,0 1-1,0-1 0,0 1 1,0-1-1,0 1 0,0 0 1,0-1-1,0 1 0,0-1 1,0 1-1,0-1 0,0-40 744,2 0 0,1 1 0,2-1-1,2 1 1,2 1 0,26-74 0,114-218 2112,90-97-661,-238 427-2312,17-22-454,-3 15-4184,-9 8 3222</inkml:trace>
</inkml:ink>
</file>

<file path=ppt/ink/ink1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5:01.187"/>
    </inkml:context>
    <inkml:brush xml:id="br0">
      <inkml:brushProperty name="width" value="0.05" units="cm"/>
      <inkml:brushProperty name="height" value="0.05" units="cm"/>
      <inkml:brushProperty name="color" value="#FF0066"/>
    </inkml:brush>
  </inkml:definitions>
  <inkml:trace contextRef="#ctx0" brushRef="#br0">272 851 8474,'-15'-28'1253,"10"20"-701,0-1 0,1 1 0,0-1 0,1 1 0,0-1 0,-2-10 0,4 18-424,1 0-1,-1-1 1,0 1 0,1 0 0,-1-1 0,0 1-1,0 0 1,0 0 0,0 0 0,0 0-1,0 0 1,0 0 0,0 0 0,0 0-1,-1 0 1,1 1 0,0-1 0,-1 0-1,1 1 1,0-1 0,-1 1 0,1-1 0,-1 1-1,1 0 1,0 0 0,-1 0 0,1 0-1,-1 0 1,1 0 0,-1 0 0,1 0-1,-1 0 1,-1 1 0,-3 0 73,1 0 0,-1 0 0,1 1 1,0-1-1,-1 1 0,1 1 0,-6 2 0,0 3-79,1 0 0,-1 1-1,2 0 1,-1 0 0,1 1 0,0 0-1,1 1 1,1 0 0,-1 0 0,2 1 0,-1 0-1,2 0 1,0 0 0,0 1 0,1 0-1,1 0 1,0 0 0,0 0 0,0 18-1,3-28-106,0-1 1,0 1-1,0-1 0,0 1 0,0-1 0,1 1 0,-1-1 0,1 0 0,-1 1 1,1-1-1,0 1 0,0-1 0,0 0 0,0 0 0,1 0 0,-1 0 0,1 0 1,-1 0-1,1 0 0,-1 0 0,1 0 0,3 1 0,-3-1-12,1-1 1,-1-1-1,1 1 0,-1 0 0,1-1 1,-1 1-1,1-1 0,0 0 0,-1 0 0,1 0 1,-1 0-1,1 0 0,0 0 0,-1-1 1,1 0-1,-1 1 0,1-1 0,-1 0 0,1 0 1,-1 0-1,5-3 0,4-2 2,0-1 0,-1 1 0,0-2 0,0 0 0,-1 0 0,0 0 0,0-1 0,8-11 0,-12 13-4,-1 0 0,1 0 0,-1 0 0,0-1 0,-1 1 0,0-1 0,0 0 0,-1 0 0,0 0 1,0 0-1,-1-1 0,1-15 0,-6-15 18,4 39-19,0-1 0,0 1 0,0 0 0,0-1 0,0 1 1,0 0-1,0-1 0,0 1 0,-1 0 0,1-1 0,0 1 0,0 0 0,0-1 0,-1 1 1,1 0-1,0 0 0,0-1 0,-1 1 0,1 0 0,0 0 0,0 0 0,-1-1 0,1 1 1,0 0-1,-1 0 0,1 0 0,0 0 0,-1 0 0,1 0 0,0 0 0,-1 0 0,1 0 1,-2 0-2,1 1 0,0 0 0,0-1 0,0 1 0,0 0 0,0 0 0,0 0 0,0 0 0,1 0 0,-1 0 0,0 0 0,0 0 0,1 0 0,-2 2 0,1 1 30,-1-1 0,1 1 0,-1 0 0,1-1 0,0 1 0,0 0 0,1 0 0,-1 0 0,1 0 0,0 0 0,0 0 0,0 0 0,0 0 0,1 0 0,1 5 0,-2-7-9,1-1 0,-1 1 0,0-1 0,1 0 0,0 1 0,-1-1 0,1 0 0,0 1-1,0-1 1,0 0 0,0 0 0,0 0 0,0 0 0,0 0 0,0 0 0,0 0 0,0 0-1,0 0 1,1 0 0,-1-1 0,0 1 0,1 0 0,-1-1 0,0 0 0,1 1 0,-1-1 0,1 1-1,-1-1 1,1 0 0,-1 0 0,1 0 0,-1 0 0,1 0 0,-1 0 0,1-1 0,-1 1 0,1 0-1,-1-1 1,0 1 0,1-1 0,1-1 0,5-1-1,0-1 1,0 0-1,-1 0 0,0-1 1,0 0-1,0 0 0,-1-1 1,10-9-1,-2-2 50,23-36 1,1-2 561,-36 53-553,-1-1 0,1 1 0,0 0 0,0 0-1,0 0 1,0 0 0,0 1 0,1-1 0,-1 0 0,0 1 0,5-2-1,-7 3-56,1 0 0,0-1-1,0 1 1,0 0 0,-1 0-1,1 0 1,0 0 0,0 0-1,0 0 1,0 1 0,-1-1-1,1 0 1,0 0 0,0 0-1,-1 1 1,1-1 0,0 0-1,0 1 1,-1-1 0,1 1-1,0-1 1,-1 1 0,1-1-1,0 1 1,0 0 0,3 5 27,-1 0-1,1 0 1,-1 1 0,0-1 0,-1 1 0,0 0 0,2 7 0,-2-7-11,0 0 1,0-1-1,1 1 1,4 9-1,5-53 238,-3 13-268,32-73 20,-36 86-28,1 0 1,0 1-1,1-1 0,1 1 1,-1 1-1,16-15 0,-23 23 0,1 1 0,0-1 0,0 0-1,-1 1 1,1-1 0,0 1 0,0-1 0,0 1 0,0-1-1,0 1 1,0 0 0,0-1 0,0 1 0,0 0 0,0 0-1,0 0 1,0 0 0,0 0 0,0 0 0,0 0 0,0 0-1,0 0 1,0 0 0,0 1 0,0-1 0,0 0 0,0 1 0,0-1-1,0 0 1,0 1 0,0 0 0,-1-1 0,3 2 0,2 3-12,-1-1 0,1 1 0,-1 1 0,6 8 0,-7-10 15,0 1 1,0-1-1,0 0 0,0 0 0,7 5 0,-8-7-1,0-1 0,0 0 0,1 1-1,-1-1 1,1 0 0,-1 0 0,0 0 0,1 0-1,-1-1 1,1 1 0,0-1 0,-1 0-1,1 1 1,-1-1 0,1 0 0,0 0-1,-1-1 1,1 1 0,-1-1 0,1 1 0,-1-1-1,1 0 1,-1 0 0,1 0 0,-1 0-1,0 0 1,1 0 0,-1-1 0,0 1-1,0-1 1,0 0 0,0 1 0,0-1 0,0 0-1,2-4 1,4-5 5,-1-1 0,0 0 0,0 0 0,-1 0 0,5-17 0,5-13 1,-2 0 0,-1-1 1,12-79-1,-23 105-43,-1 1 0,0-1 0,-1 0 1,-1 1-1,-1-1 0,0 0 0,-1 1 1,0 0-1,-2-1 0,0 1 1,-1 1-1,0-1 0,-12-19 0,17 33 29,-1 0 0,1-1-1,-1 1 1,1 0-1,-1 0 1,0 1 0,0-1-1,0 0 1,0 1-1,0-1 1,0 1 0,0 0-1,0-1 1,-3 0-1,4 2 9,0 0 0,0 0-1,0 0 1,0 0 0,1 0-1,-1 0 1,0 0 0,0 1-1,0-1 1,0 0 0,0 0-1,0 1 1,1-1 0,-1 1-1,0-1 1,0 1 0,0-1-1,1 1 1,-1-1-1,0 1 1,1-1 0,-1 1-1,1 0 1,-1 0 0,0-1-1,1 1 1,-1 0 0,1 0-1,0 0 1,-1-1 0,1 1-1,0 0 1,0 0 0,-1 0-1,1 0 1,0 0 0,0 0-1,0-1 1,0 1 0,0 2-1,-1 10 57,0-1-1,1 1 0,0 0 0,1-1 1,1 1-1,0 0 0,0-1 0,1 0 1,1 1-1,0-1 0,1-1 0,11 21 1,-1-4 26,2 0 0,1-1 0,41 45 1,-16-35-110,-10-10-2446,-50-62-6422,-39-53 7710,56 86 1275,-1 1 0,0 0 0,1 0 0,-1 0 0,1-1 0,0 1 0,-1 0 0,1-1 0,0 1 0,0 0 0,0-1 0,0 1 0,0 0 0,0-1 0,0 1 0,0 0 0,1 0 0,-1-1 0,0 1 0,1 0 0,-1 0 0,1-1 0,-1 1 0,1 0 0,0 0 0,-1 0 0,1 0 0,0 0 0,0 0 0,0 0 0,0 0 0,0 0 0,0 0 0,0 0 0,0 1 0,0-1 0,0 0 0,2 0 0,7-4 399,-1 0 1,1 1 0,18-6-1,-18 6 20,-6 3-402,4-2 444,2-1 0,-1 2 1,0-1-1,20-2 1,-27 5-474,0 0 1,1 0-1,-1 0 1,0 1-1,0-1 1,1 1 0,-1-1-1,0 1 1,0 0-1,1-1 1,-1 1-1,0 0 1,0 1-1,0-1 1,0 0 0,0 1-1,-1-1 1,1 1-1,0-1 1,-1 1-1,1 0 1,-1-1 0,1 1-1,-1 0 1,2 3-1,3 9 39,0 0-1,-1 1 1,4 14-1,2 8-379,-11-37 210,0 0 1,0 1-1,0-1 0,0 0 0,1 1 0,-1-1 0,0 0 1,0 1-1,0-1 0,0 0 0,0 1 0,0-1 0,0 0 0,1 0 1,-1 1-1,0-1 0,0 0 0,0 1 0,0-1 0,1 0 1,-1 0-1,0 0 0,0 1 0,1-1 0,-1 0 0,0 0 1,1 0-1,-1 0 0,0 1 0,0-1 0,1 0 0,-1 0 1,0 0-1,1 0 0,-1 0 0,0 0 0,1 0 0,-1 0 0,1 0 1,6-13-2816,1-21-3268,-4 8 3677</inkml:trace>
</inkml:ink>
</file>

<file path=ppt/ink/ink1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5:01.603"/>
    </inkml:context>
    <inkml:brush xml:id="br0">
      <inkml:brushProperty name="width" value="0.05" units="cm"/>
      <inkml:brushProperty name="height" value="0.05" units="cm"/>
      <inkml:brushProperty name="color" value="#FF0066"/>
    </inkml:brush>
  </inkml:definitions>
  <inkml:trace contextRef="#ctx0" brushRef="#br0">94 79 10570,'-93'-68'5625,"94"67"-4544,7-1-697,-8 0-448,0 1-1088,0-1 743,24-1-31</inkml:trace>
</inkml:ink>
</file>

<file path=ppt/ink/ink1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5:02.151"/>
    </inkml:context>
    <inkml:brush xml:id="br0">
      <inkml:brushProperty name="width" value="0.05" units="cm"/>
      <inkml:brushProperty name="height" value="0.05" units="cm"/>
      <inkml:brushProperty name="color" value="#FF0066"/>
    </inkml:brush>
  </inkml:definitions>
  <inkml:trace contextRef="#ctx0" brushRef="#br0">31 331 8666,'-6'-10'1869,"1"1"1,1-1-1,0 0 0,-5-15 0,6 17 535,8 18-1927,0-1-1,0 1 0,1-1 0,0 0 1,1 0-1,0-1 0,0 1 1,1-2-1,0 1 0,0-1 0,1 0 1,0-1-1,18 10 0,-21-13-450,0 0-1,1 0 1,-1 0-1,1-1 1,0 0-1,0-1 1,0 1 0,0-1-1,0-1 1,8 1-1,-10-1 3,-1-1 0,0 0 0,0 1 1,0-1-1,1-1 0,-1 1 0,0-1 0,-1 1 0,1-1 0,0 0 0,0-1 1,-1 1-1,1 0 0,-1-1 0,0 0 0,0 0 0,5-6 0,-5 4-19,0 1 1,-1-1-1,1 0 0,-1 0 0,0 0 0,-1 0 1,1 0-1,-1 0 0,0 0 0,0 0 0,-1-1 1,0 1-1,0-11 0,-1 0-130,-1 0 0,-1 0 0,-4-18 1,-2 7-895,-17-38 1,15 42-2118,-12-44 0,23 66 3088,-1 0 0,1 1 0,0-1 0,0 1 0,0-1 0,0 0 0,0 1 0,0-1 0,0 0 0,0 1 0,0-1 0,0 0 0,0 1 0,0-1 0,0 0 0,0 1 0,0-1 0,1 1 0,-1-1 0,0 0 0,1 1 0,-1-1 0,0 1 0,1-1 0,-1 1 0,0-1 0,1 1 0,-1-1 0,1 1 0,-1-1 0,2 0 0,8 0 88</inkml:trace>
</inkml:ink>
</file>

<file path=ppt/ink/ink1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5:02.832"/>
    </inkml:context>
    <inkml:brush xml:id="br0">
      <inkml:brushProperty name="width" value="0.05" units="cm"/>
      <inkml:brushProperty name="height" value="0.05" units="cm"/>
      <inkml:brushProperty name="color" value="#FF0066"/>
    </inkml:brush>
  </inkml:definitions>
  <inkml:trace contextRef="#ctx0" brushRef="#br0">1 296 6265,'104'50'3229,"-102"-49"-2973,1 1 1,0-1-1,-1 0 0,1 0 0,0 0 1,0 0-1,-1 0 0,1-1 0,0 1 1,0-1-1,0 0 0,0 0 0,0 0 1,0 0-1,-1 0 0,1-1 0,0 1 1,0-1-1,0 0 0,0 0 0,-1 0 1,1 0-1,0 0 0,-1-1 0,1 1 1,-1-1-1,0 0 0,1 1 0,-1-1 0,0 0 1,0 0-1,0-1 0,0 1 0,-1 0 1,1-1-1,-1 1 0,3-6 0,-1 2 48,0-1-1,0 0 0,-1 0 1,0-1-1,-1 1 1,0 0-1,0-1 0,0 1 1,-1 0-1,0-1 0,-1-10 1,0 14-230,0 0 0,-1 1 0,1-1 0,-1 0 0,1 1 0,-1-1 0,0 1 0,0-1 0,-1 1 0,1 0 0,-1 0 0,0 0 0,1 0 0,-1 1 0,-6-5 0,7 5-55,0 1 0,0 0 1,0 0-1,0 0 0,0 0 0,0 1 0,-1-1 0,1 1 0,0-1 0,0 1 1,-1 0-1,1-1 0,0 1 0,0 0 0,-1 1 0,1-1 0,0 0 0,0 1 0,0-1 1,-1 1-1,1-1 0,0 1 0,0 0 0,0 0 0,0 0 0,0 0 0,0 1 1,-3 2-1,2-2 0,0 1 1,-1 1 0,1-1 0,0 0 0,0 1 0,1 0 0,-1-1-1,1 1 1,0 0 0,0 0 0,0 0 0,0 1 0,1-1 0,0 0 0,0 1-1,0-1 1,0 1 0,0 7 0,2-9-9,-1-1 0,1 1 0,-1 0 0,1 0 1,0 0-1,0 0 0,0 0 0,0-1 0,1 1 0,-1 0 0,1-1 0,0 1 0,0-1 1,-1 0-1,2 1 0,-1-1 0,0 0 0,0 0 0,1-1 0,-1 1 0,1 0 0,-1-1 1,1 1-1,0-1 0,-1 0 0,1 0 0,0 0 0,0 0 0,3 0 0,4 1 0,-1 0 0,1-1-1,-1 0 1,1-1-1,0 0 1,-1-1-1,1 0 1,-1 0-1,1-1 1,-1 0 0,1 0-1,16-8 1,-1-2 160,-1 0 1,-1-2 0,29-22 0,-51 36-160,-1-1 1,1 1 0,0-1 0,-1 0 0,1 1-1,0-1 1,-1 1 0,1 0 0,0-1 0,0 1 0,0 0-1,-1-1 1,1 1 0,0 0 0,0 0 0,0 0-1,0-1 1,0 1 0,-1 0 0,1 0 0,0 0 0,0 1-1,0-1 1,0 0 0,0 0 0,-1 0 0,1 1-1,0-1 1,0 0 0,0 1 0,-1-1 0,1 0 0,0 1-1,0-1 1,-1 1 0,1 0 0,0-1 0,-1 1-1,1-1 1,0 2 0,0-1 87,4 16 51,1-5-79,-1-22-22,-2 2-64,1 0 15,0 0 1,0 0-1,1 0 1,0 1-1,7-9 1,-7 10-2,0-1 0,0 0 0,-1 0 1,0 0-1,0 0 0,3-10 0,-3 6-17,0 1 0,1-1 0,0 1 0,1 0-1,0 0 1,0 0 0,1 1 0,9-9 0,-15 17 18,0 0 0,0 1-1,0-1 1,0 0 0,0 1 0,0-1 0,0 1 0,1-1 0,-1 1 0,0 0 0,0-1-1,1 1 1,-1 0 0,0 0 0,0 0 0,1 0 0,-1 0 0,0 0 0,0 0 0,1 0-1,-1 1 1,0-1 0,0 0 0,1 1 0,-1-1 0,0 1 0,0-1 0,0 1 0,2 1 0,3 3 29,1 0 1,-1 0 0,-1 1-1,6 6 1,14 11 103,-23-21-208,0-1 0,0 0 0,1 0 0,-1 0 0,0 0 0,0 0 0,1 0 0,-1-1 0,0 1 0,1-1 0,-1 1 0,1-1 0,-1 0 0,1 0 0,-1 0 0,1 0 0,-1 0 0,1-1 0,-1 1 0,0-1 0,1 0 0,-1 0 0,0 0 0,1 0 0,-1 0 0,0 0 0,3-3 0,0-1-417,0 0 0,-1 0 0,0 0 0,0-1 0,-1 0 1,0 1-1,0-1 0,0-1 0,2-6 0,2-1 868</inkml:trace>
</inkml:ink>
</file>

<file path=ppt/ink/ink1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5:03.218"/>
    </inkml:context>
    <inkml:brush xml:id="br0">
      <inkml:brushProperty name="width" value="0.05" units="cm"/>
      <inkml:brushProperty name="height" value="0.05" units="cm"/>
      <inkml:brushProperty name="color" value="#FF0066"/>
    </inkml:brush>
  </inkml:definitions>
  <inkml:trace contextRef="#ctx0" brushRef="#br0">20 102 8090,'11'-31'1582,"-7"20"-382,-1 0-1,0 0 0,3-20 1,-8 24 4177,-4 17-3085,-7 19-846,11-21-1251,1 0-1,0 0 1,0 0 0,1 1 0,0-1-1,0 0 1,0 0 0,1 0 0,4 14-1,-5-20-173,1 1 0,0 0 0,0-1 0,0 1 0,0 0 0,0-1 0,1 0 0,-1 1 0,1-1 0,-1 0 0,1 0 0,0 0 0,0 0 0,0 0 0,0 0 0,0 0 0,0-1 0,1 1 0,-1-1 0,1 1 0,-1-1 0,1 0 0,-1 0 0,1 0-1,-1-1 1,1 1 0,0 0 0,0-1 0,-1 0 0,1 0 0,0 0 0,3 0 0,-3 0-13,-1 0 0,0 0 0,1-1 0,-1 1 0,0-1 0,0 1 0,1-1 0,-1 0 0,0 0 0,0 0-1,0 0 1,0 0 0,0-1 0,0 1 0,-1 0 0,1-1 0,0 0 0,-1 1 0,1-1 0,-1 0 0,1 0 0,-1 0 0,0 0 0,0 0 0,0 0-1,0 0 1,0 0 0,0 0 0,0 0 0,-1-1 0,1 1 0,-1-3 0,0 1 11,1-1 0,-2 0-1,1 0 1,0 1 0,-1-1 0,0 1 0,0-1-1,0 0 1,-1 1 0,0 0 0,0-1 0,0 1 0,0 0-1,0 0 1,-4-4 0,2 3-39,-1-1 0,1 1-1,-1 1 1,0-1 0,-1 1-1,1 0 1,-1 0 0,1 0 0,-1 1-1,-8-4 1,9 5-364,0 1 0,0-1 0,0 1 0,0 0 1,0 1-1,0-1 0,0 1 0,-10 0 0,14 0 336,1 0 1,0 0-1,0 0 0,0 0 0,0 0 1,0 0-1,0 0 0,-1 0 1,1 0-1,0 0 0,0 0 0,0-1 1,0 1-1,0 0 0,-1 0 1,1 0-1,0 0 0,0 0 1,0 0-1,0 0 0,0 0 0,-1 0 1,1 1-1,0-1 0,0 0 1,0 0-1,0 0 0,0 0 0,0 0 1,-1 0-1,1 0 0,0 0 1,0 0-1,0 0 0,0 0 1,0 0-1,0 1 0,0-1 0,-1 0 1,1 0-1,0 0 0,0 0 1,0 0-1,0 0 0,0 1 0,0-1 1,0 0-1,0 0 0,0 0 1,0 0-1,0 0 0,0 1 1,0-1-1,0 0 0,0 0 0,0 0 1,0 0-1,0 0 0,0 1 1,0-1-1,0 0 0,0 0 0,0 0 1,0 0-1,0 0 0,0 0 1,0 1-1,1-1 0</inkml:trace>
</inkml:ink>
</file>

<file path=ppt/ink/ink1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5:03.991"/>
    </inkml:context>
    <inkml:brush xml:id="br0">
      <inkml:brushProperty name="width" value="0.05" units="cm"/>
      <inkml:brushProperty name="height" value="0.05" units="cm"/>
      <inkml:brushProperty name="color" value="#FF0066"/>
    </inkml:brush>
  </inkml:definitions>
  <inkml:trace contextRef="#ctx0" brushRef="#br0">1 423 7954,'43'-23'1814,"-9"6"275,1-1 2451,-33 17-4301,1 0 0,-1 0 1,1 0-1,-1 0 0,1 0 0,-1 0 1,1 0-1,-1 1 0,1-1 1,0 1-1,-1 0 0,1 0 0,0 0 1,-1 0-1,1 0 0,-1 1 0,1-1 1,0 1-1,-1 0 0,1 0 1,-1 0-1,1 0 0,-1 0 0,0 0 1,1 1-1,-1-1 0,0 1 0,0-1 1,0 1-1,0 0 0,2 3 1,0 1-50,0 0 0,0 0 0,-1 1 0,0-1 0,-1 1 1,1 0-1,-1 0 0,0 0 0,-1 0 0,1 12 1,-1-16-143,2 29 142,0-24-57,1-18 84,-2-7-210,2 0 1,0 1-1,0 0 0,2-1 1,0 2-1,16-30 1,-21 43-1,0-1 1,0 1-1,1 0 1,-1 0-1,1 0 0,-1 0 1,1 0-1,0 1 1,0-1-1,0 0 1,0 1-1,0-1 1,0 1-1,0 0 1,0 0-1,1 0 1,-1 0-1,0 0 0,4-1 1,-4 3 11,0-1-1,0 0 1,-1 0 0,1 1 0,0-1-1,0 1 1,-1-1 0,1 1-1,0 0 1,-1 0 0,1-1 0,0 1-1,-1 0 1,1 1 0,-1-1 0,0 0-1,1 0 1,-1 1 0,0-1-1,0 0 1,0 1 0,0 0 0,0-1-1,0 1 1,1 3 0,0-2 12,-1 1 0,1-1 0,-1 1 0,0 0 0,0 0 1,0 6-1,5 16 150,8-78-39,-10 43-169,0 0 0,1 0 0,0 0-1,1 1 1,0 0 0,0 0 0,13-13-1,-15 18 5,0-1 0,0 1 0,1-1 0,-1 1 0,1 1 0,0-1-1,-1 0 1,1 1 0,0 0 0,1 1 0,-1-1 0,0 1 0,0 0-1,1 0 1,-1 0 0,1 1 0,-1 0 0,7 0 0,-4 1 27,1 0 0,0-1 0,-1 0 0,15-1 0,-20 0 9,0 0 1,-1 1-1,1-1 0,0 0 1,-1 0-1,1 0 0,-1 0 1,1-1-1,-1 1 0,0-1 1,1 1-1,-1-1 0,0 0 1,0 0-1,0 0 0,-1 0 1,1 0-1,2-4 0,1-3 12,1 0 0,-2 0 0,1-1 0,-1 1 0,-1-1 1,4-14-1,-7 18-17,1 1 1,-1 0 0,0 0 0,0-1-1,-1 1 1,1 0 0,-1 0 0,-1 0-1,1 0 1,-1 0 0,1 0 0,-1 0-1,-1 0 1,-4-8 0,7 13-9,-1-1 0,1 0 0,0 0 0,0 0-1,-1 1 1,1-1 0,-1 0 0,1 1 0,-1-1 0,1 0 0,-1 1 0,1-1 0,-1 0 0,0 1 0,1-1-1,-1 1 1,0-1 0,1 1 0,-1 0 0,0-1 0,0 1 0,0 0 0,1-1 0,-1 1 0,0 0 0,0 0-1,0 0 1,0 0 0,1 0 0,-1 0 0,0 0 0,0 0 0,0 0 0,0 0 0,1 0 0,-1 0-1,0 1 1,0-1 0,0 0 0,1 1 0,-1-1 0,-1 1 0,1 1 1,0 0 1,0 0-1,0 0 1,0 1-1,0-1 1,0 0-1,1 1 0,-1-1 1,1 1-1,0-1 1,0 1-1,-1-1 1,2 1-1,-1-1 1,1 4-1,-1 7 23,1 34 69,0-45-75,-1 0 0,0 0-1,1 0 1,-1 0 0,1 0 0,0 0 0,-1 0-1,1 0 1,0 0 0,0-1 0,0 1-1,1 0 1,-1-1 0,0 1 0,1 0 0,-1-1-1,1 0 1,-1 1 0,1-1 0,-1 0 0,1 0-1,0 0 1,0 0 0,0 0 0,0 0-1,0 0 1,0-1 0,0 1 0,0-1 0,0 1-1,0-1 1,0 0 0,0 0 0,0 0 0,0 0-1,0 0 1,4-1 0,1 0-10,0 0-1,1 0 1,-1-1-1,0 0 1,0 0-1,0 0 1,0-1 0,12-7-1,-4-2-1598,0-2-1,0 0 1,-1 0-1,24-33 1,-23 28-325,10-14 35</inkml:trace>
</inkml:ink>
</file>

<file path=ppt/ink/ink1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5:04.444"/>
    </inkml:context>
    <inkml:brush xml:id="br0">
      <inkml:brushProperty name="width" value="0.05" units="cm"/>
      <inkml:brushProperty name="height" value="0.05" units="cm"/>
      <inkml:brushProperty name="color" value="#FF0066"/>
    </inkml:brush>
  </inkml:definitions>
  <inkml:trace contextRef="#ctx0" brushRef="#br0">27 10 12115,'38'21'6241,"-43"-7"-2224,-1-6-1697,-10-8-359,1-8-1433,-1-6-872,9-16 184</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34.733"/>
    </inkml:context>
    <inkml:brush xml:id="br0">
      <inkml:brushProperty name="width" value="0.05" units="cm"/>
      <inkml:brushProperty name="height" value="0.05" units="cm"/>
      <inkml:brushProperty name="color" value="#FF0066"/>
    </inkml:brush>
  </inkml:definitions>
  <inkml:trace contextRef="#ctx0" brushRef="#br0">0 214 7034,'0'2'11170,"10"-10"-9994,10-17-224,45-40-536,-38 39-160,0 4-432,-2-1-392,-4 5-1168,-1 2-505,9 4 1257</inkml:trace>
</inkml:ink>
</file>

<file path=ppt/ink/ink1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5:30.289"/>
    </inkml:context>
    <inkml:brush xml:id="br0">
      <inkml:brushProperty name="width" value="0.05" units="cm"/>
      <inkml:brushProperty name="height" value="0.05" units="cm"/>
      <inkml:brushProperty name="color" value="#FF0066"/>
    </inkml:brush>
  </inkml:definitions>
  <inkml:trace contextRef="#ctx0" brushRef="#br0">206 132 4433,'-18'-5'1451,"1"-1"-1,0-1 1,0 0 0,-18-11-1,29 14-1007,-1 1-1,1 0 0,-1 1 0,0-1 0,0 1 1,-12-2-1,17 4-375,1 0 1,-1 0-1,1-1 1,0 1-1,-1 0 1,1 0-1,-1 0 1,1 0-1,-1 1 0,1-1 1,-1 0-1,1 1 1,0-1-1,-1 1 1,1-1-1,0 1 1,-1 0-1,1-1 1,0 1-1,0 0 1,0 0-1,0 0 0,0 0 1,0 0-1,0 0 1,0 0-1,0 0 1,0 0-1,0 1 1,1-1-1,-1 0 1,0 0-1,1 1 1,-1-1-1,1 1 0,0-1 1,-1 0-1,1 1 1,0-1-1,0 3 1,0-3-35,0 0 0,0 0 0,0 0 0,0 0 1,0 0-1,0 0 0,0 0 0,1 0 0,-1 0 0,0 0 0,1 0 1,-1 0-1,1 0 0,-1 0 0,1 0 0,-1-1 0,1 1 1,0 0-1,-1 0 0,1 0 0,0-1 0,1 2 0,0-1 25,1 1 0,-1-1 1,1 0-1,0 0 0,-1 0 0,1 0 0,0 0 0,4 0 0,6 0 139,1 0 0,23-2 1,-31 0-146,201-24 784,-33 2-349,746-25 2247,-798 46-1574,183-27 0,-282 26-653,-1 1 1,34 2 0,-27 0 490,-28 0-778,19 1-3167,-8-1 576,2-1 923</inkml:trace>
</inkml:ink>
</file>

<file path=ppt/ink/ink1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5:35.830"/>
    </inkml:context>
    <inkml:brush xml:id="br0">
      <inkml:brushProperty name="width" value="0.05" units="cm"/>
      <inkml:brushProperty name="height" value="0.05" units="cm"/>
      <inkml:brushProperty name="color" value="#FF0066"/>
    </inkml:brush>
  </inkml:definitions>
  <inkml:trace contextRef="#ctx0" brushRef="#br0">861 1344 4833,'-4'-2'584,"0"-1"0,0 0 0,0 0 0,0-1 0,0 1 0,1-1 0,-1 0 0,1 0 0,0 0 0,0 0 0,-3-8 0,5 11-489,1-1 0,-1 1 0,1-1 0,0 1 0,0-1 0,-1 1 0,1-1 0,0 1 0,0-1 0,0 1 0,1-1 0,-1 1 0,0 0 0,1-1 0,-1 1 0,1-1-1,0-1 1,0 1 22,1 0 0,0-1-1,-1 1 1,1 0 0,0 0-1,0 0 1,0 0 0,1 1 0,-1-1-1,0 1 1,1-1 0,2 0-1,5-2 125,0 0 1,1 1-1,-1 1 0,1 0 0,0 0 0,-1 1 1,1 0-1,17 2 0,23-3 362,42-9 244,148-11 288,-39 9-494,-68 2-414,230 12 0,-22 13 490,-275-17-302,-1-2 1,0-3-1,73-20 1,95-20 250,-6 2-406,63-14 147,-141 32-300,-134 23-45,0 0-1,0-1 1,0 0-1,-1-2 1,23-13-1,-20 10 61,-15 10-100,-1 0 1,0-1-1,0 0 1,0 1-1,1-1 0,-2 0 1,1 0-1,0 0 0,0 0 1,-1-1-1,1 1 1,-1 0-1,1-1 0,-1 1 1,0-1-1,0 1 0,1-5 1,-1 2 4,-1 0 0,1 0 1,-1 0-1,0-1 0,0 1 1,-1 0-1,1 0 0,-4-10 0,0 2-10,0 1-1,-1-1 0,-1 1 1,0 0-1,-1 0 1,-12-16-1,-20-23-14,-1 2 0,-3 2-1,-2 2 1,-65-51 0,30 34-29,41 29 19,-2 3 0,-78-46-1,76 56-4,0 2 0,-2 2 0,-46-11 0,-141-21-15,83 20 72,34 9-88,-1 5 0,-132 2 0,-36 17-14,68 0 21,-138 16 55,97 0-57,-138 21-60,317-27 68,0 3 0,2 4-1,-106 44 1,172-62 27,0 1 0,1 0-1,0 1 1,0 0 0,1 1-1,-1 0 1,1 0 0,1 0 0,0 1-1,-10 13 1,9-8 3,0 1 1,1 0-1,0 0 0,1 1 1,1 0-1,-6 22 0,4-9 0,1 2-1,1-1 1,1 1 0,2-1-1,1 1 1,2 0 0,5 44-1,-4-59 0,2-1-1,-1 0 1,2 0-1,0 0 1,0 0-1,1-1 1,1 0-1,0 0 1,1 0-1,0-1 1,1 0-1,1-1 1,-1 0-1,2-1 1,0 1-1,0-2 1,15 10-1,1-3 8,1-1-1,0-1 0,2-2 1,-1-1-1,1-1 1,1-2-1,-1-1 1,2-1-1,60 3 1,4-7 156,186-20 0,-156 0-19,137-38 0,-260 56-372,-1 0 0,1 0 0,-1 0 0,1 0 0,-1 1 0,1-1 0,-1 1 0,0-1 0,1 1 0,-1 0 0,0 0 0,0 0 0,0 0 0,0 1 0,0-1 0,0 0 0,0 1 0,0 0 0,3 2 0,2 2-422,13 10-587</inkml:trace>
</inkml:ink>
</file>

<file path=ppt/ink/ink1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5:49.256"/>
    </inkml:context>
    <inkml:brush xml:id="br0">
      <inkml:brushProperty name="width" value="0.05" units="cm"/>
      <inkml:brushProperty name="height" value="0.05" units="cm"/>
      <inkml:brushProperty name="color" value="#FF0066"/>
    </inkml:brush>
  </inkml:definitions>
  <inkml:trace contextRef="#ctx0" brushRef="#br0">55 15 5529,'-51'-10'7716,"48"9"-5704,11 2-465,10 0-770,289 13 4151,156-26-1916,-355 6-3481,-106 6 229,0-1 0,0 1 1,1 0-1,-1 0 0,0 0 0,0 0 0,1 0 0,-1 0 1,0 1-1,0-1 0,1 1 0,-1-1 0,0 1 1,0 0-1,0 0 0,0 0 0,0 0 0,0 0 0,0 0 1,0 1-1,-1-1 0,3 3 0,9 16-2036</inkml:trace>
</inkml:ink>
</file>

<file path=ppt/ink/ink1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6:29.306"/>
    </inkml:context>
    <inkml:brush xml:id="br0">
      <inkml:brushProperty name="width" value="0.05" units="cm"/>
      <inkml:brushProperty name="height" value="0.05" units="cm"/>
      <inkml:brushProperty name="color" value="#FF0066"/>
    </inkml:brush>
  </inkml:definitions>
  <inkml:trace contextRef="#ctx0" brushRef="#br0">327 26 5865,'-8'-2'880,"0"1"-1,-1 0 0,1 1 1,-1 0-1,1 0 1,-1 1-1,1 0 0,-1 0 1,-11 4-1,14-3-671,0 0-1,1 0 0,-1 1 0,0-1 1,1 1-1,-1 1 0,1-1 0,0 1 1,0 0-1,1 0 0,-1 0 1,1 1-1,-6 7 0,-4 8 31,1 1 0,1 0 0,1 1 0,0 0 0,2 1 0,1 0 0,-10 43 0,1 25 219,-9 148 0,20-116-205,1-53-4,3 1 1,10 102 0,-3-135-15,15 56 1,-16-79-132,1 0 0,1-1 0,0 0 0,2 0 0,-1-1 0,17 22 0,-11-19 23,0-1-1,1 0 1,0-1-1,2-1 1,-1 0-1,2-1 0,-1-1 1,2-1-1,-1 0 1,38 14-1,-31-16-26,0-1 0,1-1-1,0-1 1,0-1 0,0-2 0,0 0-1,1-2 1,29-2 0,-25-2 85,-1 0-1,1-2 1,-1-1-1,-1-1 1,1-2 0,-1 0-1,-1-2 1,0-1 0,-1-2-1,0 0 1,-1-2-1,-1 0 1,-1-2 0,0 0-1,29-35 1,-25 20-16,-1-2 1,-3 0-1,0-2 0,-3 0 1,-1-2-1,-2 0 0,-1-1 1,-3-1-1,-1 0 0,-2 0 0,-2-1 1,-2-1-1,1-82 0,-9 101-134,-1 1 0,-1-1 0,-2 1 0,0 0 0,-2 0 0,0 1 0,-2 0 0,-16-30 0,6 20-23,0 0 0,-2 2 0,-2 1 1,-45-47-1,48 58-13,-1 1 1,0 2-1,-1 0 1,0 1-1,-2 2 1,1 0-1,-2 2 0,1 0 1,-2 2-1,1 1 1,-47-8-1,2 7 7,0 2 0,-1 3-1,-91 7 1,117-3-39,34-1-372,1 0 0,0 1 1,-1 1-1,1 0 0,-18 4 0,29-5 353,0 0 0,0 0 0,-1 0-1,1 0 1,0 0 0,0 0-1,-1 0 1,1 0 0,0 0 0,0 0-1,0 1 1,-1-1 0,1 0 0,0 0-1,0 0 1,0 0 0,-1 1 0,1-1-1,0 0 1,0 0 0,0 0 0,0 1-1,0-1 1,0 0 0,0 0-1,0 1 1,-1-1 0,1 0 0,0 0-1,0 0 1,0 1 0,0-1 0,0 0-1,0 0 1,0 1 0,0-1 0,0 0-1,0 0 1,1 1 0,-1-1 0,0 0-1,0 0 1,0 1 0,0-1-1,0 0 1,0 0 0,0 0 0,1 1-1,-1-1 1,0 0 0,0 0 0,12 12-134,20 10-267</inkml:trace>
</inkml:ink>
</file>

<file path=ppt/ink/ink1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6:32.729"/>
    </inkml:context>
    <inkml:brush xml:id="br0">
      <inkml:brushProperty name="width" value="0.05" units="cm"/>
      <inkml:brushProperty name="height" value="0.05" units="cm"/>
      <inkml:brushProperty name="color" value="#FF0066"/>
    </inkml:brush>
  </inkml:definitions>
  <inkml:trace contextRef="#ctx0" brushRef="#br0">0 725 7810,'14'-4'1110,"-1"0"1,1-1 0,-1 0-1,14-9 1,7-6 106,41-33 1,-33 22-163,501-422 5642,-542 453-6695,8-8 12,0 0 0,0-1 0,0 1 1,-1-2-1,-1 1 0,0-1 0,0 0 0,9-19 1,-55 40-2376,17-6 707,-1-1 0,0-1 0,-1-1-1,-27-1 1,42-4 1554,16-3 862,27-9 503,-16 8-958,-2 1 520,1 0 0,-1 0-1,33-5 1,-47 11-710,0 0 0,0-1 0,-1 1-1,1 0 1,0 0 0,0 0 0,0 0-1,-1 1 1,1-1 0,0 0 0,0 1-1,0-1 1,-1 1 0,1 0 0,0 0-1,-1-1 1,1 1 0,-1 0 0,3 3-1,-3-3-55,0 0-1,0 1 0,0-1 1,-1 1-1,1-1 0,-1 1 0,1-1 1,-1 1-1,1-1 0,-1 1 0,0-1 1,0 1-1,0 0 0,0-1 1,0 1-1,0 0 0,-1 2 0,-2 8 26,0-1 0,-1 1-1,-1-1 1,-9 18 0,9-21-27,-17 36-24,-21 42-1489,34-58 876</inkml:trace>
</inkml:ink>
</file>

<file path=ppt/ink/ink1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6:33.485"/>
    </inkml:context>
    <inkml:brush xml:id="br0">
      <inkml:brushProperty name="width" value="0.05" units="cm"/>
      <inkml:brushProperty name="height" value="0.05" units="cm"/>
      <inkml:brushProperty name="color" value="#FF0066"/>
    </inkml:brush>
  </inkml:definitions>
  <inkml:trace contextRef="#ctx0" brushRef="#br0">1 10 9058,'0'-10'8634,"7"28"-6140,1 1-2317,26 52 965,-4-10-193,27 77-1,-56-124-1273,-9-14-1093,-19-20-2398,20 14 2730,-10-7-196</inkml:trace>
</inkml:ink>
</file>

<file path=ppt/ink/ink1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6:33.933"/>
    </inkml:context>
    <inkml:brush xml:id="br0">
      <inkml:brushProperty name="width" value="0.05" units="cm"/>
      <inkml:brushProperty name="height" value="0.05" units="cm"/>
      <inkml:brushProperty name="color" value="#FF0066"/>
    </inkml:brush>
  </inkml:definitions>
  <inkml:trace contextRef="#ctx0" brushRef="#br0">124 307 9554,'-124'-2'5688,"128"0"-5274,0 0 0,0 1 1,-1-2-1,1 1 0,0 0 0,-1-1 1,0 1-1,1-1 0,-1 0 0,-1 0 0,6-6 1,0 0 176,40-39 1176,126-132 703,-170 176-2511,1-1-1,-1 1 1,1 0-1,0 0 1,6-4 0,-10 8-47,-1-1 1,1 1-1,-1 0 1,1-1 0,-1 1-1,1 0 1,0-1-1,-1 1 1,1 0 0,0 0-1,-1 0 1,1 0 0,-1 0-1,1-1 1,0 1-1,-1 0 1,1 0 0,0 1-1,-1-1 1,1 0-1,0 0 1,-1 0 0,1 0-1,0 0 1,-1 1 0,1-1-1,-1 0 1,1 1-1,0-1 1,-1 0 0,1 1-1,-1-1 1,1 1-1,-1-1 1,1 1 0,-1-1-1,0 1 1,1-1 0,-1 1-1,0-1 1,1 1-1,-1-1 1,0 1 0,0 0-1,1-1 1,-1 1-1,0 0 1,0-1 0,0 1-1,0-1 1,0 1 0,0 0-1,0-1 1,0 1-1,0 0 1,0-1 0,0 2-1,0 10-1987,3 3 958</inkml:trace>
</inkml:ink>
</file>

<file path=ppt/ink/ink1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6:34.365"/>
    </inkml:context>
    <inkml:brush xml:id="br0">
      <inkml:brushProperty name="width" value="0.05" units="cm"/>
      <inkml:brushProperty name="height" value="0.05" units="cm"/>
      <inkml:brushProperty name="color" value="#FF0066"/>
    </inkml:brush>
  </inkml:definitions>
  <inkml:trace contextRef="#ctx0" brushRef="#br0">1 165 7266,'4'-1'10977,"22"-13"-10649,-14 7 576,162-99-983,-156 93-1696,8-5 3042,-9 12-391</inkml:trace>
</inkml:ink>
</file>

<file path=ppt/ink/ink1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6:34.858"/>
    </inkml:context>
    <inkml:brush xml:id="br0">
      <inkml:brushProperty name="width" value="0.05" units="cm"/>
      <inkml:brushProperty name="height" value="0.05" units="cm"/>
      <inkml:brushProperty name="color" value="#FF0066"/>
    </inkml:brush>
  </inkml:definitions>
  <inkml:trace contextRef="#ctx0" brushRef="#br0">49 59 7546,'47'-40'3140,"-47"40"-3049,0-1 0,1 1 0,-1 0 0,0 0 0,1 0 0,-1-1 0,0 1 0,1 0 0,-1 0 0,0-1 0,1 1 0,-1 0 0,0-1 0,0 1 0,1 0 0,-1-1 0,0 1 0,0 0 0,0-1 0,0 1 0,0-1 0,1 1 0,-1 0 0,0-1 0,0 1 0,0-1 0,0 1 0,0 0 0,0-1 0,0 1 0,0-1 0,-1 1 0,1 0 0,0-1 0,0 1 0,0-1 0,0 1 0,0 0 0,-1-1 0,1 1 0,0 0 0,0-1 0,-1 1 0,1 0 0,0-1 0,0 1 0,-1 0 0,1 0 0,0-1 0,-1 1 0,1 0 0,0 0 0,-1 0 0,0-1 0,0 1 43,0 0-1,0 0 1,0-1-1,0 1 1,0 0 0,1 0-1,-1 0 1,0 0-1,0 1 1,0-1 0,0 0-1,0 0 1,0 0 0,0 1-1,0-1 1,0 1-1,0-1 1,1 1 0,-1-1-1,0 1 1,0-1-1,0 1 1,-53 71 482,52-70-598,0 0-1,0 0 1,0 0 0,1 1-1,-1-1 1,1 1-1,0-1 1,0 1 0,0-1-1,0 1 1,0 0 0,0-1-1,1 1 1,-1 0-1,1 0 1,0-1 0,0 1-1,0 0 1,0 0 0,0 0-1,1-1 1,1 6-1,-2-7-18,1 0 0,-1-1 0,1 1-1,-1 0 1,1-1 0,-1 1 0,1-1-1,0 1 1,-1-1 0,1 1 0,0-1-1,0 1 1,-1-1 0,1 0 0,0 0-1,0 1 1,0-1 0,0 0-1,-1 0 1,1 0 0,0 0 0,0 0-1,1 0 1,1 0-19,-1-1-1,1 1 0,-1-1 0,1 0 1,-1 0-1,0 0 0,0 0 1,1 0-1,-1-1 0,0 1 1,2-3-1,2-1-41,0-1 1,-1 0-1,1 0 1,-1 0-1,-1-1 1,0 0-1,4-8 1,1 0 18,-3-4 321,-6 44 126,2-8-174,1-1 0,0 0 0,2 1 0,0-1 0,12 26 0,-15-37-100,1 1 1,0 0 0,-1 0-1,0 0 1,-1 0-1,1 0 1,0 10 0,-2-15-126,0 1 0,0-1 1,-1 0-1,1 1 0,0-1 1,0 1-1,-1-1 0,1 0 1,-1 1-1,0-1 1,1 0-1,-1 0 0,0 1 1,1-1-1,-1 0 0,0 0 1,0 0-1,0 0 0,0 0 1,0 0-1,-1 0 0,1 0 1,0-1-1,0 1 1,0 0-1,-1-1 0,1 1 1,0-1-1,-1 1 0,1-1 1,0 1-1,-1-1 0,1 0 1,-1 0-1,1 0 0,-1 0 1,1 0-1,-2 0 0,-1 0-296,0 0 0,1 0 0,-1 0 0,0-1-1,0 1 1,1-1 0,-1 0 0,1 0 0,-1 0-1,0 0 1,1-1 0,0 0 0,-1 1 0,1-1-1,0 0 1,0-1 0,0 1 0,0-1 0,-3-3 0,4-5-794</inkml:trace>
</inkml:ink>
</file>

<file path=ppt/ink/ink1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6:35.307"/>
    </inkml:context>
    <inkml:brush xml:id="br0">
      <inkml:brushProperty name="width" value="0.05" units="cm"/>
      <inkml:brushProperty name="height" value="0.05" units="cm"/>
      <inkml:brushProperty name="color" value="#FF0066"/>
    </inkml:brush>
  </inkml:definitions>
  <inkml:trace contextRef="#ctx0" brushRef="#br0">15 1 8386,'-9'2'7900,"5"5"-4746,2 16-3315,2-10 742,0-12-575,2 123 1031,-1-109-871,1 1-1,0-1 1,2 0-1,-1 0 1,2 0 0,11 24-1,-13-32-119,2 0 0,-1 0 0,1 0 0,0-1 0,0 0 0,1 0 0,-1 0 0,1-1 0,1 0 0,-1 0 0,1 0 0,0-1 1,9 5-1,-13-8-37,0 0 0,0 0 0,1 0 1,-1 0-1,1 0 0,-1 0 0,1-1 0,-1 0 1,1 0-1,-1 0 0,0 0 0,1 0 1,-1-1-1,1 0 0,-1 1 0,1-1 1,-1 0-1,0-1 0,0 1 0,1-1 1,-1 1-1,0-1 0,-1 0 0,1 0 1,0 0-1,0 0 0,-1-1 0,1 1 1,-1-1-1,0 0 0,0 1 0,3-7 1,-4 8-11,0 0 1,0 0 0,0-1 0,0 1 0,-1 0 0,1-1 0,-1 1 0,1-1 0,-1 1 0,1-1-1,-1 1 1,0-1 0,0 1 0,0-1 0,1 1 0,-2-1 0,1 1 0,0-1 0,0 1-1,0-1 1,-1 1 0,1-1 0,-1 1 0,1-1 0,-1 1 0,0 0 0,1-1 0,-1 1 0,0 0-1,0 0 1,0-1 0,-2-1 0,-3-2-28,0 0 1,-1 0-1,0 0 0,0 1 0,-9-4 1,-19-14-37,35 22 76,0 0 0,0 0-1,-1 0 1,1 0 0,0 0 0,0-1-1,0 1 1,-1 0 0,1 0-1,0 0 1,0-1 0,0 1 0,-1 0-1,1 0 1,0 0 0,0-1 0,0 1-1,0 0 1,0 0 0,0-1-1,0 1 1,0 0 0,-1 0 0,1-1-1,0 1 1,0 0 0,0-1-1,0 1 1,0 0 0,0 0 0,0-1-1,1 1 1,-1 0 0,0 0 0,0-1-1,0 1 1,0 0 0,0 0-1,0-1 1,0 1 0,1 0 0,-1 0-1,0-1 1,0 1 0,0 0 0,0 0-1,1 0 1,-1 0 0,0-1-1,0 1 1,0 0 0,1 0 0,-1 0-1,0 0 1,0 0 0,1-1 0,20-3 424,-9 3-371,-6 0-143,4-1 217,-1 1 1,0-2-1,14-4 1,-20 6-202,-1 0 0,0 0 0,0 0 0,1-1 0,-1 1 0,0 0 0,0-1 1,0 1-1,0-1 0,0 0 0,-1 0 0,1 0 0,-1 0 0,1 0 0,-1 0 1,1 0-1,-1 0 0,0-1 0,0 1 0,0 0 0,0-3 0,1-21-519</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35.117"/>
    </inkml:context>
    <inkml:brush xml:id="br0">
      <inkml:brushProperty name="width" value="0.05" units="cm"/>
      <inkml:brushProperty name="height" value="0.05" units="cm"/>
      <inkml:brushProperty name="color" value="#FF0066"/>
    </inkml:brush>
  </inkml:definitions>
  <inkml:trace contextRef="#ctx0" brushRef="#br0">0 82 8490,'11'-13'1058,"5"-1"2259,-20 43 464,2-24-3365,1 1 0,1 0 0,-1 0 1,1 0-1,0 0 0,0 0 0,0 0 0,1 0 0,0 0 0,0 0 0,4 10 0,-4-13-346,0-1-1,0 1 1,1-1 0,-1 0-1,0 0 1,1 1 0,0-1-1,-1 0 1,1 0-1,0 0 1,0-1 0,0 1-1,0 0 1,0-1 0,0 1-1,1-1 1,-1 0-1,0 0 1,1 0 0,-1 0-1,1 0 1,-1 0 0,1-1-1,0 1 1,-1-1 0,1 0-1,-1 0 1,6 0-1,-3-1-57,0 1 1,0-1-1,0 0 0,0-1 0,0 1 0,0-1 0,0 0 0,0 0 0,-1-1 0,1 0 0,-1 1 0,0-1 0,0-1 0,0 1 0,0-1 1,0 1-1,-1-1 0,1 0 0,-1 0 0,0-1 0,0 1 0,2-6 0,0-1-13,0 0 1,-1 0-1,0 0 0,-1-1 0,-1 1 0,0-1 1,0 1-1,0-24 0,-2 35-1,-1-1 1,1 1-1,0-1 0,0 1 0,0 0 0,0-1 1,0 1-1,1-1 0,-1 1 0,0-1 0,0 1 1,0 0-1,0-1 0,0 1 0,1-1 0,-1 1 1,0 0-1,0-1 0,1 1 0,-1 0 1,0-1-1,0 1 0,1 0 0,-1-1 0,0 1 1,1 0-1,-1 0 0,1-1 0,-1 1 0,0 0 1,1 0-1,-1 0 0,1-1 0,-1 1 0,0 0 1,1 0-1,-1 0 0,1 0 0,23 7-21,31 29 31,-45-29-11,-4-2-130,4 2 146,0 0-1,21 10 0,-30-17-169,0 1-1,1 0 1,-1 0-1,0-1 1,1 1-1,-1-1 1,1 1-1,-1-1 1,1 0-1,-1 1 1,1-1-1,-1 0 1,1 0-1,-1 0 1,1 0-1,-1 0 1,1-1-1,-1 1 1,1 0-1,-1-1 1,1 1-1,-1-1 1,0 1-1,1-1 1,-1 0-1,0 1 1,1-1-1,-1 0 1,0 0-1,0 0 1,0 0-1,2-2 1,3-11-1211</inkml:trace>
</inkml:ink>
</file>

<file path=ppt/ink/ink1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6:51.771"/>
    </inkml:context>
    <inkml:brush xml:id="br0">
      <inkml:brushProperty name="width" value="0.05" units="cm"/>
      <inkml:brushProperty name="height" value="0.05" units="cm"/>
      <inkml:brushProperty name="color" value="#FF0066"/>
    </inkml:brush>
  </inkml:definitions>
  <inkml:trace contextRef="#ctx0" brushRef="#br0">79 89 5641,'-68'-12'2077,"68"12"-1998,0 0 0,-1 0 1,1 0-1,-1 0 0,1 0 1,-1 0-1,1 0 0,0 0 1,-1-1-1,1 1 0,-1 0 1,1 0-1,0 0 0,-1-1 1,1 1-1,0 0 0,-1 0 1,1-1-1,0 1 0,-1 0 1,1-1-1,0 1 0,0 0 1,-1-1-1,1 1 1,0-1-1,0 1 0,0 0 1,-1-1-1,1 1 0,0-1 1,0 1-1,0 0 0,0-1 1,0 1-1,0-1 0,0 1 1,0-1-1,0 1 0,0 0 1,0-1-1,0 1 0,0-1 1,0 1-1,1-1 0,-1 1 1,0 0-1,0-1 0,0 1 1,1-1-1,-1 1 0,0 0 1,0-1-1,1 1 0,-1-1 1,16-13 3825,25-3-2363,-32 12-1474,1 1 1,-1 0 0,1 1 0,0 0-1,0 1 1,0 0 0,0 0 0,14 0 0,-23 2-59,1 1 0,-1-1 1,0 0-1,1 1 1,-1 0-1,0-1 0,1 1 1,-1 0-1,0 0 1,0-1-1,0 1 1,0 0-1,0 0 0,0 0 1,0 0-1,0 1 1,0-1-1,-1 0 0,1 0 1,0 0-1,-1 1 1,1-1-1,-1 0 0,1 3 1,12 41 99,-11-34-84,8 24 78,16 34 1,-14-39-52,-1 0 1,7 34-1,28 333 713,-27-170 76,-5-130 211,30 108-1,-33-141-220,-3-19-605,-3-1 0,-1 86-1,-20 98 116,8-153-168,4-22-68,-3 0 1,-1 0-1,-19 57 1,24-100-85,0-1 0,-1 0 0,0 0 0,-1 0 1,0-1-1,0 1 0,-11 11 0,13-17 56,0 1 1,-1-1-1,1 0 0,-1 0 1,0-1-1,0 1 0,0-1 1,0 0-1,0 0 0,-1 0 0,1 0 1,-1-1-1,1 0 0,-1 0 1,1 0-1,-1 0 0,-8-1 1,-19 1 769,-38 7-1,34-3-887,18-7-1140,16-3-249,10-3-613,18-7 569</inkml:trace>
</inkml:ink>
</file>

<file path=ppt/ink/ink1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6:55.336"/>
    </inkml:context>
    <inkml:brush xml:id="br0">
      <inkml:brushProperty name="width" value="0.05" units="cm"/>
      <inkml:brushProperty name="height" value="0.05" units="cm"/>
      <inkml:brushProperty name="color" value="#FF0066"/>
    </inkml:brush>
  </inkml:definitions>
  <inkml:trace contextRef="#ctx0" brushRef="#br0">38 168 3033,'-10'-16'5909,"2"-17"-3278,1 2-868,5 25-1572,0 1 130,0 1 1,0-1-1,1 0 1,0-1-1,0 1 1,0 0-1,1 0 1,0 0-1,0-1 1,0 1-1,0 0 1,1 0-1,2-8 1,-3 13-258,0 0 0,0 0 1,0 0-1,0 0 0,0-1 1,0 1-1,0 0 0,0 0 1,1 0-1,-1 0 0,0 0 1,0 0-1,0 0 0,0-1 1,0 1-1,0 0 0,0 0 1,1 0-1,-1 0 0,0 0 0,0 0 1,0 0-1,0 0 0,0 0 1,1 0-1,-1 0 0,0 0 1,0 0-1,0 0 0,0 0 1,0 0-1,1 0 0,-1 0 1,0 0-1,0 0 0,0 0 0,0 0 1,0 0-1,0 0 0,1 0 1,-1 0-1,0 0 0,0 0 1,0 0-1,0 1 0,0-1 1,0 0-1,1 0 0,6 10 968,8 22-1007,-13-26 289,16 42 305,-3 2 1,15 76-1,-6-34-231,-16-70-369,-2 0 0,0 1 1,4 41-1,-10-63-41,0 0-1,0 1 1,0-1-1,0 0 1,0 1-1,0-1 1,0 0-1,0 1 1,-1-1-1,1 0 1,0 0-1,-1 1 1,1-1-1,-2 2 1,2-3-10,-1 0 1,1 1-1,0-1 0,-1 0 1,1 0-1,0 0 0,-1 0 1,1 0-1,0 0 0,-1 1 1,1-1-1,0 0 0,-1 0 1,1 0-1,-1 0 0,1 0 1,0 0-1,-1-1 0,1 1 1,0 0-1,-1 0 0,1 0 1,0 0-1,-1 0 0,1 0 1,0-1-1,-1 1 0,1 0 1,0 0-1,-1 0 1,1-1-1,-3-2-154,0 0 1,0 1-1,0-1 1,1-1-1,0 1 0,-1 0 1,1-1-1,-2-3 1,0-5-32,-1 1 0,1-2 1,1 1-1,0 0 0,1-1 0,-1-20 1,2 28 158,1 0 0,0 0 0,0 0 0,0 0-1,1 0 1,-1 0 0,1 0 0,1 0 0,-1 0 0,1 0 0,0 1 0,0-1 0,0 1 0,0-1 0,1 1 0,0 0 0,0 0 0,0 0 0,5-5 0,-5 7 78,-1 1 1,0-1-1,0 1 0,1 0 1,-1 0-1,0 0 0,1 0 1,-1 0-1,1 0 1,-1 1-1,1-1 0,0 1 1,-1 0-1,1-1 0,0 1 1,-1 1-1,1-1 1,3 1-1,-1 0 67,-1 1 0,1-1 0,-1 1-1,1 0 1,-1 0 0,0 1 0,0-1 0,0 1 0,6 6 0,-5-5 2,0 1 0,-1 0 0,1 0 0,-1 0 0,0 0 0,-1 1 1,0-1-1,1 1 0,-2 0 0,1 0 0,-1 0 0,0 0 0,0 1 0,0-1 1,0 8-1,-3-8-12,1 0 1,-1 0 0,0 0-1,-1 0 1,1 0-1,-1 0 1,-1 0 0,1-1-1,-1 1 1,0-1 0,0 0-1,0 1 1,-8 7-1,10-11-98,-1 0 0,0 0 0,0 0 0,0 0 0,0 0 0,-1 0 0,1-1 0,0 1 0,-1-1 0,1 0 0,-1 1 0,1-1 0,-1-1 0,0 1 0,1 0 0,-1 0 0,0-1 0,0 0 0,0 1 0,1-1 0,-1 0 0,0 0-1,0-1 1,0 1 0,1-1 0,-1 1 0,0-1 0,1 0 0,-1 0 0,0 0 0,-3-3 0,4 3-214,0 0 0,1-1-1,-1 1 1,1-1 0,0 1 0,-1-1-1,1 1 1,0-1 0,0 0 0,0 0-1,0 0 1,0 0 0,1 0 0,-1 0-1,0 0 1,1 0 0,0 0 0,-1 0-1,1-2 1,-1-19-798</inkml:trace>
</inkml:ink>
</file>

<file path=ppt/ink/ink1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6:55.797"/>
    </inkml:context>
    <inkml:brush xml:id="br0">
      <inkml:brushProperty name="width" value="0.05" units="cm"/>
      <inkml:brushProperty name="height" value="0.05" units="cm"/>
      <inkml:brushProperty name="color" value="#FF0066"/>
    </inkml:brush>
  </inkml:definitions>
  <inkml:trace contextRef="#ctx0" brushRef="#br0">5 27 9250,'-4'32'8317,"10"5"-5195,-6-34-3027,1 0 1,0 0-1,0 0 1,0 0-1,0 0 1,1-1-1,-1 1 1,1 0-1,0-1 1,-1 1-1,1-1 0,1 1 1,-1-1-1,0 0 1,0 0-1,1 0 1,-1 0-1,1 0 1,5 2-1,-6-3-80,1-1 0,-1 1 1,1-1-1,-1 1 0,1-1 0,-1 0 0,1 0 0,0 0 0,-1 0 0,1 0 1,-1-1-1,1 1 0,-1-1 0,1 1 0,-1-1 0,1 0 0,-1 0 0,3-2 1,-1 0-7,-1 1 0,1-1 0,-1 0 0,0 0 0,0-1 0,0 1 0,0 0 0,-1-1 0,5-7 0,0-4 15,-1 1-1,0-2 1,-1 1 0,5-28-1,-11 59 257,0-1 0,1 1 0,1 0-1,1-1 1,0 1 0,1-1 0,7 21-1,-4-8 103,0 0 0,2 29 0,-8-49-316,0 0 0,0 0 0,0 0 1,-1 1-1,0-1 0,-1 0 0,0 0 1,0 0-1,-1-1 0,0 1 0,-5 11 1,5-16-114,1 0 0,-1 1 0,0-1 0,0 0 1,0 0-1,-1 0 0,1-1 0,0 1 0,-1-1 1,0 0-1,0 0 0,0 0 0,0 0 0,0-1 1,0 1-1,0-1 0,0 0 0,0 0 0,-1-1 1,1 1-1,0-1 0,-7 0 0,11 0-107,-1 0-1,1 0 1,-1 0 0,0 0-1,1 0 1,-1-1 0,1 1-1,-1 0 1,1 0-1,-1 0 1,1 0 0,-1-1-1,1 1 1,-1 0-1,1 0 1,-1-1 0,1 1-1,0 0 1,-1-1-1,1 1 1,-1 0 0,1-1-1,0 1 1,-1-1-1,1 0 1,-6-5-1312</inkml:trace>
</inkml:ink>
</file>

<file path=ppt/ink/ink1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6:56.461"/>
    </inkml:context>
    <inkml:brush xml:id="br0">
      <inkml:brushProperty name="width" value="0.05" units="cm"/>
      <inkml:brushProperty name="height" value="0.05" units="cm"/>
      <inkml:brushProperty name="color" value="#FF0066"/>
    </inkml:brush>
  </inkml:definitions>
  <inkml:trace contextRef="#ctx0" brushRef="#br0">0 30 6001,'19'-20'4046,"-18"19"-3853,0 0 1,-1 0-1,1 1 0,0-1 0,0 0 1,-1 1-1,1-1 0,0 1 0,0-1 1,0 1-1,0-1 0,-1 1 0,1 0 0,0-1 1,0 1-1,0 0 0,0 0 0,0 0 1,0-1-1,0 1 0,0 0 0,0 0 1,0 1-1,0-1 0,1 0 0,7 21 3574,-2 3-3181,11 25 119,26 63-767,-53-127-3099,3 1 2050</inkml:trace>
</inkml:ink>
</file>

<file path=ppt/ink/ink1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6:56.941"/>
    </inkml:context>
    <inkml:brush xml:id="br0">
      <inkml:brushProperty name="width" value="0.05" units="cm"/>
      <inkml:brushProperty name="height" value="0.05" units="cm"/>
      <inkml:brushProperty name="color" value="#FF0066"/>
    </inkml:brush>
  </inkml:definitions>
  <inkml:trace contextRef="#ctx0" brushRef="#br0">6 7 7482,'-2'-2'2640,"0"1"-2456,1-1-488,1 0 240</inkml:trace>
</inkml:ink>
</file>

<file path=ppt/ink/ink1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6:57.387"/>
    </inkml:context>
    <inkml:brush xml:id="br0">
      <inkml:brushProperty name="width" value="0.05" units="cm"/>
      <inkml:brushProperty name="height" value="0.05" units="cm"/>
      <inkml:brushProperty name="color" value="#FF0066"/>
    </inkml:brush>
  </inkml:definitions>
  <inkml:trace contextRef="#ctx0" brushRef="#br0">1 1 8098,'80'82'3130,"-77"-80"-2898,-1 0-1,1 1 1,-1-1 0,0 1 0,0-1 0,-1 1-1,1 0 1,0-1 0,-1 1 0,0 0 0,1 0-1,-1 1 1,0-1 0,-1 0 0,1 0-1,0 5 1,0-1 323,-1-6-445,0 0 0,-1 0 0,1 0 0,0 0 0,0 0-1,0 0 1,-1 0 0,1 1 0,-1-1 0,1 0-1,-1 0 1,1-1 0,-1 1 0,0 2 0,1-4-65,0 1-1,0 0 1,-1 0 0,1 0 0,0 0 0,0 0 0,0 0-1,0 0 1,0-1 0,0 1 0,0 0 0,0 0-1,0 0 1,0 0 0,-1 0 0,1 0 0,0 0 0,0 0-1,0 0 1,0 0 0,0 0 0,0 0 0,0 0 0,-1 0-1,1 0 1,0 0 0,0 0 0,0 0 0,0 0-1,0 0 1,0 0 0,-1 0 0,1 0 0,0 0 0,0 0-1,0 0 1,0 0 0,0 0 0,0 0 0,-1 0 0,1 0-1,0 0 1,0 0 0,0 0 0,0 0 0,0 1 0,5-20 69,1 0 0,0 1 1,2 0-1,19-34 1,-27 51-94,1 0 1,-1-1 0,1 1 0,-1 0 0,1 0 0,0 0 0,-1 0-1,1 0 1,0 0 0,0 0 0,0 0 0,0 0 0,0 0 0,0 0-1,0 1 1,0-1 0,0 0 0,1 1 0,-1-1 0,0 1 0,0-1-1,0 1 1,1-1 0,-1 1 0,0 0 0,1 0 0,0 0 0,0 0 7,0 1 0,0 0 0,0 0 1,-1 0-1,1 0 0,0 0 1,-1 0-1,1 1 0,-1-1 0,1 0 1,-1 1-1,0-1 0,0 1 0,1-1 1,0 4-1,5 8 46,0 0 1,-1 0-1,7 23 0,-11-29 97,8 17-1104,-10-23 844,0-1 0,1 0 1,-1 0-1,0 1 1,1-1-1,-1 0 0,0 0 1,1 1-1,-1-1 0,1 0 1,-1 0-1,1 0 0,-1 0 1,0 0-1,1 0 1,-1 0-1,1 0 0,-1 0 1,1 0-1,-1 0 0,1 0 1,-1 0-1,0 0 0,1 0 1,-1 0-1,1 0 1,-1-1-1,1 1 0,-1 0 1,0 0-1,1-1 0,-1 1 1,0 0-1,1 0 0,-1-1 1,0 1-1,1 0 0,-1-1 1,0 1-1,0 0 1,1-1-1,-1 1 0,0-1 1,0 1-1,0 0 0,1-1 1,-1 1-1,0-1 0,0 0 1,11-13-1183</inkml:trace>
</inkml:ink>
</file>

<file path=ppt/ink/ink1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6:57.822"/>
    </inkml:context>
    <inkml:brush xml:id="br0">
      <inkml:brushProperty name="width" value="0.05" units="cm"/>
      <inkml:brushProperty name="height" value="0.05" units="cm"/>
      <inkml:brushProperty name="color" value="#FF0066"/>
    </inkml:brush>
  </inkml:definitions>
  <inkml:trace contextRef="#ctx0" brushRef="#br0">113 71 6593,'-20'-62'4664,"14"55"-2117,6 7-2468,0-1-1,-1 1 1,1 0 0,0 0 0,0 0 0,0 0-1,0 0 1,0 0 0,-1 0 0,1 0 0,0-1 0,0 1-1,0 0 1,-1 0 0,1 0 0,0 0 0,0 0-1,0 0 1,0 0 0,-1 0 0,1 0 0,0 0-1,0 0 1,0 0 0,-1 0 0,1 0 0,0 0 0,0 0-1,0 1 1,0-1 0,-1 0 0,1 0 0,0 0-1,0 0 1,0 0 0,0 0 0,0 0 0,0 1 0,-1-1-1,1 0 1,0 0 0,0 0 0,0 0 0,0 0-1,0 1 1,0-1 0,0 0 0,0 0 0,0 0 0,0 0-1,-1 1 1,1-1 0,0 0 0,0 0 0,0 0-1,0 1 1,0-1 0,0 0 0,0 0 0,0 0 0,1 0-1,-1 1 1,0-1 0,-1 17 177,2 0 0,0 0 0,1 0 0,1 0 0,0 0 0,9 25 0,0 1 193,16 47 131,-18-66-561,-2 2 0,-1-1 0,0 1 0,4 45 1,-11-68-166,0 0 1,0 1-1,0-1 1,-1 0-1,1 1 1,-1-1 0,0 0-1,0 1 1,-2 4-1,2-6-91,0-1 0,0 1-1,0-1 1,0 0 0,0 1 0,-1-1-1,1 0 1,0 1 0,-1-1-1,1 0 1,-1 0 0,1 0 0,-1-1-1,0 1 1,1 0 0,-1 0-1,0-1 1,1 1 0,-4-1 0,-8 1-765</inkml:trace>
  <inkml:trace contextRef="#ctx0" brushRef="#br0" timeOffset="1">57 431 6233,'-57'-39'3385,"61"33"-96,2 1-1249,5-5-439,5 4-113,1-7-584,5 2-176,2-1-336,-2-1-136,-1 5-104,-7-1-168,-3 2-504,-1-1-760,-6 2-952,6-2 1247</inkml:trace>
</inkml:ink>
</file>

<file path=ppt/ink/ink1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6:58.471"/>
    </inkml:context>
    <inkml:brush xml:id="br0">
      <inkml:brushProperty name="width" value="0.05" units="cm"/>
      <inkml:brushProperty name="height" value="0.05" units="cm"/>
      <inkml:brushProperty name="color" value="#FF0066"/>
    </inkml:brush>
  </inkml:definitions>
  <inkml:trace contextRef="#ctx0" brushRef="#br0">24 298 7610,'14'1'701,"-3"2"2142,-17 6 675,-2 1-1943,4-4-1237,-1 1-1,1 0 0,0 0 0,1 0 0,0 0 0,-4 14 0,6-18-261,0 0 0,0-1 1,1 1-1,-1 0 0,1 0 0,0 0 1,-1-1-1,1 1 0,1 0 0,-1 0 1,0 0-1,1 0 0,-1-1 0,1 1 1,0 0-1,0 0 0,0-1 0,0 1 1,1-1-1,-1 1 0,3 3 0,-3-6-76,-1 0 1,1 1-1,-1-1 0,1 0 0,-1 0 0,1 0 0,-1 1 1,1-1-1,0 0 0,-1 0 0,1 0 0,-1 0 0,1 0 1,-1 0-1,1 0 0,-1 0 0,1 0 0,0-1 0,-1 1 1,1 0-1,-1 0 0,1 0 0,-1-1 0,1 1 0,-1 0 1,1 0-1,-1-1 0,1 1 0,-1 0 0,1-1 0,-1 1 1,0-1-1,1 1 0,-1-1 0,0 1 0,1-1 0,-1 1 0,0-1 1,1 0-1,15-24 16,-13 19-9,6-11 27,11-17-27,-19 33 13,0-1-1,0 0 0,0 1 0,0 0 1,0-1-1,1 1 0,-1-1 1,0 1-1,1 0 0,-1 0 0,1 0 1,-1 0-1,1 0 0,3-1 0,-4 4 11,0 1 0,1-1 0,-1 0 0,0 1 0,0-1-1,0 1 1,-1-1 0,1 1 0,-1-1 0,1 6-1,0-5-13,-1-3-15,0 1-1,0-1 1,0 1-1,0-1 0,0 1 1,0-1-1,0 1 1,0-1-1,0 0 1,0 1-1,0-1 0,0 1 1,0-1-1,0 1 1,1-1-1,-1 0 0,0 1 1,0-1-1,0 1 1,1-1-1,-1 0 0,0 1 1,1-1-1,-1 0 1,0 0-1,1 1 0,-1-1 1,0 0-1,1 0 1,-1 1-1,1-1 0,-1 0 1,0 0-1,2 1 1,8-16 14,7-11-37,38-36-242,-55 61 256,0 1-1,1-1 0,-1 1 1,0-1-1,1 1 0,-1 0 1,0-1-1,1 1 0,-1 0 1,0-1-1,1 1 0,-1 0 0,1-1 1,-1 1-1,0 0 0,1 0 1,-1-1-1,1 1 0,-1 0 1,1 0-1,-1 0 0,1 0 1,-1 0-1,1 0 0,-1-1 0,1 1 1,-1 0-1,1 0 0,-1 1 1,1-1-1,-1 0 0,1 0 1,-1 0-1,1 0 0,0 1 1,6 13-162,-4-7 165,3-15 134,-3 1-117,0 1 1,0 0 0,1 0 0,5-9-1,-6 13-9,-1-1 0,0 0 0,0 0 0,0 0 0,-1 0 0,1 0 0,-1-1 0,1 1-1,-1 0 1,0-1 0,-1 1 0,1-1 0,0 1 0,-1-1 0,0 1 0,0-1 0,0 1-1,-1-7 1,-14-63 42,9 53-10,2-1-1,0 0 1,-1-26-1,23 74 361,2 17-71,-1 0 1,-3 1-1,15 59 0,-30-102-428,-1 1-1,0-1 1,0 0-1,1 0 1,-1 0 0,0 1-1,-1-1 1,1 0-1,0 0 1,-1 3-1,0-4-23,1 0 0,0-1 0,-1 1 0,1-1 0,0 1 0,-1-1 0,1 1 0,-1-1 0,1 1 0,-1-1 0,1 1 0,-1-1 0,1 0 0,-1 1 0,1-1 0,-1 0-1,1 0 1,-1 1 0,0-1 0,1 0 0,-1 0 0,0 0 0,1 1 0,-1-1 0,0 0 0,1 0 0,-1 0 0,1 0 0,-1 0 0,0-1 0,1 1 0,-1 0 0,0 0 0,1 0 0,-1 0 0,0-1 0,1 1 0,-1-1 0,-12-5-1014</inkml:trace>
</inkml:ink>
</file>

<file path=ppt/ink/ink1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6:58.935"/>
    </inkml:context>
    <inkml:brush xml:id="br0">
      <inkml:brushProperty name="width" value="0.05" units="cm"/>
      <inkml:brushProperty name="height" value="0.05" units="cm"/>
      <inkml:brushProperty name="color" value="#FF0066"/>
    </inkml:brush>
  </inkml:definitions>
  <inkml:trace contextRef="#ctx0" brushRef="#br0">29 154 10466,'-29'-34'4161,"51"38"-2801,10-3-319,-5-10-209,4-4-88,1-4-184,-11-4-64,-4 8-560,0 2-1080,4 2 824</inkml:trace>
  <inkml:trace contextRef="#ctx0" brushRef="#br0" timeOffset="1">323 0 14947,'20'21'5777,"-37"-18"-3760,14-5-2881,6-4 768</inkml:trace>
</inkml:ink>
</file>

<file path=ppt/ink/ink1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7:02.563"/>
    </inkml:context>
    <inkml:brush xml:id="br0">
      <inkml:brushProperty name="width" value="0.05" units="cm"/>
      <inkml:brushProperty name="height" value="0.05" units="cm"/>
      <inkml:brushProperty name="color" value="#FF0066"/>
    </inkml:brush>
  </inkml:definitions>
  <inkml:trace contextRef="#ctx0" brushRef="#br0">2236 54 6009,'-198'-27'6394,"172"25"-6127,-1 2-1,1 1 1,0 0-1,0 3 0,-41 9 1,-347 119 706,335-101-803,1 5 0,2 2 0,-80 54 0,-187 152 166,301-213-255,2 2-1,1 1 1,1 2-1,-54 69 1,52-51 29,3 1 0,2 2 0,-33 73 0,14-16-3,4 2 1,-43 155-1,72-185 170,-18 149 0,35-192-146,2 1-1,2 0 1,2-1 0,2 1 0,14 63 0,10 12 133,47 125 0,-67-225-171,1 0 0,1 0 0,0-1-1,1-1 1,1 1 0,1-2 0,0 0 0,2 0 0,-1-1 0,20 14 0,-9-10 29,1-1 1,1-2-1,1 0 1,0-2-1,1-1 0,33 11 1,78 16 304,2-6-1,204 22 1,-229-42-254,0-6-1,1-5 1,-1-5 0,0-5 0,178-34-1,-167 17-24,-2-6-1,187-70 1,-239 71-255,111-52 698,-162 69-405,0-2 0,0 0-1,-1-2 1,-1 0 0,29-30 0,-17 9-112,-1-1 1,36-59-1,42-92-50,-97 162-19,-1-1 1,-1 0-1,-2 0 1,-1-1 0,-1 0-1,5-51 1,-6 12 3,-6-122 0,-40-186-12,18 204 15,20 151-11,-10-85 12,-29-117-1,32 189-9,-1 0-1,-2 1 0,-1 0 1,-1 1-1,-2 1 1,-2 0-1,-31-43 1,-28-19 94,-5 3 1,-3 4-1,-122-95 0,179 159-68,0 1-1,-2 2 1,0 0 0,-1 2-1,-1 2 1,0 1 0,-1 1-1,-1 2 1,0 1-1,0 1 1,-1 3 0,-39-4-1,24 8-89,1 1-1,-1 3 0,1 2 0,0 3 1,0 1-1,-51 16 0,60-8-486,28-9-1216,26-9-3385,20-5 3698</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35.536"/>
    </inkml:context>
    <inkml:brush xml:id="br0">
      <inkml:brushProperty name="width" value="0.05" units="cm"/>
      <inkml:brushProperty name="height" value="0.05" units="cm"/>
      <inkml:brushProperty name="color" value="#FF0066"/>
    </inkml:brush>
  </inkml:definitions>
  <inkml:trace contextRef="#ctx0" brushRef="#br0">8 0 9218,'-8'11'3297,"11"-4"-2681,4-3-496,5-1-712,4-3-513,5-6 625</inkml:trace>
</inkml:ink>
</file>

<file path=ppt/ink/ink1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7:13.305"/>
    </inkml:context>
    <inkml:brush xml:id="br0">
      <inkml:brushProperty name="width" value="0.05" units="cm"/>
      <inkml:brushProperty name="height" value="0.05" units="cm"/>
      <inkml:brushProperty name="color" value="#FF0066"/>
    </inkml:brush>
  </inkml:definitions>
  <inkml:trace contextRef="#ctx0" brushRef="#br0">97 72 5921,'-75'3'3100,"57"-6"-95,15-2 1078,3 4-3878,0 0 1,1 1 0,-1-1 0,1 1 0,-1-1-1,1 1 1,0-1 0,-1 1 0,1-1 0,-1 1 0,1-1-1,0 1 1,-1 0 0,1-1 0,0 1 0,0 0-1,-1 0 1,2-1 0,146 7 1833,15-1-711,83-38 423,-246 33-1740,0 0-1,0 0 1,0 0-1,0 0 0,0 0 1,0 0-1,0 0 0,0 0 1,0 0-1,0 0 1,0-1-1,0 1 0,0 0 1,0 0-1,0 0 1,0 0-1,0 0 0,0 0 1,0 0-1,0 0 0,0 0 1,0 0-1,0 0 1,0 0-1,0 0 0,0 0 1,1 0-1,-1 0 1,0 0-1,-13-1 51,-24 1-78,27 0 21,-196 12-98,149-6 51,-96 22 0,151-27 46,-27 8 88,28-9-84,0 0-1,0 0 1,0 0 0,0 1 0,0-1 0,0 0 0,1 1-1,-1-1 1,0 1 0,0-1 0,0 1 0,1-1 0,-1 1-1,0 0 1,1-1 0,-1 1 0,0 0 0,1 0 0,-1-1-1,1 1 1,-1 0 0,1 0 0,-1 1 0,2-1 15,0 0 1,0-1-1,0 1 0,0 0 1,1-1-1,-1 1 1,0-1-1,0 1 0,1-1 1,-1 1-1,0-1 0,0 0 1,1 1-1,-1-1 1,0 0-1,1 0 0,-1 0 1,0 0-1,2-1 1,1 1 42,38-1 251,1-1 1,-1-3-1,1-1 0,73-23 0,-39 11 81,114-30-1901,-172 47-69,-1 4 565</inkml:trace>
</inkml:ink>
</file>

<file path=ppt/ink/ink1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7:41.006"/>
    </inkml:context>
    <inkml:brush xml:id="br0">
      <inkml:brushProperty name="width" value="0.05" units="cm"/>
      <inkml:brushProperty name="height" value="0.05" units="cm"/>
      <inkml:brushProperty name="color" value="#FF0066"/>
    </inkml:brush>
  </inkml:definitions>
  <inkml:trace contextRef="#ctx0" brushRef="#br0">22 79 6433,'-17'-2'4317,"12"-4"790,13-3-1496,13-3-3779,-3 3 543,1 1-1,0 1 1,1 1-1,0 0 1,25-2-1,9 4 284,0 3-1,0 2 1,1 2-1,54 11 1,210 57 1243,-255-56-1104,98 12 0,-131-24-468,-1-2 0,1-1 0,0-1 0,-1-2 0,44-9 0,-67 10-244,0 0 1,-1-1-1,1 0 0,-1 0 1,0-1-1,1 0 1,9-8-1,-9 7 46,0 0-1,1 0 1,-1 0-1,10-3 1,-17 8-153,0 0 1,1-1-1,-1 1 0,0 0 1,0 0-1,0 0 0,0-1 0,0 1 1,1 0-1,-1 0 0,0-1 1,0 1-1,0 0 0,0 0 1,0-1-1,0 1 0,0 0 0,0 0 1,0-1-1,0 1 0,0 0 1,0 0-1,0-1 0,0 1 1,0 0-1,0 0 0,0-1 0,0 1 1,-1 0-1,1 0 0,0-1 1,0 1-1,0 0 0,0 0 1,0 0-1,-1-1 0,1 1 0,0 0 1,0 0-1,0 0 0,-1 0 1,1-1-1,0 1 0,0 0 1,0 0-1,-1 0 0,1 0 0,0 0 1,0 0-1,-1 0 0,1 0 1,-1 0-1</inkml:trace>
</inkml:ink>
</file>

<file path=ppt/ink/ink1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7:47.292"/>
    </inkml:context>
    <inkml:brush xml:id="br0">
      <inkml:brushProperty name="width" value="0.05" units="cm"/>
      <inkml:brushProperty name="height" value="0.05" units="cm"/>
      <inkml:brushProperty name="color" value="#FF0066"/>
    </inkml:brush>
  </inkml:definitions>
  <inkml:trace contextRef="#ctx0" brushRef="#br0">507 1742 5073,'-10'-9'5198,"16"3"-1940,20 0-1169,12 7-1481,0 1 1,0 2-1,0 2 0,51 14 1,59 8-160,277-14 1017,-180-13-646,241 57 292,-485-58-1110,518 44 1618,-396-38-1237,130-2 426,-41-1-362,288 12 804,-382-16-827,215-29 0,-207 11-323,47-6-6,-122 19-53,0-3 1,-1-2-1,0-3 0,91-37 0,-117 41-32,1 1-1,-1 0 1,2 2-1,45-7 1,-62 13-10,-1-2-1,1 1 1,0-1-1,0 0 1,-1-1-1,0 0 1,0-1-1,0 0 1,13-10-1,-6 3-4,-1 0-1,-1-1 0,23-27 0,-15 11 25,-2-1-1,20-44 1,-30 54-14,-2 0 0,0-1 0,-1 0 0,-1 0 0,-1 0 0,-1-1 0,0-35 0,-3 19-5,-2-1 1,-2 0-1,-11-54 0,11 82-2,1 0 0,-1 0 0,-1 0 0,0 0 0,0 1 0,-9-13 0,-48-58-5,22 29 19,-2-9-15,23 32 3,-1 2 0,-1 0 0,-1 0 0,-34-29 0,7 14-1,-3 3-1,-1 2 0,-1 2 0,-98-45 0,139 75 2,-435-173 0,339 146-92,-1 5-1,-1 4 1,-148-10 0,-71 6-78,-199-8-200,474 33 351,-176 1-219,181 3 110,1 3-1,-78 16 0,-16 11-147,-150 13 0,171-32 118,-251 29-64,106 1-25,-12 2 148,254-40 86,0 0 0,0 2 0,0 0 0,1 2 0,0 1 0,1 1 0,0 1-1,0 1 1,-32 25 0,14-6-2,1 3 0,1 1-1,-55 69 1,68-75 14,2 1 0,2 1 0,0 1 0,-20 43 0,37-57-1,1-1-1,0 1 1,1 0 0,1-1 0,1 1 0,1 0 0,3 31-1,-1 7-17,-3-38 35,1 0 0,1 0 0,1 0 0,0-1-1,1 1 1,1-1 0,1 1 0,1-1 0,11 25-1,-2-15 1,0 3 106,1-2 1,21 29-1,-31-49-76,1 0 0,1-1-1,-1 0 1,1-1-1,1 0 1,-1 0 0,1-1-1,0 0 1,1 0-1,12 5 1,9 3 188,-2 0 0,0 2 0,0 2-1,41 33 1,-58-41-95,1 0 0,1-1-1,0-1 1,0 0 0,0-1-1,29 10 1,-32-13-75,0-2 1,0 0-1,1 0 0,-1-1 0,1 0 0,-1-1 0,1-1 1,-1 0-1,1 0 0,14-4 0,-12 1-138,0 1 0,0 1-1,0 0 1,0 0-1,1 2 1,-1 0 0,0 0-1,1 1 1,27 7 0,-24-3-987,0-1 1,29 4-1,10-4-133</inkml:trace>
</inkml:ink>
</file>

<file path=ppt/ink/ink1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7:50.956"/>
    </inkml:context>
    <inkml:brush xml:id="br0">
      <inkml:brushProperty name="width" value="0.05" units="cm"/>
      <inkml:brushProperty name="height" value="0.05" units="cm"/>
      <inkml:brushProperty name="color" value="#FF0066"/>
    </inkml:brush>
  </inkml:definitions>
  <inkml:trace contextRef="#ctx0" brushRef="#br0">33 239 8642,'-33'15'3545,"33"-8"1044,7 11-3371,-4-11-529,2 16-238,-1 0 1,-1 1 0,-2 0 0,0-1-1,-1 1 1,-6 41 0,1-51-356,1-16-23,3-11-16,-2-49-12,0 6-333,1 0 0,4 0 0,12-84 0,-12 131 272,0 1 0,1-1 0,0 0-1,0 1 1,1 0 0,1 0 0,-1 0-1,1 0 1,7-7 0,-10 12 52,0 1 1,0-1-1,0 1 1,1 0-1,-1 0 1,1 0-1,0 0 1,0 0-1,-1 1 1,1-1-1,0 1 1,1 0-1,-1-1 1,0 2-1,0-1 0,0 0 1,0 1-1,1-1 1,-1 1-1,0 0 1,1 0-1,-1 0 1,0 0-1,0 1 1,1 0-1,-1-1 1,5 3-1,4 2 146,-2 0-1,1 1 0,0 0 0,-1 0 1,-1 1-1,1 1 0,-1 0 0,0 0 0,-1 0 1,0 1-1,0 1 0,-1-1 0,8 13 1,5 15 209,-1 0 1,20 59 0,0-3-212,-35-84 826,0 0-3866,-28-21-5939,7 5 7643</inkml:trace>
</inkml:ink>
</file>

<file path=ppt/ink/ink1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7:51.374"/>
    </inkml:context>
    <inkml:brush xml:id="br0">
      <inkml:brushProperty name="width" value="0.05" units="cm"/>
      <inkml:brushProperty name="height" value="0.05" units="cm"/>
      <inkml:brushProperty name="color" value="#FF0066"/>
    </inkml:brush>
  </inkml:definitions>
  <inkml:trace contextRef="#ctx0" brushRef="#br0">29 185 6281,'-19'15'3793,"9"-3"-296,10-7 528,11-13-2577,7-5-200,7-4-239,10 0-177,-2 1-392,-1-3-160,-1 1-424,-1 4-304,0 2-648,-3-6-777,3 1-687,0-5-1273,2-4 2464</inkml:trace>
</inkml:ink>
</file>

<file path=ppt/ink/ink1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7:51.807"/>
    </inkml:context>
    <inkml:brush xml:id="br0">
      <inkml:brushProperty name="width" value="0.05" units="cm"/>
      <inkml:brushProperty name="height" value="0.05" units="cm"/>
      <inkml:brushProperty name="color" value="#FF0066"/>
    </inkml:brush>
  </inkml:definitions>
  <inkml:trace contextRef="#ctx0" brushRef="#br0">1 0 7642,'1'3'490,"0"0"0,0 0 1,1 0-1,-1-1 0,1 1 1,0 0-1,0-1 0,0 1 1,0-1-1,0 0 1,0 0-1,5 4 0,37 22 2037,-21-15-1369,54 34 1881,-48-31-2122,-1 0 1,-1 2-1,0 2 0,31 28 0,-52-41-807,0-1 0,0 1 0,-1 0 0,1 1 0,-2-1 0,1 1 0,-1 0 0,0 0 0,-1 1 0,0-1 0,0 1 0,-1-1 0,0 1 0,0 0 0,-1 0 0,0 0-1,-1 0 1,0 0 0,0 0 0,-3 12 0,-2 5 28,-2 0 0,-1 0 0,0-1-1,-2 0 1,-1 0 0,-26 41 0,15-33-558,-1 0 1,-1-2 0,-2-1-1,-29 28 1,34-39-1781,11-13 910</inkml:trace>
</inkml:ink>
</file>

<file path=ppt/ink/ink1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7:53.158"/>
    </inkml:context>
    <inkml:brush xml:id="br0">
      <inkml:brushProperty name="width" value="0.05" units="cm"/>
      <inkml:brushProperty name="height" value="0.05" units="cm"/>
      <inkml:brushProperty name="color" value="#FF0066"/>
    </inkml:brush>
  </inkml:definitions>
  <inkml:trace contextRef="#ctx0" brushRef="#br0">19 104 7826,'-1'0'254,"0"0"1,1 0 0,-1 0-1,0 0 1,0 0 0,0-1 0,1 1-1,-1 0 1,0 0 0,0-1-1,1 1 1,-1 0 0,0-1-1,1 1 1,-1-1 0,0 1-1,1-1 1,-1 1 0,1-1-1,-1 0 1,0 1 0,1-1 0,0 1-1,-1-1 1,1 0 0,-1 0-1,1 0 1,0 0-59,0-1 0,0 1 0,0-1 1,0 1-1,0 0 0,0-1 0,1 1 0,-1 0 0,0-1 1,1 1-1,-1 0 0,1-1 0,0 1 0,0-2 0,3-2 150,0-1-1,1 1 1,-1-1-1,1 1 1,8-6-1,-8 7-222,0 0 0,1 1 0,-1 0 0,1 0 0,0 0 0,0 1 0,0 0 0,0 0 0,0 0 0,0 1 0,1 0 0,-1 0 0,0 1 0,1 0 0,-1 0 0,0 0 0,1 1 0,-1 0 0,0 0 0,1 0 0,-1 1 0,0 0 0,0 0 0,0 1 0,10 5 0,-7-2-92,1 0 1,-1 1 0,0 0 0,0 0 0,-1 1 0,0 0 0,-1 0 0,0 1-1,0 0 1,0 0 0,-1 1 0,-1 0 0,0 0 0,4 11 0,-2-2 38,-1 0 1,-1 0 0,0 1 0,2 32 0,-7-40-45,0 0 0,0 0 1,-1 0-1,-1-1 0,0 1 1,-1 0-1,0-1 0,0 1 1,-7 12-1,1-4 6,0 1-2,0 0 1,-2-1-1,-24 36 1,31-50-23,-1-1-1,0 1 1,-1-1 0,1 0-1,-1 0 1,0-1 0,0 0-1,-1 0 1,1 0 0,-1-1-1,0 0 1,0 0 0,0-1-1,0 1 1,0-2 0,-8 2-1,13-2-4,0-1 0,0 0 0,0 1 0,0-1 0,1 0 0,-1 0 0,0 0 0,0-1 0,0 1 0,0 0 0,0-1 0,1 1 0,-1-1 0,0 0 0,0 1 0,1-1-1,-1 0 1,1 0 0,-1 0 0,0 0 0,1 0 0,0 0 0,-1-1 0,1 1 0,0-1 0,0 1 0,-2-2 0,2 1-3,1 0-1,-1 0 1,1 0-1,-1 0 1,1 0 0,0 0-1,0 0 1,0 0-1,0 0 1,0 0-1,0 0 1,1 0 0,-1 0-1,1 0 1,-1 0-1,1 0 1,0 1 0,-1-1-1,1 0 1,0 0-1,0 1 1,0-1 0,1 0-1,-1 1 1,3-3-1,0 0 27,0 0 0,1 0 0,0 1-1,0 0 1,0 0 0,0 0 0,0 0-1,1 1 1,-1 0 0,1 0 0,-1 0-1,9 0 1,11-3 416,39 0 0,-38 3-42,-9 0-234,1 1-1,-1 0 0,0 1 0,1 2 1,-1-1-1,0 2 0,0 0 0,0 1 1,0 1-1,-1 0 0,32 16 0,-46-20-330,-1 1 0,1-1 0,0 0 1,1-1-1,-1 1 0,0 0 0,0 0 0,0-1 0,0 0 0,1 1 0,-1-1 0,4 0 0,16-6-541</inkml:trace>
</inkml:ink>
</file>

<file path=ppt/ink/ink1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7:54.617"/>
    </inkml:context>
    <inkml:brush xml:id="br0">
      <inkml:brushProperty name="width" value="0.05" units="cm"/>
      <inkml:brushProperty name="height" value="0.05" units="cm"/>
      <inkml:brushProperty name="color" value="#FF0066"/>
    </inkml:brush>
  </inkml:definitions>
  <inkml:trace contextRef="#ctx0" brushRef="#br0">41 103 5433,'-4'-5'826,"-1"-1"0,1 0 0,0 0 0,0-1 1,1 1-1,0-1 0,0 0 0,1 0 0,-1 0 0,2 0 0,-1 0 0,1 0 0,-1-10 0,5 17 1389,4 8-1234,6 15-25,2 16-44,-3-1 0,14 71 0,2 86-152,1 4-1079,-23-177-184,-2-16-1287,-3-11-3250,-1 3 3849</inkml:trace>
</inkml:ink>
</file>

<file path=ppt/ink/ink1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7:56.036"/>
    </inkml:context>
    <inkml:brush xml:id="br0">
      <inkml:brushProperty name="width" value="0.05" units="cm"/>
      <inkml:brushProperty name="height" value="0.05" units="cm"/>
      <inkml:brushProperty name="color" value="#FF0066"/>
    </inkml:brush>
  </inkml:definitions>
  <inkml:trace contextRef="#ctx0" brushRef="#br0">245 213 7738,'-2'-2'869,"-1"-1"1,0 1 0,1 0-1,-1 0 1,0 0 0,-1 0-1,1 0 1,0 0 0,0 1-1,-5-2 1,5 3-662,0-1 0,0 1 0,-1 0-1,1-1 1,0 1 0,0 1 0,0-1 0,0 0 0,0 1 0,-1 0 0,1-1 0,0 1 0,0 1 0,1-1-1,-6 3 1,0 1-235,1 0-1,0 0 1,1 1-1,0 0 1,-1 0-1,2 1 1,-1 0-1,1 0 1,-7 12-1,5-7 112,-44 84 489,46-86-489,1 1 0,0-1-1,1 1 1,0 0 0,0 0 0,1 1 0,0 14 0,2-24-69,0-1 0,-1 0 1,1 1-1,0-1 0,1 0 0,-1 1 0,0-1 0,0 0 0,1 1 0,-1-1 0,0 0 0,1 0 1,-1 1-1,1-1 0,0 0 0,-1 0 0,1 0 0,0 0 0,0 0 0,0 0 0,0 0 0,0 0 0,0 0 1,0 0-1,0 0 0,2 1 0,-1-2-2,1 1 0,-1-1 1,0 0-1,1 1 0,-1-1 0,0 0 0,1 0 1,-1-1-1,0 1 0,1-1 0,-1 1 1,0-1-1,0 1 0,3-2 0,2-1 3,0-1 0,0 1-1,0-1 1,-1 0-1,0 0 1,0-1 0,0 0-1,10-11 1,-14 14 53,-1 0 1,0 0-1,0 0 1,0 0-1,0 0 0,0 0 1,0 0-1,-1 0 0,1-1 1,-1 1-1,1 0 0,-1-1 1,0 1-1,0 0 0,0-1 1,0 1-1,0 0 0,-1-1 1,1 1-1,-1 0 0,1 0 1,-1 0-1,0-1 0,0 1 1,0 0-1,0 0 1,-3-3-1,4 4 5,0 0 0,0 0 0,0 0 0,0 0 0,0-1 0,0 1 0,0 0 0,0 0 0,0 0 0,1 0 0,-1 0 0,0 0 0,1 0 0,-1 0 0,1 0 0,-1 0 1,1 0-1,-1 0 0,1 0 0,0 1 0,-1-1 0,1 0 0,0 0 0,0 1 0,0-1 0,-1 0 0,1 1 0,0-1 0,0 1 0,0-1 0,0 1 0,0-1 0,2 0 0,-1 0-32,1 0 0,-1 0 0,1 0 0,-1 0 0,1 0 0,-1 0 0,1 1 1,0-1-1,-1 1 0,1 0 0,0 0 0,-1 0 0,5 1 0,-5-1-20,1 2 0,-1-1 0,1 0 0,-1 0 0,0 1 0,0 0 1,1-1-1,-1 1 0,0 0 0,-1 0 0,1 0 0,0 0 0,0 0 0,-1 0 0,0 1 0,3 4 1,6 9 22,1 1-10,-1-3 1,0 1 0,-1 0-1,-1 1 1,0 0 0,5 18 0,28 85 180,13 47 32,-49-150-240,-1-1 1,-1 1-1,-1 0 1,0 0-1,-1 0 1,-1 0-1,0 1 1,-1-1-1,-1 0 1,0 0-1,-2 0 1,1-1-1,-2 1 1,0-1-1,-1 0 1,-1 0-1,0-1 1,-14 22-1,20-34-6,-1 0 0,1 0 0,-1-1-1,1 1 1,-1-1 0,1 1 0,-1-1 0,0 1-1,0-1 1,0 0 0,0 0 0,0 0 0,0 0 0,0 0-1,0 0 1,0 0 0,0-1 0,-1 1 0,1-1-1,0 0 1,0 0 0,-1 1 0,1-1 0,0-1 0,0 1-1,-1 0 1,1-1 0,0 1 0,0-1 0,0 1-1,0-1 1,-1 0 0,1 0 0,0 0 0,0 0 0,1 0-1,-1-1 1,0 1 0,-3-3 0,0-1 3,-1 0 0,1 0 0,0 0 0,0-1 0,1 0 0,-1 0 0,1 0 0,1 0 0,-1-1 0,1 0 0,-3-7 1,4 3-10,-1 0 1,2 0 0,-1-1 0,2 1-1,-1-1 1,1 1 0,1-1 0,0 1 0,1 0-1,4-15 1,5-11-31,28-61 0,-11 29 3,17-45-72,-13 38 48,36-135-1,-66 204 57,1-3 2,-1-1 0,0 1 0,0-1 0,-1 1 0,-1-1 0,1 0 1,-3-18-1,2 29-4,-1 1 0,1-1 0,0 0 0,0 0 0,0 0 0,0 1 0,0-1 0,0 0 0,-1 0 0,1 0 0,0 0 1,0 1-1,0-1 0,0 0 0,-1 0 0,1 0 0,0 0 0,0 0 0,0 0 0,-1 0 0,1 0 0,0 1 0,0-1 0,0 0 0,-1 0 0,1 0 0,0 0 1,0 0-1,-1 0 0,1 0 0,0 0 0,0 0 0,0 0 0,-1-1 0,1 1 0,0 0 0,0 0 0,-1 0 0,1 0 0,0 0 0,0 0 0,0 0 0,-1 0 1,1-1-1,0 1 0,0 0 0,0 0 0,0 0 0,0 0 0,-1-1 0,1 1 0,0 0 0,0 0 0,0 0 0,0-1 0,0 1 0,0 0 0,0 0 0,0-1 0,-9 24-57,5-11 51,1 1 0,1 0 1,0 0-1,1 1 0,0-1 0,1 0 1,1 0-1,0 1 0,6 24 0,-6-32 11,1 0 0,0-1 0,0 1 0,0-1 0,1 1 0,0-1 0,0 0 1,0 0-1,0 0 0,1 0 0,0-1 0,0 0 0,1 1 0,-1-1 0,1-1 0,0 1 0,-1-1 0,2 0 0,-1 0 0,0 0 0,1-1 0,-1 1 0,1-2 0,0 1 0,5 1 0,1-2-1,-1 0 0,0 0 0,1-1 0,-1-1 0,0 1-1,1-2 1,-1 0 0,0 0 0,0-1 0,0-1-1,0 1 1,-1-2 0,0 0 0,1 0 0,-2 0-1,1-1 1,-1-1 0,0 0 0,0 0 0,12-13 0,-10 8-1,0 0 1,0-1 0,-2 0 0,1 0 0,-2-1 0,0 0-1,0-1 1,-2 0 0,0 0 0,0 0 0,-1-1-1,-1 0 1,4-29 0,-7 24 14,0 0 0,-5-36 0,4 50-15,-1 0-1,0 1 0,-1-1 1,0 1-1,0-1 0,0 1 0,-1 0 1,0 0-1,0 0 0,0 0 1,-1 1-1,-7-9 0,11 13-2,0 1 0,-1 0 0,1-1 0,0 1 0,-1-1 0,1 1 0,0 0 0,-1-1 0,1 1 0,-1 0 0,1-1 1,-1 1-1,1 0 0,-1 0 0,1-1 0,-1 1 0,1 0 0,-1 0 0,1 0 0,-1 0 0,1 0 0,-1-1 0,1 1 0,-1 0 0,1 0 0,-1 0 0,1 1 0,-1-1 0,1 0 0,-1 0 0,1 0 0,-1 0 0,1 0 0,-1 1 0,1-1 0,-1 0 0,1 0 0,-1 1 0,1-1 0,-1 1 0,-1 1 2,1 0 0,0 0-1,0 1 1,0-1-1,0 0 1,0 1-1,0-1 1,1 1-1,-1 3 1,-4 58 130,7-46-60,0 0 0,1 0 1,1-1-1,1 0 0,0 0 0,1 0 0,1-1 0,0 1 0,1-1 0,1-1 0,12 17 0,8 6-11,1-1 1,66 63-1,-96-99-221,1-1-1,-1 1 1,1-1 0,-1 1-1,0-1 1,1 1-1,-1-1 1,1 1 0,-1-1-1,1 0 1,-1 1 0,1-1-1,0 0 1,-1 1 0,1-1-1,-1 0 1,1 0-1,0 0 1,-1 1 0,1-1-1,-1 0 1,1 0 0,0 0-1,0 0 1,-1-14-5919,-11-16 668,1 12 5551,-30-49-1410</inkml:trace>
</inkml:ink>
</file>

<file path=ppt/ink/ink1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7:56.455"/>
    </inkml:context>
    <inkml:brush xml:id="br0">
      <inkml:brushProperty name="width" value="0.05" units="cm"/>
      <inkml:brushProperty name="height" value="0.05" units="cm"/>
      <inkml:brushProperty name="color" value="#FF0066"/>
    </inkml:brush>
  </inkml:definitions>
  <inkml:trace contextRef="#ctx0" brushRef="#br0">53 107 9306,'-25'9'4649,"6"4"-1448,11-5-345,11-8-903,18-5-409,20-9-728,3-7-320,11-1-240,-2-3-304,-6 4-1144,-11-1-1104,5 16 1335</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35.947"/>
    </inkml:context>
    <inkml:brush xml:id="br0">
      <inkml:brushProperty name="width" value="0.05" units="cm"/>
      <inkml:brushProperty name="height" value="0.05" units="cm"/>
      <inkml:brushProperty name="color" value="#FF0066"/>
    </inkml:brush>
  </inkml:definitions>
  <inkml:trace contextRef="#ctx0" brushRef="#br0">47 266 10914,'0'0'3940,"-3"11"-551,-10 31-2428,6-22-626,1 0 1,1 0-1,1 0 1,0 1-1,0 33 1,4-48-263,0-1 0,0 1 0,1-1 0,0 0 0,0 1 0,1-1 0,-1 0 0,1 1 0,0-1 0,0 0 0,4 5 0,-5-9-69,0 1-1,1-1 1,-1 1 0,0-1 0,1 0 0,0 0 0,-1 1 0,1-1 0,0 0-1,-1-1 1,1 1 0,0 0 0,0 0 0,0-1 0,0 1 0,0-1 0,0 1 0,0-1-1,0 0 1,0 0 0,0 0 0,-1 0 0,1 0 0,0-1 0,0 1 0,0 0-1,0-1 1,0 1 0,0-1 0,0 0 0,0 0 0,2-2 0,2 0-1,-1 0-1,0 0 1,0-1 0,-1 0 0,1 0 0,-1 0 0,0-1 0,0 1-1,0-1 1,-1 0 0,0 0 0,1 0 0,-2 0 0,1-1 0,-1 0-1,0 1 1,0-1 0,0 0 0,-1 0 0,1-6 0,1-10-31,0 0 1,-2 0-1,0 0 1,-4-25-1,-3 2-239,-1 0 0,-21-63-1,14 53 114,12 49 151,0 0-1,0 0 1,-1 0-1,0 1 1,-5-10-1,8 14 19,-1 1-1,1-1 0,-1 0 1,1 0-1,-1 0 0,1 0 1,-1 1-1,1-1 0,-1 0 1,0 1-1,1-1 0,-1 0 1,0 1-1,0-1 0,1 1 1,-1-1-1,0 1 1,0 0-1,0-1 0,0 1 1,0 0-1,0-1 0,0 1 1,1 0-1,-1 0 0,0 0 1,0 0-1,0 0 0,0 0 1,0 0-1,0 0 0,0 0 1,0 1-1,0-1 1,0 0-1,0 1 0,1-1 1,-1 0-1,0 1 0,0-1 1,0 1-1,-1 0 0,1 1 21,0-1 0,1 1-1,-1-1 1,0 1-1,1-1 1,-1 1 0,1 0-1,-1-1 1,1 1-1,0 0 1,-1-1 0,1 1-1,0 0 1,0-1-1,0 1 1,0 0 0,1-1-1,-1 1 1,0 0-1,1-1 1,0 3 0,16 40 508,-13-34-387,-2-6-87,7 20 223,2 0 0,0-1-1,16 22 1,-24-41-250,0 1 0,0 0 0,0-1 0,1 0 0,0 1 0,0-2-1,0 1 1,1 0 0,-1-1 0,1 0 0,0 0 0,-1 0 0,1 0 0,1-1 0,-1 0 0,0 0-1,1-1 1,-1 1 0,1-1 0,7 1 0,-9-2-29,-1-1 0,0 1 0,1-1 0,-1 1 0,0-1 0,0 0 0,1 0 0,-1-1 0,0 1 0,0-1 0,0 1 0,0-1 0,-1 0 0,1 0 0,3-3 0,3-4-10,0-1 1,13-19-1,-17 21 22,0 1 0,1 0 0,-1 0 0,2 0 0,-1 1 0,11-8 0,-14 12 12,0 1 1,0-1-1,-1 1 1,1 0-1,0 0 1,1 0-1,-1 0 1,0 1-1,0 0 1,0-1-1,0 1 1,0 0-1,1 0 1,-1 1-1,0-1 0,0 0 1,0 1-1,0 0 1,0 0-1,0 0 1,0 0-1,0 1 1,3 1-1,-1 0 76,1 0 1,-1 0-1,0 1 0,0 0 0,0 0 0,0 0 0,-1 1 0,1 0 0,5 8 0,-8-11-86,-1 0-1,0 0 1,0 0-1,0 0 0,0 0 1,0 0-1,0 0 1,-1 0-1,1 0 1,-1 0-1,1 0 0,-1 0 1,0 1-1,1-1 1,-1 0-1,-1 0 0,1 0 1,0 1-1,0-1 1,-1 0-1,1 0 1,-1 0-1,0 0 0,0 0 1,0 0-1,0 0 1,0 0-1,0 0 1,0 0-1,0 0 0,-2 1 1,-5 4 17,1 0-1,-1-1 1,-1 0 0,1 0 0,-16 7-1,20-11-173,0 1-1,-1-1 1,0-1-1,0 1 0,1-1 1,-1 1-1,0-1 1,0-1-1,0 1 0,0-1 1,0 0-1,0 0 1,-6-1-1,9 1-34,1-1-1,0 1 1,-1 0 0,1-1 0,0 0-1,0 1 1,0-1 0,0 0-1,-1 0 1,1 1 0,0-1-1,0 0 1,1 0 0,-1 0-1,0 0 1,0-1 0,0 1-1,1 0 1,-1 0 0,0 0-1,1-1 1,-1 1 0,1 0-1,0 0 1,-1-1 0,1-1-1,-4-24-1364</inkml:trace>
</inkml:ink>
</file>

<file path=ppt/ink/ink1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7:57.013"/>
    </inkml:context>
    <inkml:brush xml:id="br0">
      <inkml:brushProperty name="width" value="0.05" units="cm"/>
      <inkml:brushProperty name="height" value="0.05" units="cm"/>
      <inkml:brushProperty name="color" value="#FF0066"/>
    </inkml:brush>
  </inkml:definitions>
  <inkml:trace contextRef="#ctx0" brushRef="#br0">202 6 8186,'-5'-1'708,"1"-1"0,0 1 0,0 1 0,-1-1-1,1 0 1,0 1 0,-1 0 0,1 0 0,-1 0 0,1 1 0,-8 1 0,5 0-316,1 0-1,-1 1 1,0 0 0,1 0-1,-1 0 1,-9 8 0,6-4-197,1 1 0,0 0 0,0 0 0,1 1 0,0 0 0,1 1 0,0 0 0,-8 14 0,14-23-169,1 1-1,-1-1 1,1 1 0,0-1 0,-1 1 0,1-1-1,0 1 1,0 0 0,0-1 0,0 1 0,0-1-1,0 1 1,0-1 0,0 1 0,1 0 0,-1-1-1,1 1 1,-1-1 0,1 1 0,0-1 0,-1 0-1,1 1 1,0-1 0,0 0 0,0 1 0,0-1-1,0 0 1,0 0 0,0 0 0,1 0 0,-1 0-1,0 0 1,1 0 0,-1-1 0,3 2-1,7 4 101,0 0 0,0-1-1,19 5 1,-19-6 18,37 12 257,-23-9-208,0 1 0,-1 2 0,0 0 0,38 24-1,-60-33-168,0 0-1,0 0 1,0 1-1,-1-1 1,1 1-1,0-1 1,-1 1-1,1 0 1,-1-1-1,1 1 1,-1 0-1,0 0 1,1 0-1,-1 0 1,0 0-1,-1 0 1,1 1-1,0-1 1,-1 0-1,1 0 1,-1 1-1,1-1 1,-1 0-1,0 1 1,0-1-1,0 0 1,-1 1-1,1-1 1,0 0-1,-1 0 1,0 1-1,1-1 1,-1 0-1,0 0 0,0 0 1,-1 2-1,-2 1 1,1 0-1,-1-1 0,1 1 0,-1-1 0,-1 0 1,1-1-1,0 1 0,-1-1 0,0 1 0,0-2 1,0 1-1,0 0 0,-8 2 0,-1-1-15,-1 0 0,0 0 0,0-2 0,-1 0 0,-27 1 0,42-3-23,0 0-1,0 0 1,0 0-1,0 0 1,0 0 0,0 0-1,-1 0 1,1 0-1,0 0 1,0-1 0,0 1-1,0 0 1,0-1-1,0 1 1,0 0 0,1-1-1,-1 1 1,0-1-1,0 0 1,0 1 0,0-1-1,0 0 1,1 1-1,-1-1 1,0 0-1,1 0 1,-1 0 0,1 0-1,-1 0 1,1 1-1,-1-1 1,1 0 0,-1 0-1,1 0 1,0 0-1,0 0 1,-1 0 0,1-1-1,0 1 1,0 0-1,0 0 1,0 0 0,1-2-1,0-1-95,0 1 0,0-1 0,1 0 0,-1 0 0,1 1 0,0-1 0,0 1 0,0-1 0,6-5 0,24-23-421,2 1 0,1 2 1,1 2-1,2 1 0,49-26 1,-85 50 580,0 1 1,1 0-1,-1-1 0,0 1 1,1 0-1,-1 0 1,1 1-1,0-1 0,-1 0 1,1 1-1,-1 0 1,1-1-1,0 1 1,-1 0-1,1 0 0,0 1 1,-1-1-1,1 0 1,-1 1-1,1 0 0,0-1 1,-1 1-1,0 0 1,1 0-1,-1 1 1,1-1-1,-1 0 0,0 1 1,0 0-1,3 2 1,3 5 396,-1 0 1,-1 1 0,1-1 0,-1 1 0,8 20-1,6 9 45,-11-23-428,-6-11-121,-1-1 0,0 1-1,1-1 1,0 0-1,0 1 1,0-1 0,0-1-1,1 1 1,0 0-1,0-1 1,0 0 0,8 6-1,-11-9-90,-1 0 1,1 0-1,0-1 0,0 1 0,0 0 1,-1 0-1,1 0 0,0 0 0,0-1 1,-1 1-1,1 0 0,0-1 0,0 1 1,-1 0-1,1-1 0,-1 1 0,1-1 1,0 1-1,-1-1 0,1 0 0,-1 1 1,1-1-1,-1 1 0,1-1 0,-1 0 1,0 0-1,1 1 0,-1-1 0,0 0 1,1 1-1,-1-1 0,0 0 0,0 0 1,0 0-1,0-1 0,2-2-498,11-25-720</inkml:trace>
</inkml:ink>
</file>

<file path=ppt/ink/ink1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7:57.443"/>
    </inkml:context>
    <inkml:brush xml:id="br0">
      <inkml:brushProperty name="width" value="0.05" units="cm"/>
      <inkml:brushProperty name="height" value="0.05" units="cm"/>
      <inkml:brushProperty name="color" value="#FF0066"/>
    </inkml:brush>
  </inkml:definitions>
  <inkml:trace contextRef="#ctx0" brushRef="#br0">10 15 8506,'-10'10'5257,"18"-10"-4353,3-2-976,5-7-448,3 2-1024,5 1 920</inkml:trace>
</inkml:ink>
</file>

<file path=ppt/ink/ink1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7:57.892"/>
    </inkml:context>
    <inkml:brush xml:id="br0">
      <inkml:brushProperty name="width" value="0.05" units="cm"/>
      <inkml:brushProperty name="height" value="0.05" units="cm"/>
      <inkml:brushProperty name="color" value="#FF0066"/>
    </inkml:brush>
  </inkml:definitions>
  <inkml:trace contextRef="#ctx0" brushRef="#br0">0 351 6377,'74'36'3517,"-72"-34"-3268,-1-1-1,1 1 1,-1 0-1,1 0 1,-1-1 0,0 1-1,0 0 1,0 0-1,0 0 1,0 0-1,0 1 1,0-1 0,-1 0-1,1 0 1,-1 0-1,1 0 1,-1 1 0,0-1-1,0 0 1,0 0-1,0 1 1,-1-1-1,1 0 1,-1 0 0,0 4-1,-1 6 668,2-6-570,0 1 0,0-1 0,0 0 0,1 0 0,0 1 1,0-1-1,0 0 0,1 0 0,0 0 0,1 0 0,4 10 0,-4-12-254,0 0-1,0-1 1,1 1-1,-1-1 1,1 0-1,0 0 1,0 0-1,0 0 1,0-1-1,0 1 1,0-1 0,1 0-1,-1 0 1,1-1-1,0 1 1,5 0-1,-5-1-87,1 0 0,-1 0-1,1-1 1,-1 1 0,1-1-1,0 0 1,-1-1 0,1 0 0,-1 1-1,0-2 1,1 1 0,-1-1-1,0 1 1,9-5 0,-7 1-30,0 1 0,0-1 1,-1 0-1,1 0 0,-1-1 1,0 0-1,-1 0 0,1 0 1,3-8-1,1-1-91,-1-1-1,-1 0 1,0-1-1,-1 1 0,-1-1 1,-1-1-1,0 1 1,3-25-1,-7 11-80,0 0 0,-3 0 0,0 0 0,-2 0 0,-11-45 0,13 68 204,-13-51-78,14 56 122,1 1 1,-1-1-1,0 1 1,0-1-1,-1 1 1,1-1-1,0 1 0,-1 0 1,1-1-1,-1 1 1,0 0-1,0 0 0,0 0 1,0 0-1,0 1 1,0-1-1,-4-2 1,6 4-30,-1 1 0,1-1 1,0 0-1,0 0 0,0 0 0,-1 0 1,1 0-1,0 0 0,0 0 1,0 0-1,0 0 0,-1 1 1,1-1-1,0 0 0,0 0 1,0 0-1,0 0 0,0 1 1,-1-1-1,1 0 0,0 0 1,0 0-1,0 0 0,0 1 0,0-1 1,0 0-1,0 0 0,0 1 1,0-1-1,0 0 0,0 0 1,0 0-1,0 1 0,0-1 1,0 0-1,0 0 0,0 0 1,0 1-1,0-1 0,0 0 1,0 0-1,0 0 0,0 1 0,1-1 1,1 12 389,-2-11-380,14 46 1392,1-1 0,42 85 0,60 78-405,-111-199-1101,-5-8 17,-1 0-1,1 0 1,0-1 0,0 1-1,0 0 1,0 0 0,0-1-1,0 1 1,1-1 0,-1 1-1,0-1 1,1 1-1,-1-1 1,1 0 0,0 0-1,-1 0 1,1 0 0,0 0-1,2 1 1,-3-2-48,0-1 1,-1 1-1,1-1 0,0 1 0,-1-1 1,1 0-1,-1 1 0,1-1 0,-1 0 1,0 1-1,1-1 0,-1 0 0,1 0 1,-1 1-1,0-1 0,0 0 0,1 0 1,-1 1-1,0-1 0,0 0 1,0 0-1,0 0 0,0 0 0,3-28-1624,-3 25 1182,7-81-4486,2 35 3712</inkml:trace>
</inkml:ink>
</file>

<file path=ppt/ink/ink1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7:58.352"/>
    </inkml:context>
    <inkml:brush xml:id="br0">
      <inkml:brushProperty name="width" value="0.05" units="cm"/>
      <inkml:brushProperty name="height" value="0.05" units="cm"/>
      <inkml:brushProperty name="color" value="#FF0066"/>
    </inkml:brush>
  </inkml:definitions>
  <inkml:trace contextRef="#ctx0" brushRef="#br0">0 1 9394,'18'88'9652,"-12"-64"-8322,-1 0 1,-1 0-1,-1 1 0,-1-1 0,-1 1 0,-4 38 0,-8-8-522,8-43-694,-1 1 1,2-1 0,0 1 0,0 0 0,2 0 0,-1-1 0,2 1 0,1 13-1,-2-25-108,0 0 0,0 0 0,1 1 0,-1-1 0,0 0 0,1 0 1,-1 0-1,1 0 0,-1 0 0,1 0 0,0 0 0,0 0 0,-1 0 0,1 0 0,0 0 0,0 0 0,0-1 0,0 1 0,0 0 0,0-1 0,0 1 0,0 0 0,0-1 0,0 1 0,0-1 0,0 0 0,2 1 0,0-1 0,0 0 0,0 0 0,0 0 1,0-1-1,0 1 0,0-1 0,0 1 0,0-1 1,0 0-1,5-3 0,5-3 9,0 0 0,-1-1 1,15-12-1,30-25 479,78-59-7057,-113 89 3984,1 1 0,0 1 0,1 2 0,32-13 0,-47 22 2122,0 0 1,0 0 0,0 0-1,0 1 1,0 1-1,11 0 1,-18 0 572,0 0 0,0 0 0,0 1 0,1-1 0,-1 1-1,0-1 1,0 1 0,0 0 0,0 0 0,0 0 0,-1 0 0,1 0 0,3 2 0,-4-2 124,0 1 1,-1-1 0,1 0-1,0 0 1,-1 0-1,1 0 1,-1 1-1,1-1 1,-1 0 0,0 1-1,1-1 1,-1 0-1,0 0 1,0 1-1,0-1 1,0 0 0,0 1-1,0-1 1,-1 0-1,1 1 1,0-1-1,0 0 1,-1 1 0,0 0-1,-5 23 1750,6-15-1878</inkml:trace>
</inkml:ink>
</file>

<file path=ppt/ink/ink1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01.795"/>
    </inkml:context>
    <inkml:brush xml:id="br0">
      <inkml:brushProperty name="width" value="0.05" units="cm"/>
      <inkml:brushProperty name="height" value="0.05" units="cm"/>
      <inkml:brushProperty name="color" value="#FF0066"/>
    </inkml:brush>
  </inkml:definitions>
  <inkml:trace contextRef="#ctx0" brushRef="#br0">11 164 7474,'-1'-2'334,"-1"0"0,1 0 0,0 0 0,0 0 0,0-1 0,0 1 0,1 0 0,-1-1 0,1 1 0,-1-1 0,1 1 0,0 0 0,0-1 0,0 1 0,0-1 0,0 1 0,0-1 0,1 1 0,-1 0 0,1-1 0,2-4 0,-2 3-162,0 1 1,1-1-1,-1 0 1,1 0-1,0 1 1,0-1-1,1 1 0,-1-1 1,1 1-1,-1 0 1,1 0-1,5-4 1,-7 7 68,0 0 0,0 0 0,0 0 0,0 1 0,0-1 0,0 0 0,0 0 0,0 1 0,0-1 0,0 0 0,0 1 0,0-1 0,-1 1 0,1-1 0,0 1 0,0 0 0,0-1 0,-1 1 0,1 0 0,0-1-1,0 3 2,13 7 977,7-5-970,-1 0-1,1-2 1,0 0 0,0-2-1,0 0 1,0-1 0,26-4-1,6 2 169,361-36 800,-21 2-528,-285 29-211,-55 3-62,1 1 0,63 7-1,-116-4-458,-1 0 1,0 0-1,1 0 0,-1 0 0,0 0 0,1 0 0,-1 0 0,0 0 0,1 0 1,-1 0-1,0 0 0,1-1 0,-1 1 0,0 0 0,1 0 0,-1 0 1,0 0-1,0-1 0,1 1 0,-1 0 0,0 0 0,0-1 0,1 1 0,-1 0 1,0 0-1,0-1 0,0 1 0,0 0 0,1 0 0,-1-1 0,0 1 0,0 0 1,0-1-1,0 1 0,0 0 0,0-1 0,0 1 0</inkml:trace>
</inkml:ink>
</file>

<file path=ppt/ink/ink1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02.240"/>
    </inkml:context>
    <inkml:brush xml:id="br0">
      <inkml:brushProperty name="width" value="0.05" units="cm"/>
      <inkml:brushProperty name="height" value="0.05" units="cm"/>
      <inkml:brushProperty name="color" value="#FF0066"/>
    </inkml:brush>
  </inkml:definitions>
  <inkml:trace contextRef="#ctx0" brushRef="#br0">38 60 8314,'-35'-37'3785,"35"37"-3669,-1-1 1,1 1 0,0 0 0,0-1 0,0 1 0,-1-1 0,1 1 0,0-1-1,0 1 1,0-1 0,0 1 0,0-1 0,0 1 0,0-1 0,0 0-1,0 1 1,0-1 0,0 1 0,1-1 0,-1 1 0,0 0 0,0-1-1,0 1 1,1-1 0,-1 1 0,0-1 0,0 1 0,1-1 0,-1 1 0,0 0-1,1-1 1,-1 1 0,1 0 0,-1-1 0,0 1 0,1 0 0,-1 0-1,1-1 1,-1 1 0,1 0 0,-1 0 0,1 0 0,-1 0 0,1-1 0,-1 1-1,1 0 1,-1 0 0,1 0 0,0 0 0,25-5 2148,-17 6-1970,1 0 0,-1 0 0,0 1-1,0 0 1,0 1 0,0 0 0,0 0 0,0 1 0,-1 0-1,0 1 1,0-1 0,0 2 0,0-1 0,12 13 0,-16-15-226,-1 2 0,1-1 0,-1 0 1,0 1-1,0-1 0,-1 1 0,1 0 1,-1 0-1,0 0 0,0 0 0,-1 0 0,0 1 1,1-1-1,-2 0 0,1 1 0,-1-1 1,0 1-1,0-1 0,0 0 0,-1 1 1,1-1-1,-1 0 0,-1 1 0,1-1 1,-1 0-1,0 0 0,-3 5 0,-1 3-22,-1-1 0,-1 0 0,0 0-1,-1-1 1,0 0 0,-1-1 0,0 1 0,-1-2-1,0 0 1,0 0 0,-22 12 0,32-20-115,0-1 1,0 1 0,0 0 0,0-1-1,0 1 1,-1-1 0,1 0-1,0 1 1,0-1 0,0 0-1,0 0 1,-1 1 0,1-1-1,0 0 1,0 0 0,0-1-1,0 1 1,-1 0 0,1 0-1,0 0 1,0-1 0,0 1-1,0-1 1,0 1 0,-1-1-1,1 1 1,0-1 0,0 1-1,0-1 1,1 0 0,-1 0-1,0 0 1,0 1 0,-1-3 0,-1-2-927,0 0 0,0-1 1,0 1-1,1-1 1,-3-9-1,2 6-469,-1-3 149</inkml:trace>
</inkml:ink>
</file>

<file path=ppt/ink/ink1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02.720"/>
    </inkml:context>
    <inkml:brush xml:id="br0">
      <inkml:brushProperty name="width" value="0.05" units="cm"/>
      <inkml:brushProperty name="height" value="0.05" units="cm"/>
      <inkml:brushProperty name="color" value="#FF0066"/>
    </inkml:brush>
  </inkml:definitions>
  <inkml:trace contextRef="#ctx0" brushRef="#br0">25 42 10090,'-24'-42'4801,"25"66"-1632,6 1-80,-1 6-825,2 0-352,1-1-815,1 3-377,7-3-408,-4-1-32,-4-7-504,1-9-816,-1-15 720</inkml:trace>
</inkml:ink>
</file>

<file path=ppt/ink/ink1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03.427"/>
    </inkml:context>
    <inkml:brush xml:id="br0">
      <inkml:brushProperty name="width" value="0.05" units="cm"/>
      <inkml:brushProperty name="height" value="0.05" units="cm"/>
      <inkml:brushProperty name="color" value="#FF0066"/>
    </inkml:brush>
  </inkml:definitions>
  <inkml:trace contextRef="#ctx0" brushRef="#br0">1 146 8114,'0'5'7678,"9"13"-4300,-6-10-3316,5 12 201,-1 0 0,6 31-1,-12-44-226,0 0-1,0 0 1,-1 0 0,0 0-1,-1-1 1,-1 13-1,1-13 13,0 0-1,1 0 0,-1 0 0,2 12 1,4-9 80,1-15-16,4-17 52,-7 12-108,0 1-1,1 0 1,1 0 0,0 0 0,0 1 0,1-1 0,0 1 0,0 1-1,1-1 1,12-11 0,-13 15 49,0 0-1,0 0 1,1 0-1,0 1 1,0-1 0,0 2-1,0-1 1,1 1-1,0 0 1,-1 1 0,1 0-1,0 0 1,0 0-1,15 0 1,-18 3-58,0 0 0,1 0 0,-1 0 0,0 1 0,0 0 0,0 0 0,0 0 0,-1 0 0,1 1 0,-1 0 0,1 0 0,-1 0 0,0 1 0,0-1 0,0 1 0,-1 0 0,1 0 0,-1 0 0,0 0 0,0 1 0,-1 0 0,1-1 0,-1 1 0,0 0 0,0 0 0,0 0 0,-1 0 0,2 10 0,-3-34 28,1 0 0,1 0 1,1 1-1,1-1 0,1 1 0,0 0 1,1 0-1,12-25 0,-14 35-69,1 1 0,-1 0 0,1 0 0,1 0 0,-1 0 0,1 1 0,0 0 0,1 0 0,8-6 0,-10 8 36,1 1 0,-1 0 0,1 1 1,0-1-1,0 1 0,0 0 1,0 1-1,0-1 0,0 1 0,0 1 1,0-1-1,0 1 0,1 0 1,7 1-1,-9-1 0,-1 1 1,1 0-1,0 0 1,-1 0-1,1 1 1,-1 0-1,1 0 1,-1 0-1,0 0 1,1 0-1,-1 1 1,0 0-1,-1 0 1,1 0-1,0 0 1,-1 1-1,0-1 0,0 1 1,0 0-1,0 0 1,-1 0-1,1 0 1,2 9-1,2 5-5,-2 1-1,0 0 1,-1 0-1,3 31 1,-2-12-156,1-12-937,-5-26 840,-1 1-1,0 0 0,1 0 1,-1 0-1,1 0 0,0-1 0,-1 1 1,1 0-1,-1 0 0,1-1 1,0 1-1,0 0 0,-1-1 1,1 1-1,0-1 0,0 1 1,0-1-1,0 1 0,0-1 0,0 0 1,-1 1-1,1-1 0,0 0 1,0 0-1,2 0 0,14-1-1279</inkml:trace>
</inkml:ink>
</file>

<file path=ppt/ink/ink1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03.871"/>
    </inkml:context>
    <inkml:brush xml:id="br0">
      <inkml:brushProperty name="width" value="0.05" units="cm"/>
      <inkml:brushProperty name="height" value="0.05" units="cm"/>
      <inkml:brushProperty name="color" value="#FF0066"/>
    </inkml:brush>
  </inkml:definitions>
  <inkml:trace contextRef="#ctx0" brushRef="#br0">1 213 10562,'13'-3'989,"-9"2"-699,0 1-1,-1-1 1,1 1 0,0-1-1,-1 0 1,1-1-1,-1 1 1,0 0-1,1-1 1,-1 0-1,0 0 1,0 0-1,0 0 1,0-1 0,0 1-1,-1-1 1,1 1-1,-1-1 1,1 0-1,2-5 1,26-63 3070,-29 65-3277,0-1 1,0 1-1,-1 0 1,0-1-1,0 0 1,0 1 0,-1-1-1,0 1 1,-1-10-1,1 14-82,0 1 0,0 0-1,-1 0 1,1 0 0,0-1 0,-1 1-1,1 0 1,-1 0 0,1 0-1,-1 0 1,1 0 0,-1 0-1,0 0 1,0 0 0,1 0-1,-1 0 1,0 0 0,-2-1 0,3 2-3,-1 0 1,1 0 0,-1 0 0,0 0 0,1 0 0,-1 0-1,0 0 1,1 0 0,-1 0 0,0 0 0,1 0 0,-1 1-1,0-1 1,1 0 0,-1 0 0,1 1 0,-1-1 0,1 0 0,-1 1-1,1-1 1,-1 1 0,1-1 0,-1 0 0,0 1 0,-2 3-7,-1 0 1,1 0 0,0 0 0,1 1 0,-1-1 0,-3 9 0,-1 4 67,2-1 0,0 1 0,1 0 0,0 0 0,2 0 0,0 0 0,0 34 0,2-47-52,1 1 1,-1 0 0,1-1-1,-1 1 1,1-1-1,1 1 1,-1-1 0,1 1-1,-1-1 1,1 0 0,0 0-1,1 0 1,-1 0-1,1 0 1,0-1 0,0 1-1,0-1 1,0 1 0,0-1-1,1 0 1,-1 0-1,1-1 1,0 1 0,0-1-1,0 0 1,0 0 0,1 0-1,-1 0 1,0-1-1,1 0 1,-1 0 0,1 0-1,0 0 1,7-1-1,-5 0-272,0 0 0,0-1 0,-1 0 0,1 0 0,0 0 0,-1-1 0,1 0 0,-1 0 0,1-1 0,-1 0 0,0 0 0,0 0 0,8-7 0,7-6 101</inkml:trace>
</inkml:ink>
</file>

<file path=ppt/ink/ink1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04.307"/>
    </inkml:context>
    <inkml:brush xml:id="br0">
      <inkml:brushProperty name="width" value="0.05" units="cm"/>
      <inkml:brushProperty name="height" value="0.05" units="cm"/>
      <inkml:brushProperty name="color" value="#FF0066"/>
    </inkml:brush>
  </inkml:definitions>
  <inkml:trace contextRef="#ctx0" brushRef="#br0">0 70 8962,'7'12'2827,"14"28"2760,-17-32-5018,0 1 0,-1 0-1,0 0 1,0 0 0,1 11-1,-4-19-521,0 1 0,0 0 0,0-1 0,1 1 0,-1 0 0,1-1 0,-1 1-1,1-1 1,-1 1 0,1-1 0,0 1 0,1 1 0,-2-3-39,1 0 1,-1 1-1,0-1 0,1 0 1,-1 0-1,0 0 1,1 0-1,-1 0 0,0 0 1,1 0-1,-1 0 1,0-1-1,1 1 0,-1 0 1,0 0-1,1 0 1,-1 0-1,0 0 0,0 0 1,1-1-1,-1 1 1,0 0-1,0 0 0,1 0 1,-1-1-1,0 1 1,0 0-1,1 0 0,-1-1 1,0 1-1,0 0 1,0-1-1,0 1 0,1 0 1,-1 0-1,0-1 1,21-48 180,-13 26-61,-2 12-87,-1-1 106,1 0 1,0 0-1,1 0 0,16-20 1,-22 32-115,1-1 0,-1 0 1,0 0-1,0 1 1,0-1-1,0 0 0,0 1 1,1-1-1,-1 1 1,0 0-1,0-1 1,1 1-1,-1 0 0,0 0 1,1 0-1,-1 0 1,0 0-1,1 0 0,-1 0 1,0 0-1,0 1 1,1-1-1,-1 0 0,0 1 1,0-1-1,1 1 1,-1-1-1,0 1 1,0 0-1,0 0 0,0-1 1,0 1-1,0 0 1,0 0-1,1 2 0,3 1 51,-1 0-1,0 1 0,-1-1 0,1 1 0,-1 0 0,5 9 0,-3-4 36,-1 0 0,-1 0 0,1 0 0,-2 1 0,1-1 0,-1 1-1,-1 0 1,0-1 0,-1 1 0,0 12 0,0-13 26,4-9-7,7-19 118,6-32 43,-11 27-195,16-34 0,-19 51-65,0-1 0,1 1 0,0 0 0,0 0-1,1 0 1,-1 1 0,1-1 0,0 1 0,9-7 0,-11 11-7,0-1-1,0 1 1,0 0 0,0 0-1,0 0 1,0 0-1,0 0 1,0 1-1,0-1 1,0 1 0,0 0-1,0 0 1,0 0-1,0 0 1,1 1-1,-1-1 1,0 1 0,0 0-1,0-1 1,0 1-1,0 1 1,-1-1 0,1 0-1,0 1 1,0 0-1,-1-1 1,1 1-1,-1 0 1,0 0 0,1 1-1,-1-1 1,0 0-1,0 1 1,0-1 0,-1 1-1,1 0 1,-1-1-1,1 1 1,-1 0-1,0 0 1,0 0 0,0 0-1,0 5 1,2 1-52,0 0-1,0-1 1,1 1 0,0 0 0,0-1 0,1 0 0,0 0 0,11 12-1,-7-8-781,-4-7-701</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36.331"/>
    </inkml:context>
    <inkml:brush xml:id="br0">
      <inkml:brushProperty name="width" value="0.05" units="cm"/>
      <inkml:brushProperty name="height" value="0.05" units="cm"/>
      <inkml:brushProperty name="color" value="#FF0066"/>
    </inkml:brush>
  </inkml:definitions>
  <inkml:trace contextRef="#ctx0" brushRef="#br0">0 1 14235,'0'19'5281,"0"-15"-4857,18-4-5025,5-23 3177</inkml:trace>
</inkml:ink>
</file>

<file path=ppt/ink/ink1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05.188"/>
    </inkml:context>
    <inkml:brush xml:id="br0">
      <inkml:brushProperty name="width" value="0.05" units="cm"/>
      <inkml:brushProperty name="height" value="0.05" units="cm"/>
      <inkml:brushProperty name="color" value="#FF0066"/>
    </inkml:brush>
  </inkml:definitions>
  <inkml:trace contextRef="#ctx0" brushRef="#br0">128 156 8538,'-4'1'619,"0"-1"0,-1 1 0,1-1 0,0 1 0,0 0 0,0 1 0,0-1 0,0 1 0,0 0 0,-5 3 0,3-2-168,1 2 0,-1-1 0,1 0-1,0 1 1,0 0 0,-5 7 0,6-7-224,0 0 1,0 0 0,1 1 0,0-1 0,0 1 0,0-1 0,1 1 0,0 0 0,0 0-1,0 1 1,1-1 0,0 0 0,0 0 0,1 1 0,0 8 0,0-13-188,0-1 0,0 1 0,1 0 0,-1-1 0,1 1 0,-1-1 1,1 1-1,0-1 0,-1 1 0,1-1 0,0 0 0,0 1 0,0-1 0,0 0 0,0 0 0,0 0 1,0 0-1,1 0 0,-1 0 0,0 0 0,3 2 0,-1-2-5,0 0-1,1 0 1,-1 0-1,0-1 1,1 1-1,-1-1 1,0 1-1,1-1 0,-1 0 1,4-1-1,8-1 19,0-1 0,0 0 0,22-9-1,-33 10-20,-1 2-28,0-1 0,0 0 0,-1 0 0,1 0 0,-1-1 0,1 1 0,-1-1-1,1 1 1,-1-1 0,0 0 0,0 0 0,1 0 0,-1 0 0,-1 0 0,1 0 0,0 0 0,-1-1 0,1 1 0,-1-1 0,1 1 0,-1-1-1,0 0 1,0 1 0,-1-1 0,1 0 0,0-3 0,-1-3 6,0 1 0,-1-1-1,0 1 1,0-1 0,-1 1 0,0 0-1,-5-12 1,7 20-9,-1-1-1,1 1 1,0-1 0,-1 1-1,1-1 1,0 1 0,0-1-1,-1 1 1,1-1 0,0 1-1,0-1 1,0 0 0,0 1-1,0-1 1,0 1 0,0-1-1,0 0 1,0 1 0,0-1-1,0 1 1,0-1 0,0 1-1,1-1 1,-1 1 0,0-1-1,0 0 1,1 1 0,-1-1-1,0 1 1,1-1 0,-1 1-1,0 0 1,1-1-1,-1 1 1,1-1 0,-1 1-1,0 0 1,1-1 0,0 0-1,3 1 12,-1 0-1,0 0 0,0 0 0,0 1 0,0-1 0,0 1 0,0 0 1,5 1-1,91 33 540,-84-29-439,-1 1-1,0 0 1,0 0-1,-1 2 1,17 13-1,-19-11 26,-12-12 137,-17-32-58,14 19-182,0 0 0,1 0 0,0 0 0,1-1 0,1 1 0,0-1 0,2-21 0,-1 31-44,0 0 0,1 1 0,0-1-1,0 1 1,0-1 0,0 0 0,0 1 0,1 0 0,0-1 0,0 1-1,0 0 1,1 0 0,-1 0 0,1 0 0,0 1 0,0-1-1,0 1 1,1 0 0,-1-1 0,1 2 0,0-1 0,-1 0-1,1 1 1,1-1 0,-1 1 0,0 0 0,0 1 0,1-1-1,-1 1 1,6-1 0,-5 1-317,1 0 0,-1 1 0,1 0 0,-1 0-1,1 0 1,5 1 0,6 6-6098</inkml:trace>
</inkml:ink>
</file>

<file path=ppt/ink/ink1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05.632"/>
    </inkml:context>
    <inkml:brush xml:id="br0">
      <inkml:brushProperty name="width" value="0.05" units="cm"/>
      <inkml:brushProperty name="height" value="0.05" units="cm"/>
      <inkml:brushProperty name="color" value="#FF0066"/>
    </inkml:brush>
  </inkml:definitions>
  <inkml:trace contextRef="#ctx0" brushRef="#br0">1 7 6881,'47'13'3332,"-46"-13"-3067,0 0 1,-1 0-1,1 0 1,-1 0-1,1 0 1,-1 1-1,1-1 1,0 0-1,-1 0 1,1 1-1,-1-1 1,1 0-1,-1 1 1,1-1-1,-1 0 0,1 1 1,-1-1-1,0 1 1,1-1-1,-1 1 1,0-1-1,1 1 1,-1-1-1,0 1 1,1-1-1,-1 1 1,0-1-1,0 1 1,0 0-1,0-1 1,1 1-1,-1-1 1,0 1-1,0 0 0,0-1 1,0 1-1,0-1 1,-1 1-1,1 0 1,0-1-1,0 1 1,0-1-1,-1 2 1,0 4 1417,2-4-1627,1 1-1,-1-1 1,0 0-1,1 1 1,-1-1-1,1 0 1,0 0-1,-1 0 0,1 0 1,0 0-1,0 0 1,0-1-1,1 1 1,-1-1-1,0 1 1,1-1-1,-1 0 1,1 0-1,-1 0 1,5 1-1,2 0-64,-1 1-1,1-2 0,0 1 0,10 0 0,-17-2 14,1-1-1,0 1 0,-1 0 0,1-1 1,0 1-1,-1-1 0,1 0 0,-1 0 1,1 0-1,-1 0 0,1 0 0,-1-1 1,0 1-1,0-1 0,0 0 0,1 1 1,-2-1-1,1 0 0,2-3 0,2-3 18,0 0-1,0 0 1,6-15-1,-7 12-7,-5 10-8,1 1-1,-1-1 0,1 0 1,-1 1-1,1-1 0,-1 0 0,1 1 1,-1-1-1,1 1 0,-1-1 1,1 1-1,0-1 0,-1 1 0,1-1 1,0 1-1,-1 0 0,1-1 1,0 1-1,0 0 0,-1 0 1,1 0-1,0-1 0,0 1 0,0 0 1,-1 0-1,1 0 0,0 0 1,0 0-1,0 0 0,-1 1 1,1-1-1,0 0 0,0 0 0,-1 0 1,1 1-1,0-1 0,0 1 1,-1-1-1,1 0 0,1 2 1,29 24 351,-25-20-258,11 11 246,0 1 0,-1 0 0,-1 0 0,-1 2-1,0 0 1,13 29 0,-21-38-272,-2 0 1,0 1-1,0 0 0,-1 0 1,0 0-1,-1 1 0,-1-1 0,0 0 1,0 1-1,-1-1 0,-1 1 1,0-1-1,-1 0 0,-3 13 1,1-9-91,1 1-463,-2 0 0,0-1 0,0 0-1,-13 24 1,0-12-2046,10 0 979</inkml:trace>
</inkml:ink>
</file>

<file path=ppt/ink/ink1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06.835"/>
    </inkml:context>
    <inkml:brush xml:id="br0">
      <inkml:brushProperty name="width" value="0.05" units="cm"/>
      <inkml:brushProperty name="height" value="0.05" units="cm"/>
      <inkml:brushProperty name="color" value="#FF0066"/>
    </inkml:brush>
  </inkml:definitions>
  <inkml:trace contextRef="#ctx0" brushRef="#br0">144 500 8226,'-42'-34'3945,"42"33"-3801,-1 1 1,1 0 0,-1-1 0,1 1 0,-1 0 0,1 0 0,0-1 0,-1 1 0,1 0-1,-1 0 1,1 0 0,-1 0 0,0-1 0,1 1 0,-1 0 0,1 0 0,-1 0 0,1 0-1,-1 0 1,1 0 0,-1 1 0,1-1 0,-1 0 0,1 0 0,-1 0 0,1 0-1,-1 1 1,1-1 0,-1 0 0,1 0 0,-1 1 0,1-1 0,0 0 0,-1 1 0,-10 15 965,10-13-481,-15 21 1162,-16 34 0,28-49-1503,0 1 0,0-1 1,1 0-1,1 1 0,-1 0 1,1-1-1,0 18 0,1-25-266,1-1 0,0 1-1,0 0 1,0-1 0,0 1-1,1 0 1,-1 0 0,0-1-1,1 1 1,-1 0 0,1-1-1,0 1 1,-1-1 0,1 1-1,0-1 1,0 1 0,0-1-1,0 0 1,0 1 0,0-1-1,0 0 1,1 0 0,-1 0-1,0 0 1,3 2 0,-1-2-9,0 0 1,0-1 0,0 1-1,0-1 1,0 1-1,1-1 1,-1 0-1,0 0 1,0-1-1,0 1 1,0-1 0,0 1-1,3-2 1,9-3-4,0-1 0,0 0 0,-1-1 0,19-12 0,-20 9 4,0 0-1,-1 0 0,-1-2 0,0 1 0,0-2 0,-1 1 0,0-1 0,-2-1 0,1 0 0,-2 0 0,0 0 0,0-1 0,-1 0 0,6-28 1,-10 35-10,0 0 1,-1-1 0,0 1 0,-1-13 0,0 20 2,1-1 0,-1 0 0,0 0 0,-1 1 0,1-1 0,0 0 0,0 0 0,-1 1 0,1-1 0,-1 0 0,1 1 0,-1-1 0,0 0 0,0 1 0,1-1 0,-1 1 0,0-1 0,0 1 0,-1 0 0,1-1 0,0 1 0,0 0 0,-1 0 0,1 0 0,-1 0 0,1 0 0,-3-1 0,4 2-2,-1 0 0,0 0 0,1 0 0,-1 0 0,0 0 0,1 0 0,-1 0 1,0 0-1,1 0 0,-1 0 0,0 1 0,1-1 0,-1 0 0,1 0 0,-1 1 1,0-1-1,1 0 0,-1 1 0,1-1 0,-1 1 0,1-1 0,-1 1 0,1-1 0,-1 1 1,1-1-1,0 1 0,-1-1 0,1 1 0,0-1 0,-1 1 0,1 0 0,0-1 1,0 1-1,0 0 0,-1-1 0,1 1 0,0 0 0,-4 30-22,4-27 14,-2 17-1,2 0-1,0-1 0,1 1 1,0 0-1,9 33 0,-9-49 4,1 0 0,-1 0-1,1 0 1,0-1 0,1 1-1,-1-1 1,1 0 0,0 0-1,0 0 1,0 0 0,1 0-1,-1 0 1,1-1 0,0 0-1,0 0 1,0 0 0,0 0-1,1 0 1,-1-1 0,1 0-1,0 0 1,-1 0 0,1-1-1,0 0 1,0 1 0,0-2-1,0 1 1,9 0 0,-5-1 1,0 0-1,1 0 1,-1-1 0,0 0 0,0-1 0,0 0 0,-1 0 0,1-1 0,0 0 0,-1-1-1,0 0 1,12-7 0,-9 4 3,0-2 0,-1 1 0,0-1 0,0-1 0,-1 1 0,0-2 0,13-20 0,-9 9 39,-2 0 0,0 0 0,-1-1 0,-1-1 0,-2 0 1,0 0-1,-1 0 0,4-45 0,-8 43 38,-1-1 1,-1 0-1,-2 0 0,-9-52 0,11 77-71,0 0 0,0 0-1,-1 0 1,1 0 0,-1 0-1,1 0 1,-1 0 0,0 0-1,0 1 1,0-1 0,0 0-1,0 1 1,0-1 0,0 1-1,-1-1 1,1 1-1,0-1 1,-1 1 0,1 0-1,-1 0 1,0 0 0,1 0-1,-1 0 1,0 0 0,0 0-1,1 0 1,-1 1 0,0-1-1,0 1 1,-2-1 0,1 1 7,0 1 1,0 0 0,0-1 0,0 1 0,1 0 0,-1 1 0,0-1-1,1 0 1,-1 1 0,1-1 0,0 1 0,-1 0 0,1 0 0,0 0 0,0 0-1,0 0 1,0 0 0,0 1 0,-2 4 0,-2 3 15,1 0 1,0 1-1,1-1 1,0 1-1,1 0 1,0 0-1,0 0 0,1 0 1,1 1-1,0-1 1,0 1-1,2-1 1,-1 0-1,1 1 1,3 10-1,-1-6-13,0 0-1,2-1 1,0 1 0,0-1-1,1-1 1,1 1-1,1-1 1,0 0 0,1-1-1,12 15 1,-18-24-16,1 0 0,-1 0-1,1-1 1,0 1 0,0-1 0,0 0-1,0-1 1,0 1 0,1-1 0,-1 1-1,1-1 1,0-1 0,-1 1 0,1-1 0,0 1-1,0-1 1,8 0 0,-9-1 0,1-1 0,-1 1 0,0-1 0,1 0 0,-1 0 0,0 0 0,0-1 0,1 0 0,-1 0 0,0 0 0,-1 0 0,1 0 0,0-1 0,-1 0 1,1 1-1,-1-1 0,0-1 0,0 1 0,5-7 0,1-4 10,0 0 0,-1-1 0,0 0 0,-1-1 0,-1 1 0,-1-1 0,0 0 0,-1-1 1,-1 1-1,3-33 0,-5 31 0,0 0 0,-2 0 1,0 0-1,-1 0 0,0 0 1,-2 0-1,0 0 0,-1 1 1,-14-33-1,19 49-12,-1 1 0,1-1 1,0 1-1,0-1 0,0 1 0,-1-1 0,1 1 0,0-1 0,0 1 0,-1-1 1,1 1-1,0 0 0,-1-1 0,1 1 0,0-1 0,-1 1 0,1 0 0,-1 0 1,1-1-1,-1 1 0,1 0 0,-1 0 0,1-1 0,-1 1 0,1 0 1,-1 0-1,1 0 0,-1 0 0,1 0 0,-1 0 0,1 0 0,-1 0 0,1 0 1,-1 0-1,1 0 0,-1 0 0,1 0 0,-1 0 0,1 0 0,-1 0 1,1 1-1,-1-1 0,1 0 0,-1 0 0,1 1 0,-1-1 0,1 0 0,-1 1 1,1-1-1,-2 2 1,0 0 0,1 0 0,-1 0 1,1 0-1,0 0 0,0 0 0,0 0 1,0 0-1,0 0 0,-1 3 0,1 1 2,-1 0 0,2 0 0,-1 0 0,1 0 0,-1 0 0,2 0-1,-1 0 1,1 0 0,-1 0 0,2 0 0,-1-1 0,1 1-1,0 0 1,0-1 0,0 1 0,1-1 0,0 0 0,0 1 0,0-1-1,1-1 1,0 1 0,-1 0 0,2-1 0,4 5 0,0-2 12,0-1-1,0 1 1,0-2 0,1 1 0,0-1 0,0-1 0,0 0 0,1 0 0,-1-1 0,1 0-1,0-1 1,17 2 0,-8-3 48,4 1 361,47 8 0,-66-9-337,1 0 0,0 1 1,-1 0-1,1 0 0,-1 1 0,1-1 0,-1 1 1,0 0-1,0 1 0,0-1 0,-1 1 0,1 0 0,4 6 1,-8-9-72,0 0 0,-1 1 1,1-1-1,0 0 1,-1 1-1,1-1 0,-1 1 1,1-1-1,-1 1 1,0-1-1,0 1 0,1-1 1,-1 1-1,0-1 1,-1 1-1,1-1 0,0 1 1,0-1-1,-1 1 1,1-1-1,0 1 0,-1-1 1,0 0-1,1 1 1,-1-1-1,0 0 0,0 1 1,1-1-1,-1 0 1,0 0-1,0 0 0,0 0 1,-1 0-1,0 1 0,-7 6 39,0 0 0,-1-1-1,-14 9 1,13-9-12,-24 16 3,-58 27 1,76-43-267,1 0 1,-2-1-1,1-1 0,0 0 0,-1-1 0,-21 1 0,34-4-118,-1-1 0,1 0 0,-1-1 0,1 1 0,-1-1 1,1 0-1,-10-3 0,14 3 178,-1 1 0,1-1 0,-1 0 0,1 1 0,0-1 0,-1 0 1,1 0-1,0 0 0,0 0 0,-1 0 0,1 0 0,0 0 0,0-1 1,0 1-1,1 0 0,-1-1 0,0 1 0,0 0 0,1-1 0,-1 1 1,1-1-1,-1 1 0,1-1 0,0 1 0,-1-1 0,1 1 1,0-1-1,0 0 0,0 1 0,0-1 0,1-2 0,13-32-1466</inkml:trace>
</inkml:ink>
</file>

<file path=ppt/ink/ink1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07.262"/>
    </inkml:context>
    <inkml:brush xml:id="br0">
      <inkml:brushProperty name="width" value="0.05" units="cm"/>
      <inkml:brushProperty name="height" value="0.05" units="cm"/>
      <inkml:brushProperty name="color" value="#FF0066"/>
    </inkml:brush>
  </inkml:definitions>
  <inkml:trace contextRef="#ctx0" brushRef="#br0">130 0 14315,'-15'26'6185,"-13"-1"-3744,6-6-617,-11-13-2368,9-6 2553,16-14-1713</inkml:trace>
</inkml:ink>
</file>

<file path=ppt/ink/ink1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08.087"/>
    </inkml:context>
    <inkml:brush xml:id="br0">
      <inkml:brushProperty name="width" value="0.05" units="cm"/>
      <inkml:brushProperty name="height" value="0.05" units="cm"/>
      <inkml:brushProperty name="color" value="#FF0066"/>
    </inkml:brush>
  </inkml:definitions>
  <inkml:trace contextRef="#ctx0" brushRef="#br0">60 137 8114,'-4'-1'703,"0"1"1,0-1 0,0 0-1,-1 0 1,1-1-1,0 1 1,1-1 0,-1 0-1,0 0 1,-6-4-1,9 5-549,0 0 0,1 0 0,-1 0 0,0 0-1,0-1 1,0 1 0,1 0 0,-1-1 0,1 1-1,-1 0 1,1-1 0,0 1 0,-1 0 0,1-1 0,0 1-1,0-1 1,0 1 0,0-1 0,0 1 0,0-1-1,1 1 1,-1 0 0,0-1 0,1 1 0,-1 0-1,1-1 1,-1 1 0,1 0 0,0-1 0,-1 1-1,1 0 1,0 0 0,0 0 0,1-1 0,2-4 79,0 0 0,1 1 1,0 0-1,0 0 1,0 0-1,1 1 1,-1-1-1,1 1 0,0 1 1,1-1-1,-1 1 1,0 0-1,1 0 1,7-1-1,-9 2-154,1 1 0,-1 0 0,1 0 0,-1 0 0,1 1 0,-1 0 0,1 0 0,-1 0 0,1 1 0,-1-1 0,1 1 0,-1 1 0,0-1 0,1 1 0,-1 0 0,0 0 0,9 6 0,-6-2-59,0 1 0,0 0 0,-1 0 0,0 1 0,-1 0 0,1 0 0,-2 0 0,1 1 0,5 11 0,-3-3-21,-1 1-1,0 0 0,7 31 1,-11-34-14,-2 0 1,1 0-1,-2 1 1,0-1-1,-1 0 1,0 1-1,-6 23 1,0-9-100,-2 1 1,-19 43 0,22-59 54,-1 0 0,-1-1 1,0 0-1,-20 25 0,25-36 58,0 1 0,0-1 0,0 1 0,0-1 0,-1 0 0,0 0 0,1-1 0,-1 1 0,0-1 0,0 0 0,-1 0 0,1 0 0,0 0 0,-1-1 0,1 1 0,-1-1 0,1-1 0,-1 1 0,0-1 0,1 1 0,-8-2-1,10 1 4,1 0-1,-1 0 1,1 0-1,-1 0 0,1-1 1,-1 1-1,1 0 1,0-1-1,-1 1 1,1-1-1,-1 0 0,1 0 1,0 1-1,0-1 1,-1 0-1,1 0 0,0 0 1,0 0-1,0 0 1,0 0-1,0-1 0,0 1 1,0 0-1,0 0 1,1-1-1,-1 1 0,1-1 1,-1 1-1,1 0 1,-1-1-1,1 1 0,0-1 1,-1 1-1,1-1 1,0 1-1,0-1 0,0 1 1,0-1-1,0 1 1,1-1-1,-1 1 1,0-1-1,1 1 0,0-3 1,1-2 15,1 0 0,-1 0 0,1 0 0,1 0 0,-1 0 0,1 1 0,0-1 0,0 1 0,6-5 0,0 1 8,0 1-1,0 1 1,1-1 0,0 2 0,0 0 0,1 0 0,0 1-1,0 0 1,22-5 0,6 2-61,70-6 0,-88 12-21,-16 1-294,1 1 0,-1-2 0,1 1 0,-1-1 0,0 0 0,0 0 1,0 0-1,0-1 0,0 0 0,0 0 0,-1-1 0,0 0 1,8-6-1,17-23 740,-9 2 125</inkml:trace>
</inkml:ink>
</file>

<file path=ppt/ink/ink1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08.484"/>
    </inkml:context>
    <inkml:brush xml:id="br0">
      <inkml:brushProperty name="width" value="0.05" units="cm"/>
      <inkml:brushProperty name="height" value="0.05" units="cm"/>
      <inkml:brushProperty name="color" value="#FF0066"/>
    </inkml:brush>
  </inkml:definitions>
  <inkml:trace contextRef="#ctx0" brushRef="#br0">1 1 9218,'14'40'6955,"12"18"-2643,3 7-1981,-11-22-1281,2-1 1,31 51 0,-45-86-1072,-9-26-12499,-5 0 10199</inkml:trace>
</inkml:ink>
</file>

<file path=ppt/ink/ink1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08.913"/>
    </inkml:context>
    <inkml:brush xml:id="br0">
      <inkml:brushProperty name="width" value="0.05" units="cm"/>
      <inkml:brushProperty name="height" value="0.05" units="cm"/>
      <inkml:brushProperty name="color" value="#FF0066"/>
    </inkml:brush>
  </inkml:definitions>
  <inkml:trace contextRef="#ctx0" brushRef="#br0">1 86 9314,'20'-22'7486,"9"5"-4014,35-9-1915,-37 15-193,-23 10-1297,1-1 0,-1 0 0,0 1 0,0 0 0,1 0 0,-1 0 1,1 1-1,-1-1 0,1 1 0,-1 0 0,1 0 0,-1 1 0,0-1 0,1 1 0,4 2 0,-6-2-69,-1 0-1,1 1 1,-1-1 0,1 1-1,-1 0 1,1 0 0,-1 0-1,0 0 1,0 0-1,0 1 1,0-1 0,-1 0-1,1 1 1,-1 0 0,1-1-1,-1 1 1,0 0-1,0 0 1,0-1 0,0 1-1,-1 0 1,1 0 0,0 4-1,0 7-79,0 1 0,0-1-1,-1 1 1,-1 0 0,-1-1-1,-3 19 1,4-32 74,1 0 0,0 0 0,0 1 0,1-1-1,-1 0 1,0 0 0,0 1 0,1-1 0,-1 0 0,0 0 0,1 0 0,-1 1-1,1-1 1,0 0 0,-1 0 0,1 0 0,0 0 0,0 0 0,0 0 0,0 0 0,-1 0-1,1-1 1,0 1 0,1 0 0,-1-1 0,0 1 0,0 0 0,0-1 0,0 1-1,0-1 1,1 0 0,1 1 0,50 11 149,-36-9 6,-14-2-146,6 1 294,0 0-1,-1 0 0,1 1 1,14 8-1,-21-11-229,-1 1-1,0 0 1,1 0 0,-1 0-1,0 0 1,1 0-1,-1 0 1,0 0 0,0 0-1,0 1 1,0-1 0,0 0-1,0 1 1,0-1-1,-1 1 1,1-1 0,0 1-1,-1-1 1,1 1 0,-1-1-1,0 1 1,1 0-1,-1-1 1,0 1 0,0-1-1,0 1 1,0 0-1,0-1 1,-1 1 0,1 0-1,0-1 1,-1 1 0,0 2-1,-8 14-107,0-1 0,-2 0 0,0 0-1,0-1 1,-2-1 0,0 0 0,0 0 0,-2-2-1,-17 14 1,19-19-1447,13-8 1420,0 0-1,-1 0 1,1 0 0,0 0 0,-1 0-1,1 0 1,0 0 0,-1 0 0,1 0 0,0 0-1,-1 0 1,1 0 0,0 0 0,-1 0-1,1-1 1,0 1 0,-1 0 0,1 0-1,0 0 1,0 0 0,-1-1 0,1 1-1,0 0 1,0 0 0,-1 0 0,1-1 0,0 1-1,0 0 1,0-1 0,-1 1 0,1 0-1,0 0 1,0-1 0,0 1 0,0 0-1,0-1 1,0 1 0,0 0 0,0-1-1,-1-17-1459</inkml:trace>
</inkml:ink>
</file>

<file path=ppt/ink/ink1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09.391"/>
    </inkml:context>
    <inkml:brush xml:id="br0">
      <inkml:brushProperty name="width" value="0.05" units="cm"/>
      <inkml:brushProperty name="height" value="0.05" units="cm"/>
      <inkml:brushProperty name="color" value="#FF0066"/>
    </inkml:brush>
  </inkml:definitions>
  <inkml:trace contextRef="#ctx0" brushRef="#br0">0 0 11138,'42'35'4937,"18"8"-2224,5-1-8,10 4-201,1 5-7,-6 11-473,-8 12-376,-18 14-743,-16 7-305,-21 10-344,-10 2-32,-28 4-112,-6 0-8,-9-12-440,-3-13-496,3-31-2569,-5-20 2225</inkml:trace>
</inkml:ink>
</file>

<file path=ppt/ink/ink1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12.393"/>
    </inkml:context>
    <inkml:brush xml:id="br0">
      <inkml:brushProperty name="width" value="0.05" units="cm"/>
      <inkml:brushProperty name="height" value="0.05" units="cm"/>
      <inkml:brushProperty name="color" value="#FF0066"/>
    </inkml:brush>
  </inkml:definitions>
  <inkml:trace contextRef="#ctx0" brushRef="#br0">124 370 7610,'-95'0'3042,"93"0"-2876,1 0 0,0 0-1,0 0 1,0-1 0,0 1 0,0 0 0,0 0 0,0-1 0,0 1 0,0 0 0,0-1 0,0 1 0,0-1 0,0 1 0,0-1 0,0 0 0,0 1 0,0-1 0,0 0 0,1 0 0,-1 0 0,0 1 0,0-1 0,1 0-1,-1 0 1,1 0 0,-1 0 0,1 0 0,-1 0 0,1 0 0,0 0 0,-1 0 0,1-1 0,0 1 0,0 0 0,0 0 0,0 0 0,0 0 0,0 0 0,0 0 0,0 0 0,1 0 0,-1-1 0,0 1 0,0 0-1,1 0 1,-1 0 0,1 0 0,-1 0 0,1 0 0,0 0 0,-1 1 0,1-1 0,0 0 0,-1 0 0,3 0 936,-3 3-991,0 1 0,1-1 1,-1 0-1,0 1 0,1-1 0,-1 1 0,1-1 0,0 1 1,0-1-1,0 0 0,0 0 0,0 1 0,2 1 0,68 110 1080,-63-99-958,2 1-1,0-2 1,23 26-1,-30-36-188,1 0 0,0-1-1,0 1 1,0-1 0,1 0-1,-1 0 1,1 0 0,-1 0-1,1-1 1,0 0 0,0 0 0,0 0-1,1-1 1,-1 0 0,0 0-1,0 0 1,7 0 0,-10-1-26,1 0-1,-1-1 1,1 1 0,-1-1-1,1 1 1,-1-1 0,0 0 0,1 0-1,-1 0 1,0 0 0,1-1-1,-1 1 1,0-1 0,0 1 0,0-1-1,-1 0 1,3-1 0,0-2 14,-1 1 0,0-1 0,0 0 1,-1 0-1,1 0 0,-1 0 0,3-8 0,-1-4 26,0 0 0,-2 0 0,1 0 0,-1-19-1,-2 8-3,-2-1-1,0 1 1,-12-49-1,-30-81 115,33 123-134,9 30-73,0-2 0,1 1 0,0 0 0,0 0-1,1 0 1,0-12 0,0 17-26,0 0 0,0 0-1,0 0 1,1 0 0,-1 0 0,0 0 0,1 0-1,-1 0 1,1 0 0,-1 0 0,1 0 0,-1 0-1,1 0 1,-1 0 0,1 1 0,0-1 0,0 0-1,1-1 1,-1 2-75,1-1 1,-1 1-1,0 0 0,1-1 1,-1 1-1,0 0 0,1 0 0,-1 0 1,0 0-1,1 0 0,-1 0 1,0 0-1,1 1 0,-1-1 0,0 0 1,1 1-1,-1-1 0,0 1 1,2 0-1,3 3-852,0-1-1,0 1 1,0 0 0,7 7 0,6 9-321</inkml:trace>
</inkml:ink>
</file>

<file path=ppt/ink/ink1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12.884"/>
    </inkml:context>
    <inkml:brush xml:id="br0">
      <inkml:brushProperty name="width" value="0.05" units="cm"/>
      <inkml:brushProperty name="height" value="0.05" units="cm"/>
      <inkml:brushProperty name="color" value="#FF0066"/>
    </inkml:brush>
  </inkml:definitions>
  <inkml:trace contextRef="#ctx0" brushRef="#br0">160 58 9354,'1'-3'758,"-1"0"0,-1 0-1,1 0 1,0 0 0,-1 0 0,0 1-1,1-1 1,-1 0 0,0 0 0,-1 0-1,1 1 1,-3-5 0,3 6-550,0-1 1,0 1 0,0 0 0,-1 0-1,1-1 1,0 1 0,-1 0-1,1 0 1,-1 1 0,1-1-1,-1 0 1,0 0 0,1 1 0,-1-1-1,0 1 1,-2-1 0,1 1-161,-1 0 1,1 0 0,0 0 0,0 1-1,0 0 1,0-1 0,0 1 0,0 0 0,0 0-1,0 1 1,0-1 0,0 1 0,1-1-1,-1 1 1,1 0 0,-1 0 0,1 0 0,0 0-1,-1 0 1,1 1 0,0-1 0,-2 5-1,-4 4-2,1 0-1,1 0 1,0 1-1,0 0 1,1 0-1,1 0 1,0 1-1,1-1 1,0 1-1,-2 20 1,5-31-40,0-1 1,0 0 0,0 0 0,0 1 0,1-1 0,-1 0 0,0 1 0,0-1 0,1 0-1,-1 0 1,1 1 0,-1-1 0,1 0 0,-1 0 0,1 0 0,0 0 0,-1 0 0,1 0-1,0 0 1,0 0 0,0 0 0,0 0 0,0 0 0,0 0 0,2 1 0,0-2-1,-1 1 0,0-1 0,0 0 0,0 0 1,0 0-1,1 0 0,-1 0 0,0 0 0,0 0 0,0-1 1,1 1-1,-1-1 0,4-1 0,4-2 11,0-1 1,-1 0-1,1-1 0,16-13 1,-19 12 77,0 1 0,0-1 1,-1-1-1,0 1 0,0-1 1,-1 0-1,0 0 0,0-1 1,6-16-1,-11 24-80,0 1 0,0 0 0,0 0 0,0-1 0,0 1-1,0 0 1,0 0 0,0-1 0,0 1 0,0 0 0,0 0 0,1-1 0,-1 1 0,0 0-1,0 0 1,0 0 0,0-1 0,1 1 0,-1 0 0,0 0 0,0 0 0,0 0 0,1-1-1,-1 1 1,0 0 0,0 0 0,0 0 0,1 0 0,-1 0 0,0 0 0,0 0 0,1 0-1,-1 0 1,0 0 0,0 0 0,1 0 0,-1 0 0,0 0 0,0 0 0,1 0 0,-1 0-1,0 0 1,0 0 0,1 0 0,-1 0 0,10 11 48,-2-2-209,61 34-1139,-66-42 985,-1 1 1,0-1-1,1 0 0,-1-1 0,1 1 0,-1 0 0,1-1 1,-1 1-1,1-1 0,0 0 0,-1 0 0,1 0 0,-1 0 1,1 0-1,0 0 0,-1-1 0,1 1 0,-1-1 0,1 0 0,-1 0 1,0 0-1,1 0 0,2-2 0,10-3-3387,10-2 1456</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42.460"/>
    </inkml:context>
    <inkml:brush xml:id="br0">
      <inkml:brushProperty name="width" value="0.05" units="cm"/>
      <inkml:brushProperty name="height" value="0.05" units="cm"/>
      <inkml:brushProperty name="color" value="#FF0066"/>
    </inkml:brush>
  </inkml:definitions>
  <inkml:trace contextRef="#ctx0" brushRef="#br0">203 797 6265,'-35'5'2402,"35"-5"-2235,0 0 0,0 0 0,-1 0 0,1 0 0,0 0 0,-1 0 0,1 0 0,0 0 0,-1 0 0,1 1 0,0-1 0,0 0 0,-1 0 0,1 0 0,0 0 0,0 0-1,-1 1 1,1-1 0,0 0 0,0 0 0,-1 1 0,1-1 0,0 0 0,0 0 0,0 1 0,0-1 0,-1 0 0,1 0 0,0 1 0,0-1 0,0 0 0,0 1 0,0-1 0,0 1 0,4 13 1774,-3-12-1821,0 0 1,1 0-1,-1 0 1,0 0-1,1-1 0,-1 1 1,1 0-1,0-1 1,-1 0-1,1 1 0,0-1 1,4 2-1,1 0 31,1 0 0,-1 0-1,0 0 1,13 9 0,-16-9-99,0-1 0,1 1 0,-1-1 0,1 0-1,-1 0 1,1 0 0,0-1 0,0 0 0,-1 0 0,1 0 0,0 0 0,0-1 0,9 0-1,257 22 1386,-192-12-1284,-1-4 1,116-4-1,-83-12 42,-48 3 211,0 2 1,0 3-1,78 8 0,-92 0-211,0-3 0,57-2 0,-83-3-161,1 0 0,-1-2 0,0 0-1,0-2 1,0-1 0,36-15 0,-30 9 4,-1-2 1,0 0 0,-1-2 0,-1-1-1,29-27 1,9-6 17,-51 42 12,1 0 0,-2-2 1,1 1-1,-1-2 0,-1 0 0,0 0 0,12-18 0,-22 27-34,1-1 0,-1 1 0,0 0 0,0 0-1,0-1 1,0 1 0,-1 0 0,1-1 0,-1 1-1,0-1 1,0 1 0,0 0 0,0-1 0,-1 1-1,1-1 1,-1 1 0,0 0 0,0-1 0,0 1-1,0 0 1,-1 0 0,0 0 0,1 0 0,-1 0-1,0 0 1,-3-2 0,-6-9-10,-1 1 0,0 0 0,-26-20 0,25 22-31,-11-8-4,-1 2 0,0 0 0,-55-27 0,-87-24-72,10 5 43,41 11-24,-127-38-1,197 76 45,0 2 0,-1 3 0,0 1 0,-1 2 0,1 3 0,-54 2 0,-40 14-51,2 6 0,-153 41-1,270-55 67,0 1 0,0 1 0,1 1 0,-26 14 0,40-18 4,0 0 0,0 1 0,0 0-1,0 0 1,1 1 0,0-1 0,0 2-1,1-1 1,-1 1 0,1-1-1,1 1 1,-1 1 0,1-1 0,-5 14-1,1 4 23,2 0-1,1 0 0,0 0 0,2 0 0,1 1 0,1 0 0,1-1 0,2 1 1,8 47-1,-8-63-99,1 0 1,0-1 0,0 1 0,1-1-1,0 0 1,0 0 0,1 0 0,1-1-1,-1 0 1,1 0 0,1 0 0,0-1-1,0 0 1,0 0 0,1-1-1,-1 1 1,2-2 0,-1 1 0,1-1-1,-1-1 1,1 1 0,1-2 0,-1 1-1,1-1 1,-1 0 0,1-1-1,0 0 1,11 0 0,36 2-187,69-5-1,-14-8 717</inkml:trace>
</inkml:ink>
</file>

<file path=ppt/ink/ink1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13.332"/>
    </inkml:context>
    <inkml:brush xml:id="br0">
      <inkml:brushProperty name="width" value="0.05" units="cm"/>
      <inkml:brushProperty name="height" value="0.05" units="cm"/>
      <inkml:brushProperty name="color" value="#FF0066"/>
    </inkml:brush>
  </inkml:definitions>
  <inkml:trace contextRef="#ctx0" brushRef="#br0">113 2 10314,'-3'-2'4585,"-5"10"-2416,-3 8-289,-10 6-640,-3 8-151,5 3-201,-1 1-112,13 2-296,7-1-152,8-7-216,7-1-48,5-8-192,4-6-200,6-7-472,-3-4-320,-3-10-1041,7-3-191,9-7 1471</inkml:trace>
</inkml:ink>
</file>

<file path=ppt/ink/ink1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13.769"/>
    </inkml:context>
    <inkml:brush xml:id="br0">
      <inkml:brushProperty name="width" value="0.05" units="cm"/>
      <inkml:brushProperty name="height" value="0.05" units="cm"/>
      <inkml:brushProperty name="color" value="#FF0066"/>
    </inkml:brush>
  </inkml:definitions>
  <inkml:trace contextRef="#ctx0" brushRef="#br0">86 109 9034,'-37'41'8514,"4"11"-4195,30-49-4185,1 1 0,0 0 0,1 0 0,-1 0 0,1 0 0,0 0-1,-1 1 1,2-1 0,-1 0 0,0 0 0,1 1 0,0-1 0,0 0 0,0 1 0,1-1 0,0 0 0,-1 1-1,1-1 1,1 0 0,-1 0 0,1 0 0,-1 0 0,1 0 0,3 4 0,-3-5-120,-1-1 0,1 0 0,0 0 1,0 0-1,0 0 0,0-1 0,0 1 0,0 0 1,1-1-1,-1 0 0,0 1 0,1-1 0,-1 0 1,1 0-1,-1 0 0,1-1 0,0 1 0,-1-1 1,4 1-1,-1-1-10,-1-1-1,0 1 1,0-1 0,1 0-1,-1 0 1,0 0 0,0 0-1,0-1 1,0 0 0,0 0-1,4-3 1,1 0 0,-1-2-1,0 1 1,0-1 0,0 0 0,-1-1-1,0 0 1,-1 0 0,1-1-1,5-10 1,-9 12-7,-2 3 10,1 0 1,0 1-1,-1-1 0,1 1 0,1-1 0,-1 1 0,0 0 0,5-5 0,-7 8-19,2 5 38,2 6-6,1-1 0,0 1 1,1-1-1,9 13 0,-9-15-6,-3-4 1,1 1 0,0-1 0,0 0 0,0 0 0,1 0 0,-1-1 0,1 0 1,0 0-1,0 0 0,8 3 0,-11-5-141,0 0 0,0 0 1,0-1-1,1 1 0,-1-1 0,0 0 1,0 1-1,0-1 0,1 0 0,-1 0 1,4-1-1,-5 1-95,0-1 1,0 1-1,1-1 0,-1 1 1,0-1-1,0 1 0,0-1 1,0 0-1,0 0 0,0 1 1,-1-1-1,1 0 1,0 0-1,0 0 0,-1 0 1,1 0-1,0 0 0,-1 0 1,1 0-1,-1 0 0,1 0 1,0-2-1,-1-10-1271</inkml:trace>
  <inkml:trace contextRef="#ctx0" brushRef="#br0" timeOffset="0.98">168 28 9970,'-16'8'3961,"8"-8"-3225,7-9-1088,10-18 64</inkml:trace>
</inkml:ink>
</file>

<file path=ppt/ink/ink1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14.790"/>
    </inkml:context>
    <inkml:brush xml:id="br0">
      <inkml:brushProperty name="width" value="0.05" units="cm"/>
      <inkml:brushProperty name="height" value="0.05" units="cm"/>
      <inkml:brushProperty name="color" value="#FF0066"/>
    </inkml:brush>
  </inkml:definitions>
  <inkml:trace contextRef="#ctx0" brushRef="#br0">9 429 8402,'-1'0'255,"1"0"0,-1 0 1,1 0-1,0 0 0,-1 0 1,1 0-1,0 0 0,-4 3 2554,4-3-2554,0 0 1,0 1-1,0-1 0,-1 0 1,1 1-1,0-1 0,0 0 1,0 1-1,0-1 0,0 0 1,0 1-1,0-1 0,0 0 0,-1 1 1,1-1-1,0 1 0,1-1 1,-1 0-1,0 1 0,0-1 1,0 0-1,0 1 0,0 0 1,7 24 2388,-4-16-2587,34 106 3224,-36-112-3210,0 0 0,0 0 0,0 0-1,0 0 1,1 0 0,-1 0 0,1-1 0,0 1 0,-1-1 0,1 1 0,1-1 0,-1 0 0,0 1 0,0-1 0,1 0-1,-1-1 1,6 4 0,-6-5-51,0 1 0,0-1-1,0 0 1,0 1 0,0-1 0,1 0-1,-1 0 1,0-1 0,0 1 0,0 0-1,0-1 1,0 1 0,0-1 0,0 0-1,0 0 1,0 0 0,0 0 0,0 0-1,0 0 1,-1 0 0,1 0 0,0-1-1,-1 1 1,1-1 0,1-2-1,4-4 6,0-1-1,-1 0 0,-1 0 0,1 0 1,-1-1-1,4-12 0,-6 14-19,1-1-1,-1 1 1,2 0 0,-1 0-1,1 1 1,0-1 0,1 1-1,-1 0 1,10-7 0,-14 13-4,1 0 1,-1 0 0,1 0 0,-1 0-1,1 1 1,-1-1 0,1 1 0,0-1 0,-1 1-1,1 0 1,0-1 0,0 1 0,-1 0 0,1 0-1,0 0 1,-1 1 0,1-1 0,0 0 0,0 1-1,-1-1 1,1 1 0,0-1 0,-1 1 0,1 0-1,-1-1 1,1 1 0,-1 0 0,3 2 0,4 3 3,0 1 0,-1-1 0,12 15 0,-6-7 0,-3-4 312,-2-1-745,1 0 1,1 0 0,0-1-1,0 0 1,12 6-1,-19-12 43,0-1-1,1 1 1,-1-1-1,0 0 1,0 0-1,1 0 0,-1-1 1,0 1-1,1-1 1,-1 0-1,1 1 1,-1-2-1,0 1 0,1 0 1,-1-1-1,1 1 1,-1-1-1,0 0 1,0 0-1,0-1 1,1 1-1,-1-1 0,0 1 1,3-4-1,1 0-305,0 0 0,-1-1 0,1 1 0,-1-2 0,-1 1 0,1-1 0,-1 0 0,8-13 0,-11 15 822,1 0-1,-1 0 1,0 0-1,-1-1 1,1 1 0,0-8-1,-1 10 366,-1-1 1,0 1-1,0-1 0,0 1 0,-1-1 1,1 1-1,-1-1 0,0 1 0,0 0 0,-6-6 4795,0 20-2309,-6 23-1679,11-26-1248,-8 51 180,9-56-229,1 0-1,0 1 0,0-1 1,0 0-1,0 1 1,1-1-1,-1 0 1,1 1-1,0-1 0,0 0 1,0 0-1,1 0 1,-1 0-1,1 0 1,-1 0-1,1 0 1,2 3-1,-3-6-11,0 1 0,0 0-1,0-1 1,1 1 0,-1-1 0,0 1 0,0-1-1,0 1 1,0-1 0,1 0 0,-1 0 0,0 0-1,0 1 1,1-1 0,-1 0 0,0 0 0,0-1-1,1 1 1,-1 0 0,0 0 0,0-1 0,0 1-1,1-1 1,-1 1 0,0-1 0,0 1 0,0-1-1,0 0 1,0 1 0,1-2 0,36-30-420,-24 20 212,-12 10 185,4-3-35,0 0 1,0 0-1,0 1 0,0 0 0,1 0 0,0 0 0,0 1 0,0 0 1,0 0-1,0 1 0,10-2 0,-7 2 65,0 0 0,1 0 0,-1-1 0,0-1 0,12-5 0,-19 7 2,0 1 1,1-1 0,-1 0-1,0 0 1,0-1 0,0 1-1,0 0 1,-1-1 0,1 0 0,-1 1-1,1-1 1,-1 0 0,0 0-1,0-1 1,0 1 0,-1 0-1,3-6 1,-2-3 86,0 0 0,-1 0 0,-1 0 0,0 0-1,0 0 1,-4-23 0,-21-73 485,24 104-568,-9-35 142,-29-129 1148,49 180-816,6 18-251,-2 1 0,-1 0 0,12 48 0,14 34 238,-19-60-344,-12-30-133,0-1 1,2 0-1,14 24 1,-11-35-739</inkml:trace>
</inkml:ink>
</file>

<file path=ppt/ink/ink1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15.254"/>
    </inkml:context>
    <inkml:brush xml:id="br0">
      <inkml:brushProperty name="width" value="0.05" units="cm"/>
      <inkml:brushProperty name="height" value="0.05" units="cm"/>
      <inkml:brushProperty name="color" value="#FF0066"/>
    </inkml:brush>
  </inkml:definitions>
  <inkml:trace contextRef="#ctx0" brushRef="#br0">14 74 11707,'-13'13'5017,"16"-3"-3057,2-6-608,14-10-888,13 0-208,4-10-48,2-3-280,0 3-1088,-11-5-520,7 4 912</inkml:trace>
</inkml:ink>
</file>

<file path=ppt/ink/ink1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15.660"/>
    </inkml:context>
    <inkml:brush xml:id="br0">
      <inkml:brushProperty name="width" value="0.05" units="cm"/>
      <inkml:brushProperty name="height" value="0.05" units="cm"/>
      <inkml:brushProperty name="color" value="#FF0066"/>
    </inkml:brush>
  </inkml:definitions>
  <inkml:trace contextRef="#ctx0" brushRef="#br0">0 120 6689,'120'38'4044,"-118"-38"-3843,0 1 0,0 0 0,0-1 0,0 1 1,0-1-1,0 0 0,0 0 0,0 1 0,0-1 0,0-1 0,0 1 1,0 0-1,0 0 0,0-1 0,0 1 0,0-1 0,0 0 0,0 1 0,0-1 1,0 0-1,0 0 0,-1 0 0,1-1 0,0 1 0,-1 0 0,1-1 0,-1 1 1,1-1-1,-1 1 0,0-1 0,0 1 0,0-1 0,0 0 0,0 0 1,0 0-1,1-2 0,1-1 377,-1-1-194,1 1-1,-1-1 0,1 0 0,-2 1 0,1-1 1,-1 0-1,1 0 0,-2 0 0,1-1 0,-1-7 1,0 12-307,0 0 0,0-1 0,0 1 0,-1 0 0,1 0 0,-1 0 0,0 0 0,1 0 0,-1 0 0,0 0 0,0 0 0,0 0 0,0 0 0,-1 1 0,1-1 0,0 0 0,-1 1 0,1-1 0,-1 1 0,1 0 0,-1-1 0,0 1 0,0 0 0,0 0 0,0 0 0,1 0 0,-1 0 0,0 0-1,-1 1 1,1-1 0,0 1 0,-4-1 0,5 1-31,-1 0-1,0-1 0,1 1 0,-1 0 0,0 0 0,1 1 0,-1-1 0,0 0 0,1 0 0,-1 1 0,0-1 1,1 1-1,-1 0 0,1-1 0,-1 1 0,1 0 0,-1 0 0,1 0 0,0 0 0,-1 0 0,1 0 1,-2 2-1,1 0 42,1 0 1,-1-1-1,1 1 1,-1 0-1,1 0 1,0 0-1,0 0 1,1 0-1,-1 0 1,0 0-1,1 5 1,-1 0 85,1 0 1,1-1 0,-1 1 0,1 0 0,1-1-1,-1 1 1,1 0 0,0-1 0,5 11-1,2-3-48,1-1 0,0 0-1,1 0 1,0-1 0,1 0 0,1-1-1,0 0 1,1-1 0,0-1-1,0 0 1,1-1 0,0 0 0,1-2-1,24 10 1,-25-12-592,2 0 0,-1-1 0,0 0 0,1-2 0,0 0 0,0-1 0,-1 0 0,1-1 0,23-4 0,27-13-999</inkml:trace>
</inkml:ink>
</file>

<file path=ppt/ink/ink1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17.284"/>
    </inkml:context>
    <inkml:brush xml:id="br0">
      <inkml:brushProperty name="width" value="0.05" units="cm"/>
      <inkml:brushProperty name="height" value="0.05" units="cm"/>
      <inkml:brushProperty name="color" value="#FF0066"/>
    </inkml:brush>
  </inkml:definitions>
  <inkml:trace contextRef="#ctx0" brushRef="#br0">75 15 9010,'-6'-13'4113,"1"12"-1833,-6 6-343,-2 18-497,-3 15-256,4 26-256,2 4-23,9 14-81,4-2-120,16 1-320,6 0-112,19-16-152,2-12-24,5-21-216,7-7-440,1-18-1288,6-6-697,0-2 1441</inkml:trace>
</inkml:ink>
</file>

<file path=ppt/ink/ink1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18.594"/>
    </inkml:context>
    <inkml:brush xml:id="br0">
      <inkml:brushProperty name="width" value="0.05" units="cm"/>
      <inkml:brushProperty name="height" value="0.05" units="cm"/>
      <inkml:brushProperty name="color" value="#FF0066"/>
    </inkml:brush>
  </inkml:definitions>
  <inkml:trace contextRef="#ctx0" brushRef="#br0">187 736 6801,'2'-39'4850,"0"28"-3852,-1 0 0,-1 1 1,0-1-1,-1 0 0,0 1 0,0-1 0,-4-13 0,4 23-905,1 0-1,0 0 1,-1 0-1,1 0 0,-1-1 1,1 1-1,-1 1 1,0-1-1,1 0 1,-1 0-1,0 0 1,0 0-1,0 0 0,0 1 1,0-1-1,0 0 1,0 1-1,0-1 1,0 0-1,0 1 0,0 0 1,0-1-1,0 1 1,0 0-1,-2-1 1,1 1-2,-1 0 0,1 1 0,0-1 1,0 1-1,0-1 0,-1 1 0,1 0 1,0-1-1,0 1 0,0 1 0,0-1 0,-2 2 1,-5 3 82,1 1 1,0 0-1,1 0 1,-10 12-1,6-4-81,2 1 0,-1 0 0,2 1 0,0 0 0,1 0 0,1 0 0,0 1 0,2 0 0,0 0 0,-3 34 0,6-50-65,1 1-1,0 0 1,0 0-1,0 0 0,0-1 1,0 1-1,1 0 1,-1 0-1,1 0 0,0-1 1,-1 1-1,1 0 1,1-1-1,-1 1 0,0-1 1,1 1-1,2 2 1,-3-3-18,1-1 0,-1 0 0,1 0 0,0 0 0,-1 0 0,1 0 0,0-1 0,0 1 0,0 0 0,0-1 0,0 1 0,-1-1 0,1 0 0,0 0 0,0 0 0,0 0 0,0 0 0,0 0 0,0 0 0,0-1 0,0 1 0,0-1 0,0 1 0,3-3 1,5-1-9,0 0 0,0-1 1,-1 0-1,0-1 1,0 0-1,0-1 1,-1 0-1,0 0 1,10-13-1,-2 2-31,-2-1-1,0 0 1,12-25-1,-24 42 28,5-12-66,-8 18-38,-10 23 33,7-12 52,-10 34 31,14-46-4,-1 1-1,1-1 0,0 1 1,0-1-1,0 1 0,0-1 1,0 1-1,1-1 0,0 1 1,-1-1-1,3 6 0,-2-8-3,-1 0-1,1 0 0,-1-1 1,1 1-1,0 0 0,-1 0 1,1-1-1,0 1 1,-1-1-1,1 1 0,0 0 1,0-1-1,-1 1 1,1-1-1,0 0 0,0 1 1,0-1-1,0 0 0,0 1 1,0-1-1,-1 0 1,1 0-1,0 0 0,2 0 1,28-7 26,-20 3-26,-1-1 0,0-1 0,14-9 0,-11 4-44,-1 1 1,0-1 0,-1-1-1,0 0 1,-1-1-1,13-21 1,-1-5-271,17-43 0,-31 64 251,-7 17 64,-1 0 1,0 0-1,1-1 0,-1 1 1,1 0-1,-1 0 1,1 0-1,0 0 0,0 0 1,-1 0-1,1 0 0,0 0 1,0 1-1,0-1 1,0 0-1,0 0 0,0 1 1,0-1-1,0 0 0,0 1 1,0-1-1,0 1 1,1 0-1,-1-1 0,0 1 1,0 0-1,2-1 0,-1 2 20,0-1 0,0 1 0,0 0 0,0 0 0,0 0 0,0 0 0,-1 0-1,1 0 1,0 0 0,-1 0 0,1 1 0,0-1 0,-1 1 0,2 2-1,6 6 105,-1 1 0,-1 1 0,11 21 0,-9 3-22,1-2-33,5-84 53,-13 42-129,26-91-37,-25 91-17,0 0 0,1-1 0,0 2 1,0-1-1,0 0 0,1 1 0,1 0 0,-1 0 0,1 0 0,8-7 0,-13 13 44,0 0-1,0 1 0,0-1 0,0 0 1,0 1-1,0-1 0,0 1 0,0-1 0,1 1 1,-1-1-1,0 1 0,0 0 0,0 0 1,1-1-1,-1 1 0,0 0 0,0 0 0,0 0 1,1 0-1,-1 1 0,0-1 0,0 0 1,0 0-1,1 1 0,-1-1 0,1 1 0,1 1 0,0 1-1,0-1 0,0 1 0,-1-1 0,1 1 0,4 6 0,-5-7 20,0 1 0,0 0-1,1 0 1,-1-1 0,1 0-1,-1 1 1,6 2 0,-7-5-4,0 1 1,0-1-1,0 1 1,1-1 0,-1 0-1,0 0 1,0 0-1,1 0 1,-1 0-1,0 0 1,0 0-1,1 0 1,-1 0 0,0-1-1,0 1 1,0 0-1,1-1 1,-1 1-1,0-1 1,0 1 0,0-1-1,0 0 1,0 1-1,0-1 1,0 0-1,1-1 1,2-3 1,-1 0 1,-1 0-1,1 0 0,-1 0 1,1 0-1,-1 0 0,-1 0 1,1-1-1,-1 1 0,0-1 0,0-8 1,3-5 1,2-8-1,-2 0 0,-1 0 0,0-1 1,-3 1-1,-4-53 0,2 61 5,-2 0 1,0 0 0,-1 1-1,-1 0 1,0 0 0,-2 0-1,0 1 1,-1 0 0,-14-20-1,10 22-19,13 15 13,0 0-1,-1 0 1,1 0 0,0 0-1,0 0 1,0 0 0,0 0-1,-1 0 1,1 0-1,0 0 1,0 0 0,0 0-1,-1 0 1,1 0 0,0 0-1,0 0 1,0 0-1,0 0 1,-1 0 0,1 0-1,0 0 1,0 0 0,0 0-1,-1 0 1,1 0-1,0 0 1,0 0 0,0 0-1,0 0 1,-1 1 0,1-1-1,0 0 1,0 0-1,0 0 1,0 0 0,0 0-1,0 1 1,-1-1 0,1 0-1,0 0 1,0 0-1,-3 32 222,3-26-193,2 25 94,2 1 1,1-1-1,1 1 1,1-1 0,2-1-1,1 0 1,2 0-1,0-1 1,2 0 0,2-1-1,22 31 1,-16-35-747,-21-24 564,-1 0 1,0 1-1,1-1 0,-1 0 1,0 0-1,1 1 0,-1-1 0,0 0 1,1 0-1,-1 0 0,0 0 1,1 0-1,-1 0 0,1 1 1,-1-1-1,0 0 0,1 0 1,-1 0-1,1 0 0,-1 0 1,0 0-1,1-1 0,-1 1 1,1 0-1,-1 0 0,1 0 0,-1-1-97,1 0 1,-1 0-1,1 1 0,-1-1 0,0 0 0,1 0 0,-1 0 0,0 0 0,0 0 0,0 1 0,0-1 0,0 0 0,0 0 0,0 0 0,0 0 0,0 0 0,0 0 0,0-1 0,-3-8-951,1 0-1,-2 0 1,1 0 0,-1 0 0,-1 1-1,0-1 1,-7-10 0,8 13 725,-12-22-424</inkml:trace>
</inkml:ink>
</file>

<file path=ppt/ink/ink1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19.078"/>
    </inkml:context>
    <inkml:brush xml:id="br0">
      <inkml:brushProperty name="width" value="0.05" units="cm"/>
      <inkml:brushProperty name="height" value="0.05" units="cm"/>
      <inkml:brushProperty name="color" value="#FF0066"/>
    </inkml:brush>
  </inkml:definitions>
  <inkml:trace contextRef="#ctx0" brushRef="#br0">4 169 6569,'-4'-39'3040,"5"38"-2944,-1 0 0,1 0 0,-1 1-1,1-1 1,0 0 0,-1 0 0,1 1 0,0-1 0,-1 1 0,1-1 0,0 1 0,0-1 0,0 1 0,0-1 0,-1 1 0,1-1 0,0 1 0,0 0-1,0 0 1,0 0 0,0-1 0,0 1 0,0 0 0,0 0 0,0 0 0,0 0 0,0 0 0,-1 1 0,1-1 0,0 0 0,0 0 0,0 1 0,0-1-1,1 1 1,2-1 289,8 2 151,-1 0 0,1 0 1,-1 1-1,1 1 0,-1 0 0,0 0 0,-1 1 1,1 0-1,-1 1 0,0 0 0,0 1 1,-1 0-1,0 0 0,0 1 0,-1 1 1,1-1-1,-2 1 0,0 0 0,0 1 0,0 0 1,-1 0-1,5 13 0,-6-11-473,-4-8-174,1 0 1,-1 0-1,1 0 1,0 0-1,0-1 0,0 1 1,1 0-1,-1-1 1,1 1-1,4 3 1,-1-13-3604,-3 2 2384,9-7-337</inkml:trace>
  <inkml:trace contextRef="#ctx0" brushRef="#br0" timeOffset="1">133 26 11122,'-11'3'4393,"13"-3"-3136,6 0-513,9-6-1208,4 0-457,10-1-831,4-2 888</inkml:trace>
</inkml:ink>
</file>

<file path=ppt/ink/ink1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20.012"/>
    </inkml:context>
    <inkml:brush xml:id="br0">
      <inkml:brushProperty name="width" value="0.05" units="cm"/>
      <inkml:brushProperty name="height" value="0.05" units="cm"/>
      <inkml:brushProperty name="color" value="#FF0066"/>
    </inkml:brush>
  </inkml:definitions>
  <inkml:trace contextRef="#ctx0" brushRef="#br0">138 173 6201,'-11'0'8278,"1"-2"-4655,8 1-3354,0 1 0,0-1 1,0 1-1,0-1 0,-1 1 0,1 0 0,0 0 1,0 0-1,0 0 0,-3 1 0,-2 1 104,0 0-1,1 0 1,-1 1-1,1 0 1,-1 0-1,-5 4 1,9-5-301,0 0 0,0 0 0,0 1 0,0-1 0,0 1 0,0 0 0,1 0 0,0 0 0,-1 0 1,1 0-1,0 0 0,0 0 0,-1 5 0,2-7-74,1-1-1,0 1 1,0-1 0,0 1 0,0 0 0,0-1-1,0 1 1,0-1 0,0 1 0,0 0 0,0-1-1,0 1 1,0-1 0,0 1 0,0 0-1,1-1 1,-1 1 0,0-1 0,0 1 0,1-1-1,-1 1 1,0-1 0,1 1 0,-1-1-1,0 1 1,1-1 0,-1 1 0,1-1 0,-1 0-1,1 1 1,-1-1 0,1 0 0,-1 1-1,1-1 1,-1 0 0,1 0 0,-1 1 0,1-1-1,0 0 1,-1 0 0,1 0 0,-1 0-1,1 0 1,0 0 0,-1 0 0,1 0 0,-1 0-1,2 0 1,35-4-57,-28 2 56,-3 1 3,0 1-1,0 0 1,0 0 0,0 0-1,0 0 1,0 1-1,-1 0 1,1 0 0,0 1-1,0 0 1,-1 0-1,9 4 1,-6-1 1,-1 0 0,0 0 0,0 1 0,-1 0 0,1 0 0,-1 0 0,9 15 0,0-2 44,9 12 285,-1 1 0,-1 1 0,28 59 0,-45-82-263,-1 0-1,-1 1 1,0-1-1,0 0 1,-1 1 0,0 0-1,-1-1 1,0 1-1,-1 0 1,0 0-1,-1 0 1,0-1-1,-1 1 1,0 0 0,0-1-1,-1 1 1,0-1-1,-7 14 1,3-12-13,0-1 0,-1 0-1,0 0 1,0 0 0,-1-1 0,-1 0 0,0-1 0,0 0-1,-18 12 1,23-17-43,0-1-1,0 0 0,-1 0 1,1 0-1,-1 0 1,1-1-1,-1 0 0,0 0 1,0-1-1,0 1 1,0-1-1,0-1 1,0 1-1,0-1 0,0 0 1,0 0-1,0-1 1,0 0-1,0 0 0,0 0 1,0-1-1,0 0 1,-8-3-1,10 2-31,0 0-1,1-1 1,-1 1-1,0-1 1,1 0 0,0 0-1,0 0 1,0 0-1,1 0 1,-1-1 0,1 1-1,0-1 1,0 0-1,0 0 1,1 1 0,0-1-1,0 0 1,0 0 0,0-11-1,0-2-177,1-1 0,1 0-1,0 0 1,5-19 0,-3 23 105,1 0 0,0 0 0,1 0 0,1 0 1,0 1-1,1 0 0,1 0 0,0 1 0,0 0 0,2 0 1,0 1-1,0 1 0,20-18 0,-1-4 137,0-2 0,-3 0 0,39-67 0,-58 91 30,-1 0 0,0-1 0,-1 1-1,0-1 1,-1 0 0,6-24 0,-10 33-50,1 0 0,-1 0-1,0 0 1,0 0 0,0 0 0,0 0 0,0 0 0,0 0 0,-1 0-1,0 0 1,1 0 0,-1 0 0,0 1 0,-1-1 0,1 0 0,0 0-1,-1 1 1,0-1 0,1 1 0,-1-1 0,0 1 0,0 0-1,0 0 1,-1 0 0,1 0 0,0 0 0,-1 0 0,1 1 0,-1-1-1,0 1 1,1 0 0,-1 0 0,0 0 0,-3-1 0,5 1-16,0 1 1,0 0-1,0 0 0,0-1 1,0 1-1,0 0 1,0 0-1,0 0 1,0 0-1,0 0 0,0 0 1,0 1-1,0-1 1,0 0-1,0 0 0,0 1 1,0-1-1,0 0 1,1 1-1,-1-1 1,0 1-1,0-1 0,0 1 1,1 0-1,-1-1 1,0 1-1,0 0 1,1-1-1,-2 2 0,1-1 3,11 27 35,-10-27-41,12 18 45,0-8-10,0 0 0,1-1 0,21 13 0,-29-20 50,0 1 0,0-1-1,1 0 1,-1-1 0,1 1 0,0-1 0,0 0 0,0-1 0,0 0-1,0 0 1,0 0 0,0 0 0,0-1 0,12-1 0,-13-1 32,-1 0 1,0 0-1,1-1 0,-1 1 1,0-1-1,0 0 1,0-1-1,-1 1 0,1-1 1,-1 1-1,0-1 1,6-8-1,29-52 212,-33 52-311,9-12 31,-6 24-39,3 14-20,-9-10 5,-1 1 0,0-1 0,0 1 1,0-1-1,-1 1 0,1 8 1,3 25 51,-4-37-49,1 1 1,-1-1-1,0 0 1,1 1-1,-1-1 1,1 0-1,0 0 1,-1 0-1,1 1 1,0-1-1,0 0 1,0 0-1,0 0 1,0 0-1,0 0 1,0-1-1,0 1 1,0 0-1,0 0 1,0-1-1,3 2 1,-3-3 16,1 0 0,-1 0 0,1 0-1,-1 0 1,0 0 0,1 0 0,-1-1 0,0 1 0,0 0 0,0-1 0,0 1 0,0-1-1,0 1 1,0-1 0,0 1 0,-1-1 0,1 0 0,-1 1 0,1-4 0,10-17 22,-5 13-35,-1-1 14,0 1 0,1 0 0,13-15 0,-18 22-19,1 0 0,-1 0 1,1 1-1,0-1 0,-1 0 1,1 1-1,0 0 1,0-1-1,0 1 0,0 0 1,1 0-1,-1 0 0,0 1 1,0-1-1,1 0 0,-1 1 1,0 0-1,1-1 0,-1 1 1,0 0-1,1 0 1,-1 0-1,0 0 0,5 2 1,22 12 42,-25-12-336,1 1-1,-1-1 0,0 0 1,1 0-1,-1 0 0,1-1 1,5 2-1,-9-4-3,0 0 1,0 1-1,0-1 0,0 0 0,0 0 0,0 1 1,-1-1-1,1 0 0,0 0 0,0 0 0,-1 0 1,1 0-1,-1 0 0,1 0 0,-1 0 0,1 0 1,-1 0-1,1-1 0,-1 1 0,0 0 0,0 0 1,0 0-1,1-2 0,1-7-1308,11-24-295</inkml:trace>
</inkml:ink>
</file>

<file path=ppt/ink/ink1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20.413"/>
    </inkml:context>
    <inkml:brush xml:id="br0">
      <inkml:brushProperty name="width" value="0.05" units="cm"/>
      <inkml:brushProperty name="height" value="0.05" units="cm"/>
      <inkml:brushProperty name="color" value="#FF0066"/>
    </inkml:brush>
  </inkml:definitions>
  <inkml:trace contextRef="#ctx0" brushRef="#br0">1 8 11883,'19'-6'5673,"8"4"-2401,16 15-479,6 8-176,9 17-193,1 11-351,-10 20-865,-8 13-488,-21 18-616,-15 3-104,-24 11 0,-14-7-104,-21 1-3057,-4-13 2345</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43.824"/>
    </inkml:context>
    <inkml:brush xml:id="br0">
      <inkml:brushProperty name="width" value="0.05" units="cm"/>
      <inkml:brushProperty name="height" value="0.05" units="cm"/>
      <inkml:brushProperty name="color" value="#FF0066"/>
    </inkml:brush>
  </inkml:definitions>
  <inkml:trace contextRef="#ctx0" brushRef="#br0">540 547 7242,'-4'3'330,"1"0"0,0 0 0,0 0 0,0 0 0,0 0 0,1 1 0,0-1 0,-1 1 0,1 0 0,0-1 0,0 1 0,1 0 0,-1 0 1,1 0-1,0 1 0,0-1 0,1 0 0,-1 0 0,1 1 0,0-1 0,0 7 0,1-7-206,0 1 0,1-1 0,-1 0 0,1 1 1,0-1-1,0 0 0,1 0 0,-1 0 0,1 0 0,-1-1 0,1 1 0,1-1 0,-1 0 0,0 0 0,1 0 1,-1 0-1,1 0 0,0-1 0,0 1 0,7 2 0,1 0 119,0-1-1,0 0 1,0-1 0,1 0-1,-1-1 1,1 0 0,0-1 0,-1 0-1,23-3 1,14-3 421,59-14 0,-38 5-230,138-16 498,85-16 270,-168 26-915,51-11-78,-150 25-78,0-2 0,-1 0 0,-1-2 0,39-19 0,-52 22-45,1 0 1,-1-1 0,-1 0-1,1-1 1,-1 0-1,-1 0 1,14-18 0,-20 24-70,-1-1 0,0 1 1,0-1-1,0 1 1,0-1-1,0 0 0,-1 0 1,1 1-1,-1-1 1,0 0-1,-1 0 0,1 0 1,-1-1-1,1 1 1,-1 0-1,-1 0 0,1 0 1,0 0-1,-1 0 1,0 0-1,0 0 0,0 0 1,0 0-1,-1 0 1,0 0-1,1 1 0,-1-1 1,-4-4-1,-16-18 9,0 1-1,-2 1 1,-44-35-1,44 39-9,-1 0-24,1 1 1,-2 1 0,-47-25 0,54 34 7,-2 1 0,1 0 0,-1 2 0,0 0 0,0 2-1,-29-4 1,-299 2-46,199 8-12,-276 15-557,304-5 450,-175 41 0,283-50 162,1 1 1,-1 0 0,1 1-1,0 0 1,-14 9 0,21-10-3,1 0-1,-1 0 1,1 0 0,0 1 0,0-1 0,1 1 0,0 1 0,0-1 0,0 0 0,0 1 0,1 0 0,-5 11 0,7-16 3,-2 5-4,0 0 0,0 0 0,1 1 0,0-1 0,0 1 0,0-1 0,1 1 0,0-1 0,0 1 0,1 0 0,-1 0 0,2-1 0,-1 1 0,1 0 0,2 10 0,7 28 114,2 0 0,3-1 0,1 0-1,35 68 1,-42-96-27,1 0-1,1-1 1,0 0-1,1-1 1,0 0-1,1-1 1,1 0-1,0-1 1,1 0 0,0-1-1,1-1 1,0-1-1,0 0 1,28 10-1,-22-12-5,1-2 0,0 0 0,1-1 0,-1-1-1,1-1 1,-1-1 0,1-1 0,0-2 0,23-3 0,15-6-151,-2-3-1,70-25 1,-103 31-1071,0 1 0,51-7-1,-20 6-185</inkml:trace>
</inkml:ink>
</file>

<file path=ppt/ink/ink1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22.309"/>
    </inkml:context>
    <inkml:brush xml:id="br0">
      <inkml:brushProperty name="width" value="0.05" units="cm"/>
      <inkml:brushProperty name="height" value="0.05" units="cm"/>
      <inkml:brushProperty name="color" value="#FF0066"/>
    </inkml:brush>
  </inkml:definitions>
  <inkml:trace contextRef="#ctx0" brushRef="#br0">31 29 7802,'-31'-28'11559,"42"33"-6769,16 1-4343,-3-1-69,398 72 1417,-362-71-1758,0-3 0,1-2 0,-1-3 0,0-2 1,70-15-1,-91 9 3,58-24 0,-33 11 1,-60 21-94,0 0-1,0 1 0,0 0 1,0 0-1,0 0 1,0 0-1,0 1 0,0-1 1,0 1-1,0 0 1,0 0-1,0 1 0,0-1 1,0 1-1,7 2 1,-10 1-1991</inkml:trace>
</inkml:ink>
</file>

<file path=ppt/ink/ink1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22.723"/>
    </inkml:context>
    <inkml:brush xml:id="br0">
      <inkml:brushProperty name="width" value="0.05" units="cm"/>
      <inkml:brushProperty name="height" value="0.05" units="cm"/>
      <inkml:brushProperty name="color" value="#FF0066"/>
    </inkml:brush>
  </inkml:definitions>
  <inkml:trace contextRef="#ctx0" brushRef="#br0">0 1 9738,'14'2'7350,"6"0"-3883,-3-1-2649,0 0 0,32 9 0,-20 0 16,-1 1-1,30 16 1,-44-19-619,-1-1 0,0 2 0,-1 0-1,0 0 1,0 1 0,12 14 0,-21-20-187,0 0 0,1 0 0,-1 1 0,-1-1 0,1 1-1,-1 0 1,0 0 0,0 0 0,0 0 0,-1 0 0,0 0 0,0 1 0,0-1 0,0 0 0,-1 1 0,0-1 0,0 0 0,0 1 0,-1-1 0,0 0 0,0 1 0,0-1 0,-1 0 0,0 0 0,0 0 0,0 0-1,0 0 1,-1-1 0,0 1 0,0-1 0,0 1 0,-6 4 0,3-2-199,0 0-1,-1 0 0,0-1 1,-1 0-1,1-1 0,-1 0 1,0 0-1,-10 4 0,11-6-392,0 0 1,0 0-1,0-1 0,-1 0 0,1-1 1,-1 1-1,1-2 0,-1 1 0,1-1 0,-9 0 1,-3-6-1835,7-9 1130</inkml:trace>
</inkml:ink>
</file>

<file path=ppt/ink/ink1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23.208"/>
    </inkml:context>
    <inkml:brush xml:id="br0">
      <inkml:brushProperty name="width" value="0.05" units="cm"/>
      <inkml:brushProperty name="height" value="0.05" units="cm"/>
      <inkml:brushProperty name="color" value="#FF0066"/>
    </inkml:brush>
  </inkml:definitions>
  <inkml:trace contextRef="#ctx0" brushRef="#br0">2 0 11394,'-1'37'6018,"1"7"-1609,9 13-2001,-3 1-367,4 1-937,1-8-352,-2-9-392,6-7-184,2-17-984,2-9-304,13-34 592</inkml:trace>
</inkml:ink>
</file>

<file path=ppt/ink/ink1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24.086"/>
    </inkml:context>
    <inkml:brush xml:id="br0">
      <inkml:brushProperty name="width" value="0.05" units="cm"/>
      <inkml:brushProperty name="height" value="0.05" units="cm"/>
      <inkml:brushProperty name="color" value="#FF0066"/>
    </inkml:brush>
  </inkml:definitions>
  <inkml:trace contextRef="#ctx0" brushRef="#br0">47 334 8834,'-4'-3'714,"0"0"0,0 0 0,0 0 0,0-1 0,0 1 0,1-1 0,-1 0 0,-4-7 0,7 8-496,0 1 0,0-1-1,0 0 1,0 0-1,0 0 1,0-1-1,1 1 1,-1 0-1,1 0 1,0 0 0,0 0-1,0 0 1,1-1-1,-1 1 1,2-6-1,4-12 701,1 0 0,0 0 0,21-38 0,-22 47-592,1 1 0,0 0 1,1 0-1,0 1 0,1 0 0,0 0 0,20-16 1,-27 24-288,0 1-1,0-1 1,1 1 0,-1-1 0,0 1 0,1 0 0,-1 0 0,1 0-1,-1 0 1,1 0 0,-1 0 0,1 1 0,0-1 0,-1 1 0,1 0-1,0 0 1,-1 0 0,1 0 0,0 1 0,2 0 0,-2 0-33,-1 0 0,1 1 0,-1-1 0,1 1 1,-1 0-1,0 0 0,0 0 0,0 0 0,0 0 1,0 0-1,0 0 0,-1 1 0,1-1 0,-1 1 0,0-1 1,0 1-1,1 0 0,0 3 0,4 14 2,0 0 0,-2 1 0,0 0 0,2 36 0,-6 88 11,-2-62 44,6-112 9,1 0 0,13-43 0,-11 55-52,0 0 0,1 0 1,1 0-1,1 1 0,0 0 1,14-16-1,-18 26 43,0-1 0,1 0 0,0 1 0,0 0 0,0 1-1,0 0 1,1 0 0,0 0 0,0 1 0,0 0 0,1 1 0,-1 0-1,1 0 1,14-2 0,-19 4-53,1 1-1,-1 0 1,1 0 0,-1 0-1,1 1 1,-1 0 0,0 0-1,1 0 1,-1 0 0,0 0-1,0 1 1,0 0-1,0 0 1,0 0 0,0 0-1,-1 1 1,1 0 0,-1-1-1,1 1 1,-1 1 0,0-1-1,0 0 1,0 1-1,-1-1 1,1 1 0,-1 0-1,0 0 1,3 7 0,2 6 10,-1 0 1,0 0-1,-1 0 1,-1 0-1,3 32 1,-7-65-16,1 0-1,0 1 1,1-1 0,0 1-1,2 0 1,0-1 0,11-27-1,-10 32 4,0 1 0,0-1 0,1 1 0,1 0 0,13-16 0,-16 21-2,0 1-1,0 0 0,1 0 1,-1 0-1,1 1 0,0 0 1,0 0-1,0 0 0,1 0 1,-1 1-1,1 0 0,8-2 1,-10 3 17,0 0 1,0 0-1,0 1 0,0 0 1,0-1-1,0 2 1,1-1-1,-1 0 1,0 1-1,0 0 0,-1 0 1,1 0-1,0 0 1,0 1-1,0-1 1,-1 1-1,1 0 0,-1 0 1,1 1-1,-1-1 1,0 1-1,0-1 1,0 1-1,0 0 1,2 3-1,5 8-85,-2 0-1,0 0 1,0 1-1,-1-1 1,4 17-1,16 31-3059,-26-62 2869,-1 1-1,1 0 0,-1 0 0,1-1 0,-1 1 0,1 0 1,-1-1-1,1 1 0,-1-1 0,1 1 0,0-1 0,-1 1 1,1-1-1,0 1 0,0-1 0,-1 1 0,1-1 0,0 0 1,0 0-1,0 1 0,-1-1 0,1 0 0,1 0 0,14-8-1491</inkml:trace>
</inkml:ink>
</file>

<file path=ppt/ink/ink1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24.553"/>
    </inkml:context>
    <inkml:brush xml:id="br0">
      <inkml:brushProperty name="width" value="0.05" units="cm"/>
      <inkml:brushProperty name="height" value="0.05" units="cm"/>
      <inkml:brushProperty name="color" value="#FF0066"/>
    </inkml:brush>
  </inkml:definitions>
  <inkml:trace contextRef="#ctx0" brushRef="#br0">38 247 8114,'1'1'415,"1"-1"0,-1 0 0,0 1 0,0-1 0,1 0 0,-1 0 0,0 0 0,1 0 0,-1 0 0,0 0 0,0 0 0,1 0 0,-1 0 0,0-1 0,0 1 0,1-1 0,-1 1 0,0-1 1,2 0-1,22-21 2962,-17 11-2597,-1 0 0,12-23-1,-12 21-494,-1-1 0,-1 0 0,4-17 0,-7 27-260,-1-1 1,0 1-1,-1 0 0,1-1 1,-1 1-1,0-1 0,0 1 1,0 0-1,-1-1 1,1 1-1,-1-1 0,0 1 1,0 0-1,-1-1 1,-1-4-1,2 8-22,0-1 0,0 1 0,0 0-1,-1-1 1,1 1 0,0 0 0,-1 0 0,1-1 0,0 1-1,-1 0 1,1 1 0,-1-1 0,1 0 0,-1 0 0,0 1 0,1-1-1,-1 1 1,0-1 0,0 1 0,1 0 0,-1-1 0,0 1-1,0 0 1,1 0 0,-1 0 0,0 1 0,0-1 0,1 0-1,-1 1 1,0-1 0,1 1 0,-1-1 0,0 1 0,1 0 0,-1 0-1,-1 1 1,-3 1 8,0 1 0,1 0 0,-1 0 0,1 1 0,0-1 0,0 1 0,1 0 0,-6 7 0,5-4 74,1 0 0,-1 0 0,1 0 0,1 1 0,0 0 0,0-1-1,1 1 1,0 0 0,0 0 0,1 0 0,0 0 0,1 0 0,-1 1 0,2-1 0,0 0 0,0 0 0,0 0-1,1 0 1,1 0 0,-1 0 0,2-1 0,-1 1 0,1-1 0,9 14 0,-8-13-198,1-1 1,0 0-1,0 0 1,1 0-1,0-1 1,0 0 0,1-1-1,0 1 1,0-2-1,1 1 1,-1-1-1,1 0 1,0-1-1,1 0 1,-1 0-1,1-1 1,-1 0-1,1-1 1,0 0-1,0-1 1,0 0-1,16 0 1,-21-2-370,1 1 1,-1-1-1,0 0 1,1 0-1,-1-1 1,0 1-1,0-1 0,0 0 1,5-4-1,19-13-835</inkml:trace>
</inkml:ink>
</file>

<file path=ppt/ink/ink1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25.221"/>
    </inkml:context>
    <inkml:brush xml:id="br0">
      <inkml:brushProperty name="width" value="0.05" units="cm"/>
      <inkml:brushProperty name="height" value="0.05" units="cm"/>
      <inkml:brushProperty name="color" value="#FF0066"/>
    </inkml:brush>
  </inkml:definitions>
  <inkml:trace contextRef="#ctx0" brushRef="#br0">1 205 7786,'10'7'8000,"0"11"-5360,5 17-974,-11-18-1110,0 1 0,-1-1 0,-2 1 0,1 24 0,4 38 121,6-114-230,-8 12-320,1-1 1,1 0 0,1 1 0,1 0-1,0 1 1,2-1 0,22-33-1,-31 53-58,0 0-1,1 0 0,0 0 0,-1 0 0,1 0 1,0 0-1,0 1 0,0-1 0,0 1 0,0-1 1,0 1-1,0 0 0,0 0 0,1 0 0,-1 0 1,0 0-1,1 0 0,-1 1 0,1-1 1,-1 1-1,1 0 0,-1 0 0,1 0 0,-1 0 1,1 0-1,2 1 0,-2 0-20,0 0 0,0 0 0,-1 0 0,1 1 0,0-1 0,-1 1 0,0 0 0,1 0 0,-1 0 0,0 0-1,0 0 1,0 0 0,0 0 0,0 1 0,-1-1 0,1 1 0,-1 0 0,1-1 0,-1 1 0,0 0 0,1 2 0,2 12-4,-1-1 1,0 1-1,-2 0 1,1 0-1,-3 20 1,1-35-44,19-71 24,-15 50-20,0 0-1,0 0 0,16-35 0,-19 49-2,1 1 0,0-1-1,1 1 1,-1 0 0,1 0 0,-1 0-1,1 0 1,1 0 0,-1 1-1,0 0 1,1-1 0,0 1-1,-1 0 1,1 1 0,1-1-1,-1 1 1,0-1 0,0 1 0,1 1-1,0-1 1,-1 1 0,6-2-1,-7 3 5,1 1 0,-1-1 0,1 1 0,-1-1 0,0 1 0,0 0 0,1 0 0,-1 0 0,0 1 0,0-1 0,0 1 0,0 0 0,-1 0 0,1 0 0,0 0 0,-1 0-1,1 0 1,-1 1 0,0-1 0,0 1 0,0 0 0,3 5 0,6 9 55,-1 1 1,12 31-1,-15-32-16,-2-7-23,0 1 0,1-1 1,1 1-1,-1-2 0,1 1 1,11 11-1,-16-20-22,-1 1 1,0-1-1,1 0 1,-1 1-1,1-1 1,-1 0-1,1 0 1,0 0-1,-1 0 1,1 0-1,0 0 0,0 0 1,0-1-1,0 1 1,0-1-1,-1 1 1,1-1-1,0 0 1,0 0-1,0 1 0,0-2 1,0 1-1,0 0 1,0 0-1,0-1 1,0 1-1,0-1 1,0 1-1,0-1 0,0 0 1,0 0-1,-1 1 1,1-2-1,0 1 1,-1 0-1,1 0 1,-1 0-1,1-1 1,-1 1-1,0-1 0,1 1 1,-1-1-1,0 1 1,0-1-1,0 0 1,1-2-1,12-20-15,-2-1 1,0 0-1,-2 0 0,-1-1 1,-1 0-1,-1-1 0,7-48 1,-11 66-249,2 20 134,6 39 81,-7-26 24,0-9 22,0 0 0,1 0 0,11 24 0,-14-35 2,0 0 0,0-1 0,1 0 0,-1 1 0,1-1 0,0 0 0,0 0 0,5 4 0,-6-6 2,0 0-1,-1 0 0,1 0 0,0 0 0,-1-1 0,1 1 1,0-1-1,0 1 0,0-1 0,0 1 0,-1-1 0,1 0 1,0 0-1,0 0 0,0 0 0,0-1 0,0 1 0,0 0 1,3-2-1,-3 1 7,0 0 1,1 0-1,-1 0 1,0 0-1,0-1 1,0 1-1,0-1 1,0 1-1,0-1 1,-1 0 0,1 0-1,0 0 1,-1 0-1,0 0 1,1 0-1,-1 0 1,0 0-1,0 0 1,0-1-1,0 1 1,-1 0-1,1-1 1,-1 1-1,1-1 1,-1 1-1,0-1 1,0 1-1,0-1 1,0-2 0,-1-3 16,0 0 0,0 0 1,0 1-1,-1-1 0,-1 1 1,1-1-1,-7-12 0,1 5-178,0 1-1,-1 1 1,-1-1-1,-11-12 0,14 19-972,-1 0 0,1 0-1,-1 1 1,-12-8-1,14 10-400</inkml:trace>
</inkml:ink>
</file>

<file path=ppt/ink/ink1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25.737"/>
    </inkml:context>
    <inkml:brush xml:id="br0">
      <inkml:brushProperty name="width" value="0.05" units="cm"/>
      <inkml:brushProperty name="height" value="0.05" units="cm"/>
      <inkml:brushProperty name="color" value="#FF0066"/>
    </inkml:brush>
  </inkml:definitions>
  <inkml:trace contextRef="#ctx0" brushRef="#br0">0 0 9986,'8'8'1133,"0"1"1,-1 0-1,0 0 0,-1 0 1,0 1-1,0 0 0,-1 0 1,0 0-1,6 21 0,1 8 1075,-6-24-1654,-1-1 0,-1 0 0,-1 1 0,0 0 0,2 18 0,-6-33-546,1 0-1,0 0 1,0 0-1,-1 0 1,1 0 0,0 0-1,-1 0 1,1 0-1,0 0 1,0 0 0,-1 0-1,1 0 1,0 0-1,0 0 1,0 0 0,-1 0-1,1 0 1,0-1-1,0 1 1,-1 0 0,1 0-1,0 0 1,0 0-1,0-1 1,0 1 0,-1 0-1,1 0 1,0 0-1,0-1 1,0 1 0,0 0-1,0 0 1,0-1-1,0 1 1,0 0 0,0 0-1,-1-1 1,1 1-1,0 0 1,0 0-1,0-1 1,0 1 0,0 0-1,1 0 1,-1-1-1,-3-28 8,1 1 0,2-1-1,1 0 1,1 1 0,7-36-1,-9 62-13,0 0 0,1-1 0,-1 1-1,1 0 1,0 0 0,-1-1-1,1 1 1,0 0 0,1 0-1,-1 0 1,0 0 0,0 0-1,1 0 1,-1 1 0,1-1-1,0 0 1,-1 1 0,1-1-1,0 1 1,3-2 0,-3 2-90,1 1 1,-1-1 0,1 1-1,-1 0 1,1 0-1,-1 0 1,1 0 0,0 0-1,-1 1 1,1-1 0,-1 1-1,1 0 1,-1 0 0,0 0-1,1 0 1,-1 0 0,4 3-1,-2-2-700,0 1 1,0-1-1,0 0 0,1 0 0,-1-1 1,0 1-1,1-1 0,-1 0 1,1 0-1,-1 0 0,1-1 0,0 0 1,4 0-1,9-2-22</inkml:trace>
</inkml:ink>
</file>

<file path=ppt/ink/ink1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26.141"/>
    </inkml:context>
    <inkml:brush xml:id="br0">
      <inkml:brushProperty name="width" value="0.05" units="cm"/>
      <inkml:brushProperty name="height" value="0.05" units="cm"/>
      <inkml:brushProperty name="color" value="#FF0066"/>
    </inkml:brush>
  </inkml:definitions>
  <inkml:trace contextRef="#ctx0" brushRef="#br0">11 36 8554,'29'-36'10404,"-36"44"-7877,-8 15-614,11-11-1094,0 0-1,1 0 0,-2 20 0,4-29-736,1 0 0,0 0 1,-1 0-1,1 1 0,1-1 0,-1 0 0,0 0 0,1 0 0,0 0 1,-1 0-1,1 0 0,0 0 0,1 0 0,-1 0 0,0 0 0,1 0 1,0-1-1,-1 1 0,4 2 0,-3-4-60,0 0-1,-1 0 1,1 0-1,0 0 1,0-1-1,0 1 1,0-1-1,0 1 1,0-1 0,0 0-1,0 0 1,0 0-1,0 0 1,0 0-1,0 0 1,0 0-1,-1-1 1,1 1 0,0-1-1,0 0 1,0 1-1,0-1 1,0 0-1,-1 0 1,4-2-1,2-1 26,0-1 0,0 0-1,-1 0 1,11-11 0,-10 8-3,0-1 0,-1 0 1,9-16-1,-7 11 1,-7 13-39,-1 0-1,1 0 0,-1 0 1,1-1-1,0 1 0,0 0 1,-1 0-1,1 0 0,0 0 1,0 0-1,0 0 1,0 1-1,0-1 0,0 0 1,1 0-1,-1 1 0,0-1 1,0 1-1,0-1 0,1 1 1,-1-1-1,0 1 0,0 0 1,1-1-1,-1 1 1,0 0-1,1 0 0,-1 0 1,0 0-1,1 0 0,-1 1 1,0-1-1,1 0 0,-1 1 1,0-1-1,0 0 0,1 1 1,-1 0-1,0-1 0,0 1 1,0 0-1,0-1 1,0 1-1,0 0 0,0 0 1,0 0-1,0 0 0,1 1 1,5 6 69,0 1 1,0-1-1,-1 1 1,8 14-1,-13-22-67,21 38 322,-2 1-1,-1 1 1,-2 1-1,-2 1 1,9 44-1,-19-66-277,-1-1 0,-1 1-1,-1 0 1,-1-1 0,-1 1-1,0 0 1,-2 0 0,0 0-1,-2-1 1,0 1 0,-1-1 0,-1 0-1,-9 19 1,14-36-186,0 0-1,0 0 1,0-1 0,-1 1 0,1-1-1,-1 1 1,0-1 0,0 1 0,0-1-1,0 0 1,0 0 0,0 0-1,-1 0 1,1-1 0,-1 1 0,1-1-1,-1 1 1,-2 0 0,4-2 72,1 1 0,0-1-1,0 0 1,-1 0 0,1 0 0,0 0 0,-1 0 0,1 0 0,0 0 0,-1 0 0,1 0-1,0 0 1,-1 0 0,1 0 0,0 0 0,0 0 0,-1-1 0,1 1 0,0 0-1,-1 0 1,1 0 0,0 0 0,0 0 0,-1-1 0,1 1 0,0 0 0,0 0 0,-1-1-1,1 1 1,0 0 0,0 0 0,0-1 0,-2-19-1098</inkml:trace>
</inkml:ink>
</file>

<file path=ppt/ink/ink1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26.675"/>
    </inkml:context>
    <inkml:brush xml:id="br0">
      <inkml:brushProperty name="width" value="0.05" units="cm"/>
      <inkml:brushProperty name="height" value="0.05" units="cm"/>
      <inkml:brushProperty name="color" value="#FF0066"/>
    </inkml:brush>
  </inkml:definitions>
  <inkml:trace contextRef="#ctx0" brushRef="#br0">92 79 6577,'3'-8'1477,"-1"-1"-1,-1 0 0,0 0 1,0 0-1,-1-15 0,0 24-1402,0 0-1,0-1 1,0 1-1,0-1 1,0 1-1,0 0 0,0-1 1,0 1-1,0-1 1,0 1-1,0 0 1,0-1-1,-1 1 1,1-1-1,0 1 1,0 0-1,0-1 0,-1 1 1,1 0-1,0-1 1,0 1-1,-1 0 1,1 0-1,0-1 1,-1 1-1,1 0 1,0 0-1,-1-1 0,1 1 1,0 0-1,-1 0 1,1 0-1,0 0 1,-1-1-1,1 1 1,-1 0-1,1 0 1,0 0-1,-1 0 0,1 0 1,-1 0-1,1 0 1,0 0-1,-1 0 1,1 0-1,-1 0 1,1 1-1,0-1 1,-1 0-1,1 0 0,-1 0 1,1 0-1,0 1 1,-1-1-1,1 0 1,0 0-1,-1 1 1,1-1-1,0 0 1,0 0-1,-1 1 0,1-1 1,0 0-1,-1 1 1,-21 23 1674,15-14-1460,0 0 1,0 1-1,1 0 1,1 0-1,0 0 0,0 1 1,1 0-1,1 0 1,0 0-1,0 0 0,-1 24 1,4-30-250,0 0-1,0 0 1,0-1 0,1 1 0,0 0 0,0 0 0,0-1 0,1 1 0,0 0-1,0-1 1,1 0 0,-1 1 0,1-1 0,0 0 0,0 0 0,1-1-1,-1 1 1,1-1 0,0 1 0,1-1 0,-1 0 0,1-1 0,-1 1 0,1-1-1,0 0 1,0 0 0,7 2 0,-3-1-145,1-1-1,-1 0 1,1-1 0,0 0 0,-1 0-1,1-1 1,16 0 0,-20-1-383,0 0-1,0-1 1,0 0 0,0 0-1,0-1 1,-1 1 0,1-1-1,-1 0 1,1-1 0,-1 1 0,0-1-1,1 0 1,-1 0 0,4-5-1,13-13-1079</inkml:trace>
</inkml:ink>
</file>

<file path=ppt/ink/ink1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27.716"/>
    </inkml:context>
    <inkml:brush xml:id="br0">
      <inkml:brushProperty name="width" value="0.05" units="cm"/>
      <inkml:brushProperty name="height" value="0.05" units="cm"/>
      <inkml:brushProperty name="color" value="#FF0066"/>
    </inkml:brush>
  </inkml:definitions>
  <inkml:trace contextRef="#ctx0" brushRef="#br0">0 760 8698,'4'-5'8585,"9"-2"-7185,-7 4-356,8-4-349,-1-1 1,0-1-1,17-15 1,-25 21-523,1-3 1,0 1 0,-1-1-1,1-1 1,-1 1 0,0-1 0,-1 1-1,1-1 1,-1-1 0,-1 1-1,1-1 1,-2 1 0,1-1 0,-1 0-1,2-11 1,-3 19-171,-1-1 0,0 1-1,0-1 1,0 1 0,1-1 0,-1 0-1,0 1 1,0-1 0,0 1 0,0-1 0,0 0-1,0 1 1,0-1 0,0 1 0,0-1-1,-1 1 1,1-1 0,0 0 0,0 1-1,0-1 1,-1 1 0,1-1 0,0 1 0,-1-1-1,1 1 1,0-1 0,-1 1 0,1-1-1,0 1 1,-1 0 0,1-1 0,-1 1 0,1 0-1,-1-1 1,1 1 0,-1 0 0,1-1-1,-1 1 1,0 0 0,1 0 0,-1 0-1,1 0 1,-1 0 0,1-1 0,-1 1 0,0 0-1,1 0 1,-1 0 0,1 1 0,-1-1-1,0 0 1,1 0 0,-1 0 0,1 0-1,-1 0 1,0 1 0,-2 0-4,0 0 0,1 0 0,0 0 0,-1 0 0,1 0 0,0 1 0,-1-1 0,1 1 0,0 0 0,0-1-1,-3 5 1,1 2 0,0 0 0,0 0 0,0 1-1,1-1 1,1 1 0,-1 0-1,2 0 1,-1 0 0,1 0 0,0 0-1,1 0 1,1 13 0,-1-18 8,0 1 1,1-1 0,0 1 0,0-1 0,0 1-1,0-1 1,1 1 0,-1-1 0,1 0-1,0 0 1,0 0 0,1 0 0,-1 0 0,1 0-1,0-1 1,0 1 0,0-1 0,1 0-1,-1 0 1,1 0 0,0 0 0,-1-1-1,1 1 1,0-1 0,7 3 0,-4-3-6,1 0 0,-1-1 0,1 1 0,-1-1 0,1-1 0,-1 0 0,1 0 1,0 0-1,-1-1 0,1 0 0,-1 0 0,14-5 0,-10 2-183,0-1 0,-1 0-1,1 0 1,-1-1 0,-1-1 0,1 1 0,15-16-1,-11 8-202,0-1 0,-1-1-1,-1 0 1,0 0-1,-1-1 1,-1-1 0,-1 0-1,-1 0 1,10-30-1,-13 28 131,-1 0 0,-1 0-1,0 0 1,-2-1-1,-1 1 1,0-1 0,-6-35-1,2 32 355,-1 0 0,-1 0-1,-1 1 1,-1-1-1,-1 2 1,-13-24 0,22 45-48,0 1-1,-1-1 1,1 1 0,0-1 0,0 1 0,0-1-1,0 1 1,-1-1 0,1 1 0,0-1 0,0 1 0,-1-1-1,1 1 1,0-1 0,-1 1 0,1 0 0,-1-1-1,1 1 1,-1 0 0,1-1 0,0 1 0,-1 0 0,1-1-1,-1 1 1,1 0 0,-1 0 0,1 0 0,-1 0-1,0-1 1,1 1 0,-1 0 0,1 0 0,-1 0 0,0 0-1,-5 19 1164,5 39 29,1-56-1178,2 25 143,0-1-1,1 0 1,2 0 0,1 0 0,1-1-1,1 0 1,1 0 0,1-1-1,1 0 1,1-1 0,1 0 0,1-1-1,25 30 1,-36-48-202,1-1 0,0 1 0,0 0 0,0-1 1,0 0-1,0 0 0,1 0 0,-1-1 0,1 1 0,0-1 0,0 0 0,0 0 0,5 1 1,-6-3-9,-1 0 1,1 1 0,-1-1-1,1 0 1,-1-1 0,1 1-1,-1-1 1,0 0 0,1 1 0,-1-1-1,0-1 1,0 1 0,1 0-1,-1-1 1,0 0 0,0 0-1,0 0 1,-1 0 0,1 0 0,3-4-1,7-8-75,0-1-1,-1 0 1,-1-1-1,0 0 0,-1 0 1,-1-1-1,-1-1 1,0 1-1,-1-1 1,-1-1-1,-1 1 1,0-1-1,1-20 0,-3 12 28,-1-1-1,-1 0 1,-1 1-1,-2-1 1,0 0-1,-2 1 1,-1-1-1,-13-36 1,15 55 66,0 0 1,-1 0 0,-1 1 0,-8-14 0,11 20-2,1 0 0,-1 0 1,1 1-1,-1-1 0,0 0 0,1 1 1,-1-1-1,0 1 0,0 0 0,0-1 0,-3 0 1,4 2-1,0 0 0,0 0 0,0-1 0,0 1 0,0 0 0,0 0 0,0 0 0,0 0 0,0 0 0,0 1 0,0-1 0,0 0 0,0 0 0,0 1 1,0-1-1,0 0 0,0 1 0,0-1 0,0 1 0,1-1 0,-1 1 0,0 0 0,0-1 0,0 1 0,0 1 0,-3 2 43,2 1 0,-1-1 0,0 1 0,1-1 0,0 1 0,0 0 0,0 0 0,1 0 0,0 0 0,0 1 0,0-1 0,0 0 0,1 6 0,1 71 573,-1-82-627,1 22 137,2-1-1,0 0 1,1 0-1,1-1 1,2 1-1,16 38 0,-20-52-126,1 0-1,-1 0 0,1 0 1,1-1-1,-1 1 0,1-1 0,0 0 1,1-1-1,0 1 0,-1-1 1,2 0-1,-1-1 0,0 1 0,1-1 1,0-1-1,0 1 0,0-1 1,0 0-1,1-1 0,-1 1 0,1-2 1,8 2-1,-13-2-11,1-1 1,-1 0-1,1 0 1,-1-1-1,0 1 1,1-1-1,-1 1 0,1-1 1,-1 0-1,0 0 1,1-1-1,-1 1 0,0-1 1,0 1-1,0-1 1,0 0-1,-1 0 1,4-3-1,2-3 26,-1 0 0,0-1 0,-1 0 0,8-14 0,-9 15 22,0-1 1,1 1 0,-1 0 0,2 0 0,-1 1-1,14-12 1,-16 16-4,-1 0 0,1 1 0,0-1 0,0 1 0,0 0 0,0 0 0,1 1 0,-1-1 0,0 1 0,1 0 0,-1 0 0,1 1 0,-1-1 0,7 1 0,-5 1 25,-1 0 0,0 0 0,1 0 1,-1 1-1,0 0 0,0 0 0,0 0 0,0 1 0,-1 0 1,1 0-1,6 6 0,-5-5-5,-1 0 0,0 0-1,-1 0 1,1 1 0,-1 0 0,0 0 0,0 0 0,0 0-1,-1 1 1,0 0 0,0-1 0,0 1 0,2 10 0,-4-11-33,0 0 0,0 0 1,-1 1-1,0-1 0,0 0 0,-1 1 1,1-1-1,-1 0 0,0 0 1,-1 1-1,1-1 0,-1 0 0,0 0 1,0-1-1,-1 1 0,-5 8 1,1-2-8,-2 0 1,0 0 0,0-1 0,-1 0 0,0-1 0,-18 14 0,22-19-52,0 0 0,-1 0-1,1 0 1,-1 0 0,0-1-1,0 0 1,0-1 0,0 1-1,0-2 1,-1 1 0,1-1-1,-1 0 1,-11 0-1,16-1-112,0-1-1,1 0 0,-1 1 0,0-1 0,1-1 0,-1 1 0,1 0 0,0 0 0,-1-1 0,1 0 0,0 1 1,0-1-1,0 0 0,0 0 0,0 0 0,0 0 0,1-1 0,-1 1 0,1 0 0,-1-1 0,1 1 0,0-1 0,0 1 1,0-1-1,0 1 0,0-1 0,0-4 0,-1-2-606,1-1 0,0 1 0,0 0 0,1-1 0,0 1 0,1 0-1,1-10 1,8-18-876</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18.813"/>
    </inkml:context>
    <inkml:brush xml:id="br0">
      <inkml:brushProperty name="width" value="0.05" units="cm"/>
      <inkml:brushProperty name="height" value="0.05" units="cm"/>
      <inkml:brushProperty name="color" value="#FF0066"/>
    </inkml:brush>
  </inkml:definitions>
  <inkml:trace contextRef="#ctx0" brushRef="#br0">75 192 6273,'-20'20'1150,"12"-12"106,0 0 0,0 0 1,-19 11-1,27-19-1206,0 0 0,0 0-1,0 0 1,0 1 0,-1-1 0,1 0 0,0 0-1,0 0 1,0 0 0,0 0 0,-1 0 0,1 0-1,0 0 1,0 0 0,0 0 0,0 0-1,0 0 1,-1 1 0,1-1 0,0 0 0,0 0-1,0 0 1,0 0 0,0 0 0,0 1 0,0-1-1,0 0 1,0 0 0,-1 0 0,1 0 0,0 1-1,0-1 1,0 0 0,0 0 0,0 0 0,0 0-1,0 1 1,0-1 0,0 0 0,0 0 0,0 0-1,0 0 1,0 1 0,1-1 0,-1 0-1,0 0 1,0 0 0,0 0 0,0 0 0,0 1-1,13 0 2690,11-5-2323,-1-1 0,0-1-1,0 0 1,43-20-1,0-3 237,-1-3 1,66-45-1,-101 62-576,-25 13-222,0 0 0,0-1 1,0 1-1,0-1 1,8-7-1,-12 10-21,-1-1 0,0 1 1,0 0-1,0-1 0,0 1 0,0 0 0,0-1 0,0 1 1,0-1-1,0 1 0,0 0 0,0-1 0,0 1 0,0 0 0,0-1 1,0 1-1,0-1 0,0 1 0,0 0 0,0-1 0,-1 1 0,1 0 1,0-1-1,0 1 0,0 0 0,-1-1 0,1 1 0,0 0 1,-1 0-1,1-1 0,0 1 0,0 0 0,-1 0 0,1-1 0,0 1 1,-1 0-1,1 0 0,-1 0 0,1 0 0,0 0 0,-1-1 1,1 1-1,0 0 0,-1 0 0,-12-5-4213,7 3 4487,-18-4-2229,-29-8 1055</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58.010"/>
    </inkml:context>
    <inkml:brush xml:id="br0">
      <inkml:brushProperty name="width" value="0.05" units="cm"/>
      <inkml:brushProperty name="height" value="0.05" units="cm"/>
      <inkml:brushProperty name="color" value="#FF0066"/>
    </inkml:brush>
  </inkml:definitions>
  <inkml:trace contextRef="#ctx0" brushRef="#br0">16 33 7058,'-4'-24'10289,"5"16"-7217,6 18-2293,-2-1-690,-1 0 0,0 0 0,0 0 0,-1 0 0,-1 1 0,0-1-1,0 1 1,0 0 0,-1 0 0,-1-1 0,0 1 0,-1 13 0,-30 230 858,24-98 852,0-123-4166,5-30 1066</inkml:trace>
</inkml:ink>
</file>

<file path=ppt/ink/ink1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28.194"/>
    </inkml:context>
    <inkml:brush xml:id="br0">
      <inkml:brushProperty name="width" value="0.05" units="cm"/>
      <inkml:brushProperty name="height" value="0.05" units="cm"/>
      <inkml:brushProperty name="color" value="#FF0066"/>
    </inkml:brush>
  </inkml:definitions>
  <inkml:trace contextRef="#ctx0" brushRef="#br0">52 0 19196,'-6'11'7210,"-5"-7"-5450,-3-4-984,3-5-2880,1-3 1608</inkml:trace>
</inkml:ink>
</file>

<file path=ppt/ink/ink1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33.448"/>
    </inkml:context>
    <inkml:brush xml:id="br0">
      <inkml:brushProperty name="width" value="0.05" units="cm"/>
      <inkml:brushProperty name="height" value="0.05" units="cm"/>
      <inkml:brushProperty name="color" value="#FF0066"/>
    </inkml:brush>
  </inkml:definitions>
  <inkml:trace contextRef="#ctx0" brushRef="#br0">0 281 8506,'10'-4'6784,"33"-7"-5085,459-53 2417,-374 54-3449,-1-5 0,172-44 0,-200 32-310,0-1-59,2 4 0,117-12 0,-216 35-298,1 1 0,-1-1-1,1 1 1,-1 0 0,1 0 0,-1 0-1,1 0 1,-1 0 0,1 1 0,-1-1-1,1 1 1,-1 0 0,1-1 0,-1 1-1,0 0 1,1 1 0,1 0-1,-4-1 2,1 0-1,-1 0 1,0 0-1,1 0 0,-1 0 1,0 0-1,0 0 1,0 0-1,0 0 0,0 0 1,0 0-1,0 0 0,0 0 1,0 0-1,0-1 1,-1 1-1,1 0 0,0 0 1,-1 0-1,1 0 1,-1 0-1,1 0 0,-1 0 1,1-1-1,-1 1 0,1 0 1,-2 1-1,-9 10 14,1-1 1,-1 0-1,-20 14 0,29-24-11,-52 39 336,-3-3 1,0-2 0,-3-3 0,-84 34 0,81-39 570,56-22-591,14-5-146,21-6-38,103-36 36,82-19-4857,-153 47 3211</inkml:trace>
</inkml:ink>
</file>

<file path=ppt/ink/ink1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34.031"/>
    </inkml:context>
    <inkml:brush xml:id="br0">
      <inkml:brushProperty name="width" value="0.05" units="cm"/>
      <inkml:brushProperty name="height" value="0.05" units="cm"/>
      <inkml:brushProperty name="color" value="#FF0066"/>
    </inkml:brush>
  </inkml:definitions>
  <inkml:trace contextRef="#ctx0" brushRef="#br0">2 126 8890,'-1'1'117,"1"-1"0,0 0 0,0 0 0,0 0 0,0 1 0,0-1 0,0 0 0,-1 0 0,1 1 0,0-1 0,0 0-1,0 0 1,0 1 0,0-1 0,0 0 0,0 0 0,0 1 0,0-1 0,0 0 0,0 0 0,0 1 0,0-1 0,0 0 0,1 0 0,-1 0 0,0 1 0,0-1 0,0 0 0,0 0 0,0 1 0,0-1 0,1 0 0,-1 0 0,0 0 0,0 0 0,0 1 0,1-1 0,-1 0 0,0 0 0,0 0-1,0 0 1,1 0 0,-1 0 0,0 1 0,0-1 0,1 0 0,-1 0 0,0 0 0,0 0 0,1 0 0,-1 0 0,0 0 0,0 0 0,1 0 0,-1 0 0,0 0 0,0 0 0,1-1 0,21 5 588,-17-4-49,32 3 135,-1-2 0,0-2 0,1-1 0,-1-1 0,43-11 0,173-56 1665,-115 29-1223,-127 38-1150,21-5 99,-30 8-177,0 0 0,0 0 0,0 0 0,0 0 0,0 0 0,0 0 0,0 0 0,0 0 0,0 0 0,0 0 0,0 1-1,0-1 1,0 0 0,0 1 0,0-1 0,0 1 0,0-1 0,0 1 0,0 0 0,0-1 0,0 1 0,1 1 0,-2-1-3,0 0 0,1 0-1,-1-1 1,0 1 0,1 0 0,-1 0 0,0 0 0,0 0 0,0 0 0,0-1 0,0 1 0,0 0 0,0 0 0,0 0 0,0 0 0,0 0 0,-1 0 0,1 0 0,0-1 0,-1 1 0,1 0 0,0 0 0,-1 0 0,0 0 0,-16 22 24,11-16-16,-11 13 18,-2 0-1,-1-1 1,-34 27-1,-72 40 140,82-58 347,1 1 0,-62 56 0,79-56 22,27-29-527,-1 0 0,1 0 0,-1 0 1,0 0-1,1 0 0,-1 0 0,0 0 0,1-1 1,-1 1-1,1 0 0,-1 1 0,0-1 0,1 0 1,-1 0-1,1 0 0,-1 0 0,0 0 1,1 0-1,-1 0 0,0 1 0,1-1 0,-1 0 1,0 0-1,1 0 0,-1 1 0,0-1 0,1 0 1,-1 0-1,0 1 0,0-1 0,1 0 1,-1 1-1,0-1 0,0 0 0,0 1 0,0-1 1,1 0-1,-1 1 0,0-1 0,0 0 1,0 1-1,0-1 0,0 1 0,0-1 0,0 0 1,0 1-1,0-1 0,0 1 0,0-1 0,0 0 1,0 1-1,0-1 0,0 0 0,-1 1 1,1-1-1,0 1 0,0-1 0,0 0 0,-1 1 1,1-1-1,0 0 0,0 0 0,-1 1 1,35-9 172,-1-1 1,0-2 0,48-23-1,50-16-1698,-93 44-540,-14 9 835</inkml:trace>
</inkml:ink>
</file>

<file path=ppt/ink/ink1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04.858"/>
    </inkml:context>
    <inkml:brush xml:id="br0">
      <inkml:brushProperty name="width" value="0.05" units="cm"/>
      <inkml:brushProperty name="height" value="0.05" units="cm"/>
      <inkml:brushProperty name="color" value="#FF0066"/>
    </inkml:brush>
  </inkml:definitions>
  <inkml:trace contextRef="#ctx0" brushRef="#br0">599 1021 5129,'4'0'7481,"17"6"-7309,-8-2 524,20 2-52,-1-2 0,1-1 1,-1-1-1,1-2 0,41-4 1,3-4 226,145-8 536,-78 16-502,-1-6 0,155-27 0,-225 25-548,1 2-1,-1 4 1,86 8 0,111-3 299,-93-6-271,-19 2-47,-74 0-130,144 19 0,-153-9-72,1-3 0,124-7 0,-103-7 73,0 3 1,1 5-1,180 24 0,-244-18-180,0-2-1,54 1 1,-77-6 9,1 1 0,-1-2-1,1 0 1,-1 0 0,0-1 0,0 0 0,0-1 0,0 0 0,-1-1 0,1 0 0,14-10 0,-20 11 4,1 1 1,0 0 0,0 0 0,0 0-1,0 1 1,1 0 0,-1 0 0,0 1 0,1 0-1,0 0 1,-1 0 0,1 1 0,-1 0 0,12 1-1,21-1-57,-31 0 13,1-1 0,-1 0-1,1 0 1,-1 0 0,0-1-1,0-1 1,14-5 0,-18-11 86,-4 8-50,9-38-34,8-60-16,-15 87 23,4-105 4,-6 110-11,-2-1-1,0 1 1,0-1-1,-2 1 1,-7-22-1,5 20 6,-1 1 0,-1 0 0,0 1 1,-16-24-1,18 33-2,0 0-1,-1 1 1,0 0 0,0 0 0,-1 0 0,0 1 0,0 0 0,0 0 0,-1 1-1,-13-6 1,-67-27 45,42 20-40,-80-45 0,101 46-76,-1 2 1,0 1-1,-2 2 0,1 0 0,-1 2 0,-1 1 0,0 1 0,0 2 0,0 1 0,-49-2 1,-2 8-95,-111 16 0,2 1 95,41-17-233,-257-30 1,272 13 108,0 6-1,0 7 1,-168 16-1,299-13 192,-229 20-16,182-18 32,0-3-1,-83-11 0,60-1-14,-1-1-46,0 4 0,-1 2-1,-81 3 1,38 16-160,1 5 0,-161 43 0,128-20 161,-80 20 9,222-58 35,-15 4-9,0 1-1,1 0 1,-25 11 0,42-15 3,0 0 1,0 1-1,0 0 0,0 0 1,1 0-1,-1 0 1,1 1-1,0-1 0,0 1 1,0 0-1,0 1 1,1-1-1,0 1 0,0-1 1,0 1-1,0 0 1,1 0-1,-4 10 0,3 0 0,1 0-1,1 0 1,0 1 0,1-1-1,1 0 1,0 0-1,1 0 1,1 0 0,0-1-1,7 18 1,4 9 33,2 0 1,27 47-1,75 113 318,-103-178-272,1-1-1,2-1 1,0-1 0,1-1-1,1 0 1,35 24 0,-49-39-201,0 0 0,1 0 0,0-1 0,-1 0 0,1-1 0,0 1 0,0-1 0,0-1 0,1 1 0,-1-1 0,0-1 0,1 1 0,-1-1 0,0 0 0,1-1 0,-1 0 0,0 0 0,0 0 0,1-1 0,-1 0 0,0-1 0,9-4 1,26-21-1020</inkml:trace>
</inkml:ink>
</file>

<file path=ppt/ink/ink1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11.013"/>
    </inkml:context>
    <inkml:brush xml:id="br0">
      <inkml:brushProperty name="width" value="0.05" units="cm"/>
      <inkml:brushProperty name="height" value="0.05" units="cm"/>
      <inkml:brushProperty name="color" value="#FF0066"/>
    </inkml:brush>
  </inkml:definitions>
  <inkml:trace contextRef="#ctx0" brushRef="#br0">468 950 6489,'0'-2'323,"1"1"0,-1 0 0,1 0 0,0 0 0,0 0 0,-1-1 0,1 1 0,0 0 0,0 1 0,0-1 0,0 0-1,0 0 1,1 0 0,-1 0 0,0 1 0,0-1 0,0 1 0,1-1 0,-1 1 0,0-1 0,3 1 0,32-8 1414,-30 8-1238,60-6 847,0 3-1,1 4 1,66 8 0,65 1-869,141 14 524,-271-17-819,38-1 521,0-5 0,206-24 1,-271 17-465,0-1 0,0-3 0,64-23 0,-78 23-229,-1-2-1,1-1 1,-2-1-1,0-1 1,-1-1-1,23-20 1,-43 33-7,1 0 1,-2-1 0,1 1 0,0-1-1,-1 0 1,1 0 0,-1 0 0,0-1-1,-1 1 1,1-1 0,-1 1 0,0-1 0,0 0-1,0 0 1,-1 0 0,0 0 0,0 0-1,0 0 1,0-1 0,-1 1 0,0 0-1,0 0 1,0 0 0,-1-1 0,0 1-1,0 0 1,0 0 0,0 0 0,-1 0 0,0 0-1,0 0 1,0 1 0,-4-6 0,-7-13 6,0 1 1,-2 1-1,-33-38 1,-61-52-17,93 96 11,-25-24-49,-2 2 0,-67-45 1,79 63-44,0 2 1,0 1-1,-2 1 0,0 2 1,-36-10-1,-41-4-261,-174-20 0,-118 19-267,348 28 604,0 3 0,0 2 0,1 2-1,-77 21 1,-205 82-45,302-99 55,1 3 0,1 0 0,0 2 0,1 2 0,-36 26-1,55-36 11,1 1-1,1 0 0,0 0 0,0 1 0,0 0 0,2 1 1,-1 0-1,1 0 0,1 0 0,0 1 0,0 0 0,1 1 0,1-1 1,0 1-1,1-1 0,0 1 0,-1 16 0,3-12 50,1 0 0,1 1-1,0-1 1,1 0 0,1 0-1,0 0 1,2 0 0,0 0 0,0-1-1,2 0 1,0 0 0,1 0-1,0-1 1,1 0 0,1-1 0,1 0-1,12 13 1,-6-9 71,1-1 1,1-1-1,0-1 1,1 0-1,1-2 1,0 0-1,0-1 1,2-2-1,-1 0 1,1-1-1,37 9 1,-17-10-14,1-1 0,0-3 0,-1-1 0,2-2 0,-1-2 0,44-7 1,259-57-2760,-307 56 1824,74-16-433</inkml:trace>
</inkml:ink>
</file>

<file path=ppt/ink/ink1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14.503"/>
    </inkml:context>
    <inkml:brush xml:id="br0">
      <inkml:brushProperty name="width" value="0.05" units="cm"/>
      <inkml:brushProperty name="height" value="0.05" units="cm"/>
      <inkml:brushProperty name="color" value="#FF0066"/>
    </inkml:brush>
  </inkml:definitions>
  <inkml:trace contextRef="#ctx0" brushRef="#br0">601 1054 5137,'-7'0'1824,"4"0"-1307,1 1 0,-1-1-1,1 0 1,-1 0-1,1 0 1,-1-1-1,1 1 1,0-1-1,-1 1 1,1-1 0,0 0-1,-1 0 1,1 0-1,-4-2 2168,101 7-752,150 27 1,-145-15-872,121 4 1,142-7 1169,-149-4-2046,-133-9-175,0-3 0,96-17 0,158-43 54,-200 35-24,-95 20-56,41-15 0,-68 19 19,0-1 1,0-1 0,0 0-1,-1-1 1,1 0-1,17-15 1,0-3 13,-9 8-5,0-1 1,-1-1-1,-1-1 1,18-25-1,-33 39-10,1 0 0,-2-1 0,1 1-1,-1-1 1,0 0 0,0 0 0,-1 0 0,0 0 0,0 0-1,-1 0 1,0-1 0,0 1 0,-1-1 0,0 1-1,0 0 1,0-1 0,-1 1 0,0-1 0,-1 1 0,-2-9-1,-2 1 12,-1 2 0,0-1 0,0 0 0,-2 1 0,1 1-1,-2-1 1,1 2 0,-2-1 0,0 1 0,0 1 0,-25-18-1,-11-4 5,-96-47 0,136 76-17,-47-23-6,-1 4 0,-101-28 0,-118-11-6,274 61 12,-65-13 7,-200-47 59,214 44-67,-252-65-10,254 71 6,0 3 0,-1 1-1,1 3 1,-66 4-1,-31 10 2,0 6 0,-277 71 0,383-77-4,1 2-1,-1 2 0,2 2 0,-67 39 0,93-48 5,0 0 0,1 0 1,0 2-1,0-1 0,1 1 0,0 1 1,1 0-1,0 0 0,1 1 0,0 0 1,1 0-1,0 1 0,1 0 0,1 0 1,0 0-1,0 1 0,-4 25 0,6-11 7,1-1 1,1 1-1,1 0 0,1 0 0,2 0 0,1 0 0,1-1 0,1 1 0,1-1 0,2-1 0,0 1 0,2-2 0,21 36 0,-22-43 57,1-1 0,1 0 0,1-1 0,0-1 0,2 0 0,-1-1 0,2 0 1,-1-1-1,2-1 0,0 0 0,0-2 0,1 0 0,0 0 0,1-2 0,0 0 0,1-2 1,-1 0-1,40 7 0,10-8 98,1-3 0,-1-3 0,89-12 0,48-1-3707,-128 18 2278,-6 7 398</inkml:trace>
</inkml:ink>
</file>

<file path=ppt/ink/ink1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31.187"/>
    </inkml:context>
    <inkml:brush xml:id="br0">
      <inkml:brushProperty name="width" value="0.05" units="cm"/>
      <inkml:brushProperty name="height" value="0.05" units="cm"/>
      <inkml:brushProperty name="color" value="#FF0066"/>
    </inkml:brush>
  </inkml:definitions>
  <inkml:trace contextRef="#ctx0" brushRef="#br0">22 75 6745,'-21'32'9071,"20"-32"-8949,1 0-11,1-1 0,-1 0 0,0 1 0,0-1 0,0 0 0,1 1 0,-1-1 0,0 0 0,1 1-1,-1-1 1,0 1 0,1-1 0,-1 1 0,1-1 0,-1 1 0,1-1 0,-1 1 0,1-1 0,0 1 0,0-1 0,8-4 55,-1 0 1,0 0-1,-1 0 1,11-11 0,-13 11-60,0 0 0,1 1 0,-1 0 1,1 0-1,0 0 0,0 1 1,0-1-1,0 2 0,1-1 1,-1 1-1,12-3 0,-1 3 294,1 2 1,-1 0-1,0 1 0,33 6 0,6 0 170,-2-3-26,-24-3-197,0 1 0,0 2-1,52 13 1,-19 3-15,0-3 0,1-2 0,1-4 0,85 5 0,359 23 1084,-222-14-1015,-178-19-341,-8 6 59,-61-6 41,55 1 1,-82-7-120,0 0 0,0-1-1,0-1 1,0 0 0,0-1 0,-1 0 0,0-1 0,18-8 0,-3-2 8,1-1 10,1 2 0,0 0 1,1 2-1,1 1 0,-1 1 0,33-4 0,-16 7-17,-19 1 14,41 0 0,-132 7 266,39-1-328,0-1-1,-41-4 1,-20-9-134,-110-10-151,168 21 270,-1 2 1,0 1-1,0 2 0,0 0 0,-27 8 0,11 1 11,0-3-1,-1-1 1,0-3 0,0-1-1,0-2 1,-1-3 0,1-1-1,0-2 1,0-2 0,-70-20-1,70 15-13,0 2 0,-1 2-1,-74-1 1,-134 14-164,188-2 182,-4-4-7,0-3 1,-93-15-1,162 18 12,-208-21-2,174 20 14,1 2-1,0 1 0,0 2 0,-37 8 0,65-10-15,-3 1-36,21-1-5,7 0 35,96 14 45,219 19 157,-123-29-34,-11 1 10,238-22 0,-162-5 722,-208 19-566,-1 3-1,75 13 1,148 20 443,-269-34-751,0 0 1,-1-1 0,1-2-1,0 0 1,-1-1 0,1-1-1,-1-1 1,0-1 0,0-1-1,-1 0 1,0-1 0,0-2-1,22-13 1,-34 15-69,-8 4-503,-19 4-1767,-7 5-1734</inkml:trace>
</inkml:ink>
</file>

<file path=ppt/ink/ink1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54.634"/>
    </inkml:context>
    <inkml:brush xml:id="br0">
      <inkml:brushProperty name="width" value="0.05" units="cm"/>
      <inkml:brushProperty name="height" value="0.05" units="cm"/>
      <inkml:brushProperty name="color" value="#FF0066"/>
    </inkml:brush>
  </inkml:definitions>
  <inkml:trace contextRef="#ctx0" brushRef="#br0">0 154 7714,'0'-10'1498,"1"0"0,0 0 0,0 1 0,3-10 0,-2 13-1035,0 0 0,0 1 0,0-1 0,1 1 1,-1 0-1,7-9 0,-5 9-331,0 1 0,0 0 0,0 1 0,0-1 0,1 1 1,-1-1-1,1 1 0,0 1 0,0-1 0,0 1 0,0-1 0,0 2 1,1-1-1,-1 0 0,1 1 0,-1 0 0,1 1 0,5-1 0,-6 1-88,0 0-1,1 0 0,-1 1 1,0 0-1,0 0 0,0 0 0,0 1 1,0-1-1,0 1 0,-1 0 0,1 1 1,0-1-1,-1 1 0,0 0 0,1 0 1,-1 0-1,-1 1 0,1 0 0,0-1 1,-1 1-1,0 0 0,0 1 0,4 5 1,-1 1 7,1 1 1,-2-1-1,1 1 1,-2 1-1,1-1 1,-2 1-1,0 0 1,2 14-1,-2-2-7,-1 0 0,-1 1 0,-1-1 0,-2 1 1,-4 24-1,4-36-34,-2-1 1,0 1-1,0-1 1,-1 0-1,-1-1 1,0 1-1,-1-1 1,0 0-1,-1-1 1,-15 19-1,17-24 1,-1 1 0,1-1 1,-1 0-1,-1-1 0,-14 9 0,21-13-9,-1 0-1,1 0 1,-1 0 0,1 0-1,-1 0 1,0-1 0,1 1 0,-1-1-1,0 1 1,1-1 0,-1 0-1,0 1 1,0-1 0,0 0 0,1 0-1,-1 0 1,0-1 0,0 1 0,1 0-1,-1-1 1,0 1 0,0-1-1,1 1 1,-1-1 0,1 0 0,-1 0-1,0 0 1,1 0 0,0 0-1,-1 0 1,1 0 0,0 0 0,-1-1-1,1 1 1,0 0 0,0-1 0,-1-1-1,0 0-5,1 0 1,-1 0-1,1-1 0,0 1 0,0 0 1,0-1-1,1 1 0,-1 0 1,1-1-1,0 1 0,-1-1 0,2 1 1,-1-1-1,0 1 0,2-7 0,0 3 48,0 1 0,1-1 0,0 1 0,0 0 0,0-1 0,1 1 0,7-9 0,-3 6 175,0 0 0,1 0 0,-1 1 0,2 0 1,-1 0-1,1 1 0,1 0 0,-1 1 0,14-6 0,-15 10-73,-1 0 0,1 0 0,-1 0 0,13 1 0,-14 1-192,1-1 1,0 0-1,0 0 0,-1-1 0,1 0 1,9-4-1,-15 5-246,-1 0 1,1-1-1,-1 1 1,1-1-1,-1 0 1,1 1-1,-1-1 1,0 0-1,0 0 1,0 1-1,0-1 1,0 0-1,-1 0 1,1 0-1,0 0 1,-1 0-1,1-4 1,5-12-2170,3-4 1054</inkml:trace>
</inkml:ink>
</file>

<file path=ppt/ink/ink1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55.212"/>
    </inkml:context>
    <inkml:brush xml:id="br0">
      <inkml:brushProperty name="width" value="0.05" units="cm"/>
      <inkml:brushProperty name="height" value="0.05" units="cm"/>
      <inkml:brushProperty name="color" value="#FF0066"/>
    </inkml:brush>
  </inkml:definitions>
  <inkml:trace contextRef="#ctx0" brushRef="#br0">48 192 6921,'20'40'9015,"3"-3"-4776,-13-20-3443,0 0 1,-1 0-1,14 36 1,-19-37-576,0 0 1,-1 1-1,-1-1 1,0 1-1,-1 19 0,-34-109-26,-46-103-1034,68 149 647,2-1 0,2 0-1,0 0 1,-4-45 0,10 70 187,1 0 1,0 0-1,0 0 1,0 0 0,0 0-1,0 0 1,1 1-1,-1-1 1,1 0 0,0 0-1,0 0 1,0 0-1,0 1 1,2-4 0,-2 5 5,1 0 0,-1 0 1,0 0-1,1 0 0,-1 0 1,1 0-1,-1 0 0,1 1 1,-1-1-1,1 0 0,-1 1 1,1 0-1,0-1 1,-1 1-1,1 0 0,0 0 1,-1 0-1,1 0 0,0 0 1,-1 0-1,1 0 0,0 0 1,-1 1-1,1-1 1,-1 1-1,3 0 0,17 6 259,1 1 0,-2 0 0,1 2 0,-1 0 0,0 2 0,-1 0-1,27 23 1,-30-19 64,-2 1-1,0 0 1,0 2-1,-2-1 1,0 2-1,-1-1 1,14 38-1,-18-41-163,40 56-39,-52-75-2838</inkml:trace>
</inkml:ink>
</file>

<file path=ppt/ink/ink1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55.646"/>
    </inkml:context>
    <inkml:brush xml:id="br0">
      <inkml:brushProperty name="width" value="0.05" units="cm"/>
      <inkml:brushProperty name="height" value="0.05" units="cm"/>
      <inkml:brushProperty name="color" value="#FF0066"/>
    </inkml:brush>
  </inkml:definitions>
  <inkml:trace contextRef="#ctx0" brushRef="#br0">1 140 9250,'3'2'4289,"3"-7"-2025,18-8-575,8-3-377,3-9-456,3 5-216,-4-1-336,-5 2-192,-7 11-560,-5-4-904,2 10-1505,0 7 1681</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0:59.221"/>
    </inkml:context>
    <inkml:brush xml:id="br0">
      <inkml:brushProperty name="width" value="0.05" units="cm"/>
      <inkml:brushProperty name="height" value="0.05" units="cm"/>
      <inkml:brushProperty name="color" value="#FF0066"/>
    </inkml:brush>
  </inkml:definitions>
  <inkml:trace contextRef="#ctx0" brushRef="#br0">30 13 6065,'0'-1'574,"-1"0"-1,1 0 1,-1 0 0,0 1-1,1-1 1,-1 0-1,0 1 1,0-1-1,0 0 1,0 1-1,1-1 1,-1 1 0,0-1-1,0 1 1,0-1-1,0 1 1,0 0-1,0 0 1,0-1-1,0 1 1,0 0 0,0 0-1,-2 0 1,2 1-403,0 0 0,1-1 0,-1 1 0,1 0 0,-1 0 0,0-1 0,1 1 0,0 0 1,-1 0-1,1 0 0,0 0 0,-1 0 0,1-1 0,0 1 0,0 0 0,0 0 0,-1 0 0,1 0 0,0 0 0,1 1 1,5 57-2259,-5-53 3276,12 41-544,-11-42-595,0 1 1,-1-1 0,1 1-1,-1 0 1,1 6-1,-1 18-6,0-9-23,-1-17-5,1-8 9,0 3-21,0 0 0,0 0 0,0-1 0,1 1 0,-1 1 0,0-1 0,1 0 0,-1 0 0,1 0 0,-1 1 0,3-2 0,6-2 1,96-77 96,-97 74-78,-8 5-22,0 1 1,1-1-1,0 1 1,-1 0-1,1-1 1,0 1 0,0 0-1,-1 0 1,1 0-1,0 0 1,0 0-1,0 1 1,0-1-1,1 1 1,-1-1-1,0 1 1,0 0 0,0-1-1,0 1 1,0 0-1,0 1 1,1-1-1,-1 0 1,0 1-1,0-1 1,2 2-1,-16-21 329,-4 5-239,-1 1 1,-24-15-1,27 18-65,10 8-2,0-1 0,0 1-1,0-1 1,0 1 0,0 1 0,0-1 0,0 1 0,-1-1-1,-5 0 1,8 2-5,0 0 0,-1 0-1,1 0 1,0 0 0,0 0-1,0 0 1,0 1 0,0-1 0,0 1-1,0 0 1,0-1 0,0 1-1,1 0 1,-1 0 0,-2 1 0,0 2-1,1 0 0,-1 0 1,1 0-1,0 0 0,0 0 1,0 1-1,0-1 0,1 1 1,0 0-1,0 0 0,0 0 1,-1 6-1,-5 4 28</inkml:trace>
</inkml:ink>
</file>

<file path=ppt/ink/ink1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8:56.529"/>
    </inkml:context>
    <inkml:brush xml:id="br0">
      <inkml:brushProperty name="width" value="0.05" units="cm"/>
      <inkml:brushProperty name="height" value="0.05" units="cm"/>
      <inkml:brushProperty name="color" value="#FF0066"/>
    </inkml:brush>
  </inkml:definitions>
  <inkml:trace contextRef="#ctx0" brushRef="#br0">444 1688 8050,'1'0'3525,"6"0"-2673,17-5-87,0 0 1,0-1 0,-1-2-1,34-15 1,-5 3-448,267-109 1266,-284 111-1279,0-2 0,-2-1 0,-1-1 0,0-1-1,-2-2 1,48-51 0,113-182 1283,-90 113-631,-1 6-15,-95 131-914,0 0 0,0 0 0,-1-1 0,0 0 0,0 0 0,-1 0 0,0 0 0,2-16 0,-1-1 42,-2-47 0,0 17 49,-2 37-96,0 1 0,0-1 0,-2 1 0,0-1 0,-2 1 0,0 0 0,0 0 0,-2 0 0,0 1-1,-12-23 1,10 26-27,0 2 0,0-1 0,-1 1 0,-1 0 0,0 1 0,0 0 0,-1 1 0,-1 0-1,0 0 1,0 2 0,0-1 0,-1 1 0,-16-6 0,-16-4-19,0 3 0,0 2 0,-50-8 0,-23-7-2,82 20 20,-1 1 1,0 3 0,-1 0 0,1 3 0,-1 1 0,1 1 0,-1 3-1,1 0 1,-47 14 0,58-12-5,1 2-1,0 1 1,1 0-1,0 2 1,1 1-1,0 1 1,1 1-1,-21 17 1,16-9 0,1 1 1,1 1-1,2 1 1,0 1 0,-30 46-1,-2 19-5,5 2 1,-51 130-1,82-175 15,2 1 0,2 0 0,2 1 0,3 0 0,2 1 0,2 0 0,2 0 0,4 61 0,1-100 1,1 1-1,0 0 1,1-1 0,0 0-1,1 0 1,1 0 0,0 0-1,0-1 1,1 1-1,1-1 1,0-1 0,0 1-1,1-1 1,0-1 0,1 1-1,17 13 1,9 4 33,2-1-1,1-1 1,54 25 0,-90-49-32,11 6 72,0-1 0,1 0 0,0-1 0,0-1 0,0 0 0,0 0 1,1-2-1,0 0 0,-1 0 0,21-2 0,-18-1 95,0-1 1,-1-1-1,1-1 0,-1 0 1,1-1-1,-1-1 0,-1 0 0,26-15 1,-24 12 30,24-13 542,0-2 1,-2-1-1,55-46 1,-85 62-623,-1-1-1,0 0 1,0 0 0,-1-1-1,0 0 1,-1 0-1,0 0 1,6-19 0,-12 30-154,0-1 0,0 0 1,1 1-1,-1-1 0,0 0 1,0 1-1,-1-1 0,1 0 1,0 1-1,0-1 0,0 1 1,0-1-1,0 0 0,-1 1 1,1-1-1,0 1 0,-1-1 1,1 1-1,0-1 0,-1 1 1,1-1-1,-1 1 0,1-1 1,0 1-1,-1-1 0,1 1 1,-1 0-1,0-1 0,1 1 1,-1 0-1,1-1 0,-1 1 1,1 0-1,-1 0 0,0-1 1,1 1-1,-1 0 0,0 0 1,1 0-1,-1 0 1,1 0-1,-1 0 0,0 0 1,1 0-1,-1 0 0,0 1 1,1-1-1,-1 0 0,1 0 1,-1 0-1,0 1 0,1-1 1,-1 0-1,0 1 0,-30 14-615</inkml:trace>
</inkml:ink>
</file>

<file path=ppt/ink/ink1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33.554"/>
    </inkml:context>
    <inkml:brush xml:id="br0">
      <inkml:brushProperty name="width" value="0.05" units="cm"/>
      <inkml:brushProperty name="height" value="0.05" units="cm"/>
      <inkml:brushProperty name="color" value="#FF0066"/>
    </inkml:brush>
  </inkml:definitions>
  <inkml:trace contextRef="#ctx0" brushRef="#br0">1 38 8378,'22'-6'2565,"45"-6"1,73 4-1164,-66 5-739,-47 2-530,291-6 977,-267 9-942,0 3 0,0 2-1,-1 2 1,63 20 0,76 35 359,-4 8 0,265 143 0,-103-6 1251,-289-169-1088,-3 3 0,-1 3 0,83 90 1,-103-97-212,-1 1 0,-3 1 0,-1 2 0,-3 1 1,-1 1-1,-2 1 0,-2 1 0,-2 0 0,21 87 0,-39-127-574,4 24-65,-5-30 81,0-1-1,0 1 1,0-1 0,0 1-1,0-1 1,0 0-1,0 1 1,0-1-1,0 1 1,0-1-1,0 1 1,-1-1 0,1 0-1,0 1 1,0-1-1,0 1 1,-1-1-1,1 0 1,0 1-1,-1-1 1,1 0 0,0 1-1,-1-1 1,1 0-1,0 0 1,-1 1-1,1-1 1,-1 0 0,1 0-1,0 0 1,-1 1-1,1-1 1,-1 0-1,1 0 1,-1 0-1,1 0 1,0 0 0,-1 0-1,1 0 1,-1 0-1,1 0 1,-1 0-1,1 0 1,-1 0-1,1 0 1,0 0 0,-1-1-1,1 1 1,-1 0-1,1 0 1,-1 0-1,1-1 1,-1 1-1,-23-11-1473</inkml:trace>
</inkml:ink>
</file>

<file path=ppt/ink/ink1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34.524"/>
    </inkml:context>
    <inkml:brush xml:id="br0">
      <inkml:brushProperty name="width" value="0.05" units="cm"/>
      <inkml:brushProperty name="height" value="0.05" units="cm"/>
      <inkml:brushProperty name="color" value="#FF0066"/>
    </inkml:brush>
  </inkml:definitions>
  <inkml:trace contextRef="#ctx0" brushRef="#br0">168 26 8314,'-30'-13'7255,"-2"2"-5236,30 11-1985,-1-1 0,1 1 1,0-1-1,0 1 0,0 0 0,-1 0 1,1 0-1,0 0 0,0 0 0,0 1 0,-1-1 1,1 1-1,0-1 0,0 1 0,0 0 1,0 0-1,0 0 0,0 0 0,0 0 0,0 0 1,1 1-1,-1-1 0,0 0 0,1 1 1,-1-1-1,-1 3 0,-4 9 106,0 0-1,0 1 1,2 0-1,0 0 1,0 0-1,1 1 1,1 0-1,0-1 1,1 1-1,1 0 1,0 0 0,1 0-1,3 17 1,-3-30-123,0 1 1,0 0-1,1-1 1,-1 1-1,1-1 1,0 1-1,0-1 1,0 0-1,0 1 1,0-1-1,1 0 0,-1 0 1,1 0-1,-1 0 1,1 0-1,0 0 1,0 0-1,0 0 1,0-1-1,0 1 1,0-1-1,0 1 1,0-1-1,1 0 1,-1 0-1,0 0 1,1 0-1,-1 0 1,1-1-1,-1 1 1,1-1-1,-1 0 1,1 1-1,-1-1 1,1 0-1,5-1 1,8-1 20,0 0 1,0-1-1,0-1 1,25-9-1,-27 8-9,4-1-9,-1 0 54,0 0 1,1 1 0,0 2 0,-1-1-1,20 0 1,-33 4-37,-1 0-1,1 0 1,0 0 0,0 1-1,0 0 1,0-1-1,0 1 1,0 1 0,-1-1-1,1 0 1,0 1-1,-1 0 1,0 0 0,1 0-1,-1 0 1,0 0 0,0 1-1,0 0 1,0-1-1,0 1 1,-1 0 0,1 0-1,-1 0 1,0 1-1,0-1 1,0 1 0,0-1-1,2 8 1,-2-1 43,1 0-1,-1 1 1,-1-1 0,0 1-1,0-1 1,-1 1 0,0-1-1,-1 1 1,-1-1 0,1 1-1,-6 16 1,3-14-49,0-1-1,0 0 1,-1 0-1,-1 0 1,0-1 0,-1 0-1,0 0 1,0-1 0,-12 13-1,17-21-68,0 0 0,0 0 0,0 0 0,0-1 0,0 1 0,-1-1 0,1 1 0,0-1-1,-1 0 1,1 0 0,-1 0 0,1 0 0,-1 0 0,-3 0 0,5-1-62,0 0 1,-1 0-1,1-1 1,0 1-1,0-1 1,0 1-1,0-1 1,0 1-1,0-1 1,0 1-1,0-1 1,0 0-1,0 0 1,0 0-1,0 1 0,0-1 1,0 0-1,1 0 1,-1 0-1,0 0 1,1 0-1,-1 0 1,1-1-1,-1 1 1,1 0-1,-1 0 1,1 0-1,0 0 1,0-1-1,0 1 1,0 0-1,-1 0 0,2-2 1,-4-13-1343,1 0 0,1-26-1,4-5 322</inkml:trace>
</inkml:ink>
</file>

<file path=ppt/ink/ink1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34.975"/>
    </inkml:context>
    <inkml:brush xml:id="br0">
      <inkml:brushProperty name="width" value="0.05" units="cm"/>
      <inkml:brushProperty name="height" value="0.05" units="cm"/>
      <inkml:brushProperty name="color" value="#FF0066"/>
    </inkml:brush>
  </inkml:definitions>
  <inkml:trace contextRef="#ctx0" brushRef="#br0">11 93 9274,'-1'0'209,"1"0"0,0 0 1,-1 0-1,1 0 0,-1 1 0,1-1 0,-1 0 1,1 0-1,-1 0 0,1 0 0,0 1 0,-1-1 1,1 0-1,0 0 0,-1 1 0,1-1 0,0 0 1,-1 1-1,1-1 0,0 0 0,-1 1 0,1-1 1,0 0-1,0 1 0,0-1 0,-1 1 0,1-1 1,0 0-1,0 1 0,0-1 0,0 1 0,5 14 2344,20 12-1149,-25-26-1185,3 2-150,0-1-1,-1 1 0,1-1 1,0 0-1,0 1 0,0-2 0,1 1 1,-1 0-1,0-1 0,1 1 1,-1-1-1,1 0 0,-1 0 1,1 0-1,0-1 0,-1 1 0,1-1 1,0 0-1,-1 0 0,1 0 1,0 0-1,-1-1 0,1 0 1,0 0-1,-1 0 0,1 0 0,-1 0 1,0 0-1,1-1 0,-1 0 1,0 0-1,0 0 0,0 0 1,0 0-1,0-1 0,3-3 0,1 0-74,-1-1 0,0 1 0,-1-1 0,0-1 0,0 1 0,0-1 0,-1 0 0,0 0 0,-1 0 0,1-1-1,-2 1 1,1-1 0,2-16 0,-6 24 2,1 0-1,0 0 0,0 0 1,0 0-1,0 0 0,0 0 1,0 0-1,0 0 0,0 1 1,1-1-1,-1 0 0,0 0 1,0 0-1,1 0 0,-1 0 1,0 0-1,1 1 0,-1-1 1,1 0-1,-1 0 0,1 1 1,0-2-1,10 17-152,-3 1 138,69 90 252,-51-72 166,-1 1 0,-1 1 0,31 66 0,-52-94-342,0 1 1,-1-1-1,0 0 1,0 1-1,-1-1 0,0 0 1,-1 1-1,0 0 1,0-1-1,-3 15 1,3-20-54,-1 1 1,1-1-1,-1 0 1,0 0-1,0 0 1,0 0-1,-1 0 1,1 0-1,-1 0 0,0 0 1,0-1-1,1 1 1,-2-1-1,1 1 1,0-1-1,0 0 1,-1 0-1,1 0 1,-1 0-1,0 0 1,0 0-1,0-1 1,0 1-1,0-1 1,0 0-1,0 0 1,0 0-1,0 0 1,0-1-1,-5 1 1,3-1-39,0-1 0,0 1 1,1-1-1,-1 0 1,0 0-1,1-1 0,-1 0 1,0 1-1,1-2 1,0 1-1,-1 0 0,1-1 1,0 0-1,0 0 0,1 0 1,-1 0-1,1-1 1,-1 1-1,-3-7 0,-1 0-433,0-1-1,1 0 0,0-1 1,1 0-1,0 0 0,-4-14 0,5 11-608,0-1-1,1 0 1,-2-16-1,5-15-106</inkml:trace>
</inkml:ink>
</file>

<file path=ppt/ink/ink1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35.929"/>
    </inkml:context>
    <inkml:brush xml:id="br0">
      <inkml:brushProperty name="width" value="0.05" units="cm"/>
      <inkml:brushProperty name="height" value="0.05" units="cm"/>
      <inkml:brushProperty name="color" value="#FF0066"/>
    </inkml:brush>
  </inkml:definitions>
  <inkml:trace contextRef="#ctx0" brushRef="#br0">0 781 10674,'60'39'8627,"-49"-30"-7487,1 1 0,14 18 1,-19-20-988,0 0 1,-1 1 0,0 0 0,-1 0-1,0 1 1,0-1 0,-1 1 0,0 0 0,-1 0-1,4 20 1,-59-193-158,49 151-7,0-1-1,1 0 0,1 1 1,-1-23-1,2 30 14,1 0 0,-1 1 0,1-1 0,0 0 0,0 0-1,0 1 1,0-1 0,1 1 0,0-1 0,0 1 0,0 0 0,0 0 0,1 0-1,0 0 1,5-6 0,-7 9-1,0 0-1,0 0 1,0 1-1,0-1 1,0 0 0,0 0-1,0 1 1,1-1-1,-1 1 1,0-1-1,0 1 1,1-1-1,-1 1 1,0 0 0,1 0-1,-1 0 1,0-1-1,1 1 1,-1 1-1,0-1 1,1 0-1,2 1 1,-2 0-4,1 0 0,0 0 0,0 1 0,-1-1 0,1 1 0,0-1 0,-1 1 0,0 0 0,5 5 0,-1-1 8,-1 1 1,1 0-1,-1 1 1,-1-1-1,1 1 1,4 12 0,-4-3 16,-17-52-216,5 17 162,-2-9-240,-7-35-1,14 56 212,1 0 0,0-1 1,0 1-1,1 0 0,0 0 1,0 0-1,0 0 0,1 0 1,0-1-1,0 1 0,0 0 1,5-9-1,-6 13 59,1 1 1,0 0-1,0 0 1,0 0 0,-1 0-1,1 0 1,0-1-1,1 2 1,-1-1-1,0 0 1,0 0-1,0 0 1,1 0-1,-1 1 1,0-1-1,1 1 1,-1-1-1,0 1 1,1-1 0,-1 1-1,1 0 1,-1 0-1,0 0 1,1-1-1,-1 2 1,1-1-1,1 0 1,5 1 7,-1 1 0,1 0 0,-1 0 0,9 4 1,17 5 28,-29-11-31,0 1-1,-1-1 1,1 0-1,0 0 1,0 0 0,-1-1-1,1 1 1,0-1-1,-1 0 1,1 0-1,-1 0 1,1 0-1,-1-1 1,1 0 0,-1 1-1,6-5 1,-7 4-1,0 0 1,0-1 0,0 1-1,-1 0 1,1 0 0,-1-1-1,0 1 1,1-1 0,-1 1 0,0-1-1,0 0 1,-1 1 0,1-1-1,-1 0 1,1 0 0,-1 1-1,0-1 1,0 0 0,0 0 0,0 0-1,0 1 1,-2-5 0,-1-12 39,-2-1 1,0 1 0,-11-24-1,16 43-38,0 0 0,0 0 0,0-1-1,0 1 1,0 0 0,0 0-1,0 0 1,0 0 0,0 0 0,0-1-1,0 1 1,0 0 0,0 0 0,0 0-1,0 0 1,0-1 0,0 1 0,0 0-1,0 0 1,0 0 0,0 0 0,0-1-1,0 1 1,0 0 0,0 0 0,0 0-1,0 0 1,0-1 0,0 1 0,0 0-1,0 0 1,1 0 0,-1 0 0,0 0-1,0 0 1,0-1 0,0 1-1,0 0 1,1 0 0,-1 0 0,0 0-1,0 0 1,0 0 0,0 0 0,0 0-1,1 0 1,-1 0 0,0 0 0,0 0-1,0 0 1,0 0 0,1 0 0,-1 0-1,0 0 1,0 0 0,0 0 0,0 0-1,1 0 1,-1 0 0,0 0 0,19 6 211,22 15 150,-2 6-36,-2 3 0,-1 0 0,58 66-1,-51-54-225,-65-57 6,-31-42-221,-68-95 1,103 126 50,1-1-1,1-1 1,1 0 0,2-1 0,0-1-1,-10-41 1,21 64 55,1 0 1,0-1-1,0 1 0,0-1 0,1 1 1,1-1-1,-1 1 0,1-1 1,0 1-1,1 0 0,2-10 0,-3 15 5,0-1 0,0 1 0,0 0 0,0 0 0,1 0 0,-1 0 0,1 1 0,-1-1 0,1 0 0,-1 0 0,1 1 0,0-1 0,0 1 0,0 0 0,0-1 0,0 1 0,0 0 0,0 0 0,0 0 0,0 1 0,1-1 0,-1 0 0,0 1 0,1 0 0,-1-1 0,0 1 0,1 0 0,-1 0 0,0 0 0,1 1 0,-1-1 0,0 0 0,1 1 0,-1 0 0,0-1 0,0 1 0,0 0 0,4 2 0,0 0 36,0 0 1,0 1 0,0-1 0,0 1 0,0 1-1,-1-1 1,0 1 0,0 0 0,0 0 0,0 1-1,-1-1 1,0 1 0,0 0 0,-1 0-1,0 0 1,5 12 0,-3-5 7,-1-1 0,-1 1 0,0 0 0,0-1-1,-2 1 1,1 0 0,-2 0 0,0 18 0,-1-27-76,1 0 0,-1-1 0,0 1-1,0 0 1,0-1 0,0 1 0,-1-1 0,1 1 0,-1-1 0,0 0 0,0 1-1,0-1 1,-1 0 0,1-1 0,-1 1 0,1 0 0,-1-1 0,0 1 0,0-1 0,-6 4-1,7-5-185,-1 0-1,1 0 1,-1 0-1,0 0 1,0 0-1,1 0 0,-1-1 1,0 1-1,0-1 1,0 0-1,0 0 0,0 0 1,1 0-1,-1-1 1,0 1-1,0-1 1,0 0-1,1 1 0,-1-1 1,0 0-1,1-1 1,-1 1-1,1 0 0,-1-1 1,1 1-1,0-1 1,-4-3-1,-9-9-1221</inkml:trace>
</inkml:ink>
</file>

<file path=ppt/ink/ink1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36.344"/>
    </inkml:context>
    <inkml:brush xml:id="br0">
      <inkml:brushProperty name="width" value="0.05" units="cm"/>
      <inkml:brushProperty name="height" value="0.05" units="cm"/>
      <inkml:brushProperty name="color" value="#FF0066"/>
    </inkml:brush>
  </inkml:definitions>
  <inkml:trace contextRef="#ctx0" brushRef="#br0">0 1 10506,'4'26'5258,"12"12"-3440,-7-18-680,6 17-457,2-2 0,1 0 0,2 0 0,2-2 0,1-1 0,1-1 0,2 0 0,1-2 0,31 25-1,-2-8-583,36 31 181,-39-21-3040,-67-57-1711,-1-4 3040</inkml:trace>
</inkml:ink>
</file>

<file path=ppt/ink/ink1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36.757"/>
    </inkml:context>
    <inkml:brush xml:id="br0">
      <inkml:brushProperty name="width" value="0.05" units="cm"/>
      <inkml:brushProperty name="height" value="0.05" units="cm"/>
      <inkml:brushProperty name="color" value="#FF0066"/>
    </inkml:brush>
  </inkml:definitions>
  <inkml:trace contextRef="#ctx0" brushRef="#br0">1 419 10690,'1'-2'3949,"45"-78"1631,9-17-3336,-24 20-1045,-20 46-748,28-52 0,-39 82-450,1 0 0,-1 0 0,1 0 0,-1 0 0,1 0 0,-1 0-1,1 0 1,0 0 0,0 0 0,-1 0 0,1 0 0,0 0 0,0 1 0,0-1 0,0 0 0,0 1 0,0-1 0,0 0 0,0 1 0,0 0 0,1-1-1,-1 1 1,0 0 0,0-1 0,0 1 0,0 0 0,3 0 0,-2 1-4,0 0 0,-1 0-1,1 0 1,0 0 0,0 0-1,0 1 1,-1-1 0,1 1-1,-1-1 1,1 1 0,-1 0-1,0-1 1,1 1 0,-1 0 0,1 3-1,33 62-141,-27-49 117,1-1 0,0 0 1,1 0-1,1-1 1,0-1-1,18 20 0,-27-33 29,0 0-1,-1-1 0,1 1 0,0-1 1,0 1-1,0-1 0,0 0 0,0 1 0,0-1 1,0 0-1,1 0 0,-1-1 0,0 1 0,1 0 1,-1-1-1,0 0 0,1 1 0,-1-1 0,1 0 1,-1 0-1,0 0 0,1 0 0,-1-1 0,1 1 1,-1-1-1,0 1 0,0-1 0,1 0 0,-1 0 1,0 0-1,3-2 0,-2 1 7,0-1 0,-1 0 0,1 1-1,-1-1 1,1 0 0,-1 0 0,0 0 0,0 0 0,0-1 0,-1 1 0,1-1 0,-1 1-1,0-1 1,0 1 0,0-1 0,0 0 0,-1 1 0,1-1 0,-1-5 0,-1 0 3,1 1 1,-1-1 0,-1 0 0,0 1-1,0-1 1,-1 1 0,0-1 0,0 1-1,-1 0 1,0 0 0,0 1 0,-1-1-1,0 1 1,0 0 0,-1 0 0,0 0-1,0 1 1,-1 0 0,1 0 0,-1 1-1,-1 0 1,1 0 0,-1 1 0,1 0-1,-1 0 1,-1 0 0,1 1 0,0 1-1,-1-1 1,1 1 0,-1 1 0,-11-1-1,-64 3-1806,32 7-2697,42-1 167,5 2 1886</inkml:trace>
</inkml:ink>
</file>

<file path=ppt/ink/ink1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37.487"/>
    </inkml:context>
    <inkml:brush xml:id="br0">
      <inkml:brushProperty name="width" value="0.05" units="cm"/>
      <inkml:brushProperty name="height" value="0.05" units="cm"/>
      <inkml:brushProperty name="color" value="#FF0066"/>
    </inkml:brush>
  </inkml:definitions>
  <inkml:trace contextRef="#ctx0" brushRef="#br0">0 620 8922,'15'5'9552,"8"12"-6866,-10-7-1372,-2-3-890,-1 1 0,0-1-1,0 2 1,-1-1 0,14 17-1,-20-21-414,0 0-1,0 0 0,-1 1 0,0-1 0,0 1 1,0-1-1,0 1 0,-1-1 0,1 1 0,-1 0 1,0 0-1,-1 0 0,1 0 0,-1-1 0,0 1 1,-1 0-1,0 9 0,1-13-7,0-1-1,0 1 1,0-1 0,0 1-1,0 0 1,0-1 0,0 1-1,-1-1 1,1 1-1,0 0 1,0-1 0,0 1-1,0-1 1,-1 1 0,1-1-1,0 1 1,-1-1 0,1 1-1,0-1 1,-1 1 0,1-1-1,-1 0 1,1 1 0,-1-1-1,1 0 1,0 1-1,-1-1 1,0 0 0,1 1-1,-1-1 1,1 0 0,-1 0-1,1 0 1,-1 0 0,1 1-1,-1-1 1,0 0 0,-1-1-3,0 0 1,1 0 0,-1 0-1,0 0 1,1 0 0,-1 0-1,1 0 1,0 0 0,-1-1-1,1 1 1,-2-3 0,-29-48-44,23 35 42,2-1-1,0-1 1,1 0-1,-5-27 1,10 40 37,0 0-1,0 0 1,0 0 0,1-1 0,0 1-1,0 0 1,1 0 0,-1-1 0,1 1 0,1 0-1,-1 0 1,1 0 0,0 0 0,1 0-1,-1 1 1,1-1 0,7-9 0,-9 14-10,0 0 0,0 1-1,0-1 1,0 0 0,0 1 0,0-1 0,0 1 0,1 0-1,-1-1 1,0 1 0,0 0 0,0 0 0,1-1 0,-1 1-1,0 0 1,0 0 0,1 0 0,-1 1 0,0-1 0,0 0 0,1 0-1,-1 1 1,0-1 0,0 1 0,0-1 0,0 1 0,0-1-1,1 1 1,-1 0 0,0 0 0,0-1 0,-1 1 0,1 0-1,1 1 1,33 33 513,-33-33-492,80 80 662,-89-91-723,1-1-1,0 0 1,1 0 0,-1 0-1,-3-14 1,-2 0-26,0 1-48,1 0-1,1 0 1,1 0 0,1-1 0,-7-44-1,13 67 89,1 0-1,0 0 0,0 0 0,0-1 0,0 1 0,0 0 0,0 0 0,0 0 0,0 0 0,0 0 0,1 0 0,-1 0 1,0 0-1,1 0 0,-1 0 0,0 0 0,1 1 0,0-3 0,0 3 2,-1 0-1,1-1 1,0 1 0,-1 0 0,1 0-1,-1 0 1,1-1 0,0 1 0,-1 0-1,1 0 1,-1 0 0,1 0 0,0 0-1,-1 0 1,1 0 0,0 0 0,-1 0-1,1 0 1,-1 1 0,1-1-1,0 0 1,0 1 0,7 2 1,-1 2 1,1-1-1,12 11 1,0-1 25,-15-11-7,0-1-1,0 0 0,0 0 0,0 0 0,0-1 0,1 1 0,-1-1 0,0 0 1,7 0-1,-10-2-13,-1 1 0,1 0 0,0 0 1,-1 0-1,1-1 0,-1 1 1,1-1-1,-1 1 0,0-1 0,1 0 1,-1 0-1,0 1 0,1-1 0,-1 0 1,0 0-1,0 0 0,1 0 0,-1-1 1,0 1-1,0 0 0,-1 0 0,1-1 1,0 1-1,0 0 0,-1-1 1,1 1-1,0-1 0,-1 1 0,1-1 1,-1 1-1,0-1 0,0 1 0,1-1 1,-1 1-1,-1-3 0,1-19 18,-1 0 1,-1 0-1,-1 0 0,-1 1 1,-1 0-1,-9-27 0,5 19-22,2 0 0,-5-38 0,14 37 79,-2 30-69,1 0 0,-1 0 0,0 0 0,1 0 0,-1 1 0,1-1 0,-1 0 0,1 0 0,0 1-1,-1-1 1,1 0 0,-1 1 0,1-1 0,0 0 0,0 1 0,-1-1 0,1 1 0,2-1 0,-1 1 20,0-1 0,0 1 1,1 0-1,-1 1 0,0-1 1,0 0-1,0 1 1,1-1-1,-1 1 0,0 0 1,0-1-1,0 1 0,0 0 1,0 0-1,0 1 1,-1-1-1,1 0 0,0 1 1,0-1-1,1 3 0,10 8 232,0 0-1,-1 1 0,0 1 1,-1-1-1,-1 2 0,15 28 0,-22-38-219,-1 1-1,1 0 1,-1-1-1,-1 1 0,1 0 1,-1 0-1,0 0 1,0 0-1,-1 0 0,0 9 1,0-12-39,-1 1 1,0-1-1,0 1 0,0-1 1,0 1-1,0-1 1,-1 0-1,1 0 1,-1 0-1,0 0 1,0 0-1,0 0 0,-1 0 1,1-1-1,-1 1 1,1-1-1,-1 1 1,0-1-1,-3 2 1,4-3-92,-1 1 0,1-1 0,-1 1 0,1-1 0,-1 0 0,0 0 0,1-1 0,-1 1 1,0 0-1,0-1 0,0 0 0,1 1 0,-1-1 0,0 0 0,0-1 0,0 1 0,1 0 0,-1-1 1,0 0-1,0 1 0,1-1 0,-1 0 0,0-1 0,1 1 0,-1 0 0,1-1 0,0 1 0,-1-1 1,-2-3-1,-3-2-996,0-1 1,1 1 0,0-2-1,1 1 1,0-1-1,-8-13 1,6 4-629</inkml:trace>
</inkml:ink>
</file>

<file path=ppt/ink/ink1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37.956"/>
    </inkml:context>
    <inkml:brush xml:id="br0">
      <inkml:brushProperty name="width" value="0.05" units="cm"/>
      <inkml:brushProperty name="height" value="0.05" units="cm"/>
      <inkml:brushProperty name="color" value="#FF0066"/>
    </inkml:brush>
  </inkml:definitions>
  <inkml:trace contextRef="#ctx0" brushRef="#br0">40 55 14883,'25'1'6818,"-6"-1"-3138,-11-1 1193,-14-1-3608,-18-3-1137,8-6-128,-30-25-40</inkml:trace>
</inkml:ink>
</file>

<file path=ppt/ink/ink1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50.218"/>
    </inkml:context>
    <inkml:brush xml:id="br0">
      <inkml:brushProperty name="width" value="0.05" units="cm"/>
      <inkml:brushProperty name="height" value="0.05" units="cm"/>
      <inkml:brushProperty name="color" value="#FF0066"/>
    </inkml:brush>
  </inkml:definitions>
  <inkml:trace contextRef="#ctx0" brushRef="#br0">1261 1964 6393,'39'-10'6201,"13"-10"-5261,-30 11-300,12-4-199,0-2 1,-1-2 0,0-1 0,-2-1-1,0-2 1,-1-1 0,29-28-1,-28 20-288,-1-3-1,-2 0 1,-2-1 0,-1-2-1,32-59 1,-27 38 217,42-113 0,-61 135-250,-1 0 1,-2-1-1,-1 0 0,3-67 0,-9 32-64,-3-1 0,-2 1 0,-4 0 0,-3 0 0,-29-96 0,35 149-54,-1 0-1,-1 0 0,0 0 1,-2 1-1,0 0 0,-1 1 1,0 0-1,-1 0 0,-1 2 1,-1-1-1,0 1 0,0 1 1,-2 0-1,1 1 0,-18-10 1,-48-26-74,-129-55-1,166 86 56,-1 1 0,0 3 0,-2 1-1,-92-11 1,76 19 13,-1 3 0,0 3 0,1 2 0,-1 3 0,1 3 0,1 2 0,0 4 0,0 1 0,-67 31 0,98-34 8,0 2 0,1 1 0,1 1 0,0 1 0,1 2 0,2 1 0,-27 27-1,34-28 1,1-1-1,0 2 0,2 1 0,0 0 1,2 0-1,0 1 0,2 1 0,1 0 1,-9 33-1,-3 44 5,4 1 1,6 0-1,-1 119 0,12-169 139,2 0 0,2 1-1,3-1 1,2 0-1,2-1 1,2 0 0,28 70-1,-28-92-50,1 0 0,2-1 0,0-1 0,3 0 1,0-2-1,1 1 0,2-2 0,0-1 0,2-1 0,1-1 0,0 0 0,2-2 0,40 24 0,-47-34-24,1 0-1,0-1 0,1-2 1,-1 0-1,1-1 0,0-1 1,1-1-1,-1-1 0,1 0 1,0-2-1,0-1 0,0-1 1,29-4-1,-15-1-117,0-2 1,-1-2-1,0-1 1,0-1-1,-1-2 1,-1-2-1,34-21 1,8-7-1150,-21 12 534</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11.049"/>
    </inkml:context>
    <inkml:brush xml:id="br0">
      <inkml:brushProperty name="width" value="0.05" units="cm"/>
      <inkml:brushProperty name="height" value="0.05" units="cm"/>
      <inkml:brushProperty name="color" value="#FF0066"/>
    </inkml:brush>
  </inkml:definitions>
  <inkml:trace contextRef="#ctx0" brushRef="#br0">27 1 7274,'-26'31'2493,"26"-30"-2294,0 0-1,0-1 0,0 1 0,0 0 0,0-1 0,0 1 0,0 0 0,0-1 0,0 1 0,0 0 0,1-1 1,-1 1-1,0-1 0,0 1 0,1 0 0,-1-1 0,0 1 0,1-1 0,-1 1 0,1-1 0,-1 1 0,1-1 1,-1 1-1,1-1 0,-1 0 0,1 1 0,-1-1 0,1 0 0,-1 1 0,2-1 0,19 13 2604,-20-13-3235,138 68 2679,-111-53-1926,-1 0-1,-1 2 1,47 37 0,24 17 475,-80-60-670,-1 2 1,0-1 0,0 2-1,-1 0 1,-1 1-1,-1 0 1,12 18 0,8 16 284,28 59 0,-26-45-189,-16-31-100,-15-27-74,1 1 1,-1 0 0,-1 0 0,1 0-1,-1 1 1,-1-1 0,1 1 0,-1 0 0,0 0-1,0 0 1,-1 0 0,0 0 0,0 0-1,-1 9 1,0-11-1,1 1 0,-1-1 0,1 0 0,0 0 0,0 0 0,0 0 0,1 0 0,0-1 0,0 1 0,0 0 0,0-1 0,5 7 0,-4-5 22,1-1 0,-1 1 0,-1 0 1,1 0-1,-1 0 0,0 0 0,1 8 0,-3-10-1249</inkml:trace>
</inkml:ink>
</file>

<file path=ppt/ink/ink1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52.347"/>
    </inkml:context>
    <inkml:brush xml:id="br0">
      <inkml:brushProperty name="width" value="0.05" units="cm"/>
      <inkml:brushProperty name="height" value="0.05" units="cm"/>
      <inkml:brushProperty name="color" value="#FF0066"/>
    </inkml:brush>
  </inkml:definitions>
  <inkml:trace contextRef="#ctx0" brushRef="#br0">805 192 4377,'-28'-20'2001,"11"8"-620,0 1 0,0 0 0,-24-10 1,35 19-1190,1 0 1,0 0-1,-1 1 1,1-1 0,-1 1-1,1 1 1,-1-1-1,1 1 1,-1 0-1,1 0 1,-1 0 0,0 1-1,1 0 1,-1 0-1,1 0 1,-10 4 0,-10 8-57,0 0 1,0 2-1,1 0 1,1 2-1,1 1 1,0 0 0,1 2-1,2 0 1,-28 36-1,13-9-47,2 2 0,3 1 0,-41 91 0,37-53-46,3 1 0,5 1-1,3 2 1,4 0 0,-5 98-1,14-88 65,5 115-1,7-162-8,2-1 0,2-1 0,27 100-1,-24-122-75,2-1 0,1 0 0,2 0 0,1-2 0,1 0 0,1-1 0,1 0 0,2-2 0,0 0 0,2-1 0,1-2 0,41 32-1,-42-38 49,1 0-1,0-1 1,1-2-1,1 0 1,0-2-1,0-1 1,1-1-1,0-1 1,1-1-1,0-2 1,0-1-1,0-1 0,1-1 1,51-4-1,-45-3 22,0-2 0,-1-1 0,59-21 0,92-54 223,-131 55-218,-1-3 0,-2-3 1,-1-1-1,-2-3 0,73-74 0,-71 58 131,-2-2 0,-3-2 0,-2-2 0,47-88 0,-80 128-166,-1-2 1,-1 1-1,0-1 0,-2 0 0,-1-1 1,-1 1-1,3-30 0,-6-164 231,-1 198-267,-4-54 1,-3 0 0,-3 0 1,-3 1-1,-4 0 0,-2 2 0,-3 0 0,-42-87 0,-59-79 24,107 209-45,-1 0-1,-2 2 1,0 0-1,-2 1 1,-1 1-1,-37-31 1,41 42-7,0 0 0,-1 1 1,0 1-1,0 1 0,-1 0 0,0 2 1,0 0-1,-1 2 0,1 0 0,-1 1 1,0 1-1,0 1 0,-22 1 0,-1 3-16,1 1 0,-1 2-1,1 3 1,1 1-1,-51 19 1,-163 74-935,118-46-681,137-56 1637,-8 3 258,-1 0 0,1-1 0,-17 3 0,19-5-182,1-1 0,-1 0 0,1-1 0,0 0 0,-10-2 0,15 3-78</inkml:trace>
</inkml:ink>
</file>

<file path=ppt/ink/ink1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57.305"/>
    </inkml:context>
    <inkml:brush xml:id="br0">
      <inkml:brushProperty name="width" value="0.05" units="cm"/>
      <inkml:brushProperty name="height" value="0.05" units="cm"/>
      <inkml:brushProperty name="color" value="#FF0066"/>
    </inkml:brush>
  </inkml:definitions>
  <inkml:trace contextRef="#ctx0" brushRef="#br0">29 38 5601,'3'-8'1167,"13"-22"8747,-15 53-9375,0-1 0,4 24 0,4 38 193,-9-68-553,4 68 686,-4 0 0,-15 109 0,-3-62-299,15-123-410,-1-10-1498,-2-17-1779,-7-79-2767,5 49 3858</inkml:trace>
</inkml:ink>
</file>

<file path=ppt/ink/ink1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57.724"/>
    </inkml:context>
    <inkml:brush xml:id="br0">
      <inkml:brushProperty name="width" value="0.05" units="cm"/>
      <inkml:brushProperty name="height" value="0.05" units="cm"/>
      <inkml:brushProperty name="color" value="#FF0066"/>
    </inkml:brush>
  </inkml:definitions>
  <inkml:trace contextRef="#ctx0" brushRef="#br0">14 89 8058,'-8'49'7198,"3"40"-3125,9-112-4002,0-4-39,1 0-1,1 0 1,13-34 0,-17 57 34,0-1 0,0 0 0,1 1 0,-1-1 0,1 1-1,0 0 1,1 0 0,-1 0 0,0 0 0,9-6 0,-10 9-11,-1 0-1,1 0 1,0 0 0,0 0 0,0 0-1,0 1 1,0-1 0,0 1-1,0-1 1,0 1 0,1 0-1,-1-1 1,0 1 0,0 0-1,0 0 1,0 1 0,0-1-1,1 0 1,-1 1 0,0-1 0,0 1-1,0 0 1,0 0 0,0 0-1,-1 0 1,1 0 0,0 0-1,0 0 1,1 2 0,48 44 494,-42-36-1139,1-2 0,0 1 0,1-1 0,-1-1-1,15 9 1,7 0-467</inkml:trace>
</inkml:ink>
</file>

<file path=ppt/ink/ink1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58.215"/>
    </inkml:context>
    <inkml:brush xml:id="br0">
      <inkml:brushProperty name="width" value="0.05" units="cm"/>
      <inkml:brushProperty name="height" value="0.05" units="cm"/>
      <inkml:brushProperty name="color" value="#FF0066"/>
    </inkml:brush>
  </inkml:definitions>
  <inkml:trace contextRef="#ctx0" brushRef="#br0">1 1 9754,'4'14'4337,"11"8"-2225,-3 6-255,4 2-673,2 4-224,1-3-360,3-2-207,-8-4-249,-3-3-64,-5-4-96,4-4-112,-4-6-441,0-4-335,2-4-888,-9-4-321,1 2 1313</inkml:trace>
</inkml:ink>
</file>

<file path=ppt/ink/ink1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58.696"/>
    </inkml:context>
    <inkml:brush xml:id="br0">
      <inkml:brushProperty name="width" value="0.05" units="cm"/>
      <inkml:brushProperty name="height" value="0.05" units="cm"/>
      <inkml:brushProperty name="color" value="#FF0066"/>
    </inkml:brush>
  </inkml:definitions>
  <inkml:trace contextRef="#ctx0" brushRef="#br0">24 0 9962,'3'1'5363,"10"12"-3151,-12-6-2029,-1 1 0,0-1-1,0 0 1,0 1 0,-1-1-1,0 0 1,0 0 0,-1 1-1,0-1 1,-6 12 0,-2 16 50,4-8-113,2 0-1,-2 54 1,36-99-32,87-59-39,-115 75-19,-1 1-1,1 0 1,-1 1 0,1-1-1,0 0 1,-1 0-1,1 1 1,0-1-1,0 1 1,-1 0-1,1-1 1,0 1 0,0 0-1,0 0 1,0 0-1,-1 0 1,1 0-1,0 1 1,0-1-1,0 0 1,-1 1 0,1 0-1,2 0 1,2 3 169,0 0 0,-1 0 0,1 0 1,-1 0-1,6 7 0,-8-8-153,0 1-1,0-1 1,1 0-1,0 0 1,-1 0-1,1 0 1,0-1-1,0 0 1,1 1-1,-1-2 1,0 1-1,9 2 1,-11-3-107,0-1 0,0 0 0,0 0 0,0 0 1,0 0-1,0 0 0,-1 0 0,1 0 0,0 0 0,0-1 0,0 1 1,0-1-1,0 1 0,-1-1 0,1 0 0,0 0 0,0 0 0,-1 0 1,1 0-1,-1 0 0,1 0 0,-1-1 0,1 1 0,-1-1 0,0 1 1,0-1-1,0 1 0,0-1 0,0 1 0,0-1 0,0 0 0,0 0 1,-1 1-1,1-1 0,0 0 0,-1 0 0,0 0 0,1 0 0,-1 0 0,0-2 1,2-40-3682,-4 24 2705</inkml:trace>
</inkml:ink>
</file>

<file path=ppt/ink/ink1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59.145"/>
    </inkml:context>
    <inkml:brush xml:id="br0">
      <inkml:brushProperty name="width" value="0.05" units="cm"/>
      <inkml:brushProperty name="height" value="0.05" units="cm"/>
      <inkml:brushProperty name="color" value="#FF0066"/>
    </inkml:brush>
  </inkml:definitions>
  <inkml:trace contextRef="#ctx0" brushRef="#br0">48 27 8826,'-48'-27'3937,"48"38"-2129,0-1-376,2-7-647,1-1-377,-3-4-680,0 0-881,0-1-1199</inkml:trace>
</inkml:ink>
</file>

<file path=ppt/ink/ink1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59.593"/>
    </inkml:context>
    <inkml:brush xml:id="br0">
      <inkml:brushProperty name="width" value="0.05" units="cm"/>
      <inkml:brushProperty name="height" value="0.05" units="cm"/>
      <inkml:brushProperty name="color" value="#FF0066"/>
    </inkml:brush>
  </inkml:definitions>
  <inkml:trace contextRef="#ctx0" brushRef="#br0">0 127 9154,'0'0'5897,"11"27"-4216,29 50-353,-24-37-328,-1-4-360,1-1-144,-1-5-296,0-5-48,1-4-80,-2-7-72,-3-7-456,2-6-472,-5-12-1000,0-2-393,-5-6 1401</inkml:trace>
  <inkml:trace contextRef="#ctx0" brushRef="#br0" timeOffset="1">100 0 9098,'5'35'4321,"7"8"-1633,6 4-639,4-4-521,3-2-208,2-6-351,-2 0-201,-1-8-392,-2 0-144,-3-10-104,2 0-72,-4-2-632,-6-9-376,5 0-1297,-11-4-527,-7-1 1759</inkml:trace>
</inkml:ink>
</file>

<file path=ppt/ink/ink1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00.087"/>
    </inkml:context>
    <inkml:brush xml:id="br0">
      <inkml:brushProperty name="width" value="0.05" units="cm"/>
      <inkml:brushProperty name="height" value="0.05" units="cm"/>
      <inkml:brushProperty name="color" value="#FF0066"/>
    </inkml:brush>
  </inkml:definitions>
  <inkml:trace contextRef="#ctx0" brushRef="#br0">0 550 10106,'63'-23'4250,"-61"21"-4005,1 0 0,0 0 0,-1 0 0,1 0 0,-1 0-1,1-1 1,-1 1 0,0-1 0,0 0 0,0 1 0,-1-1-1,1 0 1,-1 0 0,1 0 0,-1 0 0,0 0 0,0-1-1,0 1 1,-1 0 0,1 0 0,-1-1 0,0 1 0,1 0-1,-2-6 1,2-5 246,-1 7-376,0 1 0,0-1 0,-1 1 0,0-1 0,-2-6 0,3 11-109,0 1 0,0 0 0,-1 0 0,1-1 0,-1 1 1,1 0-1,-1 0 0,0 0 0,0 0 0,1 0 0,-1 0 0,0 0 1,0 0-1,-1-1 0,1 1-6,0 1 0,0 0 0,1 0 0,-1 0 0,0 0 0,1 0 0,-1 0 0,0 0-1,0 0 1,1 0 0,-1 0 0,0 0 0,1 0 0,-1 1 0,0-1 0,1 0 0,-1 0 0,0 1 0,1-1 0,-1 0 0,0 1 0,1-1 0,-1 1 0,1-1 0,-1 1 0,1-1 0,-1 1 0,1-1 0,-1 2 0,-2 2-1,0 1 1,0 0-1,0 0 1,1 0-1,0 0 1,0 0 0,0 1-1,0-1 1,1 0-1,-1 11 1,0 1 9,0 0 1,2 25 0,0-39-30,0 0-1,1 0 1,-1 0 0,1 0 0,0 0 0,0 0 0,0 0 0,0 0 0,1 0-1,-1 0 1,1-1 0,0 1 0,0 0 0,0-1 0,0 0 0,0 1 0,0-1 0,0 0-1,1 0 1,-1 0 0,1 0 0,0-1 0,0 1 0,-1-1 0,1 0 0,0 1-1,0-1 1,0-1 0,0 1 0,0 0 0,5 0 0,-1 0-203,0-1 0,-1 0-1,1 0 1,0 0 0,-1 0 0,1-1 0,0-1-1,-1 1 1,1-1 0,-1 0 0,0 0 0,1-1-1,-1 0 1,6-4 0,-1 0-488,-1-2 0,1 0 0,-2 0 0,0-1 0,15-19 0,-19 22 536,0-1-1,0 1 0,-1-1 1,0 0-1,0 0 0,-1-1 1,0 1-1,0-1 0,1-14 1,-3 22 214,-1-1 0,0 1 0,0 0 0,0 0 0,0 0 0,0 0 0,0 0 0,0-1 1,0 1-1,-1 0 0,1 0 0,0 0 0,-1 0 0,0-2 0,1 3 1,-1-1 1,1 1-1,0 0 0,-1 0 0,1 0 0,0 0 0,0-1 1,-1 1-1,1 0 0,0 0 0,-1 0 0,1 0 0,0 0 0,-1 0 1,1 0-1,0 0 0,-1 0 0,1 0 0,0 0 0,-1 0 1,1 0-1,0 0 0,-1 0 0,1 0 0,0 0 0,-1 1 1,1-1-1,0 0 0,0 0 0,-1 0 0,1 1 0,-3 1 152,1-1 0,0 1-1,0 0 1,0 0 0,0 0 0,0 1-1,1-1 1,-1 0 0,0 1 0,-1 4-1,-1 5 185,0-1-1,1 1 1,0 0-1,1 0 1,0 1-1,0 13 1,2-20-265,0 0 0,0 0 0,0-1 0,1 1 0,0 0 0,0 0 0,0-1 0,1 1 0,0 0 0,0-1 0,0 1 0,1-1 1,0 0-1,6 10 0,-8-15-102,0 1 0,-1-1 1,1 1-1,-1 0 0,1-1 1,0 1-1,-1-1 0,1 0 1,0 1-1,0-1 0,-1 1 1,1-1-1,0 0 0,0 0 1,0 0-1,0 1 0,-1-1 1,1 0-1,0 0 1,0 0-1,0 0 0,0 0 1,-1 0-1,1 0 0,0-1 1,0 1-1,1-1 0,0 0 0,0 0 0,1 0 1,-1-1-1,0 1 0,0-1 0,0 0 0,0 1 0,-1-1 0,3-3 0,2-3 4,0 0 1,-1 0-1,-1-1 0,5-9 0,-3-1-2,0 0 0,-1 0-1,-2 0 1,1 0 0,-2 0-1,-1-29 1,-2-2 27,-10-67 0,5 81-25,-1 0-1,-2 0 1,-24-63 0,30 96 94,4 14-25,4 16 79,12 30 263,41 121 1176,-49-155-1384,2 1-1,1-2 1,0 1-1,2-2 1,21 27-1,-30-42-183,1-1-1,-1 1 1,1-1-1,0 0 0,1 0 1,-1-1-1,1 0 1,9 5-1,-13-8-78,0 0 0,-1 0 0,1 0 0,-1 0 0,1 0 0,0-1 0,0 0 0,0 1 0,-1-1 0,1 0 0,0 0 0,0 0 0,-1-1 0,1 1 0,0-1 0,0 1 0,-1-1 0,1 0 0,0 0 0,-1 0-1,1 0 1,-1-1 0,1 1 0,-1-1 0,0 1 0,3-3 0,0-1-499,0-1-1,-1 1 0,1-1 0,-1 0 0,0 0 1,6-12-1,2-17-812</inkml:trace>
</inkml:ink>
</file>

<file path=ppt/ink/ink1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18.566"/>
    </inkml:context>
    <inkml:brush xml:id="br0">
      <inkml:brushProperty name="width" value="0.05" units="cm"/>
      <inkml:brushProperty name="height" value="0.05" units="cm"/>
      <inkml:brushProperty name="color" value="#FF0066"/>
    </inkml:brush>
  </inkml:definitions>
  <inkml:trace contextRef="#ctx0" brushRef="#br0">4 798 8690,'-4'-19'4233,"8"-6"-1529,11-10-1151,6-10-89,14-13-96,8-8-87,12-17-233,7-7-232,-2 5-464,-3 1-176,-10 17-200,-9 15-120,-6 18-424,-9 10-320,-4 11-833,-4 0-463,-6 9 1352</inkml:trace>
</inkml:ink>
</file>

<file path=ppt/ink/ink1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19.007"/>
    </inkml:context>
    <inkml:brush xml:id="br0">
      <inkml:brushProperty name="width" value="0.05" units="cm"/>
      <inkml:brushProperty name="height" value="0.05" units="cm"/>
      <inkml:brushProperty name="color" value="#FF0066"/>
    </inkml:brush>
  </inkml:definitions>
  <inkml:trace contextRef="#ctx0" brushRef="#br0">0 312 7234,'0'-1'316,"0"0"0,0 0 0,1 0 1,-1-1-1,0 1 0,1 0 1,-1 0-1,1 0 0,-1 0 1,1 0-1,-1 0 0,1 0 0,0 0 1,0 0-1,-1 0 0,1 0 1,0 0-1,0 0 0,0 0 0,0 1 1,0-1-1,0 0 0,0 1 1,0-1-1,1 0 0,1 0-31,0 1-1,0-1 1,0 1-1,0 0 1,0 0 0,0 0-1,0 0 1,0 0-1,0 1 1,4 0-1,8 3 122,1 1-1,-1 1 1,15 8-1,-25-12 64,18 9 74,80 34 957,-89-40-1409,1 0-1,0-1 1,0-1 0,0 0-1,17 1 1,-31-4-85,-1 0-1,1 0 1,0 0-1,0 0 1,-1 0 0,1 0-1,0 0 1,0 0-1,0 0 1,-1 0-1,1 0 1,0 0 0,0 0-1,-1-1 1,1 1-1,0 0 1,0-1 0,-1 1-1,1 0 1,0-1-1,-1 1 1,1-1 0,-1 1-1,1-1 1,0 1-1,-1-1 1,1 0 0,-1 1-1,0-1 1,1 0-1,-1 1 1,1-1 0,-1 0-1,0 1 1,0-1-1,1 0 1,-1 0 0,0 1-1,0-1 1,0 0-1,0 0 1,0 0-1,0 1 1,0-1 0,0 0-1,0 0 1,0 1-1,0-1 1,-1 0 0,1 0-1,-1-1 1,-2-5 38,0-1 1,0 1-1,-1 0 1,-5-8-1,7 11-33,-39-67 85,8 13-94,-50-68-1,44 69-1598,39 57 1523,0 0 0,0 0-1,0-1 1,0 1-1,-1 0 1,1 0-1,0-1 1,0 1 0,0 0-1,0 0 1,0-1-1,0 1 1,0 0 0,0 0-1,0-1 1,0 1-1,0 0 1,0-1-1,0 1 1,0 0 0,0 0-1,0-1 1,0 1-1,0 0 1,0 0-1,0-1 1,1 1 0,-1 0-1,0 0 1,0-1-1,0 1 1,0 0 0,1 0-1,-1 0 1,0-1-1,0 1 1,0 0-1,1 0 1,-1 0 0,0 0-1,0-1 1,1 1-1,-1 0 1,0 0-1,1 0 1,11-1-958</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11.465"/>
    </inkml:context>
    <inkml:brush xml:id="br0">
      <inkml:brushProperty name="width" value="0.05" units="cm"/>
      <inkml:brushProperty name="height" value="0.05" units="cm"/>
      <inkml:brushProperty name="color" value="#FF0066"/>
    </inkml:brush>
  </inkml:definitions>
  <inkml:trace contextRef="#ctx0" brushRef="#br0">18 73 6809,'-16'-5'12228,"15"21"-10403,1-10-1684,1 1 1,0-1-1,0 0 1,1 0-1,-1 0 1,1 0-1,6 11 1,-4-7 51,-4-9-134,1 1-1,-1 0 1,1 0 0,0-1-1,0 1 1,-1 0-1,1-1 1,0 1-1,0-1 1,0 1-1,1-1 1,-1 0-1,0 1 1,0-1 0,1 0-1,-1 0 1,1 0-1,-1 0 1,1 0-1,0 0 1,-1 0-1,1 0 1,0-1-1,-1 1 1,1-1-1,0 1 1,0-1 0,0 0-1,-1 1 1,1-1-1,0 0 1,0 0-1,0-1 1,0 1-1,-1 0 1,1 0-1,0-1 1,0 0 0,-1 1-1,1-1 1,0 0-1,2-1 1,4-3 85,-1 0 0,1-1-1,-1 1 1,0-2 0,-1 1 0,7-8 0,-12 13-148,35-45-734,-33 42 138,-1 1 1,0-1 0,0 0-1,-1 1 1,1-1-1,-1 0 1,1 0-1,-1 0 1,-1 0-1,1 0 1,-1-1-1,1-3 1,-7-23-2351</inkml:trace>
</inkml:ink>
</file>

<file path=ppt/ink/ink1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19.389"/>
    </inkml:context>
    <inkml:brush xml:id="br0">
      <inkml:brushProperty name="width" value="0.05" units="cm"/>
      <inkml:brushProperty name="height" value="0.05" units="cm"/>
      <inkml:brushProperty name="color" value="#FF0066"/>
    </inkml:brush>
  </inkml:definitions>
  <inkml:trace contextRef="#ctx0" brushRef="#br0">162 175 9642,'11'20'4281,"3"1"-1849,7-1-287,-2-4-329,1-2-343,2-3-649,0 2-272,-1-8-376,-2-2-88,-3-5-104,-7-2-176,-4-6-520,-5 1-352,-6-4-1233,-4 0-111,-6-6 1423</inkml:trace>
  <inkml:trace contextRef="#ctx0" brushRef="#br0" timeOffset="0.99">2 35 7642,'0'2'2760,"-2"-7"-2392,12-1-408,2-7-504,14 1 336</inkml:trace>
</inkml:ink>
</file>

<file path=ppt/ink/ink1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19.836"/>
    </inkml:context>
    <inkml:brush xml:id="br0">
      <inkml:brushProperty name="width" value="0.05" units="cm"/>
      <inkml:brushProperty name="height" value="0.05" units="cm"/>
      <inkml:brushProperty name="color" value="#FF0066"/>
    </inkml:brush>
  </inkml:definitions>
  <inkml:trace contextRef="#ctx0" brushRef="#br0">1 155 8866,'46'37'6301,"-33"-29"-5233,0-1-1,1 0 1,26 10-1,-27-16-637,-15-8-190,-19-18-142,16 19-116,-4-3 18,-33-39 2,39 43-3,0 1 1,0-1 0,0 0 0,0 0-1,1 0 1,0-1 0,0 1-1,1 0 1,-1-1 0,0-9 0,2 13-84,0-1-1,0 1 1,1-1 0,-1 1 0,1-1 0,-1 1 0,1 0 0,0-1 0,0 1 0,0 0 0,0 0 0,0 0-1,1 0 1,-1 0 0,1 0 0,-1 0 0,1 0 0,0 0 0,0 1 0,-1-1 0,1 1 0,0-1 0,1 1 0,-1 0-1,0-1 1,0 1 0,4-1 0,9-6-274,-8 1 553</inkml:trace>
</inkml:ink>
</file>

<file path=ppt/ink/ink1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20.309"/>
    </inkml:context>
    <inkml:brush xml:id="br0">
      <inkml:brushProperty name="width" value="0.05" units="cm"/>
      <inkml:brushProperty name="height" value="0.05" units="cm"/>
      <inkml:brushProperty name="color" value="#FF0066"/>
    </inkml:brush>
  </inkml:definitions>
  <inkml:trace contextRef="#ctx0" brushRef="#br0">1 353 8626,'33'-28'3750,"-31"28"-3517,0 0 1,-1 0-1,1 0 1,0 0-1,-1 0 1,1 0-1,0 1 1,-1-1-1,1 1 1,0-1-1,-1 1 1,1 0-1,-1-1 1,1 1-1,-1 0 1,1 0-1,-1 0 0,0 0 1,1 0-1,-1 1 1,2 1-1,1 1 300,32 25 1636,-26-20-1778,0 0 0,1-1 0,15 9 1,-22-15-361,0 0 0,0 0 1,0-1-1,1 1 1,-1-1-1,0 0 1,1 0-1,-1-1 0,0 1 1,1-1-1,-1 0 1,1 0-1,-1-1 1,6 0-1,-9 0-28,1 0-1,-1 1 1,0-1-1,0 0 1,1 0 0,-1 0-1,0 0 1,0-1-1,0 1 1,0 0-1,0 0 1,-1 0 0,1-1-1,0 1 1,0-1-1,-1 1 1,1 0 0,-1-1-1,0 1 1,1-1-1,-1-1 1,7-37 30,-6 37-28,-1-8-7,0 1 1,-1 0-1,0 0 1,0-1-1,-1 1 0,0 0 1,-5-10-1,-2-17-13,2 24-23,3 8 115,2 8 343,3-2-393,-1 1 0,1-1 0,0 0 0,-1 1 0,1-1 0,0 0 0,0 0 1,0 0-1,0 0 0,0 0 0,0 0 0,0 0 0,1 0 0,-1 0 0,0 0 1,0 0-1,1-1 0,2 2 0,10 7 60,36 27 44,-47-34-123,0 0-1,0 0 1,0 0 0,0-1-1,1 1 1,-1-1 0,0 0 0,0 0-1,1 0 1,-1 0 0,1 0-1,-1-1 1,1 0 0,-1 1-1,1-1 1,-1-1 0,1 1-1,-1 0 1,1-1 0,-1 0-1,1 0 1,-1 0 0,1 0 0,-1 0-1,0-1 1,0 1 0,0-1-1,0 0 1,0 0 0,0 0-1,0 0 1,-1-1 0,1 1-1,-1-1 1,0 0 0,1 1-1,1-6 1,4-3 11,-1-1 0,-1 0 1,0-1-1,-1 0 0,-1 1 0,0-1 0,4-23 0,-4 1 7,-4 27-10,1-1 0,0 1 0,0-1 0,1 1 0,0-1 0,4-10 1,-5 17 17,0 1 0,0-1 0,0 0 1,1 0-1,-1 1 0,1-1 1,-1 0-1,1 1 0,-1 0 1,1-1-1,0 1 0,0 0 1,-1 0-1,1 0 0,0 0 0,0 0 1,0 0-1,0 1 0,0-1 1,0 0-1,1 1 0,-1 0 1,0 0-1,0 0 0,0-1 1,0 2-1,0-1 0,1 0 0,-1 0 1,3 2-1,-1-2 43,-1 1-1,1 0 1,-1 0-1,0 0 1,1 0-1,-1 1 1,0-1-1,0 1 1,0 0-1,0 0 1,0 0 0,0 0-1,0 0 1,-1 1-1,1-1 1,-1 1-1,0 0 1,0 0-1,0 0 1,0 0-1,0 0 1,-1 0 0,1 0-1,-1 1 1,0-1-1,0 1 1,0-1-1,1 6 1,-2-2-45,1-1 0,-1 1 0,0 0 0,0-1 0,-1 1 0,0-1 0,0 1 0,-1-1-1,0 0 1,0 1 0,0-1 0,-1 0 0,1 0 0,-9 11 0,-2-2-673,0 0-1,-1-1 0,-1-1 0,-1 0 0,0-1 1,0-1-1,-1 0 0,-34 15 0,28-17 640</inkml:trace>
</inkml:ink>
</file>

<file path=ppt/ink/ink1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20.753"/>
    </inkml:context>
    <inkml:brush xml:id="br0">
      <inkml:brushProperty name="width" value="0.05" units="cm"/>
      <inkml:brushProperty name="height" value="0.05" units="cm"/>
      <inkml:brushProperty name="color" value="#FF0066"/>
    </inkml:brush>
  </inkml:definitions>
  <inkml:trace contextRef="#ctx0" brushRef="#br0">0 987 10802,'2'-6'5345,"18"-15"-1512,34-28-2016,12-24-209,31-30-176,4-9-87,-1 0-433,-4 3-240,-12 17-368,-10 5-248,-7 11-568,-1 11-800,-7 19-2057,-13 10 2129</inkml:trace>
</inkml:ink>
</file>

<file path=ppt/ink/ink1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21.354"/>
    </inkml:context>
    <inkml:brush xml:id="br0">
      <inkml:brushProperty name="width" value="0.05" units="cm"/>
      <inkml:brushProperty name="height" value="0.05" units="cm"/>
      <inkml:brushProperty name="color" value="#FF0066"/>
    </inkml:brush>
  </inkml:definitions>
  <inkml:trace contextRef="#ctx0" brushRef="#br0">4 1 10314,'-1'1'273,"1"0"-1,-1 0 1,1 1-1,-1-1 1,1 0-1,0 1 1,0-1-1,0 0 1,0 0 0,0 1-1,0-1 1,0 0-1,0 1 1,0-1-1,0 0 1,1 0-1,-1 1 1,0-1-1,1 0 1,0 0-1,-1 0 1,1 0 0,-1 1-1,1-1 1,1 1-1,26 29 1372,-22-26-1066,76 64 2502,6 6-1560,-80-67-1460,-1 0 1,1 0 0,-2 1-1,1 0 1,-2 0 0,1 0 0,-1 1-1,4 11 1,-9-11-7,-6-23-172,3 2 82,1-1 0,1 0 1,0 0-1,0 0 0,2-15 0,-1 24 34,1-1-1,0 1 1,0 0-1,0-1 1,0 1-1,1 0 1,-1 0-1,1 0 1,0 0-1,0 0 1,0 1-1,0-1 1,0 0 0,1 1-1,-1 0 1,1-1-1,-1 1 1,1 0-1,0 0 1,0 1-1,0-1 1,5-2-1,0 1 1,1 0-1,-1 0 0,0 1 0,1 0 1,0 1-1,16-1 0,-20 1 12,-1 1 1,1 0-1,0 0 0,-1 1 0,1 0 1,-1-1-1,1 1 0,0 1 0,-1-1 1,0 1-1,1 0 0,-1 0 0,0 0 1,0 0-1,0 1 0,0 0 0,-1-1 1,1 1-1,-1 1 0,1-1 0,-1 0 1,0 1-1,0 0 0,-1 0 0,1 0 1,-1 0-1,0 0 0,0 0 0,0 0 1,-1 1-1,1-1 0,-1 1 0,0-1 1,0 1-1,-1 0 0,0-1 0,1 1 1,-1 0-1,-1-1 0,1 1 0,-1 0 1,0-1-1,0 1 0,0-1 0,0 1 1,-4 5-1,0 0 17,0 1 0,-1-1-1,-1-1 1,0 1 0,0-1 0,-9 9-1,11-14-64,1 0 0,-1 0 0,1 0 0,-1 0 0,0-1 0,-1 0 0,1 0 0,0 0 0,-1-1 0,0 0 0,1 0-1,-1 0 1,-7 0 0,12-2-95,-1 0-1,1 0 0,0 0 1,-1 0-1,1 0 0,0 0 0,0-1 1,0 1-1,-1 0 0,1-1 1,0 0-1,0 1 0,0-1 1,0 1-1,0-1 0,0 0 1,0 0-1,0 0 0,0 1 1,0-1-1,0 0 0,0 0 1,1 0-1,-1-1 0,0 1 1,1 0-1,-1 0 0,1 0 1,-1 0-1,1 0 0,0-1 1,-1 0-1,0-3-485,0 1-1,0-1 1,1 0 0,-1 1 0,1-1 0,0 0-1,1-6 1,9-18-708</inkml:trace>
</inkml:ink>
</file>

<file path=ppt/ink/ink1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21.767"/>
    </inkml:context>
    <inkml:brush xml:id="br0">
      <inkml:brushProperty name="width" value="0.05" units="cm"/>
      <inkml:brushProperty name="height" value="0.05" units="cm"/>
      <inkml:brushProperty name="color" value="#FF0066"/>
    </inkml:brush>
  </inkml:definitions>
  <inkml:trace contextRef="#ctx0" brushRef="#br0">69 22 7994,'14'-17'5940,"-12"12"-2460,-7 12-1667,-1 2-1192,-44 73 2672,46-74-3143,1-1 1,0 1 0,0 0-1,0 0 1,1 0-1,0 0 1,1 0-1,-1 0 1,1 12 0,1-19-143,0 0 0,0 1 0,0-1 0,1 0 0,-1 1 0,0-1 0,0 0 0,1 1 0,-1-1 0,1 0 0,-1 0 0,1 1 0,0-1 0,-1 0 0,3 2 0,-2-2-7,-1-1 0,1 0-1,-1 1 1,1-1 0,0 0-1,-1 1 1,1-1-1,0 0 1,-1 0 0,1 1-1,0-1 1,0 0 0,-1 0-1,1 0 1,0 0 0,-1 0-1,1 0 1,0 0 0,0 0-1,-1-1 1,2 1 0,1-1-4,-1 0 1,1-1 0,0 1-1,-1 0 1,0-1 0,1 0 0,-1 0-1,0 1 1,0-1 0,0-1-1,0 1 1,0 0 0,1-3-1,11-20-9,-12 20 8,1 0-1,-1 0 1,1 1 0,0-1 0,0 1-1,1-1 1,5-5 0,-7 9-4,-1 0-1,1 0 1,0 1 0,0-1-1,-1 0 1,1 0 0,0 1-1,0-1 1,0 1 0,0 0-1,0 0 1,0-1 0,0 1-1,0 0 1,0 1 0,-1-1-1,1 0 1,0 1 0,0-1-1,0 1 1,0-1 0,0 1 0,0 0-1,-1 0 1,4 2 0,-1-2-327,0 1 1,0-1-1,0 0 1,0 0-1,0-1 1,0 1-1,0-1 1,1 1-1,-1-1 1,0-1-1,0 1 1,0-1-1,0 1 1,0-1-1,0 0 1,0-1-1,0 1 1,0-1-1,5-2 1,-2 1-185,20-5-644</inkml:trace>
</inkml:ink>
</file>

<file path=ppt/ink/ink1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22.271"/>
    </inkml:context>
    <inkml:brush xml:id="br0">
      <inkml:brushProperty name="width" value="0.05" units="cm"/>
      <inkml:brushProperty name="height" value="0.05" units="cm"/>
      <inkml:brushProperty name="color" value="#FF0066"/>
    </inkml:brush>
  </inkml:definitions>
  <inkml:trace contextRef="#ctx0" brushRef="#br0">48 445 9122,'-5'8'802,"1"1"0,0-1 0,0 1 0,1 0 1,0 1-1,1-1 0,0 0 0,0 1 0,1-1 0,0 11 0,1-17-689,0 0 0,0 0 0,1 0 0,-1 0 0,1 0 0,-1 0 0,1 0 0,0 0 0,0-1 0,0 1 0,1 0 0,-1-1 0,1 1 0,-1-1 0,4 4 0,-3-4-86,0-1 0,0 1 1,0-1-1,0 0 1,1 0-1,-1 0 0,0 0 1,1 0-1,-1-1 1,0 1-1,1-1 0,-1 1 1,1-1-1,-1 0 0,1 0 1,-1 0-1,1 0 1,-1-1-1,1 1 0,-1 0 1,5-2-1,-1-1-25,0 1 0,0-1 0,0 1 0,0-2 0,0 1 1,-1-1-1,1 0 0,-1 0 0,0 0 0,0-1 0,0 1 0,-1-1 0,0-1 0,0 1 0,0 0 1,0-1-1,-1 0 0,5-12 0,-4 8 0,0 0-1,0-1 1,-1 1 0,-1-1 0,0 0 0,0 0-1,-1 0 1,-1 1 0,1-1 0,-2 0 0,-1-11-1,-4-7 11,-1 1-1,-2 0 0,-1 1 1,-25-50-1,8 29-70,-54-73 0,58 99 129,14 21 121,8 17 153,8 4-1,1-1 0,0 0-1,1 0 1,1-1 0,1 0-1,19 22 1,-13-14-50,17 21 257,68 75 0,-77-105-633,-16-13-1024,-14-11-2427,-3 1 2366</inkml:trace>
</inkml:ink>
</file>

<file path=ppt/ink/ink1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22.717"/>
    </inkml:context>
    <inkml:brush xml:id="br0">
      <inkml:brushProperty name="width" value="0.05" units="cm"/>
      <inkml:brushProperty name="height" value="0.05" units="cm"/>
      <inkml:brushProperty name="color" value="#FF0066"/>
    </inkml:brush>
  </inkml:definitions>
  <inkml:trace contextRef="#ctx0" brushRef="#br0">69 121 9730,'-68'33'6241,"77"-41"-4848,7-8-265,0-6-272,8 0-376,-5 0-184,-3 2-456,1 2-320,-9 7-1064,0 2-633,-2 4 1265</inkml:trace>
</inkml:ink>
</file>

<file path=ppt/ink/ink1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23.181"/>
    </inkml:context>
    <inkml:brush xml:id="br0">
      <inkml:brushProperty name="width" value="0.05" units="cm"/>
      <inkml:brushProperty name="height" value="0.05" units="cm"/>
      <inkml:brushProperty name="color" value="#FF0066"/>
    </inkml:brush>
  </inkml:definitions>
  <inkml:trace contextRef="#ctx0" brushRef="#br0">0 398 8122,'94'24'3637,"-93"-23"-3536,0-1 0,0 0 1,-1 0-1,1 0 0,0 0 1,0 1-1,-1-1 1,1 0-1,0 0 0,0 0 1,0 0-1,-1-1 0,1 1 1,0 0-1,0 0 1,0 0-1,-1-1 0,1 1 1,0 0-1,-1-1 0,1 1 1,0 0-1,-1-1 1,1 1-1,0-1 0,-1 1 1,1-1-1,-1 0 0,1 1 1,-1-1-1,1 0 1,0-1-1,0-19 1951,-2 17-1430,1-1-377,-1 0 0,1 1 0,-1-1 0,-1 0 0,1 1-1,-1-1 1,1 1 0,-1 0 0,0 0 0,-1-1-1,1 1 1,-6-6 0,1 1-70,-1 1-1,0 0 1,0 0-1,-11-8 1,18 16-172,1-1 1,0 1-1,-1-1 0,1 1 0,-1-1 1,0 1-1,1 0 0,-1-1 1,1 1-1,-1 0 0,0-1 1,1 1-1,-1 0 0,0 0 0,1-1 1,-1 1-1,0 0 0,1 0 1,-1 0-1,0 0 0,1 0 1,-1 0-1,0 0 0,1 0 0,-1 0 1,0 0-1,0 1 0,0-1-2,1 1 0,0 0-1,-1 0 1,1 0 0,0-1 0,-1 1-1,1 0 1,0 0 0,0 0 0,0-1-1,0 1 1,0 0 0,0 0-1,0 0 1,0 0 0,0-1 0,0 1-1,1 1 1,0 4 3,0 0 0,1 0 0,0 0 0,0-1-1,4 7 1,-4-9 10,1 0 0,1 0 0,-1 1 0,0-2 0,1 1 0,-1 0 0,1-1 0,0 0 0,0 1 0,0-2-1,0 1 1,0 0 0,1-1 0,-1 0 0,0 0 0,1 0 0,-1 0 0,7-1 0,-7 1-1,-1-1 0,0 0 0,1 0 0,-1 0 0,1 0 0,-1-1 0,0 1 0,1-1 0,-1 0 0,0 0 0,1 0 0,-1-1 1,0 1-1,0-1 0,0 1 0,0-1 0,0 0 0,-1 0 0,1-1 0,-1 1 0,1 0 0,-1-1 0,0 0 0,3-4 0,1-6 14,-1 0 1,-1 0-1,0 0 1,-1-1-1,0 0 0,-1 0 1,0-15-1,-1 28-25,-1 0-1,0 0 1,0 0 0,0 1 0,1-1 0,-1 0 0,0 0-1,1 1 1,-1-1 0,1 0 0,-1 0 0,1 1-1,-1-1 1,1 1 0,0-1 0,-1 0 0,1 1-1,-1-1 1,1 1 0,0 0 0,0-1 0,-1 1-1,1-1 1,0 1 0,0 0 0,-1 0 0,1-1 0,0 1-1,0 0 1,0 0 0,0 0 0,-1 0 0,1 0-1,0 0 1,0 0 0,0 0 0,0 1 0,-1-1-1,1 0 1,0 0 0,1 1 0,42 13 141,-31-8-89,-8-5-19,-1 0 0,1 0 0,0 0 0,-1 0 0,1-1 0,0 0 0,0 0 0,-1 0 0,1 0 0,0-1 0,-1 0 0,9-2 0,-10 2-8,-1-1-1,0 1 0,1 0 1,-1-1-1,0 1 0,0-1 1,0 0-1,0 0 0,0 1 1,-1-1-1,1 0 0,0-1 1,-1 1-1,0 0 0,1 0 1,-1-1-1,0 1 0,0-1 1,0 1-1,-1-1 0,1 1 1,-1-1-1,1 1 0,-1-4 1,3-42 298,-3 33-252,1 1 1,0-1 0,1 1 0,6-20-1,-8 33-58,0 0-1,1 0 1,-1 0 0,1 0-1,-1 0 1,1 1-1,-1-1 1,1 0 0,0 0-1,-1 0 1,1 1-1,0-1 1,0 0 0,-1 1-1,1-1 1,0 1-1,0-1 1,0 1 0,0-1-1,0 1 1,0-1-1,0 1 1,0 0-1,0 0 1,0-1 0,0 1-1,0 0 1,0 0-1,0 0 1,0 0 0,0 0-1,0 0 1,0 1-1,0-1 1,0 0 0,0 0-1,0 1 1,0-1-1,0 0 1,0 1-1,-1-1 1,1 1 0,1 1-1,8 3 31,0 1-1,-1 0 1,12 11-1,-2-3-22,-18-13-113,0 1 0,1-1 0,-1 0 0,1 0 0,-1-1 0,1 1 0,-1 0 1,1 0-1,0-1 0,-1 1 0,1-1 0,0 0 0,-1 1 0,1-1 0,0 0 0,0 0 0,-1 0 1,1 0-1,3-1 0,-3 0-578,0-1 1,0 0-1,0 0 1,-1 0-1,1 0 1,-1 0-1,1 0 1,-1 0-1,0-1 0,0 1 1,0 0-1,1-5 1,3-5-947</inkml:trace>
</inkml:ink>
</file>

<file path=ppt/ink/ink1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23.578"/>
    </inkml:context>
    <inkml:brush xml:id="br0">
      <inkml:brushProperty name="width" value="0.05" units="cm"/>
      <inkml:brushProperty name="height" value="0.05" units="cm"/>
      <inkml:brushProperty name="color" value="#FF0066"/>
    </inkml:brush>
  </inkml:definitions>
  <inkml:trace contextRef="#ctx0" brushRef="#br0">11 32 10218,'-11'10'3641,"13"-2"-3161,-2-2-216,11-6-264,1-5-168,7-4-512,7-2-584,2-4 728</inkml:trace>
  <inkml:trace contextRef="#ctx0" brushRef="#br0" timeOffset="1">225 1 9458,'49'51'3569,"-47"-48"-3321,-1 0 1,1 1 0,-1-1-1,0 0 1,0 1-1,0-1 1,0 1 0,-1-1-1,0 1 1,1 0-1,-1-1 1,-1 1 0,1-1-1,0 1 1,-1 0-1,0-1 1,-1 5 0,-1 7 693,2-2-125,0-8-574,0 0 0,0 1 0,1-1 0,0 0 0,0 0 0,0 1 0,0-1 0,1 0 0,2 8 0,-1-13-163,0-1 0,0 1 0,0-1 0,0 0 0,0 1 0,-1-1 0,1 0 0,0 0 0,-1 0-1,1-1 1,0 1 0,1-2 0,2-3-4,0 1 1,-1-1-1,1 0 0,-1 0 0,-1 0 0,1 0 1,-1-1-1,2-7 0,-1 5 0,0 1-1,0-1 1,1 1-1,6-9 1,-9 15-35,-1 0 0,1 0 1,0 0-1,0 0 0,0 0 1,1 1-1,-1-1 0,0 1 1,1-1-1,-1 1 0,1 0 0,-1 0 1,1 0-1,-1 0 0,1 1 1,0-1-1,0 1 0,3-1 1,31 2 416,-26 0-500,-1-1 0,0 0 0,1-1 0,-1 0 0,0 0 0,14-4 0,-22 4-168,-1 0 0,1 0 1,-1 0-1,1 0 1,-1 0-1,0 0 0,1 0 1,-1 0-1,0-1 0,0 1 1,0-1-1,0 1 1,0-1-1,0 1 0,0-1 1,1-1-1,2-14-1085</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12.607"/>
    </inkml:context>
    <inkml:brush xml:id="br0">
      <inkml:brushProperty name="width" value="0.05" units="cm"/>
      <inkml:brushProperty name="height" value="0.05" units="cm"/>
      <inkml:brushProperty name="color" value="#FF0066"/>
    </inkml:brush>
  </inkml:definitions>
  <inkml:trace contextRef="#ctx0" brushRef="#br0">140 1 5585,'-11'-1'6325,"1"3"-674,7 14-5129,-19 251 360,-4-93-832,11-91 135,-6 155-1,21-236-146,0 1 1,0 0-1,0 0 0,-1-1 0,0 1 0,1 0 1,-1-1-1,0 1 0,0-1 0,0 1 0,0-1 1,-1 1-1,1-1 0,-3 3 0,-8 14 429,7 3-632</inkml:trace>
</inkml:ink>
</file>

<file path=ppt/ink/ink1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19:24.038"/>
    </inkml:context>
    <inkml:brush xml:id="br0">
      <inkml:brushProperty name="width" value="0.05" units="cm"/>
      <inkml:brushProperty name="height" value="0.05" units="cm"/>
      <inkml:brushProperty name="color" value="#FF0066"/>
    </inkml:brush>
  </inkml:definitions>
  <inkml:trace contextRef="#ctx0" brushRef="#br0">1 21 13403,'68'10'6337,"-74"-5"-2152,1-2-1640,-5-3-905,4-3-696,11-9-2896,-5-11 1504</inkml:trace>
</inkml:ink>
</file>

<file path=ppt/ink/ink1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39.498"/>
    </inkml:context>
    <inkml:brush xml:id="br0">
      <inkml:brushProperty name="width" value="0.05" units="cm"/>
      <inkml:brushProperty name="height" value="0.05" units="cm"/>
      <inkml:brushProperty name="color" value="#FF0066"/>
    </inkml:brush>
  </inkml:definitions>
  <inkml:trace contextRef="#ctx0" brushRef="#br0">822 122 5241,'31'-6'2444,"-58"5"956,-16-1-1566,36 1-1590,1 0 1,-1 1-1,0-1 0,0 1 1,0 1-1,0-1 0,0 1 0,0 1 1,-7 2-1,-1 3 24,0 0 1,1 2-1,0 0 0,1 0 1,0 1-1,0 1 0,1 0 1,-14 17-1,9-7-29,-34 41 151,-54 86 0,43-44-325,-84 198-1,126-253-58,-56 155 16,47-113-21,8-27-1,-14 70 1,31-112-1,1 0 0,1 1 0,1-1 1,1 1-1,1 0 0,1-1 0,5 26 0,55 186 12,-45-177-9,-7-23-12,2 1 1,1-2 0,26 47-1,-29-63 71,0-1 0,1 0-1,1 0 1,1-1 0,0 0-1,1-2 1,30 24 0,-21-22 89,1-1 0,0-1-1,1-2 1,0 0 0,1-2 0,0 0 0,28 4 0,-40-10-115,0-1 0,0-1 0,0 0 0,1-1-1,22-3 1,72-16 334,-22 3 32,-10 5 140,105-28 0,-153 30-326,-1-1-1,0-1 1,-1-1-1,0-2 0,-1 0 1,44-33-1,-15 0 65,-3-2-1,-2-2 0,45-59 1,-85 95-163,-1 0 0,0-1 0,0 0 0,-2-1 0,0 0 1,4-18-1,8-17 75,-13 35-109,-1-1 0,6-32 0,4-16 105,-6 26-47,-1-1-1,-1 1 1,-3-1 0,-1-63-1,-2 96-125,-3-42 16,-2 0 1,-14-66-1,15 96-28,-49-204 17,43 200-52,-1 0 1,-1 0-1,-1 1 0,-1 0 0,-1 1 1,-32-38-1,-11-18-43,-28-63-16,-25-37-7,93 154 62,-2 0-1,0 2 1,-1 0 0,-46-37-1,59 54 25,-1-1 0,-1 1 0,1 1 0,-1 0 0,0 0 0,0 1 0,0 0 0,0 0 0,-1 1 0,-15-2 0,10 3-179,-1 0 0,1 2 0,-1 0 1,0 0-1,1 2 0,-16 3 0,5 2-479,1 0 0,0 2 1,0 0-1,1 2 0,1 1 0,0 1 0,-26 20 0,9-4-298</inkml:trace>
</inkml:ink>
</file>

<file path=ppt/ink/ink1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57.540"/>
    </inkml:context>
    <inkml:brush xml:id="br0">
      <inkml:brushProperty name="width" value="0.05" units="cm"/>
      <inkml:brushProperty name="height" value="0.05" units="cm"/>
      <inkml:brushProperty name="color" value="#FF0066"/>
    </inkml:brush>
  </inkml:definitions>
  <inkml:trace contextRef="#ctx0" brushRef="#br0">530 960 6425,'-8'7'5133,"16"-1"-815,28 0-947,-29-5-3806,235 17 2100,-53-5-1247,108 6 480,-52-5-101,-124-5-379,1-4 0,159-16 0,-194 5 165,141 6 1,-221 0-556,255 6 783,-248-6-749,36 0 163,0-3 0,78-14 0,148-57 135,-225 59-253,-29 7-80,-1-1 0,0-1 0,0 0 0,-1-2 0,0 0 0,-1-2 0,-1 0 0,27-26-1,-31 28-19,0 0 0,-2-1 0,1-1 0,-2 0 0,17-24 0,-25 33-3,-1 0 0,1 0 0,-1 0 0,0 0 0,-1 0 0,1 0 0,-1-1 0,0 1 0,0 0 0,-1-1 0,0 1 0,0-1 0,0 1 0,0-1 0,-1 1 0,0-1 0,0 1 0,-1 0 0,1 0 0,-1-1 0,0 1 0,0 0 0,-4-4 0,-11-19-4,-2 2 1,-22-26 0,-25-34 6,57 74-16,-1-1 0,0 1-1,0 1 1,-2 0 0,1 1-1,-1 0 1,-1 1 0,1 0-1,-2 1 1,1 0 0,-1 1-1,-27-10 1,-13 0-11,1 3 0,-70-11 1,64 15 55,-134-19-41,83 14 4,-222-25-31,-19-3 18,7 14 13,96 12-17,185 12 22,1 3-1,0 2 0,0 4 0,0 2 0,-81 18 0,-124 32 101,231-47-108,-52 22-1,19-6-8,33-12 10,1 3 1,0 1-1,1 1 1,1 2-1,0 1 1,-56 50-1,75-58 18,1 1 0,1 0 0,1 0 0,0 1 0,0 0 0,2 1 0,0 1 0,1-1 0,-9 25 0,15-31-3,0 0 1,1 1 0,0-1 0,1 1-1,0-1 1,0 0 0,1 1-1,0-1 1,1 0 0,0 0 0,1 1-1,0-1 1,1-1 0,0 1 0,7 13-1,2 0 61,1 0-1,1-1 0,1 0 1,34 36-1,-39-48 27,1 0 1,0 0-1,1-2 0,0 1 1,0-1-1,1-1 0,0-1 1,0 0-1,0 0 0,29 5 1,-15-5 156,0-1 1,0-2-1,0-1 1,55-3-1,-56-2-301,-1-2 0,0 0 0,0-1 0,-1-2 0,0-1 0,45-22 0,-76 40-7300,-1 15 5488</inkml:trace>
</inkml:ink>
</file>

<file path=ppt/ink/ink1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03.689"/>
    </inkml:context>
    <inkml:brush xml:id="br0">
      <inkml:brushProperty name="width" value="0.05" units="cm"/>
      <inkml:brushProperty name="height" value="0.05" units="cm"/>
      <inkml:brushProperty name="color" value="#FF0066"/>
    </inkml:brush>
  </inkml:definitions>
  <inkml:trace contextRef="#ctx0" brushRef="#br0">369 1098 8250,'48'16'3807,"29"-3"-2744,-42-8-443,390 29 4237,-411-33-4798,270-13 1341,-157 3-632,-62 6-347,242-22 1699,-282 21-1954,-1-1 0,1-2 0,-1 0 0,-1-2 0,0-1 0,0 0 0,-1-2 0,0 0-1,36-29 1,-25 14 27,0-2-1,-2-1 1,-1-2-1,45-63 1,-70 88-179,0 1 1,-1-1 0,-1 0-1,1 0 1,-1-1 0,0 1-1,0-1 1,-1 1-1,0-1 1,-1 0 0,0 0-1,0 0 1,0 0-1,-1 0 1,0 0 0,-1 0-1,0 0 1,0 0 0,-1 0-1,1 1 1,-2-1-1,1 0 1,-6-9 0,-3-10-7,-1 1 0,-1 1 0,-1 0 0,-2 1 0,0 0 0,-2 1 0,-36-37 0,15 27-69,0 1 0,-3 1 0,0 3 1,-1 2-1,-2 1 0,-1 2 1,-88-29-1,48 25-6,-1 4 1,-1 4-1,-145-12 0,141 23-125,0 4-1,-168 16 0,225-8 181,0 1 1,1 3-1,0 0 0,0 2 1,1 2-1,1 1 0,0 2 1,0 0-1,2 2 0,-46 34 1,51-30 31,1 0 0,0 2 1,2 1-1,1 1 0,1 0 1,1 2-1,1 0 0,1 1 1,2 0-1,1 2 0,-14 40 1,13-24 86,1 0 1,3 1-1,-10 90 1,19-116-83,1 0 0,1 0 0,1 0 1,1-1-1,0 1 0,2-1 1,1 1-1,0-1 0,1 0 1,1-1-1,15 28 0,-17-38-11,1 0 0,0 0 1,1-1-1,0 0 0,0 0 0,1 0 0,0-1 0,0-1 0,1 1 1,10 5-1,-3-4-98,-1 0 0,1-1-1,1-1 1,-1-1 0,28 6 0,11-3-1043,0-3 0,108-4 0,-130-2 374,109-4-664</inkml:trace>
</inkml:ink>
</file>

<file path=ppt/ink/ink1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04.420"/>
    </inkml:context>
    <inkml:brush xml:id="br0">
      <inkml:brushProperty name="width" value="0.05" units="cm"/>
      <inkml:brushProperty name="height" value="0.05" units="cm"/>
      <inkml:brushProperty name="color" value="#FF0066"/>
    </inkml:brush>
  </inkml:definitions>
  <inkml:trace contextRef="#ctx0" brushRef="#br0">211 1 9066,'-5'0'386,"0"1"0,0 0 0,0 0 0,1 0 0,-1 0 0,0 1 0,1 0 0,-1 0 0,1 0 0,-1 0 0,1 1 0,0 0 0,0 0 0,0 0 0,1 0 0,-1 0 0,-3 5 0,-11 12 346,-27 39 0,39-51-433,-3 4-143,1 0 0,1 0-1,0 1 1,1 0 0,0 0-1,-6 23 1,11-32-133,0-1 1,0 1-1,0-1 1,1 1-1,0 0 1,-1-1-1,2 1 1,-1 0-1,0 0 1,1-1-1,-1 1 1,1-1-1,0 1 1,0 0-1,1-1 1,-1 0-1,1 1 1,-1-1-1,1 0 1,0 0-1,0 0 1,1 0-1,-1 0 0,1 0 1,-1-1-1,1 1 1,0-1-1,0 0 1,0 1-1,6 2 1,12 4 229,1 0-1,0-1 1,36 8 0,31 10 394,-79-22-584,0 0 1,1 1 0,-2 0 0,1 1 0,-1-1 0,0 2 0,10 7 0,-17-11-43,1 0-1,0 0 1,-1 0 0,0 0-1,0 0 1,0 1 0,0-1-1,0 1 1,0-1 0,-1 1-1,0-1 1,0 1 0,0 0-1,0 0 1,0 0 0,-1-1-1,0 1 1,0 0 0,0 0-1,0 0 1,-1 0 0,1 0-1,-1-1 1,-1 6 0,-2 0 8,0 0 0,0 0 0,-1 0 0,0-1 0,0 1 0,-1-1 0,0 0 0,-1-1 0,0 0 0,0 0 0,0 0 0,-1-1 0,0 0 0,-10 6 0,4-4-55,0 0 0,0-1 0,0 0 1,-1-1-1,0-1 0,0-1 0,0 0 0,-22 3 0,36-7-39,0 1-1,0-1 0,0 0 0,-1 1 0,1-1 0,0 0 0,0 0 0,-1 0 0,1 0 0,0 0 0,0 0 0,-1-1 0,1 1 1,0 0-1,0-1 0,-1 1 0,1-1 0,0 1 0,0-1 0,0 1 0,0-1 0,0 0 0,0 0 0,0 1 0,0-1 1,0 0-1,0 0 0,0 0 0,1 0 0,-1 0 0,0 0 0,1 0 0,-1 0 0,0-2 0,1 1-136,0-1-1,0 1 1,0 0-1,1-1 1,-1 1-1,1-1 1,0 1-1,0 0 1,0 0-1,0-1 1,0 1-1,0 0 1,0 0-1,1 0 1,-1 0 0,1 0-1,2-2 1,24-24-1614,11-2 815</inkml:trace>
</inkml:ink>
</file>

<file path=ppt/ink/ink1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04.874"/>
    </inkml:context>
    <inkml:brush xml:id="br0">
      <inkml:brushProperty name="width" value="0.05" units="cm"/>
      <inkml:brushProperty name="height" value="0.05" units="cm"/>
      <inkml:brushProperty name="color" value="#FF0066"/>
    </inkml:brush>
  </inkml:definitions>
  <inkml:trace contextRef="#ctx0" brushRef="#br0">70 1 6881,'-4'6'8597,"-2"6"-4307,-15 40-4314,13-33 1035,4-9-806,-1-1-9,1 0 0,1 0-1,-1 1 1,1-1 0,1 1 0,0-1-1,-1 19 1,3-26-186,0-1-1,0 1 1,1-1-1,-1 1 1,1-1 0,-1 0-1,1 1 1,-1-1-1,1 0 1,0 0 0,0 1-1,0-1 1,0 0-1,0 0 1,0 0-1,0 0 1,0 0 0,0 0-1,0 0 1,0 0-1,1-1 1,-1 1 0,0 0-1,1-1 1,-1 1-1,1-1 1,-1 1-1,0-1 1,1 0 0,-1 1-1,1-1 1,-1 0-1,1 0 1,-1 0 0,1 0-1,1-1 1,1 1-46,0 0 0,0 0 0,0-1 0,0 0 0,0 0 0,0 0 0,-1 0 0,1 0 0,0-1 0,0 0 0,-1 0 0,4-2 0,-3 0-6,-1 0 0,0 0 0,0 0 0,0-1 0,-1 1 0,0-1 1,0 1-1,0-1 0,0 0 0,-1 0 0,1 0 0,-1 0 0,-1 0 0,1 0 0,-1 0 1,0-8-1,0 12 478,1 3-426,0-1 0,0 1 0,0-1 1,0 1-1,0-1 0,0 0 0,0 0 0,0 1 1,1-1-1,-1 0 0,1 0 0,-1 0 0,1 0 1,-1 0-1,1-1 0,-1 1 0,4 1 1,17 8-161,27 19-367,-47-28 364,1 0 0,-1 0 0,1 0 1,0-1-1,0 1 0,-1-1 0,1 1 0,0-1 0,0 0 1,0 0-1,-1 0 0,1-1 0,0 1 0,0-1 0,-1 1 1,1-1-1,0 0 0,-1 0 0,4-2 0,2-1-921,-1-1-1,0 1 0,0-2 0,7-6 1,-14 12 1062,20-20-1694</inkml:trace>
</inkml:ink>
</file>

<file path=ppt/ink/ink1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05.485"/>
    </inkml:context>
    <inkml:brush xml:id="br0">
      <inkml:brushProperty name="width" value="0.05" units="cm"/>
      <inkml:brushProperty name="height" value="0.05" units="cm"/>
      <inkml:brushProperty name="color" value="#FF0066"/>
    </inkml:brush>
  </inkml:definitions>
  <inkml:trace contextRef="#ctx0" brushRef="#br0">1 455 7690,'7'-62'6018,"-5"72"-4852,1 1 0,1-1 0,0 0 0,8 15 0,10 26 955,-11-20-1487,-5-19-343,-6-12-283,0 0 1,0-1 0,0 1 0,0 0 0,0 0 0,0 0-1,0 0 1,1 0 0,-1 0 0,0 0 0,0 0-1,0 0 1,0 0 0,0 0 0,0 0 0,0 0 0,0-1-1,0 1 1,0 0 0,0 0 0,0 0 0,0 0 0,0 0-1,0 0 1,0 0 0,0 0 0,0 0 0,0 0 0,1 0-1,-1 0 1,0 0 0,0 0 0,0 0 0,0 0 0,0 0-1,0 0 1,0 0 0,0 0 0,0 0 0,0 0-1,0 0 1,0 0 0,1 0 0,-1 0 0,0 0 0,0 0-1,0 0 1,0 0 0,0 0 0,-1-16 0,1 1 0,1-1 0,0 0 1,2 0-1,-1 1 0,2-1 0,0 1 0,9-22 1,-12 34-5,0 0 0,1 0 0,0 0 1,-1 0-1,1 0 0,0 1 0,0-1 1,0 1-1,1 0 0,-1-1 0,1 1 1,-1 0-1,1 0 0,4-2 0,-5 4 22,-1 0-1,1 0 0,0 0 1,-1 0-1,1 0 0,0 0 0,-1 0 1,1 1-1,0-1 0,-1 1 1,1-1-1,-1 1 0,1 0 1,-1 0-1,1-1 0,-1 1 0,1 0 1,-1 0-1,0 0 0,0 1 1,1-1-1,-1 0 0,0 0 1,0 1-1,0-1 0,0 0 1,0 1-1,1 2 0,3 4 121,-1 0 0,1 0 0,-1 1 0,-1-1 1,4 12-1,-6-16-105,1 0 1,-2 0 0,1 1 0,0-1 0,-1 1-1,0-1 1,0 1 0,0-1 0,0 0 0,-1 1-1,0-1 1,-2 8 0,5-62 45,-1 38-80,14-91-136,-13 94 84,0 0-1,1-1 1,0 1-1,0 0 1,1 0-1,0 1 1,1-1-1,10-15 1,-14 23 40,0 0 0,0 0 0,0 1-1,0-1 1,1 0 0,-1 0 0,0 1 0,0-1 0,1 0-1,-1 1 1,0-1 0,1 1 0,-1 0 0,1-1 0,-1 1-1,0 0 1,1 0 0,-1 0 0,1 0 0,-1 0 0,1 0 0,-1 0-1,0 1 1,1-1 0,-1 0 0,0 1 0,2 0 0,41 23-4,-10-5 32,-30-18-18,0 0 0,0 0 0,0-1 0,0 0 0,0 1 0,0-1 0,0-1 0,0 1 0,0-1 0,0 1 0,0-1 0,0 0 0,-1-1 0,1 1 0,0-1 0,-1 1 0,1-1 0,0 0 0,-1 0 0,0-1 0,0 1 0,0-1 0,0 0 0,0 0 0,0 0 0,-1 0 0,5-6 0,-1 0 6,0-1-1,0 1 1,-1-1-1,-1 0 0,0 0 1,0 0-1,-1-1 1,0 1-1,1-13 1,-3 14 7,-1 0 0,0 0 0,0-1 0,-1 1-1,0 0 1,-3-10 0,4 17-16,0 0 0,-1 0 0,1 0 0,-1 0-1,0-1 1,1 1 0,-1 0 0,0 1 0,0-1 0,0 0-1,0 0 1,-1 0 0,1 1 0,0-1 0,-1 0-1,1 1 1,-1-1 0,0 1 0,1 0 0,-1 0 0,0-1-1,0 1 1,0 0 0,0 0 0,0 1 0,0-1-1,0 0 1,0 1 0,0-1 0,-4 1 0,5 0 2,0 0 0,0 1 0,-1-1 1,1 1-1,0-1 0,0 1 0,0 0 0,-1-1 1,1 1-1,0 0 0,0 0 0,0 0 0,0 0 1,1 0-1,-1 0 0,0 0 0,0 0 0,0 0 1,1 0-1,-1 0 0,1 0 0,-1 1 0,1-1 1,-1 3-1,-8 34 190,7-26-138,1 0-1,1 0 0,0 0 1,1 0-1,0 0 1,0 0-1,1 0 1,1 0-1,0-1 1,1 1-1,0-1 0,8 15 1,-9-20-107,0-1 0,1 1 0,0 0 0,0-1 1,1 0-1,-1 0 0,1 0 0,0-1 0,1 1 0,-1-1 0,1 0 1,0-1-1,0 1 0,0-1 0,0 0 0,0-1 0,1 0 1,-1 0-1,1 0 0,-1-1 0,1 0 0,0 0 0,8 0 0,46-5-1402,13-10 520</inkml:trace>
</inkml:ink>
</file>

<file path=ppt/ink/ink1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06.178"/>
    </inkml:context>
    <inkml:brush xml:id="br0">
      <inkml:brushProperty name="width" value="0.05" units="cm"/>
      <inkml:brushProperty name="height" value="0.05" units="cm"/>
      <inkml:brushProperty name="color" value="#FF0066"/>
    </inkml:brush>
  </inkml:definitions>
  <inkml:trace contextRef="#ctx0" brushRef="#br0">0 3 9866,'2'-2'2378,"-2"2"-2253,0 0 0,0-1 0,0 1 0,1 0 1,-1 0-1,0 0 0,0 0 0,0 0 0,0 0 0,1 0 0,-1 0 1,0 0-1,0 0 0,0 0 0,0 0 0,1 0 0,-1 0 0,0 0 0,0 0 1,0 0-1,0 0 0,1 1 0,-1-1 0,0 0 0,14 5 1920,12 10-357,1 6-604,-1 2-1,-1 0 0,-1 1 0,30 39 1,-40-44-1037,0 2 1,-1 0-1,-1 0 0,-1 1 1,-1 0-1,-1 1 1,6 24-1,-14-46-187,-1 0 0,1 1 0,-1-1 0,1 0 0,-1 1 0,0-1 0,0 0-1,0 1 1,0-1 0,0 0 0,0 1 0,0-1 0,0 0 0,0 1 0,-1-1 0,1 0-1,0 0 1,-1 1 0,1-1 0,-1 0 0,0 0 0,-1 2 0,1-2-127,0 0 0,0-1 0,-1 1-1,1-1 1,-1 0 0,1 1 0,0-1 0,-1 0 0,1 0 0,-1 0 0,1 0 0,0 0 0,-1 0 0,1 0 0,-1-1-1,1 1 1,0 0 0,-1-1 0,1 1 0,-3-2 0,-12-5-1136</inkml:trace>
</inkml:ink>
</file>

<file path=ppt/ink/ink1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06.578"/>
    </inkml:context>
    <inkml:brush xml:id="br0">
      <inkml:brushProperty name="width" value="0.05" units="cm"/>
      <inkml:brushProperty name="height" value="0.05" units="cm"/>
      <inkml:brushProperty name="color" value="#FF0066"/>
    </inkml:brush>
  </inkml:definitions>
  <inkml:trace contextRef="#ctx0" brushRef="#br0">1 161 8074,'0'-3'340,"-1"1"0,1-1 0,0 1 0,1 0 0,-1-1 0,0 1 0,1-1 1,-1 1-1,1 0 0,0 0 0,0-1 0,0 1 0,0 0 0,0 0 0,0 0 0,1 0 0,-1 0 1,1 0-1,-1 0 0,4-2 0,5-5 578,0 1 1,19-13-1,-12 10 250,-4 2-621,1 0 1,0 1 0,1 1 0,0 0-1,0 1 1,17-5 0,-25 10-412,-1-1 0,1 1 0,-1 1 0,1-1-1,-1 1 1,1 0 0,0 0 0,6 2 0,-10-1-104,1-1-1,-1 1 1,0 1 0,0-1 0,0 0-1,0 1 1,0-1 0,0 1-1,0 0 1,0 0 0,0 0-1,-1 1 1,1-1 0,-1 0-1,0 1 1,3 3 0,-2 0-18,0-1 1,-1 1-1,0-1 0,0 1 1,0 0-1,-1 0 1,0 0-1,0 0 1,0 0-1,-1 0 0,0 0 1,0 0-1,-1 0 1,1 0-1,-1 0 1,-1 0-1,1 0 1,-4 7-1,3-4-29,-2 0 1,1 0-1,-1-1 1,-1 1-1,0-1 1,0 0-1,0-1 1,-1 1-1,0-1 1,0 0-1,-9 7 1,9-10-232,0 0 0,-1-1 0,0 0 0,0 0 0,1 0 0,-14 3 0,18-6 75,1 1 0,-1-1-1,1 0 1,-1 0 0,0 0-1,1 0 1,-1 0-1,0 0 1,1 0 0,-1 0-1,0-1 1,1 1 0,-1-1-1,1 1 1,-3-2 0,3 1-4,0 0 1,0 0-1,0 1 0,1-1 1,-1 0-1,0 0 1,1 0-1,-1-1 1,1 1-1,-1 0 0,1 0 1,0 0-1,-1 0 1,1 0-1,0-1 1,0 1-1,0 0 0,0 0 1,0 0-1,0-1 1,0 1-1,0 0 0,0 0 1,1 0-1,-1-2 1,7-16-960</inkml:trace>
</inkml:ink>
</file>

<file path=ppt/ink/ink1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07.120"/>
    </inkml:context>
    <inkml:brush xml:id="br0">
      <inkml:brushProperty name="width" value="0.05" units="cm"/>
      <inkml:brushProperty name="height" value="0.05" units="cm"/>
      <inkml:brushProperty name="color" value="#FF0066"/>
    </inkml:brush>
  </inkml:definitions>
  <inkml:trace contextRef="#ctx0" brushRef="#br0">68 574 6369,'2'0'413,"20"-8"9495,-43 40-5455,-1 7-3421,-7 13-389,26-46-552,0 1 0,0-1 1,1 1-1,-1 0 0,2 0 0,-1 0 0,0 8 0,2-14-82,-1 0 0,1 0-1,0 1 1,0-1 0,0 0 0,1 0-1,-1 1 1,0-1 0,0 0 0,1 0-1,-1 0 1,1 1 0,-1-1 0,1 0-1,-1 0 1,1 0 0,-1 0 0,1 0-1,1 1 1,-1-1-12,1-1-1,-1 1 1,0-1 0,1 1-1,-1-1 1,0 0-1,1 0 1,-1 1-1,0-1 1,1 0 0,-1 0-1,0-1 1,1 1-1,-1 0 1,0 0 0,1-1-1,-1 1 1,0 0-1,1-1 1,-1 0 0,0 1-1,2-2 1,3-2-139,0 0 0,0 0 0,-1 0 1,0-1-1,1 0 0,-2 0 0,1 0 0,-1 0 1,1-1-1,-2 0 0,1 0 0,-1 0 1,5-11-1,-3 7-102,1 0-1,0-1 1,11-12 0,-16 22 239,0 1 1,0-1 0,0 1 0,0-1-1,0 1 1,0-1 0,0 1 0,0-1-1,0 1 1,0 0 0,0 0 0,0 0-1,1 0 1,-1 0 0,0 0 0,0 0-1,0 0 1,0 0 0,0 0 0,2 1-1,27 8 25,-14-5-8,-10-3-7,0-1-1,0 0 0,0 0 0,0-1 1,0 0-1,0 0 0,0 0 0,-1-1 1,1 0-1,-1 0 0,1 0 0,-1-1 1,0 0-1,6-3 0,-1-1-3,0 0-1,0 0 1,-1-1 0,0 0-1,-1 0 1,8-11-1,-8 7 13,0 0-1,-1 0 1,0-1-1,-1 0 1,-1 0-1,0 0 1,0-1-1,-2 0 1,0 0-1,0 0 0,-1 0 1,-1-1-1,0 1 1,-1 0-1,-1 0 1,-2-15-1,-2 0 18,-1 0 0,-1 0 1,-2 1-1,-1 0 0,-1 0 0,-25-44 0,33 67-24,-22-37 31,24 40-14,0 0 0,-1 1 0,1-1 0,0 0 0,-1 1 0,1-1 1,-1 1-1,0-1 0,1 1 0,-1 0 0,0 0 0,0 0 0,0 0 0,0 0 1,0 0-1,0 0 0,-2 0 0,3 1-6,1 0 0,-1 0 0,1 0 0,-1 1 0,1-1 0,-1 0 0,1 0 0,0 1 0,-1-1 0,1 0 0,-1 0 0,1 1 0,0-1 0,-1 0 0,1 1 0,0-1 0,-1 1 0,1-1 0,0 0 0,-1 1-1,1-1 1,0 1 0,0-1 0,0 1 0,-1-1 0,1 1 0,0-1 0,0 1 0,0 0 0,-2 20 449,3 0-230,2 0-1,0 0 1,1 0 0,1 0-1,1-1 1,1 0 0,0 0-1,19 33 1,100 146 717,-112-178-903,46 62-2133,-57-78-163,-9-10-949,3 2 2114,-4-4-192</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12.986"/>
    </inkml:context>
    <inkml:brush xml:id="br0">
      <inkml:brushProperty name="width" value="0.05" units="cm"/>
      <inkml:brushProperty name="height" value="0.05" units="cm"/>
      <inkml:brushProperty name="color" value="#FF0066"/>
    </inkml:brush>
  </inkml:definitions>
  <inkml:trace contextRef="#ctx0" brushRef="#br0">20 54 8010,'-7'-1'7538,"6"1"-7329,-4 10 1522,0 23-1415,3-13 297,2-1 0,3 29 0,-2-42-300,-2-5-272,1-1-1,0 0 0,0 1 0,0-1 1,0 0-1,0 1 0,0-1 0,0 1 1,0-1-1,0 0 0,0 1 0,0-1 1,0 1-1,0-1 0,0 0 0,0 1 1,1-1-1,-1 0 0,0 1 0,0-1 1,0 0-1,0 1 0,1-1 0,-1 0 1,0 1-1,0-1 0,1 0 0,-1 0 1,0 1-1,1-1 0,-1 0 0,0 0 1,1 0-1,-1 1 0,0-1 0,1 0 1,-1 0-1,0 0 0,1 0 0,-1 0 1,1 0-1,-1 0 0,0 1 0,1-1 1,-1 0-1,0-1 0,1 1 0,0 0 1,12-12 1567,-6 8-1611,0 0 0,0-1 0,-1 0-1,1 0 1,-1 0 0,0-1 0,-1 1 0,8-10 0,1-2-121,50-59 9,-33 35 130</inkml:trace>
</inkml:ink>
</file>

<file path=ppt/ink/ink1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07.850"/>
    </inkml:context>
    <inkml:brush xml:id="br0">
      <inkml:brushProperty name="width" value="0.05" units="cm"/>
      <inkml:brushProperty name="height" value="0.05" units="cm"/>
      <inkml:brushProperty name="color" value="#FF0066"/>
    </inkml:brush>
  </inkml:definitions>
  <inkml:trace contextRef="#ctx0" brushRef="#br0">39 468 7498,'-9'-10'690,"2"0"1,-1 0 0,-6-14 0,14 22-612,0 1 0,0 0 1,0-1-1,0 1 0,0-1 0,0 1 0,0-1 1,1 1-1,-1-1 0,0 1 0,1 0 1,-1-1-1,1 1 0,0 0 0,-1-1 1,1 1-1,0 0 0,0 0 0,0 0 0,0 0 1,0 0-1,0 0 0,0 0 0,0 0 1,0 0-1,1 0 0,-1 1 0,2-2 1,6-6 502,-1 0-211,-1-1-1,-1-1 1,0 0-1,0 1 0,-1-2 1,0 1-1,-1-1 1,0 1-1,0-1 0,-1 0 1,-1 0-1,0-1 1,1-19-1,-2 11-205,-1 0-1,-1 1 0,0-1 1,-2 1-1,0-1 1,-2 1-1,-6-22 1,-2 19 16,7 17 88,7 15 281,19 53 729,3-1-1,50 98 1,-39-89-690,-32-68-565,-1 0 0,1 1 0,0-1 0,0 0 0,0 0 0,0 0 0,0 0 0,1 0 0,3 2 0,-6-5-21,1 1 0,0-1-1,-1 0 1,1 1 0,-1-1 0,1 0 0,0 0 0,-1 1 0,1-1 0,0 0 0,-1 0 0,1 0 0,0 0 0,-1 0 0,1 0 0,0 0 0,-1 0 0,1 0-1,0 0 1,-1 0 0,2-1 0,-1 0-1,0 0 0,1 1 0,-1-1 0,0 0-1,0 0 1,0 0 0,0-1 0,1 1 0,-2 0 0,1 0-1,0-1 1,1-2 0,2-3-4,0-1-1,-1 0 0,-1 0 1,1 0-1,-1 0 1,-1 0-1,2-17 1,-3-63-339,-1 44 67,1 44 271,0 0 0,0-1 0,0 1 0,-1 0 0,1-1 0,0 1 0,0 0 0,0-1 0,0 1 0,0 0-1,0-1 1,0 1 0,0 0 0,0-1 0,1 1 0,-1 0 0,0-1 0,0 1 0,0 0 0,0-1 0,0 1 0,1 0-1,-1-1 1,0 1 0,0 0 0,0 0 0,1-1 0,-1 1 0,0 0 0,0 0 0,1-1 0,-1 1 0,0 0 0,1 0 0,0-1-1,9 11-28,15 29 50,-22-34-22,-1-1 6,7 11 22,0 0-1,1 0 0,0-1 1,18 17-1,-26-28-15,1 0-1,0-1 1,1 1-1,-1-1 1,0 0-1,1 0 1,-1 0-1,1 0 1,0-1-1,0 0 1,4 2-1,-5-3-2,-1 0 0,1 0-1,-1 0 1,1 0 0,0 0 0,-1 0 0,1-1 0,-1 1-1,1-1 1,-1 0 0,1 0 0,-1 0 0,0 0-1,1 0 1,-1-1 0,0 1 0,0 0 0,0-1 0,2-2-1,2-3 6,-1 0 0,0-1 1,0 1-1,0-1 0,-1 0 0,-1 0 0,1-1 0,-2 1 0,1-1 0,2-16 0,6-15 3,-9 33-12,-2 7-1,0 0-1,0-1 1,0 1-1,0 0 0,0-1 1,0 1-1,0-1 1,0 1-1,0 0 1,0-1-1,0 1 1,0 0-1,0-1 1,1 1-1,-1 0 1,0-1-1,0 1 0,0 0 1,0-1-1,1 1 1,-1 0-1,0-1 1,0 1-1,0 0 1,1 0-1,-1-1 1,0 1-1,1 0 1,-1 0-1,0-1 0,1 1 1,-1 0-1,0 0 1,1 0-1,-1 0 1,0 0-1,1-1 1,-1 1-1,0 0 1,1 0-1,-1 0 1,0 0-1,1 0 0,-1 0 1,1 0-1,0 1-27,-1 3 23,1 0-1,0 0 1,0 0-1,1 1 0,-1-2 1,1 1-1,-1 0 0,1 0 1,1 0-1,4 5 1,23 28 23,-29-35-20,2 1 0,1 1-1,-1-1 1,0 0-1,1-1 1,-1 1-1,1-1 1,0 1 0,0-1-1,5 2 1,-7-3 15,0 0 1,0-1-1,0 1 0,1-1 1,-1 0-1,0 0 1,0 0-1,0 0 1,1 0-1,-1 0 0,0 0 1,0-1-1,0 1 1,4-2-1,-3 1 38,-1-1 1,1 0-1,0 0 0,-1 0 0,0 0 1,1 0-1,-1 0 0,0-1 1,0 1-1,0-1 0,0 1 0,-1-1 1,1 0-1,-1 0 0,1 0 0,-1 0 1,0 0-1,0 0 0,-1 0 0,1 0 1,0 0-1,-1-6 0,0 3-2,0 0 0,0 0 0,-1 1 0,0-1 0,0 0 0,0 0 0,-1 0 0,0 1 0,0-1 0,-1 1 0,1 0-1,-1-1 1,0 1 0,-1 0 0,1 1 0,-1-1 0,0 1 0,0-1 0,0 1 0,-1 0 0,-5-4 0,5 4-307,-1 0 0,1 1 1,-1 0-1,0 0 0,0 0 0,0 0 1,0 1-1,0 0 0,-1 0 0,1 1 1,-1-1-1,1 2 0,-1-1 1,1 1-1,-1 0 0,0 0 0,1 0 1,-1 1-1,-7 2 0,-19 9-1116</inkml:trace>
</inkml:ink>
</file>

<file path=ppt/ink/ink1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09.310"/>
    </inkml:context>
    <inkml:brush xml:id="br0">
      <inkml:brushProperty name="width" value="0.05" units="cm"/>
      <inkml:brushProperty name="height" value="0.05" units="cm"/>
      <inkml:brushProperty name="color" value="#FF0066"/>
    </inkml:brush>
  </inkml:definitions>
  <inkml:trace contextRef="#ctx0" brushRef="#br0">208 231 5073,'-5'-12'1166,"-3"-13"-141,2-3 6617,6 28-7436,0-1 1,-3-2 2890,3 2-2891,0 1 1,0 0-1,-1 0 1,1 0-1,0 0 1,0 0-1,-1 0 1,1 0-1,0-1 1,0 1-1,-1 0 1,1 0-1,-1 0 1,-12 3 1363,-16 11-1227,14-3-31,1 0 0,0 0 0,1 1 0,-19 23 0,27-29-237,0 0 0,-1 0 0,2 1-1,-1 0 1,1 0 0,0 0 0,1 1 0,0-1 0,0 1 0,0 0 0,1-1-1,0 1 1,-1 16 0,3-23-75,0 0 0,0 0-1,0 0 1,0-1-1,0 1 1,1 0 0,-1 0-1,0 0 1,0 0 0,1 0-1,-1 0 1,0-1 0,1 1-1,-1 0 1,1 0 0,-1-1-1,1 1 1,-1 0 0,1-1-1,0 1 1,-1 0 0,1-1-1,0 1 1,0-1 0,-1 1-1,1-1 1,0 1 0,1 0-1,1-1-2,-1 0 0,1 1 0,-1-1 0,1 0 0,0 0 0,-1-1 0,1 1 0,-1 0 0,1-1 0,3-1 0,9-3-32,-1-1 0,24-13 0,-31 15 14,46-33-149,-45 31 156,0-1 0,0 1 0,0 1 0,1 0 0,0 0 0,0 0 0,0 1 0,14-4 0,-21 8 16,1 0 1,-1 0-1,0 0 1,0 1-1,0-1 1,0 0-1,0 1 1,0 0-1,0-1 1,0 1-1,0 0 1,0 0-1,-1 0 1,1 0-1,0 0 1,0 1-1,-1-1 1,1 0-1,-1 1 1,1-1-1,-1 1 1,0 0-1,1-1 1,-1 1 0,1 3-1,0-2 5,0 0 0,1 0 1,-1-1-1,0 1 0,1-1 0,0 1 0,3 2 1,-4-5-4,-1 1 0,1-1 1,-1 1-1,0-1 1,1 1-1,0-1 0,-1 0 1,1 0-1,-1 0 1,1 0-1,-1 0 1,1 0-1,-1 0 0,1 0 1,-1-1-1,1 1 1,-1 0-1,1-1 1,-1 0-1,1 1 0,2-2 1,-4 1-4,1 0 1,-1 1-1,1-1 1,0 0 0,-1 0-1,0 1 1,1-1-1,-1 0 1,1 0-1,-1 0 1,0 0 0,1 0-1,-1 0 1,0 1-1,0-1 1,0 0-1,0 0 1,0 0-1,0 0 1,0 0 0,0 0-1,0 0 1,0 0-1,-1 0 1,1 0-1,0 1 1,-1-1-1,1 0 1,0 0 0,-1 0-1,1 0 1,-1 1-1,-1-2 1,-17-27 35,17 27-34,-1 0-1,1 0 1,-1 0-1,1 0 1,-1 1-1,0-1 0,1 1 1,-1 0-1,-4-1 1,3 1 0,1 0 0,0-1 0,0 1 0,0 0 0,0-1 0,0 0 0,1 0 0,-4-2 1,27 35 192,129 160 554,-128-161-531,-4-9-19,-2 1-1,-1 1 0,20 39 1,-31-55-183,-1 1 0,-1 0-1,1 0 1,-1 0 0,0 0 0,-1 0 0,0 0 0,0 1 0,-1-1-1,0 0 1,-1 1 0,1-1 0,-2 0 0,1 0 0,-1 0-1,-4 11 1,4-13-14,0-1 0,0 0 0,-1 0 0,0 0 0,0 0-1,0 0 1,0 0 0,-1-1 0,1 0 0,-1 0 0,0 0 0,-1 0-1,1 0 1,-1-1 0,1 0 0,-10 5 0,9-6-13,0-1 1,0 0 0,0 0-1,-1 0 1,1 0 0,0-1-1,0 1 1,-1-1 0,1-1-1,0 1 1,0-1-1,-1 0 1,1 0 0,0 0-1,0-1 1,0 0 0,0 0-1,-5-3 1,2 1-30,1 0 0,0 0 1,0-1-1,0 0 0,1 0 1,0 0-1,0-1 0,0 0 0,0 0 1,1 0-1,0-1 0,1 0 0,-1 0 1,1 0-1,1 0 0,-5-13 0,5 9 24,0 0 0,1 0-1,1 0 1,0 0 0,0 0-1,1 0 1,1-1 0,0 1-1,0 0 1,1 0-1,5-17 1,40-123-3,9-29 45,-47 143 45,-2 0 0,5-74 0,-12 109-62,0-1-1,0 1 0,0 0 0,0 0 0,-1 0 0,1 0 0,-1 0 0,1 0 1,-1 1-1,0-1 0,0 0 0,0 0 0,0 0 0,0 0 0,0 1 0,-2-3 1,2 4-5,1-1 0,0 1 0,-1 0 1,1-1-1,0 1 0,-1 0 0,1 0 0,-1 0 1,1-1-1,-1 1 0,1 0 0,0 0 1,-1 0-1,1 0 0,-1 0 0,1 0 1,-1 0-1,1 0 0,-1 0 0,1 0 1,-1 0-1,1 0 0,-1 0 0,1 0 1,-1 1-1,0-1 1,0 1 1,0 0-1,0 0 1,0 0-1,0-1 0,0 1 1,0 0-1,1 0 1,-1 1-1,0-1 1,1 0-1,-1 0 1,1 0-1,-1 2 1,-1 3 6,1 0 0,-1 0 0,1 0 0,1 0 0,0 0 0,-1 0 1,2 0-1,-1 1 0,1-1 0,0 0 0,0 0 0,1 0 0,-1-1 1,1 1-1,1 0 0,-1-1 0,1 1 0,3 5 0,-2-5-1,-1 0-1,1-1 0,0 1 1,0-1-1,0 0 0,1 0 1,0-1-1,0 1 1,0-1-1,1 0 0,-1 0 1,1-1-1,0 0 0,0 0 1,0 0-1,9 2 0,-9-4 5,0 0-1,0 0 0,-1-1 0,1 1 1,0-2-1,0 1 0,0-1 0,0 0 0,0 0 1,0 0-1,-1-1 0,1 0 0,0 0 1,-1 0-1,0-1 0,0 0 0,1 0 1,5-5-1,5-5 64,-1-1 1,-1-1 0,26-32-1,-24 26 301,30-28 1,-42 46-316,0 1 0,1 0 1,-1 0-1,1 0 1,-1 0-1,1 1 0,0 0 1,0 0-1,-1 0 1,1 0-1,0 1 0,0 0 1,0 0-1,0 0 1,0 1-1,6 0 0,37-1 100,-48 0-184,0 0-1,0 0 1,1 0-1,-1 0 1,0 0 0,0 0-1,1 0 1,-1 0 0,0-1-1,0 1 1,1 0-1,-1 0 1,0 0 0,0-1-1,0 1 1,0 0 0,1 0-1,-1 0 1,0-1-1,0 1 1,0 0 0,0 0-1,0-1 1,0 1 0,1 0-1,-1 0 1,0-1-1,0 1 1,0 0 0,0-1-1,0 1 1,0-1 0,0-4-3932,0-4 274</inkml:trace>
</inkml:ink>
</file>

<file path=ppt/ink/ink1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09.774"/>
    </inkml:context>
    <inkml:brush xml:id="br0">
      <inkml:brushProperty name="width" value="0.05" units="cm"/>
      <inkml:brushProperty name="height" value="0.05" units="cm"/>
      <inkml:brushProperty name="color" value="#FF0066"/>
    </inkml:brush>
  </inkml:definitions>
  <inkml:trace contextRef="#ctx0" brushRef="#br0">79 7 14091,'-17'16'5505,"-8"-12"-4137,6-4-751,12-9-1466,-4-8 529</inkml:trace>
</inkml:ink>
</file>

<file path=ppt/ink/ink1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43.609"/>
    </inkml:context>
    <inkml:brush xml:id="br0">
      <inkml:brushProperty name="width" value="0.05" units="cm"/>
      <inkml:brushProperty name="height" value="0.05" units="cm"/>
      <inkml:brushProperty name="color" value="#FF0066"/>
    </inkml:brush>
  </inkml:definitions>
  <inkml:trace contextRef="#ctx0" brushRef="#br0">1 0 5969,'0'2'2089,"0"1"-2185,0 0-1465</inkml:trace>
</inkml:ink>
</file>

<file path=ppt/ink/ink1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45.514"/>
    </inkml:context>
    <inkml:brush xml:id="br0">
      <inkml:brushProperty name="width" value="0.05" units="cm"/>
      <inkml:brushProperty name="height" value="0.05" units="cm"/>
      <inkml:brushProperty name="color" value="#FF0066"/>
    </inkml:brush>
  </inkml:definitions>
  <inkml:trace contextRef="#ctx0" brushRef="#br0">21 70 6849,'8'-4'12446,"43"9"-10744,-30-2-1110,0-1 0,0-1 0,36-3 0,1-7 163,59-18 0,30-5-182,-125 29-470,1 1 0,-1 0 0,0 2 0,38 4 0,-58-4-99,0 0 1,0 1-1,0-1 1,0 0-1,0 1 1,0 0-1,0 0 1,0-1 0,0 1-1,0 0 1,0 0-1,0 1 1,0-1-1,-1 0 1,1 1-1,-1-1 1,1 1-1,1 2 1,-3-3-3,1-1 1,-1 1 0,0 0-1,0 0 1,0 0-1,0 0 1,0 0 0,0 0-1,0 0 1,0 0-1,0 0 1,-1 0 0,1 0-1,0 0 1,-1 0 0,1 0-1,0 0 1,-1 0-1,1 0 1,-1 0 0,0-1-1,1 1 1,-1 0 0,0 0-1,1-1 1,-1 1-1,0 0 1,0-1 0,0 1-1,1-1 1,-1 1 0,0-1-1,0 0 1,0 1-1,0-1 1,0 0 0,-1 1-1,-11 4 4,1 0 0,-1-1 1,0-1-1,0 0 0,-1 0 0,-13 0 0,-85 0-109,78-4 51,-21-2 8,1-2 0,-99-23 0,65 10 72,76 15-25,6 1 32,0 1 1,0 0-1,0 0 1,0 0-1,0 1 1,-1 0-1,1 0 1,0 0 0,0 1-1,-6 1 1,12-2-32,-1 0 1,1 0-1,0 0 1,0 0-1,0 0 0,0 0 1,-1 0-1,1 0 1,0 0-1,0 1 1,0-1-1,0 0 1,0 0-1,0 0 1,-1 0-1,1 0 1,0 0-1,0 0 1,0 0-1,0 1 1,0-1-1,0 0 0,0 0 1,0 0-1,0 0 1,-1 0-1,1 1 1,0-1-1,0 0 1,0 0-1,0 0 1,0 0-1,0 0 1,0 1-1,0-1 1,0 0-1,0 0 1,0 0-1,0 0 0,0 1 1,0-1-1,0 0 1,1 0-1,-1 0 1,0 0-1,0 1 1,9 6 117,24 6 24,-27-11-103,18 6 72,0-1 0,0-2 0,0 0 1,1-2-1,28 1 0,37-5 86,126-19-1,-107 7-21,-89 11-107,0 1-1,-1 0 1,23 3 0,-28 4-7,-16 2-18,-19 5-3,-12-2-32,0-2 0,-1-2 0,0-1 1,0-2-1,-61 1 0,-53 6 129,142-10-77,4-1-30,0 0 0,0 0 1,0 0-1,0 1 0,0-1 1,0 0-1,0 1 0,0-1 1,0 1-1,0 0 0,1-1 1,-1 1-1,0 0 0,0 0 1,1 0-1,-4 3 0,6-3-17,0-1-1,0 1 0,0 0 1,1-1-1,-1 0 1,0 1-1,0-1 0,0 1 1,0-1-1,0 0 0,1 0 1,-1 0-1,0 0 1,0 0-1,0 0 0,2 0 1,-1 0 10,37 0-415,1-2 0,-1-2 0,76-18 0,-16 3-3802,-45 9 2649</inkml:trace>
</inkml:ink>
</file>

<file path=ppt/ink/ink1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47.554"/>
    </inkml:context>
    <inkml:brush xml:id="br0">
      <inkml:brushProperty name="width" value="0.05" units="cm"/>
      <inkml:brushProperty name="height" value="0.05" units="cm"/>
      <inkml:brushProperty name="color" value="#FF0066"/>
    </inkml:brush>
  </inkml:definitions>
  <inkml:trace contextRef="#ctx0" brushRef="#br0">60 44 8970,'-50'-25'3655,"50"25"-3579,-1-1 0,1 1 0,-1 0 0,1 0 0,-1-1 0,1 1 1,-1 0-1,1-1 0,-1 1 0,1 0 0,-1-1 0,1 1 0,-1-1 0,1 1 0,0-1 0,-1 1 0,1-1 0,0 1 0,-1-1 0,1 1 0,0-1 0,0 0 0,0 1 0,5-9 6993,28 58-5776,-25-39-1118,0 1 0,-1 0 0,-1 1-1,0 0 1,7 18 0,-4-6-21,25 59 411,-29-74-713,-1 0 0,1 0 0,1-1 0,0 0 0,0 0 0,12 12 0,-18-20 98,0-1 1,0 1 0,0 0 0,0 0-1,0 0 1,0 0 0,0 0 0,0 0-1,0 0 1,0 0 0,1-1 0,-1 1-1,0 0 1,0 0 0,0 0 0,0 0-1,0 0 1,0 0 0,0 0 0,0 0-1,0 0 1,0 0 0,0 0 0,0 0-1,0-1 1,0 1 0,1 0 0,-1 0-1,0 0 1,0 0 0,0 0 0,0 0-1,0 0 1,0 0 0,0 0 0,0 0-1,0 0 1,1 0 0,-1 0 0,0 0-1,0 0 1,0 0 0,0 0-1,0 0 1,0 0 0,0 0 0,0 0-1,0 0 1,1 0 0,-1 0 0,0 0-1,0 0 1,0 0 0,0 1 0,0-1-1,0 0 1,-5-17-2472,-11-18-1026,4 11 2274</inkml:trace>
</inkml:ink>
</file>

<file path=ppt/ink/ink1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48.021"/>
    </inkml:context>
    <inkml:brush xml:id="br0">
      <inkml:brushProperty name="width" value="0.05" units="cm"/>
      <inkml:brushProperty name="height" value="0.05" units="cm"/>
      <inkml:brushProperty name="color" value="#FF0066"/>
    </inkml:brush>
  </inkml:definitions>
  <inkml:trace contextRef="#ctx0" brushRef="#br0">60 410 6593,'-55'-65'3253,"51"57"54,10 7-1773,14 8-165,-19-6-883,28 9 1796,0-1-1,52 9 0,-43-13-1949,68 2 0,-105-7-498,-1 0-1,1 0 1,0 0-1,0 0 1,0 0-1,-1 0 1,1-1-1,0 1 1,0 0-1,0 0 1,-1-1-1,1 1 1,0 0-1,0-1 1,-1 1-1,1 0 1,0-1-1,-1 1 1,1-1-1,0 1 1,-1-1-1,1 0 1,-1 1-1,1-1 1,-1 0-1,1 1 1,-1-1-1,1 0 1,-1 1-1,0-1 1,0 0-1,1 0 1,-1 0-1,0 1 1,0-1-1,0 0 1,0 0-1,0 0 1,1 1-1,-2-3 1,3-12-1135</inkml:trace>
  <inkml:trace contextRef="#ctx0" brushRef="#br0" timeOffset="1">155 0 9250,'3'21'4577,"8"4"-976,7 4-1137,8 4-399,5-2-225,3-4-592,1-1-247,-5-4-537,2-3-176,-9-3-192,-4-2-56,-1-2-296,-9-2-288,-1-10-841,-3-2-359,0-9-841,0-6-63,2-2 1704</inkml:trace>
</inkml:ink>
</file>

<file path=ppt/ink/ink1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48.497"/>
    </inkml:context>
    <inkml:brush xml:id="br0">
      <inkml:brushProperty name="width" value="0.05" units="cm"/>
      <inkml:brushProperty name="height" value="0.05" units="cm"/>
      <inkml:brushProperty name="color" value="#FF0066"/>
    </inkml:brush>
  </inkml:definitions>
  <inkml:trace contextRef="#ctx0" brushRef="#br0">26 103 8290,'8'-7'2610,"-4"12"-782,1 27 361,2 12-88,-6-41-1977,0 0-1,0 0 0,0 0 1,0 0-1,1-1 0,-1 1 1,1 0-1,0-1 0,0 1 1,0-1-1,0 0 0,0 0 1,0 1-1,1-1 0,-1-1 1,1 1-1,-1 0 0,1-1 1,0 1-1,0-1 0,-1 0 1,1 0-1,0 0 0,0 0 1,0 0-1,0-1 0,1 1 1,-1-1-1,0 0 0,0 0 1,5-1-1,-3 0-20,-1 0 1,1 0-1,-1-1 1,1 0-1,-1 0 0,1 0 1,-1-1-1,0 1 1,0-1-1,0 0 1,-1 0-1,1 0 1,-1 0-1,0-1 0,0 0 1,0 0-1,0 1 1,0-2-1,-1 1 1,3-5-1,-3 4-8,0 1 0,0-1 0,0 0 0,0-1 0,-1 1 0,0 0 0,0 0 0,0-1 0,-1 1 0,1 0 0,-2-1 0,1 1 0,0 0 0,-1-1 0,0 1 0,0 0 0,-3-8 0,2 9-84,-1-1 0,0 1 0,1 0 0,-1 1 1,0-1-1,-1 0 0,1 1 0,-1 0 0,1 0 1,-1 0-1,0 0 0,0 1 0,-1-1 0,1 1 1,0 0-1,-1 0 0,1 1 0,-1-1 0,-8-1 1,3 2-342,0-1 1,0 1 0,0 0-1,0 1 1,-14 2 0,21-2 129,0 0 1,1 0-1,-1 0 0,0 1 1,0 0-1,1-1 0,-1 1 1,1 0-1,-1 0 0,1 0 1,-1 1-1,1-1 1,-1 0-1,1 1 0,0 0 1,0-1-1,0 1 0,0 0 1,0 0-1,0 0 0,0 1 1,1-1-1,-1 0 0,0 3 1,1-2 30,1 0 1,-1 1-1,1-1 1,0 0-1,0 0 1,1 1-1,0 4 1</inkml:trace>
</inkml:ink>
</file>

<file path=ppt/ink/ink1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48.948"/>
    </inkml:context>
    <inkml:brush xml:id="br0">
      <inkml:brushProperty name="width" value="0.05" units="cm"/>
      <inkml:brushProperty name="height" value="0.05" units="cm"/>
      <inkml:brushProperty name="color" value="#FF0066"/>
    </inkml:brush>
  </inkml:definitions>
  <inkml:trace contextRef="#ctx0" brushRef="#br0">95 9 7914,'-1'-1'416,"-1"0"0,1 0-1,-1 0 1,0 0 0,0 0 0,0 1 0,1-1 0,-1 1 0,0-1 0,0 1 0,0 0 0,0 0 0,0-1-1,0 1 1,0 1 0,1-1 0,-1 0 0,-4 1 0,3 0-100,0 1 0,1-1 0,-1 0 0,0 1 0,1-1 0,-1 1 0,1 0 0,-1 0 0,1 0 0,0 0 0,-2 4 0,1-3-165,0 0-1,1 1 1,0-1-1,-1 1 1,1-1-1,1 1 1,-1 0 0,1 0-1,-1 0 1,1 0-1,0 0 1,1 1-1,-1-1 1,1 0-1,-1 0 1,1 0 0,1 8-1,0-10-140,0-1 0,0 1-1,0 0 1,0-1 0,0 1 0,0-1 0,0 1-1,0-1 1,0 0 0,1 0 0,-1 1 0,1-1-1,-1 0 1,1 0 0,-1 0 0,1 0-1,0-1 1,-1 1 0,4 1 0,41 9 184,-32-8-68,0-1 39,0 2-1,0 0 1,-1 0-1,1 2 1,19 10-1,-30-14-103,1 0 0,0 1 0,-1 0 0,1 0 0,-1 0 0,0 0 0,0 0 0,0 1 0,0-1-1,-1 1 1,0 0 0,1 0 0,-1 0 0,0 0 0,-1 0 0,1 0 0,-1 0 0,0 1 0,0-1 0,0 0-1,0 10 1,-1-6 12,-1 0 0,0 0 0,0 0 0,-1 0 0,0 0 0,0 0 0,-1 0-1,0 0 1,0-1 0,-9 15 0,9-18-99,1 0 0,-1 0-1,0 0 1,0-1 0,0 1-1,-1-1 1,1 1 0,-1-1 0,0 0-1,0-1 1,0 1 0,0-1-1,0 1 1,-1-1 0,1 0 0,-1-1-1,1 1 1,-1-1 0,-9 1-1,13-2-67,0 1 0,1-1-1,-1 0 1,0-1 0,0 1-1,0 0 1,0 0 0,0 0-1,0 0 1,1-1 0,-1 1-1,0 0 1,0-1 0,0 1-1,1 0 1,-1-1 0,0 1-1,0-1 1,1 0 0,-1 1-1,1-1 1,-1 1-1,0-1 1,1 0 0,-1-1-1,0 0-147,0 0 0,0 0-1,1 0 1,-1 0-1,1 0 1,0 0-1,0 0 1,-1 0-1,1 0 1,1-4-1,1-6-1273,0-1-1,8-23 1,-7 26 802,8-27-1343,4 3 1087</inkml:trace>
</inkml:ink>
</file>

<file path=ppt/ink/ink1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49.366"/>
    </inkml:context>
    <inkml:brush xml:id="br0">
      <inkml:brushProperty name="width" value="0.05" units="cm"/>
      <inkml:brushProperty name="height" value="0.05" units="cm"/>
      <inkml:brushProperty name="color" value="#FF0066"/>
    </inkml:brush>
  </inkml:definitions>
  <inkml:trace contextRef="#ctx0" brushRef="#br0">1 126 7706,'36'-73'3451,"-36"72"-3193,0 1-1,1-1 1,-1 0 0,0 1-1,1-1 1,-1 0 0,0 1-1,1-1 1,-1 1 0,1-1-1,-1 1 1,1-1-1,0 1 1,-1-1 0,1 1-1,-1 0 1,1-1 0,0 1-1,0-1 1,7 7 1745,-1 12-310,-5-15-1480,-1 1 1,1-1-1,0 1 1,0-1-1,0 0 1,0 0-1,1 0 1,-1 0 0,1 0-1,0 0 1,0-1-1,0 1 1,0-1-1,0 0 1,0 0-1,1 0 1,-1 0-1,1-1 1,-1 0 0,1 1-1,5 0 1,-4-1-190,0 0 0,0-1 1,0 0-1,0 0 1,0 0-1,1 0 1,-1-1-1,0 0 1,0 0-1,0 0 0,0-1 1,0 0-1,-1 0 1,1 0-1,7-5 1,-6 4-47,-2 1 0,1-1 0,0-1 1,-1 1-1,1-1 0,-1 0 0,0 0 1,0 0-1,0 0 0,-1-1 0,0 1 1,0-1-1,0 0 0,0 0 0,-1 0 0,0 0 1,0-1-1,0 1 0,0 0 0,-1-1 1,1-7-1,3 24 88,0-1-1,0 1 1,10 13 0,23 29 180,31 48 727,-61-89-802,-1 1 0,0 0 0,-1 1 0,0-1-1,6 27 1,-12-37-166,1 0 0,-1 0 0,0-1 0,0 1-1,0 0 1,0 0 0,0 0 0,-1-1 0,1 1 0,-1 0 0,0 0-1,1-1 1,-1 1 0,-1 0 0,1-1 0,0 1 0,-1-1-1,1 0 1,-4 5 0,3-6-84,1 0 0,0 0 0,-1 0 0,1 0 0,-1 0 0,1 0-1,-1-1 1,0 1 0,1-1 0,-1 1 0,0-1 0,1 1 0,-1-1 0,0 0 0,1 0-1,-1 0 1,0 0 0,0 0 0,1 0 0,-1 0 0,0-1 0,1 1 0,-1 0 0,0-1 0,1 0-1,-1 1 1,1-1 0,-1 0 0,1 0 0,-1 0 0,1 0 0,-1 0 0,-1-2 0,-3-2-488,-1-1 0,1 0 0,1 0 0,-1-1 0,1 0 0,0 0 0,1 0-1,-1 0 1,1-1 0,1 1 0,-4-10 0,-5-30-804</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14.127"/>
    </inkml:context>
    <inkml:brush xml:id="br0">
      <inkml:brushProperty name="width" value="0.05" units="cm"/>
      <inkml:brushProperty name="height" value="0.05" units="cm"/>
      <inkml:brushProperty name="color" value="#FF0066"/>
    </inkml:brush>
  </inkml:definitions>
  <inkml:trace contextRef="#ctx0" brushRef="#br0">1435 1 4489,'36'33'5381,"-36"-33"-5240,0 0 1,0 0-1,0 0 1,0 0-1,1 0 1,-1 0 0,0 0-1,4-1 3399,-4 0-3398,-5-1 3755,-2 4-4294,-11 8 960,-34 21 1,36-19-360,-1-2 0,-24 12 0,-166 79 120,110-50-310,-180 65 0,196-86-16,-90 48-1,116-52 25,0 3-10,37-18-10,-1-1 1,0-1-1,-34 10 1,38-14 65,0 0 1,0 1 0,1 1-1,-1 0 1,1 1 0,-16 12-1,-71 63 434,93-75-505,4-5 12,0 0 1,1 1-1,-1 0 1,1 0-1,0 0 1,0 0-1,1 1 1,-1-1-1,1 1 1,0 0-1,0-1 1,1 1-1,-1 0 1,1 0-1,-1 6 1,2-10-18,1-13-5572,3-3 4566</inkml:trace>
</inkml:ink>
</file>

<file path=ppt/ink/ink1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50.329"/>
    </inkml:context>
    <inkml:brush xml:id="br0">
      <inkml:brushProperty name="width" value="0.05" units="cm"/>
      <inkml:brushProperty name="height" value="0.05" units="cm"/>
      <inkml:brushProperty name="color" value="#FF0066"/>
    </inkml:brush>
  </inkml:definitions>
  <inkml:trace contextRef="#ctx0" brushRef="#br0">1 441 8722,'3'-1'837,"0"1"0,0 0 1,0-1-1,0 1 0,0 1 0,0-1 1,0 0-1,0 1 0,0 0 0,0-1 1,0 1-1,0 0 0,4 3 0,-4-3-584,-1 1-1,1-1 0,-1 1 0,1 0 0,-1 0 0,0 0 0,1 1 0,-1-1 0,0 0 0,0 1 1,-1-1-1,1 1 0,-1 0 0,1-1 0,-1 1 0,0 0 0,0 0 0,0 0 0,0 0 0,0 4 0,2 6-104,-3-12-138,1 1 1,-1 0-1,1 0 1,-1 0-1,0 0 0,0 0 1,0-1-1,0 1 1,0 0-1,0 0 1,0 0-1,-1 0 1,1 0-1,-1-1 1,1 1-1,-2 2 1,2-4-12,0 0 1,-1 0-1,1 0 0,0 0 1,0 0-1,-1 0 1,1 0-1,0 0 0,-1-1 1,1 1-1,0 0 0,0 0 1,-1 0-1,1 0 1,0-1-1,-1 1 0,1 0 1,0 0-1,0 0 0,0-1 1,-1 1-1,1 0 1,0 0-1,0-1 0,0 1 1,0 0-1,-1-1 0,1 1 1,0 0-1,0 0 1,0-1-1,0 1 0,0 0 1,0-1-1,0 1 0,0 0 1,0-1-1,0 1 1,0 0-1,0-1 0,0 1 1,-4-18-51,1-22 7,1 21-3,0-1 0,2 0 1,3-35-1,-3 54 45,0-1 1,0 0-1,0 1 1,0-1-1,1 1 1,-1-1-1,0 1 1,1-1-1,-1 1 1,1-1-1,0 1 0,-1-1 1,1 1-1,0 0 1,0-1-1,0 1 1,0 0-1,0 0 1,0 0-1,0-1 1,0 1-1,1 0 1,-1 1-1,0-1 1,1 0-1,-1 0 0,1 0 1,-1 1-1,0-1 1,1 1-1,-1-1 1,1 1-1,0 0 1,1-1-1,-1 2 4,1-1 0,-1 1 1,1 0-1,-1-1 0,0 1 0,1 0 0,-1 0 0,0 1 0,0-1 0,0 0 0,1 1 1,-2-1-1,1 1 0,0 0 0,0-1 0,0 1 0,-1 0 0,1 0 0,-1 0 0,2 4 0,10 26 53,-11-26-30,0-1 0,1 1 0,-1 0 0,1-1 0,6 10 0,-9-15-25,0 0 0,0 0 0,1 0 1,-1 1-1,0-1 0,0 0 0,0 0 0,0 0 1,0 0-1,1 0 0,-1 0 0,0 0 1,0 0-1,0 0 0,0 0 0,1 0 1,-1 0-1,0 0 0,0 1 0,0-1 1,1 0-1,-1 0 0,0-1 0,0 1 1,0 0-1,0 0 0,1 0 0,-1 0 1,0 0-1,0 0 0,0 0 0,0 0 0,1 0 1,-1 0-1,0 0 0,0 0 0,0-1 1,0 1-1,0 0 0,0 0 0,1 0 1,-1 0-1,0 0 0,0 0 0,0-1 1,0 1-1,0 0 0,0 0 0,0 0 1,0 0-1,0-1 0,0 1 0,0 0 1,0 0-1,0 0 0,0 0 0,0-1 0,0 1 1,0 0-1,0 0 0,0 0 0,0-1 1,0 1-1,4-21-143,-2 9 109,17-158-1085,-19 169 1118,0 1-1,0-1 0,0 0 0,0 1 1,0-1-1,0 1 0,0-1 1,0 0-1,0 1 0,0-1 1,0 1-1,1-1 0,-1 0 0,0 1 1,0-1-1,1 1 0,-1-1 1,0 1-1,1-1 0,-1 1 1,1-1-1,-1 1 0,1-1 0,-1 1 1,0 0-1,1-1 0,0 1 1,-1 0-1,1-1 0,-1 1 1,1 0-1,-1 0 0,2-1 0,17 11 29,-10-5 3,9 8 299,0 0 0,27 27 1,22 16 182,-43-42-429,8 6-76,-32-20-14,-9-7-804,-3 3 715,0 0 0,0-1-1,0 0 1,1-1 0,0-1 0,0 0-1,0 0 1,1-1 0,0 0 0,1-1-1,-11-12 1,16 16 89,0-1 0,0 0 0,1 0 0,0 0 0,0 0 0,1 0 0,-1-1 0,1 1 0,1-1 0,0 0 0,-1 1 0,1-11 0,0-11 117,5-49 1,-1 35 202,-3 40-275,0-1 0,0 1 0,0 0 1,0-1-1,1 1 0,-1 0 0,0 0 0,1 0 0,0-1 1,-1 1-1,1 0 0,0 0 0,0 0 0,0 0 0,1 0 1,-1 0-1,0 1 0,1-1 0,-1 0 0,4-2 0,-5 4-27,1 0 0,0 0 0,-1 0-1,1 0 1,-1 1 0,1-1-1,0 0 1,-1 0 0,1 0 0,-1 1-1,1-1 1,0 0 0,-1 1-1,1-1 1,-1 0 0,1 1 0,-1-1-1,0 1 1,1-1 0,-1 1-1,1-1 1,-1 1 0,0-1 0,1 2-1,11 16 79,-9-14-47,9 16 141,0 1 0,-2 0 0,11 30 0,-18-44-142,-1 0 1,-1 0-1,1 0 0,-1 0 1,-1 0-1,1 14 0,-2-17-31,1-1-1,-1 0 0,1 1 1,-1-1-1,0 0 0,0 1 0,-1-1 1,1 0-1,-1 0 0,1 0 0,-1 0 1,0 0-1,0 0 0,-1-1 1,-2 4-1,4-5-37,-1 1-1,1-1 1,0 0 0,-1 0 0,1 0-1,-1 0 1,1 0 0,-1 0 0,1-1-1,-1 1 1,0 0 0,1-1 0,-1 1 0,0-1-1,0 0 1,1 0 0,-1 1 0,0-1-1,0 0 1,1-1 0,-1 1 0,-3-1-1,2 0-205,0 0 0,0-1 0,0 1 0,0-1 0,0 0-1,0 0 1,1 0 0,-1 0 0,1 0 0,0-1-1,-4-3 1,-1-3-144,1 0 0,0-1 0,1 0 0,0 0 0,0 0 0,-4-18 0,0-12 511</inkml:trace>
</inkml:ink>
</file>

<file path=ppt/ink/ink1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50.794"/>
    </inkml:context>
    <inkml:brush xml:id="br0">
      <inkml:brushProperty name="width" value="0.05" units="cm"/>
      <inkml:brushProperty name="height" value="0.05" units="cm"/>
      <inkml:brushProperty name="color" value="#FF0066"/>
    </inkml:brush>
  </inkml:definitions>
  <inkml:trace contextRef="#ctx0" brushRef="#br0">1 0 10826,'3'2'4769,"6"12"-2136,4 4-57,3 15-535,0 2-209,4 7-599,1 3-289,-4-7-464,2-1-176,-1-6-224,-3-6 8,0-3-248,-1-1-224,-5-4-712,-1-3-497,-6-4-1439,-9-14-1577</inkml:trace>
</inkml:ink>
</file>

<file path=ppt/ink/ink1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51.258"/>
    </inkml:context>
    <inkml:brush xml:id="br0">
      <inkml:brushProperty name="width" value="0.05" units="cm"/>
      <inkml:brushProperty name="height" value="0.05" units="cm"/>
      <inkml:brushProperty name="color" value="#FF0066"/>
    </inkml:brush>
  </inkml:definitions>
  <inkml:trace contextRef="#ctx0" brushRef="#br0">40 223 7202,'-35'-15'4114,"34"15"-3984,1-1 0,0 1 0,0 0 0,-1 0 0,1-1 0,0 1 0,0 0 1,-1 0-1,1-1 0,0 1 0,0 0 0,0-1 0,-1 1 0,1 0 0,0-1 0,0 1 0,0-1 1,0 1-1,0 0 0,0-1 0,0 1 0,0 0 0,0-1 0,0 1 0,0-1 0,0 1 0,0 0 1,0-1-1,0 1 0,0 0 0,0-1 0,1 1 0,-1 0 0,0-1 0,0 1 0,0 0 0,1-1 0,-1 1 1,0 0-1,0 0 0,1-1 0,-1 1 0,1-1 0,14-13 1100,-13 11-547,13-12 907,-2 0 0,19-29-1,6-7 300,-37 50-1887,-1 1 1,0 0-1,1-1 0,-1 1 1,0 0-1,1-1 1,-1 1-1,0 0 0,1-1 1,-1 1-1,1 0 1,-1 0-1,1-1 1,-1 1-1,1 0 0,-1 0 1,0 0-1,1 0 1,-1 0-1,1 0 0,-1 0 1,1 0-1,-1 0 1,1 0-1,-1 0 0,1 0 1,-1 0-1,1 0 1,-1 0-1,1 0 0,-1 0 1,1 1-1,-1-1 1,1 0-1,-1 0 1,0 1-1,1-1 0,-1 0 1,0 1-1,1-1 1,-1 0-1,1 1 0,-1-1 1,0 0-1,0 1 1,1-1-1,-1 1 0,0 0 1,15 28-42,-9-17 61,0-2-13,1-1 0,0 0 1,0-1-1,11 11 0,-16-17-8,-1 0 0,1 0 0,0-1 0,0 1 1,0-1-1,1 1 0,-1-1 0,0 0 0,0 1 0,1-1 1,-1-1-1,1 1 0,-1 0 0,1 0 0,-1-1 0,1 0 1,-1 1-1,1-1 0,-1 0 0,1 0 0,0 0 0,-1-1 1,1 1-1,-1-1 0,3 0 0,-3 0 24,0 0 0,0-1-1,-1 1 1,1 0 0,-1-1 0,1 0 0,-1 1-1,1-1 1,-1 0 0,0 1 0,0-1-1,0 0 1,0 0 0,0 0 0,0 0-1,-1 0 1,1 0 0,-1 0 0,1 0 0,-1-4-1,1 3 45,-1 0-1,0 0 1,0-1 0,0 1-1,0 0 1,-1 0-1,1 0 1,-1-1 0,0 1-1,0 0 1,0 0-1,0 0 1,-3-4-1,1 2-23,-1 1-1,-1-1 1,1 1-1,-1 0 1,1 0-1,-1 0 1,0 1-1,-1 0 1,1 0-1,0 0 0,-1 0 1,0 1-1,1 0 1,-8-1-1,-11-3-1004,0 1 0,-29-1 0,43 5 45,3-2-3451,10-3 3100</inkml:trace>
</inkml:ink>
</file>

<file path=ppt/ink/ink1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51.738"/>
    </inkml:context>
    <inkml:brush xml:id="br0">
      <inkml:brushProperty name="width" value="0.05" units="cm"/>
      <inkml:brushProperty name="height" value="0.05" units="cm"/>
      <inkml:brushProperty name="color" value="#FF0066"/>
    </inkml:brush>
  </inkml:definitions>
  <inkml:trace contextRef="#ctx0" brushRef="#br0">1 267 9826,'45'-55'3996,"-44"54"-3750,0 0 1,1 0 0,-1 0-1,0 0 1,0 0-1,0 0 1,1 0 0,-1 0-1,0 0 1,1 1 0,-1-1-1,1 1 1,-1-1 0,1 1-1,-1-1 1,1 1 0,-1 0-1,1 0 1,-1 0-1,1 0 1,-1 0 0,1 0-1,-1 0 1,1 0 0,0 0-1,-1 1 1,1-1 0,-1 1-1,2 0 1,2 1 111,0 1 0,-1 0 0,1 0 0,-1 0 0,8 7 0,-10-8 27,1 2-290,1 0-1,-1 0 1,0 0-1,0 1 0,-1-1 1,1 1-1,-1 0 0,0-1 1,0 1-1,-1 0 0,1 0 1,-1 0-1,0 1 1,0-1-1,-1 0 0,0 0 1,0 0-1,0 1 0,0-1 1,-1 0-1,0 0 0,0 0 1,0 0-1,-4 9 1,5-14-95,0 0 0,0 0 0,0 0 0,0 0 0,0 0 0,0 1 0,0-1 0,0 0 0,0 0 0,0 0 0,0 0 0,0 0 1,0 0-1,0 0 0,0 0 0,0 1 0,0-1 0,0 0 0,0 0 0,-1 0 0,1 0 0,0 0 0,0 0 0,0 0 0,0 0 1,0 0-1,0 0 0,0 0 0,0 1 0,0-1 0,0 0 0,-1 0 0,1 0 0,0 0 0,0 0 0,0 0 0,0 0 0,0 0 1,0 0-1,0 0 0,0 0 0,-1 0 0,1 0 0,0 0 0,0 0 0,0 0 0,0 0 0,0 0 0,0 0 0,0 0 0,0 0 1,-1 0-1,1 0 0,0 0 0,0-1 0,0 1 0,0 0 0,-5-9-86,-6-28-93,9 28 180,-1-5-18,0 0 1,1-1-1,0 1 1,1 0 0,1 0-1,1-1 1,0 1-1,0 0 1,7-24-1,-8 37 17,0 0-1,0 0 0,0 0 1,0 0-1,0 0 0,0 1 0,1-1 1,-1 0-1,0 0 0,0 0 0,1 1 1,-1-1-1,1 0 0,-1 0 0,1 1 1,-1-1-1,1 0 0,-1 1 1,1-1-1,-1 1 0,1-1 0,0 1 1,-1-1-1,1 1 0,0-1 0,0 1 1,-1 0-1,1-1 0,0 1 0,0 0 1,0-1-1,0 1 0,-1 0 0,1 0 1,0 0-1,0 0 0,0 0 1,0 0-1,-1 0 0,1 0 0,0 0 1,0 1-1,0-1 0,0 0 0,-1 0 1,1 1-1,0-1 0,0 0 0,-1 1 1,1-1-1,0 1 0,-1-1 0,1 1 1,1 0-1,2 3 2,1 0-1,-1 1 1,0-1 0,0 1-1,-1-1 1,5 9-1,-1 0 25,-6-9-7,1 0 1,-1 0-1,1 0 1,0-1 0,0 1-1,1-1 1,-1 1-1,1-1 1,0 0-1,-1 0 1,1 0-1,5 3 1,5-51 106,-9 33-124,-2 6 1,0 1-1,0-1 0,-1 1 1,0-1-1,0 0 1,0 1-1,-1-1 0,0 0 1,-1-10-1,1 12 39,1 0 0,-1 0 0,1 0 0,-1 0 0,1 0 0,0 0 0,1 0 0,-1 0 0,1 1 0,-1-1 0,1 0-1,0 1 1,1-1 0,-1 1 0,0 0 0,1 0 0,0 0 0,0 0 0,0 0 0,0 1 0,0-1 0,0 1 0,1 0 0,-1 0 0,1 0 0,0 0 0,5-1 0,-6 1 58,0 1 0,1 0 0,-1-1-1,1 1 1,-1 1 0,1-1 0,-1 0 0,1 1 0,-1 0 0,1 0-1,0 0 1,-1 0 0,1 0 0,0 1 0,-1 0 0,1-1 0,-1 1 0,1 1-1,-1-1 1,0 0 0,1 1 0,-1 0 0,0 0 0,0 0 0,0 0-1,0 0 1,-1 0 0,1 1 0,0 0 0,2 4 0,-4-5-64,0 0 1,-1 0 0,1 0-1,-1 0 1,0 0-1,0 0 1,0 0 0,0 0-1,0 0 1,0 0-1,0 0 1,-1 0 0,1 0-1,-1 0 1,1 0-1,-1 0 1,0 0 0,0-1-1,0 1 1,0 0-1,0 0 1,0-1 0,0 1-1,-1 0 1,1-1-1,-2 2 1,-2 3-34,0-1-1,-1 1 0,1-1 1,-1 0-1,0-1 1,-8 5-1,10-7-130,-1-1 0,0 1 0,0-1 0,0 1 0,0-1 0,0-1 0,0 1 0,0-1 0,0 0 0,0 0 0,0 0 0,-7-2 0,10 2-84,-1-1 1,1 1-1,0-1 0,0 1 0,0-1 1,0 0-1,0 0 0,0 0 1,0 0-1,0 0 0,1 0 0,-1 0 1,0-1-1,1 1 0,-1 0 0,1-1 1,-1 0-1,1 1 0,0-1 1,-1 0-1,1 0 0,0 1 0,0-1 1,0 0-1,1 0 0,-1 0 0,0 0 1,1-1-1,-1 1 0,1 0 1,0 0-1,0-3 0,6-34-1468</inkml:trace>
</inkml:ink>
</file>

<file path=ppt/ink/ink1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52.128"/>
    </inkml:context>
    <inkml:brush xml:id="br0">
      <inkml:brushProperty name="width" value="0.05" units="cm"/>
      <inkml:brushProperty name="height" value="0.05" units="cm"/>
      <inkml:brushProperty name="color" value="#FF0066"/>
    </inkml:brush>
  </inkml:definitions>
  <inkml:trace contextRef="#ctx0" brushRef="#br0">170 0 20588,'-8'34'8026,"-17"2"-5857,-7 0-721,-6-2-1664,0-15-608,22-2-3017,4-16 2489</inkml:trace>
</inkml:ink>
</file>

<file path=ppt/ink/ink1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01.013"/>
    </inkml:context>
    <inkml:brush xml:id="br0">
      <inkml:brushProperty name="width" value="0.05" units="cm"/>
      <inkml:brushProperty name="height" value="0.05" units="cm"/>
      <inkml:brushProperty name="color" value="#FF0066"/>
    </inkml:brush>
  </inkml:definitions>
  <inkml:trace contextRef="#ctx0" brushRef="#br0">16 865 7210,'-15'-8'8378,"22"9"-5521,13 6-3361,39 16 1185,2-2 1,0-3-1,1-3 0,0-2 1,1-4-1,1-1 0,111-3 1,-82-9-367,-1-5 1,0-3 0,114-30 0,-140 23-242,0-2 0,-1-4 0,-2-2 1,0-3-1,61-40 0,-102 56-61,-4 3-8,1-1 0,-1-1 0,-1 0 0,18-18 0,-30 25-3,-1 1-1,1-1 1,-1 0-1,0 0 1,-1-1 0,1 1-1,-1-1 1,0 0-1,-1 1 1,0-1 0,0-1-1,0 1 1,-1 0 0,0 0-1,-1 0 1,0-12-1,0 11 4,0 0 0,-1 1 0,-1-1 0,1 0 0,-1 1 0,0-1 0,-1 1 0,0-1 0,0 1-1,-1 0 1,0 0 0,-7-9 0,-1 2-13,0 0-1,-1 1 1,-1 1-1,-18-14 1,-35-22-82,-2 3 1,-2 3 0,-2 4-1,-85-34 1,116 57 79,-1 2 1,-1 1 0,1 2-1,-2 3 1,1 1-1,-1 2 1,0 2-1,0 2 1,0 2-1,0 2 1,0 2-1,1 2 1,0 2-1,1 1 1,0 3-1,0 1 1,2 3 0,0 1-1,-42 27 1,62-32 4,0 2 0,1 0 0,1 1 0,1 0 0,0 2 0,1 0 0,2 1 0,0 1 0,0 1 0,2 0 0,-16 36 0,23-43 10,0 0 1,1 0-1,0 0 0,1 1 0,1 0 0,0 0 0,2 0 1,-1 0-1,2 0 0,0 0 0,1 0 0,1 1 0,0-2 1,1 1-1,1 0 0,1 0 0,0-1 0,1 0 0,10 20 1,-5-17-19,1-1 1,1 0-1,0-1 1,1 0-1,1-1 1,1 0-1,0-2 1,0 0-1,1 0 1,1-2-1,0 0 1,1-1-1,0-1 1,0-1-1,26 7 1,-26-9-450,0-2 1,0 0 0,0-1-1,0-1 1,1-1 0,-1-1-1,0-1 1,1 0 0,-1-1-1,29-8 1,25-17-879</inkml:trace>
</inkml:ink>
</file>

<file path=ppt/ink/ink1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01.571"/>
    </inkml:context>
    <inkml:brush xml:id="br0">
      <inkml:brushProperty name="width" value="0.05" units="cm"/>
      <inkml:brushProperty name="height" value="0.05" units="cm"/>
      <inkml:brushProperty name="color" value="#FF0066"/>
    </inkml:brush>
  </inkml:definitions>
  <inkml:trace contextRef="#ctx0" brushRef="#br0">10 16 7858,'-9'-16'4132,"12"22"-346,20 36-1810,55 127-322,-20-39-193,134 219-1,126 102 670,-272-385-1609,2-3-1,76 77 1,-99-116-379,1 0-1,1-1 1,2-2 0,0-1-1,0-1 1,2-1 0,56 23-1,-71-36-14,-1-1 0,1 0 0,1-1 0,-1-1-1,0 0 1,1-1 0,23-2 0,-30 0-148,0 0 0,0 0 0,0-1 0,-1 0 0,1 0 0,-1-1 0,0-1 0,0 0 0,0 0 0,0-1 0,-1 0 0,1 0 0,10-10 0,15-14-4880,-16 16 2973</inkml:trace>
</inkml:ink>
</file>

<file path=ppt/ink/ink1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04.282"/>
    </inkml:context>
    <inkml:brush xml:id="br0">
      <inkml:brushProperty name="width" value="0.05" units="cm"/>
      <inkml:brushProperty name="height" value="0.05" units="cm"/>
      <inkml:brushProperty name="color" value="#FF0066"/>
    </inkml:brush>
  </inkml:definitions>
  <inkml:trace contextRef="#ctx0" brushRef="#br0">52 335 5785,'-23'-35'4774,"22"34"-4553,0-1 1,0 0-1,0 1 1,1-1-1,-1 0 0,0 0 1,1 1-1,0-1 1,-1 0-1,1 0 0,0 0 1,0 0-1,0 1 1,0-1-1,0 0 1,0 0-1,1 0 0,-1 0 1,1-2-1,0 4-114,-1-1 0,0 1-1,1 0 1,-1 0 0,0 0-1,1 0 1,-1 0 0,0 0-1,1-1 1,-1 1 0,0 0-1,1 0 1,-1 0 0,0 0-1,1 0 1,-1 0 0,0 0-1,1 0 1,-1 0 0,0 1-1,1-1 1,-1 0 0,0 0 0,1 0-1,-1 0 1,0 0 0,1 1-1,-1-1 1,0 0 0,1 0-1,-1 0 1,0 1 0,0-1-1,0 0 1,1 1 0,-1-1-1,0 0 1,0 0 0,0 1-1,1-1 1,-1 0 0,0 1-1,0-1 1,0 0 0,0 1-1,0-1 1,0 1 0,14 23 1654,-12-20-1943,17 39 580,-2 0-1,-1 2 1,-3 0-1,10 56 0,-26-93-380,3-8-14,-1 0 1,1 0-1,-1 0 0,1-1 0,-1 1 0,1 0 1,0-1-1,-1 1 0,1 0 0,-1-1 0,1 1 1,0 0-1,-1-1 0,1 1 0,0-1 0,-1 1 1,1 0-1,0-1 0,-1 1 0,1-1 0,0 1 1,0-1-1,0 1 0,0-1 0,-1 0 0,-34-81-203,-27-91 0,53 145 86,2-1-1,-5-45 1,10 63 105,1 0 0,1-1 0,0 1 0,1-1 0,0 1 0,1 0 0,0-1 0,0 1 0,8-18 0,-9 26 50,1 0 1,-1-1-1,1 1 0,0 0 1,0 0-1,1 0 0,-1 0 1,0 0-1,1 1 0,0-1 1,0 1-1,0 0 0,0-1 1,0 1-1,0 1 0,0-1 1,1 0-1,-1 1 0,1 0 1,-1-1-1,1 1 0,0 1 1,-1-1-1,1 1 1,0-1-1,-1 1 0,1 0 1,0 0-1,-1 1 0,1-1 1,0 1-1,-1-1 0,6 3 1,0 0 129,0 0 1,0 0 0,-1 1 0,1 1 0,-1-1-1,0 1 1,0 1 0,-1-1 0,1 1 0,-1 1-1,12 13 1,-3 4 99,-1 0-1,-1 0 1,14 36 0,13 24 105,-16-38-315,-13-23-883,0 0 0,24 30-1,-47-54-4448,-12-2 2658,4 1 2857,-7 2-213</inkml:trace>
</inkml:ink>
</file>

<file path=ppt/ink/ink1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04.760"/>
    </inkml:context>
    <inkml:brush xml:id="br0">
      <inkml:brushProperty name="width" value="0.05" units="cm"/>
      <inkml:brushProperty name="height" value="0.05" units="cm"/>
      <inkml:brushProperty name="color" value="#FF0066"/>
    </inkml:brush>
  </inkml:definitions>
  <inkml:trace contextRef="#ctx0" brushRef="#br0">10 182 7346,'-9'0'14003,"9"-1"-12715,25-4-288,37-50-280,-34 42-392,6-3-200,3 2-456,3-2-400,-12-1-784,3 1-865,-11 0-527,4 4 1655</inkml:trace>
</inkml:ink>
</file>

<file path=ppt/ink/ink1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05.143"/>
    </inkml:context>
    <inkml:brush xml:id="br0">
      <inkml:brushProperty name="width" value="0.05" units="cm"/>
      <inkml:brushProperty name="height" value="0.05" units="cm"/>
      <inkml:brushProperty name="color" value="#FF0066"/>
    </inkml:brush>
  </inkml:definitions>
  <inkml:trace contextRef="#ctx0" brushRef="#br0">0 296 8802,'3'0'227,"-1"-1"0,0 1 0,0 0-1,0 0 1,0 0 0,0 0 0,1 0 0,-1 0 0,0 1 0,0-1 0,0 1 0,0-1 0,0 1-1,0 0 1,0 0 0,0 0 0,0 0 0,0 0 0,-1 0 0,1 1 0,0-1 0,-1 1 0,1-1-1,-1 1 1,1-1 0,-1 1 0,0 0 0,1 0 0,-1-1 0,0 1 0,0 0 0,-1 0 0,1 0-1,0 0 1,0 3 0,5 7 976,10 29 1798,-15-38-2828,0-1 0,-1 0 1,1 1-1,-1-1 1,0 1-1,0-1 0,0 1 1,0 0-1,0-1 0,-1 1 1,1-1-1,-1 0 1,1 1-1,-3 3 0,3-6-161,0 0-1,0 1 1,0-1-1,0 0 1,0 0-1,0 0 1,0 0-1,0 0 1,-1 0-1,1 0 0,0 0 1,0 0-1,0 1 1,0-1-1,0 0 1,0 0-1,-1 0 1,1 0-1,0 0 1,0 0-1,0 0 1,0 0-1,0 0 0,-1 0 1,1 0-1,0 0 1,0 0-1,0 0 1,0 0-1,0 0 1,-1 0-1,1 0 1,0 0-1,0-1 1,0 1-1,0 0 0,0 0 1,0 0-1,-1 0 1,1 0-1,0 0 1,0 0-1,0 0 1,0 0-1,0-1 1,0 1-1,0 0 1,0 0-1,0 0 0,0 0 1,-1 0-1,1 0 1,0-1-1,0 1 1,-8-15 137,-6-23-164,13 36 16,-2-10-1,0-1 1,0 1 0,1-1 0,0-16 0,1 26-2,1 1 0,1-1 0,-1 0 0,0 1 0,1-1 1,-1 0-1,1 1 0,0-1 0,0 1 0,0-1 0,0 1 1,3-5-1,-3 6 0,0 0 0,1 0 0,-1 0 1,0 0-1,1 0 0,-1 0 0,1 0 0,-1 0 0,1 1 1,-1-1-1,1 0 0,-1 1 0,1 0 0,0-1 1,-1 1-1,1 0 0,0 0 0,-1 0 0,1 0 0,0 0 1,-1 0-1,1 0 0,2 1 0,49 13 36,-44-10 8,1-1 1,0 0-1,0-1 0,0 0 0,0-1 0,13 1 1,-18-3 2,1 1 0,-1 0 0,1-1 0,0 0 0,-1-1-1,0 1 1,1-1 0,-1 0 0,0 0 0,8-5 0,-10 5 11,0 0-1,-1-1 0,1 1 1,-1-1-1,0 1 0,1-1 1,-1 0-1,0 1 1,-1-1-1,1 0 0,-1 0 1,1-1-1,-1 1 0,0 0 1,0 0-1,0-1 0,0 1 1,0-7-1,-1 7-24,-1-1 0,1 1 0,-1 0 0,1-1 0,-1 1 0,0 0 0,0-1 0,-1 1 0,1 0 0,-1 0 0,1 0 0,-1 0 0,0 0 0,0 1 0,0-1-1,-1 1 1,1-1 0,-1 1 0,1 0 0,-6-4 0,-7-5-317,-1 1 0,-25-13 0,28 16-309,-23-16-2064,34 21 2438,1 1 1,-1 0-1,1 0 0,-1-1 1,1 1-1,-1-1 1,1 1-1,0-1 1,0 1-1,0-1 0,0 0 1,0 0-1,0 0 1,1 1-1,-1-1 0,0 0 1,1 0-1,-1-3 1,7-17-868</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14.580"/>
    </inkml:context>
    <inkml:brush xml:id="br0">
      <inkml:brushProperty name="width" value="0.05" units="cm"/>
      <inkml:brushProperty name="height" value="0.05" units="cm"/>
      <inkml:brushProperty name="color" value="#FF0066"/>
    </inkml:brush>
  </inkml:definitions>
  <inkml:trace contextRef="#ctx0" brushRef="#br0">18 7 7970,'-1'-4'6929,"-1"2"-5729,0 2-175,1 0-313,-1 0-88,1 5-48,-3 9 16,3 3-32,-2 37-16,9-43-111,7-1-89,7-10-184,10-5-32,11-11-320,10-4-232,11-4 271</inkml:trace>
</inkml:ink>
</file>

<file path=ppt/ink/ink1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05.654"/>
    </inkml:context>
    <inkml:brush xml:id="br0">
      <inkml:brushProperty name="width" value="0.05" units="cm"/>
      <inkml:brushProperty name="height" value="0.05" units="cm"/>
      <inkml:brushProperty name="color" value="#FF0066"/>
    </inkml:brush>
  </inkml:definitions>
  <inkml:trace contextRef="#ctx0" brushRef="#br0">14 3 7114,'-12'-2'6810,"12"2"-6690,0 0 120,0 0-120,0 0 0,0 0-1,-1 1 1,1-1 0,0 0 0,0 0 0,0 0 0,0 0 0,0 1-1,0-1 1,0 0 0,0 0 0,0 0 0,0 0 0,0 1 0,0-1-1,0 0 1,4 5 4553,-1-1-3354,144 172 2026,-121-140-3325,-2 1 1,-1 1-1,24 54 0,-44-86-283,-1 0 0,0 1 0,0-1 0,0 0 0,0 9 0,-1-14 69,-1 0 0,0 0 0,0 0 0,0 0 0,0 0 1,-1 0-1,1 1 0,0-1 0,0 0 0,-1 0 0,1 0 0,0 0 0,-1 0 0,1 0 0,-1 0 0,0 0 0,1-1 0,-1 1 0,0 0 0,1 0 0,-1 0 0,0-1 0,0 1 0,0 0 0,0-1 0,0 1 1,0 0-1,1-1 0,-1 0 0,0 1 0,-1-1 0,1 1 0,0-1 0,0 0 0,0 0 0,-1 0 0,-5 2-1364</inkml:trace>
  <inkml:trace contextRef="#ctx0" brushRef="#br0" timeOffset="1">193 368 9314,'-2'-16'935,"1"12"-737,0 1 0,1 0 1,-1-1-1,1 1 0,0 0 1,-1-1-1,2 1 0,-1-1 1,0 1-1,1 0 0,-1-1 1,1 1-1,0 0 0,0-1 1,0 1-1,1 0 0,-1 0 1,1 0-1,0 0 1,-1 0-1,2 1 0,-1-1 1,0 0-1,3-2 0,-2 3 27,14-12 889,0 0 0,1 2-1,0 0 1,27-12 0,-40 22-931,0 0 0,0 1 0,0-1 0,0 1 0,0 0 0,1 0 0,-1 1-1,0-1 1,1 1 0,5 1 0,-7 0-121,-1-1 0,1 1-1,-1 0 1,0 1 0,0-1-1,1 1 1,-1-1 0,0 1-1,0 0 1,-1 0 0,1 0 0,0 0-1,-1 1 1,1-1 0,-1 1-1,0-1 1,3 5 0,-1 0-22,0 0 1,0 1 0,-1-1-1,0 1 1,2 8 0,-3-8-95,0-1 0,1 1 0,0-1 0,1 0 0,-1 0 0,8 10 0,-2-8-2029,-6-18-2110,-3 6 3123</inkml:trace>
  <inkml:trace contextRef="#ctx0" brushRef="#br0" timeOffset="2">305 20 7818,'-9'0'4185,"-1"-1"-785,12 1-2456,3-2-303,-5 1-1169,0-1-313,15 1 505</inkml:trace>
</inkml:ink>
</file>

<file path=ppt/ink/ink1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06.290"/>
    </inkml:context>
    <inkml:brush xml:id="br0">
      <inkml:brushProperty name="width" value="0.05" units="cm"/>
      <inkml:brushProperty name="height" value="0.05" units="cm"/>
      <inkml:brushProperty name="color" value="#FF0066"/>
    </inkml:brush>
  </inkml:definitions>
  <inkml:trace contextRef="#ctx0" brushRef="#br0">132 35 9234,'0'0'55,"25"-18"3390,-22 8-1252,-4 9-2066,1 1 0,-1-1-1,1 1 1,-1-1-1,0 1 1,1-1 0,-1 1-1,0-1 1,0 1 0,1 0-1,-1-1 1,0 1-1,0 0 1,0 0 0,1-1-1,-1 1 1,0 0-1,-1 0 1,-1 0 75,-1 0 0,0 0-1,0 1 1,1-1 0,-1 1-1,1 0 1,-1 0 0,1 0 0,-1 1-1,1-1 1,-1 1 0,1 0 0,0 0-1,0 0 1,0 0 0,-4 3 0,-41 43 1127,47-47-1314,-24 34 631,24-34-635,0 1 0,0 0-1,0 0 1,0 0 0,0 0 0,0 0 0,1 1-1,-1-1 1,1 0 0,0 0 0,-1 0 0,1 0 0,0 1-1,0-1 1,0 0 0,1 0 0,0 3 0,-1-5-12,0 1 0,0-1 0,1 1 0,-1-1 0,0 1 0,1-1 0,-1 1 0,1-1 0,-1 1 0,0-1 0,1 0 0,-1 1 0,1-1 0,-1 0 0,1 0 0,-1 1 0,1-1 0,-1 0 0,1 0 0,0 0 0,-1 1 0,1-1 1,-1 0-1,1 0 0,-1 0 0,1 0 0,0 0 0,-1 0 0,1-1 0,23-6 6,14-19 44,-31 20-33,-5 3-10,0 1 0,0 0 0,1 0 0,-1-1 0,1 2 0,0-1 1,-1 0-1,1 1 0,4-3 0,-6 4 4,1 0 0,0 0 0,-1 0 0,1 1 0,0-1 0,-1 0 0,1 1 1,-1-1-1,1 0 0,0 1 0,-1 0 0,1-1 0,-1 1 0,0 0 0,1 0 0,-1 0 0,0 0 0,1 0 0,-1 0 0,0 0 1,2 2-1,56 57 928,-34-34-523,0-1 0,2-1 0,35 24 0,-40-34-44,-1 1 1,36 32 0,-52-42-323,-1 0 1,1 0-1,-1 0 0,1 1 0,-2 0 0,1 0 0,-1 0 0,1 0 1,-2 0-1,1 1 0,-1-1 0,0 1 0,0-1 0,-1 1 0,1 0 0,-1 8 1,-1-11-38,-1 0 1,0 1 0,0-1 0,0 0 0,0 0 0,-1 0-1,1 0 1,-1 0 0,0 0 0,0 0 0,-1 0-1,1-1 1,-1 1 0,0-1 0,0 0 0,0 0 0,0 0-1,0 0 1,-1 0 0,1-1 0,-6 3 0,-4 3 17,0-1 0,-1-1 1,0 0-1,-26 7 0,22-8-2,-1-1 0,0-1-1,-22 1 1,32-4-127,1 0 1,-1 0-1,0-1 0,1 0 0,0 0 1,-1-1-1,1 0 0,0 0 1,-12-6-1,17 6-149,1 0 0,-1 0-1,1 0 1,0 0 0,-1 0 0,1-1 0,1 1 0,-1-1 0,0 1-1,0-1 1,1 0 0,0 1 0,-1-1 0,1 0 0,0 0 0,0 0 0,1 0-1,-1 0 1,1 0 0,-1-1 0,1 1 0,0 0 0,0 0 0,1 0-1,-1 0 1,0 0 0,1 0 0,0 0 0,0 0 0,0 0 0,2-5-1,13-25-896</inkml:trace>
</inkml:ink>
</file>

<file path=ppt/ink/ink1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06.726"/>
    </inkml:context>
    <inkml:brush xml:id="br0">
      <inkml:brushProperty name="width" value="0.05" units="cm"/>
      <inkml:brushProperty name="height" value="0.05" units="cm"/>
      <inkml:brushProperty name="color" value="#FF0066"/>
    </inkml:brush>
  </inkml:definitions>
  <inkml:trace contextRef="#ctx0" brushRef="#br0">134 135 8266,'3'-6'1624,"1"-1"0,-1 1-1,-1-1 1,4-11 0,-4 12-915,-1-1-1,0 0 1,0 0 0,-1 0-1,0-1 1,0 1-1,-2-13 1,2 19-658,-1 0 0,1 0-1,0 0 1,-1 0 0,1 0 0,0 0-1,-1 0 1,1 0 0,-1 1 0,1-1-1,-1 0 1,0 0 0,1 0 0,-1 1-1,0-1 1,0 0 0,1 1 0,-1-1-1,0 0 1,0 1 0,0-1 0,0 1 0,0 0-1,0-1 1,-1 0 0,-1 1 9,-1-1 0,1 1-1,0 0 1,0 0 0,0 0 0,0 0 0,0 1 0,-6 0 0,0 2 10,-1 0 1,1 0 0,0 1 0,-14 8 0,20-10-53,0-1 1,0 1 0,0 1 0,1-1-1,-1 0 1,0 1 0,1-1 0,0 1-1,0 0 1,0-1 0,0 1 0,0 0 0,0 0-1,1 1 1,-1-1 0,1 0 0,0 0-1,0 1 1,0-1 0,1 1 0,-1-1-1,1 1 1,0-1 0,0 1 0,0-1 0,1 5-1,0-3 31,0 0 1,1-1-1,-1 1 0,1 0 0,0-1 0,1 1 0,-1-1 0,1 1 0,0-1 1,0 0-1,0 0 0,0-1 0,1 1 0,0-1 0,0 1 0,0-1 0,8 4 0,-2-1 20,1-1 0,0 0-1,0-1 1,0 0 0,0-1-1,17 2 1,-21-3-214,1-1 0,0-1 0,-1 1 0,1-1 0,0-1 0,0 1 0,-1-1 0,1-1 0,-1 1 0,14-6 0,-18 5-317,0 0 0,0 0 0,0 0 0,0-1 0,0 1 0,0-1 0,0 0 0,-1 1 0,0-1 0,0-1 0,1 1 0,-2 0 0,1 0 0,2-5 0,4-7-2002,9-11 782</inkml:trace>
</inkml:ink>
</file>

<file path=ppt/ink/ink1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07.204"/>
    </inkml:context>
    <inkml:brush xml:id="br0">
      <inkml:brushProperty name="width" value="0.05" units="cm"/>
      <inkml:brushProperty name="height" value="0.05" units="cm"/>
      <inkml:brushProperty name="color" value="#FF0066"/>
    </inkml:brush>
  </inkml:definitions>
  <inkml:trace contextRef="#ctx0" brushRef="#br0">0 338 7818,'1'-7'96,"-1"3"482,-1 1 0,2 0 0,-1 0 0,0-1 0,1 1 0,-1 0 1,1 0-1,2-5 0,-3 8-473,0-1-1,1 1 1,-1 0-1,0 0 1,0 0-1,1 0 1,-1 0 0,0 0-1,1 0 1,-1 0-1,0 0 1,0 0 0,1 0-1,-1 0 1,0 0-1,0 0 1,1 1-1,-1-1 1,0 0 0,0 0-1,0 0 1,1 0-1,-1 0 1,0 0 0,0 1-1,1-1 1,-1 0-1,0 0 1,0 0 0,0 1-1,0-1 1,1 0-1,-1 0 1,0 0-1,0 1 1,15 22 2963,1 6 244,37 50 0,-53-79-3310,0 0 0,1 1 1,-1-1-1,0 0 1,0 0-1,0 0 0,0 0 1,1 0-1,-1 0 0,0 1 1,0-1-1,0 0 1,0 0-1,1 0 0,-1 0 1,0 0-1,0 0 0,1 0 1,-1 0-1,0 0 0,0 0 1,0 0-1,1 0 1,-1 0-1,0 0 0,0 0 1,0 0-1,1 0 0,-1 0 1,0-1-1,0 1 1,0 0-1,1 0 0,-1 0 1,0 0-1,0 0 0,0 0 1,0-1-1,0 1 1,1 0-1,-1 0 0,0 0 1,0 0-1,0-1 0,0 1 1,0 0-1,0 0 0,0 0 1,0-1-1,0 1 1,1 0-1,-1 0 0,0 0 1,0-1-1,0 1 0,0 0 1,0 0-1,0 0 1,0-1-1,0 1 0,-1 0 1,1 0-1,0 0 0,0-1 1,4-25 24,-2 14-14,11-109 55,-13 119-63,0 0-1,0 0 0,1 0 0,-1 0 0,0 0 0,1 0 0,0 0 0,-1 0 0,1 0 1,0 0-1,0 1 0,0-1 0,0 0 0,1 1 0,0-2 0,-1 2 7,0 1 0,-1-1-1,1 1 1,0 0-1,0 0 1,-1-1 0,1 1-1,0 0 1,0 0 0,-1 0-1,1 0 1,0 0 0,0 0-1,0 0 1,-1 0 0,1 0-1,0 0 1,0 0 0,-1 0-1,1 1 1,0-1 0,0 0-1,-1 0 1,1 1-1,1 0 1,2 2 56,1 1 1,-1-1-1,0 1 0,0 0 0,0 0 1,0 1-1,-1-1 0,5 9 1,-3-5 22,0-1 1,0 0 0,1 0 0,-1 0-1,2 0 1,-1-1 0,1 0 0,10 7 0,-14-11-57,0 0 0,-1-1 0,1 1 1,0-1-1,0 0 0,0 0 0,0 0 1,0-1-1,0 1 0,1 0 0,-1-1 1,0 0-1,0 0 0,0 0 0,0 0 1,1-1-1,-1 1 0,0-1 0,0 0 1,0 0-1,0 0 0,0 0 0,0 0 1,-1 0-1,1-1 0,5-3 0,6-7 91,1-1 0,-2 0 0,1-1 0,-2-1 0,0 0-1,-1 0 1,14-26 0,-17 24-219,-1-1 0,-1-1 0,-1 1 1,4-24-1,-1 6-1703,-6 20 118,-2 14 1232,0 0 1,0 0 0,0 0-1,0 0 1,0 0 0,1 0-1,-1 0 1,1 0 0,0 0-1,0 0 1,-1 0 0,1 0-1,2-2 1,10-7-1225</inkml:trace>
</inkml:ink>
</file>

<file path=ppt/ink/ink1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07.610"/>
    </inkml:context>
    <inkml:brush xml:id="br0">
      <inkml:brushProperty name="width" value="0.05" units="cm"/>
      <inkml:brushProperty name="height" value="0.05" units="cm"/>
      <inkml:brushProperty name="color" value="#FF0066"/>
    </inkml:brush>
  </inkml:definitions>
  <inkml:trace contextRef="#ctx0" brushRef="#br0">0 1 12619,'112'31'6353,"-97"-20"-2080,-3-1-1368,-8 3-1257,-6-1-768,0-4-1528,2-5-1600,15-17 1471</inkml:trace>
</inkml:ink>
</file>

<file path=ppt/ink/ink1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12.188"/>
    </inkml:context>
    <inkml:brush xml:id="br0">
      <inkml:brushProperty name="width" value="0.05" units="cm"/>
      <inkml:brushProperty name="height" value="0.05" units="cm"/>
      <inkml:brushProperty name="color" value="#FF0066"/>
    </inkml:brush>
  </inkml:definitions>
  <inkml:trace contextRef="#ctx0" brushRef="#br0">167 355 4873,'-100'28'2322,"98"-28"-2124,0 0 1,-1 1-1,1-1 1,0 0-1,-1 0 1,1 0-1,0-1 1,0 1-1,-1-1 1,1 1-1,0-1 0,0 0 1,-1 1-1,1-1 1,0 0-1,0-1 1,0 1-1,0 0 1,0 0-1,0-1 1,1 1-1,-1-1 1,0 0-1,1 0 0,-1 1 1,1-1-1,0 0 1,0 0-1,-1 0 1,0-5-1,-4-1 1384,15 17 2935,-5-4-4201,0 0 1,-1-1-1,1 1 0,4 11 0,-5-9-113,38 111 1755,-38-102-1835,0 0 1,0-1-1,-1 1 0,-1 1 0,-2 27 1,-24-114 183,14 18-299,3-1 1,-3-83 0,10 132-10,1 0 1,0-1-1,0 1 0,1 0 0,-1 0 1,1-1-1,0 1 0,0 0 0,1 0 1,-1 0-1,1 0 0,3-5 0,-4 8 1,0-1 0,0 1 0,0 0 0,1 0 0,-1 0 0,0-1 0,1 1 0,-1 0 0,1 1 0,-1-1 0,1 0 0,0 0 0,-1 1 1,1-1-1,0 1 0,-1-1 0,1 1 0,0 0 0,0 0 0,-1 0 0,1 0 0,0 0 0,0 0 0,-1 0 0,1 0 0,0 1 0,-1-1 0,1 1 0,0-1 0,-1 1 0,1 0 0,0 0 0,1 1 0,4 1 5,-1 1 1,0 0-1,-1 0 1,1 1-1,-1-1 1,1 1-1,-2 0 1,1 1-1,6 9 1,-2-3 39,-1 1 0,-1 0 1,8 20-1,-17-62-40,2-2-5,-3-9-8,4-58 0,0 80 7,1 0 0,1 0 0,0 0 0,2 0 0,0 1-1,9-22 1,-13 36 9,1 1 1,-1-1-1,0 1 0,1-1 0,0 1 0,-1 0 0,1-1 1,0 1-1,0 0 0,0 0 0,0 0 0,4-2 1,-4 4 11,-1-1 1,0 0-1,0 1 1,1 0-1,-1-1 1,1 1 0,-1 0-1,0 0 1,1 0-1,-1-1 1,1 1-1,-1 1 1,0-1 0,1 0-1,-1 0 1,0 0-1,1 1 1,2 0-1,0 2 41,0-1-1,0 1 0,-1 0 1,1 0-1,-1 0 0,1 1 1,-1-1-1,0 1 0,0 0 1,0 0-1,-1 0 0,0 0 1,4 7-1,3 12 127,-1-1 0,5 27 0,-8-28-115,0-1-1,2-1 0,16 36 1,-22-54-149,0 1 0,0 0 0,0-1 0,0 1 0,0-1 0,0 1 1,0-1-1,1 1 0,-1-1 0,1 0 0,-1 0 0,1 0 0,-1 0 0,1 0 0,0 0 1,0 0-1,-1 0 0,3 0 0,-2-1-77,-1 0 0,0 0-1,0 0 1,0 0 0,0-1 0,0 1 0,0 0-1,0-1 1,0 1 0,0-1 0,0 1 0,0-1 0,0 1-1,0-1 1,0 0 0,0 1 0,-1-1 0,1 0-1,0 0 1,0 1 0,-1-1 0,1 0 0,0 0 0,-1 0-1,1 0 1,-1 0 0,0 0 0,1 0 0,-1 0-1,0 0 1,1-2 0,5-19-2424,3 2 1200</inkml:trace>
</inkml:ink>
</file>

<file path=ppt/ink/ink1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12.652"/>
    </inkml:context>
    <inkml:brush xml:id="br0">
      <inkml:brushProperty name="width" value="0.05" units="cm"/>
      <inkml:brushProperty name="height" value="0.05" units="cm"/>
      <inkml:brushProperty name="color" value="#FF0066"/>
    </inkml:brush>
  </inkml:definitions>
  <inkml:trace contextRef="#ctx0" brushRef="#br0">1 258 7554,'16'-20'3877,"21"-32"0,-33 44-3315,0 1 0,0-1-1,-1 1 1,0-1 0,0 0 0,-1-1 0,0 1 0,2-14-1,-4 12-380,1-1-1,-2 1 0,-2-21 1,3 29-171,0 0 1,0 1-1,0-1 1,-1 1 0,1-1-1,0 0 1,-1 1-1,0-1 1,1 1-1,-1-1 1,0 1-1,0 0 1,1-1 0,-1 1-1,0 0 1,0-1-1,-1 1 1,1 0-1,0 0 1,0 0-1,-1 0 1,1 0 0,0 0-1,-1 0 1,1 1-1,-1-1 1,1 0-1,-1 1 1,1-1-1,-1 1 1,1 0 0,-1-1-1,0 1 1,-2 0-1,2 0-2,1 1 1,-1 0-1,0-1 0,0 1 0,1 0 0,-1 0 0,0 0 0,1 0 0,-1 0 1,1 1-1,-1-1 0,1 0 0,-1 1 0,1-1 0,0 1 0,0-1 1,0 1-1,0 0 0,0-1 0,0 1 0,0 0 0,1 0 0,-1 0 0,1 0 1,-1 2-1,-2 6 94,1 0-1,1 0 1,-2 14 0,3-10 59,0 0 0,1-1 0,0 1 0,1 0 0,1 0 0,0-1 0,1 0 0,0 1 0,1-1 0,7 12 0,-10-20-144,1 0 1,-1-1 0,1 1-1,0-1 1,0 0 0,1 0-1,-1 0 1,1 0 0,0-1-1,-1 1 1,2-1 0,-1 0-1,0 0 1,1 0 0,-1-1-1,1 0 1,0 0 0,0 0-1,0 0 1,0-1 0,0 0-1,0 0 1,0 0 0,0 0-1,1-1 1,-1 0 0,0 0-1,0-1 1,6 0 0,-8 0-147,1 0 1,-1 0 0,1-1 0,-1 1-1,0-1 1,1 1 0,-1-1 0,0 0 0,0-1-1,0 1 1,-1 0 0,1-1 0,0 1 0,-1-1-1,0 0 1,1 0 0,-1 0 0,0 0-1,-1 0 1,1-1 0,-1 1 0,2-4 0,1-6-1096,0-1 1,-1 1 0,0-1 0,0-19 0,3 0-92</inkml:trace>
</inkml:ink>
</file>

<file path=ppt/ink/ink1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13.299"/>
    </inkml:context>
    <inkml:brush xml:id="br0">
      <inkml:brushProperty name="width" value="0.05" units="cm"/>
      <inkml:brushProperty name="height" value="0.05" units="cm"/>
      <inkml:brushProperty name="color" value="#FF0066"/>
    </inkml:brush>
  </inkml:definitions>
  <inkml:trace contextRef="#ctx0" brushRef="#br0">9 412 7658,'-8'-81'3698,"11"74"-1716,5 12-628,10 20 937,-14-20-1434,11 17 344,-1 1 0,-1 1 1,15 36-1,-26-42-906,-4-19-188,-1-13-77,-3-15-23,3 18-4,1-1-1,0 1 1,0 0-1,1 0 1,1-1-1,0 1 1,0-1-1,1 1 0,4-16 1,-4 24 32,-1 0-1,1 0 1,0 0-1,1 1 1,-1-1-1,0 0 1,1 1 0,-1-1-1,1 1 1,0 0-1,0-1 1,0 1 0,0 0-1,0 0 1,3-2-1,-3 4-11,-1-1-1,1 1 0,-1 0 0,1-1 1,-1 1-1,1 0 0,-1 0 0,1 0 1,-1 0-1,1 1 0,-1-1 0,1 0 1,-1 1-1,0-1 0,1 1 0,-1-1 0,1 1 1,-1-1-1,0 1 0,0 0 0,1 0 1,-1 0-1,0 0 0,0 0 0,0 0 1,0 0-1,0 0 0,0 0 0,0 0 1,1 3-1,1 1 45,0-1 0,0 1 0,-1-1 0,0 1 0,0 0 0,0 0 0,-1 0 0,2 6 0,11 28 213,-17-49-299,1-1 1,0 1 0,0-1-1,1 0 1,1-20-1,0 18 0,-1-3-31,1-1-1,0 1 0,5-22 0,-5 35 47,1-1 0,-1 1 0,1 0 0,0 0 0,0-1 0,0 1 0,1 0 0,-1 0 0,1 0 1,-1 0-1,1 0 0,0 1 0,0-1 0,1 0 0,-1 1 0,0-1 0,1 1 0,-1 0 0,1 0 0,4-2 0,-5 3 3,-1 1 0,1-1 1,-1 1-1,1-1 1,0 1-1,-1 0 0,1 0 1,-1 0-1,1 0 1,-1 0-1,1 0 0,0 1 1,-1-1-1,1 1 1,-1-1-1,1 1 0,-1-1 1,1 1-1,-1 0 1,0-1-1,1 1 0,-1 0 1,0 0-1,0 0 1,1 0-1,-1 0 0,0 0 1,0 1-1,0-1 1,1 2-1,4 5 5,-1 1 1,0 0-1,7 17 0,0-1 7,-11-23-51,0 0 0,0 0 0,0-1 0,0 1 0,0 0 0,0-1 0,0 1 0,1-1 0,-1 0 0,1 1 0,-1-1 0,1 0 0,-1 0 0,1 0 1,0 0-1,-1 0 0,1 0 0,0 0 0,0-1 0,3 2 0,-4-3-113,1 0 1,-1 1-1,1-1 1,-1 0-1,1 0 1,-1 0-1,0 0 1,1 0-1,-1 0 1,0 0-1,0 0 1,0 0-1,0-1 1,0 1-1,0 0 1,0-1-1,0 1 1,-1-1-1,1 1 1,0-1-1,-1 1 1,1-1-1,-1 0 1,1-2-1,5-20-1597,0 0 0,3-31 1,-6 26 985,-1-47 0,-7 52 962,2 19 324,2 15 268,2 10 316,1 1 1,1-1-1,8 28 1,-9-42-917,-1 0 0,2 0 0,-1 0 0,1 0 0,0 0 0,0 0 1,0-1-1,1 0 0,0 1 0,0-1 0,0 0 0,1-1 0,0 1 0,7 5 0,-10-9-147,0 0 0,-1 0-1,1 0 1,0 0 0,0 0 0,0 0 0,0 0-1,0 0 1,0-1 0,0 1 0,0-1 0,0 0-1,0 0 1,0 1 0,0-1 0,0 0-1,1-1 1,-1 1 0,0 0 0,0-1 0,0 1-1,0-1 1,0 0 0,0 1 0,0-1 0,0 0-1,-1 0 1,1 0 0,0 0 0,0-1-1,-1 1 1,1 0 0,-1-1 0,1 1 0,-1-1-1,0 0 1,1 1 0,-1-1 0,0 0 0,1-4-1,1 2-1,-1-1-1,-1 0 0,1 1 1,-1-1-1,1 0 1,-1 0-1,-1 0 0,1 0 1,-1 0-1,0 0 0,0 0 1,0 0-1,-1 0 0,0 0 1,0 0-1,-2-6 1,1 6-118,0 1 0,0-1 1,0 1-1,-1 0 1,1-1-1,-1 1 0,-1 1 1,1-1-1,0 0 1,-1 1-1,0-1 1,1 1-1,-1 0 0,-1 1 1,1-1-1,0 1 1,-1-1-1,1 1 0,-1 1 1,1-1-1,-1 1 1,0-1-1,0 1 0,0 1 1,0-1-1,0 1 1,-6 0-1,8 0-240,2 0 72,0 0 0,0 0 0,0 0 0,0 0 0,0 0 0,-1 0 0,1 0 0,0 0 0,0 0 0,0 0 1,0-1-1,0 1 0,0 0 0,0-1 0,0 1 0,0-1 0,0 1 0,0-1 0,0 0 0,0 1 0,0-1 0,-1-1 1,2-1-949</inkml:trace>
</inkml:ink>
</file>

<file path=ppt/ink/ink1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13.701"/>
    </inkml:context>
    <inkml:brush xml:id="br0">
      <inkml:brushProperty name="width" value="0.05" units="cm"/>
      <inkml:brushProperty name="height" value="0.05" units="cm"/>
      <inkml:brushProperty name="color" value="#FF0066"/>
    </inkml:brush>
  </inkml:definitions>
  <inkml:trace contextRef="#ctx0" brushRef="#br0">1 249 6553,'60'-35'3373,"-56"33"-2701,1 0 0,0 0-1,1 1 1,-1-1 0,0 1 0,0 0-1,1 1 1,-1-1 0,0 1-1,1 0 1,8 2 0,4-1 1540,-17-2-2140,0 1 0,0 0-1,-1 0 1,1 0 0,0 0 0,0 0-1,0 0 1,0 0 0,-1 0 0,1 0 0,0 0-1,0 0 1,0 0 0,-1 0 0,1 1 0,0-1-1,0 0 1,-1 1 0,1-1 0,0 1-1,0-1 1,-1 1 0,1-1 0,-1 1 0,1-1-1,0 1 1,-1 0 0,1-1 0,-1 1 0,1 0-1,-1-1 1,0 1 0,1 0 0,-1-1-1,0 1 1,1 0 0,-1 0 0,0 0 0,0-1-1,0 1 1,0 0 0,0 0 0,0 0 0,0 0-1,0-1 1,0 1 0,0 0 0,-1 1-1,1 0-61,-1-1 0,1 1 0,-1-1 0,0 0 0,1 0 0,-1 1 0,0-1 0,0 0 0,0 0 0,0 0 0,0 0 0,0 0 0,-1 0 0,1 0 0,0 0 0,0 0 0,-1-1 0,1 1 0,-1 0 0,1-1 0,0 1 0,-1-1 0,1 0 0,-4 1 0,4-1-13,1 0 0,-1-1 0,0 1-1,0 0 1,0-1 0,0 1-1,0-1 1,0 1 0,1-1-1,-1 0 1,0 1 0,0-1 0,1 1-1,-1-1 1,1 0 0,-1 0-1,0 0 1,1 1 0,-1-1-1,1 0 1,0 0 0,-1 0 0,1 0-1,0 0 1,-1 0 0,1 0-1,0-1 1,-4-29-66,4 30 64,-1-8-23,1 0-1,0 0 1,1 0 0,0 0 0,0 0 0,1 0 0,0 1-1,0-1 1,1 0 0,1 1 0,-1 0 0,1 0-1,1 0 1,-1 0 0,12-13 0,4-15-10266,-15 23 8249</inkml:trace>
</inkml:ink>
</file>

<file path=ppt/ink/ink1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14.157"/>
    </inkml:context>
    <inkml:brush xml:id="br0">
      <inkml:brushProperty name="width" value="0.05" units="cm"/>
      <inkml:brushProperty name="height" value="0.05" units="cm"/>
      <inkml:brushProperty name="color" value="#FF0066"/>
    </inkml:brush>
  </inkml:definitions>
  <inkml:trace contextRef="#ctx0" brushRef="#br0">1 102 8162,'0'-1'453,"0"1"0,0-1 0,0 0 0,0 1 0,0-1 0,0 0 1,0 1-1,0-1 0,1 0 0,-1 1 0,0-1 0,1 1 0,2-5 3172,-2 5-3172,0-1 0,18-3 3276,-15 4-3587,1 0 0,0 1 0,-1 0 0,1 0 1,-1 0-1,1 1 0,7 3 0,44 24 245,-55-29-379,-1 0 0,1 0 0,-1 0 1,1 0-1,0 0 0,-1 0 0,1-1 1,-1 1-1,1 0 0,-1 0 0,1 0 0,-1-1 1,1 1-1,-1 0 0,1 0 0,-1-1 1,1 1-1,-1 0 0,1-1 0,-1 1 1,0-1-1,1 1 0,-1-1 0,1 1 0,-1-1 1,0 1-1,0-1 0,1 1 0,-1-1 1,0 1-1,0-1 0,0 1 0,1-1 0,-1 1 1,0-1-1,0 1 0,0-1 0,0 0 1,0 0-1,7-36 393,-6 25-328,7-30 205,-7 41-240,-1 0-1,0 0 0,0 0 1,1 0-1,-1-1 1,1 1-1,-1 0 0,1 0 1,-1 0-1,1 0 0,0 1 1,-1-1-1,1 0 1,0 0-1,1-1 0,-1 2-15,-1 0-1,0 0 0,1-1 1,-1 1-1,1 0 0,-1 0 1,1 0-1,-1 0 1,0 0-1,1 0 0,-1 0 1,1 0-1,-1 0 0,1 1 1,-1-1-1,1 0 0,-1 0 1,0 0-1,1 0 0,-1 1 1,1-1-1,-1 0 1,0 0-1,1 1 0,-1-1 1,20 26 778,-20-25-781,24 47 540,-2 1 1,25 80-1,9 25-3578,-22-69 887,-17-38 2016</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15.840"/>
    </inkml:context>
    <inkml:brush xml:id="br0">
      <inkml:brushProperty name="width" value="0.05" units="cm"/>
      <inkml:brushProperty name="height" value="0.05" units="cm"/>
      <inkml:brushProperty name="color" value="#FF0066"/>
    </inkml:brush>
  </inkml:definitions>
  <inkml:trace contextRef="#ctx0" brushRef="#br0">12 5 7034,'-9'-5'11556,"6"11"-8099,5 21-4429,-1-20 2039,6 34-486,-2-11-177,-1-1 1,1 57 0,-6-76-402,0-8-135,1 1 0,-1-1 0,1 0 0,0 1 0,-1-1-1,1 1 1,0-1 0,1 1 0,-1-1 0,0 1 0,1-1-1,-1 1 1,3 3 0,9 0-529</inkml:trace>
</inkml:ink>
</file>

<file path=ppt/ink/ink1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14.681"/>
    </inkml:context>
    <inkml:brush xml:id="br0">
      <inkml:brushProperty name="width" value="0.05" units="cm"/>
      <inkml:brushProperty name="height" value="0.05" units="cm"/>
      <inkml:brushProperty name="color" value="#FF0066"/>
    </inkml:brush>
  </inkml:definitions>
  <inkml:trace contextRef="#ctx0" brushRef="#br0">97 105 7202,'4'-28'1583,"-2"18"-584,0 1 0,-1 0 0,-1-1 0,0-12 0,0 22-851,0-1 0,0 0 0,0 1 0,0-1 0,0 0 0,0 0 0,-1 1 0,1-1 0,0 0 0,0 1 0,-1-1 0,1 0 0,0 1 0,-1-1 0,1 1 0,-1-1 0,1 1 0,-1-1 0,1 1-1,-1-1 1,1 1 0,-1-1 0,1 1 0,-1-1 0,0 1 0,1 0 0,-2-1 0,0 1 30,1 0-1,-1 0 1,1 0 0,-1 0-1,1 0 1,-1 0-1,1 1 1,0-1 0,-1 0-1,1 1 1,-1-1 0,-1 2-1,-2 1 136,0 0-1,0 0 1,0 1 0,1-1-1,0 1 1,-5 5 0,4-2-83,1 0 1,0 0-1,0 0 1,1 1-1,0 0 1,0 0-1,1-1 1,0 1-1,1 1 1,-2 9-1,2-4-101,0 0 1,1-1-1,0 1 0,1 0 1,4 18-1,-4-27-116,0 0 1,1 0-1,0 0 0,-1-1 1,2 1-1,-1-1 0,0 1 0,1-1 1,0 0-1,0 0 0,0 0 1,1 0-1,-1 0 0,1-1 0,6 5 1,-4-4-38,0-1 0,1 1 0,-1-1 0,1-1 0,0 1 0,0-1 0,0 0 0,0-1 0,14 2 0,-3-3-880,0 0 1,1-1-1,-1-1 0,0-1 1,0 0-1,0-1 1,31-12-1,-13 3-568</inkml:trace>
</inkml:ink>
</file>

<file path=ppt/ink/ink1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15.661"/>
    </inkml:context>
    <inkml:brush xml:id="br0">
      <inkml:brushProperty name="width" value="0.05" units="cm"/>
      <inkml:brushProperty name="height" value="0.05" units="cm"/>
      <inkml:brushProperty name="color" value="#FF0066"/>
    </inkml:brush>
  </inkml:definitions>
  <inkml:trace contextRef="#ctx0" brushRef="#br0">37 787 8146,'4'-57'8114,"14"-18"-5369,0-2-923,-16 73-1770,-2 0-1,1 0 1,0-1-1,-1 1 1,0 0 0,0 0-1,0-1 1,0 1-1,-1 0 1,1 0 0,-1 0-1,0 0 1,-1 0-1,1 0 1,-3-4 0,4 8-48,0-1-1,0 1 1,0 0 0,-1 0 0,1-1 0,0 1 0,0 0 0,-1 0 0,1-1 0,0 1 0,0 0 0,-1 0 0,1 0 0,0 0-1,-1 0 1,1-1 0,0 1 0,-1 0 0,1 0 0,0 0 0,-1 0 0,1 0 0,0 0 0,-1 0 0,1 0 0,0 0-1,0 0 1,-1 0 0,1 0 0,0 1 0,-1-1 0,1 0 0,0 0 0,-1 0 0,1 0 0,0 0 0,0 1 0,-1-1-1,1 0 1,0 0 0,0 0 0,-1 1 0,1-1 0,0 0 0,0 0 0,0 1 0,-1-1 0,1 0 0,0 1 0,0-1 0,0 0-1,0 1 1,0-1 0,0 0 0,-1 1 0,-3 18 1168,-9-30-446,-1-2-694,13 13-26,1 0 0,-1 0 1,1 0-1,-1 0 0,0 0 0,1 0 0,-1 0 1,1 0-1,-1 0 0,1 0 0,-1 1 0,1-1 1,-1 0-1,1 0 0,-1 1 0,1-1 0,-1 0 1,1 1-1,-1-1 0,1 1 0,-1-1 0,1 0 1,0 1-1,-1-1 0,1 1 0,0-1 0,-1 1 1,1-1-1,0 1 0,0-1 0,0 1 0,-1 0 1,1-1-1,0 1 0,0 0 0,-2 6 23,0-1 0,0 1-1,1-1 1,-1 1 0,2 0 0,-1 0-1,1 0 1,0 0 0,0 0-1,3 13 1,-2-16-10,0-1 0,0 1 0,1 0 0,-1-1 0,1 1 0,0-1 0,-1 1 0,2-1 0,-1 0 0,0 0 0,1 0 0,-1 0-1,1 0 1,0 0 0,0-1 0,0 1 0,0-1 0,1 0 0,-1 0 0,1 0 0,-1-1 0,1 1 0,-1-1 0,1 0 0,0 0 0,0 0 0,4 1 0,-1-1-11,-1-1 0,1 1 1,-1-1-1,0 0 1,1-1-1,-1 0 1,1 0-1,-1 0 1,0 0-1,1-1 0,-1 0 1,0-1-1,0 1 1,-1-1-1,7-4 1,-2-1-26,-1 0 0,0 0 0,0-2 0,-1 1 0,0-1 0,0 0 1,-1 0-1,0-1 0,-1 0 0,-1 0 0,1-1 0,-2 1 0,0-1 0,0 0 1,-1-1-1,0 1 0,-1 0 0,-1-1 0,0-20 0,-1 9-6,-1 1 0,-2-1 0,0 1 0,-1 0 1,-2 0-1,0 0 0,-1 1 0,-2 0 0,-16-33 0,24 54 23,1 0 1,-1 0-1,1 0 1,-1 0-1,1 0 0,-1 0 1,1 1-1,-1-1 1,0 0-1,1 0 1,-1 1-1,0-1 0,0 0 1,0 1-1,1-1 1,-1 1-1,0-1 0,-1 0 1,1 1 3,1 0 0,-1 1 0,1-1 0,-1 0 0,1 0 0,-1 0 0,1 0 0,0 1 0,-1-1 0,1 0 0,-1 0-1,1 1 1,-1-1 0,1 0 0,0 1 0,-1-1 0,1 0 0,0 1 0,0-1 0,-1 0 0,1 1 0,0-1 0,0 1 0,-1-1 0,1 1 0,-9 38 345,8-28-275,1 1 1,1-1-1,0 0 0,1 0 1,0 0-1,1 0 1,0 0-1,0 0 0,1-1 1,1 1-1,0-1 0,0 0 1,1 0-1,0-1 1,1 0-1,8 9 0,-10-12-58,1-1 0,-1 1 0,1-1 0,0-1 0,0 1 0,1-1 0,-1 0 0,1-1 0,0 0 0,0 0 0,7 2-1,-8-3-10,-1-1-1,1 0 1,-1-1-1,1 1 0,0-1 1,-1 0-1,1-1 0,0 0 1,-1 1-1,1-2 0,-1 1 1,1-1-1,-1 1 1,0-1-1,0-1 0,6-2 1,-4 0-3,-1 1-1,1-1 1,-1 0 0,0 0 0,-1-1 0,1 1 0,-1-1 0,0-1 0,0 1 0,-1-1-1,0 1 1,0-1 0,-1-1 0,1 1 0,-2 0 0,1-1 0,-1 1 0,0-1 0,-1 0-1,1 0 1,-2 0 0,1 0 0,-1 0 0,-2-15 0,1 7 4,-1 0 0,-1 1 0,-1 0 0,0-1 0,-1 2 0,-1-1 0,0 0 0,-1 1 0,0 0 1,-1 1-1,-18-23 0,22 31-2,-1 0 0,0 1 1,-1-1-1,1 1 0,-9-4 1,13 7-4,0 1 1,0-1 0,0 0-1,0 1 1,0 0 0,-1-1 0,1 1-1,0 0 1,0-1 0,-1 1-1,1 0 1,0 0 0,0 0-1,-1 0 1,-1 1 0,2-1-2,1 0 1,-1 1 0,0-1 0,1 1-1,-1 0 1,1-1 0,-1 1-1,0-1 1,1 1 0,-1 0 0,1-1-1,0 1 1,-1 0 0,1 0 0,0-1-1,-1 1 1,1 0 0,0 0-1,0 0 1,0-1 0,-1 1 0,1 0-1,0 0 1,0 0 0,0 0 0,0-1-1,1 2 1,0 7 2,0 0-1,1 0 1,0 0 0,1-1-1,-1 1 1,2-1 0,-1 0 0,1 0-1,1 0 1,-1 0 0,1-1-1,1 1 1,-1-1 0,1 0-1,9 7 1,-11-9 5,1 0 0,0-1 0,0 0 0,0 0 0,1 0 0,-1 0 0,1-1-1,0 0 1,0 0 0,0-1 0,0 1 0,1-1 0,-1-1 0,1 1 0,-1-1 0,1 0 0,-1-1 0,1 0 0,0 0 0,-1 0-1,9-2 1,-10 0 23,-1 0-1,1 0 0,-1 0 0,0-1 0,0 1 0,0-1 1,0 0-1,0-1 0,4-4 0,26-20 277,-19 21-79,0 0 1,0 2-1,1-1 1,20-3 0,-31 7-145,1 1 0,-1 0 0,1 1-1,-1-1 1,1 1 0,-1 0 0,1 0 0,-1 0 0,0 1 0,1 0 0,-1 0 0,1 1 0,-1-1 0,0 1 0,0 0-1,7 4 1,-11-5-66,1 0 0,-1 1-1,0-1 1,1 0-1,-1 1 1,0-1-1,0 1 1,0 0-1,0-1 1,0 1 0,0 0-1,-1-1 1,1 1-1,-1 0 1,1 0-1,-1 0 1,1-1-1,-1 1 1,0 0 0,0 0-1,0 0 1,0 0-1,0 0 1,-1 0-1,1-1 1,0 1-1,-1 0 1,0 2 0,-3 5 10,0 1 1,-1-1 0,1-1-1,-9 11 1,5-6 3,-1 2-15,-1-2 0,0 1 0,0-2 0,-2 1 1,1-1-1,-15 10 0,20-17-162,0-1 0,0 0 0,0 0 0,0 0 0,-1-1 1,1 0-1,-1 0 0,0 0 0,0-1 0,0 0 0,0-1 0,0 0 0,-1 0 0,1 0 0,0-1 0,-10-1 0,15 1-101,-1-1 0,1 0 0,0 1 0,0-1-1,-1-1 1,1 1 0,0 0 0,0 0 0,0-1-1,0 1 1,1-1 0,-1 1 0,0-1 0,1 0-1,-1 0 1,1 0 0,-3-4 0,-13-24-1117</inkml:trace>
</inkml:ink>
</file>

<file path=ppt/ink/ink1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16.129"/>
    </inkml:context>
    <inkml:brush xml:id="br0">
      <inkml:brushProperty name="width" value="0.05" units="cm"/>
      <inkml:brushProperty name="height" value="0.05" units="cm"/>
      <inkml:brushProperty name="color" value="#FF0066"/>
    </inkml:brush>
  </inkml:definitions>
  <inkml:trace contextRef="#ctx0" brushRef="#br0">207 1 17108,'-45'58'6329,"3"-6"-5145,1-19-2200,0-17-4297,3-43 3553</inkml:trace>
</inkml:ink>
</file>

<file path=ppt/ink/ink1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27.427"/>
    </inkml:context>
    <inkml:brush xml:id="br0">
      <inkml:brushProperty name="width" value="0.05" units="cm"/>
      <inkml:brushProperty name="height" value="0.05" units="cm"/>
      <inkml:brushProperty name="color" value="#FF0066"/>
    </inkml:brush>
  </inkml:definitions>
  <inkml:trace contextRef="#ctx0" brushRef="#br0">5 754 5521,'1'24'1507,"-1"-15"850,1-21 2656,-4 5-1888,2 6-3049,1 1 0,0-1 0,-1 1 0,1-1 1,0 0-1,-1 1 0,1-1 0,0 1 0,0-1 0,-1 0 0,1 1 0,0-1 0,0 0 0,0 1 0,0-1 0,0 0 0,0 1 0,0-1 0,0 0 0,0 1 0,1-1 0,-1 0 0,0 0 0,9-28 349,1 1 0,1 1 0,18-34 0,55-84 1148,-59 104-1061,50-90 1108,-22 36-308,67-90 0,-120 185-1315,0 0 0,1 0 1,-1 0-1,0 0 0,0 0 1,0 0-1,1 0 1,-1-1-1,0 1 0,0 0 1,0 0-1,0 0 0,1 0 1,-1-1-1,0 1 1,0 0-1,0 0 0,0 0 1,0-1-1,0 1 0,1 0 1,-1 0-1,0 0 1,0-1-1,0 1 0,0 0 1,0 0-1,0-1 0,0 1 1,0 0-1,0 0 1,0 0-1,0-1 0,0 1 1,0 0-1,-1 0 0,1-1 1,0 1-1,0 0 1,0 0-1,0 0 0,0-1 1,0 1-1,0 0 0,-1 0 1,1 0-1,0 0 1,0-1-1,0 1 0,0 0 1,-1 0-1,1 0 0,0 0 1,0 0-1,0 0 1,-1-1-1,1 1 0,0 0 1,0 0-1,-1 0 0,1 0 1</inkml:trace>
</inkml:ink>
</file>

<file path=ppt/ink/ink1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28.598"/>
    </inkml:context>
    <inkml:brush xml:id="br0">
      <inkml:brushProperty name="width" value="0.05" units="cm"/>
      <inkml:brushProperty name="height" value="0.05" units="cm"/>
      <inkml:brushProperty name="color" value="#FF0066"/>
    </inkml:brush>
  </inkml:definitions>
  <inkml:trace contextRef="#ctx0" brushRef="#br0">34 8 6737,'-1'-1'383,"-1"0"0,1 0 0,-1 0 0,1 1 0,-1-1-1,1 1 1,-1-1 0,1 1 0,-1-1 0,1 1 0,-1 0 0,0-1-1,1 1 1,-4 0 0,5 1-263,-1-1 0,1 0 0,-1 0 0,1 1 0,-1-1 0,1 0 0,0 1 0,-1-1 0,1 0 0,0 1 0,-1-1 0,1 1 0,0-1 0,-1 1 0,1-1 0,0 1 0,0-1 0,-1 0 0,1 1 0,0-1 0,0 1 0,0 0 0,0-1 0,0 1 0,0-1 0,0 1 0,0-1 0,0 2 0,1 3 310,0 1 0,0-1-1,0 1 1,1-1 0,0 0-1,5 10 1,128 217 4454,-134-231-4871,10 20 110,0 1 1,-1 0-1,10 36 0,9 19-53,-24-138-190,-3 27-84,3 1 0,1 0 1,1 0-1,13-35 0,-20 67 201,0 0 1,0 1-1,0-1 0,1 0 1,-1 1-1,0-1 0,0 1 1,1-1-1,-1 0 0,0 1 1,1-1-1,-1 1 0,1-1 1,-1 1-1,1-1 0,-1 1 1,1-1-1,-1 1 0,1 0 1,-1-1-1,1 1 1,0 0-1,-1-1 0,1 1 1,-1 0-1,1 0 0,0-1 1,-1 1-1,1 0 0,0 0 1,-1 0-1,1 0 0,0 0 1,-1 0-1,1 0 0,0 0 1,-1 0-1,1 0 0,0 1 1,-1-1-1,1 0 0,0 0 1,-1 1-1,1-1 0,-1 0 1,1 1-1,0-1 0,-1 0 1,1 1-1,-1-1 0,1 1 1,-1-1-1,0 1 0,1-1 1,-1 1-1,1 0 0,-1-1 1,1 1-1,27 40 29,-25-35-19,5 7 59,0-1-1,1-1 1,1 1 0,-1-1-1,15 12 1,-19-19-38,1 0 0,-1 0-1,1 0 1,-1 0 0,1-1 0,0 0-1,0-1 1,1 1 0,-1-1 0,0 0 0,1-1-1,-1 1 1,1-1 0,7 0 0,-12-1-23,1 0 0,0 0 0,-1 0 0,1 0 0,0-1 0,-1 1 0,1-1 1,0 0-1,-1 1 0,1-1 0,-1 0 0,0-1 0,1 1 0,-1 0 0,0-1 0,1 1 0,-1-1 0,0 0 0,0 0 1,0 0-1,-1 0 0,1 0 0,0 0 0,1-4 0,1-2 1,-1 0-1,0 0 1,-1-1 0,0 1 0,-1-1-1,1-9 1,6-25 24,-8 42-30,0 1 0,0 0-1,0-1 1,1 1 0,-1 0 0,0-1 0,0 1-1,1 0 1,-1-1 0,0 1 0,0 0-1,1-1 1,-1 1 0,0 0 0,1 0 0,-1-1-1,0 1 1,1 0 0,-1 0 0,0 0-1,1 0 1,-1 0 0,0-1 0,1 1 0,-1 0-1,1 0 1,-1 0 0,0 0 0,1 0-1,-1 0 1,1 0 0,-1 0 0,0 0 0,1 0-1,-1 0 1,1 1 0,-1-1 0,0 0-1,1 0 1,-1 0 0,0 0 0,1 1 0,-1-1-1,1 0 1,23 18 11,-9-4-27,-6-5-80,0-1-1,0 0 0,0-1 0,11 7 0,-19-14 22,-1 1-1,1-1 0,-1 0 0,1 1 0,-1-1 0,1 0 0,-1 0 0,1 0 0,-1 1 0,1-1 1,0 0-1,-1 0 0,1 0 0,-1 0 0,1 0 0,-1 0 0,1 0 0,0 0 0,-1 0 1,1 0-1,-1 0 0,1 0 0,-1-1 0,1 1 0,0 0 0,-1 0 0,1 0 0,-1-1 1,1 1-1,-1 0 0,1-1 0,-1 1 0,0-1 0,1 1 0,-1 0 0,1-1 0,-1 0 1,11-23-2979,-8 13 3360,3-5-353</inkml:trace>
</inkml:ink>
</file>

<file path=ppt/ink/ink1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29.098"/>
    </inkml:context>
    <inkml:brush xml:id="br0">
      <inkml:brushProperty name="width" value="0.05" units="cm"/>
      <inkml:brushProperty name="height" value="0.05" units="cm"/>
      <inkml:brushProperty name="color" value="#FF0066"/>
    </inkml:brush>
  </inkml:definitions>
  <inkml:trace contextRef="#ctx0" brushRef="#br0">46 0 7322,'-18'10'3360,"2"-1"-1375,9-1-945,3-6-168,4-4-1112,0 1-168,20-4-1008,13-5 880</inkml:trace>
</inkml:ink>
</file>

<file path=ppt/ink/ink1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29.562"/>
    </inkml:context>
    <inkml:brush xml:id="br0">
      <inkml:brushProperty name="width" value="0.05" units="cm"/>
      <inkml:brushProperty name="height" value="0.05" units="cm"/>
      <inkml:brushProperty name="color" value="#FF0066"/>
    </inkml:brush>
  </inkml:definitions>
  <inkml:trace contextRef="#ctx0" brushRef="#br0">156 1 6161,'-1'1'768,"0"-1"0,-1 1 0,1 0 0,0 0 0,0-1 0,-1 1 0,1-1 0,0 1 0,-1-1 0,1 0 0,-1 1 0,1-1 0,0 0 0,-1 0 0,-2 0-1,-13 3 387,-7 18-569,13-11-471,-2 3 69,0 0 0,1 1 0,1 0-1,-11 16 1,21-28-168,0 0-1,0 0 0,0 0 1,0-1-1,1 1 1,-1 0-1,0 0 0,1 0 1,0 0-1,-1 0 1,1 0-1,0 0 0,0 0 1,0 3-1,0-4-13,0 0 1,1-1-1,-1 1 0,0 0 0,1-1 1,-1 1-1,0-1 0,1 1 0,-1 0 1,1-1-1,-1 1 0,1-1 0,-1 1 1,1-1-1,0 1 0,-1-1 0,1 0 1,-1 1-1,1-1 0,0 0 0,-1 1 1,1-1-1,0 0 0,0 0 0,-1 0 1,2 1-1,1-1-2,1 0 1,-1-1-1,0 1 0,0 0 1,0-1-1,1 0 0,-1 0 1,0 0-1,0 0 0,0 0 1,0-1-1,0 1 0,-1-1 1,1 0-1,0 0 1,3-3-1,12-14 40,-14 14-34,1-1 0,0 1 0,0 0 0,12-8 1,-16 12 2,1 0 1,-1 0 0,1 1 0,-1-1 0,1 1 0,-1-1-1,1 1 1,-1-1 0,1 1 0,0 0 0,-1 0 0,1-1-1,-1 1 1,1 1 0,0-1 0,-1 0 0,1 0 0,-1 0-1,1 1 1,-1-1 0,1 1 0,-1 0 0,1-1 0,-1 1-1,1 0 1,-1 0 0,2 1 0,8 6 211,0 1 0,-1 0 0,0 0 0,0 1-1,-1 1 1,0 0 0,-1 0 0,7 14 0,-11-18-129,0 0 0,0 1 0,-1-1 0,-1 1 0,1 0 0,-1 0 0,-1 0 0,1 0 0,-1 0 0,-1 0 0,0 0 0,0 0 0,0 1 0,-1-1 0,-2 9 0,1-12-120,0-1 0,0 1 0,0-1 0,0 0 0,-1 0 0,0 0 0,0 0 0,0 0 0,0 0 0,-1-1 0,1 0 0,-1 0 0,0 0 0,0 0 0,0 0 0,0-1 0,0 0 0,-1 0 0,1 0 0,-1 0 0,0-1 0,1 1 0,-6-1 0,7 0-164,0 0 0,0 0 0,-1-1 1,1 0-1,0 1 0,0-1 0,0 0 0,0-1 0,0 1 0,-1-1 1,1 1-1,0-1 0,0 0 0,0 0 0,0 0 0,1 0 1,-1-1-1,0 1 0,0-1 0,1 0 0,-1 0 0,1 0 0,-1 0 1,1 0-1,0 0 0,0 0 0,0-1 0,0 1 0,0-1 0,1 0 1,-1 0-1,1 1 0,0-1 0,0 0 0,-2-5 0,1-12-629</inkml:trace>
</inkml:ink>
</file>

<file path=ppt/ink/ink1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30.075"/>
    </inkml:context>
    <inkml:brush xml:id="br0">
      <inkml:brushProperty name="width" value="0.05" units="cm"/>
      <inkml:brushProperty name="height" value="0.05" units="cm"/>
      <inkml:brushProperty name="color" value="#FF0066"/>
    </inkml:brush>
  </inkml:definitions>
  <inkml:trace contextRef="#ctx0" brushRef="#br0">7 1 8466,'-1'1'331,"0"0"0,1 0 1,-1 0-1,0 0 0,1 0 0,-1 1 1,1-1-1,0 0 0,-1 1 1,1-1-1,0 0 0,0 0 0,0 1 1,0-1-1,0 0 0,0 1 1,0-1-1,0 0 0,0 1 0,1-1 1,-1 0-1,1 0 0,-1 1 0,2 1 1,18 34 1517,-15-29-1083,76 139 2950,-70-122-3335,-2 0 1,0 0 0,-2 1-1,6 35 1,-1 55 123,6-212-692,-16 84 143,0-7-33,1-1-1,0 1 0,2 0 0,0 0 0,15-35 1,-19 54 76,-1-1 0,0 1 0,0-1 0,0 1 0,1 0 0,-1-1 0,0 1 0,1-1 0,-1 1 0,0 0-1,1-1 1,-1 1 0,1 0 0,-1 0 0,0-1 0,1 1 0,-1 0 0,1 0 0,-1-1 0,1 1 0,-1 0 0,1 0 0,-1 0 0,1 0 0,-1 0 0,1 0 0,-1 0 0,1 0 0,-1 0 0,1 0 0,-1 0 0,1 0 0,-1 0 0,0 0 0,1 1 0,-1-1 0,1 0 0,-1 0 0,1 0 0,-1 1 0,1-1 0,-1 0 0,0 0 0,1 1 0,-1-1 0,0 0 0,1 1 0,-1-1 0,0 1 0,1-1 0,-1 0 0,0 1 0,0-1 0,1 1 0,-1-1 0,0 1 0,0-1 0,0 1 0,19 37 10,-15-27 22,4 3 26,-1-1 1,2 1-1,0-2 1,20 22-1,-24-28-9,0-1 0,1 0 1,-1 0-1,1-1 0,0 0 0,0 0 0,1 0 0,-1-1 1,1 0-1,0 0 0,0 0 0,12 2 0,-17-5-35,0 1-1,0-1 1,1 0-1,-1 0 1,0 0 0,1 0-1,-1 0 1,0-1-1,0 1 1,1-1-1,-1 1 1,0-1-1,0 0 1,0 0 0,0 0-1,0 0 1,0 0-1,0 0 1,0-1-1,0 1 1,0-1 0,-1 1-1,1-1 1,-1 1-1,1-1 1,-1 0-1,0 0 1,1 0 0,-1 0-1,0 0 1,0 0-1,-1 0 1,1 0-1,1-4 1,0-6 23,1 0 1,-2-1 0,1 1-1,-2-25 1,0 26-33,-8 57-275,6-28 261,0-8 8,1 0 1,0 0-1,1 0 0,0 0 0,0-1 0,4 20 1,-4-27 8,0-1 1,1 0 0,-1 1 0,0-1 0,1 0 0,0 1-1,-1-1 1,1 0 0,0 1 0,-1-1 0,1 0 0,0 0-1,0 0 1,0 0 0,0 0 0,0 0 0,0 0 0,0 0-1,1 0 1,-1 0 0,0-1 0,0 1 0,1-1 0,-1 1-1,0-1 1,1 1 0,-1-1 0,1 1 0,-1-1 0,1 0-1,-1 0 1,0 0 0,1 0 0,-1 0 0,1 0 0,-1 0-1,1-1 1,-1 1 0,0 0 0,1-1 0,-1 1 0,0-1-1,1 0 1,-1 1 0,0-1 0,0 0 0,1 0-1,-1 0 1,1-1 0,5-3 69,-1 1 0,0-2-1,-1 1 1,1-1-1,-1 1 1,0-2 0,0 1-1,4-8 1,-1-1 54,-4 6 12,0 1 0,1 0 0,0 0 0,6-7 0,-9 13-80,0 0 1,1 0-1,-1 0 0,0 0 1,1 0-1,-1 1 1,1-1-1,0 1 0,-1 0 1,1-1-1,0 1 0,0 0 1,0 1-1,0-1 0,0 0 1,4 1-1,32-5-40,-30 3-705,-1 0 0,0 1 0,0 0 0,1 1 0,-1 0 0,0 0 0,1 1 0,-1 0 0,9 3 0,14 8-1087</inkml:trace>
</inkml:ink>
</file>

<file path=ppt/ink/ink1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30.628"/>
    </inkml:context>
    <inkml:brush xml:id="br0">
      <inkml:brushProperty name="width" value="0.05" units="cm"/>
      <inkml:brushProperty name="height" value="0.05" units="cm"/>
      <inkml:brushProperty name="color" value="#FF0066"/>
    </inkml:brush>
  </inkml:definitions>
  <inkml:trace contextRef="#ctx0" brushRef="#br0">163 87 7346,'-129'17'3836,"127"-16"-3663,1-1 0,-1 0-1,0 0 1,1 1-1,-1-1 1,0 1-1,1 0 1,-1-1-1,0 1 1,1 0 0,-1 0-1,1 0 1,-1 0-1,1 0 1,0 0-1,0 0 1,-1 1 0,0 0-1,2 0-62,-1-1 0,1 0 0,0 0 0,0 0 0,0 0 0,-1 0 0,1 0 0,0 0 0,0 1 0,1-1 0,-1 0 1,0 0-1,0 0 0,0 0 0,1 1 0,1 5 410,1 111 4572,1-2-2227,-4-116-2862,0 0 1,0-1-1,0 1 0,0 0 1,1 0-1,-1 0 1,0 0-1,0 0 1,0 0-1,0 0 1,0 0-1,0 0 1,1-1-1,-1 1 1,0 0-1,0 0 1,0 0-1,0 0 1,1 0-1,-1 0 0,0 0 1,0 0-1,0 0 1,0 0-1,1 0 1,-1 0-1,0 0 1,0 0-1,0 0 1,0 1-1,0-1 1,1 0-1,-1 0 1,0 0-1,0 0 0,0 0 1,0 0-1,0 0 1,1 0-1,-1 0 1,0 1-1,0-1 1,0 0-1,0 0 1,0 0-1,0 0 1,0 0-1,0 1 1,0-1-1,0 0 1,1 0-1,-1 0 0,0 0 1,0 0-1,0 1 1,0-1-1,0 0 1,0 0-1,0 0 1,0 0-1,0 1 1,0-1-1,0 0 1,-1 0-1,1 0 1,0 0-1,0 1 0,7-13 23,-5-4-34,-1-1 0,0 0 0,-1 1 0,0-1 0,-2 1 0,0-1 1,-8-30-1,4 18-146,-3-38 0,9 58 117,0 0 0,0-1 0,1 1-1,0 0 1,0 0 0,1-1 0,0 1 0,5-10 0,-7 18 37,0 0 1,1 0 0,-1 0 0,1 0-1,-1 0 1,1 0 0,0 0 0,-1 0-1,1 0 1,0 0 0,0 0 0,0 0-1,-1 1 1,1-1 0,0 0-1,0 1 1,0-1 0,0 0 0,0 1-1,0-1 1,1 1 0,-1 0 0,0-1-1,0 1 1,2 0 0,-1 0 26,1 0-1,-1 0 1,1 1 0,-1-1-1,1 1 1,-1 0 0,1-1-1,-1 1 1,0 0 0,1 1-1,1 1 1,7 4 257,-1 0 0,0 1 1,13 14-1,-23-22-276,16 18 392,-1 0 1,21 34-1,5 6-218,-22-39-382,7 6-1113,-19-8-3452</inkml:trace>
</inkml:ink>
</file>

<file path=ppt/ink/ink1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31.073"/>
    </inkml:context>
    <inkml:brush xml:id="br0">
      <inkml:brushProperty name="width" value="0.05" units="cm"/>
      <inkml:brushProperty name="height" value="0.05" units="cm"/>
      <inkml:brushProperty name="color" value="#FF0066"/>
    </inkml:brush>
  </inkml:definitions>
  <inkml:trace contextRef="#ctx0" brushRef="#br0">100 200 9834,'-99'17'6505,"105"-20"-4408,10-9-369,1-6-167,7-2-217,0-4-216,-2 3-568,2-1-168,-5 3-432,0 5-280,-4-2-640,1 5-400,-3 0-1185,0-3-159,-2 3 1695</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16.858"/>
    </inkml:context>
    <inkml:brush xml:id="br0">
      <inkml:brushProperty name="width" value="0.05" units="cm"/>
      <inkml:brushProperty name="height" value="0.05" units="cm"/>
      <inkml:brushProperty name="color" value="#FF0066"/>
    </inkml:brush>
  </inkml:definitions>
  <inkml:trace contextRef="#ctx0" brushRef="#br0">81 25 5577,'-72'27'2569,"63"-27"-330,12-7-1002,12-9 53,-14 16-1053,0-2-23,1-1-1,0 1 0,0 0 0,1 0 0,-1 0 0,0 0 0,1 0 0,-1 0 0,1 1 0,0-1 1,-1 1-1,1 0 0,0 0 0,0 0 0,0 0 0,4-1 0,-5 3-177,0-1-1,0 0 1,0 0 0,1 1 0,-1 0-1,0-1 1,0 1 0,0 0-1,0 0 1,-1 0 0,1 0-1,0 0 1,0 0 0,-1 1-1,1-1 1,0 0 0,-1 1-1,1 0 1,-1-1 0,0 1-1,0 0 1,1 0 0,-1-1-1,0 1 1,0 3 0,4 5 6,0 0 1,-1 1-1,-1 0 1,1 0-1,-2 0 1,0 0-1,0 0 1,-1 0-1,0 0 1,-1 1-1,0-1 1,-1 0-1,-1 1 1,1-1-1,-2 0 1,1 0-1,-2 0 1,1-1-1,-2 1 1,1-1-1,-9 14 1,6-9-40,-6 16-20,12-30 17,1 0 1,0 0 0,-1 0 0,1 0 0,-1 0-1,0 0 1,1 0 0,-1 0 0,0 0-1,0-1 1,1 1 0,-1 0 0,0 0-1,0-1 1,0 1 0,0 0 0,0-1-1,0 1 1,-1-1 0,1 0 4,0-1 0,0 1 0,1-1 0,-1 0 0,0 0 0,0 1 0,1-1 0,-1 0 0,0 0 0,1 0 0,-1 0 0,1 0 1,-1 0-1,1 0 0,0 0 0,-1 0 0,1 0 0,0 0 0,0 0 0,0 0 0,-1 0 0,1 0 0,0 0 0,1 0 0,-1 0 0,0-2 0,3-31 618,-1 32-540,-1 0-1,0 0 1,1 0 0,0 0 0,-1 1 0,1-1 0,0 0-1,0 1 1,-1-1 0,1 1 0,1 0 0,-1 0-1,0 0 1,0 0 0,0 0 0,0 0 0,1 0 0,-1 1-1,0-1 1,1 1 0,-1 0 0,1 0 0,4 0 0,7 0 405,1 0 1,23 4 0,-29-2-329,12 0-660,-1 0 0,1-1 1,24-3-1,-23 2-378</inkml:trace>
</inkml:ink>
</file>

<file path=ppt/ink/ink1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0:31.570"/>
    </inkml:context>
    <inkml:brush xml:id="br0">
      <inkml:brushProperty name="width" value="0.05" units="cm"/>
      <inkml:brushProperty name="height" value="0.05" units="cm"/>
      <inkml:brushProperty name="color" value="#FF0066"/>
    </inkml:brush>
  </inkml:definitions>
  <inkml:trace contextRef="#ctx0" brushRef="#br0">1 41 7514,'1'-22'1693,"0"4"5135,2 24-6341,-1 1 0,1-1 0,0 1 0,0-1 0,1 0 0,0 0 0,0-1 0,1 1 0,-1-1 0,1 0-1,0 0 1,9 6 0,-5-3-159,0 1-1,13 18 1,18 58 321,-34-116-529,-5 24-118,0 1 1,0-1-1,1 1 0,0-1 0,0 1 1,1 0-1,0 0 0,5-9 0,-6 11 1,-1 3 21,1-1 1,-1 0 0,0 0-1,1 1 1,0-1-1,-1 1 1,1-1 0,0 1-1,0 0 1,-1-1-1,1 1 1,0 0 0,0 0-1,1 0 1,-1 1-1,0-1 1,0 1 0,0-1-1,0 1 1,1-1-1,-1 1 1,0 0-1,0 0 1,1 0 0,-1 1-1,0-1 1,0 0-1,0 1 1,1-1 0,-1 1-1,2 1 1,2 0 107,0 0-1,-1 0 1,1 1 0,-1 0 0,0 0-1,1 0 1,-1 1 0,-1 0 0,6 5-1,-7-6-65,0 2 1,-1-1-1,1 0 0,-1 1 0,0-1 0,0 1 1,0-1-1,-1 1 0,0 0 0,0 0 0,0 0 1,0 0-1,-1 0 0,0 0 0,0-1 0,0 1 1,-1 0-1,1 0 0,-1 0 0,0 0 0,-1 0 1,1 0-1,-1-1 0,0 1 0,-4 6 1,3-5-111,0 0 1,0-1 0,-1 1 0,0-1-1,0 0 1,0 0 0,0 0-1,-1-1 1,0 1 0,0-1 0,0 0-1,-1-1 1,1 1 0,-1-1 0,0 0-1,0-1 1,0 1 0,0-1 0,-8 2-1,13-4-112,-1 0 0,0 0-1,1 0 1,-1 0-1,0 0 1,1 0 0,-1 0-1,0 0 1,1-1 0,-1 1-1,1 0 1,-1-1-1,0 0 1,1 1 0,-1-1-1,1 0 1,-2-1-1,1 1-289,1-1 0,0 1 0,-1-1 0,1 0 0,0 1 1,0-1-1,0 0 0,0 0 0,0 0 0,0 0 0,0 0 0,1 0 0,-1 0 0,0-3 0,-4-28-2331</inkml:trace>
  <inkml:trace contextRef="#ctx0" brushRef="#br0" timeOffset="0.99">500 89 16892,'-17'20'6777,"-7"-1"-4761,-1-3-663,-3-13-1065,9-7-832,17-11 392</inkml:trace>
</inkml:ink>
</file>

<file path=ppt/ink/ink1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11.105"/>
    </inkml:context>
    <inkml:brush xml:id="br0">
      <inkml:brushProperty name="width" value="0.05" units="cm"/>
      <inkml:brushProperty name="height" value="0.05" units="cm"/>
      <inkml:brushProperty name="color" value="#FF0066"/>
    </inkml:brush>
  </inkml:definitions>
  <inkml:trace contextRef="#ctx0" brushRef="#br0">511 1692 6705,'-5'-2'4414,"11"1"-793,16 3-1972,124 37 1016,17 3-804,-117-34-1597,0-3 0,0-2 0,0-1 0,1-3 0,-1-2 0,0-2 1,0-1-1,71-21 0,-44 4-36,-1-2 1,-1-4-1,-1-3 1,-2-3-1,120-83 1,-169 104-224,-1 0-1,0-2 1,-1 0 0,0-1 0,-2 0 0,0-2 0,-1 0 0,-1 0 0,-1-1 0,0-1 0,-2 0 0,0 0 0,-1-1-1,-2-1 1,10-45 0,-9 27 22,2-72 0,-9 97-23,-2 0 1,0 0 0,-1 0-1,-1 0 1,0 1 0,-1-1-1,-10-25 1,-14-18 6,-2 2-1,-3 1 1,-2 1 0,-2 2-1,-3 2 1,-2 2 0,-67-62-1,55 67 40,-3 3 0,-1 2 0,-65-33 0,96 57-58,-13-7 0,0 1 0,-1 3-1,-1 1 1,-46-12-1,58 22 4,-1 1-1,0 1 1,0 2 0,0 1-1,-1 1 1,-57 7-1,-194 45 57,236-39-36,1 3-1,0 1 1,-86 44 0,113-48-11,0 0 1,1 1 0,1 1-1,0 1 1,0 0 0,2 1-1,-21 28 1,17-18-14,2 1 1,2 0-1,0 1 0,-19 53 1,16-24 74,2 2 0,3 0 0,3 1 0,2-1 0,1 69 0,6-97 105,1-1-1,2 1 0,1-1 0,2 0 0,1 0 0,1 0 0,1-1 0,17 39 0,-16-50-72,0 1 0,1-2 0,1 0-1,1 0 1,0-1 0,2 0 0,-1-1-1,2 0 1,0-2 0,1 1 0,0-2-1,0 0 1,27 13 0,-5-7 17,1-1 0,1-2-1,1-2 1,43 9 0,169 19-581,-44-23-5185,-158-15 4170</inkml:trace>
</inkml:ink>
</file>

<file path=ppt/ink/ink1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11.957"/>
    </inkml:context>
    <inkml:brush xml:id="br0">
      <inkml:brushProperty name="width" value="0.05" units="cm"/>
      <inkml:brushProperty name="height" value="0.05" units="cm"/>
      <inkml:brushProperty name="color" value="#FF0066"/>
    </inkml:brush>
  </inkml:definitions>
  <inkml:trace contextRef="#ctx0" brushRef="#br0">1 0 7570,'3'8'5364,"25"31"-3252,36 42 504,-21-27-1480,40 65 0,-69-90-1163,-14-18-908,-1-11 843,1 0 1,-1 0-1,1 0 0,-1 0 0,1 1 0,-1-1 0,1 0 0,-1 0 0,1 0 0,-1 0 0,1 0 0,-1 0 0,1 0 0,-1 0 0,1-1 0,-1 1 0,1 0 0,0 0 0,-1 0 0,1 0 0,-1-1 0,1 1 0,-1 0 0,1 0 0,-1-1 0,-2-1 1273,2 0-763</inkml:trace>
</inkml:ink>
</file>

<file path=ppt/ink/ink1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12.377"/>
    </inkml:context>
    <inkml:brush xml:id="br0">
      <inkml:brushProperty name="width" value="0.05" units="cm"/>
      <inkml:brushProperty name="height" value="0.05" units="cm"/>
      <inkml:brushProperty name="color" value="#FF0066"/>
    </inkml:brush>
  </inkml:definitions>
  <inkml:trace contextRef="#ctx0" brushRef="#br0">20 355 8298,'-15'6'3648,"11"-8"-736,17-20 312,-8 14-3038,14-19 595,1 1-1,1 0 1,1 2-1,2 1 1,37-30 0,-18 21-853,2 2 0,79-41 1,-119 69-240,0-1 1,1 1-1,0 0 0,0 0 1,-1 0-1,1 1 1,0 0-1,0 0 0,0 1 1,0-1-1,12 2 0,10 2 658</inkml:trace>
</inkml:ink>
</file>

<file path=ppt/ink/ink1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12.816"/>
    </inkml:context>
    <inkml:brush xml:id="br0">
      <inkml:brushProperty name="width" value="0.05" units="cm"/>
      <inkml:brushProperty name="height" value="0.05" units="cm"/>
      <inkml:brushProperty name="color" value="#FF0066"/>
    </inkml:brush>
  </inkml:definitions>
  <inkml:trace contextRef="#ctx0" brushRef="#br0">0 0 7994,'16'125'3384,"-11"-109"-1847,6 6-113,-2-3-192,3 2-199,-5-9-385,-2-5-208,0-1-272,9 13-48,-1 0-96,-4-5-136,-7-11-672,-2 1-201</inkml:trace>
  <inkml:trace contextRef="#ctx0" brushRef="#br0" timeOffset="1">83 234 6177,'-20'-21'1573,"14"12"-611,7 6 972,5 3-1677,-1 1-1,0-1 1,0 0-1,0-1 1,0 1-1,1-1 1,-1 0-1,0-1 1,0 1-1,0-1 1,-1 0-1,1 0 1,0 0-1,-1-1 1,1 0-1,-1 0 1,0 0-1,0 0 1,0-1-1,0 1 1,-1-1-1,6-8 1,-6 9-181,0 0 0,-1-1 0,0 1 0,0-1 0,0 0 0,0 1 0,-1-1 0,1 0 0,-1 0 0,0 0 0,0 0 0,-1 0 0,1 0 0,-1 0 0,0-1 0,0 1 0,0 0 0,-1 0 0,1 0 0,-1 0 0,0 0 0,0 0 0,0 0 0,-1 0 1,1 0-1,-1 1 0,0-1 0,0 0 0,-5-4 0,7 7-57,0 1 1,0 0 0,0 0-1,0-1 1,0 1 0,0 0-1,0 0 1,-1-1 0,1 1-1,0 0 1,0 0 0,0-1-1,-1 1 1,1 0-1,0 0 1,0 0 0,-1 0-1,1-1 1,0 1 0,0 0-1,-1 0 1,1 0 0,0 0-1,0 0 1,-1 0 0,1 0-1,0 0 1,-1 0 0,1 0-1,0 0 1,0 0 0,-1 0-1,1 0 1,0 0 0,-1 0-1,1 0 1,0 0 0,-1 0-1,-1 13 463,6 30 73,-3-32-319,0-6-213,-1 0 1,1-1 0,1 1-1,-1 0 1,1-1-1,0 1 1,0-1-1,0 0 1,0 1 0,1-1-1,0 0 1,0 0-1,0-1 1,0 1 0,1-1-1,-1 0 1,1 1-1,0-1 1,0-1-1,0 1 1,0-1 0,0 1-1,5 1 1,-5-3-285,1 1 0,-1-1 0,0 0 0,0 0 0,1 0-1,-1-1 1,0 0 0,1 1 0,-1-2 0,0 1 0,1 0 0,-1-1 0,0 0 0,0 0 0,1 0 0,-1 0 0,4-3 0,19-10-925</inkml:trace>
</inkml:ink>
</file>

<file path=ppt/ink/ink1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13.279"/>
    </inkml:context>
    <inkml:brush xml:id="br0">
      <inkml:brushProperty name="width" value="0.05" units="cm"/>
      <inkml:brushProperty name="height" value="0.05" units="cm"/>
      <inkml:brushProperty name="color" value="#FF0066"/>
    </inkml:brush>
  </inkml:definitions>
  <inkml:trace contextRef="#ctx0" brushRef="#br0">105 1 8826,'-1'0'351,"-1"0"0,1 0 0,-1 0 0,1 0 0,-1 0 0,1 0 0,0 0 0,-1 1 0,1-1 0,-1 1 0,1-1 0,0 1 0,-1-1 0,1 1 1,0 0-1,0-1 0,0 1 0,-1 0 0,1 0 0,0 0 0,0 0 0,0 0 0,-1 2 0,-25 32 473,18-22-115,7-11-678,-4 5 71,1 0-1,0-1 1,1 2 0,-1-1 0,-2 9-1,6-15-88,1 0 0,0 0-1,-1 0 1,1 0 0,0 0 0,0 0-1,0 0 1,0 0 0,0 0-1,0 0 1,0 0 0,0 1-1,0-1 1,0 0 0,1 0-1,-1 0 1,0 0 0,1 0-1,0 1 1,0-1-7,0 0-1,0 0 0,0 0 1,0 0-1,0 0 1,1 0-1,-1-1 1,0 1-1,1 0 1,-1-1-1,0 1 1,1-1-1,-1 0 1,1 1-1,-1-1 0,1 0 1,-1 0-1,3 0 1,0 0-4,0 0 1,-1-1 0,1 1-1,0-1 1,0 0 0,0 0-1,-1 0 1,7-4-1,-7 3-3,0 1-1,0 0 0,1-1 1,-1 1-1,0 0 0,0 1 0,1-1 1,-1 0-1,1 1 0,-1 0 1,0 0-1,7 1 0,-9-1-8,-1 0-1,1 1 1,0-1 0,-1 1-1,1 0 1,0-1-1,-1 1 1,1 0-1,-1-1 1,1 1 0,-1 0-1,1-1 1,-1 1-1,1 0 1,-1 0-1,0 0 1,1-1 0,-1 1-1,0 0 1,0 0-1,0 0 1,0 0-1,0 0 1,0-1 0,0 1-1,0 0 1,0 0-1,0 0 1,0 0-1,0 0 1,-1 0 0,1 0-1,-10 30-22,7-25 64,1 0 1,-1 0 0,2 0-1,-1 1 1,1-1-1,0 0 1,0 1 0,1-1-1,-1 1 1,1-1-1,1 0 1,-1 1 0,1-1-1,1 1 1,-1-1 0,1 0-1,0 0 1,0 0-1,7 11 1,-9-16-28,0 0 1,1 0-1,-1-1 1,0 1-1,1 0 1,-1 0-1,1-1 1,-1 1-1,1 0 1,0-1-1,-1 1 1,1-1-1,0 1 1,-1-1-1,1 1 0,0-1 1,0 1-1,-1-1 1,1 0-1,0 1 1,0-1-1,0 0 1,-1 0-1,1 0 1,0 1-1,0-1 1,0 0-1,1 0 1,0-1-3,0 1 0,0-1-1,0 0 1,0 0 0,0 0 0,0 0 0,0 0 0,0 0 0,-1 0 0,1 0 0,1-2 0,4-3-57,-2 0 1,1 0-1,-1-1 1,8-12-1,-6 5-737,0 0 1,-1-1-1,-1 0 1,0 0-1,2-19 1,-1 10-144</inkml:trace>
</inkml:ink>
</file>

<file path=ppt/ink/ink1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13.682"/>
    </inkml:context>
    <inkml:brush xml:id="br0">
      <inkml:brushProperty name="width" value="0.05" units="cm"/>
      <inkml:brushProperty name="height" value="0.05" units="cm"/>
      <inkml:brushProperty name="color" value="#FF0066"/>
    </inkml:brush>
  </inkml:definitions>
  <inkml:trace contextRef="#ctx0" brushRef="#br0">26 1 8354,'-17'3'3633,"9"2"-1977,10-2-1056,9 5-136,0-5-664,6 3-264,4-1 4041,9 5-2889</inkml:trace>
  <inkml:trace contextRef="#ctx0" brushRef="#br0" timeOffset="1">506 458 6513,'0'30'3593,"-2"-8"-24,0-6-1969,-1-5-552,3-5-319,0-7-609,2-6-576,-2 6-769,0-1 1465,5-15-552</inkml:trace>
</inkml:ink>
</file>

<file path=ppt/ink/ink1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14.147"/>
    </inkml:context>
    <inkml:brush xml:id="br0">
      <inkml:brushProperty name="width" value="0.05" units="cm"/>
      <inkml:brushProperty name="height" value="0.05" units="cm"/>
      <inkml:brushProperty name="color" value="#FF0066"/>
    </inkml:brush>
  </inkml:definitions>
  <inkml:trace contextRef="#ctx0" brushRef="#br0">9 1 10954,'-7'19'4585,"6"16"-2872,17 39 95,3-41-568,4-6-295,3-2-401,-4-4-216,0-5-192,3 3-48,-7-5-104,1-6-208,-5-5-456,-8-6-329,-1-8-975,-5-2-217,-2 1 1369</inkml:trace>
</inkml:ink>
</file>

<file path=ppt/ink/ink1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14.596"/>
    </inkml:context>
    <inkml:brush xml:id="br0">
      <inkml:brushProperty name="width" value="0.05" units="cm"/>
      <inkml:brushProperty name="height" value="0.05" units="cm"/>
      <inkml:brushProperty name="color" value="#FF0066"/>
    </inkml:brush>
  </inkml:definitions>
  <inkml:trace contextRef="#ctx0" brushRef="#br0">1 35 9434,'0'0'145,"0"1"0,0-1 1,0 1-1,0-1 0,0 1 0,1-1 0,-1 0 0,0 1 1,0-1-1,1 1 0,-1-1 0,0 0 0,1 1 0,-1-1 1,0 0-1,1 1 0,-1-1 0,0 0 0,1 1 1,-1-1-1,1 0 0,-1 0 0,1 0 0,-1 1 0,0-1 1,1 0-1,-1 0 0,1 0 0,-1 0 0,1 0 0,-1 0 1,1 0-1,-1 0 0,1 0 0,-1 0 0,1 0 1,-1 0-1,1 0 0,-1 0 0,0-1 0,1 1 0,-1 0 1,1 0-1,27-6 1685,17-9 314,-36 11-1762,0 1-1,0-1 1,1 1-1,0 1 1,-1 0 0,1 1-1,19-1 1,-28 2-365,1 0 1,0 1-1,0-1 1,-1 1-1,1 0 1,0-1-1,-1 1 1,1 0-1,-1 0 1,1 0-1,-1 0 1,1 1-1,-1-1 0,0 0 1,1 0-1,-1 1 1,0-1-1,0 1 1,0-1-1,0 1 1,0 0-1,-1-1 1,1 1-1,0 0 1,-1-1-1,1 1 1,-1 0-1,1 3 0,0 1-96,-1 0-1,1 0 0,-1 0 0,0 0 0,0 1 1,0-1-1,-3 7 0,61-16-1255,-57 3 1336,3 0 5,0-1 1,0 2-1,0-1 0,0 0 1,0 1-1,0 0 0,0-1 0,-1 2 1,1-1-1,0 0 0,0 1 0,-1 0 1,1-1-1,-1 1 0,0 1 1,0-1-1,1 0 0,-1 1 0,-1 0 1,1 0-1,0 0 0,-1 0 1,1 0-1,-1 0 0,0 0 0,2 5 1,0 3 91,-1 0 0,0 0-1,-1 0 1,0 0 0,0 14 0,-2-22-80,0 1 0,0 0 1,0 0-1,0 0 0,-1-1 0,0 1 0,1 0 0,-1 0 0,-1-1 0,1 1 0,0-1 0,-1 1 0,0-1 0,0 1 0,0-1 0,0 0 0,-1 0 0,-4 5 0,6-7-206,0 0 0,-1-1-1,1 1 1,0-1-1,0 1 1,0-1-1,-1 1 1,1-1-1,0 0 1,-1 1-1,1-1 1,0 0 0,-1 0-1,1 0 1,0 0-1,-1 0 1,1 0-1,0-1 1,-1 1-1,1 0 1,0-1-1,-1 1 1,1-1 0,0 1-1,0-1 1,0 0-1,0 1 1,-3-3-1,7-3-986</inkml:trace>
</inkml:ink>
</file>

<file path=ppt/ink/ink1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15.078"/>
    </inkml:context>
    <inkml:brush xml:id="br0">
      <inkml:brushProperty name="width" value="0.05" units="cm"/>
      <inkml:brushProperty name="height" value="0.05" units="cm"/>
      <inkml:brushProperty name="color" value="#FF0066"/>
    </inkml:brush>
  </inkml:definitions>
  <inkml:trace contextRef="#ctx0" brushRef="#br0">67 144 9082,'-2'-1'5971,"-1"6"-2914,-10 16-1864,3-3-1013,5-10-126,-20 34 83,24-40-129,0 1 0,0-1 0,0 1 0,0 0 0,0-1 0,0 1 0,1-1 0,-1 1 0,1 0 0,0 0 0,0-1 0,0 1 0,0 0 0,1-1 0,0 6 0,0-7-8,-1 0 0,1 0 1,0 0-1,-1 0 1,1 0-1,0 0 1,0-1-1,0 1 1,0 0-1,-1-1 0,1 1 1,0-1-1,0 1 1,0-1-1,0 1 1,0-1-1,1 1 0,-1-1 1,0 0-1,0 0 1,0 0-1,0 0 1,0 1-1,0-2 1,0 1-1,0 0 0,1 0 1,-1 0-1,0 0 1,0-1-1,1 1 1,41-15 2,-30 9-54,-11 6 40,3-2-44,0 0-1,0 0 0,1 1 1,-1 0-1,8-1 0,-12 2 41,0 0 0,0 0 0,0 0 0,0 0 0,0 1 0,0-1 0,0 0 0,0 0 0,0 1 0,0-1 0,0 1 0,0-1 0,0 1 0,0-1 0,0 1 0,-1-1 0,1 1 0,0 0 0,0-1 0,-1 1 0,1 0 0,-1 0 0,1 0 0,0-1 0,-1 1 0,1 0 0,-1 0 0,0 0 0,1 0 0,-1 0 0,0 0 0,0 0 0,1 0 0,-1 0 0,0 1 0,1 11-50,-1-11 41,0 1-1,0-1 1,0 1-1,0-1 0,0 1 1,1-1-1,0 1 1,-1-1-1,1 0 0,0 1 1,0-1-1,2 3 1,-1-11-4787,6-6 4030</inkml:trace>
  <inkml:trace contextRef="#ctx0" brushRef="#br0" timeOffset="1">13 0 9266,'-10'10'3345,"12"-1"-3025,1-1-32,10-3-448,3 0-432,1 9 416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19.211"/>
    </inkml:context>
    <inkml:brush xml:id="br0">
      <inkml:brushProperty name="width" value="0.05" units="cm"/>
      <inkml:brushProperty name="height" value="0.05" units="cm"/>
      <inkml:brushProperty name="color" value="#FF0066"/>
    </inkml:brush>
  </inkml:definitions>
  <inkml:trace contextRef="#ctx0" brushRef="#br0">66 16 6001,'-66'-15'4540,"96"19"1378,2 0-3675,78 13-953,-106-17-1206,0 1 0,0 0 0,-1 0 0,1 1 0,-1-1 0,1 1 0,-1 0 0,0 0 0,1 0 0,-1 0 0,0 0 0,0 1 0,0 0 0,-1-1 0,1 1 0,-1 0 0,1 0 0,-1 1 0,3 5 0,-4-6-47,0 1 0,0-1 0,-1 0 0,1 0 0,-1 1 0,0-1 0,0 0 0,0 1 0,0-1 0,-1 0 0,1 0 0,-1 1 0,0-1 0,0 0 0,0 0 0,0 0 0,-1 0 0,1 0 0,-1 0 0,0 0 0,0 0-1,0-1 1,-2 3 0,-6 8-218,-1-1 0,1 0 0,-2-1 0,-19 15 0,30-26 103,1 1 1,-1-1-1,1 0 0,-1 1 0,0-1 1,1 0-1,-1 0 0,1 0 1,-1 1-1,0-1 0,1 0 0,-1 0 1,0 0-1,1 0 0,-1 0 1,0 0-1,1 0 0,-1-1 0,1 1 1,-1 0-1,0 0 0,1 0 1,-1-1-1,1 1 0,-1 0 0,0-1 1,1 1-1,-1 0 0,1-1 1,-1 1-1,1-1 0,0 1 1,-1-1-1,1 1 0,-1-1 0,1 1 1,-1-1-1,0-1-227,0 1 0,1-1 0,-1 1 0,0-1 0,1 0 0,-1 1 0,1-1 0,-1 1 0,1-1 0,0 0 0,0 0 0,0 1 0,0-4 0,1-7-659</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17.921"/>
    </inkml:context>
    <inkml:brush xml:id="br0">
      <inkml:brushProperty name="width" value="0.05" units="cm"/>
      <inkml:brushProperty name="height" value="0.05" units="cm"/>
      <inkml:brushProperty name="color" value="#FF0066"/>
    </inkml:brush>
  </inkml:definitions>
  <inkml:trace contextRef="#ctx0" brushRef="#br0">17 2 6201,'-7'8'5858,"-2"1"1614,12-11-7318,0 0 0,0 0 0,0 1 1,0-1-1,0 1 0,0 0 0,1 0 0,3-1 1,-3 0 23,-2 2-152,0-1 0,0 1 1,0-1-1,0 1 0,0 0 1,1 0-1,-1 0 0,0 0 1,0 0-1,0 0 0,0 0 1,1 1-1,-1-1 0,0 1 1,0 0-1,0-1 0,0 1 1,0 0-1,0 0 1,0 1-1,-1-1 0,1 0 1,0 0-1,0 1 0,-1-1 1,1 1-1,-1 0 0,0-1 1,3 4-1,1 3-19,0 0 0,-1 1 0,0-1 0,6 17 0,-9-21 4,0-2-10,0 1 0,-1 0 0,1 0 0,-1-1 0,0 1 0,0 0 0,0 0 0,0 0 0,-1-1 0,1 1 0,-1 0 0,1 0 0,-1-1 1,0 1-1,0 0 0,-1-1 0,1 1 0,0-1 0,-1 1 0,1-1 0,-1 0 0,0 0 0,0 0 0,0 0 0,0 0 0,-4 3 0,3-2-1,1-1 1,-1 1-1,1 0 0,0 0 0,-1 0 0,1 0 0,-2 5 0,5-10-2,1 0 0,-1 1 0,1-1-1,0 1 1,-1-1 0,1 1 0,0-1 0,0 1-1,0 0 1,0 0 0,0 0 0,0 0 0,0 0 0,0 1-1,1-1 1,-1 1 0,0-1 0,4 1 0,40-6 94,-43 6-84,2 0 58,-1 0-1,1 0 1,0 1 0,0-1 0,0 1-1,0 0 1,-1 1 0,1-1 0,0 1 0,-1 0-1,1 0 1,-1 1 0,0-1 0,0 1 0,0 0-1,0 0 1,0 0 0,-1 0 0,1 1 0,-1 0-1,0 0 1,0 0 0,0 0 0,-1 0-1,1 0 1,-1 1 0,0-1 0,0 1 0,-1-1-1,1 1 1,-1 0 0,0 0 0,0-1 0,-1 1-1,0 0 1,1 0 0,-2 0 0,1 0 0,0 0-1,-1 0 1,-2 7 0,0-5 5,1 0-1,-2 0 1,1 0 0,-1 0-1,0-1 1,0 1 0,-1-1-1,0 0 1,0-1-1,0 1 1,-1-1 0,1 0-1,-1 0 1,0-1 0,-1 0-1,1 0 1,-14 5 0,12-5-259,0-1 1,0 0 0,0-1 0,-1 0-1,1 0 1,-1-1 0,1 0 0,-1-1-1,0 0 1,1 0 0,-1-1 0,1 0-1,-1 0 1,1-1 0,-14-4 0,4-5-2079,6-1 844</inkml:trace>
</inkml:ink>
</file>

<file path=ppt/ink/ink1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15.493"/>
    </inkml:context>
    <inkml:brush xml:id="br0">
      <inkml:brushProperty name="width" value="0.05" units="cm"/>
      <inkml:brushProperty name="height" value="0.05" units="cm"/>
      <inkml:brushProperty name="color" value="#FF0066"/>
    </inkml:brush>
  </inkml:definitions>
  <inkml:trace contextRef="#ctx0" brushRef="#br0">14 520 9778,'-4'8'3841,"2"-3"-2801,-6-8-512,10-2-104,-2 4-832,0-1-320,4-11 440</inkml:trace>
  <inkml:trace contextRef="#ctx0" brushRef="#br0" timeOffset="0.99">73 0 10274,'9'11'4337,"7"11"-2617,8-3-119,0 7-513,-2-3-256,0 1-312,-6 1-152,-2-4-176,-5 1-63,-1-8-121,-1-1-81,-6-2-303,1-6-272,-7-5-816,-4-3 1976,7 1-408</inkml:trace>
</inkml:ink>
</file>

<file path=ppt/ink/ink1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15.975"/>
    </inkml:context>
    <inkml:brush xml:id="br0">
      <inkml:brushProperty name="width" value="0.05" units="cm"/>
      <inkml:brushProperty name="height" value="0.05" units="cm"/>
      <inkml:brushProperty name="color" value="#FF0066"/>
    </inkml:brush>
  </inkml:definitions>
  <inkml:trace contextRef="#ctx0" brushRef="#br0">24 136 9170,'-16'3'4225,"8"-1"-2009,13-4-735,6-4 15,21-8-480,11-2-120,9-6-311,0-2-161,-1 5-144,-12 2-176,-1 6-584,-5 4-345,-7 4-1135,-3 3-329,3 11 1425</inkml:trace>
  <inkml:trace contextRef="#ctx0" brushRef="#br0" timeOffset="1">720 65 6985,'-10'14'7292,"-11"6"-4611,5-5-1172,11-9-1131,0-1 0,1 1 1,0-1-1,0 1 1,0 0-1,1 1 1,0-1-1,0 1 0,1-1 1,-1 1-1,1 0 1,1 0-1,-2 10 1,3-14-262,0 1 1,0-1-1,1 1 0,-1 0 1,1-1-1,-1 1 1,1-1-1,1 1 1,-1-1-1,0 1 1,1-1-1,-1 0 1,1 0-1,0 0 1,0 0-1,0 0 1,1 0-1,-1 0 1,1-1-1,0 1 1,-1-1-1,1 0 0,0 0 1,0 0-1,0 0 1,1 0-1,5 1 1,-2 0-49,0 0 0,0-1 0,1 0 0,-1 0 0,1-1 0,-1 0 0,1 0 0,-1-1 0,1 0 0,0 0 0,-1-1 0,1 0 0,10-3 0,5-2-424,-1-2 1,0-1-1,21-12 1,-3 3-154</inkml:trace>
</inkml:ink>
</file>

<file path=ppt/ink/ink1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17.824"/>
    </inkml:context>
    <inkml:brush xml:id="br0">
      <inkml:brushProperty name="width" value="0.05" units="cm"/>
      <inkml:brushProperty name="height" value="0.05" units="cm"/>
      <inkml:brushProperty name="color" value="#FF0066"/>
    </inkml:brush>
  </inkml:definitions>
  <inkml:trace contextRef="#ctx0" brushRef="#br0">932 246 5497,'-27'-29'1107,"-1"2"0,-2 1-1,-1 1 1,0 2 0,-2 1 0,0 1-1,-66-28 1,88 44-987,0 1 1,-1 0-1,1 1 1,-1 1-1,1-1 0,-1 2 1,0 0-1,0 0 0,0 1 1,0 1-1,0 0 0,0 0 1,1 1-1,-1 1 0,1 0 1,-1 1-1,1 0 1,0 0-1,0 1 0,1 1 1,-1 0-1,1 0 0,-18 16 1,-2 3 11,1 2 1,2 2-1,1 0 1,1 2 0,1 0-1,2 2 1,1 0-1,2 2 1,1 0-1,2 1 1,1 1 0,2 0-1,2 1 1,1 0-1,2 0 1,-5 76 0,10-62-12,3 1 1,2-1 0,15 87 0,-10-104-95,2-1 1,1-1-1,2 1 1,0-2 0,3 1-1,27 45 1,-3-21 40,1-3 1,3-1 0,3-2-1,1-2 1,2-2 0,3-2-1,64 42 1,-90-71 7,0 0 0,1-2 0,0-1 0,1-1 1,1-2-1,0-1 0,0-1 0,1-1 0,0-2 0,0-1 0,31 0 0,-38-3 14,0-2 0,0 0-1,0-2 1,-1 0 0,1-2-1,-1-1 1,0 0 0,0-1 0,-1-2-1,0 0 1,0-1 0,-1-1-1,-1-1 1,0-1 0,21-18 0,-4-3 146,-2-2 0,-1-1 0,48-73 0,-33 34 389,45-97 1,-79 141-573,0 0 1,-3-1-1,0 0 1,-2 0 0,-2-1-1,-1 0 1,-1-1-1,-2 1 1,-2-1-1,-1 0 1,-1 1-1,-3-1 1,0 1 0,-2 0-1,-2 0 1,-1 0-1,-1 1 1,-22-46-1,16 44-76,-2 0 0,-2 2 0,-1 0 0,-1 1 0,-1 1 0,-2 1 0,-2 1 0,-41-35 0,48 48-42,-1 0 0,-1 2-1,0 0 1,-1 2 0,-41-17 0,46 22-58,-1 2 1,1 0 0,-1 1 0,-1 1 0,1 0 0,0 2 0,0 0 0,-26 3 0,23 0-309,0 2 1,0 0 0,0 1 0,0 1-1,1 1 1,0 1 0,-22 12 0,19-5-201,-30 23 1</inkml:trace>
</inkml:ink>
</file>

<file path=ppt/ink/ink1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30.663"/>
    </inkml:context>
    <inkml:brush xml:id="br0">
      <inkml:brushProperty name="width" value="0.05" units="cm"/>
      <inkml:brushProperty name="height" value="0.05" units="cm"/>
      <inkml:brushProperty name="color" value="#FF0066"/>
    </inkml:brush>
  </inkml:definitions>
  <inkml:trace contextRef="#ctx0" brushRef="#br0">575 961 6353,'0'1'224,"0"-1"0,0 1 0,0-1-1,-1 1 1,1 0 0,0-1-1,0 1 1,0-1 0,0 1 0,0-1-1,0 1 1,0-1 0,1 1-1,-1-1 1,0 1 0,0-1 0,0 1-1,0-1 1,1 1 0,-1-1-1,0 1 1,0-1 0,1 1 0,-1-1-1,0 0 1,1 1 0,-1-1 0,1 1-1,-1-1 1,0 0 0,1 1-1,-1-1 1,1 0 0,-1 0 0,1 1-1,-1-1 1,1 0 0,-1 0-1,1 0 1,-1 0 0,1 0 0,-1 1-1,1-1 1,-1 0 0,1 0 0,0 0-1,15 7-315,12 7 702,1-2 1,0-1 0,1-1 0,40 9 0,303 23 1810,-257-31-2011,-22-3-90,0-5 1,1-3-1,-1-4 1,0-5-1,175-38 1,-229 37-172,10-2 242,72-27 1,-107 33-257,0-1 0,0-1 1,-1 0-1,0 0 0,-1-2 1,0 0-1,0 0 0,21-23 1,-21 18 17,-1 0 0,0-1-1,-1-1 1,0 0 0,15-35 0,-22 43-125,-1-1-1,-1 1 0,0-1 1,0 0-1,-1 0 0,0 0 1,0 1-1,-1-1 0,-1 0 1,0 0-1,0 0 0,-1 0 1,-5-17-1,-1 6-19,0 0-1,-1 1 1,-1 0 0,-1 0-1,-1 1 1,0 1 0,-27-31-1,18 27-3,-1 1-1,-1 1 1,-1 1 0,0 2-1,-32-19 1,-3 3-8,-1 3 0,-1 2 1,-1 3-1,-2 2 1,0 4-1,-69-12 0,-27-5-13,89 18 14,-145-16-1,176 32-1,-43-4-3,-132 8-1,189 0 2,1 1 0,-1 2-1,1 0 1,0 2 0,1 0 0,-1 2-1,2 1 1,-1 1 0,-32 21 0,-13 17 14,-92 84 0,-49 72-15,198-192 4,-13 11-6,1 2 1,1 0-1,-35 54 0,53-71 13,-1 1 1,2 0-1,-1 1 0,2-1 0,-1 1 0,1-1 0,1 1 1,0 0-1,0 0 0,1 0 0,1 0 0,0 0 0,0 0 1,1 1-1,1-1 0,3 15 0,-1-14 19,0 1 0,0-1 0,1 0 0,1 0 0,0-1 0,0 0 0,1 0 0,1 0 0,0-1 0,14 14 0,-7-10 34,0-1 1,2 0-1,-1-1 0,2-1 1,-1-1-1,20 9 0,16 2 141,0-3-1,0-2 0,108 18 1,481 32 181,-598-63-524,90 2-3822,-85 0-1408</inkml:trace>
</inkml:ink>
</file>

<file path=ppt/ink/ink1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32.730"/>
    </inkml:context>
    <inkml:brush xml:id="br0">
      <inkml:brushProperty name="width" value="0.05" units="cm"/>
      <inkml:brushProperty name="height" value="0.05" units="cm"/>
      <inkml:brushProperty name="color" value="#FF0066"/>
    </inkml:brush>
  </inkml:definitions>
  <inkml:trace contextRef="#ctx0" brushRef="#br0">858 1067 7282,'-1'0'151,"1"0"0,0 0 0,0 0 0,0 0 0,-1 1 0,1-1 1,0 0-1,0 0 0,0 1 0,0-1 0,0 0 0,0 0 1,0 0-1,-1 1 0,1-1 0,0 0 0,0 0 0,0 1 1,0-1-1,0 0 0,0 0 0,0 1 0,0-1 0,0 0 0,0 0 1,0 1-1,0-1 0,1 0 0,-1 0 0,0 1 0,0-1 1,0 0-1,0 0 0,0 0 0,0 1 0,1-1 0,-1 0 0,0 0 1,0 1-1,14 1 4187,3 0-4496,86 16 1630,158 23-152,-189-32-883,1-4-1,0-3 0,101-10 1,-150 4-160,1-1 0,-1 0 0,0-2 0,0-1 0,38-19 0,-46 19-161,-1-1 0,0-1 0,0-1 0,-1 0 0,-1-1 1,1 0-1,-2-1 0,0 0 0,10-15 0,-11 13 13,-1 0 0,-1-1 1,0 0-1,-1 0 0,10-31 0,-15 36-85,-1 0 0,0 0 1,0 0-1,-2-1 0,1 1 1,-1 0-1,-1-1 0,0 1 0,0 0 1,-5-17-1,-6-11-33,-1 1 0,-2 0-1,-23-43 1,-70-101 5,89 153-18,-1 0 0,-1 1 0,-2 2 0,-45-43 0,51 55-1,0 1-1,-1 1 0,0 1 0,-1 0 1,0 1-1,0 2 0,-1-1 1,-42-9-1,8 6-8,0 3 1,-1 2-1,-67 1 1,34 8-31,-112 16-1,107-6 5,1 4 0,-145 44 0,207-50 27,-1 2-1,2 1 1,0 1-1,1 2 0,0 1 1,2 1-1,0 1 0,1 1 1,0 1-1,2 1 0,-27 35 1,32-35 16,1 1-1,2 0 1,0 1 0,2 1 0,1 1-1,0 0 1,2 0 0,1 1 0,2 0 0,0 1-1,2-1 1,1 1 0,1 1 0,1-1-1,2 0 1,0 0 0,3 0 0,5 35 0,-4-49 44,0 1 0,0-1 0,2 0 0,-1 0 1,2-1-1,0 0 0,0 0 0,2 0 0,-1-1 1,1 0-1,1-1 0,0 0 0,1-1 1,0 0-1,0 0 0,23 13 0,-13-11 42,1-1 1,0-1-1,0-1 0,1-1 1,0 0-1,0-2 0,1-1 1,-1-1-1,42 2 0,66-3-723,132-15 0,-187 3 43</inkml:trace>
</inkml:ink>
</file>

<file path=ppt/ink/ink1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24.732"/>
    </inkml:context>
    <inkml:brush xml:id="br0">
      <inkml:brushProperty name="width" value="0.05" units="cm"/>
      <inkml:brushProperty name="height" value="0.05" units="cm"/>
      <inkml:brushProperty name="color" value="#FF0066"/>
    </inkml:brush>
  </inkml:definitions>
  <inkml:trace contextRef="#ctx0" brushRef="#br0">5 260 8218,'-5'-26'4871,"8"19"-2730,9 15-715,6 15-691,-1 1 1,-1 0 0,-1 2-1,-1-1 1,16 43 0,21 39 173,-42-84-592,-9-24-39,-2-14-146,-1-10-92,-3-22-15,2 0 0,3-52 0,1 94-24,0 0 1,1 0-1,-1 1 1,1-1-1,0 0 1,1 1-1,-1-1 1,1 1-1,0-1 0,0 1 1,0 0-1,1 0 1,-1 0-1,5-5 1,-5 7 8,0 1 1,0-1 0,0 1 0,0 0-1,0 0 1,1 0 0,-1 0-1,0 0 1,1 0 0,-1 1-1,1-1 1,-1 1 0,1-1 0,-1 1-1,1 0 1,-1 0 0,0 0-1,1 0 1,-1 1 0,1-1-1,-1 1 1,1-1 0,-1 1-1,0 0 1,1 0 0,-1 0 0,0 0-1,3 2 1,3 3 46,0 0 0,0 0-1,-1 1 1,0 0 0,0 0 0,-1 0 0,0 1 0,0 0-1,0 0 1,7 17 0,8 9-1,-22-35-35,0-1-1,0 0 1,0 1-1,1-1 1,-1 0-1,1 0 1,-1 0-1,1 0 1,0 0-1,-1 0 1,1 0-1,0-3 0,0-12 0,-2-16-12,5-64 0,-1 79-7,0 0 1,2-1-1,0 1 0,1 0 1,11-27-1,-14 40 17,1 1 1,-1 0-1,1-1 1,0 1-1,0 0 1,0 1 0,0-1-1,1 0 1,0 1-1,-1 0 1,1 0-1,0 0 1,1 0-1,-1 1 1,8-4-1,-9 5 6,0 0 0,0 1 0,0-1 0,0 1 0,0-1 0,0 1 0,0 0 0,0 0 0,0 1 0,0-1 0,0 0 0,-1 1 0,1 0 0,0 0 0,0 0 0,0 0 0,0 0 0,-1 0 0,1 1 0,-1-1 0,1 1 0,-1 0 0,1 0 0,-1 0 0,0 0 0,3 4 0,4 5 113,-1 1 0,0 0 0,-1 0 0,11 27 0,-11-22-93,2-1 0,11 18 1,-10-21-199,-5-11-1742</inkml:trace>
</inkml:ink>
</file>

<file path=ppt/ink/ink1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25.153"/>
    </inkml:context>
    <inkml:brush xml:id="br0">
      <inkml:brushProperty name="width" value="0.05" units="cm"/>
      <inkml:brushProperty name="height" value="0.05" units="cm"/>
      <inkml:brushProperty name="color" value="#FF0066"/>
    </inkml:brush>
  </inkml:definitions>
  <inkml:trace contextRef="#ctx0" brushRef="#br0">0 278 8234,'32'-53'3609,"-31"52"-3436,0-1 1,0 1 0,1 0 0,-1 0 0,0 0 0,1 0-1,-1 0 1,0 0 0,1 0 0,-1 0 0,1 1 0,-1-1 0,1 1-1,0-1 1,-1 1 0,1-1 0,0 1 0,1 0 0,8-3 821,0-2-320,0-1-1,0 0 1,0 0 0,-1-2 0,0 1 0,-1-1-1,9-9 1,-10 9-445,-1 1-1,-1-1 0,1-1 1,-1 1-1,-1-1 1,1 0-1,-1 0 0,5-17 1,-9 24-223,0 1 1,-1-1 0,1 0-1,-1 0 1,1 0 0,-1 0-1,0 0 1,0 0 0,0 0-1,0 0 1,0 0 0,0 0-1,-1 0 1,1 0 0,-1 0-1,1 0 1,-1 0 0,-1-2-1,1 3-8,0 0-1,1 0 0,-1 0 0,0 0 0,0 1 0,0-1 1,-1 0-1,1 0 0,0 1 0,0-1 0,0 1 0,0-1 1,-1 1-1,1-1 0,0 1 0,0 0 0,-1 0 0,1-1 1,0 1-1,-3 0 0,0 1-16,1-1 0,-1 1 0,1-1 0,-1 1 0,1 0 0,-1 0 0,1 1 0,0-1 0,0 1 0,-1-1 0,1 1 0,0 0 0,1 0 0,-1 1 0,0-1 1,0 0-1,1 1 0,0 0 0,-3 3 0,1 0 11,1 1 1,-1-1 0,1 1-1,1 0 1,-1 0 0,1 0-1,0 0 1,1 0 0,0 1-1,0-1 1,0 0 0,1 1-1,0-1 1,1 1 0,0-1-1,1 8 1,0-10 9,-1-1-1,0 1 1,1-1-1,0 0 1,0 1 0,1-1-1,-1 0 1,1-1-1,0 1 1,-1 0 0,2-1-1,-1 1 1,0-1-1,1 0 1,0 0 0,-1-1-1,1 1 1,0-1-1,0 0 1,1 0 0,-1 0-1,0 0 1,1-1-1,-1 0 1,1 1 0,8-1-1,-5 0-92,1 0 0,-1-1-1,1 0 1,-1 0 0,1-1-1,-1 0 1,13-4 0,-14 3-415,0-1 0,0 1 0,0-1 0,-1-1 0,0 0 0,1 0 0,-1 0 0,-1 0 0,7-6 0,7-8-666</inkml:trace>
</inkml:ink>
</file>

<file path=ppt/ink/ink1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25.909"/>
    </inkml:context>
    <inkml:brush xml:id="br0">
      <inkml:brushProperty name="width" value="0.05" units="cm"/>
      <inkml:brushProperty name="height" value="0.05" units="cm"/>
      <inkml:brushProperty name="color" value="#FF0066"/>
    </inkml:brush>
  </inkml:definitions>
  <inkml:trace contextRef="#ctx0" brushRef="#br0">0 420 9250,'1'7'1334,"-1"-1"1,1 1-1,0 0 0,0 0 1,4 9-1,-1-7-979,-1 0 1,1-1-1,1 1 0,0-1 0,0 0 1,7 8-1,-11-15-346,-1 0 0,1 0-1,0 0 1,-1 0 0,1 0 0,0 0 0,0 0 0,0 0-1,0-1 1,0 1 0,0 0 0,0-1 0,0 1-1,0-1 1,0 1 0,0-1 0,0 1 0,1-1 0,-1 0-1,1 1 1,-1-2-5,0 1 0,-1 0 0,1-1 0,0 1 0,-1-1 0,1 1 0,-1-1 0,1 1 0,-1-1-1,1 1 1,-1-1 0,1 0 0,-1 1 0,1-1 0,-1 1 0,0-1 0,1 0 0,-1 0 0,0 1 0,1-1-1,-1 0 1,0 0 0,0 0 0,2-11 8,0 0-1,-1 0 1,-1-15-1,1 8 4,0 10 20,0 0 0,1 1 0,0 0 0,0-1 0,1 1 0,1 0 0,-1 0 0,5-7 0,-7 13 30,0 0 0,1 0 1,-1 0-1,0 0 1,1 0-1,-1 1 0,1-1 1,-1 1-1,1-1 1,0 1-1,0 0 0,0-1 1,0 1-1,-1 0 0,2 0 1,-1 0-1,0 1 1,0-1-1,0 0 0,0 1 1,0-1-1,1 1 1,-1 0-1,0 0 0,0 0 1,1 0-1,-1 0 0,0 0 1,0 1-1,0-1 1,1 1-1,-1-1 0,0 1 1,0 0-1,3 2 1,-3-2-12,0 1 0,0-1 0,0 1 0,0-1 0,0 1 0,-1 0 0,1 0 0,-1 0 0,1-1 1,-1 2-1,0-1 0,1 0 0,-1 0 0,0 0 0,0 3 0,9 36 235,-10-40-278,-2 8 40,1-9-48,1 0-1,0 0 1,0 0-1,0 0 1,-1 0-1,1 0 1,0 0-1,0-1 1,0 1-1,-1 0 1,1 0-1,0 0 1,0 0-1,0 0 1,0 0-1,-1 0 1,1 0-1,0-1 1,0 1-1,0 0 1,0 0-1,0 0 1,0 0-1,-1-1 1,1 1-1,0 0 1,0 0-1,0 0 1,0 0-1,0-1 1,0 1 0,0 0-1,0 0 1,0 0-1,0-1 1,0 1-1,0 0 1,0 0-1,0 0 1,0-1-1,0 1 1,0 0-1,0 0 1,0 0-1,0-1 1,0 1-1,0 0 1,0 0-1,1 0 1,-1 0-1,0-1 1,0 1-1,0 0 1,-1-18-2,1-1 1,1 1 0,1 0-1,0 0 1,1-1-1,1 2 1,1-1 0,1 0-1,11-25 1,-16 42 3,-1-1 0,1 1 1,0-1-1,-1 0 0,1 1 1,0 0-1,0-1 0,0 1 1,1 0-1,-1-1 0,0 1 1,0 0-1,1 0 0,-1 0 0,0 0 1,1 0-1,-1 0 0,1 1 1,0-1-1,-1 0 0,1 1 1,-1-1-1,1 1 0,0-1 1,0 1-1,-1 0 0,1 0 1,0 0-1,3 0 0,-2 2 15,1-1 1,-1 1-1,1 0 1,-1 0-1,1 0 0,-1 0 1,0 1-1,0 0 0,0-1 1,-1 1-1,1 0 1,3 5-1,2 3-145,-4-5 143,0 0 0,0-1 0,1 0 0,-1 1 0,10 6 1,-13-11-119,0-1-1,0 1 1,0 0 0,0-1 0,0 1 0,0-1 0,0 0 0,1 1 0,-1-1 0,0 0 0,0 0 0,0 0 0,0 1 0,0-1 0,1 0 0,-1-1 0,0 1 0,0 0 0,0 0 0,0 0 0,0-1 0,0 1 0,0 0 0,1-1 0,-1 1 0,0-1 0,0 0 0,0 1 0,-1-1 0,1 0 0,0 1 0,0-1 0,0 0 0,0 0 0,-1 0 0,1 0 0,0 0 0,-1 0 0,1 0 0,-1 0 0,1 0 0,0-1 0,8-15-1532,-1 0-1,0-1 1,-1 0 0,7-27 0,-7 16 1189,-2-1 0,3-34 0,-9 56 1512,-2 10 664,-4 16 2,6-7-1328,0 0-1,1 1 1,0-1 0,1 0-1,0 0 1,1 0 0,0 1 0,1-2-1,4 12 1,-6-18-360,0-1 1,0 1-1,1-1 1,0 0-1,-1 1 0,1-1 1,0 0-1,1 0 1,-1 0-1,0 0 0,1-1 1,0 1-1,-1-1 1,1 1-1,0-1 0,0 0 1,0 0-1,1-1 1,-1 1-1,0 0 0,1-1 1,-1 0-1,1 0 1,0 0-1,-1 0 0,1-1 1,0 1-1,-1-1 1,1 0-1,0 0 0,4-1 1,-5 0 17,1 0 1,-1 0-1,1 0 1,-1 0 0,1-1-1,-1 0 1,0 0-1,0 0 1,0 0-1,0 0 1,0 0-1,-1-1 1,1 0 0,-1 1-1,1-1 1,-1 0-1,0 0 1,0 0-1,0 0 1,-1-1-1,1 1 1,-1 0 0,1-1-1,-1 1 1,0-1-1,-1 0 1,1 1-1,-1-1 1,1 0-1,-1 1 1,-1-6-1,2 5-29,-1 0 0,0-1 0,-1 1 1,1 0-1,-1 0 0,1 0 0,-1 0 0,-1 0 0,1 0 0,0 0 0,-1 0 0,0 0 0,0 1 0,0-1 0,0 1 0,-1-1 0,0 1 0,1 0 0,-1 0 0,0 0 0,0 0 0,-1 1 0,1-1 0,0 1 0,-1 0 0,0 0 0,-7-3 0,-19 0-477,26 6-3,-1-2 0,1 1 0,-1 0 0,1-1 0,0 0 0,-1 0 0,1 0 0,0-1 0,0 0 0,0 1 0,0-1 1,0-1-1,-4-2 0,3-6-789</inkml:trace>
</inkml:ink>
</file>

<file path=ppt/ink/ink1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26.355"/>
    </inkml:context>
    <inkml:brush xml:id="br0">
      <inkml:brushProperty name="width" value="0.05" units="cm"/>
      <inkml:brushProperty name="height" value="0.05" units="cm"/>
      <inkml:brushProperty name="color" value="#FF0066"/>
    </inkml:brush>
  </inkml:definitions>
  <inkml:trace contextRef="#ctx0" brushRef="#br0">1 146 9362,'107'3'3714,"-104"-3"-3522,0 1 1,0-1-1,0 1 0,0 0 1,0 0-1,-1 0 1,1 1-1,0-1 0,-1 1 1,1-1-1,-1 1 0,0 0 1,1 0-1,-1 0 0,0 0 1,0 0-1,0 0 0,0 1 1,-1-1-1,1 1 0,2 5 1,4 5 874,-5-9-786,29 41 1973,-32-45-2250,0 0 0,0 0 0,0 0 0,0 0 0,0 0-1,0 0 1,0 0 0,1 0 0,-1 0 0,0 0 0,0 1 0,0-1 0,0 0 0,0 0 0,0 0 0,0 0 0,0 0 0,0 0 0,0 0 0,0 0 0,0 1 0,0-1 0,0 0-1,0 0 1,0 0 0,0 0 0,0 0 0,0 0 0,0 0 0,0 1 0,0-1 0,0 0 0,0 0 0,0 0 0,0 0 0,0 0 0,0 0 0,0 0 0,0 0 0,0 1 0,0-1 0,0 0-1,0 0 1,0 0 0,0 0 0,0 0 0,0 0 0,0 0 0,-1 0 0,1 0 0,0 0 0,0 1 0,0-1 0,0 0 0,0 0 0,0 0 0,0 0 0,0 0 0,-1 0 0,1 0-1,0 0 1,0 0 0,0 0 0,0 0 0,0 0 0,0 0 0,-1 0 0,-5-10 697,-2-19-530,-4-40 0,11 60-162,0-1 1,0 1 0,1-1-1,1 1 1,-1-1-1,2 1 1,-1-1 0,6-17-1,-5 24-100,0 0-1,0 1 1,0-1-1,1 0 0,-1 1 1,1-1-1,0 1 0,-1 0 1,5-3-1,16-8-4741,-8 9 3550</inkml:trace>
</inkml:ink>
</file>

<file path=ppt/ink/ink1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26.756"/>
    </inkml:context>
    <inkml:brush xml:id="br0">
      <inkml:brushProperty name="width" value="0.05" units="cm"/>
      <inkml:brushProperty name="height" value="0.05" units="cm"/>
      <inkml:brushProperty name="color" value="#FF0066"/>
    </inkml:brush>
  </inkml:definitions>
  <inkml:trace contextRef="#ctx0" brushRef="#br0">1 121 7698,'4'-6'10020,"8"5"-5519,18 4-4053,-13-1 466,-13-2-877,-1-1 1,1 1-1,-1-1 0,1 0 1,0 0-1,-1-1 0,0 1 1,1-1-1,-1 1 0,0-1 1,0 0-1,0 0 0,0-1 1,5-4-1,1-2-8,-1-1 0,14-22 0,6-7 40,-28 39-64,1 0 0,-1 0 0,0-1 0,0 1-1,1 0 1,-1 0 0,0-1 0,1 1 0,-1 0 0,0 0 0,1 0-1,-1 0 1,0-1 0,1 1 0,-1 0 0,1 0 0,-1 0 0,0 0-1,1 0 1,-1 0 0,0 0 0,1 0 0,-1 0 0,1 0 0,-1 0-1,0 0 1,1 1 0,-1-1 0,0 0 0,1 0 0,-1 0 0,0 0-1,1 1 1,-1-1 0,0 0 0,1 0 0,-1 1 0,0-1 0,0 0-1,1 1 1,10 14 194,-9-12-150,80 137 1491,-29-47-1170,-50-88-299,11 17-282,-1 1 0,-1 0 0,-1 1 0,10 30-1,-14-10 397</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19.092"/>
    </inkml:context>
    <inkml:brush xml:id="br0">
      <inkml:brushProperty name="width" value="0.05" units="cm"/>
      <inkml:brushProperty name="height" value="0.05" units="cm"/>
      <inkml:brushProperty name="color" value="#FF0066"/>
    </inkml:brush>
  </inkml:definitions>
  <inkml:trace contextRef="#ctx0" brushRef="#br0">0 19 7034,'3'-18'11746,"1"27"-10330,-3 0-1302,8 31 365,-3 0 0,3 52 0,-9-81-407,1 82 610,23 156 1,-22-233-553,0 0 1,-2-1 0,0 1-1,0 0 1,-2-1 0,0 1-1,-1 0 1,-6 22 0,-3-18 676,10-16-3904</inkml:trace>
</inkml:ink>
</file>

<file path=ppt/ink/ink1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27.268"/>
    </inkml:context>
    <inkml:brush xml:id="br0">
      <inkml:brushProperty name="width" value="0.05" units="cm"/>
      <inkml:brushProperty name="height" value="0.05" units="cm"/>
      <inkml:brushProperty name="color" value="#FF0066"/>
    </inkml:brush>
  </inkml:definitions>
  <inkml:trace contextRef="#ctx0" brushRef="#br0">106 3 7706,'-11'-2'4957,"10"2"-4774,0 0 0,0 0 1,1-1-1,-1 1 1,0 0-1,0 0 0,1 0 1,-1 0-1,0 0 1,0 0-1,1 0 0,-1 0 1,0 1-1,0-1 1,1 0-1,-1 0 0,0 0 1,1 1-1,-1-1 0,0 0 1,1 1-1,-1-1 1,0 1-1,1-1 0,-1 1 1,1-1-1,-1 1 1,1-1-1,-1 1 0,1 0 1,-1-1-1,1 1 1,0 0-1,-1 0 0,-11 18 566,1 1-1,1 1 0,1 0 0,1 0 0,-7 30 0,13-44-662,0 0 0,1 0 0,0 0 0,1 0-1,0 0 1,0 0 0,0 0 0,1 0-1,3 14 1,-4-19-75,1 0 1,-1 0-1,1 0 0,0 0 1,0 0-1,0 0 0,0 0 0,0 0 1,0 0-1,0-1 0,1 1 0,-1 0 1,1-1-1,-1 1 0,1-1 1,0 0-1,-1 1 0,1-1 0,0 0 1,0 0-1,0 0 0,0 0 0,0 0 1,0-1-1,0 1 0,0-1 1,0 1-1,0-1 0,1 0 0,-1 0 1,0 1-1,0-2 0,0 1 0,0 0 1,1 0-1,1-1 0,20-5-125,0 0-1,0-2 0,28-12 1,-39 14-762,-1 0 0,0-1 0,-1-1 0,15-10 0,-6-5-1667,-4-6 1146</inkml:trace>
</inkml:ink>
</file>

<file path=ppt/ink/ink1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27.717"/>
    </inkml:context>
    <inkml:brush xml:id="br0">
      <inkml:brushProperty name="width" value="0.05" units="cm"/>
      <inkml:brushProperty name="height" value="0.05" units="cm"/>
      <inkml:brushProperty name="color" value="#FF0066"/>
    </inkml:brush>
  </inkml:definitions>
  <inkml:trace contextRef="#ctx0" brushRef="#br0">6 191 8290,'14'-4'8996,"5"-19"-6519,-13 13-1516,27-38 74,-31 44-944,0 0 0,0-1-1,0 1 1,0 0-1,-1 0 1,0-1 0,0 1-1,0-1 1,0 1-1,-1-1 1,0 0 0,0 1-1,0-1 1,0 1 0,-1-1-1,0 1 1,0-1-1,-3-8 1,4 12-88,-1 1-1,1-1 1,-1 0-1,1 0 1,-1 0-1,0 1 1,1-1-1,-1 0 1,0 1 0,0-1-1,1 0 1,-1 1-1,0-1 1,0 1-1,0 0 1,0-1-1,1 1 1,-1-1-1,0 1 1,0 0 0,0 0-1,0 0 1,0-1-1,0 1 1,0 0-1,0 0 1,0 0-1,0 1 1,0-1 0,0 0-1,0 0 1,0 0-1,0 1 1,1-1-1,-1 0 1,0 1-1,0-1 1,0 1-1,0-1 1,0 1 0,1-1-1,-1 1 1,0 0-1,1-1 1,-2 3-1,-2 0-4,0 1-1,0-1 0,1 1 1,-1 0-1,1 1 0,0-1 1,-3 7-1,2-3 34,1 1 1,1-1-1,0 1 1,0 0-1,1 0 0,0 0 1,0 0-1,1 0 1,0 0-1,0 0 0,1 0 1,1 0-1,3 13 1,-4-18-25,0 1 0,1-1 1,-1 0-1,1 0 1,0 0-1,0 0 0,0 0 1,1-1-1,-1 1 1,1-1-1,0 0 0,0 1 1,0-1-1,0 0 1,1-1-1,-1 1 0,1 0 1,-1-1-1,1 0 1,0 0-1,0 0 0,0-1 1,0 1-1,1-1 1,-1 0-1,0 0 0,1 0 1,-1-1-1,9 1 1,-4-2-135,0 0 1,1-1 0,-1 0 0,0 0 0,0-1 0,-1 0 0,1-1 0,-1 0 0,1 0 0,-1-1 0,0 0 0,8-6 0,-6 3-605,0-1-1,-1 1 1,0-2 0,-1 1-1,0-1 1,0 0 0,-1-1-1,9-16 1,-1-7-644</inkml:trace>
</inkml:ink>
</file>

<file path=ppt/ink/ink1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28.165"/>
    </inkml:context>
    <inkml:brush xml:id="br0">
      <inkml:brushProperty name="width" value="0.05" units="cm"/>
      <inkml:brushProperty name="height" value="0.05" units="cm"/>
      <inkml:brushProperty name="color" value="#FF0066"/>
    </inkml:brush>
  </inkml:definitions>
  <inkml:trace contextRef="#ctx0" brushRef="#br0">22 176 8058,'-22'-21'8492,"32"33"-6358,-2-3-1642,-1 1 0,0 0-1,-1 0 1,0 1 0,0 0 0,5 16-1,17 72 1236,-23-75-1564,1-1 0,1 1 0,1-2 0,17 35 0,-2-27-289,-22-29 72,-1-1 0,1 1 0,-1-1 0,1 1 0,-1-1 0,1 1 0,0-1 1,0 1-1,-1-1 0,1 1 0,0-1 0,-1 0 0,1 1 0,0-1 0,0 0 0,0 0 0,-1 0 0,1 0 0,0 0 0,0 1 0,0-1 0,0-1 0,-1 1 0,1 0 0,0 0 0,0 0 0,0 0 0,-1-1 0,1 1 1,0 0-1,0 0 0,-1-1 0,1 1 0,0-1 0,-1 1 0,1-1 0,0 1 0,-1-1 0,1 1 0,0-1 0,-1 0 0,1-1 0,2-2-579,-1-2 0,0 1 1,0 0-1,0 0 0,-1-1 0,1 1 0,0-9 0,2-11-1325,6-11 416</inkml:trace>
  <inkml:trace contextRef="#ctx0" brushRef="#br0" timeOffset="1">137 1 6161,'0'1'4169,"-5"10"-2263,3-7-1560,1-1-1,0 0 1,0 1 0,0-1-1,0 1 1,1-1 0,-1 1-1,1-1 1,0 1 0,0-1-1,0 1 1,1-1 0,-1 1-1,1-1 1,0 1 0,0-1-1,2 5 1,3 7 516,0 0 0,14 21 1,-9-16-122,21 47 1258,-20-41-1654,0-1-1,2 1 1,1-2 0,18 24-1,-33-47-447,1-1 0,-1 1 1,0 0-1,1-1 0,-1 1 0,1-1 0,-1 1 1,1 0-1,-1-1 0,1 1 0,0-1 0,-1 0 1,1 1-1,0-1 0,-1 1 0,1-1 0,0 0 0,-1 0 1,1 1-1,0-1 0,0 0 0,-1 0 0,1 0 1,0 0-1,0 0 0,0 0 0,-1 0 0,1 0 0,0 0 1,0 0-1,-1 0 0,1 0 0,0-1 0,0 1 1,-1 0-1,1-1 0,0 1 0,-1 0 0,1-1 1,0 1-1,-1-1 0,1 1 0,-1-1 0,1 1 0,-1-1 1,1 1-1,-1-1 0,1 0 0,-1 1 0,1-1 1,-1 0-1,1 0 0,8-12-1128</inkml:trace>
</inkml:ink>
</file>

<file path=ppt/ink/ink1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28.632"/>
    </inkml:context>
    <inkml:brush xml:id="br0">
      <inkml:brushProperty name="width" value="0.05" units="cm"/>
      <inkml:brushProperty name="height" value="0.05" units="cm"/>
      <inkml:brushProperty name="color" value="#FF0066"/>
    </inkml:brush>
  </inkml:definitions>
  <inkml:trace contextRef="#ctx0" brushRef="#br0">62 0 11194,'-14'13'4184,"6"-5"-2995,0-1-1,1 1 1,0 0-1,-10 15 1,17-22-1136,0 1 0,-1-1 1,1 0-1,0 0 0,0 0 0,0 1 1,0-1-1,0 0 0,0 0 1,1 0-1,-1 1 0,0-1 1,0 0-1,1 0 0,-1 0 1,1 0-1,-1 0 0,1 0 1,0 0-1,-1 0 0,1 0 1,0 0-1,0 0 0,0 0 0,-1 0 1,1-1-1,2 2 0,29 21-6,-28-20 29,7 3-48,0 0 1,0-1 0,0-1 0,15 5-1,-16-6 235,1 0 0,-1 1 1,1 1-1,17 10 0,-27-14-211,1 0 0,-1 0 0,1 0 0,-1 0 1,0 0-1,1 0 0,-1 1 0,0-1 0,0 0 0,0 1 1,0-1-1,0 1 0,0 0 0,0-1 0,-1 1 1,1 0-1,0-1 0,-1 1 0,0 0 0,1 0 1,-1 3-1,0-3 4,-1 1 0,1-1 0,-1 1 0,0-1 0,0 0 0,0 1 0,0-1 0,0 0 1,0 1-1,0-1 0,-1 0 0,0 0 0,-2 3 0,-6 5-77,-1-1 0,0 0 0,-1 0-1,-15 8 1,22-14-135,-23 14-1551,5-2 769</inkml:trace>
</inkml:ink>
</file>

<file path=ppt/ink/ink1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35.454"/>
    </inkml:context>
    <inkml:brush xml:id="br0">
      <inkml:brushProperty name="width" value="0.05" units="cm"/>
      <inkml:brushProperty name="height" value="0.05" units="cm"/>
      <inkml:brushProperty name="color" value="#FF0066"/>
    </inkml:brush>
  </inkml:definitions>
  <inkml:trace contextRef="#ctx0" brushRef="#br0">1 127 11266,'74'14'4561,"-25"-33"-3072,10-1-265,-6 4-496,-2 5-488,-18-2-608,-4-1-592,-6 1-937,3-3-2615,-6-3 2935</inkml:trace>
</inkml:ink>
</file>

<file path=ppt/ink/ink1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35.861"/>
    </inkml:context>
    <inkml:brush xml:id="br0">
      <inkml:brushProperty name="width" value="0.05" units="cm"/>
      <inkml:brushProperty name="height" value="0.05" units="cm"/>
      <inkml:brushProperty name="color" value="#FF0066"/>
    </inkml:brush>
  </inkml:definitions>
  <inkml:trace contextRef="#ctx0" brushRef="#br0">1 521 12787,'34'-25'4753,"50"-36"-3577,27-8 96,28-18-191,-1-2-209,-13 10-904,-15 19-937,-53 10 673</inkml:trace>
</inkml:ink>
</file>

<file path=ppt/ink/ink1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38.929"/>
    </inkml:context>
    <inkml:brush xml:id="br0">
      <inkml:brushProperty name="width" value="0.05" units="cm"/>
      <inkml:brushProperty name="height" value="0.05" units="cm"/>
      <inkml:brushProperty name="color" value="#FF0066"/>
    </inkml:brush>
  </inkml:definitions>
  <inkml:trace contextRef="#ctx0" brushRef="#br0">0 91 12099,'2'-1'295,"0"0"0,1 0 0,-1 1 1,0-1-1,0 1 0,0-1 0,1 1 1,-1 0-1,0 0 0,0 0 0,1 0 0,-1 0 1,0 0-1,0 1 0,1-1 0,-1 1 1,0 0-1,3 1 0,-2 0-110,1 0 0,-1 0-1,1 0 1,-1 1 0,0 0-1,0 0 1,0 0 0,0 0 0,3 4-1,2 5-17,-1 0 1,0 0-1,-1 0 0,8 26 0,-1 0 92,-3 1-1,-1 0 1,7 72 0,-17-100-140,-4-20 61,-4-18 84,5-7-130,0 0 0,4-66 1,1 83-136,0 0 1,2 0-1,0 0 1,1 0-1,0 1 1,2 0-1,13-29 0,-17 40-40,1 1 0,-1 0 0,1 0 1,1 0-1,-1 0 0,0 0 0,1 0 0,0 1 0,0-1 0,0 1 0,0 0 0,1 1 0,8-5 0,-2 3-456,1 1 1,0 0-1,0 0 1,17 0 0,-6 0 333,1-1 438</inkml:trace>
</inkml:ink>
</file>

<file path=ppt/ink/ink1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39.732"/>
    </inkml:context>
    <inkml:brush xml:id="br0">
      <inkml:brushProperty name="width" value="0.05" units="cm"/>
      <inkml:brushProperty name="height" value="0.05" units="cm"/>
      <inkml:brushProperty name="color" value="#FF0066"/>
    </inkml:brush>
  </inkml:definitions>
  <inkml:trace contextRef="#ctx0" brushRef="#br0">0 153 8746,'66'-37'3741,"-74"56"4822,-18 58-7866,7-9-68,18-64-592,1 1-1,-1-1 1,1 0 0,0 1 0,0-1 0,1 1 0,-1-1 0,1 0 0,0 0-1,0 1 1,3 6 0,-4-10-32,0 0 0,1 0 0,-1-1 0,0 1 0,1 0 0,-1 0 0,1-1 0,-1 1-1,1 0 1,-1 0 0,1-1 0,0 1 0,-1-1 0,1 1 0,0 0 0,0-1 0,-1 1 0,1-1 0,0 0 0,0 1-1,0-1 1,-1 0 0,1 1 0,0-1 0,0 0 0,0 0 0,1 0 0,0 0-3,-1 0 1,1-1-1,0 0 1,-1 1 0,1-1-1,-1 0 1,0 0-1,1 1 1,-1-1-1,0 0 1,1-1-1,-1 1 1,2-2-1,3-4-7,-1 0 1,0 0-1,0-1 0,5-9 1,6-33-274,-12 37-21,-12 34 139,7-17 155,-1 0 0,1 1-1,0-1 1,0 0-1,1 1 1,0-1-1,-1 1 1,1-1 0,1 6-1,-1-9 6,1 0 0,-1 0-1,1 1 1,-1-1 0,0 0-1,1 0 1,0 0 0,-1 0 0,1 0-1,0 0 1,-1 0 0,1 0 0,0-1-1,0 1 1,0 0 0,0 0-1,0 0 1,0-1 0,0 1 0,0-1-1,0 1 1,0-1 0,0 1-1,0-1 1,0 0 0,0 1 0,1-1-1,-1 0 1,0 0 0,0 0 0,0 0-1,1 0 1,-1 0 0,0 0-1,0 0 1,0 0 0,0-1 0,1 1-1,0-1 1,5-1-3,0 0 0,-1-1 0,0 1 0,1-1 0,-1-1 0,0 1 0,0-1 0,-1 0 0,8-7 0,44-47-262,-47 44 143,0 0-1,-1-1 0,-1-1 0,13-31 0,-6 12 57,-15 35 72,0-1 0,1 1-1,-1-1 1,0 1 0,1-1 0,-1 1-1,0-1 1,1 1 0,-1 0 0,1-1-1,-1 1 1,1 0 0,-1-1 0,0 1-1,1 0 1,-1-1 0,1 1 0,0 0-1,-1 0 1,1 0 0,-1-1 0,1 1-1,-1 0 1,1 0 0,-1 0 0,1 0-1,0 0 1,-1 0 0,1 0-1,-1 0 1,1 0 0,0 1 0,-1-1-1,1 0 1,-1 0 0,1 0 0,-1 1-1,1-1 1,-1 0 0,1 0 0,-1 1-1,1-1 1,-1 0 0,0 1 0,1-1-1,-1 1 1,1-1 0,-1 1 0,0-1-1,1 1 1,-1-1 0,1 1 0,23 33 469,-20-29-359,31 49 284,-2 1-1,-2 2 1,32 84-1,-61-134-393,2 1-2,-1 1 0,0 0 0,-1 0 0,0-1-1,0 1 1,0 17 0,-2-26-3,0 0-1,0 1 0,0-1 1,0 0-1,0 0 0,0 0 1,0 1-1,0-1 0,0 0 0,0 0 1,0 0-1,0 0 0,0 1 1,0-1-1,-1 0 0,1 0 1,0 0-1,0 0 0,0 0 1,0 0-1,0 1 0,0-1 1,-1 0-1,1 0 0,0 0 0,0 0 1,0 0-1,0 0 0,-1 0 1,1 0-1,0 0 0,0 0 1,0 0-1,0 0 0,-1 0 1,1 0-1,0 0 0,0 0 0,0 0 1,-1 0-1,1 0 0,0 0 1,0 0-1,0 0 0,0 0 1,-1 0-1,1 0 0,0 0 1,0 0-1,0 0 0,0 0 1,0 0-1,-1-1 0,1 1 0,0 0 1,0 0-1,0 0 0,0 0 1,0 0-1,0-1 0,-1 1 1,1 0-1,0 0 0,0 0 1,0-1-1,-10-10 3,-6-18-12,0-2 0,2 1 1,2-2-1,1 0 0,1 0 0,-10-61 0,19 90 7,-4-27-13,-2-44 0,6 67 13,1 0 0,0 0 0,1 0-1,-1 0 1,1 0 0,1 0 0,-1 0 0,1 0-1,0 1 1,1-1 0,0 1 0,6-11 0,-7 15 7,-1 0 0,1 0 0,0 0 1,1 1-1,-1-1 0,0 1 0,0 0 1,1-1-1,-1 1 0,0 0 0,1 0 1,-1 1-1,1-1 0,-1 0 0,1 1 1,0 0-1,-1-1 0,1 1 0,0 0 0,-1 0 1,1 1-1,-1-1 0,1 1 0,0-1 1,-1 1-1,1 0 0,-1 0 0,1 0 1,-1 0-1,0 0 0,1 0 0,2 3 1,-2-3 23,0 1 1,-1 0 0,1 0 0,0 0 0,0 0 0,-1 0 0,1 1 0,-1-1 0,0 1-1,0 0 1,0 0 0,0-1 0,0 1 0,-1 0 0,1 0 0,-1 1 0,0-1 0,0 0 0,0 0-1,0 1 1,0-1 0,-1 1 0,0-1 0,0 7 0,-1-6-19,0 1 1,-1-1 0,0 1-1,0-1 1,-1 0-1,1 1 1,-1-1-1,0 0 1,0-1-1,0 1 1,0-1 0,-1 1-1,1-1 1,-7 4-1,7-4-204,0-1-1,0 0 0,0 0 1,0-1-1,0 1 0,-1-1 1,1 1-1,0-1 0,-1 0 1,1 0-1,-1-1 1,0 1-1,1-1 0,-1 1 1,1-1-1,-1 0 0,0-1 1,1 1-1,-8-2 0,3-5-1763,13-5 894</inkml:trace>
</inkml:ink>
</file>

<file path=ppt/ink/ink1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40.161"/>
    </inkml:context>
    <inkml:brush xml:id="br0">
      <inkml:brushProperty name="width" value="0.05" units="cm"/>
      <inkml:brushProperty name="height" value="0.05" units="cm"/>
      <inkml:brushProperty name="color" value="#FF0066"/>
    </inkml:brush>
  </inkml:definitions>
  <inkml:trace contextRef="#ctx0" brushRef="#br0">116 181 11266,'9'16'4801,"4"-1"-2880,-5 1-289,0-5-592,1-1-423,-1-2-393,2-4-64,-3 3-568,-7-4-721</inkml:trace>
  <inkml:trace contextRef="#ctx0" brushRef="#br0" timeOffset="1">0 19 8970,'7'4'3001,"15"-6"-3458,6-3-311,4-11 536</inkml:trace>
</inkml:ink>
</file>

<file path=ppt/ink/ink1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40.574"/>
    </inkml:context>
    <inkml:brush xml:id="br0">
      <inkml:brushProperty name="width" value="0.05" units="cm"/>
      <inkml:brushProperty name="height" value="0.05" units="cm"/>
      <inkml:brushProperty name="color" value="#FF0066"/>
    </inkml:brush>
  </inkml:definitions>
  <inkml:trace contextRef="#ctx0" brushRef="#br0">25 385 7674,'-12'67'6417,"8"-50"-5505,1 1 0,1-1 1,-1 28-1,3-43-893,1 0 0,-1 0-1,1 0 1,0 0 0,0 0 0,0 0 0,0-1 0,0 1 0,0 0 0,0 0 0,1-1 0,-1 1-1,0-1 1,1 1 0,0-1 0,-1 1 0,1-1 0,0 0 0,-1 0 0,1 0 0,0 0 0,0 0-1,0 0 1,0-1 0,0 1 0,0-1 0,0 1 0,0-1 0,0 0 0,1 1 0,-1-1 0,0-1-1,0 1 1,0 0 0,0 0 0,0-1 0,0 1 0,0-1 0,0 1 0,0-1 0,0 0 0,0 0-1,0 0 1,0 0 0,-1 0 0,4-2 0,0-4-61,1 0 0,-1 0-1,0 0 1,0 0 0,-1-1 0,0 1 0,-1-1-1,1 0 1,-2 0 0,4-11 0,-1-2-83,-1 0-1,3-43 1,-6 29 167,-2 1 1,-1 0-1,-2 0 1,-1 0-1,-2 0 1,-1 0 0,-2 1-1,-15-35 1,24 65 43,0 0 0,-1 0 1,1 0-1,-1 0 0,1 1 1,-1-1-1,0 0 1,0 1-1,0 0 0,0-1 1,0 1-1,-4-2 1,5 3-38,1 1 1,-1 0 0,1 0-1,-1 0 1,1-1 0,-1 1-1,1 0 1,-1 0 0,0 0-1,1 0 1,-1 0-1,1 0 1,-1 0 0,0 0-1,1 0 1,-1 1 0,1-1-1,-1 0 1,1 0 0,-1 0-1,1 1 1,-1-1 0,0 1-1,-14 19 828,12-10-686,0 0 1,0 0-1,1 0 0,0 0 1,1 0-1,0 0 1,1 0-1,0 1 0,0-1 1,1 0-1,0 0 0,1 0 1,6 19-1,-1-9-81,0 0 0,1 0 0,1-1 0,1 0 0,22 31 0,-13-26-596,1-2 0,1 0 0,45 36 0,-22-25-178</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19.734"/>
    </inkml:context>
    <inkml:brush xml:id="br0">
      <inkml:brushProperty name="width" value="0.05" units="cm"/>
      <inkml:brushProperty name="height" value="0.05" units="cm"/>
      <inkml:brushProperty name="color" value="#FF0066"/>
    </inkml:brush>
  </inkml:definitions>
  <inkml:trace contextRef="#ctx0" brushRef="#br0">24 46 6465,'-8'-5'7734,"8"5"-7279,-1 0-1,1 0 1,-1 0 0,1 0 0,-1 0 0,-1 0 0,-5 10 2365,6-6-2740,0 0 1,1 1 0,-1-1-1,1 1 1,0-1-1,0 7 1,3 0 83,-1 0 0,2 0 1,-1-1-1,1 1 0,1-1 0,0 0 0,0 0 0,1-1 1,0 1-1,10 9 0,-3 0 271,-1-1 0,0 2 0,16 37 0,-28-57-424,0 1 0,0-1-1,0 0 1,1 1 0,-1-1-1,0 0 1,0 1 0,0-1 0,1 0-1,-1 1 1,0-1 0,1 0-1,-1 0 1,0 1 0,1-1 0,-1 0-1,0 0 1,1 1 0,-1-1-1,0 0 1,1 0 0,-1 0-1,1 0 1,-1 0 0,0 0 0,1 0-1,-1 1 1,1-1 0,-1 0-1,0 0 1,1-1 0,-1 1 0,1 0-1,-1 0 1,1 0 0,0 0-1,16-11 369,-9 5-374,-1 3 18,-1-1 0,-1 0-1,1-1 1,-1 1 0,8-9-1,-5 4 1,-3 4-5,-1 0 0,0 0 1,0-1-1,0 0 0,-1 0 0,0 0 0,0 0 0,-1 0 1,3-8-1,5-12 32,-8 23-45,-1 0-1,1-1 1,-1 1-1,0-1 1,0 1-1,0-1 1,0 1 0,-1-1-1,1 0 1,-1 1-1,0-1 1,0 0-1,0 1 1,-1-1-1,1 0 1,-1 1-1,0-1 1,0 1 0,0-1-1,-1 1 1,1-1-1,-1 1 1,-3-5-1,2 4 7,-1 0 1,0 0-1,0 0 0,0 1 0,0-1 0,-1 1 1,1 0-1,-1 1 0,0-1 0,0 1 0,0 0 0,0 0 1,0 0-1,0 1 0,-8-2 0,-3 1-88,-1 0-1,-23 1 1,40 1-6,-1 0 0,1 0 0,-1 0 0,1 0 0,-1 0 0,1 0 0,-1 0 0,1-1 0,-1 1 0,1 0 0,-1 0 0,1 0 0,0 0 1,-1-1-1,1 1 0,-1 0 0,1-1 0,0 1 0,-1 0 0,1-1 0,-1 1 0,1 0 0,0-1 0,0 1 0,-1 0 0,1-1 0,0 1 0,0-1 0,-1 1 0,1-1 0,0 1 0,0-1 0,0 1 0,0-1 0,0 1 0,0-1 0,0 1 0,0-1 0,0 1 0,0 0 0,0-1 0,0 1 0,0-1 0,0 1 0,0-1 0,1 1 0,-1-1 0,0 1 0,0-1 1,1 0-1,4-21-1102</inkml:trace>
</inkml:ink>
</file>

<file path=ppt/ink/ink1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41.006"/>
    </inkml:context>
    <inkml:brush xml:id="br0">
      <inkml:brushProperty name="width" value="0.05" units="cm"/>
      <inkml:brushProperty name="height" value="0.05" units="cm"/>
      <inkml:brushProperty name="color" value="#FF0066"/>
    </inkml:brush>
  </inkml:definitions>
  <inkml:trace contextRef="#ctx0" brushRef="#br0">1 0 8474,'4'3'4193,"4"-1"-1505,10 9-695,1 8-81,1 0-592,-1 5-383,-3 1-465,0-6-224,-7-2-152,2 1-32,-4-6-504,-1-5-328</inkml:trace>
</inkml:ink>
</file>

<file path=ppt/ink/ink1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41.374"/>
    </inkml:context>
    <inkml:brush xml:id="br0">
      <inkml:brushProperty name="width" value="0.05" units="cm"/>
      <inkml:brushProperty name="height" value="0.05" units="cm"/>
      <inkml:brushProperty name="color" value="#FF0066"/>
    </inkml:brush>
  </inkml:definitions>
  <inkml:trace contextRef="#ctx0" brushRef="#br0">8 4 9482,'-8'-3'3393,"8"6"-3009,2-3-160,11-2-1512</inkml:trace>
</inkml:ink>
</file>

<file path=ppt/ink/ink1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41.762"/>
    </inkml:context>
    <inkml:brush xml:id="br0">
      <inkml:brushProperty name="width" value="0.05" units="cm"/>
      <inkml:brushProperty name="height" value="0.05" units="cm"/>
      <inkml:brushProperty name="color" value="#FF0066"/>
    </inkml:brush>
  </inkml:definitions>
  <inkml:trace contextRef="#ctx0" brushRef="#br0">9 246 9402,'-1'35'5079,"-6"14"-2016,48-130-1936,-36 69-1122,1 0 0,1 1 0,0-1-1,0 1 1,1 1 0,11-12 0,-18 20 26,1 1 0,0-1 0,0 0-1,0 1 1,0-1 0,0 1 0,1 0-1,-1 0 1,0 0 0,0 0 0,1 0-1,-1 0 1,1 1 0,-1-1 0,1 1-1,-1 0 1,1 0 0,-1-1-1,1 2 1,-1-1 0,1 0 0,-1 0-1,1 1 1,-1-1 0,0 1 0,1 0-1,-1 0 1,0 0 0,1 0 0,-1 0-1,0 1 1,0-1 0,0 0 0,0 1-1,0 0 1,0-1 0,2 4 0,1 0 66,-1 0 1,0 0-1,-1 1 1,1-1 0,-1 1-1,0 0 1,0 0 0,-1 0-1,1 0 1,-2 0-1,1 0 1,0 1 0,-1-1-1,0 14 1,1-9-21,-2-13 31,1-21-33,0-2-67,0 1 0,1-1 0,1 0 0,2 1 0,0-1 0,17-42 0,-21 65-9,0-1 0,0 1 0,0-1 0,1 1 1,-1 0-1,1 0 0,-1-1 0,1 1 0,0 0 0,0 1 0,4-5 0,-5 6 8,0-1 0,1 1 1,-1-1-1,0 1 0,0-1 0,1 1 0,-1 0 0,0 0 0,0-1 0,1 1 0,-1 0 0,0 0 0,1 0 0,-1 0 0,0 1 0,0-1 1,1 0-1,1 1 0,1 1 35,1 1 0,0 0 0,0 0 0,-1 0 0,0 0 0,0 1 0,0 0 0,0 0-1,0 0 1,3 5 0,3 4-93,-5-6 81,-1-1 0,1 0 1,1 0-1,-1-1 1,9 7-1,-12-11-185,-1 0-1,0 0 1,0 0-1,1-1 1,-1 1 0,1-1-1,-1 1 1,0-1-1,1 1 1,-1-1-1,1 0 1,-1 0-1,1 1 1,-1-1-1,1 0 1,-1-1 0,1 1-1,-1 0 1,1 0-1,-1-1 1,1 1-1,-1-1 1,1 1-1,-1-1 1,0 1 0,1-1-1,-1 0 1,0 0-1,0 0 1,1 0-1,-1 0 1,0 0-1,2-2 1,10-12-1175</inkml:trace>
</inkml:ink>
</file>

<file path=ppt/ink/ink1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42.181"/>
    </inkml:context>
    <inkml:brush xml:id="br0">
      <inkml:brushProperty name="width" value="0.05" units="cm"/>
      <inkml:brushProperty name="height" value="0.05" units="cm"/>
      <inkml:brushProperty name="color" value="#FF0066"/>
    </inkml:brush>
  </inkml:definitions>
  <inkml:trace contextRef="#ctx0" brushRef="#br0">0 269 9298,'36'-43'3821,"-36"43"-3749,1 0 1,-1 0 0,1 0-1,-1 0 1,1 0 0,-1 0-1,1 0 1,-1 0 0,1 0-1,-1 0 1,1 0 0,-1 1-1,1-1 1,-1 0-1,1 0 1,-1 0 0,1 1-1,-1-1 1,1 0 0,-1 0-1,0 1 1,1-1 0,-1 0-1,1 1 1,-1-1-1,0 1 1,1-1 0,-1 0-1,0 1 1,0-1 0,1 1-1,-1-1 1,0 1 0,0-1-1,0 1 1,0-1 0,0 1-1,1-1 1,-1 1-1,0-1 1,0 1 0,9 32 1913,-7-25-1238,4 14 364,-4-11-777,1-1 0,0 0 0,0 1 0,2-1 0,8 16 0,-13-25-332,0-1-1,0 0 1,0 0-1,0 0 1,1 0-1,-1 1 1,0-1-1,0 0 1,0 0-1,0 0 1,0 0-1,0 0 1,1 1-1,-1-1 1,0 0-1,0 0 1,0 0-1,0 0 1,1 0 0,-1 0-1,0 0 1,0 0-1,0 0 1,1 0-1,-1 0 1,0 0-1,0 1 1,0-1-1,1 0 1,-1-1-1,0 1 1,0 0-1,0 0 1,1 0-1,-1 0 1,0 0-1,0 0 1,0 0-1,0 0 1,1 0-1,-1 0 1,0 0 0,0 0-1,0-1 1,0 1-1,1 0 1,-1 0-1,0 0 1,0 0-1,0 0 1,0-1-1,0 1 1,0 0-1,0 0 1,1 0-1,-1 0 1,0-1-1,0 1 1,0 0-1,6-20 4,-2 9 0,5-19-6,-3 7 8,1 1 0,1 0 0,0 0 0,17-27 0,-24 47 25,0 1 0,1-1 0,-1 1 0,1-1 0,0 1 0,-1 0 1,1 0-1,0-1 0,0 1 0,0 0 0,0 1 0,0-1 0,0 0 0,0 0 1,0 1-1,0 0 0,0-1 0,0 1 0,0 0 0,0 0 0,1 0 0,-1 0 1,0 0-1,0 0 0,0 1 0,0-1 0,0 1 0,0 0 0,0-1 0,0 1 0,2 1 1,-1 0 22,0-1 0,0 0 0,0 1-1,-1 0 1,1-1 0,-1 1 0,1 0 0,-1 0 0,0 1 0,0-1 0,0 0 0,0 1 0,0 0 0,0-1 0,-1 1 0,1 0 0,-1 0 0,0 0 0,0-1 0,2 7 0,-3-9-49,0 0 0,0 0-1,0 0 1,0 0 0,0 0 0,0 0 0,0 0 0,0 0 0,0 0-1,0 0 1,0 0 0,0 0 0,0 0 0,0 0 0,0 0 0,1 0-1,-1 0 1,0 0 0,0 0 0,0 1 0,0-1 0,0 0-1,1-13 30,5-26-40,11-61-9,-16 95 12,1 1 1,-1 0 0,1-1-1,0 1 1,0 0-1,0 0 1,1 0-1,-1 0 1,1 0 0,0 1-1,0-1 1,0 1-1,5-4 1,-6 6 11,-1 0 0,0 0 0,1 0 1,-1 0-1,1 0 0,0 1 0,-1-1 1,1 1-1,-1-1 0,1 1 0,0-1 1,0 1-1,-1 0 0,1 0 0,0 0 0,0 0 1,-1 0-1,1 0 0,0 0 0,-1 1 1,1-1-1,0 1 0,-1-1 0,1 1 1,0-1-1,-1 1 0,1 0 0,-1 0 0,1 0 1,-1 0-1,0 0 0,1 0 0,-1 0 1,0 1-1,0-1 0,2 3 0,66 71 9,-69-74-120,0-1 1,1 0-1,-1 1 0,0-1 0,1 0 0,-1 1 0,1-1 0,-1 0 0,0 0 0,1 1 0,-1-1 0,1 0 0,-1 0 1,1 0-1,-1 0 0,1 0 0,-1 0 0,1 0 0,-1 0 0,1 0 0,-1 0 0,1 0 0,-1 0 0,1 0 0,-1 0 1,0 0-1,1 0 0,-1 0 0,1-1 0,-1 1 0,1 0 0,0-1 0,13-11-3601,-12 10 3338,12-13-949</inkml:trace>
</inkml:ink>
</file>

<file path=ppt/ink/ink1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42.583"/>
    </inkml:context>
    <inkml:brush xml:id="br0">
      <inkml:brushProperty name="width" value="0.05" units="cm"/>
      <inkml:brushProperty name="height" value="0.05" units="cm"/>
      <inkml:brushProperty name="color" value="#FF0066"/>
    </inkml:brush>
  </inkml:definitions>
  <inkml:trace contextRef="#ctx0" brushRef="#br0">0 112 9386,'1'3'5782,"4"17"-3070,-1-6-1395,0 0 0,1-1-1,8 15 1,-12-25-1244,1 1 0,0-1-1,0 0 1,0 0 0,0 1 0,1-1-1,-1 0 1,1-1 0,0 1 0,-1 0-1,1-1 1,1 0 0,-1 0 0,0 0-1,0 0 1,8 3 0,-9-5-71,0 0 0,1 0 0,-1 0 0,0 0 1,0-1-1,1 1 0,-1-1 0,0 1 0,0-1 0,0 0 0,0 0 0,0 0 1,0 0-1,0 0 0,0 0 0,0 0 0,-1-1 0,1 1 0,0-1 0,-1 1 1,1-1-1,-1 0 0,0 0 0,1 1 0,-1-1 0,0 0 0,0 0 0,1-4 1,4-7 3,0 0 0,-1 0 0,4-15 1,-4 1 5,0 1 0,-2-1 0,0-39 0,0 76 152,-1-1 0,2 0 0,-1 0 1,1 0-1,0 0 0,8 11 0,-9-16-143,-1 0-1,1-1 0,0 1 0,0-1 0,0 1 0,0-1 0,1 0 1,-1 0-1,1-1 0,0 1 0,0-1 0,0 0 0,0 0 1,0 0-1,9 2 0,-11-3-190,0-1 0,0 0-1,-1 0 1,1 0 0,0-1 0,0 1 0,0 0-1,0-1 1,-1 1 0,1-1 0,0 1 0,-1-1-1,1 0 1,0 0 0,-1 0 0,1 0 0,-1 0-1,1 0 1,-1 0 0,1-1 0,-1 1 0,0 0 0,0-1-1,0 1 1,0-1 0,0 1 0,0-1 0,0 1-1,1-4 1,2-6-1327,0 1 0,0-1 0,3-19 0,-6 21 766,6-19-528</inkml:trace>
</inkml:ink>
</file>

<file path=ppt/ink/ink1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43.031"/>
    </inkml:context>
    <inkml:brush xml:id="br0">
      <inkml:brushProperty name="width" value="0.05" units="cm"/>
      <inkml:brushProperty name="height" value="0.05" units="cm"/>
      <inkml:brushProperty name="color" value="#FF0066"/>
    </inkml:brush>
  </inkml:definitions>
  <inkml:trace contextRef="#ctx0" brushRef="#br0">1 173 7634,'6'-105'3210,"-2"92"-1693,2 11-518,5 13 268,-8-7-748,5 3 21,-1-1 1,0 2-1,0-1 0,0 1 1,-1 1-1,0-1 0,0 1 1,-1 0-1,0 0 0,-1 0 1,0 1-1,0-1 0,-1 1 1,0 0-1,-1 0 1,2 20-1,-5 28 586,0-52-921,1-7-63,1-34-115,1 4-16,18-183-262,-20 213 248,0 0 0,0 0 0,1 0 0,-1 0-1,0 0 1,0 1 0,0-1 0,1 0 0,-1 0 0,0 0 0,1 1-1,-1-1 1,1 0 0,-1 0 0,1 1 0,-1-1 0,1 0 0,0 1 0,-1-1-1,1 1 1,0-1 0,0 0 0,0 1 2,0 0 1,0 0-1,0 0 0,-1 0 0,1 0 1,0 1-1,-1-1 0,1 0 0,0 0 1,0 1-1,-1-1 0,1 0 1,0 1-1,-1-1 0,1 1 0,-1-1 1,1 1-1,0-1 0,-1 1 1,1 0-1,27 39 25,-24-34-28,22 38 37,-16-25-73,1-1-1,1 0 1,17 20 0,-29-37-65,1 0 0,0 0 0,0 0 0,0 0 0,0 0 0,0 0 0,0-1 0,0 1-1,0 0 1,0-1 0,0 1 0,1-1 0,-1 1 0,0-1 0,0 1 0,0-1 0,1 0 0,-1 0-1,0 0 1,1 0 0,-1 0 0,0 0 0,0 0 0,1 0 0,-1 0 0,0 0 0,0-1-1,1 1 1,-1 0 0,0-1 0,0 1 0,0-1 0,0 0 0,0 1 0,1-1 0,-1 0 0,0 0-1,-1 1 1,3-3 0,1-2-890,1 0 0,-1 0 0,0-1 0,0 0 0,4-10 0,4-6-497</inkml:trace>
</inkml:ink>
</file>

<file path=ppt/ink/ink1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43.541"/>
    </inkml:context>
    <inkml:brush xml:id="br0">
      <inkml:brushProperty name="width" value="0.05" units="cm"/>
      <inkml:brushProperty name="height" value="0.05" units="cm"/>
      <inkml:brushProperty name="color" value="#FF0066"/>
    </inkml:brush>
  </inkml:definitions>
  <inkml:trace contextRef="#ctx0" brushRef="#br0">0 253 7090,'17'-44'3158,"-16"44"-3034,-1-1 0,1 1 0,-1 0 0,1 0 0,-1-1 0,1 1 1,0 0-1,-1 0 0,1 0 0,0 0 0,-1 0 0,1 0 1,-1 0-1,1 0 0,0 0 0,-1 0 0,1 0 0,-1 0 1,1 1-1,0-1 0,-1 0 0,1 0 0,-1 1 0,1-1 0,-1 0 1,1 1-1,-1-1 0,1 0 0,-1 1 0,1-1 0,-1 1 1,0-1-1,1 1 0,-1 0 0,11 5 1617,-8-6-1530,0 0-1,0 0 1,0 0-1,1-1 0,-1 1 1,0-1-1,0 1 1,0-1-1,0 0 1,0 0-1,0-1 1,-1 1-1,1 0 1,0-1-1,-1 0 0,1 1 1,-1-1-1,1 0 1,-1-1-1,0 1 1,0 0-1,0-1 1,0 1-1,2-5 1,1 1-12,0-1 0,-1 0 0,0 0 1,-1 0-1,0-1 0,0 1 0,0-1 1,2-13-1,-4 16-163,-1-1 0,0 1 0,0-1 0,0 0 0,-1 1 0,1-1 0,-1 1 0,-1-1 0,-2-9 1,3 13-37,0-1 1,0 1 0,-1 0 0,1-1 0,-1 1 0,1 0 0,-1 0 0,0 0 0,0 0 0,1 0 0,-2 0 0,1 1 0,0-1 0,0 1 0,0-1 0,-1 1 0,1 0 0,-1 0 0,1 0 0,-1 0 0,1 0 0,-5 0 0,6 1-3,-1 0 0,1 0 1,-1 0-1,1 0 0,-1 1 1,1-1-1,-1 0 0,1 1 1,-1 0-1,1-1 0,0 1 1,-1 0-1,1 0 0,0-1 1,-1 1-1,1 0 0,0 0 1,0 0-1,0 1 0,0-1 0,0 0 1,0 0-1,0 1 0,0-1 1,1 0-1,-1 1 0,0-1 1,1 1-1,-1-1 0,1 0 1,-1 1-1,1 0 0,0-1 1,0 1-1,0 1 0,-2 6-5,1 1-1,0-1 0,1 1 1,0 14-1,2-12 9,-1 0 0,2-1 0,0 1 0,0 0 0,1-1 0,0 1 0,1-1 0,0 0 0,13 19-1,-8-16-415,1-1 0,0-1-1,1 0 1,0 0 0,1-1-1,22 15 1,3 0-588</inkml:trace>
</inkml:ink>
</file>

<file path=ppt/ink/ink1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43.990"/>
    </inkml:context>
    <inkml:brush xml:id="br0">
      <inkml:brushProperty name="width" value="0.05" units="cm"/>
      <inkml:brushProperty name="height" value="0.05" units="cm"/>
      <inkml:brushProperty name="color" value="#FF0066"/>
    </inkml:brush>
  </inkml:definitions>
  <inkml:trace contextRef="#ctx0" brushRef="#br0">32 156 9538,'-2'-1'380,"1"0"0,-1 0 0,1 1-1,-1-1 1,1 1 0,-1 0 0,1-1 0,-1 1 0,0 0 0,1 0-1,-1 0 1,0 0 0,1 0 0,-1 0 0,-2 1 0,3 0-241,1 0 0,-1 0 0,1 0 0,0 0-1,-1 0 1,1 0 0,0 0 0,0 0 0,-1 0 0,1 0 0,0 0 0,0 0 0,0 0 0,1 0 0,-1 0 0,0 1 0,0-1-1,1 0 1,-1 0 0,0 0 0,1 0 0,-1 0 0,1-1 0,-1 1 0,1 0 0,0 1 0,86 163 4859,-73-141-4658,-9-13-176,15 23 171,-19-34-328,-1 1 0,0-1 1,1 1-1,-1-1 0,0 0 0,1 1 1,-1-1-1,1 0 0,-1 1 0,1-1 1,-1 0-1,1 1 0,-1-1 0,1 0 1,-1 0-1,1 0 0,-1 1 0,1-1 1,-1 0-1,1 0 0,-1 0 0,1 0 1,-1 0-1,1 0 0,0 0 0,-1 0 1,1 0-1,-1 0 0,1 0 1,-1-1-1,1 1 0,-1 0 0,1 0 1,-1 0-1,1-1 0,-1 1 0,1 0 1,-1-1-1,1 1 0,-1 0 0,0-1 1,1 1-1,-1-1 0,0 1 0,1 0 1,-1-1-1,0 1 0,1-1 0,-1 1 1,0-1-1,0 1 0,0-1 0,1 1 1,-1-2-1,11-23 68,-1 0 0,9-35 0,-7 20-65,10-40 11,14-39-545,-16 86-641,-6 13-2001,-8 15 785,9 4 1042</inkml:trace>
</inkml:ink>
</file>

<file path=ppt/ink/ink1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44.380"/>
    </inkml:context>
    <inkml:brush xml:id="br0">
      <inkml:brushProperty name="width" value="0.05" units="cm"/>
      <inkml:brushProperty name="height" value="0.05" units="cm"/>
      <inkml:brushProperty name="color" value="#FF0066"/>
    </inkml:brush>
  </inkml:definitions>
  <inkml:trace contextRef="#ctx0" brushRef="#br0">0 268 8914,'59'52'3915,"-59"-52"-3791,1 1-1,0 0 0,0-1 0,0 1 1,0-1-1,-1 1 0,1-1 0,0 1 1,0-1-1,0 0 0,0 0 0,0 1 0,0-1 1,0 0-1,0 0 0,0 0 0,0 0 1,0 0-1,0 0 0,0 0 0,0 0 1,0-1-1,0 1 0,0 0 0,0-1 1,0 1-1,0 0 0,0-1 0,0 1 1,0-1-1,0 1 0,1-2 0,15-21 1589,-16 20-1313,3-4-75,0-1 1,-1 0-1,0 0 0,0 0 1,-1 0-1,0 0 1,-1 0-1,1-1 1,-1-11-1,-1 17-286,0 1 1,0-1-1,0 0 0,0 0 1,0 1-1,-1-1 1,1 0-1,-1 0 0,0 1 1,0-1-1,0 1 0,0-1 1,0 1-1,-1-1 0,1 1 1,-1 0-1,1-1 0,-1 1 1,0 0-1,0 0 0,0 0 1,0 0-1,0 1 1,0-1-1,-1 1 0,1-1 1,0 1-1,-1 0 0,0 0 1,1 0-1,-4-1 0,4 1-16,0 1 0,0 0 0,0 0 0,0 0 0,1 1 0,-1-1 0,0 0 0,0 1 0,0-1 0,0 1 0,1-1 0,-1 1 0,0 0 0,1 0-1,-1 0 1,0 0 0,1 0 0,-1 0 0,1 0 0,0 0 0,-1 1 0,1-1 0,0 0 0,0 1 0,0-1 0,0 1 0,0 0 0,-1 2 0,0-1 10,1 0 1,0-1 0,0 1 0,0 0-1,0 0 1,0 0 0,1 0 0,-1 0-1,1 0 1,0 0 0,0-1 0,0 1-1,0 0 1,0 0 0,1 0-1,0 0 1,1 6 0,3-1-46,0 0 1,0-1-1,1 1 1,0-1-1,0 0 1,1 0-1,0-1 1,0 1-1,1-2 1,-1 1-1,1-1 1,1 0-1,12 5 1,-14-7-259,0 0 1,0 0 0,0-1 0,0 0 0,0 0 0,0-1-1,1 0 1,-1 0 0,0-1 0,1 0 0,-1 0 0,1-1-1,-1 1 1,0-2 0,1 1 0,-1-1 0,11-4 0,-9 1-240,0 0 1,0-1-1,-1 1 1,0-1-1,0-1 1,-1 0 0,0 0-1,0 0 1,-1-1-1,1 0 1,-2 0 0,1-1-1,-1 1 1,5-13-1,-5 7 448,0 0-1,0-1 0,-2 1 0,1-1 1,-2 0-1,0 0 0,-1 0 1,-1 0-1,-1-15 0,1 28 256,0 0-1,0 0 1,0 0 0,0 0 0,-1 0-1,1 0 1,-1 1 0,1-1-1,-1 0 1,0 0 0,0 1-1,0-1 1,0 0 0,0 1 0,0-1-1,0 1 1,0-1 0,-1 1-1,-2-3 1,3 4-48,-1-1 0,1 1 0,0 0 0,-1-1 0,1 1 0,0 0 0,-1 0 0,1 0 0,0 0 0,-1 0 0,1 0 0,-1 0 0,1 0 0,0 1 0,-1-1 0,1 1 0,0-1 0,0 1 0,-1-1 0,1 1 0,0 0 0,0-1 0,0 1 0,0 0 0,0 0 0,0 0 0,-2 2 0,0-1 66,0 1-1,0 0 1,0 0 0,1 0 0,-1 0 0,1 0-1,0 1 1,0-1 0,0 1 0,1-1-1,-1 1 1,1 0 0,-2 4 0,3-5-156,0-1 1,0 1-1,0-1 0,0 1 1,0-1-1,1 0 0,-1 1 1,1-1-1,0 0 0,-1 1 1,1-1-1,0 0 0,0 0 1,0 0-1,1 0 1,-1 0-1,1 0 0,-1 0 1,1 0-1,-1 0 0,1-1 1,0 1-1,2 1 0,6 4 30,1-1-1,-1 0 0,1 0 0,21 7 1,-23-11-1,-1 1 0,1 1 1,-1-1-1,0 2 1,-1-1-1,1 1 1,-1 0-1,0 0 1,12 12-1,-19-16-67,1 0 0,-1 0 0,1 0 1,-1-1-1,0 1 0,1 1 0,-1-1 0,0 0 0,0 0 0,0 0 1,1 0-1,-1 0 0,0 0 0,0 0 0,-1 0 0,1 0 1,0 0-1,0 0 0,0 0 0,-1 0 0,1 0 0,-1 0 0,1 0 1,-1 0-1,1 0 0,-1 0 0,1 0 0,-1-1 0,0 1 1,1 0-1,-1 0 0,0-1 0,0 1 0,0 0 0,0-1 0,1 1 1,-3 0-1,-37 22 68,37-21-69,-8 3-58,-1-1 0,1 0-1,-1 0 1,-16 2-1,25-5-119,-1-1 0,1 0 0,0 0 0,0 0-1,0 0 1,-1 0 0,1-1 0,0 1 0,-6-3-1,8 3-29,0-1-1,-1 0 0,1 1 0,0-1 0,0 0 0,0 0 0,0 0 0,0 0 0,0 0 0,0 0 1,0 0-1,0 0 0,0 0 0,0-1 0,1 1 0,-1 0 0,0 0 0,1-1 0,0 1 1,-1 0-1,1-1 0,-1-2 0,2-11-2340,5-1 1170</inkml:trace>
</inkml:ink>
</file>

<file path=ppt/ink/ink1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44.856"/>
    </inkml:context>
    <inkml:brush xml:id="br0">
      <inkml:brushProperty name="width" value="0.05" units="cm"/>
      <inkml:brushProperty name="height" value="0.05" units="cm"/>
      <inkml:brushProperty name="color" value="#FF0066"/>
    </inkml:brush>
  </inkml:definitions>
  <inkml:trace contextRef="#ctx0" brushRef="#br0">1 208 8722,'61'78'8841,"-45"-59"-7701,0 1-1,-1 0 1,18 33 0,-28-45-935,0 1 1,0-1-1,0 0 1,1 0-1,11 10 0,-25-28-172,0-2 0,1 1 1,1-1-1,0 0 0,0 0 0,1 0 0,-3-14 0,2 10-16,-10-27-132,2 0 0,2-1 0,-9-59 0,20 95 104,0 0 1,0 1 0,1-1-1,0 0 1,1 0-1,1-9 1,-2 15 10,1 0 0,-1 0 0,1 0-1,0 0 1,0 1 0,0-1 0,0 0 0,0 0 0,0 1 0,0-1-1,1 1 1,-1-1 0,1 1 0,-1 0 0,1-1 0,-1 1-1,1 0 1,0 0 0,-1 0 0,1 0 0,0 0 0,0 1-1,0-1 1,0 0 0,0 1 0,0-1 0,0 1 0,0 0-1,3 0 1,0-1 48,-1 1 0,1 0 0,-1 0 0,1 1 0,-1-1 0,0 1 0,1 0 0,-1 0 0,0 1 0,0-1 1,1 1-1,-1 0 0,0 0 0,-1 0 0,1 0 0,0 1 0,-1 0 0,5 4 0,-6-5-9,0 0 0,0 1 0,-1-1 1,0 1-1,1-1 0,-1 1 0,0 0 1,0-1-1,0 1 0,-1 0 0,1 0 1,-1 0-1,1-1 0,-1 1 0,0 0 1,0 0-1,0 0 0,0 0 0,-1 0 1,1-1-1,-1 1 0,0 0 0,0 0 1,0-1-1,0 1 0,0 0 0,-1-1 1,1 1-1,-3 2 0,1 0-25,-1-1 1,1 0-1,-1 0 1,0-1-1,0 1 0,0-1 1,0 0-1,0 0 1,-1 0-1,0 0 0,1-1 1,-1 0-1,-6 2 1,-41 8-4415,49-11 2370,9 0 994</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20.533"/>
    </inkml:context>
    <inkml:brush xml:id="br0">
      <inkml:brushProperty name="width" value="0.05" units="cm"/>
      <inkml:brushProperty name="height" value="0.05" units="cm"/>
      <inkml:brushProperty name="color" value="#FF0066"/>
    </inkml:brush>
  </inkml:definitions>
  <inkml:trace contextRef="#ctx0" brushRef="#br0">10 13 6009,'-9'-13'11741,"18"20"-8105,8 11-4086,-1 2 858,-1 1 0,0 0-1,-2 1 1,21 46-1,47 144-184,-79-199-1192,-8-10-1391,4-4 2104,1 1-1,-1-1 0,1 0 1,0 1-1,0-1 0,-1 0 1,1 0-1,0 0 0,0 0 1,0 0-1,0 0 0,0 0 0,0-1 1,-1-1-1,-9-20-838</inkml:trace>
</inkml:ink>
</file>

<file path=ppt/ink/ink1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45.913"/>
    </inkml:context>
    <inkml:brush xml:id="br0">
      <inkml:brushProperty name="width" value="0.05" units="cm"/>
      <inkml:brushProperty name="height" value="0.05" units="cm"/>
      <inkml:brushProperty name="color" value="#FF0066"/>
    </inkml:brush>
  </inkml:definitions>
  <inkml:trace contextRef="#ctx0" brushRef="#br0">111 632 10522,'-1'-1'297,"1"1"0,-1-1 0,0 1 0,1 0 0,-1-1 0,0 1 1,0 0-1,1 0 0,-1-1 0,0 1 0,0 0 0,0 0 0,1 0 0,-1 0 0,0 0 0,0 0 0,0 0 0,1 0 0,-1 0 0,0 1 0,0-1 0,-1 1 0,-16 12 2204,-10 25-1074,27-37-1208,-6 10-50,1 0 0,1 0 0,0 0 1,0 1-1,2 0 0,-1 0 0,1 0 1,1 0-1,0 0 0,1 0 0,0 23 1,1-34-165,-1 1-1,1-1 1,0 0 0,1 1 0,-1-1 0,0 0 0,0 1 0,0-1 0,1 0 0,-1 0-1,1 0 1,-1 1 0,1-1 0,-1 0 0,1 0 0,0 0 0,0 0 0,-1 0 0,1 0-1,0 0 1,0 0 0,1 1 0,-1-2-2,0 0 1,0 0-1,0 0 0,0-1 0,0 1 1,0 0-1,-1 0 0,1-1 0,0 1 1,0-1-1,0 1 0,0-1 0,-1 1 1,1-1-1,0 1 0,0-1 1,-1 0-1,1 1 0,0-1 0,-1 0 1,1 1-1,0-2 0,5-7 18,1-1 0,-1 1 0,6-16-1,2-4 354,29-47-1,-43 75-335,1 0 1,-1 0-1,1 1 0,-1-1 0,1 0 0,0 0 0,-1 0 1,1 1-1,0-1 0,0 0 0,-1 1 0,1-1 0,0 1 1,0-1-1,0 1 0,0-1 0,0 1 0,0 0 0,0-1 1,0 1-1,0 0 0,0 0 0,0 0 0,0 0 0,0-1 0,0 1 1,0 1-1,0-1 0,0 0 0,0 0 0,0 0 0,0 0 1,0 1-1,0-1 0,0 1 0,-1-1 0,1 0 0,0 1 1,0 0-1,0-1 0,0 1 0,0-1 0,-1 1 0,1 0 1,0 0-1,-1-1 0,1 1 0,-1 0 0,2 1 0,1 2 49,-1 0-1,1-1 1,-1 1-1,1 1 1,-1-1-1,0 0 1,-1 1-1,1-1 0,1 6 1,-3 2-36,0-1-24,2-17 167,4-34-255,2 0 0,14-41 0,-20 75 0,0-1-1,0 0 0,1 1 1,0-1-1,7-10 1,-9 16 50,0 0 0,-1 1 0,1-1 0,0 0 1,0 0-1,0 0 0,0 0 0,0 1 0,0-1 0,0 0 1,0 1-1,0-1 0,0 1 0,0-1 0,1 1 0,-1 0 1,0-1-1,0 1 0,0 0 0,1 0 0,-1 0 0,0 0 1,0 0-1,0 0 0,1 0 0,-1 0 0,0 1 0,0-1 1,0 0-1,1 1 0,-1-1 0,0 1 0,0-1 0,0 1 1,0-1-1,0 1 0,0 0 0,0 0 0,2 1 0,6 6-22,22 16 15,-29-23 19,-1 0 0,1 0 0,-1 0 0,1-1 1,-1 1-1,1 0 0,-1-1 0,1 1 0,-1-1 0,1 1 1,0-1-1,-1 0 0,1 0 0,0 0 0,-1 0 0,1 0 1,2 0-1,-2-2 5,-1 0 0,0 1 0,1-1 1,-1 0-1,0 0 0,0 0 0,0 0 1,0 0-1,-1 0 0,1 0 0,0-1 1,-1 1-1,1-3 0,3-10 27,14-24 122,40-63 0,-57 100-144,1 0 0,-1 0 0,1 0 0,0 0 0,-1 0 0,1 0 0,0 1 0,0-1 0,0 1 0,1-1 0,-1 1 0,3-1-1,-5 2-7,1-1-1,-1 1 1,0 0-1,1 0 1,-1 0-1,0 0 1,1 0-1,-1 0 0,0 0 1,1 0-1,-1 0 1,0 0-1,1 0 1,-1 1-1,0-1 1,1 0-1,-1 0 0,0 0 1,1 0-1,-1 0 1,0 1-1,1-1 1,-1 0-1,0 0 1,1 1-1,-1-1 0,0 0 1,0 0-1,0 1 1,1-1-1,1 22 16,-5-7-16,0-1-1,-11 29 1,10-33-1,1 0 1,0 0-1,0 0 1,1 1-1,0 0 1,1-1-1,-1 16 0,2-26 0,0 0-1,0 1 0,0-1 0,0 0 1,1 1-1,-1-1 0,0 0 0,0 1 1,0-1-1,0 0 0,0 0 0,0 1 1,1-1-1,-1 0 0,0 1 0,0-1 1,0 0-1,1 0 0,-1 1 0,0-1 0,0 0 1,1 0-1,-1 0 0,0 1 0,1-1 1,-1 0-1,0 0 0,0 0 0,1 0 1,-1 0-1,0 0 0,1 0 0,-1 0 1,0 0-1,1 0 0,-1 0 0,0 0 1,1 0-1,-1 0 0,0 0 0,1 0 0,-1 0 1,0 0-1,1 0 0,-1 0 0,0 0 1,1-1-1,14-7 6,0-6 20,-1-1-1,0 0 1,-1-2 0,20-32-1,-1 2 20,-19 28-17,0-1-1,-1-1 1,14-35-1,-21 45-19,-1 0 0,-1 0 0,1-1 0,-2 0 0,0 1 1,0-1-1,-1 0 0,-1 0 0,0-13 0,-3 18-28,1 10-6,-2 15-5,3 5 57,1 1-1,1-1 1,1 0 0,9 39 0,-8-51 74,0 0-1,0 1 0,1-1 1,1 0-1,0-1 0,0 1 1,1-1-1,1 0 0,0 0 1,0-1-1,10 10 0,-14-16-65,-1-1 1,0 0-1,1 0 0,-1 0 0,1 0 1,0-1-1,0 1 0,0-1 0,-1 0 0,1 0 1,0 0-1,1 0 0,-1 0 0,0 0 1,0-1-1,0 0 0,0 1 0,1-1 1,5-1-1,-4 0 6,0-1 1,0 0-1,0 1 1,-1-2-1,1 1 1,-1 0-1,1-1 0,-1 0 1,0 0-1,0 0 1,5-5-1,5-8 78,0 0 0,-1 0 0,-1-2-1,18-34 1,-24 43-125,-2-1-1,1 0 1,-1-1-1,-1 1 0,0-1 1,-1 1-1,0-1 1,0 0-1,-1 0 1,0 0-1,-1 0 1,-1 0-1,-1-12 1,-1 6-784,-1 1 0,-1 0 0,-1 0 0,0 0 1,-1 0-1,0 1 0,-19-28 0,1 9-601</inkml:trace>
</inkml:ink>
</file>

<file path=ppt/ink/ink1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48.667"/>
    </inkml:context>
    <inkml:brush xml:id="br0">
      <inkml:brushProperty name="width" value="0.05" units="cm"/>
      <inkml:brushProperty name="height" value="0.05" units="cm"/>
      <inkml:brushProperty name="color" value="#FF0066"/>
    </inkml:brush>
  </inkml:definitions>
  <inkml:trace contextRef="#ctx0" brushRef="#br0">15 0 7066,'-14'3'3616,"17"4"-567,3 7-1401,8 5-143,5 6-169,-1 10-384,-1 1-176,0 5-408,1 1-120,-5-8-168,1-2-32,-5-10 16,-4-3-104,0-11-448,-4 0-248,-1-14-2657,0 4 2761</inkml:trace>
</inkml:ink>
</file>

<file path=ppt/ink/ink1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49.226"/>
    </inkml:context>
    <inkml:brush xml:id="br0">
      <inkml:brushProperty name="width" value="0.05" units="cm"/>
      <inkml:brushProperty name="height" value="0.05" units="cm"/>
      <inkml:brushProperty name="color" value="#FF0066"/>
    </inkml:brush>
  </inkml:definitions>
  <inkml:trace contextRef="#ctx0" brushRef="#br0">48 9 9210,'0'-1'142,"0"1"0,0 0 0,0-1 0,0 1 0,0 0 0,1-1 0,-1 1 0,0 0 0,0 0 0,0-1 0,0 1 0,0 0 0,0-1 0,0 1 0,1 0 0,-1 0 0,0-1 0,0 1 0,0 0 0,1 0 0,-1-1 0,0 1 0,0 0 0,1 0-1,-1 0 1,0 0 0,1-1 0,-1 1 0,0 0 0,0 0 0,1 0 0,-1 0 0,0 0 0,1 0 0,-1 0 0,0 0 0,1 0 0,-1 0 0,0 0 0,1 0 0,6 13 2503,0 24-857,-10 2-1006,-1 0 1,-3 0-1,-20 69 0,13-52-334,8-38-322,4-10-58,0-1 0,0 0 0,1 1 0,-1 9-1,3-19-45,0-1 0,1 1 0,-1 0 0,0 0-1,1 0 1,0 0 0,-1 0 0,1 1 0,0-1-1,0 0 1,0 1 0,0-1 0,3-1 0,20-16 4,-9 3-17,-4 2-2,2 1 1,0 1-1,27-19 1,-38 30-7,-1 0 0,1 0 0,0 0 0,0 0-1,0 0 1,0 1 0,-1-1 0,1 1 0,0 0 0,0 0 0,0 0 0,6 1-1,20-3-2,-14-8 10,-14 10 19,-1-1 0,1 0 0,0 1-1,-1-1 1,1 0 0,0 1 0,0-1 0,-1 1 0,1-1-1,0 1 1,0-1 0,0 1 0,0 0 0,0-1 0,0 1 0,-1 0-1,1 0 1,0 0 0,0 0 0,0 0 0,0 0 0,0 0-1,0 0 1,0 0 0,1 0 0,2 1 0,22 5 45,0-2 0,52 2 0,-76-6-190,-1 0 0,1 0 0,-1 0 0,1 0 0,0-1 0,-1 1 0,1-1 1,-1 1-1,1-1 0,-1 0 0,1 1 0,1-2 0,-2 1-209,1-1 0,-1 1 1,0 0-1,0 0 0,1-1 0,-1 1 0,0-1 0,-1 1 0,1-1 1,0 1-1,0-1 0,-1 1 0,1-1 0,-1 0 0,1 1 0,-1-1 1,0 0-1,1 0 0,-1-1 0,0-19-611</inkml:trace>
</inkml:ink>
</file>

<file path=ppt/ink/ink1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49.686"/>
    </inkml:context>
    <inkml:brush xml:id="br0">
      <inkml:brushProperty name="width" value="0.05" units="cm"/>
      <inkml:brushProperty name="height" value="0.05" units="cm"/>
      <inkml:brushProperty name="color" value="#FF0066"/>
    </inkml:brush>
  </inkml:definitions>
  <inkml:trace contextRef="#ctx0" brushRef="#br0">6 10 11650,'-5'-2'8306,"5"1"-8330,0-1-248,0-3-3865</inkml:trace>
</inkml:ink>
</file>

<file path=ppt/ink/ink1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50.084"/>
    </inkml:context>
    <inkml:brush xml:id="br0">
      <inkml:brushProperty name="width" value="0.05" units="cm"/>
      <inkml:brushProperty name="height" value="0.05" units="cm"/>
      <inkml:brushProperty name="color" value="#FF0066"/>
    </inkml:brush>
  </inkml:definitions>
  <inkml:trace contextRef="#ctx0" brushRef="#br0">0 208 10314,'12'0'1313,"15"1"686,-26-1-1853,0 0-1,0 1 1,0-1 0,0 1 0,0-1-1,0 1 1,0-1 0,0 1-1,-1-1 1,1 1 0,0 0 0,0-1-1,-1 1 1,1 0 0,0 0 0,-1 0-1,1 0 1,-1-1 0,1 1-1,-1 0 1,1 0 0,-1 0 0,0 0-1,1 1 1,36 97 4335,-21-62-3622,2 0-1,40 62 1,-44-76-793,-13-22-57,0 1-1,0 0 1,0-1 0,0 1-1,0-1 1,1 1 0,-1-1-1,0 0 1,1 0 0,-1 1-1,4 0 1,-5-1-74,1-1-1,-1 0 1,1 0 0,-1 0-1,1 0 1,-1 0 0,1 0-1,-1 0 1,1 0 0,-1 0-1,0 0 1,1 0 0,-1 0-1,1 0 1,-1-1 0,1 1-1,-1 0 1,0 0 0,1 0-1,-1-1 1,1 1-1,-1 0 1,0 0 0,1-1-1,-1 1 1,0 0 0,1-1-1,-1 1 1,1-1 0,1-4-737,1 0 1,-1 0 0,0 0 0,0 0 0,0 0-1,0-7 1,2-3-385,7-22-208</inkml:trace>
  <inkml:trace contextRef="#ctx0" brushRef="#br0" timeOffset="1">203 1 11338,'4'16'4857,"7"10"-2760,4-2-137,2 11-487,-1 1-153,3-1-272,1 6-176,-7-3-352,3 2-167,-7 1-185,4-2-88,-3 1-64,-6-5-88,1-7-633,-5-7-391,2-9-1584,6-5 3288,7-17-856</inkml:trace>
</inkml:ink>
</file>

<file path=ppt/ink/ink1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50.503"/>
    </inkml:context>
    <inkml:brush xml:id="br0">
      <inkml:brushProperty name="width" value="0.05" units="cm"/>
      <inkml:brushProperty name="height" value="0.05" units="cm"/>
      <inkml:brushProperty name="color" value="#FF0066"/>
    </inkml:brush>
  </inkml:definitions>
  <inkml:trace contextRef="#ctx0" brushRef="#br0">0 1 12171,'0'16'5513,"0"-4"-2641,4 1-1255,-4 3-649,0-8-544,0-2-1896</inkml:trace>
</inkml:ink>
</file>

<file path=ppt/ink/ink1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52.645"/>
    </inkml:context>
    <inkml:brush xml:id="br0">
      <inkml:brushProperty name="width" value="0.05" units="cm"/>
      <inkml:brushProperty name="height" value="0.05" units="cm"/>
      <inkml:brushProperty name="color" value="#FF0066"/>
    </inkml:brush>
  </inkml:definitions>
  <inkml:trace contextRef="#ctx0" brushRef="#br0">69 103 5425,'-1'-1'214,"0"1"0,0 0 0,0 0 0,0 0 0,0 1 0,0-1 0,0 0 1,0 0-1,0 0 0,0 1 0,0-1 0,0 0 0,0 1 0,0-1 0,1 1 0,-1-1 0,0 1 0,0-1 0,0 1 0,1 0 0,-1 0 0,0-1 0,-4 7 5411,5-7-5552,0 0-1,0 1 1,-1-1-1,1 0 1,0 0-1,0 0 1,0 0-1,-1 0 1,1 0-1,0 0 1,0 0-1,0 1 1,-1-1-1,1 0 1,0 0 0,0 0-1,0 0 1,-1 0-1,1 0 1,0 0-1,0 0 1,-1 0-1,1 0 1,0 0-1,0 0 1,0-1-1,-1 1 1,1 0-1,0 0 1,0 0-1,0 0 1,-1 0-1,1 0 1,0 0-1,0-1 1,0 1-1,0 0 1,-1 0 0,1 0-1,0 0 1,0-1-1,0 1 1,0 0-1,0 0 1,0 0-1,0 0 1,0-1-1,-1 1 1,1 0-1,0 0 1,0-1-1,0 1 1,0 0-1,0 0 1,0 0-1,0-1 1,-14 8 304,11-9-163,10-5 84,9-3 60,-10 6-287,1 0 1,-1 0-1,0-1 1,0 0-1,0 0 0,-1 0 1,0 0-1,0-1 1,0 0-1,-1 0 0,1-1 1,2-6-1,-6 12-49,0 0 0,-1 0 1,1 0-1,-1 0 0,1 0 0,-1 0 0,1 0 1,-1 0-1,1-1 0,-1 1 0,0 0 0,0 0 0,0 0 1,1 0-1,-1-1 0,0 1 0,-1-1 0,1 1-13,0 1-1,-1-1 0,1 1 1,0 0-1,-1 0 0,1-1 1,0 1-1,-1 0 0,1-1 1,-1 1-1,1 0 0,0 0 0,-1 0 1,1 0-1,-1-1 0,1 1 1,-1 0-1,1 0 0,-1 0 1,1 0-1,-1 0 0,1 0 1,-1 0-1,1 0 0,0 0 1,-1 0-1,0 1 0,-4 0 12,0 1-1,0-1 1,0 1 0,0 0-1,1 1 1,-7 3 0,6-2 3,-1 0 1,1 1 0,0-1 0,1 1 0,-1 1 0,1-1 0,0 0 0,0 1 0,1 0-1,-1 0 1,1 0 0,1 0 0,-1 1 0,1-1 0,0 1 0,-1 8 0,2-10-6,0-1 0,1 1 0,0-1 0,0 0 0,0 1 0,0-1 0,1 1 0,0-1 0,0 0 0,0 1 0,0-1 0,1 0 0,-1 0 0,1 0 0,0 0 0,0 0 0,1-1 0,-1 1 0,1 0 0,0-1 0,0 0 0,0 0 0,0 0 0,0 0 0,1 0 0,5 3 0,-4-4-78,0 0 0,0 0 0,0 0 0,0-1 0,0 0 0,1 0 0,-1 0 0,0-1 0,0 1 0,1-1 0,-1-1 0,0 1 0,1-1 0,-1 0 0,0 0 0,0 0 0,0-1 0,0 1 0,7-5 0,10-4-1631,0-2-1,37-25 1,-50 30 895,27-18-1091,-4 0 735</inkml:trace>
</inkml:ink>
</file>

<file path=ppt/ink/ink1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1:53.063"/>
    </inkml:context>
    <inkml:brush xml:id="br0">
      <inkml:brushProperty name="width" value="0.05" units="cm"/>
      <inkml:brushProperty name="height" value="0.05" units="cm"/>
      <inkml:brushProperty name="color" value="#FF0066"/>
    </inkml:brush>
  </inkml:definitions>
  <inkml:trace contextRef="#ctx0" brushRef="#br0">63 384 8474,'0'-11'815,"-3"-26"1584,3 36-2363,0 1-1,0 0 0,0 0 1,0 0-1,0-1 0,0 1 1,0 0-1,0 0 1,0 0-1,0-1 0,0 1 1,0 0-1,0 0 0,0 0 1,0-1-1,0 1 0,-1 0 1,1 0-1,0 0 1,0 0-1,0 0 0,0-1 1,-1 1-1,1 0 0,0 0 1,0 0-1,0 0 0,0 0 1,-1 0-1,1 0 1,0 0-1,0 0 0,0-1 1,-1 1-1,1 0 0,0 0 1,0 0-1,-1 0 0,-9 13 1692,9-11-1577,-10 19 1597,-12 34-1,21-50-1574,0 0 0,1 0 0,-1 0 0,1 0 0,0 1-1,1-1 1,-1 0 0,1 1 0,0-1 0,1 1 0,-1-1-1,1 0 1,1 7 0,-1-11-146,0 1-1,0 0 0,0 0 1,0 0-1,1 0 1,-1-1-1,0 1 1,1-1-1,-1 1 1,1-1-1,-1 0 0,1 1 1,0-1-1,0 0 1,-1 0-1,1 0 1,0 0-1,0 0 1,0-1-1,0 1 1,0-1-1,0 1 0,0-1 1,1 0-1,-1 1 1,0-1-1,3-1 1,-1 1-19,0 0 0,0-1 0,0 1 0,0-1 0,0 0 0,0 0 0,0-1 1,0 1-1,-1-1 0,1 0 0,0 0 0,-1 0 0,6-5 0,0-2-1,0-1 0,-1 0 0,-1-1 0,1 0 0,-2 0 0,1 0 0,-2-1 0,1 0 0,-2 0 0,1-1 0,-2 1 0,0-1 0,0 0 0,-1 0 0,-1 0 0,0 0 0,-2-19 0,1 11 6,-2 1 0,0-1 1,-2 1-1,0-1 0,-1 1 0,-1 1 0,-1-1 0,0 1 0,-2 0 1,-15-25-1,22 41-3,0 0 1,0 0-1,0 0 1,-1 0-1,1 1 0,-1-1 1,0 1-1,0-1 1,0 1-1,-4-2 1,6 3 4,0 1 1,0 0-1,0 0 1,0-1-1,0 1 1,0 0-1,0 0 1,1 0-1,-1 0 1,0 0-1,0 0 0,0 0 1,0 1-1,0-1 1,0 0-1,0 0 1,0 1-1,0-1 1,0 1-1,0-1 1,0 1-1,1-1 1,-1 1-1,0-1 1,0 1-1,1 0 1,-1-1-1,0 1 0,1 0 1,-1 0-1,1 0 1,-1-1-1,1 1 1,-1 0-1,1 0 1,0 0-1,-1 0 1,1 0-1,0 0 1,-1 2-1,-1 4 117,0 1 0,1-1 1,0 1-1,0 0 0,0-1 0,1 1 0,0 0 0,1 0 0,0-1 0,3 14 0,2 1 238,0 1-1,12 25 0,-12-33-223,1-1 0,0-1 0,1 0-1,0 0 1,1 0 0,1-1-1,0 0 1,0-1 0,17 14 0,-18-18-93,1 0 0,-1-1 0,1 0 0,1 0 0,-1-1 0,1-1 0,-1 0 0,1 0 0,1-1 1,-1 0-1,0-1 0,1-1 0,13 1 0,-20-2-260,0 0 1,-1-1-1,1 1 1,0-1-1,-1 0 1,1 0 0,-1-1-1,1 1 1,-1-1-1,0 0 1,1 0-1,-1-1 1,6-4-1,-1-4-856</inkml:trace>
</inkml:ink>
</file>

<file path=ppt/ink/ink1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04.471"/>
    </inkml:context>
    <inkml:brush xml:id="br0">
      <inkml:brushProperty name="width" value="0.05" units="cm"/>
      <inkml:brushProperty name="height" value="0.05" units="cm"/>
      <inkml:brushProperty name="color" value="#FF0066"/>
    </inkml:brush>
  </inkml:definitions>
  <inkml:trace contextRef="#ctx0" brushRef="#br0">9 187 5497,'-6'-6'6065,"6"6"-5514,0-1 1,-1 0-1,1 1 1,0-1-1,-1 0 0,1 1 1,0-1-1,0 0 0,0 0 1,-1 0-1,16-4 3309,14-1-3861,135-54 1276,8-3-31,-137 52-911,1 2 1,72-9-1,-93 17-315,1 2-1,-1 0 1,0 1-1,0 0 1,27 8 0,-21-5-13,-19-4-119,0-1 1,0 1-1,0-1 1,0 0-1,0 0 0,1 1 1,-1-1-1,0 0 0,0-1 1,0 1-1,0 0 1,1-1-1,-1 1 0,3-2 1</inkml:trace>
</inkml:ink>
</file>

<file path=ppt/ink/ink1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04.982"/>
    </inkml:context>
    <inkml:brush xml:id="br0">
      <inkml:brushProperty name="width" value="0.05" units="cm"/>
      <inkml:brushProperty name="height" value="0.05" units="cm"/>
      <inkml:brushProperty name="color" value="#FF0066"/>
    </inkml:brush>
  </inkml:definitions>
  <inkml:trace contextRef="#ctx0" brushRef="#br0">39 1 7322,'-2'0'330,"0"0"0,0 0 0,0 0 0,0 0 1,0 1-1,0-1 0,1 0 0,-1 1 0,0-1 1,0 1-1,0 0 0,0 0 0,1 0 0,-1 0 1,-2 1-1,4-1-236,-1-1 1,0 1-1,1-1 1,-1 1-1,1-1 1,-1 1-1,1 0 0,0-1 1,-1 1-1,1 0 1,0-1-1,-1 1 1,1 0-1,0 0 1,0-1-1,0 1 1,-1 0-1,1 0 1,0-1-1,0 1 1,0 0-1,0 0 1,0 0-1,1-1 0,-1 1 1,0 0-1,0 0 1,0-1-1,1 1 1,-1 0-1,0-1 1,1 1-1,-1 0 1,0-1-1,1 1 1,-1 0-1,1-1 1,-1 1-1,1-1 0,0 1 1,-1-1-1,1 1 1,-1-1-1,1 0 1,1 1-1,7 6 219,-1-1 1,1-1-1,0 0 0,1 0 0,-1-1 0,1 0 0,16 4 0,79 12 1189,-50-11-742,60 15 1680,-1 4 0,166 65 0,-238-76-1887,63 24 417,-105-40-990,1-1 0,-1 0 0,0 0 1,1 0-1,-1 0 0,0 1 0,1-1 0,-1 0 1,0 0-1,1 0 0,-1 0 0,0 0 0,1 0 1,-1 0-1,0 0 0,1 0 0,-1 0 0,0 0 1,1 0-1,-1 0 0,0 0 0,1-1 0,-1 1 1,0 0-1,0 0 0,1 0 0,-1 0 0,0-1 1,1 1-1,-1 0 0,0 0 0,0 0 0,1-1 1,-1 1-1,0 0 0,0-1 0,0 1 0,1 0 1,-1 0-1,0-1 0,0 0 0,0 1-138,0-1-1,0 1 1,0-1-1,0 0 1,0 1 0,-1-1-1,1 1 1,0-1-1,0 0 1,0 1-1,-1-1 1,1 1-1,0-1 1,-1 1 0,1-1-1,-1 1 1,1-1-1,0 1 1,-1 0-1,1-1 1,-1 1-1,1 0 1,-2-1 0,-13-7-1491</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20.915"/>
    </inkml:context>
    <inkml:brush xml:id="br0">
      <inkml:brushProperty name="width" value="0.05" units="cm"/>
      <inkml:brushProperty name="height" value="0.05" units="cm"/>
      <inkml:brushProperty name="color" value="#FF0066"/>
    </inkml:brush>
  </inkml:definitions>
  <inkml:trace contextRef="#ctx0" brushRef="#br0">0 246 6793,'2'-1'594,"0"0"-1,0 0 0,0 0 0,-1-1 1,1 1-1,-1 0 0,1-1 0,-1 1 1,1-1-1,-1 1 0,2-4 0,20-36 1917,-22 37-2124,8-14 465,1 0 1,0 0 0,1 1-1,19-22 1,-24 32-678,0 0 0,0 1 1,1 0-1,-1 1 0,1-1 0,1 1 0,-1 0 0,1 1 1,0 0-1,0 0 0,0 1 0,16-4 0,-21 6-155,-1 0 0,1 1 0,0-1 0,-1 1 0,1 0 0,0 0 0,-1 0 0,1 1 0,0-1 0,-1 0 0,1 1 0,0 0 1,-1-1-1,1 1 0,-1 0 0,1 1 0,-1-1 0,0 0 0,1 1 0,-1-1 0,2 3 0,-1-1-6,0 1-1,0-1 1,-1 1 0,1 0 0,-1 0 0,0 0 0,0 0 0,-1 0 0,1 0-1,-1 0 1,1 8 0,1 5 11,-1 1-1,-2-1 1,1 1-1,-2-1 0,-3 24 1,1-23-58,-1 0 0,-11 32 0,12-42-103,0 0 1,-1 0-1,0 0 1,0-1-1,-1 0 1,0 0-1,0 0 0,-6 6 1,9-11-26,0-1-1,1 0 1,-1 1 0,0-1-1,0 0 1,0 0 0,1 0 0,-1 0-1,0-1 1,-1 1 0,1-1 0,-3 1-1,4 0 17,0-1-1,1 0 0,-1 0 1,0 0-1,0 0 1,0 0-1,0 0 0,0-1 1,0 1-1,0 0 1,0 0-1,0-1 0,1 1 1,-1 0-1,0-1 0,0 1 1,0-1-1,1 1 1,-1-1-1,0 0 0,0 1 1,1-1-1,-1 0 1,0 1-1,1-1 0,-1 0 1,0-1-1,1-7-924</inkml:trace>
</inkml:ink>
</file>

<file path=ppt/ink/ink1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06.065"/>
    </inkml:context>
    <inkml:brush xml:id="br0">
      <inkml:brushProperty name="width" value="0.05" units="cm"/>
      <inkml:brushProperty name="height" value="0.05" units="cm"/>
      <inkml:brushProperty name="color" value="#FF0066"/>
    </inkml:brush>
  </inkml:definitions>
  <inkml:trace contextRef="#ctx0" brushRef="#br0">95 325 8154,'-47'5'3206,"46"-5"-3116,1 0 0,-1 0 0,1 0 0,-1 1 1,1-1-1,0 0 0,-1 1 0,1-1 0,0 0 0,-1 1 1,1-1-1,0 0 0,-1 1 0,1-1 0,0 0 0,0 1 1,-1-1-1,1 1 0,0-1 0,0 1 0,0-1 0,-1 1 1,1-1-1,0 1 0,0-1 0,0 1 0,0-1 0,0 1 0,0-1 1,0 1-1,0-1 0,0 1 0,1-1 0,-1 0 0,0 1 1,0-1-1,0 1 0,0-1 0,1 1 0,-1-1 0,0 1 1,0-1-1,1 0 0,-1 1 0,0-1 0,2 1 0,-1 2 436,1 9-13,-1 1-1,0-1 1,-1 1-1,0 0 1,-1-1-1,0 1 0,-4 15 1,-3 45 793,-3-102-934,1-29-546,3 1-1,3-2 1,2 1 0,6-66 0,-3 112 138,1 0 1,1 0-1,0 0 0,0 0 1,10-20-1,-11 28 39,0-1-1,0 1 1,1 0 0,0 0-1,0 0 1,0 0-1,0 0 1,0 1 0,1-1-1,0 1 1,0 0 0,0 0-1,0 1 1,0-1-1,0 1 1,1 0 0,4-2-1,-6 3 21,-1 1 1,1-1-1,0 1 0,-1 0 0,1 0 0,0 0 1,0 0-1,-1 1 0,1-1 0,0 1 0,-1 0 1,1-1-1,0 1 0,-1 0 0,1 0 0,-1 1 1,0-1-1,1 0 0,-1 1 0,0 0 0,0-1 1,0 1-1,0 0 0,0 0 0,0 0 0,-1 0 1,1 1-1,0-1 0,1 5 0,6 8 231,-1 1 0,-1 0 0,8 26-1,-6-18 54,29 81 952,53 118 32,-88-216-1362,-14-22-9203,-14-4 7120,-31-21 1049</inkml:trace>
</inkml:ink>
</file>

<file path=ppt/ink/ink1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06.482"/>
    </inkml:context>
    <inkml:brush xml:id="br0">
      <inkml:brushProperty name="width" value="0.05" units="cm"/>
      <inkml:brushProperty name="height" value="0.05" units="cm"/>
      <inkml:brushProperty name="color" value="#FF0066"/>
    </inkml:brush>
  </inkml:definitions>
  <inkml:trace contextRef="#ctx0" brushRef="#br0">23 92 6281,'-22'2'11779,"22"-4"-10755,3 0-152,22-9-184,39-19-159,-37 18-217,-2-3-128,0 11-184,-3-4-264,0 5-641,-1-1-775,-4 1-889,4 6 1481</inkml:trace>
</inkml:ink>
</file>

<file path=ppt/ink/ink1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06.946"/>
    </inkml:context>
    <inkml:brush xml:id="br0">
      <inkml:brushProperty name="width" value="0.05" units="cm"/>
      <inkml:brushProperty name="height" value="0.05" units="cm"/>
      <inkml:brushProperty name="color" value="#FF0066"/>
    </inkml:brush>
  </inkml:definitions>
  <inkml:trace contextRef="#ctx0" brushRef="#br0">1 92 7666,'77'31'3258,"-74"-30"-2986,-1 0 1,1 1-1,-1-1 1,1 1 0,-1-1-1,1 1 1,-1 0-1,0 0 1,0 0 0,0 0-1,0 0 1,0 0-1,0 1 1,2 3 0,5 6 1040,-6-8-827,26 29 2278,-29-32-2722,1-1 0,-1 1 0,1-1 0,-1 1 0,1 0 0,-1 0 0,1-1 0,-1 1 0,0 0 0,0 0 0,1-1 0,-1 1 0,0 0 0,0 0 0,0 0 0,0-1 0,0 1 0,0 0 0,0 0 0,0 0-1,0-1 1,0 1 0,0 0 0,-1 0 0,1 0 0,0-1 0,-1 1 0,1 0 0,0 0 0,-1-1 0,1 1 0,-1 0 0,1-1 0,-1 1 0,1-1 0,-1 1 0,0-1 0,1 1 0,-1-1 0,0 1 0,1-1 0,-1 1 0,0-1 0,-1 1 0,0-2-29,1 0 1,-1 0-1,1 0 1,-1 0-1,1 0 1,0 0-1,-1 0 1,1 0-1,0-1 1,0 1-1,0-1 1,-1 1-1,2-1 1,-1 1-1,0-1 1,-1-1-1,2 2 3,-5-7-18,1 1 0,0-1 1,0 0-1,-3-12 0,4 13 2,3-6 4,8 12-6,13 10-11,-19-8 10,10 5 14,-1 0 1,1-1-1,0-1 0,0 0 0,1 0 0,-1-1 0,1-1 0,13 1 0,-19-3 107,0 0 1,0 0-1,0-1 0,-1 0 0,1 0 0,0-1 0,0 0 0,-1 0 0,1 0 0,-1-1 0,0 0 0,0 0 0,0-1 0,0 0 0,-1 0 0,10-8 0,-14 11-94,0 0-1,0 1 0,-1-1 0,1 0 0,0 0 0,-1 0 0,1 0 0,0 0 0,-1 1 1,1-1-1,-1 0 0,1 0 0,-1 0 0,0 0 0,1-1 0,-1 1 0,0 0 0,0 0 1,0 0-1,0 0 0,0 0 0,0 0 0,0 0 0,0-2 0,-1 1-1,0 0 0,0 0 0,0 0 0,0 0 0,-1 0 1,1 1-1,0-1 0,-1 1 0,1-1 0,-1 1 0,0-1 0,-1 0 0,-9-6-203,0 1 0,0 1-1,-18-7 1,18 8-416,-15-12-1588,26 17 2031,0-1 1,0 1-1,0-1 0,1 1 1,-1-1-1,0 0 1,1 0-1,-1 1 1,1-1-1,-1 0 0,1 0 1,-1 0-1,1 0 1,-1 1-1,1-1 1,0 0-1,-1 0 1,1 0-1,0 0 0,0 0 1,0 0-1,0 0 1,0 0-1,0 0 1,0 0-1,0 0 1,0 0-1,0 0 0,1-1 1,7-8-1077</inkml:trace>
</inkml:ink>
</file>

<file path=ppt/ink/ink1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07.360"/>
    </inkml:context>
    <inkml:brush xml:id="br0">
      <inkml:brushProperty name="width" value="0.05" units="cm"/>
      <inkml:brushProperty name="height" value="0.05" units="cm"/>
      <inkml:brushProperty name="color" value="#FF0066"/>
    </inkml:brush>
  </inkml:definitions>
  <inkml:trace contextRef="#ctx0" brushRef="#br0">0 1 5705,'1'6'8974,"17"45"-5070,18 31-540,-19-45-1872,24 76 1,-37-102-1516,-2 0 1,0 0-1,0 0 1,-1 0 0,0 1-1,-1-1 1,-1 0-1,0 0 1,0 1-1,-1-1 1,-5 19 0,-2-14-1663,4-13-1108,3-12-1939,2 7 3506</inkml:trace>
</inkml:ink>
</file>

<file path=ppt/ink/ink1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07.762"/>
    </inkml:context>
    <inkml:brush xml:id="br0">
      <inkml:brushProperty name="width" value="0.05" units="cm"/>
      <inkml:brushProperty name="height" value="0.05" units="cm"/>
      <inkml:brushProperty name="color" value="#FF0066"/>
    </inkml:brush>
  </inkml:definitions>
  <inkml:trace contextRef="#ctx0" brushRef="#br0">37 231 8898,'-10'-11'1174,"-14"-17"583,22 20 2679,11 7-3891,1-1 1,-1 0 0,1 0-1,-1-1 1,0-1 0,0 1 0,10-6-1,19-8 167,-37 17-700,7-3 65,1 0 1,-1 1 0,1-1 0,-1 2 0,17-2 0,-22 3-78,0 0 1,-1 0-1,1 1 0,0 0 0,-1-1 1,1 1-1,-1 0 0,1 0 0,-1 0 1,1 1-1,-1-1 0,0 0 1,0 1-1,1 0 0,-1-1 0,0 1 1,0 0-1,-1 0 0,1 0 0,0 1 1,-1-1-1,1 0 0,0 3 0,6 10 214,0 1 0,6 23 0,-9-23 141,1-1 1,15 28 0,-8-30 379,-6-12-2246,-2-16-8374</inkml:trace>
  <inkml:trace contextRef="#ctx0" brushRef="#br0" timeOffset="1">204 1 8618,'-8'1'3353,"7"-1"-2409,2 0-320,4 0-2096,16 2 1103</inkml:trace>
</inkml:ink>
</file>

<file path=ppt/ink/ink1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08.144"/>
    </inkml:context>
    <inkml:brush xml:id="br0">
      <inkml:brushProperty name="width" value="0.05" units="cm"/>
      <inkml:brushProperty name="height" value="0.05" units="cm"/>
      <inkml:brushProperty name="color" value="#FF0066"/>
    </inkml:brush>
  </inkml:definitions>
  <inkml:trace contextRef="#ctx0" brushRef="#br0">192 1 8498,'-24'1'8264,"3"3"-4134,10 0-3938,1 0 0,0 0 0,0 1 1,1 1-1,-1-1 0,1 1 0,-10 9 0,13-10-7,-32 27 618,37-31-785,-1 1 1,1-1 0,0 0-1,0 0 1,0 1 0,0-1 0,0 0-1,0 1 1,1-1 0,-1 1 0,0-1-1,1 1 1,-1-1 0,1 1 0,-1 0-1,1-1 1,0 1 0,0 0 0,0-1-1,0 1 1,0 0 0,0-1 0,0 1-1,1 2 1,0-3-19,-1 0 1,1 0-1,-1-1 0,1 1 1,0 0-1,-1-1 0,1 1 1,0 0-1,0-1 0,0 1 1,-1-1-1,1 0 0,0 1 1,0-1-1,0 0 0,0 1 1,0-1-1,0 0 0,-1 0 0,1 0 1,0 0-1,0 1 0,0-2 1,0 1-1,0 0 0,0 0 1,2 0-1,29-9 6,-23 6 2,0 0 1,-1 0 0,0-1-1,1 0 1,13-11 0,25-10 68,-47 25-75,1-1 0,0 1 0,-1 0-1,1 0 1,0 0 0,-1 0 0,1 0 0,0 0 0,-1 0-1,1 1 1,-1-1 0,1 0 0,0 0 0,-1 0-1,1 0 1,-1 1 0,1-1 0,-1 0 0,1 1 0,0-1-1,-1 0 1,1 1 0,-1-1 0,0 1 0,1-1 0,-1 1-1,1-1 1,-1 1 0,0-1 0,1 1 0,-1-1-1,0 1 1,0 0 0,1-1 0,-1 1 0,0-1 0,0 2-1,7 28 241,-6-22-90,5 18 311,-4-20-327,-1 1 0,1-1 1,-1 0-1,0 1 0,0-1 0,-1 1 1,0-1-1,0 1 0,-1-1 0,0 1 0,-3 11 1,0-4-9,1-3-129,0 1 0,-1-1 0,-1 0 0,0 0 0,0 0 0,-1-1-1,0 0 1,-1 0 0,-14 16 0,21-26-61,-1 1-1,1-1 1,0 1-1,0-1 1,-1 0-1,1 1 1,0-1-1,-1 0 1,1 1-1,0-1 1,-1 0 0,1 0-1,-1 1 1,1-1-1,0 0 1,-1 0-1,1 0 1,-1 0-1,1 1 1,0-1-1,-1 0 1,1 0 0,-1 0-1,1 0 1,-1 0-1,1 0 1,-1 0-1,1 0 1,-1 0-1,1 0 1,0-1-1,-1 1 1,1 0-1,-1 0 1,1 0 0,-1 0-1,1-1 1,0 1-1,-1 0 1,1 0-1,0-1 1,-1 1-1,1-1 1,-1 0-158,1 0 0,-1 0 0,1 0 0,0 0 0,0 0 0,-1 0 0,1 0 0,0 0 0,0 0 0,0 0 0,0 0 0,0 0 0,0-1 0,1 1 0,-1 0 0,0 0 0,1-1 0,9-15-2537,4 2 1246</inkml:trace>
</inkml:ink>
</file>

<file path=ppt/ink/ink1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08.581"/>
    </inkml:context>
    <inkml:brush xml:id="br0">
      <inkml:brushProperty name="width" value="0.05" units="cm"/>
      <inkml:brushProperty name="height" value="0.05" units="cm"/>
      <inkml:brushProperty name="color" value="#FF0066"/>
    </inkml:brush>
  </inkml:definitions>
  <inkml:trace contextRef="#ctx0" brushRef="#br0">0 196 9066,'28'-17'2659,"-1"1"0,39-16-1,-54 26-1710,1 0 0,-1 0-1,21-15 1,-29 18-797,0 0 0,-1 0 0,1-1 0,-1 1 0,0-1 0,0 0-1,0 0 1,0 0 0,0 0 0,-1 0 0,0 0 0,0-1 0,0 1 0,1-7 0,-3 10-146,1 0 0,-1 0-1,0 0 1,-1 0 0,1 0 0,0 0 0,0 0-1,0 0 1,0 0 0,-1 0 0,1 0 0,-1 0 0,1 1-1,0-1 1,-1 0 0,1 0 0,-1 0 0,0 1-1,1-1 1,-1 0 0,0 0 0,1 1 0,-1-1 0,0 1-1,0-1 1,0 1 0,1-1 0,-1 1 0,0-1-1,0 1 1,0 0 0,0-1 0,0 1 0,0 0 0,0 0-1,-1 0 1,-1-1-8,1 1 0,-1-1 1,0 1-1,0 0 0,0 0 0,0 0 0,0 0 0,0 0 0,0 1 0,-4 0 1,2 2 6,1 0 1,-1 0-1,1 0 1,0 0 0,0 1-1,0-1 1,0 1 0,1 0-1,0 0 1,-1 1-1,1-1 1,1 1 0,-1-1-1,1 1 1,0 0 0,0 0-1,-3 10 1,3-5 118,-1-1 0,1 1 0,1 0 1,0 1-1,0-1 0,1 0 0,0 0 1,3 16-1,-3-22-46,1-1 1,0 1 0,0 0-1,0-1 1,0 1-1,1-1 1,0 1-1,-1-1 1,1 0-1,0 0 1,0 0 0,1 0-1,-1 0 1,1 0-1,0 0 1,-1-1-1,1 0 1,0 1 0,5 2-1,-3-3 4,0 0 0,0-1 0,0 1 0,1-1 0,-1 0 0,0 0 0,1-1 0,-1 1 0,1-1 0,-1-1 0,0 1 0,7-2 0,4-1-44,0-1 0,-1-1 0,0 0 0,0-1 0,0-1 1,-1 0-1,0-1 0,16-12 0,-2-2-580,-16 6 238</inkml:trace>
</inkml:ink>
</file>

<file path=ppt/ink/ink1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13.381"/>
    </inkml:context>
    <inkml:brush xml:id="br0">
      <inkml:brushProperty name="width" value="0.05" units="cm"/>
      <inkml:brushProperty name="height" value="0.05" units="cm"/>
      <inkml:brushProperty name="color" value="#FF0066"/>
    </inkml:brush>
  </inkml:definitions>
  <inkml:trace contextRef="#ctx0" brushRef="#br0">183 841 5281,'0'1'254,"0"0"0,0-1 0,0 1 0,0-1 0,0 1 0,0-1 0,1 1 0,-1-1 0,0 1 0,0-1 0,0 1 0,1-1 0,-1 1 0,0-1 0,0 1 0,1-1 0,-1 1 0,0-1 0,1 1 0,-1-1 0,1 0 0,-1 1 0,1-1 0,-1 0 0,0 1 0,1-1 0,-1 0 0,1 0 0,0 1 0,22 1 2121,-12-1-2236,85-3 2074,-49 0-737,59 4 0,-73 2-1094,154 12 1084,-161-16-1293,0-2 0,0 0 1,-1-1-1,1-1 0,31-11 1,39-17 1268,179-86 0,-267 114-1412,0-1 0,0-1 0,0 1 1,0-2-1,-1 1 0,0-1 0,-1 0 0,1 0 0,-1-1 0,-1 1 0,1-2 0,-1 1 0,-1 0 0,1-1 0,-2 0 0,1 0 0,-1 0 0,0 0 0,-1-1 0,0 1 1,-1-1-1,0 1 0,0-1 0,-1 0 0,-2-17 0,1 18-27,-1 0 0,1 0 0,-2 1 0,1-1 0,-1 1-1,-1 0 1,1 0 0,-1 0 0,-1 0 0,1 1 0,-1-1 0,-12-11 0,-2 0-49,0 1 0,-42-29 0,-15-13-196,39 25 144,4 3 17,-70-52-1,91 76 69,0 0-1,-1 1 0,0 0 0,0 1 1,-1 1-1,0 0 0,0 1 1,0 0-1,0 1 0,-17-1 0,-10 2-97,0 2 0,0 2-1,0 2 1,1 2 0,-49 12-1,52-9 38,1 2-1,0 1 1,-60 29-1,75-29 74,0 0 0,1 1 0,0 1 0,1 1 1,1 1-1,0 0 0,-15 20 0,27-29-6,-16 18 12,1 2 0,1 0 0,-21 39 0,36-53 7,1 0 1,0 0-1,1 0 1,0 1-1,1 0 0,1-1 1,0 1-1,1 0 1,0 0-1,1 0 0,1-1 1,0 1-1,7 22 0,-7-31 55,0 0-1,0 0 1,1 0-1,0-1 0,0 1 1,0-1-1,1 1 0,-1-1 1,1 0-1,0 0 1,0-1-1,0 1 0,1-1 1,0 0-1,-1 0 0,1 0 1,0-1-1,0 1 1,11 2-1,8 2 364,1-1-1,-1-1 1,30 2 0,-23-3-336,-4-1-383,0-1 0,0-1 1,-1-1-1,50-7 0,-36 1-275</inkml:trace>
</inkml:ink>
</file>

<file path=ppt/ink/ink1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14.910"/>
    </inkml:context>
    <inkml:brush xml:id="br0">
      <inkml:brushProperty name="width" value="0.05" units="cm"/>
      <inkml:brushProperty name="height" value="0.05" units="cm"/>
      <inkml:brushProperty name="color" value="#FF0066"/>
    </inkml:brush>
  </inkml:definitions>
  <inkml:trace contextRef="#ctx0" brushRef="#br0">208 812 6401,'-22'13'11083,"126"8"-9370,143 10 1,-158-27-1031,0-4-1,100-12 0,-154 7-324,0-1-1,0-1 0,-1-3 0,0 0 1,-1-2-1,0-2 0,-1-1 0,39-24 1,-60 32-282,-1-1 1,-1 0-1,1 0 1,-1-1-1,-1 0 1,0 0-1,0-1 1,-1 0 0,0-1-1,0 0 1,-1 0-1,-1 0 1,0 0-1,-1-1 1,0 0-1,5-22 1,-8 24-73,0-1 0,0 1 0,-1-1 0,0 1 0,0 0 0,-2-1 0,1 1 0,-1 0 0,0-1-1,-1 1 1,-1 0 0,1 1 0,-1-1 0,-1 1 0,0 0 0,0 0 0,-1 0 0,0 0 0,-1 1 0,-8-9 0,-3 1-19,-1 0 0,0 2-1,-1 0 1,-38-20 0,-95-36-127,79 38 88,-3-4 10,36 15 32,-1 2 0,0 2 0,-1 2 0,-80-17 0,92 27 4,1 2 0,-57 1 1,73 2 2,0 2 0,0 0 1,-1 1-1,2 0 0,-1 1 1,0 1-1,1 0 0,-18 10 0,-2 3-15,1 1-1,-40 32 0,60-41 19,0 1 0,1 0 1,1 1-1,0 0 1,0 1-1,1 0 0,1 1 1,-9 18-1,7-11-4,1 2 0,2-1 1,0 1-1,2 0 0,0 1 0,1-1 0,2 1 0,0 0 1,3 40-1,1-49 19,0-1 0,1 0 0,0 0 0,1 0 0,0 0 0,1-1 0,11 21 1,-11-25 29,1-1 1,0 1-1,0-1 1,1 0-1,0-1 1,0 1 0,1-1-1,0-1 1,0 0-1,1 0 1,12 7 0,2-3-31,0-1 0,1 0 0,0-2 0,0-1-1,1-1 1,0-1 0,0-1 0,0-1 0,0-2 0,0 0 0,0-2 0,0 0 0,0-2 0,-1-1 0,1 0 0,-1-2 0,0-1 0,40-20 0,-46 19-317,-1 1-793,-1-1-1,27-18 1,-39 22 884,1 1 0,-1-1 0,0 1 0,-1-1 0,5-6 0</inkml:trace>
</inkml:ink>
</file>

<file path=ppt/ink/ink1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18.797"/>
    </inkml:context>
    <inkml:brush xml:id="br0">
      <inkml:brushProperty name="width" value="0.05" units="cm"/>
      <inkml:brushProperty name="height" value="0.05" units="cm"/>
      <inkml:brushProperty name="color" value="#FF0066"/>
    </inkml:brush>
  </inkml:definitions>
  <inkml:trace contextRef="#ctx0" brushRef="#br0">23 54 7426,'0'-2'557,"0"-2"195,-1 0-1,0-1 1,0 1-1,0 0 1,0 0-1,0 0 1,-1 1-1,0-1 1,0 0-1,0 0 0,-6-4 3107,9 14-1613,4 8-1111,11 21-536,13 27 100,21 66 0,-47-120-711,4 13-64,0 1 0,-1 0 0,-1 0-1,-1 1 1,-1-1 0,0 25 0,-3-46 4,0-1 1,0 1 0,1-1-1,-1 1 1,0-1 0,0 1-1,0-1 1,0 1-1,0-1 1,0 1 0,-1-1-1,1 1 1,0-1 0,0 1-1,0-1 1,0 1 0,0-1-1,-1 1 1,1-1 0,0 0-1,-1 1 1,1-1-1,0 1 1,0-1 0,-1 0-1,1 1 1,-1-1 0,1 0-1,0 1 1,-1-1 0,1 0-1,-1 0 1,1 1 0,-1-1-1,1 0 1,-1 0 0,1 0-1,-1 0 1,0 0-1,-19-9-3800,16 7 3600,-15-11-977</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21.297"/>
    </inkml:context>
    <inkml:brush xml:id="br0">
      <inkml:brushProperty name="width" value="0.05" units="cm"/>
      <inkml:brushProperty name="height" value="0.05" units="cm"/>
      <inkml:brushProperty name="color" value="#FF0066"/>
    </inkml:brush>
  </inkml:definitions>
  <inkml:trace contextRef="#ctx0" brushRef="#br0">1 277 8682,'138'-20'3619,"-133"19"-3386,0 1-1,0 0 1,-1 0-1,1 0 1,0 0-1,0 1 1,-1 0 0,1 0-1,0 0 1,-1 0-1,1 1 1,-1 0-1,8 4 1,2 1 520,30 15 1375,-16-7-540,-19-14 1582,-66-100-2772,55 96-396,1-1-1,-1 1 0,1 0 0,0-1 0,1 1 1,-1-1-1,1 1 0,-1-1 0,1 1 1,0-1-1,0 1 0,1-1 0,-1 1 0,1 0 1,1-5-1,1-3-14,1 1 0,0 0-1,7-12 1,-5 9-27,-3 7-159,0 0-1,0 1 1,0-1-1,1 1 1,0 0-1,0 0 1,0 1 0,1-1-1,8-6 1,-6 6-883,0 1 0,1 0 1,-1 0-1,1 1 0,0 0 1,14-3-1,-6 1 186</inkml:trace>
</inkml:ink>
</file>

<file path=ppt/ink/ink1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19.230"/>
    </inkml:context>
    <inkml:brush xml:id="br0">
      <inkml:brushProperty name="width" value="0.05" units="cm"/>
      <inkml:brushProperty name="height" value="0.05" units="cm"/>
      <inkml:brushProperty name="color" value="#FF0066"/>
    </inkml:brush>
  </inkml:definitions>
  <inkml:trace contextRef="#ctx0" brushRef="#br0">11 321 9442,'0'-1'165,"-1"0"0,0 0 0,0 1 0,0-1 0,0 0-1,1 0 1,-1 0 0,0 0 0,1 0 0,-1 0 0,1 0 0,-1 0 0,1 0 0,-1 0 0,1 0 0,0 0 0,0 0-1,-1 0 1,1 0 0,0-1 0,0 1 0,0 0 0,0 0 0,0 0 0,0 0 0,1 0 0,-1 0 0,0-1-1,1 1 1,-1 0 0,0 0 0,1 0 0,-1 0 0,1 0 0,0 0 0,-1 0 0,1 0 0,0 1 0,0-1-1,-1 0 1,1 0 0,0 0 0,0 1 0,0-1 0,2-1 0,5-3 350,1 1 0,0-1 0,0 1 0,13-3 0,-13 4-142,88-31 2078,183-74 869,-252 95-3259,19-10-208,2 1 1,67-18-1,-112 39-17,29-4-1626,-32 5 1565,0 0-1,0 0 1,-1 0 0,1 0 0,0 0 0,0 1-1,0-1 1,0 0 0,0 0 0,0 1 0,0-1-1,-1 1 1,1-1 0,0 1 0,0-1 0,-1 1-1,1 0 1,0-1 0,-1 1 0,1 0 0,-1-1 0,1 1-1,-1 0 1,1 0 0,-1-1 0,1 1 0,-1 0-1,0 0 1,1 0 0,-1 2 0,4 14-1189</inkml:trace>
</inkml:ink>
</file>

<file path=ppt/ink/ink1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19.698"/>
    </inkml:context>
    <inkml:brush xml:id="br0">
      <inkml:brushProperty name="width" value="0.05" units="cm"/>
      <inkml:brushProperty name="height" value="0.05" units="cm"/>
      <inkml:brushProperty name="color" value="#FF0066"/>
    </inkml:brush>
  </inkml:definitions>
  <inkml:trace contextRef="#ctx0" brushRef="#br0">119 0 7418,'-30'28'5518,"17"-15"-3631,0 0 0,-23 28 0,32-36-1617,1 0-1,0 1 1,0-1 0,1 0 0,0 1 0,0 0 0,0 0 0,0-1 0,1 1 0,0 0 0,0 0 0,1 0 0,-1 7-1,2-10-141,-1 0 0,0-1-1,1 1 1,-1 0-1,1 0 1,0-1-1,0 1 1,0 0 0,0-1-1,0 1 1,1-1-1,-1 1 1,1-1-1,0 0 1,0 0 0,-1 1-1,4 1 1,-1-1 0,1 1 1,-1-1 0,1 0-1,0-1 1,0 1 0,1-1-1,-1 0 1,6 2 0,4 0-2,1-1 0,-1-1 1,1 0-1,-1-1 0,23-1 1,-7-4-58,0-1 1,40-11-1,-25 5-1316,-26 5-671,-13-5 728</inkml:trace>
</inkml:ink>
</file>

<file path=ppt/ink/ink1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23.130"/>
    </inkml:context>
    <inkml:brush xml:id="br0">
      <inkml:brushProperty name="width" value="0.05" units="cm"/>
      <inkml:brushProperty name="height" value="0.05" units="cm"/>
      <inkml:brushProperty name="color" value="#FF0066"/>
    </inkml:brush>
  </inkml:definitions>
  <inkml:trace contextRef="#ctx0" brushRef="#br0">2098 38 4353,'0'0'164,"-1"0"-1,1 0 1,0 0 0,-1 0 0,1-1 0,0 1-1,0 0 1,-1 0 0,1 0 0,0-1-1,0 1 1,-1 0 0,1 0 0,0-1-1,0 1 1,-1 0 0,1 0 0,0-1 0,0 1-1,0 0 1,0-1 0,0 1 0,0 0-1,-1 0 1,1-1 0,0 1 0,0 0-1,0-1 1,0 1 0,0 0 0,0-1-1,0 1 1,0 0 0,0-1 0,2-17 4693,-1 7 3051,-13 15-6782,-131 63-167,127-62-875,1 0-1,0-1 1,-1-1 0,0 0 0,-19 0 0,-28 5 93,-209 32 5,-17 4-156,90-12-31,-44 11 1,170-23 4,1 3 0,-113 54 0,161-64 15,2 1 1,-34 27-1,-5 2 9,36-25 196,-43 41 0,0 1 1026,51-49-1092,14-10-103,1 0-1,-1 1 0,1-1 0,0 1 1,0-1-1,0 1 0,0 0 0,-3 3 1,2-3-2170,3-9-1937,2-8 434,21-30-961,-19 40 4117,-1-1 1,0 1-1,-1-1 1,1 0-1,-1 0 1,0 0-1,2-12 1,-3 11 230,9-30 1596,-9 36-1055,-1 0 1,0 0 0,1 0-1,-1 0 1,1 0-1,-1 0 1,1 0-1,-1 0 1,1 0-1,0 0 1,-1 0 0,1 0-1,0 0 1,0 1-1,0-1 1,0 0-1,0 1 1,0-1-1,0 0 1,0 1-1,0-1 1,0 1 0,0 0-1,1-1 1157,-9 14 2340,-6 9-3605,-8 20 441,-34 49 1,44-72-288,1-1 0,-15 41 709,39-56-1019,0-2 0,1 1 0,-1-2 0,0 0 0,27-3 0,-38 3-36,3-1 18,1 0 0,-1-1-1,0 1 1,0-1 0,0 0 0,0-1 0,0 1 0,0-1 0,0-1 0,-1 1-1,0-1 1,0 0 0,0 0 0,0 0 0,0-1 0,-1 1 0,0-1 0,0 0-1,4-7 1,-7 11 12,-1-1 0,1 1-1,-1-1 1,0 1 0,1-1 0,-1 0-1,0 1 1,0-1 0,0 0-1,0 1 1,0-1 0,0 1 0,0-1-1,-1 0 1,1 1 0,-1-1-1,1 1 1,-1-1 0,1 1 0,-1-1-1,0 1 1,0-1 0,0 1-1,0 0 1,0 0 0,-2-3 0,1 2 33,-1-1 1,1 0 0,-1 1-1,0-1 1,0 1 0,0 0-1,0 0 1,0 0 0,-1 0 0,-3-2-1,-11-3 92,18 7-185,0 0 0,-1 0 0,1 0 0,0 0 0,0 0 0,0 0 0,0 0 0,-1-1 0,1 1 0,0 0 0,0 0 0,0 0 0,0 0 0,0 0 0,0-1 0,0 1 0,-1 0 0,1 0 0,0 0 0,0-1 0,0 1 0,0 0 0,0 0 0,0 0 0,0-1 0,0 1 0,0 0 0,0 0 0,0 0 0,0-1 0,0 1-1,0 0 1,0 0 0,0 0 0,0-1 0,0 1 0,0 0 0,1 0 0,27-17-2806,-18 13 2430,45-22-903</inkml:trace>
</inkml:ink>
</file>

<file path=ppt/ink/ink1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25.054"/>
    </inkml:context>
    <inkml:brush xml:id="br0">
      <inkml:brushProperty name="width" value="0.05" units="cm"/>
      <inkml:brushProperty name="height" value="0.05" units="cm"/>
      <inkml:brushProperty name="color" value="#FF0066"/>
    </inkml:brush>
  </inkml:definitions>
  <inkml:trace contextRef="#ctx0" brushRef="#br0">63 331 7218,'2'39'12082,"5"22"-9236,4 22-2272,-11-81-547,0-1 0,0 1 0,0-1 0,-1 1 1,1-1-1,0 1 0,-1-1 0,1 1 1,0-1-1,-1 1 0,0-1 0,1 0 1,-1 1-1,0-1 0,0 0 0,0 0 0,-1 3 1,1-4-23,0 0 1,1 1 0,-1-1-1,0 0 1,1 1 0,-1-1-1,0 0 1,1 0 0,-1 0-1,0 0 1,1 0 0,-1 0-1,0 0 1,1 0-1,-1 0 1,0 0 0,1 0-1,-1 0 1,0 0 0,0 0-1,1-1 1,-1 1 0,1 0-1,-1 0 1,0-1 0,1 1-1,-1 0 1,1-1 0,-1 1-1,0-1 1,1 1 0,-1-1-1,1 1 1,0-1-1,-1 1 1,1-1 0,-1 0-1,1 1 1,0-1 0,-1 0-1,1 1 1,0-1 0,0-1-1,-5-7-2,0-1 0,1 0 0,0-1 0,1 1 0,0-1 0,-2-16 0,-4-73-70,5 46-48,0 23-9,2 0 1,4-59-1,-2 83 127,1-1 0,0 1-1,0 0 1,1 0 0,0 0-1,0 0 1,1 0 0,0 0-1,0 1 1,0-1 0,1 1-1,0 0 1,0 0 0,0 0-1,1 1 1,0 0 0,0-1-1,9-5 1,-12 10 50,-1 0-1,1 0 1,0 0 0,0 0-1,0 0 1,0 1-1,0-1 1,0 1 0,0-1-1,0 1 1,0 0 0,0 0-1,0 0 1,1 0 0,-1 0-1,0 0 1,0 1 0,0-1-1,3 1 1,-1 1 56,0 0 0,0 0 0,0 0 0,0 1 0,-1-1 0,1 1 0,-1 0 0,6 5 0,1 3 107,-1 1 0,0 0 1,0 1-1,8 17 0,29 49 267,15 31-174,-53-95-473,-2 0 1,0 1-1,-1 0 1,0 0-1,2 20 1,-7-35 10,0 0 1,0 0 0,0 0-1,0 0 1,0 0-1,0 0 1,0 0 0,0 0-1,-1 0 1,1 0 0,0 0-1,-1 0 1,1 0-1,-1 0 1,1 0 0,-1 0-1,1-1 1,-1 1-1,0 0 1,0 0 0,1-1-1,-1 1 1,0 0-1,0-1 1,0 1 0,1-1-1,-1 1 1,0-1-1,0 1 1,0-1 0,0 0-1,0 1 1,0-1-1,0 0 1,0 0 0,0 0-1,0 0 1,0 0-1,0 0 1,-2 0 0,-7 2-1219,-1 2 275</inkml:trace>
</inkml:ink>
</file>

<file path=ppt/ink/ink1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25.545"/>
    </inkml:context>
    <inkml:brush xml:id="br0">
      <inkml:brushProperty name="width" value="0.05" units="cm"/>
      <inkml:brushProperty name="height" value="0.05" units="cm"/>
      <inkml:brushProperty name="color" value="#FF0066"/>
    </inkml:brush>
  </inkml:definitions>
  <inkml:trace contextRef="#ctx0" brushRef="#br0">13 69 10418,'-6'-5'4433,"0"5"-816,6-2-2457,0 1-240,0-1-239,0 0-145,20-4-160,1-2-112,42-8-504,-41 12-232,2 4-689,-5-5-735,1-1-481,-8-4-151,10 8 1488</inkml:trace>
</inkml:ink>
</file>

<file path=ppt/ink/ink1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25.961"/>
    </inkml:context>
    <inkml:brush xml:id="br0">
      <inkml:brushProperty name="width" value="0.05" units="cm"/>
      <inkml:brushProperty name="height" value="0.05" units="cm"/>
      <inkml:brushProperty name="color" value="#FF0066"/>
    </inkml:brush>
  </inkml:definitions>
  <inkml:trace contextRef="#ctx0" brushRef="#br0">1 181 5561,'8'2'199,"4"1"1246,-1 0-1,0 1 0,15 7 1,-24-10-1125,0 0 1,0 0 0,0 0-1,0 0 1,0 1-1,0-1 1,-1 1 0,1-1-1,0 1 1,-1 0-1,1-1 1,-1 1 0,0 0-1,1 0 1,-1 0-1,0 0 1,0 0 0,0 1-1,-1-1 1,1 0-1,-1 0 1,1 0 0,0 5-1,-1-7-270,0 0 0,0 0-1,0 0 1,0 1 0,0-1 0,0 0-1,0 0 1,0 0 0,0 1 0,0-1-1,0 0 1,0 0 0,0 1 0,0-1-1,0 0 1,0 0 0,0 1 0,0-1-1,0 0 1,0 0 0,0 0 0,0 1-1,0-1 1,-1 0 0,1 0 0,0 0-1,0 1 1,0-1 0,0 0 0,0 0-1,-1 0 1,1 0 0,0 0 0,0 1-1,0-1 1,-1 0 0,1 0 0,0 0-1,0 0 1,0 0 0,-1 0 0,-7-8 688,-9-21-692,1-19-43,15 47-3,1 0-1,-1-1 1,1 1 0,-1 0 0,1 0-1,0-1 1,-1 1 0,1 0 0,0-1 0,0 1-1,0 0 1,0-1 0,0 1 0,0-1-1,1 1 1,-1 0 0,0 0 0,1-1 0,-1 1-1,1 0 1,-1-1 0,1 1 0,-1 0-1,1 0 1,0 0 0,0 0 0,0 0 0,1-1-1,-1 2 1,0-1 0,0 1-1,0 0 1,1 0 0,-1 0-1,0 1 1,0-1 0,0 0-1,1 0 1,-1 1 0,0-1-1,0 0 1,0 1 0,0-1-1,0 1 1,0 0 0,0-1-1,0 1 1,0 0 0,0 0-1,0 0 1,0-1 0,0 1-1,1 2 1,3 3 34,0-1-1,0 0 1,1 1 0,0-2 0,0 1-1,0-1 1,11 6 0,-13-8 19,0-1 0,1 0 0,-1 0 1,0 0-1,1-1 0,-1 1 0,1-1 1,-1 0-1,1 0 0,-1-1 0,1 1 1,-1-1-1,0 0 0,7-2 0,-10 2-34,61-20 602,-58 20-562,0-1 0,1-1 0,-1 1 0,0-1 0,0 1 0,-1-1 0,1 0 0,-1-1 0,1 1 0,-1-1 1,4-4-1,-7 7-47,1 0 0,-1-1 0,1 1 0,-1 0 0,1-1 0,-1 1 0,0-1 1,1 1-1,-1-1 0,0 1 0,0-1 0,0 1 0,0 0 0,-1-1 0,1 1 1,0-1-1,0 1 0,-1-1 0,1 1 0,-1 0 0,0-1 0,1 1 0,-1 0 1,0 0-1,1-1 0,-1 1 0,0 0 0,0 0 0,0 0 0,0 0 0,0 0 1,-1 0-1,1 0 0,0 0 0,0 1 0,-2-2 0,-7-4-60,1 1 0,-1-1 1,-17-5-1,19 8-84,-16-5-315,18 6-21,1 0 1,-1 0-1,1 0 0,-1 0 1,1-1-1,-8-5 0,13 7 364,-1 1-1,1 0 0,0 0 1,0-1-1,-1 1 0,1-1 1,0 1-1,0 0 1,-1-1-1,1 1 0,0-1 1,0 1-1,0 0 0,0-1 1,0 1-1,-1-1 1,1 1-1,0-1 0,0 1 1,0 0-1,0-1 1,0 1-1,0-1 0,1 1 1,-1-1-1,0 1 0,0 0 1,0-1-1,0 1 1,0-1-1,1 1 0,-1 0 1,0-1-1,0 1 1,1-1-1,-1 1 0,1-1 1,10-9-1081</inkml:trace>
</inkml:ink>
</file>

<file path=ppt/ink/ink1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26.379"/>
    </inkml:context>
    <inkml:brush xml:id="br0">
      <inkml:brushProperty name="width" value="0.05" units="cm"/>
      <inkml:brushProperty name="height" value="0.05" units="cm"/>
      <inkml:brushProperty name="color" value="#FF0066"/>
    </inkml:brush>
  </inkml:definitions>
  <inkml:trace contextRef="#ctx0" brushRef="#br0">4 0 7498,'0'2'752,"-1"-1"1,0 1 0,1-1 0,0 1 0,-1 0 0,1-1 0,0 1 0,0 0 0,0-1 0,0 1-1,0 2 1,7 20 3205,21 22-2930,-16-29 192,53 101 848,-59-105-2106,-1 0-1,0 0 1,-1 0 0,0 1 0,-1 0-1,0-1 1,0 22 0,-3-33-162,0-1 0,0 1-1,0 0 1,0-1 0,-1 1 0,1-1 0,0 1 0,-1-1-1,1 1 1,-1-1 0,0 0 0,-1 3 0,2-3 35,-1-1 0,1 1 0,-1-1 0,1 1 0,-1-1 0,0 1 0,1-1 0,-1 0 0,1 1 0,-1-1 0,0 0 0,1 0 0,-1 0 0,0 1 0,1-1 0,-1 0 0,0 0 0,1 0 0,-1 0 0,0 0 0,1 0 0,-1 0 0,0 0 0,1 0 0,-1-1 0,0 1 0,1 0 0,-1 0 0,0-1 0,-3-2-660</inkml:trace>
  <inkml:trace contextRef="#ctx0" brushRef="#br0" timeOffset="1">80 290 6441,'1'-7'523,"1"0"0,-1 1 0,1-1-1,1 1 1,4-11 0,-5 14-213,0 0 1,1 0 0,-1 1-1,0-1 1,1 0-1,0 1 1,0 0-1,0 0 1,0 0-1,0 0 1,0 0 0,0 1-1,5-3 1,-1 1 214,0 1 0,1-1 0,-1 1 0,1 0 0,-1 1 0,1-1 0,-1 2 0,1-1 0,10 1 0,-15 0-387,-1 1-1,1 0 0,0-1 1,0 1-1,0 0 1,-1 0-1,1 1 0,0-1 1,-1 1-1,1-1 1,-1 1-1,0 0 0,1-1 1,-1 1-1,0 1 1,0-1-1,0 0 0,-1 0 1,1 1-1,0-1 1,-1 1-1,0-1 1,1 1-1,-1 0 0,0 0 1,0-1-1,0 4 1,5 32 600,-6-32-725,0 0 1,1 0-1,0 0 1,0-1-1,1 1 1,-1 0 0,1-1-1,0 1 1,5 8-1,-7-14-58,1 1 0,-1-1 0,0 0 0,0 1 0,0-1 0,1 1 0,-1-1 0,0 0 0,0 0-1,1 1 1,-1-1 0,0 0 0,0 1 0,1-1 0,-1 0 0,0 0 0,1 0 0,-1 1 0,0-1 0,1 0 0,-1 0 0,1 0 0,-1 0-1,0 0 1,1 1 0,-1-1 0,1 0 0,-1 0 0,0 0 0,1 0 0,-1 0 0,1 0 0,-1-1 0,0 1 0,1 0 0,-1 0 0,0 0 0,1 0-1,-1 0 1,1 0 0,-1-1 0,0 1 0,1 0 0,-1 0 0,0-1 0,1 1 0,-1 0 0,1-1 0,9-20-3822,-1 0 2537</inkml:trace>
  <inkml:trace contextRef="#ctx0" brushRef="#br0" timeOffset="2">218 34 10538,'0'0'3745,"5"0"-3233,7 0-232,4 1-640,0-1-272,8 6 344</inkml:trace>
</inkml:ink>
</file>

<file path=ppt/ink/ink1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26.986"/>
    </inkml:context>
    <inkml:brush xml:id="br0">
      <inkml:brushProperty name="width" value="0.05" units="cm"/>
      <inkml:brushProperty name="height" value="0.05" units="cm"/>
      <inkml:brushProperty name="color" value="#FF0066"/>
    </inkml:brush>
  </inkml:definitions>
  <inkml:trace contextRef="#ctx0" brushRef="#br0">69 0 7666,'68'29'3306,"-54"-27"-977,-11-7-575,-3 5-1595,0-1-1,0 1 1,-1-1 0,1 1 0,0 0 0,0-1-1,0 1 1,0 0 0,-1-1 0,1 1-1,0 0 1,0-1 0,-1 1 0,1 0 0,0 0-1,-1-1 1,1 1 0,0 0 0,-1 0 0,1-1-1,0 1 1,-1 0 0,1 0 0,0 0-1,-1 0 1,1-1 0,-1 1 0,1 0 0,0 0-1,-1 0 1,1 0 0,-1 0 0,1 0 0,0 0-1,-1 0 1,-10 3 329,8-3-425,-1 1 1,1 0 0,0 0 0,0 0 0,0 0-1,0 0 1,0 1 0,0 0 0,-5 3 0,-2 2-6,0 1 0,1 1 0,0-1 0,0 1 0,1 1 1,0 0-1,0 0 0,1 0 0,-5 12 0,11-20-58,0 0 0,0 0 1,1 1-1,-1-1 0,1 0 0,-1 0 0,1 0 0,0 0 0,0 0 1,0 1-1,0-1 0,0 0 0,0 0 0,0 0 0,1 0 1,1 4-1,-2-5-2,1 0 1,0 1 0,0-1-1,0 0 1,0 0-1,0 0 1,0 0 0,0 0-1,0 0 1,0 0 0,0 0-1,1-1 1,-1 1-1,0 0 1,1-1 0,-1 1-1,0-1 1,3 1 0,1 0 1,-1-1 0,0 1 0,0-1 1,0 0-1,0-1 0,0 1 1,0-1-1,0 1 0,0-1 0,0-1 1,0 1-1,-1 0 0,1-1 1,0 0-1,-1 0 0,6-3 0,-4 0 5,0 1 0,0-1-1,-1 0 1,1 0 0,-1 0-1,0-1 1,-1 1 0,6-11-1,-7 12 23,-1 0 1,1 0-1,-1 1 0,1-1 0,-1-1 1,0 1-1,-1 0 0,1 0 0,-1 0 1,0 0-1,0 0 0,0-1 0,0 1 0,-1 0 1,-1-5-1,-2 8 501,3 13 52,9 33 59,3 0 0,24 68 0,-20-71-111,-2 0 0,-1 0 0,9 79 0,-20-117-588,-1-1 1,-1 1-1,1-1 1,0 1-1,-1-1 1,0 1-1,0-1 1,0 1-1,0-1 0,-1 0 1,1 1-1,-1-1 1,0 0-1,1 0 1,-2 0-1,1 0 0,0-1 1,0 1-1,-1-1 1,0 1-1,1-1 1,-1 0-1,0 0 1,0 0-1,0 0 0,0 0 1,-1-1-1,-6 3 1,7-3-275,0 0 1,0 0 0,0-1-1,0 1 1,-1-1 0,1 0 0,0 0-1,0 0 1,-1 0 0,1 0-1,0-1 1,0 1 0,0-1-1,-1 0 1,1 0 0,0 0-1,0 0 1,0-1 0,0 1-1,1-1 1,-1 0 0,0 1 0,1-2-1,-1 1 1,1 0 0,0 0-1,-1-1 1,1 1 0,0-1-1,1 1 1,-3-5 0,-2-9-881</inkml:trace>
</inkml:ink>
</file>

<file path=ppt/ink/ink1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27.479"/>
    </inkml:context>
    <inkml:brush xml:id="br0">
      <inkml:brushProperty name="width" value="0.05" units="cm"/>
      <inkml:brushProperty name="height" value="0.05" units="cm"/>
      <inkml:brushProperty name="color" value="#FF0066"/>
    </inkml:brush>
  </inkml:definitions>
  <inkml:trace contextRef="#ctx0" brushRef="#br0">0 181 9618,'16'-10'3113,"7"-4"584,32-26 1,-50 36-3416,0 0 0,0-1 0,-1 1 0,1-1 0,-1 0 0,0 0 0,-1-1 0,1 1 0,-1-1 0,0 0 0,4-11 0,-7 16-263,1 0-1,-1 0 0,0-1 0,1 1 1,-1 0-1,0-1 0,0 1 0,0 0 0,0-1 1,0 1-1,0-1 0,0 1 0,0 0 1,0-1-1,-1 1 0,1 0 0,-1 0 0,1-1 1,-1 1-1,1 0 0,-1 0 0,0-1 1,1 1-1,-1 0 0,0 0 0,0 0 1,0 0-1,0 0 0,0 0 0,0 1 0,0-1 1,0 0-1,0 0 0,0 1 0,-1-1 1,1 1-1,0-1 0,-3 0 0,2 1-20,-1-1-1,1 1 0,0 0 0,-1 0 1,1 0-1,0 0 0,-1 1 0,1-1 1,0 0-1,-1 1 0,1 0 1,0 0-1,0-1 0,0 1 0,0 1 1,0-1-1,0 0 0,0 0 0,0 1 1,0-1-1,-3 4 0,-2 5 6,-1 0 0,1 1 0,1 0 0,0 0 0,1 0 0,0 1 0,0 0 0,1 0 0,-4 22 0,7-27 11,0-1 0,0 0-1,0 0 1,1 1 0,0-1 0,0 1-1,0-1 1,1 0 0,0 0-1,0 1 1,1-1 0,0 0 0,0 0-1,0 0 1,1 0 0,0-1 0,0 1-1,0-1 1,0 1 0,1-1-1,6 5 1,-8-8 4,1 0-1,-1 0 0,1 0 1,0-1-1,0 1 1,0-1-1,0 0 0,0 0 1,0 0-1,0 0 0,0-1 1,0 1-1,1-1 1,-1 0-1,0 0 0,0 0 1,4 0-1,-4-1-31,-1 1 0,0 0 0,1-1-1,-1 0 1,0 1 0,1-1 0,-1 0 0,0 0-1,0 0 1,0-1 0,1 1 0,-1 0 0,-1-1 0,1 1-1,0-1 1,0 0 0,-1 0 0,1 0 0,-1 0-1,1 0 1,-1 0 0,2-3 0,9-38-5417,-8 34 4330</inkml:trace>
</inkml:ink>
</file>

<file path=ppt/ink/ink1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27.912"/>
    </inkml:context>
    <inkml:brush xml:id="br0">
      <inkml:brushProperty name="width" value="0.05" units="cm"/>
      <inkml:brushProperty name="height" value="0.05" units="cm"/>
      <inkml:brushProperty name="color" value="#FF0066"/>
    </inkml:brush>
  </inkml:definitions>
  <inkml:trace contextRef="#ctx0" brushRef="#br0">0 43 8114,'19'-36'3027,"-19"36"-2921,0-1 0,0 1 0,0-1 0,1 1 0,-1 0 0,0-1 0,1 1 0,-1 0 0,0-1 0,1 1 0,-1 0 0,1-1 0,-1 1 0,0 0 0,1-1 0,-1 1 1,1 0-1,-1 0 0,1 0 0,-1 0 0,1-1 0,-1 1 0,1 0 0,-1 0 0,1 0 0,-1 0 0,1 0 0,-1 0 0,1 0 0,-1 0 0,1 0 0,-1 1 0,1-1 0,-1 0 0,1 0 0,-1 0 0,0 1 0,1-1 0,-1 0 0,1 0 0,-1 1 0,1-1 0,-1 0 0,0 1 0,1-1 0,-1 0 0,0 1 0,1-1 0,-1 1 0,0-1 0,1 1 0,12 20 2782,-9-8-2342,0-1 1,-1 1 0,0 0 0,-1 0 0,0 0 0,-1 0 0,-1 0 0,-1 19 0,1-31-538,0-1-1,0 1 1,0-1 0,0 1 0,-1-1-1,1 1 1,0-1 0,-1 1 0,1-1-1,0 1 1,-1-1 0,1 1 0,0-1-1,-1 1 1,1-1 0,-1 1 0,1-1-1,-1 0 1,1 1 0,-1-1 0,1 0-1,-1 0 1,1 1 0,-1-1 0,1 0-1,-1 0 1,1 0 0,-1 0 0,0 0-1,0 1 1,-4-4-3033</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21.683"/>
    </inkml:context>
    <inkml:brush xml:id="br0">
      <inkml:brushProperty name="width" value="0.05" units="cm"/>
      <inkml:brushProperty name="height" value="0.05" units="cm"/>
      <inkml:brushProperty name="color" value="#FF0066"/>
    </inkml:brush>
  </inkml:definitions>
  <inkml:trace contextRef="#ctx0" brushRef="#br0">32 3 7434,'8'3'8646,"1"12"-8505,-4-4 748,6 13-331,-7-11-41,2 0 0,0-1 0,8 12 0,-13-22-455,1 0 0,-1 0-1,0-1 1,1 1 0,-1 0-1,1-1 1,0 1 0,-1-1-1,1 0 1,0 0 0,0 0-1,0 1 1,0-2-1,0 1 1,0 0 0,0 0-1,0-1 1,0 1 0,0-1-1,1 1 1,-1-1 0,0 0-1,0 0 1,0 0 0,1 0-1,-1 0 1,0-1 0,0 1-1,0-1 1,0 1 0,0-1-1,0 0 1,0 0 0,0 0-1,0 0 1,0 0 0,0 0-1,2-2 1,-2 1-30,0 0-1,1 0 1,-1 0-1,0 0 1,0-1 0,0 1-1,-1 0 1,1-1 0,0 1-1,-1-1 1,0 0-1,1 0 1,-1 1 0,0-1-1,-1 0 1,1 0-1,0 0 1,-1 0 0,0 0-1,1 0 1,-1 0 0,0 0-1,-1 0 1,1 0-1,0 0 1,-1 0 0,-1-4-1,0 4-52,0-1-1,0 1 1,0 0-1,0 1 1,-1-1 0,1 0-1,-1 1 1,0-1-1,0 1 1,0 0-1,0 0 1,0 0 0,0 0-1,-1 0 1,1 1-1,0 0 1,-1-1-1,-6 0 1,0 0-630,0 0 1,0 0-1,0 1 1,0 1-1,-17 0 1,-19 3 742,32-4 464</inkml:trace>
</inkml:ink>
</file>

<file path=ppt/ink/ink1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28.333"/>
    </inkml:context>
    <inkml:brush xml:id="br0">
      <inkml:brushProperty name="width" value="0.05" units="cm"/>
      <inkml:brushProperty name="height" value="0.05" units="cm"/>
      <inkml:brushProperty name="color" value="#FF0066"/>
    </inkml:brush>
  </inkml:definitions>
  <inkml:trace contextRef="#ctx0" brushRef="#br0">34 135 5545,'-10'-6'9628,"3"11"-5306,-1 20-3788,3-6 1256,2-18-721,3-10-1019,0-1-35,0-1-1,1 0 0,0 1 1,0-1-1,2 1 0,-1-1 1,1 1-1,1 0 0,-1 0 1,2 0-1,0 1 1,7-13-1,-11 21 9,-1 1-1,1-1 1,0 0-1,-1 1 1,1-1-1,0 1 1,-1-1 0,1 1-1,0-1 1,0 1-1,0 0 1,-1-1 0,1 1-1,0 0 1,0-1-1,0 1 1,0 0-1,0 0 1,-1 0 0,1 0-1,0 0 1,0 0-1,0 0 1,0 0 0,0 0-1,0 0 1,-1 1-1,1-1 1,0 0 0,0 1-1,0-1 1,0 0-1,-1 1 1,1-1-1,0 1 1,-1-1 0,1 1-1,0 0 1,-1-1-1,1 1 1,0 0 0,-1-1-1,1 1 1,-1 0-1,1 0 1,-1 0-1,26 40 681,-25-38-620,3 4 145,0 0 1,1 0-1,-1 0 1,1 0-1,1-1 1,-1 0-1,1 0 1,0-1-1,1 1 1,10 6-1,-14-10-166,-1-1-1,1 0 0,-1 0 0,1 0 1,0 0-1,0 0 0,-1 0 0,1-1 1,0 1-1,0-1 0,0 0 0,0 0 1,0 0-1,0 0 0,0 0 0,-1-1 0,1 1 1,0-1-1,0 0 0,0 0 0,-1 0 1,1 0-1,-1 0 0,1-1 0,0 1 1,-1-1-1,0 0 0,0 0 0,1 1 1,-1-1-1,0-1 0,0 1 0,2-4 1,7-8-1026,0-2 0,-1 1 0,-1-2 0,11-23 0,-14 14-507</inkml:trace>
</inkml:ink>
</file>

<file path=ppt/ink/ink1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30.906"/>
    </inkml:context>
    <inkml:brush xml:id="br0">
      <inkml:brushProperty name="width" value="0.05" units="cm"/>
      <inkml:brushProperty name="height" value="0.05" units="cm"/>
      <inkml:brushProperty name="color" value="#FF0066"/>
    </inkml:brush>
  </inkml:definitions>
  <inkml:trace contextRef="#ctx0" brushRef="#br0">580 1368 5665,'-4'-7'882,"1"3"-440,1 0 0,0 0 0,0 0 0,0 0 0,1-1 0,-1 1 1,1 0-1,0-1 0,0 0 0,1 1 0,-1-1 0,1-8 1,0 13-299,0-1 1,1 1-1,-1-1 1,0 1-1,0 0 0,1 0 1,-1-1-1,0 1 1,1 0-1,-1-1 1,0 1-1,1 0 1,-1 0-1,0 0 1,1-1-1,-1 1 1,1 0-1,-1 0 1,0 0-1,1 0 1,-1 0-1,1 0 0,-1 0 1,1 0-1,-1 0 1,0 0-1,1 0 1,-1 0-1,1 0 1,-1 0-1,0 0 1,1 0-1,-1 0 1,1 0-1,-1 1 1,0-1-1,1 0 1,25 11-69,-11-4 436,23 9 43,0-2-1,2-2 1,41 8-1,13-10 539,154-3-1,47 4-94,40 41-584,60 6-349,-286-49-34,0-5-1,1-5 1,-1-4-1,0-6 1,-1-4-1,161-43 1,-229 44 82,-1-1-1,0-1 1,-2-3 0,0-1 0,0-1 0,-2-2 0,-1-2 0,-1-1 0,-1-2 0,-2-1 0,0-1 0,31-43 0,-49 57 1,-1 0 0,0-2 1,-1 1-1,-1-1 0,-1 0 0,0-1 0,8-31 1,-13 37-93,-1 1 1,0-1-1,-1 1 1,0-1-1,-1 0 0,0 0 1,-1 1-1,-1-1 1,0 1-1,0-1 1,-1 1-1,-1 0 1,-6-15-1,-5-1-133,0 0-1,-3 1 0,0 0 1,-1 2-1,-2 0 0,0 2 1,-2 0-1,-1 1 1,0 2-1,-1 0 0,-47-27 1,15 15-253,-1 3 0,-2 2 0,0 2 0,-111-28 0,-2 11-254,-1 7 1,-2 8-1,-351-9 1,393 40 566,-111-3 57,212-3 5,0-1 0,0-2 1,0-2-1,1-1 0,-39-14 1,36 8-6,-78-27 17,98 37-16,-1 0 0,0 2 0,0 0 0,0 0 0,-27 2 1,-10 7 33,0 2 1,0 3 0,1 1 0,1 3 0,-56 25-1,66-22 11,1 1 0,1 2 0,1 2 0,1 1 0,1 2 0,-61 61-1,44-33 84,3 2 0,3 3-1,-51 83 1,88-128-98,1 0 0,0 1 1,1 1-1,1 0 0,1 0 1,0 0-1,1 0 0,1 1 0,1 0 1,0 0-1,1 0 0,1 0 1,1 1-1,0-1 0,2 0 0,0 0 1,1 0-1,1 0 0,0-1 0,1 1 1,10 20-1,-5-16-8,1-1 1,2 0-1,0 0 0,1-2 1,0 1-1,2-2 0,0 0 1,1-1-1,36 27 0,-29-26-107,2-2 1,0-1-1,0-1 0,1-2 0,1 0 0,0-2 0,50 12 1,23-3-2729,128 7 1,-46-14 563</inkml:trace>
</inkml:ink>
</file>

<file path=ppt/ink/ink1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32.131"/>
    </inkml:context>
    <inkml:brush xml:id="br0">
      <inkml:brushProperty name="width" value="0.05" units="cm"/>
      <inkml:brushProperty name="height" value="0.05" units="cm"/>
      <inkml:brushProperty name="color" value="#FF0066"/>
    </inkml:brush>
  </inkml:definitions>
  <inkml:trace contextRef="#ctx0" brushRef="#br0">514 1245 5433,'-8'3'675,"1"0"-1,0 1 1,1-1 0,-1 2-1,1-1 1,-1 0-1,1 1 1,0 0 0,1 1-1,-1-1 1,1 1-1,-8 12 1,13-17-578,-1 0 0,0 1 0,1-1 0,-1 0 0,1 1 0,-1-1 1,1 0-1,0 1 0,-1-1 0,1 0 0,0 1 0,0-1 0,0 1 0,0-1 0,0 0 0,0 1 0,1-1 0,-1 1 0,0-1 1,1 0-1,0 3 0,1-1 42,0 0 1,0 0-1,0 0 1,0-1 0,0 1-1,1-1 1,-1 1-1,6 3 1,3 1 114,0 0 1,0-1-1,1 0 0,12 4 1,9 2 175,1-2 1,63 10 0,77 0 61,-136-17-413,320 21 273,9 0-113,247 12-44,-530-37-81,0-4 0,0-4 0,-1-3 0,-1-4 0,107-35-1,-152 39 37,-11 4 149,1-2-1,-2 0 1,1-1-1,25-16 1,-45 23-217,0 0 0,-1 0 0,1 0 0,-1-1 0,0 0 0,0 0 0,-1 0 0,1-1 0,-1 1 0,0-1 0,-1 0 0,1 0 0,-1-1 0,-1 1 0,1 0 0,-1-1 0,0 0 0,0 0 0,-1 1 0,0-1 0,0-10-1,-2 0-49,0 0-1,-1 0 0,-2 1 0,1-1 0,-2 0 0,0 1 0,-1 0 0,-1 0 0,0 1 0,-12-19 0,-8-9-45,-2 2 0,-41-46 1,14 23-48,-3 2 1,-3 3-1,-2 3 1,-3 2-1,-119-72 1,21 30 50,-4 7 1,-220-82 0,317 147 2,-1 2 0,-1 3 1,-1 4-1,-1 3 0,0 4 0,0 2 0,-1 4 1,1 4-1,-1 2 0,1 5 0,1 2 1,0 4-1,0 2 0,-122 48 0,149-45 1,1 1-1,1 3 0,-49 33 1,78-45 4,1 1 1,0 0 0,0 1 0,2 1 0,0 0-1,1 1 1,0 0 0,1 1 0,1 1 0,-16 32-1,17-23 8,0 0-1,2 1 0,1 0 0,2 1 0,0-1 0,2 1 1,1 0-1,1 0 0,2 0 0,0 0 0,3-1 0,0 1 0,1-1 1,2 1-1,13 32 0,-9-31 23,2-1 1,1 0-1,1-1 0,1 0 0,1-2 1,2 0-1,1-1 0,1-1 1,0 0-1,2-2 0,1-1 1,1-1-1,43 28 0,-24-25-6,1-1-1,1-3 1,0-1-1,1-3 1,1-2-1,0-1 1,1-3 0,0-2-1,53 1 1,6-6-297,-1-5 0,1-4 0,115-24 0,-92 5-128</inkml:trace>
</inkml:ink>
</file>

<file path=ppt/ink/ink1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37.927"/>
    </inkml:context>
    <inkml:brush xml:id="br0">
      <inkml:brushProperty name="width" value="0.05" units="cm"/>
      <inkml:brushProperty name="height" value="0.05" units="cm"/>
      <inkml:brushProperty name="color" value="#FF0066"/>
    </inkml:brush>
  </inkml:definitions>
  <inkml:trace contextRef="#ctx0" brushRef="#br0">77 1 8706,'-17'9'2824,"2"1"-3064,-29 42 160</inkml:trace>
</inkml:ink>
</file>

<file path=ppt/ink/ink1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2:38.412"/>
    </inkml:context>
    <inkml:brush xml:id="br0">
      <inkml:brushProperty name="width" value="0.05" units="cm"/>
      <inkml:brushProperty name="height" value="0.05" units="cm"/>
      <inkml:brushProperty name="color" value="#FF0066"/>
    </inkml:brush>
  </inkml:definitions>
  <inkml:trace contextRef="#ctx0" brushRef="#br0">1 8 8898,'5'-8'3177,"23"8"-2561,9 3-616,31 16-56</inkml:trace>
</inkml:ink>
</file>

<file path=ppt/ink/ink1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3:15.739"/>
    </inkml:context>
    <inkml:brush xml:id="br0">
      <inkml:brushProperty name="width" value="0.05" units="cm"/>
      <inkml:brushProperty name="height" value="0.05" units="cm"/>
      <inkml:brushProperty name="color" value="#FF0066"/>
    </inkml:brush>
  </inkml:definitions>
  <inkml:trace contextRef="#ctx0" brushRef="#br0">293 683 7042,'-3'0'8104,"12"0"-6340,27 3-1670,-13 1 90,16 3 641,51 3 1,-21-8-92,97-1 292,-137-3-803,-1-1 0,1-2 0,51-14 0,-63 13-143,-1-2-1,1 1 1,-1-2 0,-1-1-1,1 0 1,-2 0-1,1-2 1,16-17-1,-26 24-56,0-1 0,-1 0 0,0 0-1,0 0 1,0 0 0,-1-1 0,0 1-1,-1-1 1,1 0 0,-1 0-1,0 0 1,-1 0 0,0 0 0,0-1-1,0-7 1,-1 0 28,0 0 1,-1 1-1,-1-1 0,0 0 1,-1 1-1,-6-19 0,4 21-43,0 0-1,-1 0 1,-1 1-1,0 0 1,-12-15-1,11 15-5,-1 0-1,2-1 0,-1-1 1,-6-16-1,10 21 4,0-1-1,0 1 0,-1 0 1,0 1-1,-1-1 0,1 1 1,-1 0-1,-1 0 0,0 1 1,0 0-1,-13-9 1,-5-1 11,0 2 1,-39-16 0,48 24-19,-1 0-1,1 2 1,-1 0 0,0 0 0,0 2-1,0 0 1,-1 1 0,1 1 0,-21 2-1,-19 5-10,-78 19 0,125-23 13,-21 4-5,0 1 0,1 2 1,1 1-1,-1 1 0,2 2 1,0 0-1,1 2 0,0 1 1,-40 35-1,61-46 5,0 1 0,0-1 1,0 2-1,1-1 0,0 0 0,1 1 0,0 0 1,0 0-1,0 0 0,1 1 0,1-1 0,-1 1 1,1 0-1,1 0 0,0 0 0,0-1 0,0 1 1,1 0-1,1 0 0,1 12 0,0-8 1,1-1 0,0 1-1,1 0 1,0-1 0,1 0 0,1 0-1,0 0 1,0-1 0,1 0 0,0 0-1,1-1 1,1 0 0,11 12 0,105 77-1171,-67-56-804,-8-3 886</inkml:trace>
</inkml:ink>
</file>

<file path=ppt/ink/ink1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3:17.182"/>
    </inkml:context>
    <inkml:brush xml:id="br0">
      <inkml:brushProperty name="width" value="0.05" units="cm"/>
      <inkml:brushProperty name="height" value="0.05" units="cm"/>
      <inkml:brushProperty name="color" value="#FF0066"/>
    </inkml:brush>
  </inkml:definitions>
  <inkml:trace contextRef="#ctx0" brushRef="#br0">334 742 5041,'38'3'5390,"0"2"-3475,29 2-703,299-2 2915,-336-5-3791,0-1-1,-1-2 1,1 0-1,0-3 1,-1 0-1,0-2 0,0-1 1,51-24-1,-66 24-183,0 0-1,-1-1 0,-1 0 0,0-1 0,0 0 0,20-26 0,-29 32-113,0-1 1,0 1-1,-1-1 1,0 0-1,0 0 1,0 0-1,0 0 1,-1 0-1,0 0 1,-1 0-1,1-1 1,-1 1-1,0 0 1,-1 0-1,1 0 0,-4-13 1,-2-10 86,-2 0 1,-13-31 0,19 54-106,-8-22 7,-1 0-1,-1 1 1,-19-30-1,25 47-23,-1 1-1,0 0 1,-1 1-1,1 0 1,-2 0-1,1 0 1,-1 1-1,0 1 1,0-1-1,-1 1 0,-16-7 1,-47-22-48,28 12 137,-50-16-1,80 34-79,1 0-1,-1 2 1,0 0 0,0 0 0,0 1-1,0 1 1,-29 2 0,-96 23-5,94-15 36,-91 8 0,126-16-45,-1 1-1,0 0 1,0 0-1,0 1 1,1 1-1,0 0 1,0 0 0,0 1-1,-13 8 1,-9 8-12,-46 38 0,55-40 13,14-10 1,1 0 0,0 1 0,0 0 0,1 1 0,0 0 0,1 0 0,0 0-1,1 1 1,0 0 0,-5 16 0,4-8 1,1 1-1,0 0 1,2 0 0,0 0-1,0 33 1,4-39 89,0-1 0,2 0 1,-1 0-1,2 0 0,0 0 1,1 0-1,0 0 1,1-1-1,0 1 0,2-2 1,-1 1-1,1 0 0,1-1 1,0-1-1,1 1 0,0-1 1,1-1-1,0 0 1,1 0-1,0-1 0,0 0 1,1-1-1,0 0 0,25 11 1,-16-9 178,0-2 1,1 0-1,-1-2 1,1 0-1,1-1 1,27 2-1,-41-6-201,1-1-1,-1 0 0,0-1 0,1 0 0,-1 0 1,0-1-1,0 0 0,0-1 0,0 1 1,0-2-1,-1 1 0,1-2 0,-1 1 1,0-1-1,0 0 0,-1 0 0,15-13 0,-20 15-48,-1 0-1,1 0 0,0 0 1,-1 0-1,1 0 0,-1 0 1,0 0-1,1-5 0,-2 7-102,1 1 0,-1-1 0,0 1 0,0-1 0,1 0 0,-1 1 0,0-1 0,0 0 0,0 1 0,0-1 0,0 0 0,0 0 0,0 1 0,0-1 0,0 0 0,0 1 0,0-1 0,0 0-1,0 1 1,0-1 0,-1 0 0,1 1 0,0-1 0,-1 0 0,1 1 0,0-1 0,-1 1 0,1-1 0,-1 1 0,1-1 0,-1 1 0,1-1 0,-1 1 0,1-1 0,-1 1 0,1 0 0,-1-1 0,0 1 0,1 0 0,-1-1 0,0 1 0,-1 0 0,5 2-970</inkml:trace>
</inkml:ink>
</file>

<file path=ppt/ink/ink1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3:22.919"/>
    </inkml:context>
    <inkml:brush xml:id="br0">
      <inkml:brushProperty name="width" value="0.05" units="cm"/>
      <inkml:brushProperty name="height" value="0.05" units="cm"/>
      <inkml:brushProperty name="color" value="#FF0066"/>
    </inkml:brush>
  </inkml:definitions>
  <inkml:trace contextRef="#ctx0" brushRef="#br0">49 687 5881,'-13'1'2954,"-17"0"118,25-3-1272,13-5 1106,66-29-1892,118-69 699,265-180 1868,-437 273-3465,16-7 2,-1-2 0,0-2 0,39-33 0,-72 55-130,-1 0 1,0 0-1,0 0 1,0 0-1,0 0 1,0 0-1,0 0 0,0 0 1,0 0-1,0 0 1,0 0-1,0 0 0,0-1 1,-1 1-1,1 0 1,-1-1-1,1 1 0,-1-1 1,0 1-1,1 0 1,-1-1-1,0 1 1,0-1-1,0 1 0,0-1 1,0 1-1,0-1 1,-1-1-1,0 1-129,-1 0 1,0 0-1,0 0 1,0 1-1,0-1 0,-1 0 1,1 1-1,0 0 1,-1-1-1,1 1 0,-1 0 1,1 0-1,-6-1 1,-10-3-773,-1 1 0,0 0 0,0 1 0,0 1 1,-20 1-1,19 1 751,0 1 0,0 1 0,0 1 0,-30 8 0,86-12 965,49-19 288,-37 7-129,1 3 0,58-5 1,-104 14-894,-1 1 0,1 0 0,0 0 1,0 0-1,0 0 0,0 1 0,0-1 0,-1 1 0,1 0 0,0 0 1,0 0-1,-1 0 0,1 0 0,-1 1 0,1-1 0,2 3 1,-3-2-28,-1-1 0,0 1 0,1 0 0,-1-1 0,0 1 0,0 0 0,-1 0 0,1 0 0,0 0 0,-1 0 1,1 0-1,-1 0 0,1 0 0,-1 0 0,0 0 0,0 0 0,0 0 0,0 0 0,0 1 0,0-1 0,-1 0 0,1 0 1,-2 3-1,-1 5 75,-1 0 1,0 0-1,0 0 1,-1 0-1,-1-1 0,1 0 1,-8 9-1,-52 55-110,57-66-113,6-4 4,-10 12-742,12-15 816,0 1-1,-1-1 1,1 1 0,0-1-1,0 0 1,0 1 0,0-1 0,0 1-1,-1-1 1,1 1 0,0-1-1,0 1 1,0-1 0,0 1-1,1-1 1,-1 1 0,0-1 0,0 0-1,0 1 1,0-1 0,0 1-1,0-1 1,1 1 0,-1-1-1,0 0 1,0 1 0,1-1 0,-1 1-1,0-1 1,1 0 0,-1 1-1,0-1 1,1 0 0,0 1-1,22 8-651</inkml:trace>
</inkml:ink>
</file>

<file path=ppt/ink/ink1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3:35.348"/>
    </inkml:context>
    <inkml:brush xml:id="br0">
      <inkml:brushProperty name="width" value="0.05" units="cm"/>
      <inkml:brushProperty name="height" value="0.05" units="cm"/>
      <inkml:brushProperty name="color" value="#FF0066"/>
    </inkml:brush>
  </inkml:definitions>
  <inkml:trace contextRef="#ctx0" brushRef="#br0">378 978 6745,'60'3'8496,"94"16"-6399,-68-10-1188,101-2 0,31 1-59,-171-3-635,0-2 1,0-2-1,1-2 1,-1-2-1,0-3 0,62-14 1,-104 18-187,219-66 1137,-195 57-1067,0-2 0,-1 0 0,0-2 0,-2-1 0,38-29 1,-56 37-47,1 1 0,-1-1 0,-1 0 0,0-1 0,0 0 0,0 0 0,-1-1 0,-1 0 0,1 0 0,-2 0 0,1 0 0,-2-1 0,4-12 0,-4 9-2,-1 0 1,-1 0 0,0-1 0,-1 1 0,0 0 0,-1 0-1,-1 0 1,0 0 0,-8-26 0,7 27-21,-1 0 0,-1-1 0,0 2 0,-1-1 0,0 0 0,-1 1 0,0 1 0,-1-1 1,-12-12-1,-42-55 236,47 57-128,-1 2 0,-1-1 0,-35-31-1,31 37-112,0 1-1,-1 0 1,0 2-1,-1 1 0,-1 0 1,0 2-1,-28-7 0,-22-3 23,-83-10 0,-17 12-25,68 9 50,53 4-54,-1 3 0,1 2 0,-1 2 0,1 3 0,-54 12 0,63-8-19,1 2 0,-1 2 0,2 2 0,0 1 0,-40 25 0,55-25-7,0 2 1,2 1-1,0 1 1,-36 38 0,-74 108-18,127-157 28,0 1 1,2 0-1,-1 1 1,1 0-1,1 0 1,0 0-1,1 0 1,0 1-1,0 0 1,2 0-1,0 0 1,0 0-1,1 0 1,1 0-1,0 0 1,1 0-1,0 0 1,1 0-1,0 0 1,1 0-1,1 0 1,0-1-1,1 1 1,0-1-1,8 14 1,-5-12 62,0-1 0,1 1 0,1-2 0,0 1 0,1-1 0,0-1 0,0 0 0,1 0 0,1-1 0,0-1 0,0 0 0,1-1 0,0 0 0,1-1 0,-1-1 0,1 0 0,26 6 0,11-3 293,0-2 1,55 0 0,18 2-113,-67 0-1513,-50-8-191,-1 1-1,1 0 0,-1 1 1,1 0-1,6 4 1,10 7-1468</inkml:trace>
</inkml:ink>
</file>

<file path=ppt/ink/ink1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3:26.991"/>
    </inkml:context>
    <inkml:brush xml:id="br0">
      <inkml:brushProperty name="width" value="0.05" units="cm"/>
      <inkml:brushProperty name="height" value="0.05" units="cm"/>
      <inkml:brushProperty name="color" value="#FF0066"/>
    </inkml:brush>
  </inkml:definitions>
  <inkml:trace contextRef="#ctx0" brushRef="#br0">15 555 7570,'-12'-5'5561,"12"5"-5453,0 0 0,0 0 0,-1 0 0,1 0 0,0 0-1,0 0 1,0 0 0,0 0 0,0 0 0,-1 0 0,1-1 108,0 1-108,0 0 0,0 0 0,0 0-1,0 0 1,0 0 0,0-1 0,-1 1 0,1 0 0,0 0 0,0 0 0,0 0 0,0-1 0,0 1-1,0 0 1,0 0 0,0 0 0,0 0 0,0-1 0,0 1 0,0 0 0,0 0 0,0 0 0,0-1 0,0 1-1,0 0 1,0 0 0,1 0 0,-1 0 0,0 0 0,0-1 0,0 1 0,0 0 0,0 0 0,0 0 107,0 0-107,1-1 0,-1 1 0,0 0 0,0 0 0,0 0 0,0 0 0,0 0 0,1 0 0,-1 0-1,0 0 1,0 0 0,0 0 0,0 0 0,1 0 0,-1 0 0,0 0 0,0 0 0,0 0 0,1 0-1,-1 0 1,31-9 256,0 0 1,-1-2-1,0-2 0,-1 0 0,0-2 0,27-19 0,33-34 291,-2-4 0,135-145 1,-146 143-1095,-76 74 385,0 0 0,0 0-1,0-1 1,1 1 0,-1 0 0,0 0 0,0 0 0,0 0-1,0 0 1,0 0 0,1 0 0,-1 0 0,0 0-1,0 0 1,0-1 0,0 1 0,0 0 0,0 0 0,0 0-1,0 0 1,0 0 0,1 0 0,-1-1 0,0 1 0,0 0-1,0 0 1,0 0 0,0 0 0,0 0 0,0-1-1,0 1 1,0 0 0,0 0 0,0 0 0,0 0 0,0 0-1,0-1 1,0 1 0,0 0 0,0 0 0,0 0 0,0 0-1,-1-1 1,1 1 0,0 0 0,0 0 0,0 0 0,0 0-1,0 0 1,0 0 0,0 0 0,0-1 0,0 1-1,-1 0 1,1 0 0,0 0 0,0 0 0,0 0 0,0 0-1,-1 0 1,-14 1-2804,-29 12-1078,36-11 3259,-13 3 16</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22.134"/>
    </inkml:context>
    <inkml:brush xml:id="br0">
      <inkml:brushProperty name="width" value="0.05" units="cm"/>
      <inkml:brushProperty name="height" value="0.05" units="cm"/>
      <inkml:brushProperty name="color" value="#FF0066"/>
    </inkml:brush>
  </inkml:definitions>
  <inkml:trace contextRef="#ctx0" brushRef="#br0">5 0 9418,'0'0'194,"-1"1"1,1-1-1,0 0 1,-1 1-1,1-1 1,0 0-1,-1 1 1,1-1-1,0 0 0,0 1 1,-1-1-1,1 1 1,0-1-1,0 0 1,0 1-1,0-1 0,0 1 1,0-1-1,0 1 1,-1-1-1,1 1 1,0-1-1,1 1 1,-1-1-1,0 0 0,0 1 1,0-1-1,0 1 1,0-1-1,0 1 1,0-1-1,1 0 0,-1 1 1,8 21 619,-5-17-167,19 48 2019,44 74 0,39 42-911,-49-81-1815</inkml:trace>
  <inkml:trace contextRef="#ctx0" brushRef="#br0" timeOffset="1">135 327 9090,'-133'-41'4561,"133"33"-1728,12-7-809,4-6-360,11-3-775,-5 1-217,2 7-488,-2 0-96,-6 5-376,-2 3-304,-1 2-1105,-7 1-351,7 6 367,4 7 681</inkml:trace>
</inkml:ink>
</file>

<file path=ppt/ink/ink1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3:27.452"/>
    </inkml:context>
    <inkml:brush xml:id="br0">
      <inkml:brushProperty name="width" value="0.05" units="cm"/>
      <inkml:brushProperty name="height" value="0.05" units="cm"/>
      <inkml:brushProperty name="color" value="#FF0066"/>
    </inkml:brush>
  </inkml:definitions>
  <inkml:trace contextRef="#ctx0" brushRef="#br0">80 40 8042,'-79'17'4974,"97"-20"-4054,-1 0 1,1-1-1,-1-1 0,18-8 0,45-11 1428,-72 23-2097,0-1 0,0 1-1,0 1 1,1 0 0,-1 0 0,0 0 0,17 4-1,-23-4-200,0 1 0,0 0-1,1-1 1,-1 1 0,0 0-1,0 0 1,0 0-1,0 0 1,0 0 0,0 1-1,0-1 1,-1 1 0,1-1-1,0 1 1,-1 0 0,1-1-1,-1 1 1,0 0 0,2 3-1,-2-2-7,1 0-1,-2 1 1,1-1-1,0 0 1,-1 1-1,1-1 1,-1 0-1,0 1 1,0-1-1,0 1 1,-2 5-1,-2 8 18,-1-1 0,-1 0 0,0-1-1,-11 20 1,12-25-27,-64 108 229,16-31-1674,34-54 830</inkml:trace>
</inkml:ink>
</file>

<file path=ppt/ink/ink1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3:49.716"/>
    </inkml:context>
    <inkml:brush xml:id="br0">
      <inkml:brushProperty name="width" value="0.05" units="cm"/>
      <inkml:brushProperty name="height" value="0.05" units="cm"/>
      <inkml:brushProperty name="color" value="#FF0066"/>
    </inkml:brush>
  </inkml:definitions>
  <inkml:trace contextRef="#ctx0" brushRef="#br0">196 817 4801,'-1'1'2778,"1"-1"-2624,0 0 0,0-1 0,0 1 0,-2-3 2774,2 3-2773,0 0-1,-1 0 0,1-1 0,0 1 0,0 0 0,0 0 0,-1 0 0,1 0 0,0 0 1,0 0-1,0 0 0,-1 0 0,1 0 0,0 0 0,0 0 0,0 0 0,-4 2 2775,4-2-2775,0 1 0,0-1 0,0 0 0,0 0 0,0 0 0,-1 1 0,6-3 620,31-1 17,-13 1-138,44-10-1,62-5 862,-36 6-1004,-23 1-135,142-31 949,-189 35-1179,0-1 0,-1-1-1,0-1 1,0-2 0,-1 0-1,39-27 1,-50 29-93,1-1-1,-1-1 1,-1 1-1,0-1 1,0-1-1,-1 0 1,-1 0-1,0-1 1,0 1-1,-1-1 1,-1-1-1,0 1 1,-1-1-1,-1 0 1,3-21-1,-6 28-39,0 0-1,-1 0 1,0 0-1,-1 0 1,1 0 0,-1 0-1,-1 1 1,1-1-1,-1 1 1,0-1-1,-1 1 1,1 0-1,-1 0 1,-1 1-1,-4-7 1,-10-7 24,-1 0 0,-35-27 0,20 17 2,2 2-17,0 0 1,-2 2-1,-1 2 0,-58-29 0,78 45-13,1 1 1,-1 1-1,0 0 0,0 1 0,0 1 0,-1 0 0,1 1 0,-1 1 0,0 1 0,1 0 1,-1 1-1,1 1 0,-1 1 0,-27 7 0,18-1-13,0 1 1,1 1-1,0 2 0,1 0 1,1 2-1,0 0 0,-34 31 1,26-17 8,0 2 0,2 1 0,1 2 0,-26 41 0,47-64-5,0 0 0,1 1 0,0-1 1,1 2-1,1-1 0,0 0 0,0 1 0,1 0 1,1-1-1,0 1 0,1 0 0,0 19 1,2-23 9,0 0 0,0 0 0,1 0 1,0 0-1,0-1 0,1 1 1,0-1-1,1 1 0,0-1 1,0 0-1,1 0 0,0-1 1,0 1-1,1-1 0,0 0 0,0-1 1,0 1-1,12 7 0,-7-7 16,0 0 0,1-1 0,-1 0 0,2-1-1,-1 0 1,0-1 0,1-1 0,0 0-1,0-1 1,0 0 0,22 0 0,15-2 44,82-10 0,-118 8-65,232-40-4532,-169 24 2756</inkml:trace>
</inkml:ink>
</file>

<file path=ppt/ink/ink1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3:09.453"/>
    </inkml:context>
    <inkml:brush xml:id="br0">
      <inkml:brushProperty name="width" value="0.05" units="cm"/>
      <inkml:brushProperty name="height" value="0.05" units="cm"/>
      <inkml:brushProperty name="color" value="#FF0066"/>
    </inkml:brush>
  </inkml:definitions>
  <inkml:trace contextRef="#ctx0" brushRef="#br0">401 677 6745,'-37'19'2470,"36"-18"-2402,1-1 0,0 0-1,0 0 1,0 0 0,0 0-1,0 0 1,0 1 0,0-1-1,-1 0 1,1 0 0,0 0-1,0 0 1,0 0 0,0 0-1,0 0 1,-1 0 0,1 0 0,0 1-1,0-1 1,0 0 0,0 0-1,-1 0 1,1 0 0,0 0-1,0 0 1,0 0 0,0 0-1,-1 0 1,1 0 0,0 0-1,0 0 1,0 0 0,0 0-1,-1-1 1,1 1 0,0 0-1,0 0 1,0 0 0,0 0-1,-1 0 1,1 0 0,0 0-1,0 0 1,0-1 0,0 1 0,0 0-1,0 0 1,-1 0 0,1 0-1,0 0 1,0-1 0,0 1-1,0 0 1,0 0 0,0 0-1,0 0 1,0-1 0,0 1-1,0 0 1,0 0 0,0 0-1,0 0 1,0-1 0,6-7 1498,8 5-1284,0 1 0,0 1 0,-1 0 0,1 1 0,0 0 0,0 1 0,0 1 0,-1 0 0,16 5 0,-2-2 300,39 7 14,273 42 1277,-316-51-1747,0-1-1,0-1 1,1-1-1,-1-1 0,0-1 1,0-1-1,0-1 0,0-1 1,-1-1-1,24-10 0,-42 14-100,107-51 386,-97 44-388,1 0 0,-1-1 0,-1 0 0,0-2 0,14-13 0,-11 8-11,-9 10-1,0-1-1,0 1 0,-1-1 0,10-17 0,-14 22-8,0-1 0,-1 0 0,0 1 0,0-1 0,0 0 0,0 0 0,-1 1 0,1-1 0,-1 0 0,0 0 0,0 0 0,-1 0 0,1 0 0,-1 0 0,0 1 0,-2-8 0,-5-16 21,-1 0 0,-2 0-1,0 1 1,-21-34 0,-2 7 8,20 28-20,-2 0 0,-1 1 0,-1 1 0,-23-23 0,33 38 4,-1 0-1,0 0 1,0 1-1,-1 1 0,0-1 1,0 1-1,0 1 1,-1 0-1,0 1 0,0 0 1,0 0-1,0 1 1,-1 0-1,-13 0 0,-69-6 66,-110 4-1,188 5-78,-17 2-2,0 2 0,0 1 0,1 2 0,-1 1 0,2 2 0,-40 16 0,5-2-4,35-13 2,-1 2 0,2 1-1,-1 1 1,2 2-1,0 1 1,-31 26-1,45-33 8,0 0-1,-20 9 1,24-14-2,0 0 1,1 0-1,0 1 0,0 0 1,0 1-1,1 0 0,-13 15 1,-4 6-10,22-26 7,0 1 0,0-1 0,1 1 0,-1 0 0,1 1 0,0-1-1,0 0 1,0 1 0,1 0 0,-1-1 0,1 1 0,0 0 0,1 0 0,-2 8 0,2-7 10,0 0 0,1-1 1,0 1-1,0 0 0,1 0 0,-1 0 1,1-1-1,0 1 0,1 0 1,-1-1-1,1 1 0,1-1 0,-1 1 1,1-1-1,-1 0 0,1 0 0,1 0 1,-1-1-1,1 1 0,0-1 1,0 0-1,0 0 0,8 6 0,1 0 125,0 0-1,1-1 1,0 0-1,1-1 1,0 0-1,0-2 1,1 1-1,0-2 0,24 6 1,16-1 493,84 5 1,-53-8-386,-73-5-336,61 4 343,-69-6-621,1 0 1,-1 0-1,0-1 0,0 1 0,0-1 0,1-1 0,-1 1 0,11-6 0,-5-5-762</inkml:trace>
</inkml:ink>
</file>

<file path=ppt/ink/ink1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3:11.253"/>
    </inkml:context>
    <inkml:brush xml:id="br0">
      <inkml:brushProperty name="width" value="0.05" units="cm"/>
      <inkml:brushProperty name="height" value="0.05" units="cm"/>
      <inkml:brushProperty name="color" value="#FF0066"/>
    </inkml:brush>
  </inkml:definitions>
  <inkml:trace contextRef="#ctx0" brushRef="#br0">444 560 5425,'-13'5'2189,"2"0"-642,11-5-1470,0 0 1,-1 0-1,1 0 0,0 0 1,0 0-1,0 0 0,0 0 0,-1 0 1,1 0-1,0 0 0,0 0 1,0 0-1,0 0 0,0 0 0,-1 0 1,1 0-1,0 0 0,0 0 1,0 0-1,0 0 0,0 0 0,-1 0 1,1 0-1,0-1 0,0 1 1,0 0-1,0 0 0,0 0 0,0 0 1,0 0-1,0 0 0,-1 0 1,1-1-1,0 1 0,0 0 0,0 0 1,0 0-1,0 0 0,0 0 1,0-1-1,0 1 0,0 0 0,0 0 1,0 0-1,0 0 0,0 0 1,0-1-1,0 1 0,4-1 107,0-1-1,0 1 1,-1 0-1,1 1 1,0-1-1,0 1 1,0 0-1,0 0 1,6 0-1,12 1 249,-1 1-1,1 0 0,40 11 1,-10 3-156,0-3 1,0-3-1,1-1 1,0-3-1,89-1 1,259 2 876,-172 1-136,-178-9-745,-1-3 1,0-1-1,0-3 0,0-2 1,-1-2-1,65-26 1,43-6 31,-150 43-255,0-1 0,-1 0-1,1-1 1,-1 1 0,0-1 0,0-1 0,0 1 0,0-1-1,-1 0 1,1 0 0,-1-1 0,0 1 0,8-11 0,-10 12-25,-1-1 1,0 1-1,0-1 1,-1 1 0,1-1-1,-1 0 1,1 1-1,-1-1 1,-1 0-1,1 0 1,0 0 0,-1 0-1,0 0 1,0 0-1,0 0 1,0 1 0,-1-1-1,1 0 1,-1 0-1,0 0 1,0 0-1,-1 1 1,1-1 0,-1 0-1,-2-4 1,0 1-22,-1 0 0,0 0 0,0 1 1,0 0-1,0 0 0,-1 0 0,0 0 1,0 1-1,-1 0 0,0 0 0,-13-7 1,-2 3-14,0 0 1,-40-11-1,34 12 24,-38-16-1,-29-22-5,35 16-8,-75-27-1,54 31-20,-105-20 1,141 38-9,-1 2 0,-1 2 1,-92 4-1,-212 35-43,247-28 60,-80 8 51,153-10-32,0 1-1,0 1 1,-56 23-1,24-5 10,37-16-16,1 0 0,0 2 1,1 1-1,0 1 0,1 1 0,1 1 0,-30 25 0,44-32 17,1-1 0,0 1-1,1 0 1,0 1 0,0 0-1,0 0 1,1 0-1,-6 16 1,9-21-4,1 1 0,0 0-1,0 0 1,0-1 0,0 1 0,1 0-1,-1 0 1,1 0 0,1 0 0,-1 0-1,1 0 1,0 0 0,0-1 0,0 1-1,0 0 1,1-1 0,0 1 0,0 0-1,0-1 1,4 6 0,2 0 42,0 0 1,1 0-1,0-1 0,0 0 1,1 0-1,0-1 1,0-1-1,1 1 0,13 6 1,-5-5 45,0-1 0,1-1 0,0-1 0,0 0 0,22 2 0,20 0 301,1-4 0,108-6 0,-157 2-345,77-8 373,118-24 0,-137 19-372,-51 9-939,1 2 0,40 0 1,-39 3 18</inkml:trace>
</inkml:ink>
</file>

<file path=ppt/ink/ink1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3:39.288"/>
    </inkml:context>
    <inkml:brush xml:id="br0">
      <inkml:brushProperty name="width" value="0.05" units="cm"/>
      <inkml:brushProperty name="height" value="0.05" units="cm"/>
      <inkml:brushProperty name="color" value="#FF0066"/>
    </inkml:brush>
  </inkml:definitions>
  <inkml:trace contextRef="#ctx0" brushRef="#br0">17 212 6769,'-17'-30'13750,"84"165"-12160,-58-115-1341,2 0 0,0-1 0,21 27 0,-28-40-208,1-1 1,-1 0-1,1 0 0,0 0 1,0-1-1,0 0 0,1 0 1,-1 0-1,1 0 0,0-1 1,0 0-1,1 0 0,-1-1 1,0 0-1,13 3 0,-16-5-29,-1 0-1,1 0 0,-1 0 0,1 0 0,-1 0 0,1-1 0,-1 1 0,1-1 0,-1 1 1,1-1-1,-1 0 0,1 0 0,-1 0 0,0 0 0,0-1 0,0 1 0,0-1 0,0 1 1,3-3-1,-2 0 6,0 0 1,0 0 0,0 0-1,0-1 1,-1 1-1,0 0 1,0-1 0,0 0-1,1-6 1,1-8 48,0-1-1,-2 1 1,1-37 0,-2 13 172,-8-72-1,5 101-284,0 1 1,-1-1-1,-1 1 0,0 0 1,-1 0-1,0 0 0,-1 1 0,0 0 1,-12-17-1,26 47-9994</inkml:trace>
</inkml:ink>
</file>

<file path=ppt/ink/ink1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3:39.721"/>
    </inkml:context>
    <inkml:brush xml:id="br0">
      <inkml:brushProperty name="width" value="0.05" units="cm"/>
      <inkml:brushProperty name="height" value="0.05" units="cm"/>
      <inkml:brushProperty name="color" value="#FF0066"/>
    </inkml:brush>
  </inkml:definitions>
  <inkml:trace contextRef="#ctx0" brushRef="#br0">197 18 9354,'0'-1'252,"0"0"0,0 1 0,0-1-1,0 0 1,-1 1 0,1-1 0,0 0 0,0 1 0,0-1 0,0 1 0,-1-1-1,1 0 1,0 1 0,-1-1 0,1 1 0,0-1 0,-1 1 0,1-1-1,-1 1 1,1-1 0,-1 1 0,1-1 0,-1 1 0,1-1 0,-1 1 0,0-1-1,-19 0 2277,-20 14-1167,32-9-1206,1 0 0,-1 1 0,1-1 0,0 2 0,1-1 0,-1 1 0,1 0 0,0 1 0,1-1 0,-6 9 0,4-4-25,0 0 0,0 1 0,1 0 0,1 0-1,0 0 1,-4 15 0,9-26-118,-1 1 0,0-1 0,1 1 0,0 0 0,-1-1 0,1 1 1,0-1-1,0 1 0,0 0 0,0-1 0,0 1 0,0-1 0,0 1 0,1 0 0,-1-1 0,1 1 1,-1-1-1,1 1 0,-1-1 0,1 1 0,0-1 0,0 0 0,0 1 0,0-1 0,0 0 0,0 1 1,0-1-1,0 0 0,0 0 0,1 0 0,-1 0 0,0 0 0,1 0 0,-1-1 0,0 1 0,1 0 1,-1-1-1,1 1 0,0-1 0,1 1 0,2 0-3,0-1 0,-1 1-1,1-1 1,0-1 0,-1 1 0,1 0 0,0-1 0,-1 0 0,1 0 0,-1 0-1,1-1 1,-1 0 0,6-2 0,1-3 10,0-1-1,-1 0 1,0-1-1,0 1 1,-1-2-1,0 0 1,0 0-1,-1 0 1,-1-1-1,9-16 1,-16 27-19,1-1 1,-1 1-1,0 0 0,0-1 0,0 1 1,0 0-1,1-1 0,-1 1 1,0 0-1,0 0 0,0-1 1,1 1-1,-1 0 0,0 0 0,0 0 1,1-1-1,-1 1 0,0 0 1,1 0-1,-1 0 0,0 0 0,1 0 1,-1-1-1,0 1 0,1 0 1,-1 0-1,0 0 0,1 0 0,-1 0 1,0 0-1,1 0 0,-1 0 1,0 0-1,1 0 0,-1 0 0,0 1 1,1-1-1,-1 0 0,0 0 1,0 0-1,1 0 0,-1 0 1,0 1-1,1-1 0,-1 0 0,0 0 1,0 0-1,1 1 0,-1-1 1,15 20 28,1 0 14,-13-18-123,1-1 1,-1 1 0,0-1-1,1 0 1,-1 0 0,1 0-1,-1 0 1,1 0-1,0-1 1,-1 0 0,1 0-1,-1 0 1,1 0 0,3-1-1,1 0-801,-1-1 0,0 0-1,0-1 1,0 0-1,12-7 1,4-2-421</inkml:trace>
</inkml:ink>
</file>

<file path=ppt/ink/ink1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3:40.166"/>
    </inkml:context>
    <inkml:brush xml:id="br0">
      <inkml:brushProperty name="width" value="0.05" units="cm"/>
      <inkml:brushProperty name="height" value="0.05" units="cm"/>
      <inkml:brushProperty name="color" value="#FF0066"/>
    </inkml:brush>
  </inkml:definitions>
  <inkml:trace contextRef="#ctx0" brushRef="#br0">148 0 8970,'-46'34'6910,"2"10"-3658,37-36-2894,1 0-1,0 1 1,0-1 0,0 1-1,1 0 1,1 1 0,0-1-1,0 1 1,-3 14 0,6-21-307,0 0 0,1 0 0,0 0 0,-1 0 0,1 0 0,0 0 0,0 0 0,1 0 0,-1 0 0,1 0 0,0 0 0,-1 0 0,1 0 0,0 0 0,1 0 0,-1 0 0,0-1 0,1 1 0,0 0 0,2 2 0,-1-2-28,1 0 1,-1 0-1,1 0 0,0-1 1,0 0-1,0 1 0,0-1 1,0-1-1,0 1 0,0-1 1,1 0-1,6 2 0,3-2-385,0 1 0,1-2-1,-1 0 1,0 0 0,0-2-1,0 0 1,26-6 0,-27 4-525,-1-1 0,1 0 1,-1-1-1,-1 0 1,1-1-1,-1 0 0,0-1 1,-1 0-1,13-12 1,8-9-319</inkml:trace>
</inkml:ink>
</file>

<file path=ppt/ink/ink1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3:40.586"/>
    </inkml:context>
    <inkml:brush xml:id="br0">
      <inkml:brushProperty name="width" value="0.05" units="cm"/>
      <inkml:brushProperty name="height" value="0.05" units="cm"/>
      <inkml:brushProperty name="color" value="#FF0066"/>
    </inkml:brush>
  </inkml:definitions>
  <inkml:trace contextRef="#ctx0" brushRef="#br0">67 1 9066,'-2'0'404,"-1"0"0,1 0 0,1 0 0,-1 1 0,0-1-1,0 1 1,0-1 0,0 1 0,0 0 0,0 0 0,0 0 0,1 0 0,-1 0 0,0 0 0,1 0 0,-1 1-1,-1 1 1,0 0-16,1 1-1,-1-1 1,1 1-1,0-1 1,0 1-1,0 0 1,-2 8 0,1-1-48,0 0 1,1 0 0,1 1-1,-1-1 1,2 16 0,0-22-287,0 1 0,1-1 0,-1 0 0,1 1 0,1-1 0,-1 0 0,1 0 0,0 0 1,0 0-1,0 0 0,1 0 0,-1 0 0,1-1 0,1 1 0,4 5 0,-5-8-49,0 1 1,0-1-1,0 0 0,0 0 0,0 0 0,0-1 0,1 1 1,-1-1-1,1 1 0,-1-1 0,1-1 0,-1 1 0,1 0 1,0-1-1,-1 1 0,1-1 0,0 0 0,-1-1 0,1 1 0,0-1 1,-1 1-1,1-1 0,6-2 0,1-1 4,0 0-1,0-1 0,-1 0 1,1 0-1,-1-1 0,0-1 1,-1 0-1,1 0 1,-2 0-1,1-1 0,-1-1 1,0 0-1,0 0 1,-1 0-1,-1-1 0,1 0 1,-2 0-1,1-1 1,-1 1-1,-1-1 0,0 0 1,-1-1-1,4-18 1,-7 19 12,-4 11 160,-2 1 261,2 18 234,4-9-581,0 0 0,0 0 1,0 0-1,1-1 0,1 1 0,3 13 1,-3-18-70,0 0 0,1 0 0,-1-1 0,1 1 0,0-1 0,0 0 1,0 0-1,1 0 0,-1 0 0,1 0 0,0-1 0,0 0 0,0 0 1,1 0-1,-1 0 0,1-1 0,7 4 0,-8-4-149,-1-1 1,1 1-1,0-1 0,0 0 0,0 0 1,0 0-1,0 0 0,1-1 0,-1 1 1,0-1-1,0 0 0,0-1 0,0 1 1,0-1-1,0 0 0,1 0 0,-1 0 1,-1 0-1,1-1 0,7-3 0,-7 2-334,-1 0-1,1 0 0,-1-1 1,0 1-1,0-1 0,0 0 0,-1 1 1,3-6-1,5-14-674</inkml:trace>
</inkml:ink>
</file>

<file path=ppt/ink/ink1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3:41.020"/>
    </inkml:context>
    <inkml:brush xml:id="br0">
      <inkml:brushProperty name="width" value="0.05" units="cm"/>
      <inkml:brushProperty name="height" value="0.05" units="cm"/>
      <inkml:brushProperty name="color" value="#FF0066"/>
    </inkml:brush>
  </inkml:definitions>
  <inkml:trace contextRef="#ctx0" brushRef="#br0">88 19 12403,'-78'-19'4809,"72"21"-3529,3 2-440,5 3-408,9-4-2936,12 5 1856</inkml:trace>
</inkml:ink>
</file>

<file path=ppt/ink/ink1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3:41.486"/>
    </inkml:context>
    <inkml:brush xml:id="br0">
      <inkml:brushProperty name="width" value="0.05" units="cm"/>
      <inkml:brushProperty name="height" value="0.05" units="cm"/>
      <inkml:brushProperty name="color" value="#FF0066"/>
    </inkml:brush>
  </inkml:definitions>
  <inkml:trace contextRef="#ctx0" brushRef="#br0">1 135 9650,'85'55'4229,"-81"-53"-3960,-1 1 1,0 0-1,0 0 1,0 0-1,0 1 1,-1-1-1,1 1 1,-1 0-1,0-1 0,0 1 1,0 0-1,-1 0 1,1 0-1,-1 1 1,0-1-1,0 0 1,0 5-1,3 11 786,2 0-262,14 38 978,-18-53-1641,1 0 0,-1 0 0,1-1 0,-1 1 0,1-1 0,0 0 0,1 0 0,6 7 0,-9-11-123,-1 0-1,1 0 1,-1 0-1,1 0 1,0 0-1,-1 0 0,1 0 1,0 0-1,-1 0 1,1 0-1,-1-1 1,1 1-1,0 0 0,-1 0 1,1-1-1,-1 1 1,1 0-1,0-1 1,-1 1-1,1 0 0,-1-1 1,0 1-1,1-1 1,-1 1-1,1-1 1,-1 1-1,1-1 1,-1 1-1,0-1 0,0 1 1,1-1-1,-1 0 1,0 1-1,0-1 1,1 1-1,-1-1 0,0 0 1,0 0-1,13-34 69,-10 28-54,13-36 24,2 1-1,32-55 0,-50 97-35,1-1-1,-1 1 0,0-1 0,0 1 1,1-1-1,-1 1 0,0-1 0,1 1 1,-1-1-1,0 1 0,1 0 0,-1-1 1,1 1-1,-1 0 0,1-1 0,-1 1 1,1 0-1,-1-1 0,1 1 0,-1 0 1,1 0-1,-1 0 0,1-1 0,-1 1 1,1 0-1,0 0 0,-1 0 0,1 0 1,-1 0-1,1 0 0,-1 0 0,1 0 1,0 0-1,0 1 0,0 0 9,1 0 1,-1 0-1,1 0 1,-1 0-1,0 1 1,0-1-1,0 0 0,1 1 1,-1-1-1,-1 1 1,2 2-1,20 48 199,-22-50-209,6 19 53,-5-15-51,1-1 0,-1 0 0,1 0 0,0 0 0,1 0 0,4 8 0,-6-12-5,1 1-1,-1 0 1,1-1-1,0 1 1,0-1-1,-1 0 0,1 0 1,0 0-1,0 0 1,0 0-1,0 0 1,0 0-1,1-1 1,-1 1-1,0-1 0,0 1 1,0-1-1,1 0 1,-1 0-1,3 0 1,6-1-1,-1-1 1,1 0 0,-1 0 0,0-1 0,0 0-1,0-1 1,0 0 0,-1-1 0,1 0-1,-1 0 1,0-1 0,-1 0 0,1-1 0,-1 0-1,0 0 1,-1-1 0,8-10 0,-8 11 3,-1-1 1,0 1 0,-1-1 0,0 0-1,0-1 1,-1 1 0,0-1 0,0 0-1,-1 0 1,0 0 0,-1-1 0,0 1-1,0-1 1,-1 1 0,0-1-1,-1 1 1,0-1 0,0 0 0,-3-11-1,3 19-2,-1 1 0,1-1 0,0 1 1,-1-1-1,0 1 0,1-1 0,-1 1 0,0 0 0,0-1 0,1 1 0,-1 0 0,0-1 0,0 1 0,-1 0 0,1 0 0,0 0 0,0 0 0,-1 0 0,1 0 0,0 0 0,-1 0 0,-1 0 0,1 1 13,1 0-1,0 0 1,0 0 0,0 0-1,0 0 1,0 1-1,0-1 1,0 0 0,0 1-1,0-1 1,0 1-1,0-1 1,0 1-1,0 0 1,0-1 0,0 1-1,0 0 1,1 0-1,-1-1 1,0 1 0,0 0-1,1 0 1,-1 0-1,1 0 1,-1 0-1,1 0 1,-1 0 0,1 0-1,0 0 1,-1 0-1,1 0 1,0 2 0,-3 6 43,1 1 0,0-1 0,0 0 0,1 1 0,0-1 0,1 1 0,0-1 0,1 1 0,0-1 0,0 1 0,1-1 0,0 0 0,0 0 0,1 0 0,6 13 0,-6-16-160,1 1-1,0-1 1,0 0 0,0 0 0,1 0-1,0 0 1,0-1 0,1 0 0,-1 0-1,1 0 1,0-1 0,0 0-1,1 0 1,-1-1 0,1 1 0,0-1-1,0-1 1,0 1 0,0-1 0,8 1-1,36 1-2044,-2-11 872</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22.535"/>
    </inkml:context>
    <inkml:brush xml:id="br0">
      <inkml:brushProperty name="width" value="0.05" units="cm"/>
      <inkml:brushProperty name="height" value="0.05" units="cm"/>
      <inkml:brushProperty name="color" value="#FF0066"/>
    </inkml:brush>
  </inkml:definitions>
  <inkml:trace contextRef="#ctx0" brushRef="#br0">0 201 8530,'38'48'3435,"-37"-48"-3342,-1 1-1,1-1 1,-1 1-1,0-1 1,1 0-1,-1 1 1,1-1-1,-1 0 1,1 0-1,0 1 1,-1-1-1,1 0 1,-1 0-1,1 0 1,-1 0-1,1 0 1,0 0-1,-1 0 1,1 0-1,-1 0 1,1 0-1,-1 0 1,1 0-1,0 0 1,-1 0-1,1 0 1,-1-1-1,1 1 1,-1 0-1,1 0 1,-1-1-1,1 1 1,-1 0-1,1-1 1,-1 1-1,1 0 1,-1-1-1,1 0 1,13-18 1581,-13 16-1279,5-6 92,-1 0-1,0 0 0,-1-1 1,0 1-1,-1-1 1,3-11-1,-5 16-423,0 1 0,0-1 1,0 0-1,-1 0 0,0 0 0,0 0 1,0 0-1,-1 0 0,1 0 0,-1 0 0,0 1 1,0-1-1,-1 0 0,-4-8 0,6 12-63,0 0-1,0 1 0,0-1 1,-1 0-1,1 1 0,0-1 1,-1 1-1,1-1 0,0 1 1,-1-1-1,1 0 0,-1 1 1,1 0-1,-1-1 0,1 1 1,-1-1-1,1 1 0,-1-1 1,1 1-1,-1 0 0,0 0 1,1-1-1,-1 1 0,1 0 1,-1 0-1,0 0 0,1-1 1,-1 1-1,0 0 0,1 0 1,-1 0-1,0 0 0,0 0 1,1 0-1,-1 1 0,1-1 1,-1 0-1,0 0 0,1 0 1,-1 1-1,0-1 0,1 0 1,-1 1-1,1-1 0,-1 0 1,1 1-1,-1-1 0,1 1 1,-1-1-1,1 1 1,-1-1-1,1 1 0,-1-1 1,1 1-1,0-1 0,-1 1 1,1 0-1,0-1 0,0 1 1,-1 0-1,1-1 0,0 2 1,-3 3-9,1 1 0,0 0 0,0 0 0,0 0 0,-1 8 1,2-6 5,0 0 1,1 0 0,0 0 0,0 0-1,1 0 1,0 0 0,0 0 0,1 0 0,0 0-1,4 8 1,-5-13 4,0 0 1,1-1-1,-1 1 0,1-1 1,0 1-1,0-1 0,0 1 1,0-1-1,0 0 0,0 0 1,1 0-1,-1 0 0,1 0 1,0-1-1,-1 1 0,1-1 1,0 1-1,0-1 0,0 0 1,0 0-1,0-1 0,0 1 1,0 0-1,0-1 0,0 0 1,0 0-1,0 0 0,0 0 1,4-1-1,-1 0 26,0 0 0,0 0 1,0-1-1,-1 0 0,1 0 0,0 0 0,-1-1 1,0 0-1,1 0 0,-1 0 0,-1-1 0,1 1 0,0-1 1,-1 0-1,0-1 0,0 1 0,0-1 0,0 0 1,-1 0-1,0 0 0,0 0 0,0-1 0,0 1 1,1-7-1,2-5 60,-1-1 0,0 0 0,-2 0-1,0 0 1,-1-1 0,0-28 0,-1 51 21,0-1 0,1 1 0,0-1 0,-1 1-1,1-1 1,0 0 0,1 0 0,-1 0 0,1 0 0,-1 0-1,1 0 1,0 0 0,0-1 0,6 4 0,-1 2-102,33 27 81,-38-32-94,0-1-1,1 0 0,-1 0 1,0-1-1,1 1 0,-1 0 1,1-1-1,0 0 1,-1 0-1,1 0 0,0 0 1,7 0-1,-10-2-81,0 1 1,0 0-1,0 0 1,0-1-1,0 1 1,0-1-1,-1 1 1,1-1-1,0 1 1,0-1-1,0 1 1,-1-1-1,1 0 1,0 1-1,-1-1 1,1 0-1,0 1 0,-1-1 1,1 0-1,-1 0 1,1 0-1,-1 0 1,0 0-1,1 0 1,-1 1-1,1-3 1,0-24-4051,-6 15 2799</inkml:trace>
</inkml:ink>
</file>

<file path=ppt/ink/ink1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3:42.122"/>
    </inkml:context>
    <inkml:brush xml:id="br0">
      <inkml:brushProperty name="width" value="0.05" units="cm"/>
      <inkml:brushProperty name="height" value="0.05" units="cm"/>
      <inkml:brushProperty name="color" value="#FF0066"/>
    </inkml:brush>
  </inkml:definitions>
  <inkml:trace contextRef="#ctx0" brushRef="#br0">25 78 9210,'-1'0'380,"0"-1"0,0 1-1,0 0 1,0 0 0,0 0 0,0 0 0,0 0 0,0 1-1,0-1 1,0 0 0,0 0 0,0 1 0,0-1-1,0 0 1,0 1 0,0-1 0,0 1 0,0 0 0,0-1-1,0 1 1,0 0 0,0 0 0,0 1-157,1 0 0,0 0 0,0 0 1,-1 0-1,1 0 0,0-1 0,1 1 0,-1 0 1,0 0-1,1 0 0,-1 0 0,1 0 0,-1-1 1,2 4-1,11 28 1991,34 63 1,3 9-825,-44-91-1316,-1 1 0,-1-1 0,0 1 1,-1 0-1,2 24 0,-4-26-63,0-1 1,0 1-1,-2-1 0,1 0 1,-2 1-1,1-1 0,-2 0 1,0 0-1,-6 17 0,9-28-25,-1 0-1,0 1 1,1-1 0,-1 0-1,0 0 1,0 0 0,1 0-1,-1 0 1,0 0-1,0 0 1,0 0 0,0 0-1,0-1 1,0 1 0,-1 0-1,1-1 1,0 1-1,0-1 1,0 1 0,-1-1-1,1 1 1,0-1-1,-1 0 1,1 0 0,0 1-1,-1-1 1,1 0 0,0 0-1,-1-1 1,1 1-1,0 0 1,-1 0 0,1-1-1,0 1 1,0 0-1,-3-2 1,1 0-80,-1 0 0,1 0 0,0 0 0,-1-1-1,1 1 1,1-1 0,-1 0 0,0 0 0,0 0 0,1 0 0,-4-6 0,0-4-193,0 0 1,1-1-1,1 0 1,0 0 0,0 0-1,2 0 1,-2-25 0,4-104-1038,2 112 1173,0 1-1,3 0 0,8-32 0,-11 52 160,2-1 1,-1 0-1,1 1 0,1 0 1,0 0-1,0 0 1,1 1-1,1-1 0,-1 1 1,1 1-1,14-13 1,-19 19 28,0 0 1,0 0-1,0 0 1,0 1-1,1-1 1,-1 1-1,0-1 1,1 1-1,-1 0 1,1 0-1,-1 0 1,1 0-1,0 1 1,-1-1-1,1 1 1,0 0-1,-1-1 1,1 1-1,0 1 1,0-1-1,-1 0 0,1 0 1,0 1-1,-1 0 1,1-1-1,0 1 1,-1 0-1,1 0 1,-1 1-1,0-1 1,1 0-1,-1 1 1,0 0-1,0-1 1,0 1-1,0 0 1,0 0-1,0 0 1,2 3-1,-1 0 84,1 0 0,-1 0 0,0 0 0,0 1 0,-1-1 0,1 1 0,-1 0 0,-1 0 0,1 0 0,-1 0 0,0 0-1,0 0 1,-1 0 0,0 0 0,0 0 0,-1 12 0,0-12-112,-1 0 0,1 0 1,-1 0-1,0 0 0,-1 0 0,1-1 0,-1 1 0,0-1 1,-1 1-1,1-1 0,-1 0 0,0 0 0,0-1 0,-1 1 1,-7 5-1,12-10-82,-1 1 1,1-1 0,-1 0-1,1 1 1,-1-1 0,1 0-1,-1 1 1,1-1-1,-1 0 1,1 0 0,-1 0-1,1 0 1,-1 0-1,1 1 1,-1-1 0,1 0-1,-1 0 1,1 0 0,-1 0-1,0 0 1,1-1-1,-1 1 1,1 0 0,-1 0-1,1 0 1,-1 0 0,1-1-1,-1 1 1,1 0-1,-1 0 1,1-1 0,-1 1-1,1 0 1,0-1-1,-1 1 1,1-1 0,-1 1-1,1 0 1,0-1 0,-1 1-1,1-1 1,0 1-1,0-1 1,-1 1 0,1-1-1,0 1 1,0-1 0,0 1-1,0-1 1,0 0-1,0 1 1,0-1 0,0 1-1,0-1 1,0 1-1,0-1 1,0 0 0,6-34-3995,4 11 2704</inkml:trace>
</inkml:ink>
</file>

<file path=ppt/ink/ink1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3:42.571"/>
    </inkml:context>
    <inkml:brush xml:id="br0">
      <inkml:brushProperty name="width" value="0.05" units="cm"/>
      <inkml:brushProperty name="height" value="0.05" units="cm"/>
      <inkml:brushProperty name="color" value="#FF0066"/>
    </inkml:brush>
  </inkml:definitions>
  <inkml:trace contextRef="#ctx0" brushRef="#br0">0 123 9906,'52'39'6658,"-39"-31"-5940,-1 0-1,-1 2 0,1-1 0,-1 1 0,-1 1 0,11 14 1,-14-16-219,0-1 1,1 1 0,10 8 0,-37-67 819,18 47-1316,-6-13 9,2 0 0,0 0 0,1 0 0,1 0-1,0-1 1,2 0 0,-1 1 0,3-22 0,-1 35-39,0 1 0,0 0 0,0 0 0,1 0 0,0 0 0,-1 0 0,1 0 0,0-1 0,0 2 0,0-1 0,0 0 0,0 0 0,0 0 0,1 0 0,-1 1 0,4-4 0,-2 3-330,1 0-1,-1 1 0,1-1 1,0 1-1,0-1 0,0 1 1,0 0-1,6 0 0,54-9-7185,-34 6 5986</inkml:trace>
</inkml:ink>
</file>

<file path=ppt/ink/ink1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3:43.021"/>
    </inkml:context>
    <inkml:brush xml:id="br0">
      <inkml:brushProperty name="width" value="0.05" units="cm"/>
      <inkml:brushProperty name="height" value="0.05" units="cm"/>
      <inkml:brushProperty name="color" value="#FF0066"/>
    </inkml:brush>
  </inkml:definitions>
  <inkml:trace contextRef="#ctx0" brushRef="#br0">12 2 7682,'24'0'1233,"-18"1"-666,-1-1 0,1 0 0,-1-1-1,1 1 1,-1-1 0,8 4 9302,-25 44-8944,10-40-885,1 1-1,0-1 1,0 1-1,1-1 0,0 1 1,1 11-1,-1-17-33,1 0 0,-1 0-1,1 0 1,-1 0 0,1 0 0,0 0-1,0 0 1,0-1 0,0 1-1,0 0 1,0 0 0,1-1 0,-1 1-1,0-1 1,1 1 0,0-1 0,-1 0-1,1 1 1,-1-1 0,1 0 0,0 0-1,0 0 1,0-1 0,0 1-1,0 0 1,0-1 0,0 1 0,0-1-1,0 1 1,0-1 0,0 0 0,0 0-1,3 0 1,-2 0 1,0 0 0,0-1 0,-1 1 0,1 0 0,0-1 0,-1 1 0,1-1 0,-1 0 0,1 0 0,0 0 0,-1 0 0,0 0 0,1-1 0,-1 1 0,2-3 0,-3 3-1,0 0-1,0 0 1,0 0-1,-1 0 1,1-1-1,-1 1 1,1 0-1,-1 0 1,1-1-1,-1 1 1,1 0 0,-1-1-1,0 1 1,0 0-1,0-1 1,0 1-1,0-1 1,0 1-1,0 0 1,-1-1-1,1 1 1,0 0-1,-1-1 1,1 1 0,-1 0-1,1-1 1,-1 1-1,0 0 1,1 0-1,-1 0 1,0 0-1,-2-2 1,-2-4-43,-2 0 0,1 0 0,-1 1 1,0 0-1,0 0 0,-1 1 0,1 0 0,-1 0 1,-1 0-1,1 1 0,-1 1 0,-9-4 1,-34-6-4486,63 11 1433</inkml:trace>
</inkml:ink>
</file>

<file path=ppt/ink/ink1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3:43.580"/>
    </inkml:context>
    <inkml:brush xml:id="br0">
      <inkml:brushProperty name="width" value="0.05" units="cm"/>
      <inkml:brushProperty name="height" value="0.05" units="cm"/>
      <inkml:brushProperty name="color" value="#FF0066"/>
    </inkml:brush>
  </inkml:definitions>
  <inkml:trace contextRef="#ctx0" brushRef="#br0">129 331 8586,'-9'2'1055,"0"0"1,0 0 0,0 1-1,0 0 1,0 1-1,1 0 1,-1 0-1,-11 9 1,17-11-960,0 0-1,1 0 1,-1 0 0,0 0-1,1 1 1,0-1 0,-1 1-1,1 0 1,0 0 0,0 0 0,1 0-1,-1 0 1,1 0 0,-1 0-1,1 0 1,0 1 0,0-1-1,1 0 1,-1 1 0,0-1 0,1 1-1,0-1 1,0 1 0,0-1-1,1 1 1,0 3 0,-1-5-92,0-1 0,1 1 1,-1-1-1,1 1 0,-1 0 1,1-1-1,0 0 0,-1 1 1,1-1-1,0 1 0,0-1 1,0 0-1,0 1 0,0-1 1,0 0-1,1 0 0,-1 0 1,0 0-1,1 0 0,-1 0 0,0-1 1,1 1-1,-1 0 0,1-1 1,-1 1-1,1 0 0,0-1 1,-1 0-1,1 0 0,-1 1 1,1-1-1,0 0 0,-1 0 1,1 0-1,-1 0 0,1-1 1,0 1-1,-1 0 0,1-1 1,-1 1-1,3-2 0,2 0 4,0 0 0,-1-1-1,1 0 1,-1 0 0,1 0 0,-1-1-1,0 0 1,0 0 0,7-7-1,-4 0 4,-1-1 0,0 1 0,0-1 0,-1 0 0,-1 0 0,0-1 0,-1 0 0,0 0 0,-1 0 0,0 0 0,-1 0 0,0-1 0,-1-24 0,-2 16 24,0 0 1,-1-1 0,-1 2-1,-1-1 1,-1 0 0,-1 1 0,-15-35-1,19 52 42,1 1-1,-1-1 0,0 1 1,0 0-1,0 0 0,-5-6 1,6 9-53,1 0 1,-1-1 0,1 1 0,-1 0 0,1-1 0,-1 1 0,1 0-1,-1 0 1,1-1 0,-1 1 0,0 0 0,1 0 0,-1 0-1,1 0 1,-1 0 0,0 0 0,1 0 0,-1 0 0,1 0-1,-1 0 1,0 0 0,1 0 0,-1 1 0,1-1 0,-1 0-1,1 0 1,-1 0 0,1 1 0,-1-1 0,1 0 0,-1 1-1,1-1 1,-1 1 0,1-1 0,0 0 0,-1 1 0,1-1 0,-1 1-1,1-1 1,0 1 0,0-1 0,-1 1 0,1-1 0,0 1-1,0 0 1,0-1 0,-1 1 0,1-1 0,0 2 0,-3 7 133,0 0 0,0 0 0,1 1-1,0-1 1,0 1 0,1-1 0,1 1 0,-1-1 0,3 20 0,1-6 33,1-1 0,1 0 0,8 25 0,-8-32-110,1-1-1,0 0 1,1-1 0,0 0-1,1 0 1,14 18 0,-19-27-71,-1-1-1,1 0 1,-1 0 0,1-1 0,0 1 0,0-1-1,0 1 1,0-1 0,0 0 0,1 0-1,-1 0 1,1-1 0,-1 1 0,1-1 0,0 0-1,0 0 1,-1 0 0,1 0 0,0-1-1,0 1 1,0-1 0,0 0 0,0 0 0,0-1-1,0 1 1,-1-1 0,1 0 0,0 0-1,0 0 1,4-2 0,-4 0 1,1 0 0,-1 0 0,0 0 0,0 0 0,0 0 0,-1-1 0,1 0 0,-1 0 0,0 0 0,0 0 0,0 0 0,-1-1 0,1 1 0,-1-1 0,2-5 0,-1 1 17,-1 1-1,1-1 1,-1 0 0,-1 0-1,0 0 1,0 0 0,-1-17-1,0 26-19,0-1-1,-1 1 1,1-1-1,0 1 0,0 0 1,0-1-1,0 1 0,0 0 1,0-1-1,0 1 0,-1 0 1,1-1-1,0 1 1,0 0-1,0-1 0,-1 1 1,1 0-1,0-1 0,0 1 1,-1 0-1,1 0 1,0 0-1,-1-1 0,1 1 1,0 0-1,-1 0 0,1 0 1,0 0-1,-1-1 0,1 1 1,0 0-1,-1 0 1,1 0-1,-1 0 0,1 0 1,0 0-1,-1 0 0,1 0 1,-1 0-1,1 0 1,0 0-1,-1 0 0,1 0 1,0 1-1,-1-1 0,1 0 1,0 0-1,-1 0 0,1 0 1,0 1-1,-1-1 1,1 0-1,0 0 0,0 1 1,-1-1-1,1 0 0,0 1 1,-1-1-1,1 4-1,1 0 0,-1 0 0,1 0 0,0 0 0,0 0 0,0-1 0,0 1 0,1-1 0,2 6 0,-2-7-7,-1 0 1,1 0 0,-1-1-1,1 1 1,0-1 0,0 0-1,0 1 1,0-1 0,0 0-1,0 0 1,0 0 0,0 0-1,1 0 1,-1-1 0,0 1-1,0-1 1,1 0-1,-1 1 1,0-1 0,1 0-1,2-1 1,-1 2 3,-1-1 0,1 0 0,-1 0 0,0 0 0,1-1-1,-1 1 1,0-1 0,1 0 0,-1 0 0,0 0 0,0-1 0,0 1 0,1-1-1,-2 1 1,1-1 0,0 0 0,0 0 0,0 0 0,-1-1 0,0 1-1,1 0 1,-1-1 0,0 0 0,0 0 0,3-5 0,1-6 19,0 0 0,0 0 1,-2-1-1,0 1 0,4-28 0,-7 37-11,2 16 8,1 1 1,1-1-1,0-1 1,12 20 0,-17-29-22,2 2-193,-1-1-1,1 0 1,-1 0 0,1 1-1,0-1 1,0 0 0,0 0-1,0-1 1,0 1 0,0 0-1,0-1 1,1 1 0,-1-1 0,1 0-1,-1 1 1,1-1 0,-1 0-1,1-1 1,0 1 0,-1 0-1,1-1 1,0 0 0,0 1-1,-1-1 1,1 0 0,0-1-1,0 1 1,-1 0 0,1-1 0,0 1-1,-1-1 1,6-2 0,2-1-1190,1-1 1,-1 0-1,0-1 0,0 0 1,17-15-1,-1-1 563</inkml:trace>
</inkml:ink>
</file>

<file path=ppt/ink/ink1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3:44.278"/>
    </inkml:context>
    <inkml:brush xml:id="br0">
      <inkml:brushProperty name="width" value="0.05" units="cm"/>
      <inkml:brushProperty name="height" value="0.05" units="cm"/>
      <inkml:brushProperty name="color" value="#FF0066"/>
    </inkml:brush>
  </inkml:definitions>
  <inkml:trace contextRef="#ctx0" brushRef="#br0">38 464 6401,'53'-94'3354,"-52"92"-3036,0 0-1,0 0 0,0-1 0,0 1 0,0 0 0,0 0 0,-1 0 0,1-1 0,0-3 0,-1 5-245,0 1 0,-1 0 0,1 0 0,0-1-1,0 1 1,0 0 0,0 0 0,0-1 0,0 1 0,0 0-1,0 0 1,-1-1 0,1 1 0,0 0 0,0 0 0,0 0-1,-1-1 1,1 1 0,0 0 0,0 0 0,0 0 0,-1 0-1,1-1 1,0 1 0,0 0 0,-1 0 0,1 0 0,0 0-1,-1 0 1,1 0 0,0 0 0,0 0 0,-1 0 0,1 0-1,0 0 1,0 0 0,-1 0 0,0 0 0,-22 10 2993,17-5-2787,1-1 0,-1 1 0,1 1 0,0-1-1,0 1 1,1 0 0,0 0 0,0 0 0,0 0 0,1 1-1,0-1 1,0 1 0,1 0 0,0 0 0,0 0-1,-1 9 1,3-13-256,-1 1-1,1-1 1,0 0-1,0 0 1,0 1-1,0-1 1,1 0-1,-1 0 1,1 0-1,0 0 1,0 1-1,0-1 1,0 0-1,0-1 1,1 1-1,0 0 1,-1 0-1,1 0 1,0-1-1,0 1 1,0-1-1,1 0 1,-1 0-1,1 0 1,-1 0-1,1 0 1,0 0-1,-1 0 1,1-1-1,0 0 1,0 1-1,0-1 1,0 0-1,0 0 1,1-1-1,-1 1 1,0-1-1,5 1 1,1-1-13,-1 1 0,1-1 0,-1-1 0,0 1 0,1-2 1,-1 1-1,0-1 0,0 0 0,1-1 0,-2 0 0,1 0 1,0-1-1,-1 1 0,1-2 0,-1 1 0,0-1 0,8-8 0,-7 6-1,0-1 0,0 0 0,-1-1-1,-1 0 1,1 0 0,-1 0 0,-1-1-1,1 0 1,-2 0 0,0 0-1,0-1 1,4-18 0,-7 28-10,-1-1 0,1 1 0,-1 0 0,1-1-1,-1 1 1,0-1 0,0 1 0,1-1 0,-1 1 0,0-1 0,0 1 0,-1-1 0,1 1 0,0-1-1,0 1 1,-1-1 0,1 1 0,-1-1 0,1 1 0,-1 0 0,0-1 0,1 1 0,-1 0 0,0-1 0,0 1-1,0 0 1,-1-1 0,1 2 1,1 0 0,-1 0 0,1 0-1,0 0 1,-1 0 0,1 0 0,0 0 0,-1 0-1,1 0 1,0 0 0,-1 0 0,1 1 0,0-1-1,-1 0 1,1 0 0,0 0 0,0 1 0,-1-1-1,1 0 1,0 0 0,0 1 0,-1-1 0,1 0-1,0 0 1,0 1 0,0-1 0,-1 0 0,1 1-1,0-1 1,0 0 0,0 1 0,0-1 0,0 0-1,0 1 1,0 0 0,-5 17-17,5-13 14,-2 0 1,-1 9 12,0 1-1,-2 20 0,5-31-1,0 1-1,0-1 0,0 0 1,1 0-1,-1 0 0,1 0 1,0 0-1,0 0 0,0 0 0,1 0 1,0-1-1,-1 1 0,6 6 1,-7-9-2,1 0 1,0 0-1,0 0 1,0-1-1,0 1 1,1 0 0,-1-1-1,0 1 1,0 0-1,0-1 1,0 0-1,1 1 1,-1-1 0,0 0-1,0 1 1,1-1-1,-1 0 1,0 0-1,1 0 1,-1 0 0,0 0-1,0-1 1,1 1-1,-1 0 1,0-1-1,0 1 1,1 0 0,-1-1-1,0 0 1,0 1-1,0-1 1,0 0-1,0 1 1,0-1 0,0 0-1,1-1 1,3-2 28,0 0 0,-1 0 1,1 0-1,-1 0 1,0-1-1,5-9 0,3-8 32,-1-1-1,-2 0 0,0-1 1,-1 0-1,-2 0 0,0 0 1,-2-1-1,0 0 0,-2 0 1,-1 0-1,0-1 1,-7-47-1,6 72-64,0 1-1,0 0 1,0-1 0,0 1 0,0-1-1,0 1 1,0 0 0,0-1-1,0 1 1,0 0 0,0-1 0,0 1-1,0-1 1,0 1 0,0 0 0,0-1-1,0 1 1,-1 0 0,1-1 0,0 1-1,0-1 1,0 1 0,-1 0 0,1 0-1,0-1 1,0 1 0,-1 0-1,1-1 1,0 1 0,-1 0 0,1 0-1,0 0 1,-1-1 0,1 1 0,0 0-1,-1 0 1,1 0 0,0 0 0,-1 0-1,1-1 1,-1 1 0,1 0 0,0 0-1,-1 0 1,1 0 0,0 0-1,-1 0 1,1 0 0,-1 1 0,1-1-1,0 0 1,-1 0 0,1 0 0,0 0-1,-1 0 1,1 0 0,-1 1 0,1-1-1,0 0 1,0 0 0,-1 1 0,1-1-1,0 0 1,-1 1 0,-16 22 28,14-16-21,0 1 0,1-1 0,0 1 0,0-1 0,1 1 0,0 0 0,1-1 0,-1 1 0,2 12 0,-1-17-5,0-1 0,0 1 0,1 0 1,-1-1-1,0 1 0,1-1 1,0 1-1,-1-1 0,1 1 0,0-1 1,1 1-1,-1-1 0,0 0 0,1 0 1,-1 1-1,1-1 0,-1 0 0,1 0 1,0-1-1,0 1 0,0 0 1,0-1-1,0 1 0,1-1 0,-1 1 1,0-1-1,1 0 0,-1 0 0,1 0 1,-1-1-1,5 2 0,-3-2 11,0-1 0,0 1-1,0-1 1,-1 0 0,1 0-1,0-1 1,-1 1 0,1-1-1,-1 1 1,1-1 0,-1 0-1,0 0 1,0-1 0,0 1-1,0-1 1,0 0 0,0 1-1,-1-1 1,0 0 0,4-6-1,5-6 42,-1-1 0,14-32 0,23-74 59,-47 122-115,0 1 0,0-1 0,0 0-1,0 0 1,0 0 0,0 0 0,0 0 0,0 0 0,1 0 0,-1 0 0,0 0 0,0 0 0,0 0 0,0 0 0,0 0 0,0 0 0,0 0-1,0 0 1,0 0 0,0 0 0,0 1 0,0-1 0,0 0 0,0 0 0,0 0 0,1 0 0,-1 0 0,0 0 0,0 0 0,0 0 0,0 0-1,0 0 1,0 0 0,0 0 0,0 0 0,0 0 0,0 0 0,0 0 0,0 0 0,0 0 0,1-1 0,-1 1 0,0 0 0,0 0 0,0 0-1,0 0 1,0 0 0,0 0 0,0 0 0,0 0 0,0 0 0,0 0 0,0 0 0,0 0 0,0 0 0,0 0 0,0 0 0,0 0 0,0 0-1,0-1 1,3 13-40,-1 24 7,-1-26 29,19 185 319,-15-165-295,1-1 1,2 0 0,0-1 0,20 43-1,-27-69-74,-1 0-1,1-1 1,-1 1 0,1-1-1,0 1 1,0-1-1,0 1 1,0-1-1,0 1 1,0-1-1,0 0 1,1 0-1,-1 1 1,0-1-1,1 0 1,-1 0-1,0 0 1,1-1-1,2 2 1,7-8-331</inkml:trace>
</inkml:ink>
</file>

<file path=ppt/ink/ink1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3:53.251"/>
    </inkml:context>
    <inkml:brush xml:id="br0">
      <inkml:brushProperty name="width" value="0.05" units="cm"/>
      <inkml:brushProperty name="height" value="0.05" units="cm"/>
      <inkml:brushProperty name="color" value="#FF0066"/>
    </inkml:brush>
  </inkml:definitions>
  <inkml:trace contextRef="#ctx0" brushRef="#br0">145 835 6977,'1'1'361,"0"1"0,0 0-1,0 0 1,0 0-1,0-1 1,1 1-1,-1 0 1,0-1 0,1 0-1,-1 1 1,1-1-1,0 0 1,-1 1-1,1-1 1,0 0 0,0 0-1,0-1 1,0 1-1,0 0 1,3 0-1,50 12 1353,-37-9-750,21 2-449,0 0 0,0-3 0,0-1 0,1-2 0,-1-2 0,0-1 0,0-3 0,69-17 0,-87 16-376,-1-2 0,0 1 0,-1-2-1,0-1 1,-1 0 0,0-2-1,-1 0 1,16-15 0,-8 4 82,-1-1 1,-1-1-1,-2-1 1,23-37-1,-39 58-186,-1 0-1,-1-1 0,1 1 1,-1-1-1,0 0 1,0 0-1,-1 0 1,0 0-1,0 0 1,-1-1-1,0 1 0,0 0 1,-1-1-1,0 1 1,0-1-1,0 1 1,-1 0-1,-1-1 0,1 1 1,-1 0-1,0 0 1,-1 0-1,1 0 1,-1 0-1,-1 1 1,1-1-1,-9-10 0,-14-21-28,-2 1 0,-2 0 0,-1 3 1,-2 0-1,-1 2 0,-2 2 0,0 1 0,-44-25 0,65 46-7,0 0-1,-1 1 1,0 0 0,0 2 0,-1 0 0,0 0 0,0 2-1,0 0 1,0 1 0,-1 0 0,1 2 0,0 0 0,-1 1-1,1 1 1,0 0 0,-19 6 0,16-3 6,0 2 0,1 0 1,0 1-1,0 1 0,1 0 0,0 2 1,1 0-1,0 1 0,1 1 0,0 0 1,1 1-1,1 1 0,-17 20 0,19-19 11,0 1 0,1 0 0,1 0 0,1 1 0,0 1 0,1-1 0,1 1 0,-8 34 0,13-40 14,0 0 0,1 0 1,1 0-1,0 0 0,0 0 0,1 0 1,1 0-1,0-1 0,1 1 0,1-1 1,-1 1-1,2-1 0,0 0 1,12 20-1,-9-18 25,1 0 0,1-1 1,0-1-1,1 1 0,1-2 1,0 1-1,0-2 0,1 0 0,0 0 1,1-1-1,0-1 0,0 0 1,1-1-1,0 0 0,19 4 0,-10-4-131,1-1-1,0-2 1,0 0-1,1-2 1,-1-1-1,1-1 1,-1-1-1,0-1 1,32-7-1,16-7-269</inkml:trace>
</inkml:ink>
</file>

<file path=ppt/ink/ink1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4:05.919"/>
    </inkml:context>
    <inkml:brush xml:id="br0">
      <inkml:brushProperty name="width" value="0.05" units="cm"/>
      <inkml:brushProperty name="height" value="0.05" units="cm"/>
      <inkml:brushProperty name="color" value="#FF0066"/>
    </inkml:brush>
  </inkml:definitions>
  <inkml:trace contextRef="#ctx0" brushRef="#br0">207 681 4801,'-41'37'11352,"42"-37"-11188,9-4 2487,14 2-1689,44 13 435,140 4 0,-157-16-1126,133-7 904,-160 6-1028,-1-2-1,0-1 1,0-1-1,0 0 1,37-18-1,-49 18-48,-1 0 0,0-1 1,0 0-1,-1-1 0,0 0 0,0 0 0,-1-1 0,0 0 0,0-1 0,-1 0 0,-1 0 0,0 0 0,0-1 0,-1 0 0,5-13 0,-5 10-14,0 0-1,-1-1 1,-1 1-1,0-1 1,-1 0 0,-1 0-1,0 0 1,-1 0-1,-1 0 1,0 0-1,-6-28 1,4 34-68,-1-1 0,0 1 0,0 0 0,-1 0 0,0 0 0,0 1 0,-1 0 0,0 0 0,-1 0 0,0 1 0,0 0 0,0 0 0,-9-5 0,-14-10-1,-2 2 0,-39-19 0,28 16-2,15 8-11,-1 0-1,0 2 1,-1 1-1,-1 2 0,1 1 1,-2 1-1,-59-6 1,74 12-5,0 2 1,0 0-1,1 1 1,-1 1-1,0 0 0,1 2 1,-1-1-1,1 2 1,0 0-1,0 1 1,1 1-1,0 0 1,0 1-1,1 1 0,-1 0 1,-20 19-1,16-10 0,1 0-1,0 1 1,2 1 0,0 0-1,1 1 1,2 1-1,0 0 1,1 1 0,-10 28-1,17-38 14,2 0-1,-1-1 1,2 1-1,0 0 0,0 0 1,1 1-1,1-1 1,1 21-1,1-24 24,0-1 0,0 1 0,1-1-1,0 1 1,1-1 0,0 0 0,0 0 0,1-1 0,0 1-1,0-1 1,1 0 0,11 12 0,-9-13 20,0 1-1,0-2 1,1 1 0,-1-1 0,2 0 0,-1-1-1,1 0 1,0 0 0,10 3 0,-2-3 36,0 0 0,0-1 0,0-1-1,32 2 1,-6-6-383,-1-1-1,0-2 1,73-16-1,-45 3-1344,-1 3 596</inkml:trace>
</inkml:ink>
</file>

<file path=ppt/ink/ink1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4:18.201"/>
    </inkml:context>
    <inkml:brush xml:id="br0">
      <inkml:brushProperty name="width" value="0.05" units="cm"/>
      <inkml:brushProperty name="height" value="0.05" units="cm"/>
      <inkml:brushProperty name="color" value="#FF0066"/>
    </inkml:brush>
  </inkml:definitions>
  <inkml:trace contextRef="#ctx0" brushRef="#br0">499 802 8642,'31'3'6241,"1"2"-4211,32 2-750,11-7-565,0-3-1,0-4 0,0-3 0,94-25 1,-155 32-658,-1-1 1,0-1-1,0 0 1,-1-1-1,0-1 1,0 1-1,0-2 1,-1 0-1,0 0 1,18-19-1,-21 18 21,0 0 0,-1 0 0,-1-1 0,0 0 0,0-1 0,-1 1 0,0-1 0,-1 0 0,0-1 1,-1 1-1,0 0 0,2-24 0,-4 18-41,0-1-1,-2 1 1,0-1 0,-1 0 0,-1 1 0,-1 0 0,0 0-1,-2 0 1,1 0 0,-11-18 0,4 10-23,-1 0 0,-2 1 0,0 1 0,-2 0 0,-31-33 0,35 43-16,0 1 0,-1 1 0,-1 0 1,0 1-1,0 0 0,-1 1 0,0 1 0,0 0 0,-23-6 0,15 7-5,-1 1-1,1 2 0,-1 0 1,0 1-1,0 2 1,-30 1-1,15 4 15,0 1-1,1 2 0,0 1 1,0 2-1,1 2 0,0 2 1,1 1-1,-46 26 0,45-19 29,2 2 0,1 1-1,0 2 1,-41 43-1,55-49-7,2 0-1,1 2 0,0 0 0,2 1 1,0 1-1,2 0 0,-16 38 0,27-54 6,0 0-1,0 0 1,1 0-1,0 0 1,1 1-1,0-1 1,0 1-1,1-1 1,1 17-1,0-21-6,1 1 0,-1 0 0,1-1 0,0 1 0,0-1 0,0 1 0,1-1 0,0 0 0,0 0 0,0 0 0,1-1-1,0 1 1,0-1 0,0 0 0,0 0 0,6 4 0,3 1 15,0-2-1,1 0 1,-1 0-1,2-1 1,-1-1-1,0 0 1,1-1 0,0-1-1,0 0 1,0-1-1,29 1 1,15-4-140,99-12-1,-147 12 54,133-18-556,0 0 288</inkml:trace>
</inkml:ink>
</file>

<file path=ppt/ink/ink1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4:22.377"/>
    </inkml:context>
    <inkml:brush xml:id="br0">
      <inkml:brushProperty name="width" value="0.05" units="cm"/>
      <inkml:brushProperty name="height" value="0.05" units="cm"/>
      <inkml:brushProperty name="color" value="#FF0066"/>
    </inkml:brush>
  </inkml:definitions>
  <inkml:trace contextRef="#ctx0" brushRef="#br0">79 42 4113,'-35'-29'9313,"35"28"-9031,-1 0 0,1 1 0,-1-1 0,0 0 0,1 0 1,-1 0-1,0 1 0,1-1 0,-1 1 0,0-1 0,0 0 1,0 1-1,1-1 0,-1 1 0,0-1 0,0 1 1,0 0-1,0 0 0,0-1 0,0 1 0,0 0 0,0 0 1,0 0-1,0 0 0,-2 0 0,2 2-198,-1 0-1,1 0 0,0 1 1,-1-1-1,1 0 1,0 1-1,0-1 1,1 1-1,-1-1 0,0 1 1,0 4-1,-2 11 135,1 1 0,0-1 0,1 0 0,2 22 0,1 74 2727,-2-112-4403</inkml:trace>
</inkml:ink>
</file>

<file path=ppt/ink/ink1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4:24.150"/>
    </inkml:context>
    <inkml:brush xml:id="br0">
      <inkml:brushProperty name="width" value="0.05" units="cm"/>
      <inkml:brushProperty name="height" value="0.05" units="cm"/>
      <inkml:brushProperty name="color" value="#FF0066"/>
    </inkml:brush>
  </inkml:definitions>
  <inkml:trace contextRef="#ctx0" brushRef="#br0">305 520 7202,'-68'-1'2935,"49"3"-1383,19-2-1514,0 0 1,0 0 0,0 0 0,0 0-1,0 0 1,0 0 0,0 0-1,0 0 1,0 0 0,-1 0 0,1 0-1,0 1 1,0-1 0,0 0 0,0 0-1,0 0 1,0 0 0,0 0 0,0 0-1,0 0 1,0 0 0,0 0 0,0 1-1,0-1 1,0 0 0,0 0 0,0 0-1,0 0 1,0 0 0,0 0-1,0 0 1,0 0 0,0 0 0,1 0-1,-1 1 1,0-1 0,0 0 0,0 0-1,0 0 1,0 0 0,0 0 0,0 0-1,0 0 1,0 0 0,0 0 0,0 0-1,0 0 1,1 0 0,-1 0-1,0 0 1,0 0 0,0 0 0,0 0-1,0 0 1,0 0 0,0 0 0,0 0-1,0 0 1,1 0 0,-1 0 0,0 0-1,0 0 1,0 0 0,20 6 2735,194-1 948,24 1-1356,-145 2-1876,1-3-1,-1-5 1,100-12-1,-171 8-422,1-2 0,-1 0 0,0-1 0,-1-2 0,1 0 0,-2-1-1,1-1 1,-2-1 0,1-1 0,21-18 0,-39 29-66,1 0 0,-1 0 1,0 0-1,1-1 0,-1 1 0,0 0 0,-1-1 0,1 1 1,0-1-1,-1 0 0,1 0 0,-1 1 0,0-1 0,0 0 1,0 0-1,0 0 0,-1 0 0,1 0 0,0-5 0,-2 4-2,0 0-1,1 1 1,-1-1-1,0 0 0,-1 1 1,1-1-1,-1 0 1,1 1-1,-1-1 1,0 1-1,-1 0 0,1 0 1,-4-5-1,-10-6-35,0 0 1,0 0-1,-1 2 0,-30-18 0,34 23-3,-43-28 42,-2 3 0,-1 2-1,-2 3 1,-1 3-1,-88-23 1,119 41-12,-44-1 0,-9-2 19,61 7-7,0 0-1,0 2 1,-44 4-1,-13 1 58,56-4-48,0 2 0,1 0-1,-1 2 1,1 0 0,0 2-1,0 1 1,1 0 0,0 2-1,1 0 1,0 2 0,-22 15-1,30-18-13,1 1 0,0 1-1,0 0 1,1 0 0,0 1-1,1 1 1,-12 18 0,15-20 22,1 0 0,-1 0 0,2 1 0,0 0 0,0 0 0,1 0 0,1 1 0,0-1 0,-2 21 1,5-27 24,0 1 1,0-1-1,1 0 1,-1 1 0,2-1-1,-1 0 1,1 0-1,0 0 1,0 0 0,0 0-1,1 0 1,0 0-1,0-1 1,5 7 0,-1-4 30,-1-1 1,1 0 0,0 0 0,1-1 0,0 0 0,0 0 0,0-1 0,14 7 0,0-3 64,0 0 1,1-1-1,0-2 0,0 0 1,0-2-1,45 4 1,-25-7-94,0-2 0,0-1 0,64-12 1,-80 8-810,1 0 0,-1-3 0,38-16 1,-28 4-225</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22.948"/>
    </inkml:context>
    <inkml:brush xml:id="br0">
      <inkml:brushProperty name="width" value="0.05" units="cm"/>
      <inkml:brushProperty name="height" value="0.05" units="cm"/>
      <inkml:brushProperty name="color" value="#FF0066"/>
    </inkml:brush>
  </inkml:definitions>
  <inkml:trace contextRef="#ctx0" brushRef="#br0">12 0 8442,'-7'8'4081,"3"-5"-1729,4 0-880,0-4-807,0-1-401,0 1-984,0-1-257,14-1-423,0 0 880</inkml:trace>
</inkml:ink>
</file>

<file path=ppt/ink/ink1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4:27.018"/>
    </inkml:context>
    <inkml:brush xml:id="br0">
      <inkml:brushProperty name="width" value="0.05" units="cm"/>
      <inkml:brushProperty name="height" value="0.05" units="cm"/>
      <inkml:brushProperty name="color" value="#FF0066"/>
    </inkml:brush>
  </inkml:definitions>
  <inkml:trace contextRef="#ctx0" brushRef="#br0">37 279 5321,'-37'42'12144,"49"-48"-7785,34-10-3305,-13 6-520,0-8-10,0 0 0,-1-2 0,-1-2 0,-1 0 0,50-51 0,17-11-330,-94 81-328,25-18-178,-27 21 130,0-1 1,0 0-1,1 0 1,-1 0-1,0 1 0,0-1 1,1 0-1,-1 1 0,1 0 1,-1-1-1,0 1 0,1 0 1,-1-1-1,1 1 0,-1 0 1,1 0-1,-1 0 1,3 1-1,4 10-1026</inkml:trace>
</inkml:ink>
</file>

<file path=ppt/ink/ink1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4:28.940"/>
    </inkml:context>
    <inkml:brush xml:id="br0">
      <inkml:brushProperty name="width" value="0.05" units="cm"/>
      <inkml:brushProperty name="height" value="0.05" units="cm"/>
      <inkml:brushProperty name="color" value="#FF0066"/>
    </inkml:brush>
  </inkml:definitions>
  <inkml:trace contextRef="#ctx0" brushRef="#br0">8 227 8730,'0'-1'231,"-1"1"0,0-1 0,1 0 0,-1 1 0,1-1 0,-1 0 0,1 0-1,-1 1 1,1-1 0,-1 0 0,1 0 0,0 1 0,-1-1 0,1 0 0,0 0 0,0 0 0,-1 0 0,1 0 0,0 0 0,0 1 0,0-1 0,0 0 0,1-2 0,9-23 1782,25-15-332,-28 33-1215,1 2 0,1-1 1,16-9-1,-21 14-340,-1 0-1,1 0 1,0 0-1,0 0 1,0 1-1,0 0 1,0 0-1,0 0 0,0 0 1,1 1-1,-1 0 1,7 0-1,-9 0-106,-1 1-1,0-1 0,1 1 1,-1-1-1,1 1 0,-1-1 1,0 1-1,0 0 0,1 0 1,-1-1-1,0 1 0,0 0 0,0 0 1,0 0-1,0 1 0,0-1 1,0 0-1,0 0 0,-1 0 1,2 3-1,0 0-2,0 1 0,-1-1 0,0 1-1,0 0 1,0-1 0,1 8 0,-2 8-16,0-1 0,-4 25-1,4-39 18,-3 20 40,-1 0 1,-2-1-1,0 1 0,-1-1 0,-11 24 0,17-46-21,0 1 0,0-1 0,0 1-1,0-1 1,1 1 0,-1 0 0,1-1 0,0 1 0,0-1-1,-1 1 1,2 0 0,0 4 0,-1-5 11,0-1 0,1 1 1,-1-1-1,1 0 0,0 0 0,-1 1 1,1-1-1,0 0 0,0 0 0,0 0 1,0 0-1,0 0 0,0 0 0,0 0 0,0 0 1,0 0-1,0 0 0,2 0 0,0 0 1,-1 0 0,1 0 0,0-1 0,0 1 0,0-1 0,-1 0 0,1 1 0,0-2 0,0 1 0,0 0 0,0 0 0,-1-1 0,1 0 0,0 1-1,0-1 1,-1 0 0,1 0 0,-1 0 0,1-1 0,-1 1 0,1-1 0,3-3 0,15-13-146,0 0 1,-2-2-1,0 0 1,-2-1-1,0-1 0,-1-1 1,-2 0-1,0-1 1,-1 0-1,12-34 0,-20 43-495,-1-1 0,0 0 0,-1 0 0,-1 0 0,0-21 0,-1 37 590,-1 0-1,0 0 0,0 0 0,0-1 1,0 1-1,0 0 0,0 0 1,0 0-1,0 0 0,0 0 0,0-1 1,0 1-1,0 0 0,0 0 1,0 0-1,0 0 0,0-1 0,0 1 1,0 0-1,0 0 0,0 0 1,0 0-1,0-1 0,0 1 0,0 0 1,0 0-1,0 0 0,0 0 1,0 0-1,0-1 0,0 1 0,0 0 1,-1 0-1,1 0 0,0 0 1,0 0-1,0 0 0,0-1 1,0 1-1,0 0 0,-1 0 0,1 0 1,0 0-1,0 0 0,0 0 1,0 0-1,-1 0 0,1 0 0,0 0 1,0 0-1,0 0 0,-7 9 38,-4 18 243,8-15-92,0-2 80,0 0-1,0 0 1,1 1 0,1-1 0,0 1-1,0 0 1,1 12 0,0-22-236,0 0-1,1 1 1,-1-1 0,0 0-1,0 0 1,1 1 0,-1-1-1,1 0 1,-1 0 0,1 0-1,-1 0 1,1 0 0,0 0-1,-1 0 1,1 0 0,0 0-1,0 0 1,0 0 0,0 0 0,0-1-1,0 1 1,0 0 0,0-1-1,0 1 1,0 0 0,0-1-1,0 1 1,1-1 0,-1 0-1,0 0 1,0 1 0,1-1-1,-1 0 1,0 0 0,0 0-1,0 0 1,1 0 0,-1 0 0,0 0-1,0-1 1,2 1 0,2-2 32,-1 1 0,1 0 0,-1-1 1,1 0-1,-1 0 0,0 0 1,1-1-1,-1 1 0,6-6 1,1-3 71,0 0 1,0-1 0,16-24 0,-24 32-119,-1 0 0,1 0 0,-1 0 0,0 0 0,0-1 0,0 1-1,0 0 1,-1-1 0,0 1 0,0-1 0,0 0 0,-1 1 0,1-1 0,-1 0 0,0 0 0,-1 1 0,0-8 0,-1 9-10,1 0-1,-1 0 1,0 0 0,0 0 0,0 0 0,0 1 0,-1-1 0,1 1 0,0-1 0,-1 1-1,0 0 1,0 0 0,0 0 0,0 0 0,0 1 0,0-1 0,0 1 0,0 0 0,0 0-1,-1 0 1,1 0 0,0 1 0,-1-1 0,-4 1 0,-1-1-274,1 1 0,0 0 1,0 0-1,-9 2 0,11-1-680,0 0 0,1 0-1,-1 1 1,-11 4 0,20-4-1220,10 1 946</inkml:trace>
</inkml:ink>
</file>

<file path=ppt/ink/ink1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4:29.421"/>
    </inkml:context>
    <inkml:brush xml:id="br0">
      <inkml:brushProperty name="width" value="0.05" units="cm"/>
      <inkml:brushProperty name="height" value="0.05" units="cm"/>
      <inkml:brushProperty name="color" value="#FF0066"/>
    </inkml:brush>
  </inkml:definitions>
  <inkml:trace contextRef="#ctx0" brushRef="#br0">1 9 5209,'0'-2'1608,"0"1"-1728,0-1 24,0 0 208,0 1 209</inkml:trace>
</inkml:ink>
</file>

<file path=ppt/ink/ink1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4:29.886"/>
    </inkml:context>
    <inkml:brush xml:id="br0">
      <inkml:brushProperty name="width" value="0.05" units="cm"/>
      <inkml:brushProperty name="height" value="0.05" units="cm"/>
      <inkml:brushProperty name="color" value="#FF0066"/>
    </inkml:brush>
  </inkml:definitions>
  <inkml:trace contextRef="#ctx0" brushRef="#br0">3 29 4737,'-2'-13'11986,"2"3"-6153,15 6-5731,1 3 119,0 1 0,-1 0 0,23 4 0,-36-3-197,0 0-1,0-1 0,0 1 1,0 0-1,0 0 0,0 0 0,0 0 1,0 1-1,0-1 0,-1 0 1,1 1-1,-1-1 0,1 1 1,-1-1-1,0 1 0,1 0 0,-1 0 1,0 0-1,0 0 0,0 0 1,0 0-1,-1 0 0,1 0 0,0 0 1,-1 0-1,1 0 0,-1 3 1,1 5 69,0 1-1,-1-1 1,-1 0 0,-1 13 0,1-13 33,-11 42 565,9-43-494,0 0-1,1 1 1,0 0-1,0 14 1,2-24-179,-1 1 0,1 0 0,0 0 0,1 0 0,-1-1 0,0 1 0,0 0 0,0 0 0,0 0 0,1-1 0,-1 1 0,0 0 0,1-1 0,-1 1 0,0 0 0,1-1 0,-1 1 0,1 0 0,-1-1 0,1 1 0,-1-1 0,1 1 0,0-1 0,-1 1 0,1-1 0,0 1 0,1 0 0,0-1 8,0 1 1,0-1-1,0 0 0,0 1 0,0-1 1,0 0-1,0 0 0,0-1 0,0 1 0,3-1 1,7-2 44,-1-1 0,21-10 1,-29 13-61,5-3-79,0 0 1,0 0 0,0-1 0,0 0 0,-1 0-1,0-1 1,0 0 0,11-12 0,-14 12-469,0 0 1,-1 0 0,1 0-1,-1 0 1,-1 0 0,1-1-1,3-12 1,4-27-4896,-4 29 4028</inkml:trace>
</inkml:ink>
</file>

<file path=ppt/ink/ink1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4:30.289"/>
    </inkml:context>
    <inkml:brush xml:id="br0">
      <inkml:brushProperty name="width" value="0.05" units="cm"/>
      <inkml:brushProperty name="height" value="0.05" units="cm"/>
      <inkml:brushProperty name="color" value="#FF0066"/>
    </inkml:brush>
  </inkml:definitions>
  <inkml:trace contextRef="#ctx0" brushRef="#br0">1 0 8522,'12'23'5561,"3"0"264,0 12-2816,1 3-401,0 2-711,-5-2-481,7-7-632,-1-2-272,-3-9-328,4-2-336,-1 2-2344,2 1 1856</inkml:trace>
</inkml:ink>
</file>

<file path=ppt/ink/ink1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5:19.312"/>
    </inkml:context>
    <inkml:brush xml:id="br0">
      <inkml:brushProperty name="width" value="0.05" units="cm"/>
      <inkml:brushProperty name="height" value="0.05" units="cm"/>
      <inkml:brushProperty name="color" value="#FF0066"/>
    </inkml:brush>
  </inkml:definitions>
  <inkml:trace contextRef="#ctx0" brushRef="#br0">3868 1258 5833,'-49'8'2153,"37"-8"-871,11-4 1029,11-5 1116,14-4-2784,0 1-1,1 0 1,0 2-1,30-8 1,-38 14-424,0 0 1,0 2-1,0 0 0,0 0 1,1 2-1,-1 0 0,33 6 1,232 67 417,-204-48-472,1-4 0,101 15 0,254-19 1046,-216-14-558,-107-2-245,127-17 0,105-33 446,-242 36-635,1 6 0,137 7 1,-227 0-207,45-1 334,82-10 1,-114 7-230,0-1 0,-1-2 1,0 0-1,0-2 0,0 0 1,-1-2-1,-1 0 1,27-19-1,-22 11 3,0-1 0,-2-1 0,-1-1 1,0-1-1,38-50 0,-57 65-108,1 1 0,-1-1 0,0 0 0,0 0 0,-1-1 0,-1 1 0,1-1-1,-1 0 1,-1 0 0,1 0 0,-2-1 0,1 1 0,-1 0 0,-1-1 0,1 1 0,-2 0 0,1-1 0,-1 1 0,-1 0 0,0 0 0,0-1 0,-1 1 0,0 0 0,0 1-1,-1-1 1,-9-14 0,-7-11-6,-37-46 0,12 19-1,13 13-3,-3 2-1,-69-71 0,86 100-7,0 1 1,-1 1-1,-1 0 0,0 2 1,-1 0-1,0 1 0,-1 1 1,0 1-1,-25-7 0,-242-58 19,240 63-13,-249-39-7,-3 25-6,17 3 6,116 8-5,-2 8 1,-218 17-1,-174 19 27,9-2-8,123 32-90,68-7 19,-335-28-147,367-10-82,22 0 139,57-11 138,-116-1-19,323 0 12,-1 1 0,1 2 0,0 2 1,0 2-1,1 2 0,-69 27 0,32-10-4,-89 34 11,140-49 4,1 0 0,0 3 0,-40 28 0,59-35-1,1 0 0,0 1 0,0 0 0,1 0 0,0 1 0,1 0 0,0 0 0,1 0 0,-6 17 0,7-14 4,1 0 0,0 1-1,0-1 1,2 1 0,0 0-1,1 20 1,2 4 7,9 46 0,-7-59 2,2 1 1,0-1-1,2-1 0,21 47 1,-22-58-5,2 1 0,0-1-1,0 0 1,2-1 0,-1 0 0,2-1 0,0 0 0,0-1 0,14 10 0,6 2-1,1-2 1,1-2-1,1-1 1,0-2-1,1-1 0,1-1 1,0-3-1,1-1 1,65 9-1,4-6 10,0-4-1,0-5 1,135-12 0,61-27 11,-107 11-25,81 16 1,-19 2 14,-36-25 20,33-4 131,215 13 157,-254-6-288,-3 1 20,-172 24 87,65 4 1,-86 1-60,1 1 0,-1 0-1,0 2 1,0 0-1,20 9 1,-19-6 65,0-1 0,1 0 0,-1-2-1,1 0 1,1-2 0,32 1 0,-35-2-76,1 1 0,-2 1 1,24 6-1,-24-4-577,0-2 1,0 0-1,23 1 0,-22-9-1926,-6-10 1048</inkml:trace>
</inkml:ink>
</file>

<file path=ppt/ink/ink1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5:25.055"/>
    </inkml:context>
    <inkml:brush xml:id="br0">
      <inkml:brushProperty name="width" value="0.05" units="cm"/>
      <inkml:brushProperty name="height" value="0.05" units="cm"/>
      <inkml:brushProperty name="color" value="#FF0066"/>
    </inkml:brush>
  </inkml:definitions>
  <inkml:trace contextRef="#ctx0" brushRef="#br0">227 35 6417,'-72'-30'2712,"70"29"-2560,-1 1 1,0 0 0,1-1-1,-1 1 1,0 0 0,0 1-1,1-1 1,-1 0 0,0 1-1,1-1 1,-1 1 0,0 0-1,1 0 1,-1 0 0,1 0 0,0 0-1,-1 1 1,1-1 0,0 1-1,0-1 1,0 1 0,0 0-1,0 0 1,0 0 0,0 0-1,1 0 1,-1 0 0,-1 4-1,-6 4 400,2-1-327,1 0-1,0 0 0,1 1 0,0 0 1,0 0-1,1 0 0,0 1 0,1-1 1,0 1-1,0 0 0,-1 16 0,-7 25 217,8-36-344,0-1 1,1 1-1,0 0 0,1 0 1,1-1-1,1 1 1,0 0-1,1 0 0,1-1 1,0 1-1,1-1 1,1 0-1,0 0 0,1 0 1,0-1-1,2 0 1,-1 0-1,2-1 1,0 0-1,0 0 0,17 16 1,-21-25-77,0 0-1,0 0 1,0 0 0,0-1 0,0 0 0,1 0-1,0 0 1,-1-1 0,1 0 0,0 0-1,0 0 1,1-1 0,7 1 0,-5-1 14,1-1 0,-1 0-1,1-1 1,-1 0 0,1-1 0,-1 1 0,0-2 0,11-3 0,-6 0 40,-1 1 0,0-2 0,0 0 0,0 0 0,-1-2 0,0 1 0,-1-1 0,0-1 0,-1 0 0,0-1 0,13-17 0,-14 17 15,-2-1-1,0 0 0,0-1 0,-1 1 0,-1-1 1,0 0-1,-1-1 0,0 1 0,-1-1 0,-1 0 1,0 0-1,-1 0 0,0 0 0,-1 0 0,-1 0 1,0 0-1,-1 0 0,0 0 0,-1 1 0,-1-1 1,0 1-1,-1-1 0,0 1 0,-1 1 0,0-1 1,-1 1-1,-1 0 0,0 1 0,-1 0 0,0 0 1,0 0-1,-1 1 0,0 1 0,-21-15 0,24 20-78,0-1-1,-1 2 1,1-1-1,-1 1 0,0 0 1,1 1-1,-1 0 0,0 0 1,-1 1-1,-13-1 0,17 1-48,-1 2 0,1-1 0,-1 0-1,1 1 1,-1 0 0,1 0 0,-1 1-1,1-1 1,0 1 0,0 0 0,0 1 0,0-1-1,0 1 1,1 0 0,-1 0 0,-6 7-1,11-10-7,0 0-1,0 0 0,0 0 1,-1 1-1,1-1 0,0 0 1,0 0-1,0 0 0,0 0 1,0 1-1,0-1 0,0 0 0,0 0 1,0 0-1,1 1 0,-1-1 1,0 0-1,0 0 0,0 0 1,0 0-1,0 1 0,0-1 1,0 0-1,0 0 0,0 0 1,0 0-1,1 0 0,-1 0 1,0 1-1,0-1 0,0 0 1,0 0-1,0 0 0,1 0 0,-1 0 1,0 0-1,0 0 0,0 0 1,0 0-1,0 0 0,1 0 1,-1 0-1,0 1 0,0-1 1,0 0-1,1 0 0,-1 0 1,0-1-1,0 1 0,0 0 1,0 0-1,1 0 0,-1 0 1,0 0-1,15 1-2331,9-2 1261</inkml:trace>
</inkml:ink>
</file>

<file path=ppt/ink/ink1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5:25.501"/>
    </inkml:context>
    <inkml:brush xml:id="br0">
      <inkml:brushProperty name="width" value="0.05" units="cm"/>
      <inkml:brushProperty name="height" value="0.05" units="cm"/>
      <inkml:brushProperty name="color" value="#FF0066"/>
    </inkml:brush>
  </inkml:definitions>
  <inkml:trace contextRef="#ctx0" brushRef="#br0">6 651 11923,'-6'55'4823,"10"-47"-3144,6-13-422,230-159 5157,-159 113-5515,476-310 2633,-531 343-3630,1 2 1,36-16-1,-60 30-223,0 1-1,-1-1 0,1 0 0,0 0 0,-1 0 1,1 0-1,-1 0 0,0-1 0,0 1 0,0-1 0,0 1 1,0-1-1,-1 0 0,1 0 0,2-5 0,-3-16-1230</inkml:trace>
</inkml:ink>
</file>

<file path=ppt/ink/ink1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5:27.019"/>
    </inkml:context>
    <inkml:brush xml:id="br0">
      <inkml:brushProperty name="width" value="0.05" units="cm"/>
      <inkml:brushProperty name="height" value="0.05" units="cm"/>
      <inkml:brushProperty name="color" value="#FF0066"/>
    </inkml:brush>
  </inkml:definitions>
  <inkml:trace contextRef="#ctx0" brushRef="#br0">54 17 9210,'-50'-5'3707,"50"4"-3625,0 1 0,0 0-1,0 0 1,-1 0 0,1 0-1,0 0 1,0 0-1,0 0 1,0-1 0,-1 1-1,1 0 1,0 0 0,0 0-1,0-1 1,0 1-1,0 0 1,-1 0 0,1 0-1,0-1 1,0 1 0,0 0-1,0 0 1,0 0-1,0-1 1,0 1 0,0 0-1,0 0 1,0-1 0,0 1-1,0 0 1,0 0 0,0 0-1,0-1 1,0 1-1,0 0 1,0 0 0,0-1-1,0 1 1,1 0 0,-1 0-1,0 0 1,0-1-1,0 1 1,0 0 0,0 0-1,1 0 1,-1 0 0,0-1-1,0 1 1,0 0-1,0 0 1,1 0 0,-1 0-1,0 0 1,0 0 0,0 0-1,1 0 1,-1-1-1,1 1 14,0 0-1,-1 0 0,1 0 1,0-1-1,-1 1 0,1 0 1,0 0-1,-1 0 0,1 0 1,0 0-1,-1 0 0,1 0 1,0 0-1,-1 1 0,1-1 1,0 0-1,-1 0 0,1 1 1,-1-1-1,1 0 0,0 0 1,-1 1-1,1-1 0,-1 1 1,1-1-1,-1 1 0,1-1 1,-1 1-1,1-1 0,-1 1 1,0-1-1,1 1 0,-1-1 1,1 2-1,4 7 322,0 1 0,-1-1 1,0 1-1,0 0 0,-1 0 0,0 0 0,-1 1 0,2 15 0,0 88 841,-4-102-1102,-15 204 220,18-226-7887,21-37 3896,12-18 2444</inkml:trace>
</inkml:ink>
</file>

<file path=ppt/ink/ink1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5:27.576"/>
    </inkml:context>
    <inkml:brush xml:id="br0">
      <inkml:brushProperty name="width" value="0.05" units="cm"/>
      <inkml:brushProperty name="height" value="0.05" units="cm"/>
      <inkml:brushProperty name="color" value="#FF0066"/>
    </inkml:brush>
  </inkml:definitions>
  <inkml:trace contextRef="#ctx0" brushRef="#br0">183 86 9114,'3'-4'802,"-1"0"-1,0 0 1,0 0 0,-1-1-1,1 1 1,-1 0 0,0-1-1,0 1 1,0-1 0,-1-7-1,0 11-669,0-1 0,0 1 1,-1-1-1,1 1 0,-1-1 0,0 1 0,1-1 0,-1 1 0,0 0 0,0-1 0,0 1 0,0 0 0,0 0 1,0 0-1,0 0 0,0 0 0,0 0 0,-1 0 0,1 0 0,0 0 0,-1 0 0,1 1 0,0-1 0,-1 0 1,1 1-1,-1 0 0,1-1 0,-1 1 0,1 0 0,-1 0 0,0-1 0,1 1 0,-1 0 0,-2 1 0,-2-1-20,0 1-1,0 0 0,1 0 0,-1 1 0,0-1 0,1 1 1,-1 0-1,1 1 0,-1-1 0,1 1 0,0 0 0,0 1 1,1-1-1,-1 1 0,1 0 0,-1 0 0,-6 9 0,4-5-53,1 0-1,0 0 0,0 1 0,1-1 0,0 1 0,0 1 1,1-1-1,1 1 0,-5 13 0,8-20-55,-1-1 1,1 0-1,0 1 0,-1-1 1,1 0-1,0 1 0,0-1 1,1 0-1,-1 1 0,0-1 1,1 0-1,-1 1 0,1-1 0,0 0 1,0 0-1,1 4 0,0-5-3,-1 0 0,0 1 0,0-1 0,1 0 0,-1 0 0,0 0 0,1 0 0,-1 0 0,1 0 0,-1 0 0,1 0 0,0-1 0,-1 1 0,1-1 0,0 1 0,0-1 0,2 1 0,1-1-2,-1 0 0,1 0 0,0 0-1,0-1 1,0 0 0,0 0 0,-1 0 0,1 0 0,0-1-1,-1 0 1,1 0 0,-1 0 0,0 0 0,7-6-1,-1 0 69,0-1 0,-1-1 0,0 0 0,-1 0 0,0 0 0,-1-1-1,0 0 1,0-1 0,-1 0 0,-1 0 0,0 0 0,-1 0 0,5-22 0,-3 47 2861,3 7-2897,-2-3 114,-2 0 0,0 0 0,0 1 0,-2-1 1,2 24-1,-5-26-113,1 0 0,1 0 0,0-1 0,1 1 0,0-1 0,1 1 0,1-1 0,11 24 0,-14-38-1513,0-5-954,1-17-2455,-1 4 4084,7-39-359,-4 15 488</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19.582"/>
    </inkml:context>
    <inkml:brush xml:id="br0">
      <inkml:brushProperty name="width" value="0.05" units="cm"/>
      <inkml:brushProperty name="height" value="0.05" units="cm"/>
      <inkml:brushProperty name="color" value="#FF0066"/>
    </inkml:brush>
  </inkml:definitions>
  <inkml:trace contextRef="#ctx0" brushRef="#br0">7 2 8586,'-5'-1'8386,"3"5"-6266,4 17-416,1-1-687,13 39-313,-14-48-376,6 3-552,6-1-1697,8-8 1369</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23.347"/>
    </inkml:context>
    <inkml:brush xml:id="br0">
      <inkml:brushProperty name="width" value="0.05" units="cm"/>
      <inkml:brushProperty name="height" value="0.05" units="cm"/>
      <inkml:brushProperty name="color" value="#FF0066"/>
    </inkml:brush>
  </inkml:definitions>
  <inkml:trace contextRef="#ctx0" brushRef="#br0">1 94 7618,'51'18'3420,"-50"-17"-3326,-1-1-1,0 0 0,1 0 0,-1 0 1,0 0-1,1 0 0,-1 1 0,0-1 1,0 0-1,1 0 0,-1 1 0,0-1 0,0 0 1,1 0-1,-1 1 0,0-1 0,0 0 1,0 1-1,1-1 0,-1 0 0,0 1 1,0-1-1,0 0 0,0 1 0,0-1 1,0 0-1,0 1 0,0-1 0,0 0 1,0 1-1,0-1 0,0 0 0,0 1 1,0-1-1,0 0 0,0 1 0,0-1 0,0 0 1,0 1-1,0-1 0,-1 0 0,1 1 1,0-1-1,-1 1 0,1-1-6,0 0 0,0 1 0,-1-1 0,1 0 0,0 1 0,0-1 0,0 1 0,0-1 1,0 1-1,-1-1 0,1 0 0,0 1 0,0-1 0,0 1 0,0-1 0,0 1 0,0-1 0,0 0 0,1 1 0,-1-1 0,0 1 0,0-1 0,0 0 0,0 1 0,0-1 0,1 1 0,-1-1 0,0 0 0,0 1 0,1-1 0,-1 0 0,0 1 0,1-1 0,-1 0 1,0 1-1,1-1 0,48 28 3207,-40-24-2969,0 0 0,-1 1 0,1 0 0,-1 1 0,0 0 0,0 0 0,9 10 0,-16-15-297,2 3 107,-4-6-47,-8-17-53,0-14-74,1 0 0,2-1 0,-1-39 0,6 72 40,1-1 0,0 0 0,0 1 1,0-1-1,0 1 0,0-1 0,0 0 1,0 1-1,1-1 0,-1 1 0,1-1 1,-1 0-1,1 1 0,-1-1 0,2-1 1,-1 2-2,-1 1-1,1 0 1,-1-1 0,1 1 0,-1 0 0,1 0 0,-1-1-1,1 1 1,-1 0 0,1 0 0,-1 0 0,1 0 0,-1 0 0,1 0-1,-1 0 1,1 0 0,0 0 0,-1 0 0,1 0 0,-1 0-1,1 0 1,-1 1 0,1-1 0,-1 0 0,1 0 0,-1 0-1,1 1 1,-1-1 0,1 1 0,3 1 1,-1 1 1,1 0-1,-1-1 0,0 2 0,0-1 1,0 0-1,-1 0 0,1 1 0,3 6 1,7 19 11,-6-11 99,2-1-1,11 20 1,-18-34-142,0 0-1,1 1 1,-1-1 0,1 0 0,-1-1-1,1 1 1,0 0 0,0-1-1,0 1 1,0-1 0,1 0-1,-1 0 1,0 0 0,1-1-1,0 1 1,5 1 0,-6-3-226,-1 0-1,1 0 1,-1 0 0,0-1-1,1 1 1,-1 0 0,0-1 0,1 0-1,-1 1 1,0-1 0,0 0 0,0 0-1,0 0 1,0 0 0,0-1-1,0 1 1,2-3 0,15-16-875</inkml:trace>
  <inkml:trace contextRef="#ctx0" brushRef="#br0" timeOffset="1">676 28 13595,'6'11'5713,"-3"3"-3472,1-1-569,-8 3-680,1-4-824,-11-20-152</inkml:trace>
</inkml:ink>
</file>

<file path=ppt/ink/ink1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5:28.031"/>
    </inkml:context>
    <inkml:brush xml:id="br0">
      <inkml:brushProperty name="width" value="0.05" units="cm"/>
      <inkml:brushProperty name="height" value="0.05" units="cm"/>
      <inkml:brushProperty name="color" value="#FF0066"/>
    </inkml:brush>
  </inkml:definitions>
  <inkml:trace contextRef="#ctx0" brushRef="#br0">5 122 8354,'-5'7'10718,"26"-17"-7985,-1 1-2571,-13 6-53,7-3 110,0 0-1,-1-1 1,0 0-1,20-15 1,-24 15-74,37-27 310,-42 32-387,-1-1 0,1 1 0,0 0 0,0 0 0,1 1 0,-1-1 0,0 1 0,0 0 0,9-1 0,-12 2-42,0 1 1,0-1-1,0 0 0,0 1 0,0-1 1,0 1-1,-1-1 0,1 1 0,0-1 1,0 1-1,-1 0 0,1-1 0,0 1 1,-1 0-1,1 0 0,-1 0 0,1-1 1,-1 1-1,1 0 0,-1 0 0,0 0 1,1 0-1,-1 0 0,0 0 0,0 0 1,0 0-1,1-1 0,-1 1 0,0 0 1,0 0-1,-1 2 0,1 37 522,0-34-441,-7 76 831,2-37-463,3-1-1,4 84 1,2-113-504,2 9 167,-6-23-209,0-1 0,0 1 1,0-1-1,0 1 0,0-1 1,0 1-1,0-1 0,1 1 1,-2-1-1,1 1 1,0-1-1,0 1 0,0-1 1,0 1-1,0-1 0,0 1 1,0-1-1,-1 1 0,1-1 1,0 1-1,0-1 0,-1 1 1,1-1-1,0 1 0,-1-1 1,1 0-1,-1 1 0</inkml:trace>
</inkml:ink>
</file>

<file path=ppt/ink/ink1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5:28.456"/>
    </inkml:context>
    <inkml:brush xml:id="br0">
      <inkml:brushProperty name="width" value="0.05" units="cm"/>
      <inkml:brushProperty name="height" value="0.05" units="cm"/>
      <inkml:brushProperty name="color" value="#FF0066"/>
    </inkml:brush>
  </inkml:definitions>
  <inkml:trace contextRef="#ctx0" brushRef="#br0">92 148 10482,'-92'-14'4697,"98"15"-2232,1-2-57,12-6-567,1-4-249,7-3-440,6 1-368,1-3-496,-6 7-111,-3-1-321,-4 3-241,-5-1-1039,1-3-848,-6-5-945,3 5 1777</inkml:trace>
</inkml:ink>
</file>

<file path=ppt/ink/ink1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5:28.887"/>
    </inkml:context>
    <inkml:brush xml:id="br0">
      <inkml:brushProperty name="width" value="0.05" units="cm"/>
      <inkml:brushProperty name="height" value="0.05" units="cm"/>
      <inkml:brushProperty name="color" value="#FF0066"/>
    </inkml:brush>
  </inkml:definitions>
  <inkml:trace contextRef="#ctx0" brushRef="#br0">119 1 10738,'-4'4'522,"0"1"0,0-1 1,1 1-1,-1 0 0,1 0 0,0 1 0,1-1 0,-1 0 0,1 1 0,0 0 0,1-1 0,-1 1 0,1 0 1,0 0-1,0 0 0,1 0 0,0 8 0,1-6-274,0 1 0,0-1-1,1 1 1,0-1 0,1 0 0,0 0-1,0 0 1,0 0 0,1-1 0,0 0 0,9 12-1,-9-13-196,1-1-1,0 1 0,0-1 1,0 0-1,1 0 0,-1-1 1,1 1-1,1-1 0,-1 0 1,0-1-1,1 0 0,0 0 0,8 3 1,-9-5 78,-1 0 1,1 0-1,-1-1 1,1 0-1,-1 1 1,1-2-1,0 1 1,-1-1 0,1 0-1,-1 0 1,0 0-1,1-1 1,-1 0-1,0 0 1,0 0-1,0-1 1,0 1-1,0-1 1,4-4-1,-4 3 22,0 0-1,0 0 0,0-1 1,-1 1-1,0-1 0,0 0 1,0 0-1,0-1 0,-1 1 1,0-1-1,0 1 0,-1-1 1,0 0-1,0 0 1,0 0-1,1-9 0,-2 10-94,-1 0 0,0 0 0,0 0-1,0 0 1,-1 0 0,0 0 0,0 0 0,0 0-1,0 0 1,-1 1 0,0-1 0,0 0 0,0 1-1,0-1 1,-1 1 0,0 0 0,0 0 0,0 0-1,0 0 1,-1 0 0,-6-4 0,4 3-43,-1 0 0,0 0 0,0 1 0,0 1 0,-1-1 0,1 1 1,-1 0-1,0 1 0,0 0 0,0 0 0,0 1 0,0-1 0,0 2 0,-1-1 0,1 2 1,-14 0-1,-2 3-645,0 0 0,0 2 0,1 0 0,-32 14 0,28-8-2082,12-1 1166</inkml:trace>
</inkml:ink>
</file>

<file path=ppt/ink/ink1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5:33.265"/>
    </inkml:context>
    <inkml:brush xml:id="br0">
      <inkml:brushProperty name="width" value="0.05" units="cm"/>
      <inkml:brushProperty name="height" value="0.05" units="cm"/>
      <inkml:brushProperty name="color" value="#FF0066"/>
    </inkml:brush>
  </inkml:definitions>
  <inkml:trace contextRef="#ctx0" brushRef="#br0">0 33 8378,'5'-4'2187,"0"0"-992,0 0 0,0 0 0,0 0 0,0 1 0,7-3 0,-10 5-1067,0 0 0,0 1 1,0-1-1,-1 1 0,1 0 1,0-1-1,0 1 0,0 0 0,0 0 1,0 0-1,-1 1 0,1-1 1,0 0-1,0 1 0,0-1 1,-1 1-1,1-1 0,0 1 1,0 0-1,-1 0 0,1 0 0,2 2 1,1 1 8,0 1 1,0 0-1,0 0 1,-1 1 0,0-1-1,0 1 1,0 0-1,0 0 1,3 9-1,22 66 433,-24-66-433,20 66 438,-11-31 20,3 0 0,1-1 0,33 61 0,-45-98-439,1-1 0,1 1 0,0-1 0,0 0 0,1-1 1,1 0-1,-1-1 0,1 0 0,1 0 0,0-1 0,0 0 0,1-1 0,0 0 0,0-1 0,0-1 1,1 1-1,22 4 0,-24-8-26,-1-1 1,0 0-1,0-1 1,0 0-1,0-1 1,0 0-1,0-1 0,0 0 1,0 0-1,0-1 1,10-5-1,1 0 30,0-2 0,-1-1 0,33-22-1,-38 16-246,-14 16-163,0-1 0,1 1 0,-1-1-1,0 1 1,0 0 0,1 0 0,-1-1 0,1 1 0,-1 0-1,1 0 1,-1 0 0,3-1 0,5 3-1046</inkml:trace>
</inkml:ink>
</file>

<file path=ppt/ink/ink1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5:37.830"/>
    </inkml:context>
    <inkml:brush xml:id="br0">
      <inkml:brushProperty name="width" value="0.05" units="cm"/>
      <inkml:brushProperty name="height" value="0.05" units="cm"/>
      <inkml:brushProperty name="color" value="#FF0066"/>
    </inkml:brush>
  </inkml:definitions>
  <inkml:trace contextRef="#ctx0" brushRef="#br0">2 14 6121,'-1'-2'2433,"2"-1"-1617,4 1-112,-5 1-176,0-1-136,0 0-160,0 1-56,13 1-144,-2 0-48,1 3-320,-2 2-328,9-2 376</inkml:trace>
</inkml:ink>
</file>

<file path=ppt/ink/ink1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5:38.968"/>
    </inkml:context>
    <inkml:brush xml:id="br0">
      <inkml:brushProperty name="width" value="0.05" units="cm"/>
      <inkml:brushProperty name="height" value="0.05" units="cm"/>
      <inkml:brushProperty name="color" value="#FF0066"/>
    </inkml:brush>
  </inkml:definitions>
  <inkml:trace contextRef="#ctx0" brushRef="#br0">613 1047 7122,'-1'0'125,"0"1"0,1-1 0,-1 0 1,0 0-1,1 0 0,-1 0 1,1 1-1,-1-1 0,0 0 0,1 0 1,-1 1-1,1-1 0,-1 0 1,1 1-1,-1-1 0,1 1 0,-1-1 1,1 1-1,0-1 0,-1 1 1,1-1-1,0 1 0,-1-1 0,1 1 1,0 0-1,0-1 0,-1 1 1,1-1-1,0 1 0,0 0 0,0-1 1,0 1-1,0-1 0,0 1 1,0 0-1,0-1 0,0 1 0,0 0 1,0-1-1,0 1 0,0-1 1,1 1-1,-1 0 0,0-1 0,0 1 1,1-1-1,-1 1 0,0-1 1,1 1-1,-1-1 0,1 1 0,-1-1 1,1 1-1,-1-1 0,1 1 1,3 2 92,-1 0 0,1 0 0,0-1-1,0 1 1,0-1 0,7 3 0,13 2 411,0 0-1,0-1 1,27 2 0,38 9 294,-37 0-586,-1 1 0,-1 3 0,-1 2-1,-1 2 1,-1 2 0,-2 2 0,74 62-1,-72-54 337,78 49 0,-105-74-557,1-1-1,0-1 0,1-1 1,0-1-1,1-1 1,44 8-1,-36-10-63,1-2 0,0-1 0,-1-2 0,52-5 0,-69 3-49,1-1 0,-2-1 1,1 1-1,0-2 0,-1 0 0,1-1 0,-2 0 1,1-1-1,-1 0 0,0-1 0,0-1 0,16-14 1,-14 9 9,0-1 1,0 0 0,-2-1 0,0-1 0,0 0 0,-2 0 0,14-31 0,-19 34 14,0 0 0,-1 0 0,-1-1-1,0 1 1,-1-1 0,-1 0 0,0 0 0,-1 0 0,0 0-1,-1 1 1,-4-19 0,-4-4-23,-1 0 1,-1 1-1,-2 1 1,-2 0-1,-31-55 1,18 45-4,-2 0 1,-2 2 0,-53-56 0,-93-65 72,128 122-35,-16-13-28,-3 4 0,-2 2 0,-124-62 0,129 82-14,-135-41 0,93 37 46,73 22-35,0 1 1,-1 2 0,0 2 0,0 1-1,0 2 1,-1 2 0,0 1 0,1 1-1,0 3 1,-1 0 0,1 3 0,-66 20-1,70-17-10,0 1-1,1 2 1,0 1-1,1 2 1,0 1-1,-30 23 0,48-31 4,1 0-1,0 1 0,0 1 1,1 0-1,0 0 0,1 1 1,1 0-1,-1 0 1,2 1-1,0 0 0,1 1 1,0-1-1,1 1 0,0 0 1,1 1-1,-3 22 0,5-16 37,2-1 0,0 0-1,1 0 1,1 1-1,1-1 1,1 0 0,0-1-1,2 1 1,0-1 0,1 0-1,1 0 1,1-1-1,1 0 1,0-1 0,1 0-1,19 22 1,-7-13 13,0 0 1,2-2-1,1-1 1,0-1-1,2-2 1,0 0-1,2-2 1,60 28-1,195 50-1060,-234-81 651,53 18-142</inkml:trace>
</inkml:ink>
</file>

<file path=ppt/ink/ink1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5:48.112"/>
    </inkml:context>
    <inkml:brush xml:id="br0">
      <inkml:brushProperty name="width" value="0.05" units="cm"/>
      <inkml:brushProperty name="height" value="0.05" units="cm"/>
      <inkml:brushProperty name="color" value="#FF0066"/>
    </inkml:brush>
  </inkml:definitions>
  <inkml:trace contextRef="#ctx0" brushRef="#br0">373 1054 6305,'0'1'280,"1"0"1,0 0-1,0 0 0,-1 0 0,1 0 0,0 0 0,0 0 0,0 0 0,0 0 0,0 0 0,0 0 0,0-1 1,0 1-1,0 0 0,0-1 0,1 1 0,-1-1 0,0 1 0,0-1 0,1 0 0,-1 1 0,0-1 0,2 0 1,38 4 1261,-31-3-885,6-2-182,0-1 0,0 0 0,-1-1 0,1 0 0,-1-1 0,1-1 0,23-11 0,2 0 97,19-4 81,-31 12-345,0-1 0,0-2 0,-1-1 1,-1-1-1,0-2 0,44-30 0,-46 24-104,-1-2 1,0 0-1,-2-1 1,0-2-1,-2 0 1,-1-1-1,-1-1 1,16-35 0,-24 43-119,-2 0 0,-1-1 1,0 1-1,-2-1 1,0-1-1,-1 1 1,-1-1-1,-2 0 1,0 0-1,-1 1 1,-1-1-1,-1 0 1,-6-30-1,2 27-83,-1 0 1,-1 0-1,-1 1 0,-2 0 1,0 1-1,-1 0 0,-20-28 1,27 45-5,-1 0 1,1 1-1,-1-1 0,-1 1 1,1 1-1,-1-1 0,1 1 1,-1 0-1,0 1 0,-1 0 1,1 0-1,-1 0 1,1 1-1,-12-2 0,-11-1-13,0 2 0,-45 0 0,38 3 35,-21-3-15,12 0-9,1 2 0,0 1 0,0 3 0,-71 13 0,96-10 1,1 1 0,0 1 1,0 0-1,1 2 0,0 0 1,1 1-1,0 1 1,1 0-1,0 1 0,1 1 1,0 0-1,1 2 0,-14 18 1,5-1-16,1 0 1,2 2 0,1 0 0,1 1 0,-22 68 0,19-47 6,11-31 32,-14 54-1,22-72-11,1 0 0,0 1 0,0-1 0,1 0 1,0 1-1,1-1 0,-1 1 0,2-1 0,-1 0 0,6 16 0,-2-12 38,0 0 1,1 0-1,1 0 0,0-1 1,0 0-1,1-1 1,0 1-1,1-2 0,0 1 1,1-1-1,0 0 1,0-1-1,1-1 0,0 1 1,1-2-1,20 10 1,-13-8 92,0-2 0,1 0 0,0-1 1,0-1-1,0-1 0,0-1 0,1 0 1,-1-2-1,1 0 0,24-4 0,33-10 471,-1-4 0,134-48 0,-195 60-586,39-8-1602,-50 11-973,-8 3 994</inkml:trace>
</inkml:ink>
</file>

<file path=ppt/ink/ink1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6:02.542"/>
    </inkml:context>
    <inkml:brush xml:id="br0">
      <inkml:brushProperty name="width" value="0.05" units="cm"/>
      <inkml:brushProperty name="height" value="0.05" units="cm"/>
      <inkml:brushProperty name="color" value="#FF0066"/>
    </inkml:brush>
  </inkml:definitions>
  <inkml:trace contextRef="#ctx0" brushRef="#br0">1 81 6681,'30'-1'7295,"-30"0"-7181,0 1-1,0 0 0,0 0 0,0-1 0,0 1 1,0 0-1,0-1 0,0 1 0,0 0 0,0 0 1,0-1-1,0 1 0,0 0 0,0 0 1,0-1-1,1 1 0,-1 0 0,0 0 0,0-1 1,0 1-1,0 0 0,1 0 0,-1-1 0,0 1 1,0 0-1,0 0 0,1 0 0,-1 0 1,0 0-1,0-1 0,1 1 0,-1 0 0,0 0 1,1 0-1,-1 0 0,0 0 0,22-1 188,-1 0 0,0 2 0,0 1 0,0 0 0,0 2 0,27 7 0,45 7 239,420-1 663,-247-16-668,322-7 1027,-476-3-893,-2-4 0,1-6 0,134-40 0,-225 53-426,0 2 0,0 0 0,0 1 0,1 1 0,-1 1 0,0 1 0,1 1 0,-1 1 0,0 0 0,27 8 0,-38-8-66,0 0 0,1-1-1,-1 0 1,1 0 0,0-1 0,-1 0-1,1-1 1,14-2 0,-21-1 182,-12 5-4479,-12 8 2595</inkml:trace>
</inkml:ink>
</file>

<file path=ppt/ink/ink1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6:09.521"/>
    </inkml:context>
    <inkml:brush xml:id="br0">
      <inkml:brushProperty name="width" value="0.05" units="cm"/>
      <inkml:brushProperty name="height" value="0.05" units="cm"/>
      <inkml:brushProperty name="color" value="#FF0066"/>
    </inkml:brush>
  </inkml:definitions>
  <inkml:trace contextRef="#ctx0" brushRef="#br0">730 1133 6049,'-1'-1'286,"1"-1"0,-1 1-1,0-1 1,1 1 0,0-1 0,-1 0-1,1 1 1,0-1 0,0 1 0,0-1-1,0 0 1,0 1 0,0-1-1,0 1 1,0-1 0,1 0 0,-1 1-1,1-1 1,-1 1 0,1-1 0,0 1-1,-1-1 1,3-2 877,2 5 455,20 0-1130,274 5 3933,-172-14-3715,0 6 1,139 16-1,-33 3-408,-55-5-44,-49-2 260,133-9 0,-195-4-273,0-4 0,0-2 0,115-33-1,-133 26-134,0 3-1,80-11 0,102-20 450,-147 24-372,-61 17-121,0 0 0,0 2 0,46 3-1,-52 0-54,0-1 0,0-1 0,-1 0 0,1-1 0,0-1 0,0 0-1,-1-2 1,1 0 0,16-6 0,117-68 86,-146 74-57,1 0 0,-1 0-1,1-1 1,-1 0 0,0 0-1,-1 0 1,1 0-1,-1 0 1,0-1 0,-1 1-1,1-1 1,-1 0 0,2-10-1,14-26 92,-9 25-81,-1 0 0,-1 0 0,0 0 0,-2-1-1,0 0 1,5-33 0,-9 41-41,0 0 0,-1 0 0,0 0 0,-1 1 0,0-1 0,0 0 0,-1 0 0,0 1 0,-1-1 0,0 1 0,-1 0 0,1 0 0,-2 0 0,-7-13 0,-19-26-9,24 35 6,-1 0-1,0 1 0,0 0 0,-2 0 0,1 1 0,-21-18 0,17 20-4,1 0 0,-2 0 0,1 2 0,-1-1 0,0 2 0,-1 0 0,-21-6 0,0 4 19,0 2 1,-40-3-1,-283-16-16,73 1 14,-11-7-13,-53-4-29,297 30 35,0-3-1,-97-26 1,116 26-1,0 1 0,-1 1 1,-60-1-1,-104 13-68,165-4 54,-127-7 59,114 2-62,-89 4 0,95 4 7,1 1 1,-1 3-1,2 1 1,-57 22 0,60-21-6,0-1 0,0-1 0,-1-2 0,0-2 0,0-1 1,0-2-1,-61-4 0,60 2-10,1 2 0,0 1 0,0 2 0,1 2 0,-1 1 0,1 2 0,-44 18 0,69-23 4,0 0 0,1 1 0,0 0 0,0 0 0,1 1 0,-1 1 0,1 0 0,1 0 0,0 0 0,0 1 0,1 0 1,-12 19-1,8-8-8,0-1 1,1 2-1,2-1 0,0 1 1,-9 39-1,14-41 25,0-1 0,2 1 0,0-1 0,1 1 0,1 0 0,1-1 0,1 1 0,0-1 0,1 0 0,1 0-1,1 0 1,0-1 0,2 1 0,0-2 0,1 1 0,0-1 0,20 26 0,-9-17 25,1-1 0,0-1 0,2 0 0,1-2 0,0-1 0,2-1 0,0-1 0,1-1 0,51 23-1,-67-35-20,0 0 0,1 0 0,0-2 0,0 1-1,0-1 1,0-1 0,1 0 0,-1-1-1,0 0 1,1-1 0,-1-1 0,1 0 0,-1 0-1,0-1 1,1-1 0,-1 0 0,0 0 0,-1-1-1,1-1 1,20-11 0,17-10-643,32-19-6876,-53 27 5173</inkml:trace>
</inkml:ink>
</file>

<file path=ppt/ink/ink1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6:29.167"/>
    </inkml:context>
    <inkml:brush xml:id="br0">
      <inkml:brushProperty name="width" value="0.05" units="cm"/>
      <inkml:brushProperty name="height" value="0.05" units="cm"/>
      <inkml:brushProperty name="color" value="#FF0066"/>
    </inkml:brush>
  </inkml:definitions>
  <inkml:trace contextRef="#ctx0" brushRef="#br0">409 994 7082,'-40'4'8758,"46"-3"-4172,1 2-5692,36 26 1827,-37-24-596,1 1 1,0-2-1,0 1 1,0-1-1,1 0 1,0-1-1,-1 0 0,17 4 1,-8-3 133,0-2-1,0 0 1,0-1 0,0 0-1,1-2 1,17-2 0,9 1 275,72 4 0,15 0-78,-11-4-53,-57 1 12,75-9 1,37-18 376,-117 23-616,-43 5-120,1-1 0,-1-1 0,18-3 0,-10-1-4,78-25 142,-87 26-171,-1-1 0,0 0 0,-1 0 0,1-2 0,19-16 0,-19 13-3,-2 0 0,0-1-1,0-1 1,-1 0 0,-1 0-1,0-1 1,-1 1 0,0-2-1,-1 1 1,-1-1 0,0 0-1,-1 0 1,-1 0 0,0-1-1,-1 1 1,0-1 0,-2 0-1,0 1 1,-2-19 0,-5 9-19,-2 0 0,-1 1 0,0 0 0,-2 0 0,-1 2 0,-19-28 0,7 10-40,16 26 31,-1 1 0,-1 0 0,0 0 1,-1 1-1,-1 0 0,1 1 0,-2 0 1,-27-16-1,-10-1 6,-68-27 0,57 27 38,32 14-28,-29-14 10,-2 2 0,-1 2 0,-106-25 0,118 40 9,0 3 0,-1 2 0,1 2-1,-1 2 1,0 3 0,1 2 0,0 1 0,0 4-1,0 1 1,-49 19 0,78-23-13,0 1-1,1 1 1,0 1 0,0 0-1,1 2 1,0 0 0,1 2-1,1-1 1,0 2-1,1 1 1,0 0 0,2 1-1,0 0 1,0 1 0,2 0-1,-16 32 1,23-39-10,-60 141 75,59-132-55,0 0 0,1 0 0,0 0 1,2 1-1,1-1 0,0 22 0,3-28 20,1 0 1,1 0-1,0 0 1,9 24-1,-3-11 23,-5-15-21,0-1-1,1 0 0,0 0 0,1 0 0,0-1 0,1 0 0,0 0 0,0-1 0,1 0 0,1 0 0,10 9 1,-5-7 54,1 0 1,0-1 0,1 0-1,0-2 1,1 0 0,29 10 0,-8-7 65,0-2 0,1-1 0,-1-2 0,1-2 0,1-2 0,44-2 0,-62-1-22,0-1 1,-1 0-1,0-1 1,1-2-1,33-11 1,-43 5-6238,8 0 4776</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45.442"/>
    </inkml:context>
    <inkml:brush xml:id="br0">
      <inkml:brushProperty name="width" value="0.05" units="cm"/>
      <inkml:brushProperty name="height" value="0.05" units="cm"/>
      <inkml:brushProperty name="color" value="#FF0066"/>
    </inkml:brush>
  </inkml:definitions>
  <inkml:trace contextRef="#ctx0" brushRef="#br0">91 13 8554,'-90'-13'3801,"92"20"-1505,-1-1-255,7-1-313,-5 3-408,2 0-808,1-2-1280,15-8 536</inkml:trace>
</inkml:ink>
</file>

<file path=ppt/ink/ink1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6:33.564"/>
    </inkml:context>
    <inkml:brush xml:id="br0">
      <inkml:brushProperty name="width" value="0.05" units="cm"/>
      <inkml:brushProperty name="height" value="0.05" units="cm"/>
      <inkml:brushProperty name="color" value="#FF0066"/>
    </inkml:brush>
  </inkml:definitions>
  <inkml:trace contextRef="#ctx0" brushRef="#br0">666 61 6073,'0'-3'387,"0"0"0,0 1-1,0-1 1,0 0 0,-1 0 0,1 0-1,-1 0 1,0 0 0,0 0-1,0 1 1,0-1 0,0 0 0,-1 1-1,-1-4 1,1 5-357,0-1 0,0 0-1,0 1 1,0 0 0,0-1 0,0 1-1,0 0 1,-1 0 0,1 0 0,0 1 0,-1-1-1,1 0 1,-1 1 0,1 0 0,-1-1 0,1 1-1,0 0 1,-4 1 0,-10 0-19,-1 2 0,0 0 0,1 0-1,0 2 1,-28 11 0,0-1 0,0 2-235,0 1 1,-67 40-1,-38 18-653,112-68 919,32-8 192,1 0 0,-1 1 0,1 0 0,-1 0 0,1 0 0,0 1 0,0-1 0,-1 1 0,1 0 0,-4 3 0,16-8 4178,19-3-3313,4 0-647,51-9 972,127-7 0,-114 21-415,135 16 0,93 31-295,-159-20-290,-11-9 406,1-7 0,0-6 0,157-18 1,-270 10-575,-27 3-1105,-41 11-1821,-13 2 1290</inkml:trace>
</inkml:ink>
</file>

<file path=ppt/ink/ink1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6:39.354"/>
    </inkml:context>
    <inkml:brush xml:id="br0">
      <inkml:brushProperty name="width" value="0.05" units="cm"/>
      <inkml:brushProperty name="height" value="0.05" units="cm"/>
      <inkml:brushProperty name="color" value="#FF0066"/>
    </inkml:brush>
  </inkml:definitions>
  <inkml:trace contextRef="#ctx0" brushRef="#br0">145 64 8418,'59'-48'4367,"-58"47"-3994,1-1 0,-1 1 0,1-1 0,0 1 0,0 0 0,0-1 0,0 1 0,0 0 0,0 0 0,0 0 0,3 0 0,-4 1-289,-1 1 0,1-1 0,-1 1 0,1-1 0,-1 1 0,1 0 0,-1-1 0,1 1 0,-1 0 0,0-1 0,1 1 1,-1 0-1,0 0 0,0-1 0,1 1 0,-1 0 0,0 0 0,0 0 0,0-1 0,0 1 0,0 0 0,0 0 1,0 0-1,0-1 0,-1 2 0,0 20 377,-1 0-1,-1 0 1,-8 27 0,0 4 19,-50 255 1042,61-308-1521,0 0-1,0 0 1,0 0 0,0 0 0,-1 0 0,1 0 0,0 0 0,0 0 0,0 0 0,0 0 0,0 0 0,0 0 0,0 0 0,0 0-1,-1 0 1,1 0 0,0 0 0,0 0 0,0 0 0,0 0 0,0 0 0,0 0 0,0 0 0,0 0 0,-1 0 0,1 0 0,0 0-1,0 0 1,0 0 0,0 0 0,0 0 0,0 0 0,0 0 0,0 0 0,0 1 0,0-1 0,0 0 0,0 0 0,-1 0 0,1 0-1,0 0 1,0 0 0,0 0 0,0 0 0,0 0 0,0 1 0,0-1 0,0 0 0,0 0 0,0 0 0,0 0 0,0 0 0,0 0-1,0 0 1,0 0 0,0 1 0,0-1 0,0 0 0,0 0 0,0 0 0,0 0 0,1 0 0,-6-13 28,-1-22 0,-8-51-63,3 19-259,-5-107 0,19 152 312,-2 22-15,-1 0 1,0-1-1,0 1 1,0 0-1,0 0 1,1-1-1,-1 1 1,0 0-1,0 0 1,1 0-1,-1 0 1,0-1-1,0 1 1,1 0-1,-1 0 1,0 0-1,0 0 1,1 0-1,-1 0 1,0 0-1,1-1 1,-1 1 0,0 0-1,0 0 1,1 0-1,-1 0 1,0 0-1,1 1 1,-1-1-1,0 0 1,0 0-1,1 0 1,-1 0-1,1 0 1,2 2 71,0 1 1,0-1-1,0 1 1,0-1 0,0 1-1,4 5 1,0 0 99,16 13 337,1 0-1,0-2 1,2-1 0,0-2 0,1 0-1,0-2 1,2 0 0,36 11-1,-23-17-347,-40-7-159,0-1-1,0 0 1,0 0-1,0 0 1,-1 0 0,1 0-1,0-1 1,0 1 0,0 0-1,-1-1 1,1 0-1,0 1 1,-1-1 0,1 0-1,0 0 1,-1 0 0,1 0-1,-1 0 1,1 0-1,1-2 1,-3 3-19,0-1 1,0 0-1,0 1 0,0-1 0,0 0 1,0 1-1,0-1 0,0 1 1,0-1-1,0 0 0,0 1 0,0-1 1,0 0-1,-1 1 0,1-1 0,0 1 1,0-1-1,-1 0 0,1 1 0,0-1 1,-1 1-1,1-1 0,-1 1 1,1-1-1,-1 1 0,1-1 0,-1 1 1,1 0-1,-1-1 0,1 1 0,-1 0 1,0-1-1,1 1 0,-1 0 0,1 0 1,-1 0-1,0-1 0,1 1 1,-2 0-1,-26-8-1274,-4 6-1019,0 1 0,-41 5-1,-5 1-842,19-6 1572,34 0 1544,-1 1-1,0 0 1,-48 10-1,73-10 154,1 0 0,-1 0 0,0 0 1,0 0-1,0 0 0,1 0 0,-1 0 0,0 0 0,0 1 0,1-1 0,-1 0 0,0 0 0,1 1 0,-1-1 1,0 1-1,1-1 0,-1 1 0,0-1 0,1 1 0,-1-1 0,1 1 0,-1-1 0,1 1 0,-1 0 0,1-1 1,-1 1-1,1 0 0,0-1 0,-1 1 0,1 0 0,0 0 0,-1 0 0,2 0 28,0 0 0,0-1 0,0 1 0,0 0 0,0-1 0,0 1 0,0-1 0,0 1 0,0-1 0,0 1 0,0-1 0,0 0 0,0 0 0,0 0 0,0 1 0,1-1 0,-1 0 0,0 0 0,0 0 0,0-1 0,0 1 0,0 0 0,2-1 0,20-3 588,-1-1 0,0-1 0,0-1 0,0-1 0,33-17 0,98-63 947,-120 67-1359,10-6-137,-17 9-679,1 2 0,50-21 1,-32 19-4225</inkml:trace>
</inkml:ink>
</file>

<file path=ppt/ink/ink1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6:58.464"/>
    </inkml:context>
    <inkml:brush xml:id="br0">
      <inkml:brushProperty name="width" value="0.05" units="cm"/>
      <inkml:brushProperty name="height" value="0.05" units="cm"/>
      <inkml:brushProperty name="color" value="#FF0066"/>
    </inkml:brush>
  </inkml:definitions>
  <inkml:trace contextRef="#ctx0" brushRef="#br0">8092 2398 4513,'1'-10'6565,"2"1"-3453,14-21-2834,-8 16 739,-1 0-716,0-1 1,-1 0 0,-1 0-1,5-19 1,9-29 1142,-7 23-706,-1 0 1,11-78-1,-4-65 1097,-5-202-1,-15 365-1740,-2 0 0,0 0-1,0 0 1,-2 1 0,-1-1 0,0 1-1,-1 0 1,-2 1 0,-11-21 0,3 3-57,-23-75 1,31 80-31,-2 1-1,-1 0 1,-31-55-1,-2 20 15,-4 2-1,-2 1 1,-3 4-1,-2 1 1,-2 3-1,-3 3 1,-82-53-1,119 87-24,-15-11 36,-1 1 1,-1 2-1,-1 2 0,-78-30 0,-28 4-31,-3 8-1,-288-42 1,228 68 12,-224 15 0,-489 65 1,893-60-20,-123 16-24,-211 58 0,148-19 25,-67 20-11,192-50 19,-92 46 1,-304 117 29,196-68 3,170-69-45,-76 24 0,-6 2 8,117-42-4,-114 73 0,-1 2-47,-18 11 30,-133 101 49,220-147-7,60-39-43,-93 72-1,-44 78 70,-17 13 74,196-180-110,1 2 1,2 1-1,-34 41 0,-97 108 100,144-160-72,1 1 1,1 0 0,0 1 0,1 0 0,-13 28 0,6-9 81,18-37 32,1 0-286,-1 0-1,1 0 1,-1 0 0,1 0 0,-1 0-1,1 0 1,-1-1 0,1 1-1,-1 0 1,1 0 0,-1-1-1,1 1 1,-1 0 0,1 0 0,0-1-1,-1 1 1,1-1 0,0 1-1,-1 0 1,1-1 0,0 1-1,-1-1 1,1 1 0,0-1 0,0 1-1,-1-1 1,1 1 0,0-1-1,0 1 1,0-1 0,0 1 0,0-1-1,0 1 1,0-1 0,0 1-1,0-1 1,0 1 0,0-1-1,0 1 1,0-1 0,0 1 0,0-1-1,1 1 1,-1-1 0,0 1-1,0-1 1,1 1 0,-1-1 0,1 0-1,17-37-3668,17-19 2709</inkml:trace>
</inkml:ink>
</file>

<file path=ppt/ink/ink1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6:59.070"/>
    </inkml:context>
    <inkml:brush xml:id="br0">
      <inkml:brushProperty name="width" value="0.05" units="cm"/>
      <inkml:brushProperty name="height" value="0.05" units="cm"/>
      <inkml:brushProperty name="color" value="#FF0066"/>
    </inkml:brush>
  </inkml:definitions>
  <inkml:trace contextRef="#ctx0" brushRef="#br0">188 10 6569,'-12'-9'9553,"3"9"-5547,-7 25-3458,8-10 6,2-4-465,-98 203 1822,90-185-1796,11-23-111,0 0 0,0 0 0,1 0 0,0 1 0,0-1 0,-2 10 0,4-15-5,0-1 1,0 0-1,0 0 1,0 1-1,1-1 1,-1 0-1,0 0 0,0 0 1,0 1-1,0-1 1,0 0-1,1 0 1,-1 0-1,0 0 0,0 1 1,0-1-1,0 0 1,1 0-1,-1 0 1,0 0-1,0 0 0,1 0 1,-1 1-1,0-1 1,0 0-1,0 0 0,1 0 1,-1 0-1,0 0 1,0 0-1,1 0 1,-1 0-1,0 0 0,0 0 1,1 0-1,-1 0 1,0 0-1,0 0 1,1-1-1,-1 1 0,0 0 1,0 0-1,0 0 1,1 0-1,-1 0 1,0 0-1,0-1 0,1 1 1,28-11 32,0-5 27,34-22 1,3-3 25,-33 28-53,-29 13-4,0-1 0,-1 0 0,1 0 0,0 0 1,-1-1-1,1 1 0,-1-1 0,0 0 0,0 0 0,1 0 0,-1 0 0,-1-1 0,1 1 0,0-1 0,0 0 0,-1 1 0,4-6 0,-7 8 42,1-1-1,0 1 0,0-1 0,0 1 0,-1-1 0,1 1 0,0-1 0,0 1 1,-1-1-1,1 1 0,0-1 0,-1 1 0,1 0 0,0-1 0,-1 1 0,1-1 1,-1 1-1,1 0 0,-1 0 0,1-1 0,-1 1 0,1 0 0,-1 0 0,1 0 1,-1-1-1,1 1 0,-1 0 0,1 0 0,-1 0 0,1 0 0,-1 0 0,0 0 1,1 0-1,-1 0 0,1 0 0,-1 0 0,1 0 0,-2 1 0,-33 0-272,32-1 266,-29 1-733,32-1 657,0 0 0,-1 0 0,1 0 0,0 1 0,0-1 0,-1 0 0,1 0-1,0 0 1,0 0 0,0 0 0,-1 0 0,1 0 0,0 0 0,0 0 0,-1 0 0,1 0 0,0-1 0,0 1-1,-1 0 1,1 0 0,0 0 0,0 0 0,0 0 0,-1 0 0,1 0 0,0-1 0,0 1 0,0 0 0,0 0-1,-1 0 1,1 0 0,0-1 0,0 1 0,0 0 0,0 0 0,0 0 0,0-1 0,-1 1 0,1 0-1,0 0 1,0 0 0,0-1 0,0 1 0,0 0 0,0 0 0,0-1 0,0 1 0,0 0 0,0 0 0,0-1-1,0 1 1,0 0 0,0 0 0,1-1 0,4-21-482</inkml:trace>
</inkml:ink>
</file>

<file path=ppt/ink/ink1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20.865"/>
    </inkml:context>
    <inkml:brush xml:id="br0">
      <inkml:brushProperty name="width" value="0.05" units="cm"/>
      <inkml:brushProperty name="height" value="0.05" units="cm"/>
      <inkml:brushProperty name="color" value="#FF0066"/>
    </inkml:brush>
  </inkml:definitions>
  <inkml:trace contextRef="#ctx0" brushRef="#br0">1 0 12971,'0'2'5017,"1"6"-4601</inkml:trace>
</inkml:ink>
</file>

<file path=ppt/ink/ink1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6:41.476"/>
    </inkml:context>
    <inkml:brush xml:id="br0">
      <inkml:brushProperty name="width" value="0.05" units="cm"/>
      <inkml:brushProperty name="height" value="0.05" units="cm"/>
      <inkml:brushProperty name="color" value="#FF0066"/>
    </inkml:brush>
  </inkml:definitions>
  <inkml:trace contextRef="#ctx0" brushRef="#br0">354 11 7842,'-3'-11'9864,"-6"32"-9284,-12 41-1,14-39-425,-25 102 669,1-4-323,-48 89 519,61-169-696,-1-2-1,-3 0 1,-27 39 0,24-49 18,24-28-396,0 0 0,0 0 0,0 0 1,0 0-1,-1 0 0,1 0 0,0 0 0,0 0 0,-1 0 0,1-1 1,0 1-1,-1 0 0,1-1 0,0 1 0,-1-1 0,1 0 1,-1 0-1,1 1 0,-1-1 0,1 0 0,-1 0 0,1 0 0,-3-1 1,-1-5-4383,5-1 5522,2-3-462</inkml:trace>
</inkml:ink>
</file>

<file path=ppt/ink/ink1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6:41.939"/>
    </inkml:context>
    <inkml:brush xml:id="br0">
      <inkml:brushProperty name="width" value="0.05" units="cm"/>
      <inkml:brushProperty name="height" value="0.05" units="cm"/>
      <inkml:brushProperty name="color" value="#FF0066"/>
    </inkml:brush>
  </inkml:definitions>
  <inkml:trace contextRef="#ctx0" brushRef="#br0">19 12 7058,'3'-7'1199,"-2"3"574,-1 6-257,-7 20 1762,-8 39 1,14-56-2950,1 0 0,1 1 0,-1-1 1,1 0-1,0 0 0,0 0 1,0 0-1,0 0 0,4 7 1,-4-11-229,0 0 0,-1 1 1,1-1-1,0 0 0,0 0 0,0 1 1,0-1-1,0 0 0,0 0 1,0 0-1,0 0 0,1 0 1,-1-1-1,0 1 0,1 0 1,-1 0-1,0-1 0,1 1 0,-1-1 1,1 1-1,-1-1 0,1 0 1,-1 0-1,1 1 0,-1-1 1,1 0-1,-1 0 0,1 0 1,-1-1-1,1 1 0,-1 0 0,1-1 1,-1 1-1,3-1 0,30-13 85,0-1 0,-1-2-1,0-1 1,37-28 0,-42 25-427</inkml:trace>
</inkml:ink>
</file>

<file path=ppt/ink/ink1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6:44.663"/>
    </inkml:context>
    <inkml:brush xml:id="br0">
      <inkml:brushProperty name="width" value="0.05" units="cm"/>
      <inkml:brushProperty name="height" value="0.05" units="cm"/>
      <inkml:brushProperty name="color" value="#FF0066"/>
    </inkml:brush>
  </inkml:definitions>
  <inkml:trace contextRef="#ctx0" brushRef="#br0">149 57 7458,'-1'-9'1553,"-2"-19"1222,3 27-2667,0 0 1,-1 0 0,1 0-1,0-1 1,-1 1-1,1 0 1,-1 0 0,1 0-1,-1 0 1,0 0-1,1 0 1,-1 0 0,0 1-1,0-1 1,1 0-1,-1 0 1,0 0-1,0 1 1,-2-2 0,-1 5 135,0 0 1,0 0 0,0 1 0,1-1 0,-1 1-1,1 0 1,-3 5 0,0-3-60,-8 11 45,0-1-62,0 0 0,-15 26 0,26-37-135,0 0 0,0 1 0,1-1 0,0 1 1,0 0-1,0 0 0,0 0 0,1 0 0,0 0 1,1 0-1,-1 0 0,2 12 0,-1-15-21,1-1 0,0 1-1,0-1 1,0 1 0,0-1-1,0 1 1,0-1 0,0 0-1,1 0 1,-1 0 0,1 0-1,0 0 1,0 0-1,0 0 1,0 0 0,0 0-1,0-1 1,0 1 0,0-1-1,1 0 1,-1 0 0,0 0-1,1 0 1,-1 0 0,1 0-1,-1 0 1,1-1 0,3 1-1,10 1 98,0 0 1,0-1-1,24-1 0,-23 0 91,3-1 7,-14 0-86,0 1 0,1 0 0,-1 0 0,0 0 0,1 1 0,-1-1 0,0 2 0,0-1 0,0 1 0,1 0 0,7 3 0,-14-4-82,1 0-1,0-1 0,0 1 1,-1 0-1,1 0 1,-1 0-1,1-1 1,-1 1-1,1 0 0,-1 0 1,1 0-1,-1 0 1,0 0-1,0 0 0,1 0 1,-1 0-1,0 0 1,0 0-1,0 0 0,0 0 1,0 0-1,0 0 1,0 0-1,0 0 0,-1 0 1,1 0-1,0 0 1,-1 0-1,1 0 1,0 0-1,-1 0 0,1-1 1,-1 1-1,0 0 1,1 0-1,-1 0 0,0-1 1,0 2-1,-32 31 780,28-29-697,-127 106 20,124-104-1170,8-9-989,11-14 600,6-8 817</inkml:trace>
</inkml:ink>
</file>

<file path=ppt/ink/ink1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6:45.403"/>
    </inkml:context>
    <inkml:brush xml:id="br0">
      <inkml:brushProperty name="width" value="0.05" units="cm"/>
      <inkml:brushProperty name="height" value="0.05" units="cm"/>
      <inkml:brushProperty name="color" value="#FF0066"/>
    </inkml:brush>
  </inkml:definitions>
  <inkml:trace contextRef="#ctx0" brushRef="#br0">9 1 7218,'-2'2'622,"1"0"0,0-1 0,1 2 0,-1-1 0,0 0 0,0 0 0,1 0 0,-1 0 1,1 0-1,0 0 0,0 1 0,0 3 0,9 30 2912,-1-19-3128,1 0 0,14 20-1,-8-14 678,209 356 2646,-216-367-3671,-6-8-40,0 0 0,0 0-1,0 0 1,1-1 0,-1 1 0,1-1 0,0 0-1,0 0 1,7 5 0,-10-9-13,1 1 0,-1-1-1,1 1 1,-1-1 0,1 0 0,-1 1 0,0-1-1,1 0 1,-1 1 0,0-1 0,0 0 0,1 1-1,-1-1 1,0 0 0,0 0 0,0 1 0,0-1-1,0 0 1,0-1 0,0 1-1,15-187 113,-14 185-118,-1 0 0,0 0-1,0 1 1,1-1 0,-1 0 0,1 1-1,0-1 1,0 1 0,0-1-1,0 1 1,1-1 0,-1 1-1,1 0 1,-1-1 0,1 1-1,0 0 1,0 0 0,0 0-1,0 0 1,3-2 0,-3 4 2,0-1 0,0 1 0,0-1 1,1 1-1,-1 0 0,0 0 0,0 0 0,0 0 1,1 0-1,-1 1 0,0-1 0,0 0 1,0 1-1,0 0 0,0-1 0,1 1 0,-1 0 1,-1 0-1,1 0 0,0 1 0,0-1 0,0 0 1,-1 1-1,4 2 0,35 34 173,-27-25-212,0-1-1,28 21 1,-40-33-38,0 1 0,-1-1 0,1 1 0,0-1 0,0 1 0,-1-1 0,1 0 0,0 1 0,0-1 0,-1 0 0,1 0-1,0 0 1,0 1 0,0-1 0,0 0 0,-1 0 0,1 0 0,0-1 0,0 1 0,0 0 0,0 0 0,-1 0 0,1 0 0,0-1 0,0 1 0,-1 0 0,1-1 0,1 0 0,14-20-4560,-10 11 2866,7-5 457</inkml:trace>
</inkml:ink>
</file>

<file path=ppt/ink/ink1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6:45.819"/>
    </inkml:context>
    <inkml:brush xml:id="br0">
      <inkml:brushProperty name="width" value="0.05" units="cm"/>
      <inkml:brushProperty name="height" value="0.05" units="cm"/>
      <inkml:brushProperty name="color" value="#FF0066"/>
    </inkml:brush>
  </inkml:definitions>
  <inkml:trace contextRef="#ctx0" brushRef="#br0">25 91 8314,'22'-65'1724,"-16"39"5839,-15 46-6315,-2 1-5,-13 38 0,22-55-1158,1 1 0,-1 0 1,1 0-1,0-1 0,1 1 0,-1 0 1,1 0-1,0 0 0,0 0 1,0 0-1,1 0 0,0 0 1,0-1-1,2 7 0,-3-9-82,1-1 0,-1 1 0,1-1 0,0 0-1,-1 0 1,1 1 0,0-1 0,0 0 0,0 0 0,0 0 0,0 0 0,0 0-1,0 0 1,0 0 0,0 0 0,1 0 0,-1 0 0,0-1 0,1 1-1,-1 0 1,0-1 0,1 1 0,-1-1 0,1 0 0,-1 1 0,0-1 0,1 0-1,-1 0 1,1 0 0,-1 0 0,1 0 0,-1 0 0,1-1 0,-1 1-1,1 0 1,-1-1 0,0 1 0,1-1 0,-1 1 0,0-1 0,1 0 0,-1 0-1,1 0 1,4-3 1,-1 0 0,1 0 0,-1-1-1,0 1 1,-1-1 0,1 0 0,-1 0-1,4-7 1,-8 11-31,1 1-1,-1-1 1,0 0-1,1 0 1,-1 0-1,1 1 1,0-1-1,-1 0 1,1 0-1,-1 1 1,1-1-1,0 0 1,-1 1-1,1-1 1,0 1-1,0-1 1,0 1-1,-1 0 1,1-1-1,0 1 1,1-1-1,9-3-994,-8 3 617,-2 1 157,-1 0-1,1 0 1,0 0-1,0-1 1,-1 1-1,1-1 1,0 1 0,0 0-1,-1-1 1,1 1-1,-1-1 1,1 1 0,0-1-1,-1 0 1,1 1-1,-1-1 1,1 0 0,0-1-1,2-9-762</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50.197"/>
    </inkml:context>
    <inkml:brush xml:id="br0">
      <inkml:brushProperty name="width" value="0.05" units="cm"/>
      <inkml:brushProperty name="height" value="0.05" units="cm"/>
      <inkml:brushProperty name="color" value="#FF0066"/>
    </inkml:brush>
  </inkml:definitions>
  <inkml:trace contextRef="#ctx0" brushRef="#br0">180 870 4329,'13'-15'3827,"-12"13"-3534,0 1-1,0-1 1,0 1-1,1 0 0,-1-1 1,0 1-1,1 0 1,-1 0-1,1-1 1,-1 1-1,1 0 1,0 1-1,3-3 1,9 7 4424,24 11-4063,-14-6-367,-16-7-149,0-1 1,0 0-1,0 0 0,0-1 1,0 0-1,0-1 0,0 1 1,0-2-1,14-3 0,19-2 282,-39 7-405,24-3 310,0 1 0,0 1 1,0 2-1,0 0 0,46 9 0,-32-1-192,0-2 0,1-2 1,0-2-1,0-2 0,0-1 0,0-3 0,47-8 1,333-25 1329,-286 23-1267,16 1 41,16 13 351,49-1 431,-179-4-665,1-3 0,46-12 1,-31 6-110,65-21 11,-59 16-218,-52 15-18,-1 1 1,0-1 0,0-1 0,0 1 0,0-1 0,-1 0 0,10-8-1,11-8 75,-24 18-83,-1-1 1,1 1-1,0 0 0,-1-1 1,1 1-1,-1-1 0,0 1 1,0-1-1,0 1 0,0-1 1,0 0-1,-1 0 0,1 1 0,-1-6 1,2-42 146,-3 37-150,0 0-1,-2 1 1,1-1 0,-2 0-1,1 1 1,-2 0 0,0 0-1,0 0 1,-8-12 0,0 4-1,-1 0 0,-1 1 0,-32-32 0,21 23-3,17 17-3,-1 1 0,-1 0 1,-15-12-1,0 4-7,0 1 0,-1 2-1,-1 1 1,0 0 0,-1 3-1,-55-16 1,-224-33-55,250 52 45,0 4 0,-1 1-1,-80 8 1,97-3 32,1-2 1,-1-2 0,1-2-1,-71-16 1,13 2-17,37 12-118,-98 2 0,53 3 35,70 0 21,-1 1 0,0 2 0,1 1 0,-1 3 1,-41 10-1,17 0 75,35-10-10,-1 1-1,1 1 1,1 2-1,-47 22 1,-31 47-72,93-72 71,1 0 0,-1 1 0,1 0 0,1 1 0,-1 0 0,1 1 0,1 0 0,0 0 0,1 1 0,-1 0 0,2 0 0,0 0 0,0 1 0,-6 22 0,-10 42 68,16-59-22,0 1-1,1 1 0,1-1 0,1 1 1,1 0-1,-1 29 0,4-43-24,-1 0 0,1-1-1,0 1 1,1-1-1,-1 0 1,1 1 0,0-1-1,0 0 1,0 0-1,0 0 1,1 0 0,5 6-1,-1-3 20,-1-1 0,1 0 0,0 0 0,1 0 0,-1-1 0,10 4 0,7 3 49,2-2 0,-1 0 0,36 8 1,-10-5 140,0-2 0,0-3 1,1-2-1,60 0 0,-87-6-49,0 2 0,0 0 0,34 8-1,-38-7-82,-18-4-44,0 1 1,0 1-1,0-1 1,0 0 0,0 1-1,0-1 1,0 1-1,-1 0 1,1 0 0,0 0-1,0 0 1,-1 1-1,1-1 1,4 4 0,-7-7 319</inkml:trace>
</inkml:ink>
</file>

<file path=ppt/ink/ink1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6:46.267"/>
    </inkml:context>
    <inkml:brush xml:id="br0">
      <inkml:brushProperty name="width" value="0.05" units="cm"/>
      <inkml:brushProperty name="height" value="0.05" units="cm"/>
      <inkml:brushProperty name="color" value="#FF0066"/>
    </inkml:brush>
  </inkml:definitions>
  <inkml:trace contextRef="#ctx0" brushRef="#br0">0 137 7426,'8'-69'2968,"-8"68"-2926,0 1-1,0 0 1,0 0-1,0-1 1,0 1-1,0 0 0,1 0 1,-1-1-1,0 1 1,0 0-1,0 0 1,0 0-1,0-1 1,1 1-1,-1 0 1,0 0-1,0 0 1,0 0-1,1 0 0,-1-1 1,0 1-1,0 0 1,1 0-1,-1 0 1,0 0-1,0 0 1,0 0-1,1 0 1,-1 0-1,0 0 1,0 0-1,1 0 0,-1 0 1,0 0-1,0 0 1,1 0-1,-1 0 1,0 0-1,0 0 1,1 0-1,13 9 1237,13 17 549,-24-22-1451,112 123 5111,-107-120-5171,-15-23-255,1 3-93,-6-13-110,0-1 0,2 0 0,-9-39 0,18 64 121,0 0-1,1 0 1,-1 0-1,1 0 1,0 0-1,0 0 1,0 0-1,0 0 1,0 0-1,0-1 1,0 1-1,1 0 1,-1 0-1,1 0 1,0 0-1,-1 0 1,1 0-1,0 1 1,1-3-1,0 2-54,0 1-1,-1 0 0,1 0 0,0 0 1,0 0-1,-1 0 0,1 0 0,0 1 1,0-1-1,0 0 0,0 1 1,0 0-1,0-1 0,0 1 0,0 0 1,0 0-1,1 0 0,-1 0 0,3 1 1,1 0-342,-2 0-37,0-1 0,-1 1-1,1-1 1,0 0 0,-1 0 0,1-1 0,-1 1 0,5-2-1,0-5-525</inkml:trace>
</inkml:ink>
</file>

<file path=ppt/ink/ink1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6:46.698"/>
    </inkml:context>
    <inkml:brush xml:id="br0">
      <inkml:brushProperty name="width" value="0.05" units="cm"/>
      <inkml:brushProperty name="height" value="0.05" units="cm"/>
      <inkml:brushProperty name="color" value="#FF0066"/>
    </inkml:brush>
  </inkml:definitions>
  <inkml:trace contextRef="#ctx0" brushRef="#br0">1 219 7866,'91'-23'3122,"-89"23"-2996,0-1 1,0 1-1,0 0 1,0 0-1,0 0 1,0 0-1,0 0 1,0 0-1,0 1 1,0-1-1,0 1 1,0-1-1,0 1 1,0 0-1,0 0 1,0 0-1,0 0 1,-1 0-1,1 0 1,0 0-1,-1 0 1,1 1-1,-1-1 1,0 1-1,3 2 1,2 3 391,10 8 344,0 1 0,0 0-1,-2 1 1,0 1 0,-1 1-1,21 38 1,-33-49-809,-5-10 45,-7-17 10,9 10-109,0-1 1,-1 1-1,0 0 1,-1 0-1,0 0 1,-1 1-1,0-1 1,-9-12-1,5 8-1,0-1 0,1-1 1,-8-18-1,12 23 24,0-1 1,0 0 0,1 0-1,1 0 1,-1 0-1,2 0 1,0-1 0,0 1-1,2-13 1,-1 21-9,1-1-1,-1 1 1,1-1 0,0 1 0,0 0-1,0-1 1,1 1 0,-1 0 0,1 0-1,0 0 1,0 0 0,0 0 0,0 0 0,0 1-1,1-1 1,-1 1 0,1-1 0,0 1-1,0 0 1,0 0 0,0 0 0,0 0-1,0 1 1,0-1 0,0 1 0,1 0-1,-1 0 1,1 0 0,-1 0 0,1 1-1,-1 0 1,7-1 0,-7 1 49,-1-1 1,1 1-1,0 0 0,-1-1 0,1 1 1,0 1-1,0-1 0,-1 0 0,1 1 1,0-1-1,-1 1 0,1 0 0,-1 0 1,1 0-1,-1 0 0,1 0 0,-1 0 1,0 1-1,1-1 0,-1 1 1,0 0-1,0 0 0,0 0 0,0 0 1,-1 0-1,1 0 0,0 0 0,-1 0 1,1 1-1,-1-1 0,0 1 0,0-1 1,0 1-1,0-1 0,-1 1 0,1-1 1,0 1-1,-1 0 0,0 0 1,0-1-1,0 5 0,0 3-55,-1 0-1,0-1 1,-1 1-1,0 0 1,0-1 0,-1 1-1,-1-1 1,1 0-1,-1 0 1,-8 12 0,-16 18-2532,16-24-1467,10-12 2086</inkml:trace>
</inkml:ink>
</file>

<file path=ppt/ink/ink1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6:47.144"/>
    </inkml:context>
    <inkml:brush xml:id="br0">
      <inkml:brushProperty name="width" value="0.05" units="cm"/>
      <inkml:brushProperty name="height" value="0.05" units="cm"/>
      <inkml:brushProperty name="color" value="#FF0066"/>
    </inkml:brush>
  </inkml:definitions>
  <inkml:trace contextRef="#ctx0" brushRef="#br0">0 0 9290,'2'15'6194,"11"4"-4390,-7-11-948,32 41 2502,72 72 0,-67-79-2826,68 93 0,-108-132-573,0 2 1,0-1-1,-1 0 0,0 0 0,0 1 0,0-1 0,2 7 0,-4-10 0,0-1-1,0 1 0,0-1 1,0 1-1,0 0 0,0-1 1,0 1-1,0 0 0,0-1 1,0 1-1,-1 0 0,1-1 1,0 1-1,0-1 0,-1 1 1,1-1-1,0 1 0,-1 0 1,1-1-1,0 1 0,-1-1 1,1 1-1,-2 0 0,1 0-90,-1-1 0,1 1-1,-1 0 1,0-1-1,1 1 1,-1-1-1,0 0 1,1 0 0,-1 1-1,0-1 1,1 0-1,-1 0 1,-2-1 0,-4 0-407,0 0 1,0-1 0,0 0 0,1-1-1,-1 0 1,1 0 0,-1 0 0,1-1 0,0 0-1,0 0 1,-9-9 0,-22-20-824</inkml:trace>
</inkml:ink>
</file>

<file path=ppt/ink/ink1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6:47.625"/>
    </inkml:context>
    <inkml:brush xml:id="br0">
      <inkml:brushProperty name="width" value="0.05" units="cm"/>
      <inkml:brushProperty name="height" value="0.05" units="cm"/>
      <inkml:brushProperty name="color" value="#FF0066"/>
    </inkml:brush>
  </inkml:definitions>
  <inkml:trace contextRef="#ctx0" brushRef="#br0">1 195 7610,'1'-7'718,"1"0"0,0 0 0,0 0 1,0 0-1,1 1 0,0-1 0,1 1 1,0 0-1,0-1 0,0 2 0,7-9 1,0 2-65,0 0 0,1 1 1,1 1-1,13-10 0,-21 17-452,0 0 1,0 0-1,1 0 0,-1 1 1,1 0-1,0 0 0,0 0 1,0 1-1,0 0 0,10-1 0,-14 2-163,0 0-1,0 0 0,1 0 0,-1 0 0,0 1 0,0-1 0,0 1 1,1-1-1,-1 1 0,0 0 0,0 0 0,0 0 0,0 0 1,0 0-1,0 0 0,-1 1 0,1-1 0,0 1 0,-1-1 0,1 1 1,-1 0-1,1-1 0,-1 1 0,0 0 0,1 0 0,-1 0 1,0 0-1,-1 0 0,1 0 0,0 0 0,0 4 0,1 3 21,-1 1 0,0-1 0,-1 1 1,0-1-1,-1 1 0,0-1 0,0 0 0,-1 0 0,0 1 0,-1-1 0,-4 10 0,-3 8-21,-2-1 0,-20 33 0,0-15-54,31-42-53,-1 0 1,0 0-1,1 0 1,-1-1 0,0 1-1,0-1 1,0 1-1,-1-1 1,1 0 0,0 1-1,0-1 1,-1-1-1,1 1 1,0 0-1,-1 0 1,1-1 0,-1 0-1,-2 1 1,4-1-42,0 0 0,1-1 1,-1 1-1,0 0 0,0-1 1,1 1-1,-1 0 0,0-1 1,1 1-1,-1-1 0,0 1 1,1-1-1,-1 1 0,0-1 1,1 0-1,-1 1 0,1-1 1,0 0-1,-1 1 0,1-1 1,-1 0-1,1 1 0,0-1 1,-1 0-1,1 0 0,0 0 1,0 1-1,0-1 0,0 0 1,0 0-1,0 0 0,0 1 1,0-1-1,0-1 0,4-29-2570,6 5 1629</inkml:trace>
  <inkml:trace contextRef="#ctx0" brushRef="#br0" timeOffset="1">366 10 8290,'8'9'8798,"10"4"-4197,7 5-3700,11 13-374,-34-30-482,0 0 0,0 1 0,0-1 0,1 0 0,-1-1 0,0 1 0,0 0 0,0-1 0,1 1 0,-1-1 0,0 0 0,1 1 0,-1-1 0,0 0 1,1-1-1,-1 1 0,0 0 0,1-1 0,-1 1 0,3-2 0,-1 1 23,-1 0-1,1-1 1,-1 0 0,1 1 0,-1-1 0,0-1 0,1 1-1,4-5 1,-7 6-59,-1 1-1,1-1 0,-1 1 1,0-1-1,1 1 0,-1-1 1,0 1-1,1-1 0,-1 1 0,0-1 1,0 0-1,0 1 0,1-1 1,-1 1-1,0-1 0,0 0 1,0 1-1,0-1 0,0 1 1,0-1-1,0 0 0,0 1 1,-1-1-1,1 1 0,0-1 1,0 0-1,0 1 0,-1-2 1,-15-13 71,-23-5-63,31 18-215,1-1 0,-1 1 0,1 0 1,-1 1-1,0 0 0,0 0 0,1 1 0,-1 0 0,0 0 0,0 1 1,0 0-1,1 0 0,-12 4 0,11 0-1670,8-5 1812,0 0 0,0 0 0,0 1-1,0-1 1,0 0 0,0 0 0,0 0 0,0 0 0,0 0 0,0 0 0,0 1 0,0-1 0,1 0 0,-1 0 0,0 0 0,0 0 0,0 0 0,0 0 0,0 0 0,0 1 0,0-1 0,0 0 0,0 0-1,0 0 1,0 0 0,1 0 0,-1 0 0,0 0 0,0 0 0,0 0 0,0 0 0,0 0 0,0 0 0,1 0 0,-1 0 0,0 0 0,0 0 0,0 1 0,0-1 0,0 0 0,0-1 0,1 1-1,-1 0 1,0 0 0,0 0 0,0 0 0,0 0 0,0 0 0,0 0 0,1 0 0,-1 0 0,0 0 0,0 0 0,0 0 0,0 0 0,0 0 0,0 0 0,0 0 0,0-1 0,0 1 0,1 0 0,-1 0-1,0 0 1,0 0 0,0 0 0,0 0 0,14-4-1119</inkml:trace>
</inkml:ink>
</file>

<file path=ppt/ink/ink1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6:48.011"/>
    </inkml:context>
    <inkml:brush xml:id="br0">
      <inkml:brushProperty name="width" value="0.05" units="cm"/>
      <inkml:brushProperty name="height" value="0.05" units="cm"/>
      <inkml:brushProperty name="color" value="#FF0066"/>
    </inkml:brush>
  </inkml:definitions>
  <inkml:trace contextRef="#ctx0" brushRef="#br0">53 107 6713,'11'6'4257,"3"5"64,-3 3-2232,7 1-25,-7-3-560,3-2-271,2 1-401,-3 2-232,-1-2-312,-1 3-144,-3-8-96,-1-4-96,-4-2-568,-2-7-224</inkml:trace>
  <inkml:trace contextRef="#ctx0" brushRef="#br0" timeOffset="1">10 44 10202,'-9'4'4001,"12"-2"-2841,5-1-336,5-5-447,6-3-217,0-4-777,0 0-383,4-6 544</inkml:trace>
</inkml:ink>
</file>

<file path=ppt/ink/ink1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6:48.520"/>
    </inkml:context>
    <inkml:brush xml:id="br0">
      <inkml:brushProperty name="width" value="0.05" units="cm"/>
      <inkml:brushProperty name="height" value="0.05" units="cm"/>
      <inkml:brushProperty name="color" value="#FF0066"/>
    </inkml:brush>
  </inkml:definitions>
  <inkml:trace contextRef="#ctx0" brushRef="#br0">0 390 7986,'67'46'3283,"-63"-43"-2833,0 0-1,-1 0 1,1 1-1,-1-1 1,0 1-1,0-1 1,0 1-1,0 0 1,-1 0-1,1 0 1,-1 1-1,0-1 1,-1 0 0,1 1-1,-1 0 1,1-1-1,-1 1 1,0 6-1,4 13 420,1-75-613,-6 41-264,0 1-13,0 1-1,1-1 1,0 1 0,0-1-1,1 1 1,0 0 0,1-1-1,-1 1 1,9-15 0,-10 22 16,0-1 1,0 1-1,1 0 0,-1 0 1,0 0-1,1-1 1,-1 1-1,1 0 1,0 1-1,-1-1 0,1 0 1,-1 0-1,1 1 1,0-1-1,0 1 0,-1-1 1,1 1-1,0 0 1,0 0-1,0 0 1,0 0-1,-1 0 0,1 0 1,3 1-1,5 1 8,0 1 0,0 0 0,14 6-1,20 6 95,-42-15-90,0 0 1,1 0-1,-1 0 0,0 0 0,1 0 0,-1 0 1,0-1-1,1 1 0,-1-1 0,0 1 1,0-1-1,1 0 0,-1 0 0,0 0 0,0 0 1,0-1-1,0 1 0,3-3 0,-2 1 7,0 0 0,-1 0-1,1-1 1,-1 1-1,1-1 1,-1 0 0,0 0-1,0 0 1,1-6-1,1-2 34,-1 0-1,-1 0 0,0 0 0,-1 0 0,0-1 0,-1-16 0,-4 5 51,0 1-1,-2 0 0,0 0 1,-2 1-1,0-1 0,-2 2 1,-20-36-1,14 37 249,10 15 84,11 17 109,9 13-189,2-1-1,0 0 1,2-1-1,1-1 1,0-1-1,42 35 1,34 4 9,-92-58-368,0 0 0,1 0 0,-1 0 0,1-1 0,-1 1 0,1-1-1,0 0 1,-1 0 0,1 0 0,0 0 0,7 0 0,-10-1-120,0 0 0,0-1 0,0 1 0,1 0 0,-1 0 1,0-1-1,0 1 0,0-1 0,0 1 0,0-1 0,0 1 0,0-1 1,0 0-1,0 1 0,0-1 0,0 0 0,-1 0 0,1 0 0,0 1 0,0-1 1,-1 0-1,1 0 0,-1 0 0,1 0 0,-1 0 0,1-1 0,-1 1 1,1 0-1,-1 0 0,0 0 0,0 0 0,1 0 0,-1 0 0,0-1 0,0 1 1,0 0-1,-1 0 0,1 0 0,0 0 0,0-1 0,-1 0 0,-1-14-1322</inkml:trace>
</inkml:ink>
</file>

<file path=ppt/ink/ink1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6:48.908"/>
    </inkml:context>
    <inkml:brush xml:id="br0">
      <inkml:brushProperty name="width" value="0.05" units="cm"/>
      <inkml:brushProperty name="height" value="0.05" units="cm"/>
      <inkml:brushProperty name="color" value="#FF0066"/>
    </inkml:brush>
  </inkml:definitions>
  <inkml:trace contextRef="#ctx0" brushRef="#br0">0 249 13915,'32'8'5265,"22"-16"-3937,-1-14 161,4-14 55,-1-5-344,-14-2-400,-4 8-271,-23 3-1066,2 7-1223,-8 11 1144</inkml:trace>
</inkml:ink>
</file>

<file path=ppt/ink/ink1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6:52.387"/>
    </inkml:context>
    <inkml:brush xml:id="br0">
      <inkml:brushProperty name="width" value="0.05" units="cm"/>
      <inkml:brushProperty name="height" value="0.05" units="cm"/>
      <inkml:brushProperty name="color" value="#FF0066"/>
    </inkml:brush>
  </inkml:definitions>
  <inkml:trace contextRef="#ctx0" brushRef="#br0">567 714 3737,'-22'70'2251,"22"-69"-2195,0-1 0,0 1 1,0-1-1,0 1 0,0-1 0,0 1 1,0-1-1,0 1 0,1-1 0,-1 0 1,0 1-1,0-1 0,0 1 1,1-1-1,-1 1 0,0-1 0,0 0 1,1 1-1,-1-1 0,0 0 0,1 1 1,-1-1-1,1 0 0,-1 1 0,0-1 1,1 0-1,-1 0 0,1 0 0,-1 1 1,1-1-1,-1 0 0,1 0 0,-1 0 1,0 0-1,1 0 0,-1 0 0,1 0 1,-1 0-1,1 0 0,-1 0 0,1 0 1,-1 0-1,1 0 0,-1 0 0,1 0 1,-1-1-1,1 1 0,-1 0 0,1-1 1,30-8 979,-27 7-700,10-3 171,0-1 0,0-1 0,-1 0 0,0-1 0,14-12 0,59-53 1749,-59 50-1556,4-6-77,53-59-1,-75 77-594,0-1 1,0-1-1,-1 1 0,-1-1 0,0-1 0,-1 0 0,0 1 0,6-27 0,-11 34-26,0-1 0,0 1 0,-1-1 1,0 1-1,0-1 0,-1 1 0,0-1 0,0 1 0,0-1 0,-1 1 0,0 0 1,0 0-1,-1 0 0,1 0 0,-1 0 0,-1 0 0,-3-5 0,-8-7 4,0 0-1,-1 1 0,-26-22 1,18 17-2,1 2 11,-1 1 1,-1 1-1,-1 1 0,0 2 1,-38-17-1,52 27 55,0 1 0,0 1 0,0 0 0,0 0 0,0 1 0,-1 1 0,1 0 0,-1 1 0,0 0 0,1 1 0,-1 1 0,1 0 0,0 0 0,0 1 0,0 1 0,0 0 0,-21 10 0,-44 24 9,-28 14-27,82-38-25,-1 2 1,2 0-1,0 1 0,0 1 1,-21 24-1,34-31 23,-1 0 0,2 1-1,0 0 1,0 1 0,1-1 0,1 2 0,0-1-1,1 1 1,0-1 0,1 1 0,-3 25 0,4-20 58,2-1 0,0 0 0,1 1 0,1-1 0,1 1 0,1-1 0,0 0 0,10 29 0,-10-37 21,1 0 1,0-1-1,0 1 0,1-1 0,1 0 1,-1-1-1,2 1 0,-1-1 1,1 0-1,0-1 0,0 0 0,1 0 1,0 0-1,1-1 0,-1 0 0,18 8 1,-10-8 5,-1 0-1,1-2 1,0 0 0,0-1 0,0 0 0,0-1 0,0-1 0,1-1 0,-1 0 0,21-4-1,-24 2-408,0 0 0,0-1 0,-1 0 0,1-2-1,-1 1 1,0-1 0,0-1 0,14-8-1,17-21-643</inkml:trace>
</inkml:ink>
</file>

<file path=ppt/ink/ink1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6:53.285"/>
    </inkml:context>
    <inkml:brush xml:id="br0">
      <inkml:brushProperty name="width" value="0.05" units="cm"/>
      <inkml:brushProperty name="height" value="0.05" units="cm"/>
      <inkml:brushProperty name="color" value="#FF0066"/>
    </inkml:brush>
  </inkml:definitions>
  <inkml:trace contextRef="#ctx0" brushRef="#br0">24 8 5761,'-2'0'2385,"1"-1"-1417,-1-1-200,1 1-16,-1-1-208,0 2-88,1 0-63,-1 0 7,1 0 80,-1 0-8,1 0-120,-1 0-48,0 0-256,1 0 1128,-1-1-888</inkml:trace>
</inkml:ink>
</file>

<file path=ppt/ink/ink1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05.001"/>
    </inkml:context>
    <inkml:brush xml:id="br0">
      <inkml:brushProperty name="width" value="0.05" units="cm"/>
      <inkml:brushProperty name="height" value="0.05" units="cm"/>
      <inkml:brushProperty name="color" value="#FF0066"/>
    </inkml:brush>
  </inkml:definitions>
  <inkml:trace contextRef="#ctx0" brushRef="#br0">31 0 7722,'-19'7'974,"7"-1"2102,23 3-1016,-8-8-1882,-1 1 1,0-1-1,1 1 0,-1 0 0,0 0 0,0 0 0,-1 0 0,1 1 0,0-1 1,-1 0-1,1 1 0,-1-1 0,0 1 0,0-1 0,0 1 0,0 0 0,0 0 1,0-1-1,-1 1 0,0 0 0,1 0 0,-1 5 0,5 19 638,7 14-29,1 0-1,3-2 0,30 58 0,-38-84-611,0 0 0,0-1 0,1 0 0,1-1 0,0 0-1,0 0 1,1-1 0,0-1 0,1 0 0,0 0 0,1-1 0,0-1 0,25 12 0,-16-12 2,1 0-1,0-2 1,0 0 0,1-1 0,34 0 0,119-10 1343,-117 1-831,86 5 0,-99 7-800,-21 4-3075,-26-9 2014</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56.380"/>
    </inkml:context>
    <inkml:brush xml:id="br0">
      <inkml:brushProperty name="width" value="0.05" units="cm"/>
      <inkml:brushProperty name="height" value="0.05" units="cm"/>
      <inkml:brushProperty name="color" value="#FF0066"/>
    </inkml:brush>
  </inkml:definitions>
  <inkml:trace contextRef="#ctx0" brushRef="#br0">12 1 4457,'-11'3'12625,"11"-2"-12120,4 9 3893,27 15-3669,-18-14-549,-8-7-103,-1 0 0,1 0 0,1-1 0,-1 1 0,1-1-1,-1 0 1,1-1 0,0 1 0,0-1 0,0 0 0,11 1 0,22 0 423,1-2-1,-1-2 1,0-2-1,0-1 0,45-11 1,20-1 477,-36 4-356,-45 7-374,0 1 1,37-1-1,-59 5-284,1 0 0,0 0 0,0 0 0,-1 1 0,1-1-1,0 0 1,-1 1 0,1-1 0,-1 1 0,1 0 0,0-1 0,-1 1-1,3 1 1,-4-1-69,0-1-1,1 1 1,-1-1-1,1 1 1,-1-1-1,0 1 1,1-1 0,-1 1-1,0-1 1,0 1-1,1-1 1,-1 1-1,0-1 1,0 1-1,0 0 1,0-1-1,0 1 1,0-1-1,1 1 1,-2 0-1,1-1 1,0 1-1,0-1 1,0 1-1,0-1 1,0 1-1,0 0 1,-1-1-1,1 1 1,0-1-1,0 1 1,-1-1 0,1 1-1,0-1 1,-1 1-1,0 0 1,-5-2-1304</inkml:trace>
</inkml:ink>
</file>

<file path=ppt/ink/ink1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06.078"/>
    </inkml:context>
    <inkml:brush xml:id="br0">
      <inkml:brushProperty name="width" value="0.05" units="cm"/>
      <inkml:brushProperty name="height" value="0.05" units="cm"/>
      <inkml:brushProperty name="color" value="#FF0066"/>
    </inkml:brush>
  </inkml:definitions>
  <inkml:trace contextRef="#ctx0" brushRef="#br0">173 8 7298,'1'0'74,"-1"0"-1,0 0 1,0 0 0,0 0 0,0-1 0,1 1 0,-1 0 0,0 0 0,0 0 0,0 0 0,0 0 0,0 0 0,1 0 0,-1 0 0,0 0 0,0 0 0,0 0 0,0 0 0,0-1 0,1 1 0,-1 0 0,0 0 0,0 0 0,0 0 0,0 0 0,0 0 0,0-1 0,0 1 0,0 0 0,0 0 0,1 0-1,-1 0 1,0-1 0,0 1 0,0 0 0,0 0 0,0 0 0,0 0 0,0-1 0,0 1 0,0 0 0,0 0 0,0 0 0,0 0 0,-1-1 0,1 1 0,0 0 0,0 0 0,0 0 0,0 0 0,0-1 0,0 1 0,0 0 0,0 0 0,-1 0 0,-11 4 2259,-20 14-495,14-2-740,0 0-1,-26 32 0,38-40-940,-1-1 0,2 1 0,-1 1 0,1-1 0,1 1 0,-1 0 0,2 0 0,-1 0-1,-2 14 1,6-22-150,-1 0 0,1 1-1,0-1 1,0 0-1,1 0 1,-1 1 0,0-1-1,0 0 1,1 0-1,-1 0 1,0 1 0,1-1-1,-1 0 1,1 0-1,0 0 1,-1 0 0,1 0-1,0 0 1,0 0-1,-1 0 1,1 0 0,0 0-1,0 0 1,0-1-1,0 1 1,0 0-1,0-1 1,0 1 0,1-1-1,-1 1 1,0-1-1,0 1 1,0-1 0,1 0-1,0 1 1,7 0 39,-1 1 1,1-1-1,17 0 1,-19-1-25,56-3 106,-35 2-103,36 1-1,-57 1-4,1-1-1,-1 2 0,1-1 0,-1 1 0,1 0 1,-1 1-1,0-1 0,0 1 0,10 6 0,-15-7 15,1 0-1,-1-1 1,1 1 0,-1 0-1,1 1 1,-1-1-1,0 0 1,0 1 0,0-1-1,0 1 1,-1-1-1,1 1 1,-1 0 0,1 0-1,-1 0 1,0 0-1,0 0 1,0 0 0,0 6-1,-1-4 44,0 0-1,-1 0 0,1 0 1,-1 0-1,0-1 0,-1 1 1,1 0-1,-1 0 1,0-1-1,0 1 0,-4 5 1,-5 7 137,-1-1 0,-1 0 1,0-1-1,-31 26 1,35-33-204,0-1 0,-1-1 0,0 0 0,0 0 1,-1 0-1,1-2 0,-1 1 0,0-1 0,-1-1 0,-21 4 0,33-7-68,-1 0-1,1 0 1,-1 0-1,0 0 1,1 0-1,-1 0 1,1 0-1,-1 0 0,0 0 1,1 0-1,-1-1 1,1 1-1,-1 0 1,0 0-1,1-1 1,-1 1-1,1 0 0,-1-1 1,1 1-1,-1-1 1,1 1-1,0-1 1,-1 1-1,1 0 1,-1-1-1,1 0 0,0 1 1,0-1-1,-1 1 1,1-1-1,0 1 1,0-1-1,-1 1 1,1-1-1,0 0 0,0 1 1,0-1-1,0 0 1,0 1-1,0-1 1,0 1-1,0-1 1,0 0-1,0 1 1,1-1-1,-1 1 0,0-1 1,0 0-1,1 0 1,9-31-2713,8 3 1599</inkml:trace>
</inkml:ink>
</file>

<file path=ppt/ink/ink1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07.349"/>
    </inkml:context>
    <inkml:brush xml:id="br0">
      <inkml:brushProperty name="width" value="0.05" units="cm"/>
      <inkml:brushProperty name="height" value="0.05" units="cm"/>
      <inkml:brushProperty name="color" value="#FF0066"/>
    </inkml:brush>
  </inkml:definitions>
  <inkml:trace contextRef="#ctx0" brushRef="#br0">1 384 7938,'12'12'3223,"-3"-4"-1685,0 1 0,0 0 1,-1 0-1,-1 1 0,10 16 1,-15-24-1463,-1 0 0,0 0 1,-1 0-1,1 0 0,0 1 0,-1-1 1,1 0-1,-1 0 0,0 1 1,1-1-1,-1 0 0,0 1 0,-1-1 1,1 0-1,0 1 0,-1-1 1,1 0-1,-1 1 0,0-1 0,1 0 1,-1 0-1,0 0 0,0 0 1,-1 0-1,1 0 0,0 0 0,-1 0 1,1 0-1,-1-1 0,0 1 1,1-1-1,-1 1 0,0-1 0,0 1 1,-4 1-1,6-3-69,0 1 1,-1-1 0,1 0-1,-1 1 1,1-1-1,-1 0 1,0 1-1,1-1 1,-1 0-1,1 0 1,-1 1-1,0-1 1,1 0-1,-1 0 1,1 0-1,-1 0 1,0 0-1,1 0 1,-1 0-1,1 0 1,-1 0-1,0 0 1,1 0 0,-1 0-1,1-1 1,-1 1-1,0 0 1,0-1-1,0 0-1,0 0 0,1 0 1,-1 0-1,0 0 0,1 0 0,-1 0 0,1 0 0,-1 0 0,1 0 1,0 0-1,-1 0 0,1 0 0,0 0 0,0-2 0,1-40 27,2 31-32,-1 1 1,1-1-1,1 1 1,0 0-1,0-1 1,11-16-1,-12 22-1,0 1-1,1 0 0,-1 0 1,1 1-1,0-1 0,1 1 0,-1 0 1,1 0-1,-1 0 0,1 1 1,0-1-1,0 1 0,1 0 0,10-4 1,-14 7 6,0-1 0,0 1 0,0-1 0,0 1 0,0 0 0,0 0 0,0-1 1,0 2-1,0-1 0,0 0 0,0 0 0,0 1 0,0-1 0,0 1 0,0-1 0,0 1 1,0 0-1,-1 0 0,1 0 0,2 1 0,-1 0 30,-1 1 0,1-1 0,-1 1 0,0 0 0,0-1 0,0 1 0,0 0 0,-1 0 0,1 0 0,-1 0 0,2 4 0,0 6 186,0 0 0,0 0 0,-1 0-1,1 25 1,-4-23-21,2 24 121,-1-37-306,0 0-1,0-1 1,0 1 0,1-1 0,-1 1 0,0-1 0,1 1 0,-1-1 0,1 1 0,0-1-1,-1 1 1,1-1 0,0 0 0,0 1 0,0-1 0,0 0 0,2 2 0,-2-3-15,-1 0 1,0 0 0,0 0 0,1 0 0,-1 0 0,0 0 0,0 0 0,1 0 0,-1 0 0,0 0 0,0 0 0,1 0 0,-1 0 0,0 0 0,0-1-1,1 1 1,-1 0 0,0 0 0,0 0 0,0 0 0,1-1 0,-1 1 0,0 0 0,0 0 0,0 0 0,0-1 0,1 1 0,-1 0 0,0 0-1,0-1 1,0 1 0,0 0 0,0 0 0,0-1 0,0 1 0,0 0 0,0 0 0,0-1 0,0 1 0,0 0 0,0-1 0,3-14 28,-2 12-21,2-16 1,0-1-1,2 1 1,9-23 0,-12 36-23,1-1 0,-1 1-1,2 0 1,-1 0-1,1 1 1,0-1-1,0 1 1,0-1 0,1 1-1,-1 0 1,2 1-1,-1-1 1,7-4 0,-9 8 7,-1 0 1,0 0-1,0 0 1,1 1 0,-1-1-1,0 0 1,1 1 0,-1 0-1,1-1 1,-1 1-1,1 0 1,-1 0 0,1 0-1,-1 1 1,0-1-1,1 1 1,3 0 0,0 2 1,-1-1 0,1 1 0,-1 0 0,0 0 1,0 0-1,0 1 0,4 3 0,6 7 1,-1 1 0,-1 0 0,15 22 0,-25-32 5,0-1 0,0 0 1,0 0-1,1 0 1,0-1-1,-1 1 1,1-1-1,0 0 1,1 0-1,6 3 1,-9-5-7,0 0 0,0-1-1,0 1 1,0-1 0,0 0 0,1 0 0,-1 0 0,0 0 0,0 0 0,0 0-1,0 0 1,0-1 0,1 1 0,-1-1 0,0 0 0,0 1 0,0-1 0,0 0 0,0 0-1,-1-1 1,1 1 0,0 0 0,0 0 0,-1-1 0,1 1 0,-1-1 0,2-1-1,3-4-103,-1 1-1,0-1 1,-1 0-1,0 0 0,0 0 1,0-1-1,-1 1 1,4-13-1,14-67-893,-17 68 801,-3 2 44,-1 17 155,0-1-1,-1 1 1,1 0-1,0 0 1,0 0 0,0-1-1,0 1 1,0 0-1,0 0 1,0 0-1,0 0 1,-1-1 0,1 1-1,0 0 1,0 0-1,0 0 1,0 0 0,-1 0-1,1-1 1,0 1-1,0 0 1,0 0 0,-1 0-1,1 0 1,0 0-1,0 0 1,0 0 0,-1 0-1,1 0 1,0 0-1,0 0 1,0 0-1,-1 0 1,1 0 0,0 0-1,-1 0 1,0 1 4,0-1 0,-1 1 0,1 0 0,0 0 0,-1 0 0,1 0 0,0 1 0,0-1 0,0 0 0,0 0 0,0 1 0,0-1 0,1 0 1,-1 1-1,-1 2 0,-2 5 42,-5 12 221,0-1 1,-7 30-1,15-45-227,0-1 0,0 1 0,0 0 0,0 0 0,1 0 0,0 0 0,0-1 0,0 1 0,0 0-1,1 0 1,0 0 0,0-1 0,0 1 0,1 0 0,0-1 0,0 1 0,2 4 0,-4-9-38,1 1 0,-1 0 0,0-1 0,0 1 0,1-1 0,-1 1 0,0 0 0,1-1 0,-1 1 0,1-1 0,-1 1 0,1-1 0,-1 0 0,1 1 0,-1-1 0,1 1 0,-1-1 0,1 0 0,-1 1 0,1-1 0,0 0 0,-1 0 1,1 0-1,0 1 0,-1-1 0,1 0 0,-1 0 0,1 0 0,0 0 0,-1 0 0,1 0 0,0 0 0,-1 0 0,1 0 0,0 0 0,-1-1 0,1 1 0,0 0 0,-1 0 0,1-1 0,-1 1 0,1 0 0,-1-1 0,1 1 0,-1 0 0,1-1 0,-1 1 1,1-1-1,-1 1 0,1-1 0,-1 1 0,0-1 0,1 1 0,-1-1 0,1-1 0,1-1-13,-1 0 1,1 0 0,-1-1-1,0 1 1,0-1 0,0 1-1,0-1 1,-1 1 0,1-4-1,-1-18-142,1 8-14,-1 0 0,0 0 0,-5-23 0,8 45 176,0-1-1,0 1 0,0-1 1,1 0-1,-1 1 1,1-1-1,0-1 0,0 1 1,0-1-1,1 1 0,0-1 1,-1 0-1,1-1 0,0 1 1,0-1-1,0 0 0,0 0 1,1-1-1,-1 0 0,1 0 1,-1 0-1,0 0 0,1-1 1,0 0-1,8-1 0,-5 1 18,-1-1 0,1-1 0,-1 0 1,0 0-1,0 0 0,0-1 0,0 0 0,0-1 0,0 1 0,-1-2 0,0 1 0,0-1 0,0 0 0,0 0 0,-1-1 0,6-7 0,-8 8-9,0 0 1,-1 0 0,0-1-1,0 0 1,0 1-1,-1-1 1,0 0 0,0 0-1,0 0 1,-1-1-1,0 1 1,0 0 0,0-1-1,-1-9 1,-1 3 0,-1 1 0,0-1 1,0 1-1,-1-1 0,-1 1 1,-7-18-1,11 30-16,0-1 1,0 0 0,-1 0-1,1 0 1,0 1-1,0-1 1,-1 0-1,1 0 1,-1 1-1,1-1 1,0 0-1,-1 1 1,1-1-1,-1 0 1,0 1-1,1-1 1,-1 1 0,1-1-1,-1 1 1,0-1-1,1 1 1,-1-1-1,0 1 1,0 0-1,1-1 1,-1 1-1,0 0 1,0 0-1,0 0 1,1 0-1,-1-1 1,0 1-1,0 0 1,0 0 0,0 1-1,-1-1 1,1 1 1,0 0 0,-1 0 1,1 0-1,0 0 1,0 1-1,-1-1 0,1 0 1,0 1-1,0-1 1,0 1-1,1-1 0,-1 1 1,0 0-1,1-1 1,-1 1-1,1 0 0,-1-1 1,1 3-1,-3 12 95,0 1-1,2-1 1,0 1 0,1-1-1,1 1 1,0-1-1,1 1 1,1-1 0,6 20-1,-6-24-52,1-1 1,0 1-1,1-1 0,0 0 0,1-1 0,0 1 0,1-1 1,0 0-1,0-1 0,1 0 0,1 0 0,-1-1 0,13 10 1,-18-16-37,1 0 0,0 0 0,0 0 0,0 0 0,0-1-1,0 1 1,0-1 0,0 0 0,1 0 0,-1-1 0,0 1 0,0-1 0,1 0 0,-1 0 0,0-1 0,1 1 0,-1-1 0,0 0 0,0 0 0,1 0 0,-1 0 0,0-1 0,0 0 0,-1 0 0,1 0 0,0 0 0,-1-1 0,6-4 0,2-2 18,-1 0 0,-1 0 0,1-1 0,-2 0 0,1-1 1,-2 0-1,14-23 0,-13 16-13,0-1 1,-1 0 0,-1 0 0,-1 0-1,0-1 1,-2 1 0,0-1-1,-1 0 1,-1 0 0,-1 0 0,-1 0-1,-1 0 1,-5-26 0,6 41-12,-1 0 1,1 0-1,-1 1 1,0-1-1,0 1 1,-1 0-1,1-1 1,-4-3-1,5 7 0,1 1-1,-1-1 0,0 0 0,1 1 1,-1-1-1,0 1 0,1-1 0,-1 1 1,0-1-1,0 1 0,1 0 0,-1-1 1,0 1-1,0 0 0,0 0 0,0-1 1,1 1-1,-1 0 0,-2 0 1,2 0 1,0 1 1,-1-1 0,1 1 0,0-1 0,0 1 0,0 0 0,0-1-1,0 1 1,0 0 0,0 0 0,0 0 0,0 0 0,0-1 0,0 1 0,1 0-1,-1 1 1,-1 1 0,-3 5 41,1 1-1,1 0 1,-1 0 0,1 0-1,1 0 1,0 0 0,0 0-1,1 1 1,0-1 0,0 1-1,2 10 1,0-1 34,0 0 0,2 0-1,0 0 1,10 30 0,-7-32-129,1 0 1,0 0-1,1-1 1,16 26 0,-20-37-114,0 1 0,0-1 0,0 0 1,1 0-1,0-1 0,0 1 0,0-1 1,0 0-1,1-1 0,-1 1 0,1-1 0,0 0 1,0 0-1,0-1 0,12 3 0,23-2-621</inkml:trace>
</inkml:ink>
</file>

<file path=ppt/ink/ink1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07.786"/>
    </inkml:context>
    <inkml:brush xml:id="br0">
      <inkml:brushProperty name="width" value="0.05" units="cm"/>
      <inkml:brushProperty name="height" value="0.05" units="cm"/>
      <inkml:brushProperty name="color" value="#FF0066"/>
    </inkml:brush>
  </inkml:definitions>
  <inkml:trace contextRef="#ctx0" brushRef="#br0">102 40 9586,'-102'-40'4713,"105"46"-1832,9 12-625,-9 5-207,-3 12-353,1 6-208,-4 5-592,0 2-287,3-1-377,-5-6-96,7-11-128,-1-9-112,7-10-528,3-10-473,0-15-695,10-8-929,1-17-447,8-3 1887</inkml:trace>
</inkml:ink>
</file>

<file path=ppt/ink/ink1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08.253"/>
    </inkml:context>
    <inkml:brush xml:id="br0">
      <inkml:brushProperty name="width" value="0.05" units="cm"/>
      <inkml:brushProperty name="height" value="0.05" units="cm"/>
      <inkml:brushProperty name="color" value="#FF0066"/>
    </inkml:brush>
  </inkml:definitions>
  <inkml:trace contextRef="#ctx0" brushRef="#br0">226 0 9210,'-6'9'7326,"4"5"-4257,4 17-1744,-1-25-238,3 31 1314,17 60 1,-14-72-2403,-1 1-1,-1 0 1,-2 1 0,0-1 0,-2 28-1,-3-47-2354</inkml:trace>
  <inkml:trace contextRef="#ctx0" brushRef="#br0" timeOffset="1">6 290 11210,'-6'5'7330,"12"-12"-3553,4 1-2249,28-13-288,39-24-303,-45 24-561,-8 2-256,-10 6-480,-1 4-513,-10 9-1031,-3 3-1001,-3 3 1921,1-8 104</inkml:trace>
  <inkml:trace contextRef="#ctx0" brushRef="#br0" timeOffset="2">152 238 8586,'-57'137'4745,"57"-113"-792,3-8-1105,15-10-1055,5-7-513,15-11-720,0-7-136,6-11-736,2 0-520,-3-12 552</inkml:trace>
</inkml:ink>
</file>

<file path=ppt/ink/ink1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08.840"/>
    </inkml:context>
    <inkml:brush xml:id="br0">
      <inkml:brushProperty name="width" value="0.05" units="cm"/>
      <inkml:brushProperty name="height" value="0.05" units="cm"/>
      <inkml:brushProperty name="color" value="#FF0066"/>
    </inkml:brush>
  </inkml:definitions>
  <inkml:trace contextRef="#ctx0" brushRef="#br0">111 276 8242,'-2'-2'505,"1"0"0,0 1 0,-1-1 1,1 1-1,-1 0 0,0-1 0,0 1 0,1 0 1,-1 0-1,0 0 0,0 0 0,0 1 0,0-1 1,0 0-1,0 1 0,0-1 0,0 1 0,-4 0 1,4 1-288,0 0 0,-1 1 0,1-1 0,0 1 0,-1 0 0,1 0 0,0 0 1,0 0-1,1 0 0,-1 0 0,0 1 0,1-1 0,-1 0 0,-1 6 1,-3 1 114,1 0 0,0 1 0,0 0 1,1 0-1,0 1 0,1-1 0,0 1 1,0-1-1,-1 21 0,4-30-306,0 0-1,0 0 1,0 0-1,0 1 1,0-1-1,1 0 1,-1 0-1,0 0 0,1 0 1,-1 1-1,0-1 1,1 0-1,-1 0 1,1 0-1,0 0 1,-1 0-1,1 0 1,0 0-1,0-1 1,-1 1-1,1 0 1,0 0-1,0 0 0,0-1 1,2 2-1,-1-2-9,0 1 0,0-1 0,0 0 0,0 1 0,0-1 0,0 0 0,0 0 0,0-1-1,0 1 1,0 0 0,0-1 0,0 1 0,3-2 0,3-1-8,-1 0-1,0-1 1,0 0 0,0 0-1,0-1 1,8-7 0,-1-2-9,-1-1 0,-1-1 0,0 0-1,-1 0 1,-1-1 0,-1 0 0,0-1 0,-1 0 0,-1-1 0,-1 1 0,0-1 0,-2 0 0,0-1 0,-1 1 0,-1-1 0,-1 0-1,-1-27 1,-1 43-9,1-1 0,-1 1 0,1 0-1,-1-1 1,-1 1 0,1 0-1,0 0 1,-1 0 0,-4-6-1,6 9 8,0 1 0,0-1-1,-1 1 1,1 0-1,0-1 1,-1 1 0,1 0-1,0 0 1,-1-1-1,1 1 1,-1 0 0,1-1-1,0 1 1,-1 0 0,1 0-1,-1 0 1,1 0-1,-1 0 1,1-1 0,-1 1-1,1 0 1,-1 0-1,1 0 1,0 0 0,-1 0-1,1 0 1,-1 0-1,1 1 1,-1-1 0,1 0-1,-1 0 1,-1 1-2,1 0 0,-1 1 0,1-1 0,0 0 0,-1 1 0,1-1 0,0 1 0,0-1 0,0 1 0,0 0 0,0-1 0,-1 4 0,-3 9-1,0 1 0,1-1 0,0 1 0,1 0 1,1 0-1,0 0 0,1 18 0,8 111 136,-1-79 85,3 0-1,18 72 1,-21-115-119,1 0 0,0-1 0,2 0 0,0-1 0,1 0 1,1 0-1,1-1 0,1 0 0,0-1 0,17 16 0,-24-28-45,0-1 1,0 0-1,1 0 1,0-1-1,0 1 0,0-2 1,0 1-1,0-1 1,1 0-1,-1 0 0,12 2 1,-16-5-36,0 1 1,-1-1 0,1 0-1,0 0 1,0 0-1,-1 0 1,1-1 0,0 1-1,0 0 1,-1-1 0,1 0-1,0 0 1,-1 0-1,1 0 1,-1 0 0,1 0-1,-1-1 1,0 1-1,1-1 1,-1 0 0,0 0-1,0 0 1,0 0 0,-1 0-1,1 0 1,0 0-1,-1 0 1,1-1 0,-1 1-1,0-1 1,0 1 0,0-1-1,0 1 1,0-1-1,0-3 1,2-3-14,-1 0 0,-1-1-1,0 1 1,0-1 0,-1 1 0,0-1 0,-1 1-1,0 0 1,0-1 0,-1 1 0,0 0 0,-1 0-1,0 0 1,0 0 0,-1 0 0,-9-15-1,6 14-330,0 0-1,0 0 0,-1 0 0,0 1 0,-12-10 0,10 11-860,-1 0 1,0 0-1,0 1 0,-22-10 0,8 5-500</inkml:trace>
</inkml:ink>
</file>

<file path=ppt/ink/ink1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09.365"/>
    </inkml:context>
    <inkml:brush xml:id="br0">
      <inkml:brushProperty name="width" value="0.05" units="cm"/>
      <inkml:brushProperty name="height" value="0.05" units="cm"/>
      <inkml:brushProperty name="color" value="#FF0066"/>
    </inkml:brush>
  </inkml:definitions>
  <inkml:trace contextRef="#ctx0" brushRef="#br0">359 104 8834,'-69'-80'3757,"67"78"-3565,0 0 0,0 0 1,0 0-1,-1 0 1,1 0-1,-1 1 0,1-1 1,-1 1-1,1 0 1,-1-1-1,0 1 0,0 0 1,0 1-1,1-1 1,-1 1-1,0-1 0,0 1 1,0 0-1,0 0 1,0 0-1,0 0 0,-4 1 1,0 1 102,0 0 1,1 1 0,0 0-1,-1 0 1,1 0-1,-8 7 1,8-6-34,-13 8 340,1 2 1,0 0-1,2 0 1,-23 26 0,33-34-499,0 1 0,1-1 0,0 1 0,1 0 0,-1 0 1,1 1-1,1-1 0,-1 1 0,1 0 0,1 0 1,-1 0-1,2 0 0,-1 0 0,1 0 0,-1 11 0,3-16-89,-1 0-1,1 1 0,0-2 1,0 1-1,0 0 0,1 0 1,-1 0-1,0 0 0,1-1 1,0 1-1,0-1 0,0 1 1,0-1-1,0 0 1,0 1-1,1-1 0,-1-1 1,1 1-1,-1 0 0,1 0 1,0-1-1,-1 0 0,1 1 1,0-1-1,6 1 0,9 3 44,0 0 0,0-2 0,24 2-1,-13-1 16,-23-3-57,5 1 4,0 0 1,0 0-1,0 1 0,-1 0 1,13 6-1,-21-8-13,0 0-1,0 0 1,0 0 0,0 1-1,-1-1 1,1 0 0,0 1-1,-1-1 1,0 1 0,1-1-1,-1 1 1,0 0 0,1-1-1,-1 1 1,0 0 0,-1 0-1,1 0 1,0 0 0,0 0 0,-1 0-1,1 0 1,-1 0 0,0 0-1,1 1 1,-1-1 0,0 0-1,0 0 1,-1 0 0,1 0-1,0 0 1,-1 0 0,1 0-1,-2 4 1,-3 5 8,0-1 1,0 0-1,-1 0 0,0 0 1,-1-1-1,0 0 0,0 0 1,-1-1-1,0 0 0,-1 0 1,0 0-1,0-2 0,0 1 1,-1-1-1,0 0 0,0-1 1,-1 0-1,1-1 0,-12 4 1,19-8-119,1 1 0,-1-1 0,1 1 0,-1-1 0,1 0 0,-1 0 0,1 0 0,-1 0 1,1 0-1,-1-1 0,1 1 0,-1-1 0,1 0 0,0 1 0,-1-1 0,1 0 0,0-1 0,0 1 0,-1 0 0,1 0 1,0-1-1,0 0 0,1 1 0,-1-1 0,-2-2 0,3 2-113,-1-1 0,1 0 0,0 1 0,0-1 0,0 0-1,0 1 1,1-1 0,-1 0 0,1 0 0,-1 0 0,1 0 0,0 0 0,0 0 0,1 1 0,-1-1 0,0 0 0,1 0-1,0 0 1,0 0 0,0 1 0,2-6 0,20-33-805</inkml:trace>
</inkml:ink>
</file>

<file path=ppt/ink/ink1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09.887"/>
    </inkml:context>
    <inkml:brush xml:id="br0">
      <inkml:brushProperty name="width" value="0.05" units="cm"/>
      <inkml:brushProperty name="height" value="0.05" units="cm"/>
      <inkml:brushProperty name="color" value="#FF0066"/>
    </inkml:brush>
  </inkml:definitions>
  <inkml:trace contextRef="#ctx0" brushRef="#br0">1 93 10554,'18'47'6651,"-7"7"-3565,-11-47-2832,1 0 1,-1-1 0,0 1 0,0 0 0,-1 0 0,0-1 0,0 1-1,0 0 1,-1-1 0,0 1 0,0-1 0,-1 0 0,-4 8-1,32-72 171,-13 36-420,53-91 24,-64 111 25,1-1-1,0 1 1,-1-1 0,1 1-1,0 0 1,1 0-1,-1 0 1,0 0-1,1 0 1,-1 0 0,1 1-1,-1-1 1,1 1-1,0-1 1,-1 1-1,1 0 1,0 0 0,0 1-1,0-1 1,0 0-1,0 1 1,0 0-1,0 0 1,0 0 0,0 0-1,0 0 1,0 0-1,0 1 1,0 0-1,0-1 1,0 1 0,0 0-1,-1 1 1,1-1-1,0 0 1,-1 1 0,1-1-1,-1 1 1,1 0-1,-1 0 1,0 0-1,0 0 1,0 0 0,0 1-1,0-1 1,0 0-1,0 1 1,-1 0-1,0-1 1,1 1 0,1 5-1,0 11 226,0 1 0,-1 0 0,-1 0 0,-3 36 0,2-53-235,3-24-39,1-15-11,11-41 0,-12 67-8,0 1 1,0-1-1,1 0 1,0 1-1,1 0 1,0 0-1,0 1 0,1-1 1,7-7-1,-12 14 11,1 0 0,-1 1-1,1-1 1,-1 1-1,1 0 1,-1 0-1,1-1 1,0 1-1,0 0 1,0 0 0,0 0-1,-1 1 1,1-1-1,0 0 1,0 1-1,0 0 1,1-1-1,-1 1 1,0 0 0,3 0-1,-2 0 1,0 1 0,0 0 1,-1 0-1,1 0 0,0 0 0,-1 1 0,1-1 1,-1 1-1,0-1 0,1 1 0,-1 0 0,0 0 0,3 3 1,3 5-6,0 0 0,-1 1 1,0 0-1,-1 1 1,8 17-1,4 22-6,-15-39-383,0 0-1,1-1 1,0 0 0,1 0 0,1 0 0,-1-1 0,11 15 0,-15-24 85,1 0 0,-1 1 0,0-1 0,0 0 0,1 0 0,-1 0 0,1 0 0,-1 0 0,1 0 0,0 0 0,-1 0 0,1-1 0,0 1 0,2 0 0,11-6-1095</inkml:trace>
</inkml:ink>
</file>

<file path=ppt/ink/ink1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11.097"/>
    </inkml:context>
    <inkml:brush xml:id="br0">
      <inkml:brushProperty name="width" value="0.05" units="cm"/>
      <inkml:brushProperty name="height" value="0.05" units="cm"/>
      <inkml:brushProperty name="color" value="#FF0066"/>
    </inkml:brush>
  </inkml:definitions>
  <inkml:trace contextRef="#ctx0" brushRef="#br0">145 385 8962,'1'-1'427,"-1"0"1,0 0-1,-1 0 1,1-1-1,0 1 0,0 0 1,0 0-1,-1 0 1,1 0-1,0-1 0,-1 1 1,1 0-1,-1 0 1,1 0-1,-1 0 0,0 0 1,0 0-1,1 0 1,-1 1-1,0-1 0,0 0 1,0 0-1,0 0 1,0 1-1,-1-1 0,0 1-271,0 0-1,0 0 0,-1 1 1,1-1-1,0 1 0,0 0 1,0 0-1,0 0 0,0 0 1,0 0-1,0 0 0,0 0 1,0 1-1,0-1 0,1 0 1,-1 1-1,-2 2 0,4-4-140,-8 7 137,0 0 1,1 0-1,0 0 1,0 1-1,1 0 1,0 0-1,0 0 0,1 1 1,-8 18-1,8-12 35,0 1-1,-2 22 1,6-35-173,0 1 0,1-1 0,-1 0 0,1 0 0,0 1 0,0-1 0,1 0 1,-1 0-1,0 0 0,1 1 0,0-1 0,0 0 0,0 0 0,0 0 0,0 0 0,1 0 0,-1 0 1,1-1-1,3 4 0,-4-4-10,1-1 1,1 0 0,-1 0 0,0 0-1,0-1 1,0 1 0,0-1 0,1 1-1,-1-1 1,0 0 0,0 1-1,1-1 1,-1 0 0,0-1 0,0 1-1,1 0 1,-1-1 0,0 1-1,0-1 1,0 0 0,1 1 0,-1-1-1,0 0 1,0 0 0,0-1 0,0 1-1,2-3 1,3 0-11,-1-1 1,0 1-1,0-2 0,0 1 0,-1-1 1,0 1-1,5-8 0,1-7-273,0 0 0,-1-1-1,12-38 1,-26 50 142,4 9 135,0 0 1,0 0-1,0 1 0,0-1 0,0 0 0,0 0 1,0 0-1,0 0 0,0 0 0,0 0 0,0 0 1,0 1-1,0-1 0,1 0 0,-1 0 0,-1 0 1,1 0-1,0 0 0,0 0 0,0 0 1,0 1-1,0-1 0,0 0 0,0 0 0,0 0 1,0 0-1,0 0 0,0 0 0,0 0 0,0 0 1,0 1-1,0-1 0,0 0 0,0 0 0,0 0 1,-1 0-1,1 0 0,0 0 0,0 0 1,0 0-1,0 0 0,0 0 0,0 0 0,0 0 1,0 0-1,-1 0 0,1 0 0,0 0 0,0 0 1,0 0-1,0 0 0,0 0 0,0 0 1,-1 0-1,1 0 0,0 0 0,0 0 0,0 0 1,0 0-1,0 0 0,0 0 0,0 0 0,1 2 3,0-1-1,0 0 0,0 1 1,1-1-1,-1 0 0,1 0 1,-1 0-1,1 0 0,-1 0 0,1 0 1,0 0-1,-1 0 0,1-1 1,0 1-1,0-1 0,-1 1 1,1-1-1,0 1 0,0-1 0,0 0 1,0 0-1,2-1 0,5 3 4,-2-1 14,0 0-1,0 0 1,0-1-1,0 0 1,0 0-1,0 0 1,0-1-1,0 0 1,0-1-1,0 1 1,-1-1-1,1-1 1,-1 1-1,1-1 1,-1 0-1,0 0 1,0-1-1,0 0 1,0 0 0,-1-1-1,6-5 1,1-3 93,-1-1-1,0 0 1,-1-1 0,0 0 0,-1-1 0,-1 0 0,8-23 0,-12 30-83,-1 0-1,-1 0 1,1 0-1,-1 0 1,-1 0-1,0 0 0,0 0 1,-1 0-1,0-1 1,0 1-1,-1 0 1,-1 0-1,1 0 1,-2-1-1,-5-15 0,8 23-25,-1 1-1,0-1 0,1 1 0,-1-1 0,0 1 1,0 0-1,0-1 0,0 1 0,0 0 0,0 0 1,0-1-1,-1 1 0,1 0 0,0 0 0,-1 1 0,1-1 1,0 0-1,-1 0 0,1 1 0,-1-1 0,1 0 1,-1 1-1,-2-1 0,3 1 2,-1 1 0,0-1 0,0 1 0,0-1-1,1 1 1,-1 0 0,0-1 0,1 1 0,-1 0 0,1 0 0,-1 0 0,1 0 0,-1 0-1,1 1 1,0-1 0,-1 0 0,1 1 0,0-1 0,0 1 0,0-1 0,-1 3 0,-3 4 39,1 0 0,0 1 1,0 0-1,1 0 1,0 0-1,0 0 0,1 0 1,0 0-1,1 1 1,0-1-1,1 15 0,0-11 28,1-1-1,1 1 1,0 0-1,0-1 1,1 1-1,1-1 1,0 0-1,9 17 0,-8-21-27,-1 0 0,1 0 0,0 0 0,1 0 0,0-1 0,0 0-1,1 0 1,0-1 0,0 0 0,1 0 0,12 7 0,-14-10-34,0 0 0,1 0 1,0 0-1,0-1 0,0 0 1,0-1-1,0 0 0,0 0 1,0 0-1,0-1 0,0 0 1,0 0-1,1-1 0,-1 0 1,0 0-1,9-3 0,-3 0 1,-1-1-1,1 0 1,-1-1 0,-1 0-1,1-1 1,-1 0 0,-1-1-1,1 0 1,-1 0-1,0-1 1,-1-1 0,0 0-1,-1 0 1,0 0-1,-1-1 1,0-1 0,0 1-1,6-16 1,-9 17-5,0-1 0,0 0 1,-1 0-1,0 0 0,-1 0 0,-1-1 0,0 1 1,0-1-1,-1 1 0,0-1 0,-1 1 0,0 0 1,-1-1-1,-1 1 0,1 0 0,-2 0 0,0 0 1,0 0-1,-1 1 0,0 0 0,-7-11 0,11 19-5,-1-1-1,0 1 0,1 0 1,-1 0-1,0-1 0,0 1 0,0 0 1,-1 1-1,1-1 0,-4-2 1,4 3 0,1 1 1,0 0 0,0 0 0,0 0-1,-1 0 1,1 0 0,0 0 0,0 0-1,0 0 1,0 0 0,-1 1 0,1-1-1,0 0 1,0 1 0,0-1 0,0 1-1,0-1 1,0 1 0,0 0-1,0 0 1,0-1 0,0 1 0,0 0-1,0 0 1,1 0 0,-1 0 0,0 0-1,0 0 1,1 0 0,-2 2 0,-4 6 39,1 1 1,0-1-1,0 1 1,1 1-1,0-1 1,0 1-1,1 0 1,1-1-1,0 1 1,0 0-1,1 1 1,1-1-1,0 0 1,0 0-1,1 0 1,1 0-1,0 0 1,0 0-1,7 19 1,-3-14-153,0 0 0,1 0 0,1-1 0,0 0 0,15 19-1,-13-22-574,0 1-1,1-2 0,0 0 0,0 0 1,24 16-1,-28-23 156,-1 0 0,1-1 0,-1 1 0,1-2 0,11 4 0,42 3-1461</inkml:trace>
</inkml:ink>
</file>

<file path=ppt/ink/ink1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11.669"/>
    </inkml:context>
    <inkml:brush xml:id="br0">
      <inkml:brushProperty name="width" value="0.05" units="cm"/>
      <inkml:brushProperty name="height" value="0.05" units="cm"/>
      <inkml:brushProperty name="color" value="#FF0066"/>
    </inkml:brush>
  </inkml:definitions>
  <inkml:trace contextRef="#ctx0" brushRef="#br0">0 193 7706,'48'-51'4629,"-47"51"-4522,-1 0 1,1-1 0,-1 1-1,1 0 1,-1-1 0,1 1-1,-1 0 1,1 0 0,-1-1-1,1 1 1,-1 0 0,1 0-1,0 0 1,-1 0 0,1 0-1,-1 0 1,1 0 0,-1 0 0,1 0-1,0 0 1,-1 0 0,1 0-1,-1 0 1,1 0 0,-1 1-1,1-1 1,-1 0 0,1 0-1,-1 1 1,1-1 0,-1 0-1,1 1 1,-1-1 0,1 0-1,-1 1 1,1-1 0,-1 1-1,1 0 1,9 21 2033,-8-18-1724,11 39 1891,-1 1 1,11 87-1,-1-3-655,-17-107-1460,-3-9-99,1 0 1,0-1-1,1 1 0,6 13 0,-10-24-90,1-1-1,-1 1 1,0-1 0,0 1 0,0 0-1,1-1 1,-1 1 0,0-1 0,0 0-1,1 1 1,-1-1 0,0 1-1,1-1 1,-1 1 0,1-1 0,-1 0-1,1 1 1,-1-1 0,0 0-1,1 1 1,-1-1 0,1 0 0,1 1-1,2-12 40,-5-21 0,-10-31-158,-23-72-1,21 92-138,2-1-1,2 0 0,1-1 0,-1-55 0,10 93 233,-1 0-1,1 0 1,1 0-1,-1 1 1,1-1-1,1 0 1,-1 1-1,1-1 0,0 1 1,5-8-1,-7 12 24,0 1-1,0-1 1,0 1-1,0-1 0,0 1 1,0 0-1,1 0 0,-1-1 1,0 1-1,0 0 1,1 0-1,-1 0 0,1 1 1,-1-1-1,1 0 1,-1 0-1,1 1 0,0-1 1,-1 1-1,1 0 1,0-1-1,-1 1 0,1 0 1,0 0-1,-1 0 0,1 0 1,0 0-1,0 0 1,-1 1-1,1-1 0,0 0 1,-1 1-1,1-1 1,-1 1-1,1 0 0,-1 0 1,1 0-1,-1-1 1,1 1-1,-1 0 0,0 1 1,1-1-1,-1 0 0,0 0 1,0 0-1,0 1 1,1 1-1,3 2 45,-1 0 0,-1 0 0,1 0 1,-1 0-1,1 1 0,-1-1 0,-1 1 0,1 0 0,-1 0 0,0 0 0,-1 0 0,1 0 1,-1 0-1,0 1 0,-1-1 0,0 0 0,0 1 0,0-1 0,-1 0 0,1 0 0,-4 10 1,2-8-15,-1 0 1,0 0 0,-1 0 0,1 0 0,-2-1-1,1 1 1,-1-1 0,0 0 0,-1 0 0,1-1 0,-1 1-1,-1-2 1,1 1 0,-1 0 0,-8 4 0,11-7-100,0 0-1,-1 0 1,0-1 0,1 1 0,-1-1 0,0 0 0,0 0 0,0-1 0,0 1 0,-1-1-1,1 0 1,-6 0 0,11-1-4,-1 0 0,0-1-1,1 1 1,-1 0 0,1 0 0,-1 0-1,1 0 1,-1-1 0,1 1 0,-1 0-1,1-1 1,0 1 0,-1 0 0,1-1-1,-1 1 1,1 0 0,0-1 0,-1 1-1,1-1 1,0 1 0,-1-1-1,1 1 1,0-1 0,0 1 0,-1-1-1,1 1 1,0-1 0,0 1 0,0-1-1,0 0 1,2-23-2139,14-20-166,3 14 1442</inkml:trace>
</inkml:ink>
</file>

<file path=ppt/ink/ink1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12.108"/>
    </inkml:context>
    <inkml:brush xml:id="br0">
      <inkml:brushProperty name="width" value="0.05" units="cm"/>
      <inkml:brushProperty name="height" value="0.05" units="cm"/>
      <inkml:brushProperty name="color" value="#FF0066"/>
    </inkml:brush>
  </inkml:definitions>
  <inkml:trace contextRef="#ctx0" brushRef="#br0">14 31 9514,'1'15'2162,"0"4"107,0 0-1,1 1 1,7 26-1,-8-41-2026,0-1 0,0 0 0,1 0 0,0 0 0,0 0 0,0 0-1,0 0 1,0 0 0,1 0 0,0-1 0,0 0 0,0 1 0,0-1 0,0 0-1,1-1 1,-1 1 0,1 0 0,0-1 0,-1 0 0,8 3 0,-8-4-137,1-1 0,0 1 0,-1-1 0,1 0 0,-1 0 0,1 0 0,-1-1 0,1 1 1,0-1-1,-1 0 0,1 0 0,-1 0 0,0 0 0,1-1 0,-1 0 0,0 1 1,0-1-1,0 0 0,0 0 0,0 0 0,-1-1 0,1 1 0,0-1 0,-1 0 1,3-3-1,0 0-28,1-1 1,-1 0-1,0 0 0,-1-1 1,0 1-1,0-1 1,0 0-1,-1 0 1,3-12-1,-5 17-66,-1 0 1,1-1-1,-1 1 1,0-1-1,1 1 0,-2 0 1,1-1-1,0 1 1,-1-1-1,1 1 0,-1 0 1,0 0-1,0-1 1,-1 1-1,1 0 0,0 0 1,-1 0-1,0 0 1,-2-3-1,0 2-5,1 1 0,-1 0-1,1 1 1,-1-1 0,0 1 0,0-1-1,0 1 1,0 0 0,0 1 0,-1-1-1,1 1 1,-8-2 0,-2 1-720,0 1-1,0 0 1,0 0 0,-1 2 0,1 0-1,0 0 1,0 2 0,-16 4 0,24-5-963,8 1 1295,11 0 1120,18 1-336</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1:59.348"/>
    </inkml:context>
    <inkml:brush xml:id="br0">
      <inkml:brushProperty name="width" value="0.05" units="cm"/>
      <inkml:brushProperty name="height" value="0.05" units="cm"/>
      <inkml:brushProperty name="color" value="#FF0066"/>
    </inkml:brush>
  </inkml:definitions>
  <inkml:trace contextRef="#ctx0" brushRef="#br0">415 873 8050,'1'-1'735,"1"0"-1,0 0 1,0 0 0,0 1 0,0-1 0,0 0-1,0 1 1,0-1 0,0 1 0,4 0 0,21 2 547,49 10 1,-20-1-210,51 0-429,1-4 1,144-10-1,-123 0-443,175-15 732,-167 7-557,-75 7-260,0-3 0,113-28 0,-149 28 100,0-2 0,-1-1 0,0 0 0,-1-2 0,0-1 0,-1-1 0,-1-1 0,0-1 0,23-22-1,-31 25-77,-1 0 0,0-2 0,16-22 0,-24 30-122,-1 0-1,-1-1 0,1 1 1,-1-1-1,-1 0 0,1 0 0,-1 0 1,-1 0-1,1 0 0,-1-15 1,-2-42-25,-11-76 0,11 129 12,-1 0-1,0 0 1,-1 0-1,0 0 1,-1 1-1,-10-22 1,11 28-2,0 0 1,-1 0-1,1 0 1,-1 1-1,0-1 0,0 1 1,-1 0-1,1 0 1,-1 1-1,0-1 0,0 1 1,0 0-1,0 1 0,0-1 1,-1 1-1,-8-3 1,-22-3 6,0 1 0,-51-3 0,1 1-8,-133-8 49,20 2-46,-423-46 1,561 59-9,1 2 0,0 3 0,-1 3 0,2 2 0,-1 3 0,1 2 0,-86 32 0,111-33 14,1 2 0,0 1 0,1 1 0,-35 24 0,58-33-11,-1 0 0,1 0-1,0 1 1,1 1 0,0-1-1,0 1 1,1 1 0,0-1 0,0 1-1,1 0 1,1 1 0,0 0-1,0-1 1,1 2 0,0-1 0,-3 18-1,6-20 19,0 0-1,0 0 1,1 0 0,0 1-1,1-1 1,0 0-1,1 0 1,-1 0-1,2-1 1,-1 1 0,1 0-1,7 14 1,-2-10 16,-1-1 0,1-1 0,1 1 0,0-1 0,1-1 1,0 1-1,16 11 0,11 5 74,1-3 0,1-1 0,1-1 0,45 16 0,144 47 642,-187-74-283,0-1 0,0-2 0,73 4 0,-106-12-361,1-1 0,0 1 0,-1-2 0,14-3 0,-20 5-409,0-1 0,0 0 0,0 0 0,0 0 0,0 0-1,0-1 1,0 1 0,-1-1 0,1 1 0,-1-1 0,1 0-1,-1 0 1,1 0 0,-1 0 0,0-1 0,3-4 0,-6-1-1205</inkml:trace>
</inkml:ink>
</file>

<file path=ppt/ink/ink1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12.521"/>
    </inkml:context>
    <inkml:brush xml:id="br0">
      <inkml:brushProperty name="width" value="0.05" units="cm"/>
      <inkml:brushProperty name="height" value="0.05" units="cm"/>
      <inkml:brushProperty name="color" value="#FF0066"/>
    </inkml:brush>
  </inkml:definitions>
  <inkml:trace contextRef="#ctx0" brushRef="#br0">100 0 12347,'1'32'5121,"4"0"-2969,0 1-143,0 3-569,-1-3-216,-2 1-552,1-3-208,-3-2-280,0-6-96,-5-7-584,-1-5-552,0-9-1520,1-2-481,0-10 1801</inkml:trace>
  <inkml:trace contextRef="#ctx0" brushRef="#br0" timeOffset="1">33 211 12875,'-33'-30'5265,"52"49"-3201,8 0-391,8-8-545,3 0-312,3-3-392,-2-7-176,-5-1-680,0 3-1440,-18 1 1256</inkml:trace>
</inkml:ink>
</file>

<file path=ppt/ink/ink1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12.968"/>
    </inkml:context>
    <inkml:brush xml:id="br0">
      <inkml:brushProperty name="width" value="0.05" units="cm"/>
      <inkml:brushProperty name="height" value="0.05" units="cm"/>
      <inkml:brushProperty name="color" value="#FF0066"/>
    </inkml:brush>
  </inkml:definitions>
  <inkml:trace contextRef="#ctx0" brushRef="#br0">36 0 8018,'-2'2'382,"0"-1"1,0 0 0,-1 1-1,1-1 1,0 1 0,0-1-1,0 1 1,0 0 0,1 0 0,-1 0-1,0 0 1,1 1 0,0-1-1,-1 0 1,1 0 0,0 1-1,0-1 1,0 1 0,0 2-1,0 0-3,0 0 0,1 0 0,0 0-1,0 0 1,0-1 0,1 1 0,-1 0 0,1 0-1,3 8 1,0-2 37,0 0 0,1 0 1,0-1-1,1 0 0,0 0 0,0 0 1,1-1-1,10 11 0,-9-12-296,1-1-1,0 0 1,0 0 0,1-1 0,0 0-1,0 0 1,0-1 0,0-1 0,1 0-1,0 0 1,0-1 0,0 0 0,0-1-1,1 0 1,-1-1 0,1 0 0,-1-1-1,1 0 1,-1-1 0,0 0 0,1-1-1,-1 0 1,11-5 0,-19 6-110,0 0-1,0 0 1,0-1 0,0 0 0,0 1-1,-1-1 1,1 0 0,-1 0 0,1 0-1,-1-1 1,0 1 0,0-1 0,0 1-1,0-1 1,2-5 0,0 1-98,-2-1-1,1 0 1,-1 1-1,2-14 1,-4 16 0,0 1-1,1-1 1,0 0-1,0 1 1,0-1-1,1 1 1,-1-1 0,1 1-1,0 0 1,0-1-1,1 1 1,-1 0-1,1 1 1,0-1-1,0 0 1,0 1 0,7-7-1,-8 9 86,0 0 0,-1 0 1,1 0-1,0 0 0,0 0 0,0 0 0,0 1 0,0-1 0,0 1 0,0-1 1,0 1-1,0 0 0,0 0 0,1 0 0,-1 0 0,0 0 0,0 0 0,0 0 0,0 1 1,0-1-1,0 1 0,0 0 0,0-1 0,0 1 0,0 0 0,0 0 0,-1 0 1,1 1-1,0-1 0,-1 0 0,1 1 0,0-1 0,-1 1 0,0-1 0,1 1 1,1 2-1,4 8 129,1 0 0,-2 0 0,1 1 1,6 19-1,-4-9 205,2 3-47,-4-8-86,0-1 1,11 18-1,-16-32-254,0 0 0,0 0-1,0 0 1,0 0 0,1 0-1,-1-1 1,1 1 0,0-1-1,-1 1 1,1-1 0,0 0-1,0 0 1,0 0 0,1-1-1,-1 1 1,7 1 0,-9-3-113,0 0 0,0 0 0,0 0 1,0 0-1,0 0 0,0 0 0,0 0 1,0-1-1,1 1 0,-1 0 0,0-1 1,0 1-1,-1-1 0,1 1 0,0-1 0,0 1 1,0-1-1,0 0 0,0 1 0,0-1 1,0-1-1,9-10-1093</inkml:trace>
</inkml:ink>
</file>

<file path=ppt/ink/ink1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13.420"/>
    </inkml:context>
    <inkml:brush xml:id="br0">
      <inkml:brushProperty name="width" value="0.05" units="cm"/>
      <inkml:brushProperty name="height" value="0.05" units="cm"/>
      <inkml:brushProperty name="color" value="#FF0066"/>
    </inkml:brush>
  </inkml:definitions>
  <inkml:trace contextRef="#ctx0" brushRef="#br0">13 13 11266,'-13'4'4465,"15"-1"-3232,4 0-481,7-3-424,1-3-288,5-5-976,3 2-329,13 1 673</inkml:trace>
  <inkml:trace contextRef="#ctx0" brushRef="#br0" timeOffset="1">222 51 7242,'102'141'3750,"-87"-120"-1730,-2 1 0,15 32 1,1-1 1357,-23-43-2737,-5-7-424,1 0-1,0 0 1,-1 0-1,1 0 1,0 0-1,0 0 1,1-1-1,-1 1 1,1-1-1,-1 0 1,1 1-1,0-1 1,0 0-1,4 2 1,-6-5-173,0 1 0,0 0 1,0-1-1,0 1 0,0-1 0,0 1 1,0-1-1,0 0 0,0 1 0,0-1 0,0 0 1,-1 0-1,1 0 0,0 1 0,-1-1 1,1 0-1,0 0 0,-1 0 0,1 0 1,-1 0-1,1 0 0,-1-1 0,1 0 1,9-30 237,6-40-98,-10 39-246,1 1 0,19-48-1,-26 79-241,1 0-1,-1 0 1,1 0-1,0 0 1,0 0-1,-1 0 1,1 0-1,0 0 1,0 1 0,0-1-1,0 0 1,0 1-1,0-1 1,0 1-1,0-1 1,0 1-1,0-1 1,0 1-1,0 0 1,1-1-1,-1 1 1,0 0-1,0 0 1,0 0-1,0 0 1,1 0-1,-1 0 1,2 1-1,7-2-1391,8-1-316</inkml:trace>
</inkml:ink>
</file>

<file path=ppt/ink/ink1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14.302"/>
    </inkml:context>
    <inkml:brush xml:id="br0">
      <inkml:brushProperty name="width" value="0.05" units="cm"/>
      <inkml:brushProperty name="height" value="0.05" units="cm"/>
      <inkml:brushProperty name="color" value="#FF0066"/>
    </inkml:brush>
  </inkml:definitions>
  <inkml:trace contextRef="#ctx0" brushRef="#br0">12 94 8874,'-6'11'8026,"3"16"-6346,3-14-264,-2 11-462,2 1 0,1-1 0,0 0-1,2 0 1,10 38 0,-13-60-934,0-1 0,0 1 0,1 0 0,-1-1 0,1 1 0,0-1-1,-1 1 1,1-1 0,0 1 0,0-1 0,0 0 0,0 1 0,0-1 0,0 0 0,0 0 0,0 1 0,1-1 0,-1 0 0,0 0 0,1 0 0,-1-1 0,1 1 0,-1 0 0,1-1 0,-1 1-1,1 0 1,-1-1 0,1 0 0,0 1 0,-1-1 0,1 0 0,0 0 0,-1 0 0,1 0 0,-1 0 0,1 0 0,0-1 0,-1 1 0,1 0 0,0-1 0,-1 1 0,1-1 0,1-1 0,2-1-11,0 0 1,0 0 0,-1 0-1,1-1 1,-1 0-1,0 0 1,0 0 0,0-1-1,-1 1 1,1-1 0,3-7-1,5-12 10,-1-1-1,-1-1 0,-1 0 1,-1 0-1,-1 0 0,4-34 0,-7 72 167,2 0-1,-1 0 1,2 0-1,-1-1 1,17 20-1,-19-26-138,0-1 0,0 0 0,1 0 0,-1-1-1,1 1 1,0-1 0,0 0 0,0 0 0,0-1 0,0 1-1,1-1 1,-1 0 0,1-1 0,0 1 0,-1-1 0,1 0-1,0-1 1,0 0 0,0 1 0,-1-2 0,1 1 0,0-1-1,0 0 1,0 0 0,8-3 0,-7 2-18,0-1-1,-1 0 1,1 0 0,-1 0-1,1-1 1,-1 0 0,0-1-1,0 1 1,-1-1-1,1 0 1,-1-1 0,0 1-1,-1-1 1,1 0 0,-1 0-1,0 0 1,-1-1 0,1 0-1,-1 1 1,2-8 0,-2 4-9,0 1 0,0-1 0,1 1 0,0 1 0,0-1 1,1 0-1,1 1 0,6-9 0,-10 15 6,0 0-1,1 0 1,-1 0-1,0 1 1,1-1-1,-1 1 1,1-1-1,-1 1 1,1 0-1,-1 0 1,1 0-1,0 0 1,0 1 0,0-1-1,-1 1 1,1-1-1,0 1 1,0 0-1,0 0 1,0 1-1,0-1 1,0 0-1,-1 1 1,1 0-1,0 0 1,0-1 0,-1 2-1,1-1 1,-1 0-1,1 0 1,4 4-1,1 0 104,0 0 0,-1 1-1,1 0 1,-1 0 0,0 0 0,0 1-1,-1 0 1,0 0 0,8 14 0,-12-18-98,0 1 0,0-1 1,-1 1-1,1 0 0,-1-1 1,1 1-1,-1 0 1,-1 0-1,1 0 0,0 0 1,-1 0-1,0 0 0,0 0 1,0 0-1,-1 0 1,1 0-1,-1 0 0,0-1 1,0 1-1,0 0 0,0 0 1,-1-1-1,0 1 1,1 0-1,-5 5 0,0-2-24,0-1 0,0 1-1,-1-1 1,1-1 0,-1 1 0,0-1-1,-1 0 1,0-1 0,1 0-1,-1 0 1,-1-1 0,1 1-1,-15 2 1,16-4-47,0-1 0,0 1 0,0-1 1,0-1-1,0 0 0,0 0 0,0 0 0,0 0 0,0-1 0,0-1 0,1 1 0,-1-1 1,0 0-1,1 0 0,-1-1 0,1 0 0,-11-6 0,15 7-298,-1-1 0,1 1 0,0-1 0,0 1 0,0-1 0,0 1 0,0-1 0,0 0 0,1 0 0,-1 0 0,1 0 0,0 0 0,0-1 0,0 1 0,0 0 0,1 0 0,-1-1 0,1 1 0,0-5 0,-5-24-1700</inkml:trace>
</inkml:ink>
</file>

<file path=ppt/ink/ink1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14.780"/>
    </inkml:context>
    <inkml:brush xml:id="br0">
      <inkml:brushProperty name="width" value="0.05" units="cm"/>
      <inkml:brushProperty name="height" value="0.05" units="cm"/>
      <inkml:brushProperty name="color" value="#FF0066"/>
    </inkml:brush>
  </inkml:definitions>
  <inkml:trace contextRef="#ctx0" brushRef="#br0">145 39 20780,'-24'11'7402,"-3"-3"-6394,-6-11-904,8-13-1584,-10-22 1032</inkml:trace>
</inkml:ink>
</file>

<file path=ppt/ink/ink1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25.027"/>
    </inkml:context>
    <inkml:brush xml:id="br0">
      <inkml:brushProperty name="width" value="0.05" units="cm"/>
      <inkml:brushProperty name="height" value="0.05" units="cm"/>
      <inkml:brushProperty name="color" value="#FF0066"/>
    </inkml:brush>
  </inkml:definitions>
  <inkml:trace contextRef="#ctx0" brushRef="#br0">7 99 4945,'-4'-4'3396,"4"4"-3019,0-1 0,-1 1 0,1-1 1,0 1-1,-1-1 0,1 1 0,0-1 1,0 1-1,0-1 0,0 1 0,0-1 1,-1 1-1,1-1 0,0 1 1,0-1-1,0 0 0,0 1 0,1-1 1,-1 1-1,0-1 0,0 1 0,0-1 1,0 1-1,1-1 0,-1 0 1,1 0-68,1 0 1,-1 0-1,0 0 1,1 0-1,-1 0 1,1 1 0,-1-1-1,1 0 1,-1 1-1,1-1 1,-1 1 0,3-1-1,56-4-2111,-51 5 3025,19-5-913,1 0 0,-1-2 0,-1-1 0,52-22 0,-55 21-608,5 8 122</inkml:trace>
</inkml:ink>
</file>

<file path=ppt/ink/ink1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26.548"/>
    </inkml:context>
    <inkml:brush xml:id="br0">
      <inkml:brushProperty name="width" value="0.05" units="cm"/>
      <inkml:brushProperty name="height" value="0.05" units="cm"/>
      <inkml:brushProperty name="color" value="#FF0066"/>
    </inkml:brush>
  </inkml:definitions>
  <inkml:trace contextRef="#ctx0" brushRef="#br0">70 203 4569,'-37'30'1942,"36"-30"-1758,0 0 0,1 0 0,-1 0 0,0 0 0,0 0 0,0 0 0,0 0 1,0 0-1,0 0 0,1 0 0,-1-1 0,0 1 0,0 0 0,0-1 0,1 1 0,-1 0 1,0-1-1,0 1 0,1-1 0,-1 1 0,0-1 0,1 0 0,-1 1 0,0-1 0,1 0 1,-1 1-1,1-1 0,-1 0 0,1 0 0,0 1 0,-1-1 0,1-1 0,-3-2 2034,-3-5 2723,8 4-2485,22 3-1600,-6 2-685,499-69 2201,-322 38-1336,60 7-295,11-1-287,-250 23-396,-12 2-45,-1 0 1,1 0-1,-1 0 0,1-1 0,-1 1 0,1-1 0,-1 0 0,1 0 0,-1 0 0,0-1 1,0 1-1,0-1 0,0 1 0,5-5 0,-8 6-24,0 0-1,1-1 1,-1 1-1,0 0 1,0-1-1,0 1 1,1-1-1,-1 1 1,0 0-1,0-1 1,0 1 0,0-1-1,0 1 1,0-1-1,0 1 1,0 0-1,0-1 1,0 1-1,0-1 1,0 1 0,0-1-1,0 1 1,0-1-1,0 1 1,-1 0-1,1-1 1,0 1-1,0-1 1,0 1-1,-1 0 1,1-1 0,0 1-1,0 0 1,-1-1-1,1 1 1,0 0-1,-1 0 1,1-1-1,-1 1 1,1 0 0,0 0-1,-1-1 1,1 1-1,-1 0 1,0 0-1,-26-9-3157,14 5-2953,11 2 4962</inkml:trace>
</inkml:ink>
</file>

<file path=ppt/ink/ink1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26.983"/>
    </inkml:context>
    <inkml:brush xml:id="br0">
      <inkml:brushProperty name="width" value="0.05" units="cm"/>
      <inkml:brushProperty name="height" value="0.05" units="cm"/>
      <inkml:brushProperty name="color" value="#FF0066"/>
    </inkml:brush>
  </inkml:definitions>
  <inkml:trace contextRef="#ctx0" brushRef="#br0">46 39 9146,'-27'-24'1992,"17"14"-863,10 10-1100,0 0 1,0 0 0,0 0 0,1 0 0,-1 0 0,0 0 0,0 0 0,0 0-1,0 0 1,0 0 0,0 0 0,0 0 0,0 0 0,0 0 0,0 0 0,1-1-1,-1 1 1,0 0 0,0 0 0,0 0 0,0 0 0,0 0 0,0 0-1,0 0 1,0 0 0,0 0 0,0 0 0,0 0 0,0 0 0,0 0 0,0 0-1,0-1 1,0 1 0,0 0 0,0 0 0,0 0 0,0 0 0,0 0 0,0 0-1,0 0 1,0 0 0,0 0 0,0 0 0,0-1 0,0 1 0,0 0 0,0 0-1,0 0 1,0 0 0,0 0 0,0 0 0,0 0 0,0 0 0,0 0 0,0 0-1,0 0 1,0-1 0,0 1 0,0 0 0,0 0 0,0 0 0,0 0 0,0 0-1,-1 0 1,1 0 0,0 0 0,0 0 0,0 0 0,0 0 0,53 5 3057,-21-3-2264,0 2 0,-1 0 1,0 3-1,0 0 0,45 18 1,-74-25-764,1 1 0,-1 0-1,1 0 1,-1 0 0,1 1 0,-1-1 0,0 1 0,0-1 0,0 1 0,0 0 0,0-1-1,0 1 1,0 0 0,0 0 0,-1 1 0,1-1 0,-1 0 0,0 0 0,0 1 0,0-1-1,0 1 1,0-1 0,0 1 0,0-1 0,-1 1 0,1-1 0,-1 1 0,0 0 0,0-1 0,0 1-1,0 0 1,0-1 0,-1 1 0,1 0 0,-1-1 0,0 1 0,1-1 0,-1 1 0,-1-1-1,1 1 1,0-1 0,0 0 0,-4 4 0,-5 9 168,-2 0 0,1-1 0,-2 0 0,0-1 0,-24 19 0,-81 50 297,102-72-451,-50 30-158,65-39-20,1-1 1,-1 0-1,0 0 0,0 1 1,0-1-1,0 0 0,1 0 0,-1 0 1,0 0-1,0 0 0,0 0 0,0 0 1,0-1-1,1 1 0,-1 0 1,0 0-1,0-1 0,0 1 0,1 0 1,-1-1-1,0 1 0,0-1 1,1 1-1,-1-1 0,0 1 0,1-1 1,-1 1-1,1-1 0,-1 0 1,0 1-1,1-1 0,0 0 0,-1 0 1,1 1-1,-1-1 0,1 0 1,-1-1-1,1 0-216,-1 1 1,1-1 0,-1 0-1,1 1 1,-1-1-1,1 0 1,0 1-1,0-1 1,0 0-1,0 1 1,0-1-1,0 0 1,0 0 0,1 1-1,-1-1 1,1 1-1,-1-1 1,1 0-1,1-1 1,9-12-811</inkml:trace>
</inkml:ink>
</file>

<file path=ppt/ink/ink1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27.445"/>
    </inkml:context>
    <inkml:brush xml:id="br0">
      <inkml:brushProperty name="width" value="0.05" units="cm"/>
      <inkml:brushProperty name="height" value="0.05" units="cm"/>
      <inkml:brushProperty name="color" value="#FF0066"/>
    </inkml:brush>
  </inkml:definitions>
  <inkml:trace contextRef="#ctx0" brushRef="#br0">34 126 7594,'-33'-106'3138,"35"87"8443,16 59-9452,-4-11-689,18 58 1,-29-76-1199,67 266 4068,-63-255-4005,-7-21-311,0-1 1,0 0-1,0 0 0,0 1 0,0-1 0,1 0 0,-1 1 0,0-1 0,0 0 0,1 0 0,-1 0 0,0 1 0,0-1 0,1 0 0,-1 0 0,0 0 0,1 0 0,-1 1 0,0-1 0,0 0 0,1 0 0,-1 0 0,0 0 0,1 0 1,-1 0-1,0 0 0,1 0 0,-1 0 0,0 0 0,1 0 0,-1 0 0,0 0 0,1 0 0,-1 0 0,0 0 0,1-1 0,-1 1 0,0 0 0,1 0 0,-1 0 0,0 0 0,0-1 0,1 1 0,-1 0 0,0 0 0,0-1 0,0 1 1,1 0-1,-1 0 0,0-1 0,0 1 0,0 0 0,1-1 0,1-8-657,3-21 498</inkml:trace>
</inkml:ink>
</file>

<file path=ppt/ink/ink1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28.417"/>
    </inkml:context>
    <inkml:brush xml:id="br0">
      <inkml:brushProperty name="width" value="0.05" units="cm"/>
      <inkml:brushProperty name="height" value="0.05" units="cm"/>
      <inkml:brushProperty name="color" value="#FF0066"/>
    </inkml:brush>
  </inkml:definitions>
  <inkml:trace contextRef="#ctx0" brushRef="#br0">75 4 3321,'-16'2'1352,"0"-1"-896,5-2-288,0-1-264,1 0-336,-1 1 328</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16.228"/>
    </inkml:context>
    <inkml:brush xml:id="br0">
      <inkml:brushProperty name="width" value="0.05" units="cm"/>
      <inkml:brushProperty name="height" value="0.05" units="cm"/>
      <inkml:brushProperty name="color" value="#FF0066"/>
    </inkml:brush>
  </inkml:definitions>
  <inkml:trace contextRef="#ctx0" brushRef="#br0">340 597 4017,'-1'0'224,"1"0"1,-1 0-1,0 0 1,1 0-1,-1 0 0,0 0 1,1 0-1,-1 0 1,1 0-1,-1 0 1,0 0-1,1 0 0,-1 0 1,1 0-1,-1 1 1,0-1-1,1 0 1,-1 0-1,1 1 0,-1-1 1,1 0-1,-1 1 1,1-1-1,-1 0 0,1 1 1,-1-1-1,1 1 1,0-1-1,-1 1 1,1-1-1,-1 1 0,1-1 1,0 1-1,0 0 1,-1-1-1,1 1 1,0-1-1,0 1 0,0 0 1,0-1-1,0 1 1,0 0-1,0-1 1,0 1-1,0-1 0,0 2 1,1 0-93,-1-1 1,1 1-1,0-1 0,0 0 1,0 1-1,-1-1 0,2 0 1,-1 0-1,0 1 0,0-1 1,0 0-1,0 0 0,1 0 1,-1 0-1,0-1 0,1 1 1,-1 0-1,1-1 0,2 2 1,4 0 63,0 1 1,0 0 0,-1 1-1,12 6 1,8 3 147,-23-11-247,1-2 0,-1 1 0,1 0 0,-1-1 0,1 0 1,0 0-1,-1 0 0,1-1 0,-1 0 0,1 1 1,0-2-1,-1 1 0,0 0 0,8-4 0,14-4 342,31 1 232,-1 2 0,101 2-1,62-6 452,-196 7-974,-1-1 1,1-1-1,-1-1 0,0 0 0,-1-2 0,1-1 0,26-16 1,-41 21-52,0 0 0,0 0 0,-1-1 1,1 0-1,-1-1 0,-1 1 1,1-1-1,6-9 0,-11 13-74,1 0 0,-1 0 0,0-1 0,0 1 0,0-1-1,-1 1 1,1-1 0,0 1 0,-1-1 0,0 1 0,1-1 0,-1 1 0,0-1-1,0 0 1,-1 1 0,1-1 0,0 1 0,-1-1 0,0 1 0,1-1-1,-1 1 1,0-1 0,0 1 0,-1 0 0,1-1 0,0 1 0,-1 0 0,1 0-1,-3-2 1,-14-15 3,-1 0 0,-1 1 0,-31-22-1,4 4-6,-45-37-6,-60-52-28,137 112 11,0 1 0,-1 0 0,0 1-1,-28-15 1,33 21 5,-1 0 1,0 1-1,0 0 1,-1 1-1,1 1 1,0-1-1,-1 2 1,-14-1-1,-30 1 8,0 2-1,-71 11 1,111-10-11,0 2-1,0 0 1,1 1 0,0 0 0,0 1-1,0 1 1,1 1 0,-1 0-1,2 1 1,0 1 0,0 0 0,-13 13-1,5-2 5,2 2 0,1 0 0,0 1 0,2 1 0,1 0 0,-16 35 0,25-44 70,0 0 0,1 0 0,1 0 0,1 1 0,0-1 0,1 1 0,1 0 0,0 1 0,1-1 0,1 0 0,1 0 0,4 23 0,-4-34-46,0 0-1,0-1 1,1 1 0,0-1 0,0 1-1,0-1 1,1 0 0,-1 0 0,1 0-1,1 0 1,-1 0 0,1-1 0,-1 0-1,1 1 1,1-1 0,-1-1 0,0 1-1,1-1 1,0 1 0,0-1 0,0-1-1,0 1 1,0-1 0,1 0 0,-1 0-1,1 0 1,-1-1 0,1 0 0,0 0 0,-1 0-1,1-1 1,8 0 0,7-1-253,0-1 0,-1-1 0,1 0 1,-1-2-1,1 0 0,-2-2 0,34-14 1,18-10-2054,-7 3 923</inkml:trace>
</inkml:ink>
</file>

<file path=ppt/ink/ink1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28.846"/>
    </inkml:context>
    <inkml:brush xml:id="br0">
      <inkml:brushProperty name="width" value="0.05" units="cm"/>
      <inkml:brushProperty name="height" value="0.05" units="cm"/>
      <inkml:brushProperty name="color" value="#FF0066"/>
    </inkml:brush>
  </inkml:definitions>
  <inkml:trace contextRef="#ctx0" brushRef="#br0">5 5 320,'-1'-2'280,"-1"1"-200,1-1 16</inkml:trace>
</inkml:ink>
</file>

<file path=ppt/ink/ink1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29.713"/>
    </inkml:context>
    <inkml:brush xml:id="br0">
      <inkml:brushProperty name="width" value="0.05" units="cm"/>
      <inkml:brushProperty name="height" value="0.05" units="cm"/>
      <inkml:brushProperty name="color" value="#FF0066"/>
    </inkml:brush>
  </inkml:definitions>
  <inkml:trace contextRef="#ctx0" brushRef="#br0">69 49 6025,'-7'-2'686,"-28"-13"2525,33 14-2249,0-1-1,0 1 1,0-1-1,1 0 1,-1 0-1,0 1 1,1-1-1,0 0 1,-2-4 0,-6-5 178</inkml:trace>
</inkml:ink>
</file>

<file path=ppt/ink/ink1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30.556"/>
    </inkml:context>
    <inkml:brush xml:id="br0">
      <inkml:brushProperty name="width" value="0.05" units="cm"/>
      <inkml:brushProperty name="height" value="0.05" units="cm"/>
      <inkml:brushProperty name="color" value="#FF0066"/>
    </inkml:brush>
  </inkml:definitions>
  <inkml:trace contextRef="#ctx0" brushRef="#br0">116 91 5969,'-36'-7'1742,"1"1"1740,1 3 4433,28 3-4031,2 1-481,10 11-3107,-5-12-316,7 14 145,1-2 1,1 1-1,0-1 0,18 17 1,25 27 198,-37-37-261,2-2 0,0 1 0,0-2 0,2-1 0,0 0 0,1-1 0,0-2 0,23 11 0,-39-21-48,0 0 1,0 0 0,0-1-1,0 1 1,0-1 0,0 0-1,1-1 1,-1 0 0,0 1-1,0-2 1,1 1 0,-1 0-1,9-3 1,-11 2 17,0 0 0,0-1 0,0 1 0,-1-1-1,1 1 1,0-1 0,-1 0 0,1 0 0,-1 0 0,1 0 0,-1-1-1,0 1 1,0-1 0,0 1 0,-1-1 0,1 0 0,0 1 0,-1-1 0,0 0-1,0 0 1,0 0 0,0 0 0,1-5 0,0-3 51,-1 0 0,0 1 0,-1-1 1,0 0-1,-1 0 0,0 0 0,0 1 0,-1-1 1,-1 0-1,0 1 0,0 0 0,-1 0 0,-6-12 1,-7-10-118,-2 0 0,-32-42 0,43 64-10,8 10-5,0 0-1,0-1 1,-1 1-1,1 0 0,0-1 1,0 1-1,0 0 0,0 0 1,0-1-1,0 1 1,0 0-1,0-1 0,0 1 1,0 0-1,0-1 0,0 1 1,0 0-1,0-1 0,0 1 1,0 0-1,0-1 1,0 1-1,0 0 0,0 0 1,0-1-1,0 1 0,1 0 1,-1-1-1,0 1 1,0 0-1,0 0 0,1-1 1,-1 1-1,0 0 0,0 0 1,0 0-1,1-1 0,-1 1 1,0 0-1,1 0 1,-1 0-1,0 0 0,0 0 1,1-1-1,-1 1 0,0 0 1,1 0-1,-1 0 1,0 0-1,1 0 0,-1 0 1,0 0-1,1 0 0,-1 0 1,21-1-1967,-20 1 1839,24 1-3960,42 8-1,-28-4 2532</inkml:trace>
</inkml:ink>
</file>

<file path=ppt/ink/ink1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30.970"/>
    </inkml:context>
    <inkml:brush xml:id="br0">
      <inkml:brushProperty name="width" value="0.05" units="cm"/>
      <inkml:brushProperty name="height" value="0.05" units="cm"/>
      <inkml:brushProperty name="color" value="#FF0066"/>
    </inkml:brush>
  </inkml:definitions>
  <inkml:trace contextRef="#ctx0" brushRef="#br0">241 45 9242,'20'-24'6924,"-19"24"-6822,-1 0-1,0-1 1,1 1 0,-1 0 0,0-1 0,1 1 0,-1-1-1,0 1 1,0 0 0,1-1 0,-1 1 0,0-1 0,0 1-1,0-1 1,1 1 0,-1-1 0,0 1 0,0-1 0,0 1-1,0-1 1,0 1 0,0-1 0,0 1 0,0-1 0,0 1-1,0-1 1,-1 1 0,1 0 0,0-1 0,0 1 0,0-1-1,-1 1 1,1-1 0,0 1 0,0-1 0,-1 1 0,1 0-1,0-1 1,-1 1 0,1 0 0,0-1 0,-1 1 0,1 0-1,-1 0 1,1-1 0,0 1 0,-1 0 0,1 0 0,-1-1-1,1 1 1,-1 0 0,1 0 0,-1 0 0,1 0 0,-1 0-1,1 0 1,-1 0 0,1 0 0,-1 0 0,1 0 0,-2 0-1,-8 1 278,0 0 1,0 1-1,1 0 0,-1 1 0,0-1 0,1 2 0,-1 0 0,-11 6 0,4-1-89,0 1 1,1 1-1,-22 19 0,31-24-216,0 1 0,1 0 0,0 0 0,0 1-1,1 0 1,0 0 0,1 0 0,-8 18-1,11-24-64,0 0 0,0 0 0,1 0 0,-1 1 0,0-1-1,1 0 1,0 1 0,-1-1 0,1 0 0,0 1 0,0-1-1,0 0 1,1 1 0,-1-1 0,0 0 0,1 1 0,0-1 0,-1 0-1,1 0 1,0 0 0,0 1 0,1-1 0,-1 0 0,0 0-1,0-1 1,1 1 0,0 0 0,-1 0 0,1-1 0,0 1-1,0-1 1,-1 1 0,1-1 0,0 0 0,1 0 0,-1 1-1,0-2 1,0 1 0,5 1 0,-2 0-2,0-1-1,1-1 1,-1 1-1,1-1 1,-1 0 0,0 0-1,1 0 1,-1-1-1,1 1 1,-1-2 0,0 1-1,0 0 1,0-1 0,1 0-1,6-4 1,7-5 52,-1 0 1,28-22-1,-31 21 30,-12 11-83,-1 0 0,1 0 0,0 0 0,-1 0 0,1 0 0,0 1 0,0-1 0,0 1 0,0 0 0,-1 0 0,1 0 0,0 0 0,0 0 0,0 0 0,0 1 0,0-1 1,-1 1-1,1 0 0,0 0 0,0 0 0,-1 1 0,4 1 0,-1-1-224,0 0 0,0 0 0,0-1 0,0 0 0,0 0 0,0 0 0,6 0 0,-4-2-459,0 0 1,0-1 0,0 0 0,0 0-1,0 0 1,-1-1 0,1 0-1,-1-1 1,0 1 0,0-1-1,0 0 1,0-1 0,-1 1-1,6-7 1,10-6-1615,5-3 1188</inkml:trace>
</inkml:ink>
</file>

<file path=ppt/ink/ink1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31.463"/>
    </inkml:context>
    <inkml:brush xml:id="br0">
      <inkml:brushProperty name="width" value="0.05" units="cm"/>
      <inkml:brushProperty name="height" value="0.05" units="cm"/>
      <inkml:brushProperty name="color" value="#FF0066"/>
    </inkml:brush>
  </inkml:definitions>
  <inkml:trace contextRef="#ctx0" brushRef="#br0">108 2 8242,'-1'-1'329,"1"1"1,-1 0-1,0 0 1,0-1 0,1 1-1,-1 0 1,0 0-1,0 0 1,0 0-1,1 0 1,-1 0-1,0 0 1,0 0 0,0 0-1,1 1 1,-1-1-1,0 0 1,0 0-1,0 1 1,-15 11 2193,-9 21-402,18-20-1523,-1 0 0,2 1-1,0 1 1,0-1 0,1 1-1,1 0 1,-3 19-1,6-29-513,1 0 0,0-1-1,0 1 1,0-1 0,0 1-1,1 0 1,0-1 0,0 1-1,0-1 1,0 1-1,1-1 1,3 7 0,-3-8-100,0 0 0,0-1 0,0 1 1,0-1-1,1 0 0,-1 1 0,1-1 1,0-1-1,0 1 0,-1 0 0,1 0 1,0-1-1,0 0 0,1 0 0,-1 0 1,0 0-1,0 0 0,1 0 0,5 0 1,2-1-490,-1 0 0,1-1 0,-1 0 1,1-1-1,0 0 0,-1-1 0,0 0 0,0 0 1,0-1-1,0 0 0,0-1 0,-1 0 0,15-11 1,-6 3-723,0-1-1,0-1 1,-1 0 0,-1-1 0,20-27 0,-13 9 516</inkml:trace>
</inkml:ink>
</file>

<file path=ppt/ink/ink1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31.942"/>
    </inkml:context>
    <inkml:brush xml:id="br0">
      <inkml:brushProperty name="width" value="0.05" units="cm"/>
      <inkml:brushProperty name="height" value="0.05" units="cm"/>
      <inkml:brushProperty name="color" value="#FF0066"/>
    </inkml:brush>
  </inkml:definitions>
  <inkml:trace contextRef="#ctx0" brushRef="#br0">83 326 6305,'33'-50'3008,"-33"50"-2917,0 0 1,0 0 0,1 0-1,-1-1 1,0 1 0,0 0 0,0 0-1,0 0 1,0 0 0,0-1-1,1 1 1,-1 0 0,0 0 0,0 0-1,0-1 1,0 1 0,0 0-1,0 0 1,0 0 0,0-1 0,0 1-1,0 0 1,0 0 0,0 0-1,0-1 1,0 1 0,0 0 0,0 0-1,0 0 1,0-1 0,0 1-1,0 0 1,0 0 0,-1 0-1,1-1 1,0 1 0,0 0 0,0 0-1,0 0 1,0-1 0,-10 3 1446,-9 7-118,11-2-729,0 0-1,0 1 1,0 0-1,1 1 0,0-1 1,-10 18-1,13-20-489,1-1 1,0 1-1,0 0 0,1 0 1,0 0-1,0 0 0,0 0 1,1 1-1,0-1 0,0 1 0,1-1 1,-1 0-1,2 8 0,-1-12-169,1 1 0,-1-1-1,1 0 1,0 1 0,-1-1 0,1 0-1,0 0 1,0 0 0,1 0-1,-1 0 1,0 0 0,1 0-1,-1 0 1,1 0 0,0-1 0,-1 1-1,1-1 1,0 1 0,3 1-1,-1-1-13,0 0 0,0-1 0,0 1 0,1-1-1,-1 0 1,0 0 0,1-1 0,-1 1 0,0-1-1,6 0 1,0-1-10,0 0 0,0-1 0,0 0 0,0 0-1,0-1 1,0 0 0,-1-1 0,16-8 0,-11 2 11,-1 0 0,0-1 1,-1 0-1,0-1 1,-1-1-1,-1 1 1,0-2-1,0 0 0,-1 0 1,-1 0-1,-1-1 1,0 0-1,7-24 1,-13 38-9,-1 0 1,0-1 0,1 1-1,-1 0 1,0-1 0,0 1-1,1 0 1,-1-1 0,0 1-1,-1 0 1,1-1 0,0 1-1,0-1 1,0 1 0,-1 0 0,0-2-1,-2 6 261,3 14-60,1-4-27,1-1 0,0 1 0,1-1-1,1 0 1,0 0 0,10 22 0,-12-30-200,0 0 1,1-1 0,-1 1-1,0-1 1,1 0-1,0 1 1,0-1 0,0-1-1,0 1 1,0 0-1,1-1 1,-1 1 0,1-1-1,0 0 1,-1 0-1,1-1 1,0 1 0,0-1-1,0 0 1,0 0 0,0 0-1,1 0 1,-1-1-1,8 0 1,-9 0-235,-1 0 1,1-1-1,0 0 1,-1 1-1,1-1 1,-1 0-1,0 0 1,1 0-1,-1 0 0,0-1 1,0 1-1,1-1 1,-1 1-1,0-1 1,-1 0-1,1 1 0,0-1 1,0 0-1,-1-1 1,1 1-1,-1 0 1,0 0-1,1 0 1,-1-1-1,0 1 0,0-1 1,-1 1-1,2-5 1,8-26-1347</inkml:trace>
  <inkml:trace contextRef="#ctx0" brushRef="#br0" timeOffset="1">300 1 11298,'-16'17'4353,"5"-1"-2936,8 1-1129,9-4-256,5-8-712,8-1-297,11-4 3282,5-3-2073</inkml:trace>
</inkml:ink>
</file>

<file path=ppt/ink/ink1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32.637"/>
    </inkml:context>
    <inkml:brush xml:id="br0">
      <inkml:brushProperty name="width" value="0.05" units="cm"/>
      <inkml:brushProperty name="height" value="0.05" units="cm"/>
      <inkml:brushProperty name="color" value="#FF0066"/>
    </inkml:brush>
  </inkml:definitions>
  <inkml:trace contextRef="#ctx0" brushRef="#br0">0 681 6961,'84'51'4202,"-26"-9"1961,-50-37-5686,-1 0 0,1 1 0,-1 0-1,-1 0 1,1 0 0,-1 1 0,0 0 0,-1 1-1,0-1 1,0 1 0,0 0 0,-1 0-1,0 0 1,-1 1 0,0-1 0,0 1-1,1 9 1,-4-18-461,0 0 1,0 0-1,0 0 0,0 0 1,0 0-1,1 0 0,-1 0 0,0 0 1,0 0-1,0 0 0,0 0 1,0 0-1,0 0 0,0 0 0,0 0 1,0 0-1,1 0 0,-1 0 0,0 0 1,0 0-1,0 0 0,0 0 1,0 0-1,0 0 0,0 1 0,0-1 1,0 0-1,0 0 0,0 0 0,1 0 1,-1 0-1,0 0 0,0 0 1,0 0-1,0 0 0,0 0 0,0 1 1,4-21 73,4-16-75,-3 18-12,1 0 1,0 1-1,1-1 0,1 2 0,0-1 0,2 1 0,0 0 0,14-16 0,-23 30-3,1 0-1,-1 1 1,1-1-1,0 1 1,-1-1 0,1 1-1,0 0 1,0 0-1,0-1 1,0 2-1,0-1 1,0 0-1,0 0 1,1 1-1,-1-1 1,0 1-1,0-1 1,0 1-1,1 0 1,-1 0-1,0 0 1,0 0-1,1 0 1,-1 1-1,0-1 1,0 1 0,0-1-1,1 1 1,-1 0-1,0 0 1,0 0-1,0 0 1,0 0-1,3 3 1,4 5 2,0-1 1,0 2-1,-1-1 1,0 1-1,8 13 1,3 3 93,-16-22-87,0 0 0,0-1 0,0 0-1,0 0 1,1 0 0,-1 0 0,1 0 0,0-1 0,0 1 0,0-1-1,0 0 1,0 0 0,0-1 0,0 1 0,1-1 0,-1 0 0,1 0-1,-1-1 1,1 1 0,-1-1 0,1 0 0,-1 0 0,1 0 0,-1-1-1,1 0 1,-1 0 0,1 0 0,-1 0 0,0 0 0,0-1 0,1 0-1,-1 0 1,0 0 0,-1-1 0,7-4 0,10-8-2,0-1 1,-2-1-1,0-1 1,0-1 0,-2 0-1,-1-1 1,0-1-1,19-37 1,-29 45 2,-11 17-6,-13 17 50,2 4 16,1 1 1,1 1 0,-13 34 0,24-44-62,11-32-37,-3-2-91,1 0 1,1 1-1,10-20 1,-2 6-187,-13 27 268,-1 1-1,1 0 1,0 0 0,0 0 0,1 0-1,-1 0 1,0 1 0,1-1-1,-1 0 1,1 1 0,-1-1 0,1 0-1,0 1 1,-1 0 0,1-1-1,3 0 1,-3 2 23,-1-1-1,0 1 1,1 1-1,-1-1 1,1 0 0,-1 0-1,0 0 1,1 1-1,-1-1 1,0 1 0,1-1-1,-1 1 1,0-1-1,0 1 1,1 0-1,-1 0 1,0-1 0,0 1-1,0 0 1,0 0-1,0 0 1,0 0 0,0 0-1,0 1 1,-1-1-1,1 0 1,0 2-1,2 0 4,-1 0 0,1 0 0,-1 0 0,1 0 0,0 0 0,0 0-1,0-1 1,0 0 0,1 1 0,-1-1 0,1-1 0,-1 1-1,1 0 1,5 1 0,-6-3 13,0 1 0,1-1 0,-1 0 0,0 0 1,0 0-1,0 0 0,0-1 0,0 1 0,1-1 0,-1 0 0,0 0 0,0 0 0,0 0 1,-1 0-1,1-1 0,0 1 0,0-1 0,-1 0 0,4-2 0,4-5 15,0 0 0,-1 0-1,0-1 1,0 0 0,-1 0-1,0-1 1,-1 0 0,0-1 0,-1 1-1,0-1 1,-1 0 0,6-23 0,-6 15-4,-1-1 1,-1 0-1,-1 0 1,-1 0-1,-1 1 1,-1-1-1,-4-30 1,5 50-15,-23-133 10,17 111-33,0 1 1,-1 0 0,-20-41-1,26 62 22,1 0 0,-1 0 0,1 0 0,-1 0 0,1-1 0,-1 1 0,0 0 0,0 0 0,0 0 0,1 0 0,-1 1 0,0-1 0,0 0 0,0 0 0,-1 1 0,1-1 0,0 0 0,-2 0 0,2 1 5,1 0-1,-1 0 1,0 0 0,1 1-1,-1-1 1,0 0-1,1 0 1,-1 0-1,1 1 1,-1-1-1,0 1 1,1-1-1,-1 0 1,1 1 0,-1-1-1,1 1 1,-1-1-1,1 1 1,-1-1-1,1 1 1,0-1-1,-1 1 1,1 0 0,-1 0-1,-2 6 38,0 0 1,0 0-1,1 1 1,0-1-1,-1 11 0,-1 15 103,2 0 0,1 0 0,2 0 0,1 0 0,1 0 0,2 0 0,2 0 0,0-1-1,3 0 1,0-1 0,21 42 0,8-7 56,-35-61-229,0 1-1,0-1 1,1 0 0,0 0 0,0-1 0,0 1 0,0-1 0,1 0 0,6 3 0,-11-6-50,0-1 1,0 1-1,1 0 1,-1-1 0,0 0-1,0 1 1,1-1 0,-1 0-1,1 0 1,-1 1-1,0-1 1,1 0 0,1-1-1,-2 1-17,-1 0 0,1 0 1,-1 0-1,0-1 0,1 1 0,-1 0 0,1 0 0,-1-1 0,0 1 0,1 0 0,-1-1 0,0 1 0,1 0 0,-1-1 0,0 1 0,0-1 0,1 1 0,-1 0 0,0-1 0,0 1 0,0-1 0,0 1 0,0-1 0,1 1 0,-1-1 0,0-2-273,0 0 1,-1 1-1,1-1 0,0 1 0,-1-1 0,1 1 0,-1-1 0,0 1 0,0-1 0,0 1 0,-2-4 1,-12-19-2168,-2-3 1031</inkml:trace>
</inkml:ink>
</file>

<file path=ppt/ink/ink1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33.100"/>
    </inkml:context>
    <inkml:brush xml:id="br0">
      <inkml:brushProperty name="width" value="0.05" units="cm"/>
      <inkml:brushProperty name="height" value="0.05" units="cm"/>
      <inkml:brushProperty name="color" value="#FF0066"/>
    </inkml:brush>
  </inkml:definitions>
  <inkml:trace contextRef="#ctx0" brushRef="#br0">40 288 7634,'-37'-54'3423,"37"54"-3369,0 0 1,-1-1-1,1 1 1,0 0-1,0 0 0,0-1 1,0 1-1,-1 0 1,1 0-1,0-1 0,0 1 1,0 0-1,0-1 1,0 1-1,0 0 0,0-1 1,0 1-1,0 0 1,0-1-1,0 1 0,0 0 1,0 0-1,0-1 1,0 1-1,0 0 0,0-1 1,0 1-1,1 0 0,-1-1 1,0 1-1,0 0 1,0 0-1,0-1 0,1 1 1,-1 0-1,0 0 1,0 0-1,1-1 0,-1 1 1,0 0-1,0 0 1,1 0-1,-1-1 0,0 1 1,0 0-1,1 0 1,-1 0-1,0 0 0,1 0 1,0 0-1,17 0 1311,-13 0-907,57 0 2286,-25 0-137,66 7 1,-100-7-2472,1 1 0,-1-1-1,1 1 1,-1 0 0,0 0 0,0 0-1,1 1 1,-1-1 0,0 1-1,0 0 1,0 0 0,-1 0 0,1 0-1,0 0 1,-1 0 0,1 1 0,-1-1-1,0 1 1,0 0 0,0 0 0,0 0-1,0 0 1,-1 0 0,1 0 0,-1 0-1,0 0 1,0 1 0,1 4 0,-1 2-244,0-1 1,-1 1-1,0 0 1,-1-1 0,0 1-1,0-1 1,-1 1-1,-5 14 1,7-26-822,0 0-1,0 0 1,0 0 0,1 0-1,-1 0 1,1 0 0,0 0 0,-1 0-1,1 0 1,0 0 0,1-2-1,13-16-1314</inkml:trace>
  <inkml:trace contextRef="#ctx0" brushRef="#br0" timeOffset="1">241 1 13299,'-6'1'5121,"3"2"-3921,3 1-400,20 3-4104</inkml:trace>
</inkml:ink>
</file>

<file path=ppt/ink/ink1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33.500"/>
    </inkml:context>
    <inkml:brush xml:id="br0">
      <inkml:brushProperty name="width" value="0.05" units="cm"/>
      <inkml:brushProperty name="height" value="0.05" units="cm"/>
      <inkml:brushProperty name="color" value="#FF0066"/>
    </inkml:brush>
  </inkml:definitions>
  <inkml:trace contextRef="#ctx0" brushRef="#br0">26 78 10642,'-4'6'12960,"-2"5"-10035,3-3-2756,0 1 0,1 0 0,-1-1 0,2 1 0,-1 0 0,1 16 0,1-24-157,-1 0 0,1 0 0,0 0 0,0 0 0,0 1 0,1-1 0,-1 0 0,0 0 0,0 0 0,0 0 0,1 0 0,-1 0 0,1 0 0,-1 0 0,1 0 0,-1-1 0,1 1 0,-1 0 0,1 0 0,0 0 0,-1 0 0,1-1 0,0 1 1,0 0-1,0-1 0,-1 1 0,1 0 0,0-1 0,0 1 0,0-1 0,0 0 0,0 1 0,0-1 0,0 0 0,0 0 0,0 1 0,0-1 0,0 0 0,0 0 0,1 0 0,-1 0 0,0 0 0,0 0 0,0-1 0,0 1 0,0 0 0,1-1 0,4-1 135,0 0 1,-1-1-1,1 1 0,0-1 0,8-7 0,27-15 279,0 1 0,1 2 0,60-21 0,-13 4-100,-88 39-366,-1 0 0,0 0 0,0 0 0,1 0 0,-1 0 0,0 0 0,1 0 0,-1-1 0,0 1 0,0 0 0,1 0 0,-1 0 0,0 0 0,0-1 0,1 1-1,-1 0 1,0 0 0,0-1 0,0 1 0,1 0 0,-1 0 0,0-1 0,0 1 0,0 0 0,0-1 0,0 1 0,0 0 0,0-1 0,0 1 0,1 0 0,-1 0 0,0-1 0,0 1 0,0 0 0,0-1 0,-1 1 0,1 0 0,0-1 0,0 1 0,0 0 0,0-1 0,0 1 0,0 0 0,0 0 0,-1-1 0,1 1-1,0 0 1,0 0 0,0-1 0,-1 1 0,1 0 0,0 0 0,0-1 0,-1 1 0,1 0 0,0 0 0,0 0 0,-1 0 0,1-1 0,0 1 0,0 0 0,-1 0 0,1 0 0,0 0 0,-1 0 0,1 0 0,0 0 0,-1 0 0,-27-9-3695,-6 9 526,-14 3 1239</inkml:trace>
</inkml:ink>
</file>

<file path=ppt/ink/ink1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7:33.925"/>
    </inkml:context>
    <inkml:brush xml:id="br0">
      <inkml:brushProperty name="width" value="0.05" units="cm"/>
      <inkml:brushProperty name="height" value="0.05" units="cm"/>
      <inkml:brushProperty name="color" value="#FF0066"/>
    </inkml:brush>
  </inkml:definitions>
  <inkml:trace contextRef="#ctx0" brushRef="#br0">1 482 12891,'14'-10'6345,"15"-9"-2032,29-9-2505,18-12-495,16-12-609,3-5-192,-4-1-144,-10 1-264,-13 6-944,-8 5-600,-12 11 2456,-7 7-1272</inkml:trace>
  <inkml:trace contextRef="#ctx0" brushRef="#br0" timeOffset="1">1054 93 15219,'26'23'16580,"-28"-24"-16068,0-1-888,1 1 448,-20-6-192</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18.784"/>
    </inkml:context>
    <inkml:brush xml:id="br0">
      <inkml:brushProperty name="width" value="0.05" units="cm"/>
      <inkml:brushProperty name="height" value="0.05" units="cm"/>
      <inkml:brushProperty name="color" value="#FF0066"/>
    </inkml:brush>
  </inkml:definitions>
  <inkml:trace contextRef="#ctx0" brushRef="#br0">1 221 3537,'6'-9'14090,"20"-2"-12787,-4 3-17,42-22 394,80-53 0,-112 55-2701,-4-6-4005,-15 17 3836</inkml:trace>
</inkml:ink>
</file>

<file path=ppt/ink/ink1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8:01.447"/>
    </inkml:context>
    <inkml:brush xml:id="br0">
      <inkml:brushProperty name="width" value="0.05" units="cm"/>
      <inkml:brushProperty name="height" value="0.05" units="cm"/>
      <inkml:brushProperty name="color" value="#FF0066"/>
    </inkml:brush>
  </inkml:definitions>
  <inkml:trace contextRef="#ctx0" brushRef="#br0">550 1366 6017,'-1'-2'305,"0"0"-1,0 0 0,1 0 1,-1 0-1,1-1 0,-1 1 1,1 0-1,0 0 1,0 0-1,0 0 0,0-1 1,0 1-1,0 0 0,0 0 1,1 0-1,-1 0 0,1 0 1,1-3-1,2-19 6175,15 25-5818,0 1 0,23 4 1,-23-3-483,0 0 1,23 0 0,371-2 1635,-310-4-1443,132-21-1,67-2 391,-217 27-565,-1 3 0,89 17 0,-84-11-27,161-3-1,-98-6-60,52 7 624,374 64-1,-152-21 61,-271-38-729,672 18 48,-198-45 445,-375 5-386,943-18-9,-891 16-173,763 2 32,-550 44-9,13 1 3,-217-20-8,168 6-35,165 20 66,-259-12-36,343-12-25,-396-15 52,249-23-36,-166-1 33,-162 22-29,41-1-25,-291 0 29,79-2 10,-1-3 0,133-27 0,-194 27-7,0-1 0,0-2 0,0 0 0,-1-1 0,0-2 0,-1 0 0,0-1 0,-1-1 0,34-28 0,-27 17-6,-1-1 0,-1-1 0,-2-1-1,-1-2 1,32-48 0,-49 65-1,1 1-1,-2-1 0,1 0 0,-2 0 0,0-1 1,0 1-1,-1-1 0,0 0 0,-2 0 1,1 0-1,-1 0 0,-1 0 0,-1 0 0,1 0 1,-2-1-1,0 1 0,-1 1 0,0-1 1,-5-12-1,-12-23-1,-2 1 0,-2 1 0,-3 2 0,-1 0 0,-1 2 0,-3 1 0,-58-58 0,76 86-2,-1 1 1,0 1-1,0 0 1,-1 1-1,0 1 0,-1 0 1,-31-11-1,-11 0-22,-62-11 0,63 17 18,-5-1 2,-9-2 6,-110-41-1,122 35 0,-1 3 0,-1 3-1,-1 3 1,0 2 0,-1 4-1,1 1 1,-77 4 0,-336 13-11,288-4 16,-236-13 8,128-1-10,-1569-107 55,1016 54-49,174 61-43,-7 30 61,101-4 20,334-17-50,-449 9-11,222-25 65,-283 1-76,304 29-2,1 1 37,-119 3 32,297-11-52,17 0 9,-163 7-13,-94-10 12,361-9 1,-174-2-16,251-5-51,0 3 0,0 3-1,-144 26 1,34 20-145,58-13 94,-28-4-20,93-21 16,-103 32 1,145-34 126,0 1 0,0 0 0,1 1-1,0 1 1,1 1 0,0 1 0,1 1 0,1 0 0,0 1 0,2 1 0,-1 1 0,-21 33-1,33-43 6,0 1-1,0 0 0,1 0 0,0 0 1,0 0-1,1 1 0,1-1 0,-1 0 1,2 1-1,-1-1 0,1 1 0,1 0 1,-1-1-1,2 1 0,-1-1 0,2 0 1,4 16-1,5 8 161,1 0 0,2-1 0,27 43 0,-27-50 12,2 0 1,0-1-1,1-1 1,2-1-1,0 0 1,43 34-1,-47-44-468,-1-2 1,1 0-1,1-1 0,-1 0 0,2-2 0,-1 0 1,1-1-1,0 0 0,0-2 0,1 0 0,36 3 1,-6-7-5480</inkml:trace>
</inkml:ink>
</file>

<file path=ppt/ink/ink1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8:08.928"/>
    </inkml:context>
    <inkml:brush xml:id="br0">
      <inkml:brushProperty name="width" value="0.05" units="cm"/>
      <inkml:brushProperty name="height" value="0.05" units="cm"/>
      <inkml:brushProperty name="color" value="#FF0066"/>
    </inkml:brush>
  </inkml:definitions>
  <inkml:trace contextRef="#ctx0" brushRef="#br0">862 1652 5489,'0'0'1971,"23"-4"1079,-13 1-2795,0-1-1,1 0 0,-1 0 1,-1-1-1,1-1 0,9-6 1,-8 5-11,0 0 0,1 0 1,22-8-1,-2 6 282,0 0 0,65-7 1,70 4 592,-45 5-473,-103 5-570,641-38 1369,-29 3-52,-574 29-1162,-1-3 0,-1-2 0,0-2 0,-1-3 0,79-38 0,106-42 603,-63 27-182,-135 53-352,59-36 0,-82 42-116,0 0 0,-1-1 1,-1-1-1,0-1 0,18-21 1,-31 32-141,0 0 1,-1 0-1,0 0 0,0 0 1,0-1-1,0 1 1,-1-1-1,1 1 0,-1-1 1,0 0-1,-1 1 0,1-1 1,-1 0-1,0 1 1,0-1-1,-1-5 0,-2-8 56,0 0 0,-11-31 0,10 34-90,-12-37 5,-2 1-1,-2 0 1,-50-90-1,57 119-19,-1 2 0,-1 0 0,0 1 0,-2 0 0,0 1 0,-1 1 0,-1 1 0,0 0 0,-1 2 0,-43-25 0,-1 10-21,-114-36 1,-78-5-23,158 44 19,0 0-44,-1 3 0,0 5 0,-144-7 0,-403 46-212,4 40 161,605-57 123,16-1-1,-303 38-25,247-28 10,0 4 1,-84 31 0,137-38 8,1 0 1,0 2-1,1 1 1,0 0 0,1 2-1,1 0 1,0 2 0,1 0-1,1 1 1,1 1 0,0 0-1,1 1 1,-16 29-1,16-23 0,2 1-1,1 0 0,1 1 1,1 0-1,2 1 0,0 0 1,3 0-1,0 1 0,2 0 1,-2 60-1,7-69 5,1-1 0,1 1 0,0-1 0,2 0 0,0 0 0,1 0 1,1-1-1,1 1 0,1-2 0,0 1 0,2-1 0,0-1 0,1 0 0,0 0 0,1-2 0,1 1 1,1-2-1,0 0 0,1 0 0,1-2 0,-1 0 0,2-1 0,0 0 0,0-2 0,31 12 0,-16-11 16,0-2 0,0-2-1,0-1 1,1-1 0,0-2-1,47-3 1,203-35 83,-20 1-5945,-174 31 3556</inkml:trace>
</inkml:ink>
</file>

<file path=ppt/ink/ink1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8:27.579"/>
    </inkml:context>
    <inkml:brush xml:id="br0">
      <inkml:brushProperty name="width" value="0.05" units="cm"/>
      <inkml:brushProperty name="height" value="0.05" units="cm"/>
      <inkml:brushProperty name="color" value="#FF0066"/>
    </inkml:brush>
  </inkml:definitions>
  <inkml:trace contextRef="#ctx0" brushRef="#br0">262 724 6929,'-20'-3'7592,"19"3"-7525,1 0 0,0 0 0,0 0 1,-2-1 1949,2 1-1950,29 24 3778,-19-17-4444,2 1 747,-3 0-7,0-2 0,0 1 0,1-2 0,0 1 0,0-1 1,0-1-1,15 5 0,13 1 539,1-2 0,-1-2 0,76 2 0,117-16 734,-146 3-1054,450-46 976,-489 45-1337,26-3 80,0-3 1,117-35 0,-156 36-16,79-32 239,-97 37-267,-1-2 1,0 0 0,0-1 0,-1 0 0,18-17 0,4-8 36,-21 19-38,2 0 1,0 0-1,1 1 1,22-13-1,-29 22-19,0-1-1,-1-1 0,0 1 1,0-1-1,-1-1 0,1 0 0,-2 0 1,9-11-1,-14 15-7,1 1 1,-1-1-1,0 0 0,-1 1 1,1-1-1,-1 0 0,0 0 1,1-1-1,-2 1 0,1 0 1,0 0-1,-1 0 1,0 0-1,0-1 0,0 1 1,-1 0-1,1 0 0,-1 0 1,0 0-1,0 0 0,-1 0 1,1 0-1,-1 0 0,0 0 1,-3-5-1,-2-2-2,-1 0 0,-1 1-1,0 0 1,0 0 0,0 1 0,-1 0-1,-1 1 1,0 0 0,0 0 0,0 1-1,-1 1 1,0 0 0,0 1-1,-1 0 1,-24-6 0,-16-1 0,0 3-1,-90-5 1,65 8-26,11-4-28,-111-31-1,-3-1-199,151 37 219,-1 2 0,1 1 0,0 1 0,-36 3 0,-68 18-27,-218 61 0,168-34-110,135-35 121,-33 6-12,1 4 1,-119 48 0,192-66 43,0 0 1,0 0 0,0 1-1,0 0 1,1 0-1,0 0 1,0 1 0,-10 12-1,14-15 3,1 1 0,0 0 0,-1 0 0,1-1 0,1 1 0,-1 1 0,1-1 0,-1 0 0,1 0 0,0 0 0,1 1 0,-1-1 0,1 0 0,0 1 0,0-1 0,0 1 0,0-1 0,1 0 0,2 8 0,2 5 0,0-1 0,2 0 1,0 0-1,1-1 1,11 17-1,53 69 76,-57-82-41,1-1 1,0-1-1,2 0 1,0-1 0,0-1-1,1 0 1,32 17-1,-39-26-50,1 0 0,0-1 0,0 0 0,0-1-1,0 0 1,1-1 0,0-1 0,-1 0-1,1-1 1,0-1 0,0 0 0,0 0 0,0-1-1,19-5 1,2-3-2137,0-2 1,61-27-1,-8-5-572</inkml:trace>
</inkml:ink>
</file>

<file path=ppt/ink/ink1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8:35.046"/>
    </inkml:context>
    <inkml:brush xml:id="br0">
      <inkml:brushProperty name="width" value="0.05" units="cm"/>
      <inkml:brushProperty name="height" value="0.05" units="cm"/>
      <inkml:brushProperty name="color" value="#FF0066"/>
    </inkml:brush>
  </inkml:definitions>
  <inkml:trace contextRef="#ctx0" brushRef="#br0">89 140 8538,'-17'-8'8518,"-4"8"-6659,-10 7-1758,29-6-51,1 0 0,-1 0-1,1 0 1,-1 1 0,1-1 0,0 0-1,0 1 1,0-1 0,0 1 0,0-1-1,0 1 1,0 0 0,1-1 0,-1 1-1,0 0 1,1 0 0,-1-1 0,1 1-1,0 0 1,0 0 0,0 0 0,0-1-1,0 1 1,0 0 0,0 0 0,1 3-1,-1 3 98,1 17 111,1 1 1,1-1 0,0 0 0,3 0-1,0 0 1,1-1 0,1 0-1,1 0 1,17 29 0,-24-50-245,-1 0 0,2 0 0,-1 0 0,0 0 1,0-1-1,1 1 0,0-1 0,-1 1 0,1-1 0,0 0 0,0 0 0,0 0 0,0-1 1,1 1-1,-1-1 0,0 0 0,1 0 0,-1 0 0,1 0 0,-1 0 0,1-1 0,-1 0 1,1 0-1,0 0 0,-1 0 0,1 0 0,-1-1 0,1 1 0,-1-1 0,1 0 0,-1 0 1,0 0-1,1-1 0,3-1 0,3-2-10,0 0 0,0-1 0,-1 0 0,0-1 0,0 0 0,-1 0 0,1 0 1,-2-1-1,1-1 0,7-10 0,0-4-25,-1 0 0,-1-1 0,-1-1 0,14-39 0,-22 51 16,-1 0 0,0 0 0,0 0-1,-1 0 1,-1 0 0,0-1 0,-1 1 0,-1 0 0,0-1-1,0 1 1,-5-17 0,5 28 5,1 0 0,-1 0 0,0 0 0,0 0 0,0 0 0,-1 0 0,1 0 0,0 0 0,-1 0 0,1 1 0,-4-3 0,-4 2-25,2 16-25,6-6 63,1-1 0,0 1-1,0-1 1,0 0-1,1 1 1,1-1 0,-1 0-1,1 1 1,0-1 0,0 0-1,1 0 1,0-1-1,1 1 1,-1 0 0,9 10-1,-10-14 9,1 1 0,-1-1 0,1 0-1,0 0 1,0 0 0,0 0-1,1-1 1,-1 1 0,1-1 0,-1 0-1,1 0 1,0 0 0,0-1 0,0 1-1,0-1 1,0 0 0,0 0 0,0 0-1,0 0 1,0-1 0,0 0 0,1 0-1,-1 0 1,0 0 0,0-1 0,0 1-1,1-1 1,-1 0 0,4-2 0,-4 1-1,0 0 0,-1 0 0,1 0 1,-1 0-1,1-1 0,-1 1 1,0-1-1,0 0 0,0 0 1,-1 0-1,1 0 0,-1 0 0,0 0 1,1-1-1,-2 0 0,1 1 1,0-1-1,-1 0 0,2-5 1,-2 6 6,0 0 0,0-1 1,-1 1-1,0 0 0,1-1 1,-1 1-1,-1 0 1,1 0-1,0-1 0,-1 1 1,1 0-1,-1 0 0,0 0 1,0-1-1,0 1 0,-1 0 1,1 0-1,-1 1 1,0-1-1,0 0 0,0 0 1,0 1-1,-4-5 0,-2 1-59,0 1-1,-1 0 1,1 0-1,-1 1 0,0 0 1,0 0-1,-1 1 1,1 0-1,-1 1 0,0 0 1,1 0-1,-1 1 1,-16 1-1,-16-5-1418,41 5 1353,-22-5-1664,22 5 1650,1-1 0,-1 1 1,1 0-1,-1 0 1,0-1-1,1 1 0,-1 0 1,1-1-1,-1 1 1,1 0-1,0-1 1,-1 1-1,1-1 0,-1 1 1,1-1-1,0 1 1,-1-1-1,1 1 0,0-1 1,0 0-1,-1 1 1,1-1-1,0 1 0,0-1 1,0 0-1,0 1 1,0-1-1,0 1 0,0-1 1,0 0-1,0 0 1,5-14-1096</inkml:trace>
</inkml:ink>
</file>

<file path=ppt/ink/ink1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8:35.514"/>
    </inkml:context>
    <inkml:brush xml:id="br0">
      <inkml:brushProperty name="width" value="0.05" units="cm"/>
      <inkml:brushProperty name="height" value="0.05" units="cm"/>
      <inkml:brushProperty name="color" value="#FF0066"/>
    </inkml:brush>
  </inkml:definitions>
  <inkml:trace contextRef="#ctx0" brushRef="#br0">1 298 10362,'6'8'2073,"-1"1"0,0 0 0,-1 0 0,4 10 0,-2-6-1095,0 0 1,11 18-1,-15-28-898,-1-1 0,1 0 1,0 1-1,0-1 0,0 0 0,0 0 0,0 0 1,0 0-1,1-1 0,-1 1 0,1-1 0,-1 1 0,1-1 1,0 0-1,-1 0 0,1 0 0,4 1 0,-6-2-75,1 0 0,0-1 0,0 1 0,-1 0 0,1-1-1,0 1 1,-1-1 0,1 1 0,-1-1 0,1 0 0,-1 0-1,1 0 1,-1 0 0,1 0 0,-1 0 0,0 0 0,1 0-1,-1 0 1,0-1 0,0 1 0,0 0 0,0-1-1,0 1 1,0-1 0,0 1 0,-1-1 0,1 0 0,-1 1-1,2-4 1,2-8 2,0-1 0,3-23 0,-4 21 7,-1 10-22,-1 0 0,1 0 0,0-1 0,0 1 0,5-8 0,-7 13 4,1 0-1,-1 0 0,1 1 0,0-1 0,-1 0 1,1 0-1,0 0 0,-1 1 0,1-1 0,0 0 1,0 1-1,0-1 0,0 1 0,0-1 0,0 1 1,0-1-1,0 1 0,0-1 0,0 1 0,0 0 1,0 0-1,0 0 0,0 0 0,0-1 0,0 1 1,0 1-1,1-1 0,-1 0 0,0 0 0,0 0 1,0 0-1,0 1 0,0-1 0,0 1 0,0-1 1,0 1-1,0-1 0,0 1 0,1 1 0,1-1 15,0 1-1,1-1 1,-1 1-1,0-1 1,1 0-1,-1 0 1,1-1-1,-1 1 1,1-1 0,-1 0-1,1 0 1,0 0-1,-1 0 1,1 0-1,-1-1 1,1 0-1,-1 0 1,1 0-1,-1 0 1,0 0-1,0 0 1,1-1-1,-1 0 1,0 0-1,0 0 1,0 0-1,-1 0 1,1 0-1,0-1 1,-1 1-1,0-1 1,1 0-1,1-4 1,0 3 95,-1 0 1,0 0-1,0-1 0,-1 1 0,0-1 1,1 0-1,-1 0 0,-1 0 1,1 0-1,-1 0 0,0 0 1,0 0-1,0 0 0,-1 0 1,0-1-1,0 1 0,0 0 1,0 0-1,-1-1 0,0 1 1,0 0-1,-3-7 0,2 9-44,0 0-1,0 0 0,0 0 0,-1 1 1,1-1-1,-1 1 0,1 0 1,-1-1-1,0 1 0,0 0 1,0 0-1,0 1 0,0-1 0,0 1 1,-6-2-1,-55-12-41,34 10-392,30 5 291,-1 0 0,0 0 0,1 0 0,-1-1 0,1 1 0,-1 0 0,0 0 0,1 0 0,-1 0 0,1 0 0,-1-1 0,1 1 0,-1 0 0,1 0 0,-1-1 0,1 1 0,-1-1 0,1 1 0,0 0 0,-1-1 0,1 1 0,-1-1 0,1 1 0,0-1 0,-1 1 0,1-1 0,0 1 0,0-1 0,-1 1 1,1-1-1,0 1 0,0-1 0,0 1 0,0-1 0,0 0 0,0 1 0,0-1 0,0 1 0,0-1 0,0 1 0,0-1 0,0 0 0,0 1 0,0-1 0,1 0 0,16-23-5177,-13 20 4650,14-19-1094</inkml:trace>
</inkml:ink>
</file>

<file path=ppt/ink/ink1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8:36.012"/>
    </inkml:context>
    <inkml:brush xml:id="br0">
      <inkml:brushProperty name="width" value="0.05" units="cm"/>
      <inkml:brushProperty name="height" value="0.05" units="cm"/>
      <inkml:brushProperty name="color" value="#FF0066"/>
    </inkml:brush>
  </inkml:definitions>
  <inkml:trace contextRef="#ctx0" brushRef="#br0">22 157 10954,'15'32'4479,"10"22"267,40 71 212,-4-17-3420,-61-108-1536,0 1 0,0-1 0,1 0-1,-1 0 1,0 0 0,0 0 0,0 1 0,0-1 0,1 0 0,-1 0 0,0 1-1,0-1 1,0 0 0,0 0 0,0 1 0,0-1 0,0 0 0,0 0-1,0 1 1,0-1 0,0 0 0,0 0 0,0 0 0,0 1 0,0-1 0,0 0-1,0 0 1,0 1 0,0-1 0,0 0 0,0 0 0,0 1 0,-1-1-1,1 0 1,0 0 0,0 0 0,0 1 0,0-1 0,0 0 0,-1 0 0,1 0-1,0 0 1,0 1 0,0-1 0,-1 0 0,1 0 0,0 0 0,0 0-1,-1 0 1,1 0 0,0 0 0,0 1 0,-1-1 0,1 0 0,0 0-1,0 0 1,-1 0 0,1 0 0,0 0 0,0 0 0,-1 0 0,1-1 0,0 1-1,0 0 1,-1 0 0,1 0 0,0 0 0,0 0 0,-1 0 0,-17-7 98,11-1-74,0 0 1,0-1-1,1 1 1,-9-18-1,1 1-13,-9-10-28,-33-69 0,51 93 8,0 0-1,1-1 1,1 1 0,0-1-1,0 1 1,1-1-1,1 0 1,0 0 0,0 0-1,2 1 1,1-18-1,-1 24 5,1-1 0,-1 1 0,1 0-1,1 0 1,-1 0 0,1 0 0,-1 0-1,2 1 1,-1-1 0,0 1 0,1 0-1,0 0 1,0 0 0,0 1 0,0-1-1,0 1 1,1 0 0,0 0-1,-1 0 1,8-2 0,-8 3 43,0 1 0,0-1-1,1 1 1,-1 0 0,0 0 0,0 1 0,1-1 0,-1 1-1,0 0 1,1 0 0,-1 0 0,0 1 0,1-1 0,-1 1-1,0 0 1,0 1 0,0-1 0,0 1 0,0-1 0,0 1-1,0 0 1,0 1 0,-1-1 0,1 1 0,-1-1-1,5 6 1,-6-6 6,0 1 0,-1-1 0,1 1 0,-1-1-1,0 1 1,1 0 0,-1-1 0,0 1 0,-1 0 0,1 0-1,0 0 1,-1-1 0,0 1 0,1 0 0,-1 0 0,-1 0 0,1 0-1,0 0 1,-1 0 0,1 0 0,-1-1 0,0 1 0,0 0-1,0 0 1,-2 4 0,-1 1-10,0-1-1,0 0 1,-1 0 0,0 0 0,0 0-1,-1 0 1,-10 9 0,8-10-46,1-1-1,-1 0 1,0 0-1,-12 5 1,19-9-82,-1 0 0,0 0 0,0 0 0,-1 0 0,1 0 0,0-1 1,0 1-1,0-1 0,0 1 0,0-1 0,-1 0 0,1 0 0,0 0 0,0 0 0,-1 0 0,1-1 0,0 1 1,0-1-1,0 1 0,0-1 0,0 0 0,0 0 0,0 0 0,-3-1 0,4 0-136,0 1 0,0-1-1,1 1 1,-1-1 0,1 1 0,-1-1 0,1 1-1,-1-1 1,1 1 0,0-1 0,0 1-1,0-1 1,0 0 0,0 1 0,0-1-1,0 1 1,0-1 0,1 0 0,-1 1 0,0-1-1,2-2 1,15-33-3908,1 7 2557</inkml:trace>
</inkml:ink>
</file>

<file path=ppt/ink/ink1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8:36.401"/>
    </inkml:context>
    <inkml:brush xml:id="br0">
      <inkml:brushProperty name="width" value="0.05" units="cm"/>
      <inkml:brushProperty name="height" value="0.05" units="cm"/>
      <inkml:brushProperty name="color" value="#FF0066"/>
    </inkml:brush>
  </inkml:definitions>
  <inkml:trace contextRef="#ctx0" brushRef="#br0">1 199 9914,'95'-37'4106,"-94"36"-3954,1 1 0,-1-1 0,1 1 0,-1 0 0,1-1 0,0 1 0,-1 0 0,1 0 0,-1 0 0,1 0 0,0 1 0,-1-1 0,1 0 0,-1 1 0,1-1 0,-1 1 0,1-1 0,-1 1 0,1 0 0,-1 0 0,0 0 0,1-1 0,-1 1 0,0 0 0,0 1 0,1-1 0,-1 0 0,0 0 0,0 0 0,0 1 0,-1-1 0,1 1 0,0-1 0,0 0 0,-1 1 0,1 2 0,5 5 831,-5-8-826,0 1-1,0 0 1,0 0-1,1-1 1,-1 1-1,1-1 1,0 1-1,-1-1 1,1 0 0,0 0-1,-1 0 1,1 0-1,0 0 1,0 0-1,0 0 1,0 0-1,0-1 1,0 1-1,0-1 1,0 0 0,1 1-1,-1-1 1,0 0-1,0 0 1,0 0-1,0-1 1,0 1-1,0 0 1,0-1 0,1 1-1,-1-1 1,-1 0-1,1 0 1,0 0-1,4-2 1,-1-1-9,0 0 1,-1 0-1,1-1 0,-1 1 1,0-1-1,0 0 0,0 0 1,-1-1-1,0 1 1,0-1-1,3-6 0,-5 9-116,0 0 0,0 1-1,0-1 1,0 0 0,-1 0-1,1 0 1,-1 0 0,0 0-1,0 1 1,0-1 0,0 0-1,0 0 1,-1 0 0,1 0-1,-1 0 1,0 0 0,0 1-1,0-1 1,0 0 0,0 1-1,-1-1 1,1 1 0,-1-1-1,1 1 1,-1-1 0,0 1 0,0 0-1,0 0 1,0 0 0,-1 0-1,1 1 1,-1-1 0,1 0-1,-1 1 1,1 0 0,-1 0-1,0-1 1,1 2 0,-1-1-1,0 0 1,0 0 0,0 1-1,0 0 1,0-1 0,1 1-1,-1 0 1,-5 1 0,-26 3-141,25-2-172,1-1 0,-1 0 0,-1-1 1,1 0-1,-10-1 0,19 1 159,-1 0 1,0-1-1,1 1 0,-1 0 1,0 0-1,1 0 0,-1-1 1,1 1-1,-1 0 1,0-1-1,1 1 0,-1 0 1,1-1-1,-1 1 0,1-1 1,-1 1-1,1-1 0,-1 1 1,1-1-1,0 1 0,-1-1 1,1 0-1,0 1 1,-1-1-1,1 1 0,0-1 1,0 0-1,0 1 0,-1-1 1,1 0-1,0 1 0,0-1 1,0 0-1,0 0 1,0-2-297,1 1 0,-1 0 1,1 0-1,-1 0 0,1 0 1,0 0-1,-1 0 1,1 0-1,0 0 0,2-2 1,11-12-1322</inkml:trace>
</inkml:ink>
</file>

<file path=ppt/ink/ink1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8:36.847"/>
    </inkml:context>
    <inkml:brush xml:id="br0">
      <inkml:brushProperty name="width" value="0.05" units="cm"/>
      <inkml:brushProperty name="height" value="0.05" units="cm"/>
      <inkml:brushProperty name="color" value="#FF0066"/>
    </inkml:brush>
  </inkml:definitions>
  <inkml:trace contextRef="#ctx0" brushRef="#br0">72 141 10002,'3'1'506,"0"-1"1,0 1-1,1 0 0,-1 0 1,0 0-1,0 0 0,0 1 1,0-1-1,0 1 0,0 0 0,0 0 1,-1 0-1,1 0 0,-1 0 1,1 0-1,-1 1 0,0-1 1,3 6-1,5 6 806,-1 0 1,10 21 0,-16-28-712,8 13 712,13 40 0,-22-53-1300,0 0 0,0 0 0,-1 1-1,1-1 1,-2 0 0,1 1 0,-1-1 0,0 1 0,-2 10 0,1-17-181,1 0-1,-1 1 0,0-1 0,1 0 0,-1 0 0,0 0 0,0 0 0,0 0 0,0 0 0,1 0 0,-1 0 1,-1 0-1,1 0 0,0 0 0,0-1 0,0 1 0,0 0 0,-1-1 0,1 1 0,0-1 0,0 1 1,-1-1-1,1 0 0,0 0 0,-1 1 0,1-1 0,0 0 0,-1 0 0,1 0 0,-1 0 0,1-1 1,0 1-1,-3-1 0,-2 0-679,0 0 1,0 0 0,0-1-1,0 0 1,0 0-1,-6-4 1,-13-10-736</inkml:trace>
  <inkml:trace contextRef="#ctx0" brushRef="#br0" timeOffset="1">37 339 7450,'-37'-40'3992,"53"55"-967,10 2-240,5 4-289,7-2-263,11-11-105,-1-5-15,-6-3-497,-4 0-352,-11-2-656,0 1-296,-8-3-384,-2 0-192,-2-3-768,-7-1-904,-4-12-1721,6-9-240,7-17 2209</inkml:trace>
  <inkml:trace contextRef="#ctx0" brushRef="#br0" timeOffset="2">530 76 9234,'5'2'8586,"-13"-7"-6010,-9-11-1071,-1-3-737,15-18-640</inkml:trace>
</inkml:ink>
</file>

<file path=ppt/ink/ink1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9:38.586"/>
    </inkml:context>
    <inkml:brush xml:id="br0">
      <inkml:brushProperty name="width" value="0.05" units="cm"/>
      <inkml:brushProperty name="height" value="0.05" units="cm"/>
      <inkml:brushProperty name="color" value="#FF0066"/>
    </inkml:brush>
  </inkml:definitions>
  <inkml:trace contextRef="#ctx0" brushRef="#br0">35 0 11859,'-35'119'2968</inkml:trace>
</inkml:ink>
</file>

<file path=ppt/ink/ink1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9:35.392"/>
    </inkml:context>
    <inkml:brush xml:id="br0">
      <inkml:brushProperty name="width" value="0.05" units="cm"/>
      <inkml:brushProperty name="height" value="0.05" units="cm"/>
      <inkml:brushProperty name="color" value="#FF0066"/>
    </inkml:brush>
  </inkml:definitions>
  <inkml:trace contextRef="#ctx0" brushRef="#br0">1 840 9114,'3'-11'4105,"2"-7"-1809,11 3-655,1-8 63,10-3-192,1-1-207,14-13-385,0-3-144,9-15-368,-2-5-96,3-12-160,0 1-232,-9 0-600,1-4-280,-15 7-1337,-1 1-367,-4-4 1696</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19.434"/>
    </inkml:context>
    <inkml:brush xml:id="br0">
      <inkml:brushProperty name="width" value="0.05" units="cm"/>
      <inkml:brushProperty name="height" value="0.05" units="cm"/>
      <inkml:brushProperty name="color" value="#FF0066"/>
    </inkml:brush>
  </inkml:definitions>
  <inkml:trace contextRef="#ctx0" brushRef="#br0">21 330 10994,'2'9'8190,"4"7"-4455,0-1-3652,0 1 117,-1 1-1,-1-1 1,0 1-1,-2 0 1,0 0 0,0 1-1,-3 32 1,-11 36 14,9-84-235,0-11-1,-1-14-32,-6-45-136,-16-180-1237,25 214 1299,1 0 1,2 0-1,1 0 1,2 0 0,10-39-1,-15 71 129,0 1 1,1-1-1,-1 0 0,1 0 0,0 0 1,-1 0-1,1 1 0,0-1 1,0 0-1,0 1 0,0-1 0,0 1 1,1-1-1,-1 1 0,0 0 0,1-1 1,-1 1-1,1 0 0,-1 0 1,4-2-1,-3 3 10,-1 0 0,1 0 0,0 0 1,0 0-1,-1 0 0,1 0 0,0 0 0,0 0 1,-1 1-1,1-1 0,0 1 0,-1-1 0,1 1 1,-1 0-1,1-1 0,-1 1 0,1 0 0,1 1 1,5 5 107,0 0 0,0 0 0,0 1 0,-1 0 0,11 16 0,-6-4 95,0 2 0,-2-1 0,0 2 0,-2-1 0,9 37 0,-7-25 119,20 46-1,-24-63-272,-6-15-67,0-1-1,1 1 1,-1 0 0,1 0 0,-1-1-1,1 1 1,0 0 0,0 0-1,-1-1 1,1 1 0,1-1 0,-1 1-1,0-1 1,0 1 0,0-1-1,1 0 1,-1 0 0,0 0 0,1 1-1,0-1 1,-1-1 0,3 2-1,-4-2-8,0 0 0,0 1 0,0-1 0,0 0 0,0 0 0,0 0 1,0 0-1,0 0 0,1 0 0,-1 0 0,0 0 0,0 0 0,0 0 0,0 0 0,0 0 0,0 0 0,1 0 0,-1 0 0,0 0 0,0 0 0,0 0 0,0 0 0,0 0 0,1 0 0,-1 0 0,0 0 0,0 0 0,0 0 0,0 0 0,0 0 0,0 0 0,0 0 0,1 0 0,-1 0 0,0 0 0,0-1 0,0 1 0,0 0 0,0 0 0,0 0 0,0 0 0,0 0 0,0 0 0,1 0 0,-1-1 0,0 1 0,0 0 0,0 0 0,0 0 0,0 0 0,0 0 0,0 0 0,0-1 0,0 1 0,0 0 0,0 0 0,0 0 0,0 0 0,0 0 0,0 0 0,0-1 0,0 1 1,0 0-1,0 0 0,0 0 0,0 0 0,-1 0 0,1-1 0</inkml:trace>
</inkml:ink>
</file>

<file path=ppt/ink/ink1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9:35.829"/>
    </inkml:context>
    <inkml:brush xml:id="br0">
      <inkml:brushProperty name="width" value="0.05" units="cm"/>
      <inkml:brushProperty name="height" value="0.05" units="cm"/>
      <inkml:brushProperty name="color" value="#FF0066"/>
    </inkml:brush>
  </inkml:definitions>
  <inkml:trace contextRef="#ctx0" brushRef="#br0">12 0 8746,'-1'1'303,"1"-1"-1,-1 0 1,0 0 0,1 0 0,-1 1 0,1-1-1,-1 0 1,1 1 0,-1-1 0,1 1 0,-1-1-1,1 0 1,-1 1 0,1-1 0,0 1 0,-1-1-1,1 1 1,-1-1 0,1 1 0,0-1 0,0 1-1,-1 0 1,1-1 0,0 1 0,0 0-1,6 14 2550,24 10-1179,25 13-90,96 73 377,-131-95-1832,-2 2 0,0 1 0,0 0 1,-2 1-1,18 27 0,-30-40-86,0 0 1,-1-1 0,1 1 0,-2 1-1,1-1 1,-1 0 0,0 1 0,0-1-1,-1 1 1,0 0 0,0 0-1,-1-1 1,0 1 0,0 0 0,-1 0-1,-2 10 1,0-8 24,0-1-1,-1 1 1,0-1 0,0 1 0,-1-1-1,0 0 1,-1-1 0,0 1 0,-1-1-1,1 0 1,-14 11 0,16-16-42,0 0 0,0 0 0,0 0 0,-1-1 0,1 1 0,-1-1 0,1 0 0,-1 0 0,0-1 0,0 1 0,0-1 0,0 0 0,0-1 0,0 1 0,0-1 0,0 0 0,-8-1 0,9 1-73,0-1-1,1 1 0,-1-1 0,1 0 1,-1-1-1,0 1 0,1-1 1,0 1-1,-1-1 0,1 0 1,0 0-1,0 0 0,0-1 1,0 1-1,0-1 0,1 1 0,-1-1 1,1 0-1,0 0 0,0 0 1,0-1-1,0 1 0,0 0 1,-2-7-1,2 3-405,1 0 1,-1 0-1,1-1 1,0 1-1,1-1 0,0 1 1,0-1-1,2-8 1,8-23-852</inkml:trace>
</inkml:ink>
</file>

<file path=ppt/ink/ink1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9:36.232"/>
    </inkml:context>
    <inkml:brush xml:id="br0">
      <inkml:brushProperty name="width" value="0.05" units="cm"/>
      <inkml:brushProperty name="height" value="0.05" units="cm"/>
      <inkml:brushProperty name="color" value="#FF0066"/>
    </inkml:brush>
  </inkml:definitions>
  <inkml:trace contextRef="#ctx0" brushRef="#br0">46 195 10986,'3'2'6714,"-4"-2"-6612,11-4 2331,9-9-938,-13 6-1260,-1 0-1,0-1 1,-1 1 0,0-1 0,0 0-1,-1 0 1,0-1 0,0 1-1,-1-1 1,2-14 0,-3 20-229,-1-1-1,0 0 1,0 0 0,0 1 0,0-1 0,0 0 0,-1 0-1,0 1 1,0-1 0,0 1 0,0-1 0,-2-3-1,1 5-1,1 0-1,0 0 0,-1 0 1,1 0-1,-1 1 0,0-1 1,0 1-1,1-1 0,-1 1 1,0 0-1,0-1 0,0 1 1,-1 0-1,1 0 0,0 0 1,0 1-1,-1-1 0,1 1 1,0-1-1,-5 1 0,5 0-4,0 0 0,-1 1 0,1-1-1,-1 1 1,1 0 0,0 0 0,0 0-1,-1 0 1,1 0 0,0 0 0,0 1 0,0-1-1,0 1 1,0-1 0,1 1 0,-1 0-1,0 0 1,1-1 0,-1 1 0,1 0 0,0 1-1,-1-1 1,1 0 0,0 0 0,0 1-1,0 2 1,-3 4 21,1-1-1,0 1 0,1 0 1,0 0-1,0 0 1,0 9-1,2-14 18,0-1 0,1 0 0,-1 0 0,1 0 0,0 1 1,0-1-1,0 0 0,0 0 0,1 0 0,-1 0 0,1-1 0,-1 1 0,1 0 0,0-1 1,0 1-1,0-1 0,1 1 0,-1-1 0,1 0 0,-1 0 0,1 0 0,-1-1 0,1 1 1,0 0-1,0-1 0,0 0 0,0 0 0,0 0 0,4 1 0,6 1 118,-1 0 1,1 0-1,0-1 0,0-1 0,25-1 0,-26 0-177,-1 0-1,1-2 0,0 1 0,-1-2 0,1 1 0,-1-1 1,0-1-1,0 0 0,13-7 0,-18 7-444,0 0 0,0-1 0,-1 1 0,1-1 0,-1 0 0,0-1 0,-1 1 0,1-1 0,-1 0 0,0 0 0,-1 0 0,1-1 0,-1 1 0,-1-1 0,1 0 0,2-9 0,4-19-1294</inkml:trace>
</inkml:ink>
</file>

<file path=ppt/ink/ink1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9:36.598"/>
    </inkml:context>
    <inkml:brush xml:id="br0">
      <inkml:brushProperty name="width" value="0.05" units="cm"/>
      <inkml:brushProperty name="height" value="0.05" units="cm"/>
      <inkml:brushProperty name="color" value="#FF0066"/>
    </inkml:brush>
  </inkml:definitions>
  <inkml:trace contextRef="#ctx0" brushRef="#br0">0 136 11346,'1'4'963,"0"1"0,0-1 0,0 1 0,0-1 0,1 1 0,0-1 0,0 0 0,5 8 0,26 33 3266,-5-7-2112,-12-10-1696,-6-13-305,-9-43-106,-4-23-28,0 26-21,1-1 0,1 1 0,2-1 0,0 0 0,8-37 0,-8 61 40,-1 0 0,0 0 0,1 0 0,0 0 1,-1 0-1,1 0 0,0 0 0,0 0 0,0 0 1,0 0-1,1 1 0,-1-1 0,0 0 0,1 1 1,-1-1-1,1 1 0,0 0 0,-1-1 0,1 1 1,0 0-1,3-2 0,-3 3 11,0 0-1,-1 0 1,1 0-1,0 0 1,0 1 0,0-1-1,0 1 1,-1-1-1,1 1 1,0-1 0,0 1-1,-1 0 1,1 0-1,-1 0 1,1 0 0,-1 0-1,1 0 1,-1 0 0,1 0-1,-1 1 1,0-1-1,0 1 1,0-1 0,0 1-1,2 1 1,37 61 900,-33-50-768,2 0-1,0 0 1,0-1 0,1 0-1,1-1 1,11 12 0,-17-21-218,-1 1 1,0-1 0,1 1 0,0-1 0,0-1 0,7 4 0,-11-6-26,0 1-1,0-1 0,0 0 0,0 1 1,0-1-1,0 0 0,0 0 0,0 0 1,0 0-1,0 0 0,0 0 0,0 0 1,0 0-1,0-1 0,0 1 1,0 0-1,0-1 0,0 1 0,0-1 1,0 1-1,0-1 0,0 1 0,-1-1 1,1 1-1,0-1 0,0 0 0,0 1 1,-1-1-1,1 0 0,0 0 1,-1 0-1,1 0 0,-1 0 0,1 1 1,-1-1-1,1 0 0,-1 0 0,0 0 1,1 0-1,-1 0 0,0 0 1,0-2-1,3-7-979,0-1 1,-1 0-1,1-20 1,-10-14 296</inkml:trace>
</inkml:ink>
</file>

<file path=ppt/ink/ink1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9:37.005"/>
    </inkml:context>
    <inkml:brush xml:id="br0">
      <inkml:brushProperty name="width" value="0.05" units="cm"/>
      <inkml:brushProperty name="height" value="0.05" units="cm"/>
      <inkml:brushProperty name="color" value="#FF0066"/>
    </inkml:brush>
  </inkml:definitions>
  <inkml:trace contextRef="#ctx0" brushRef="#br0">0 142 8554,'43'64'12445,"-35"-50"-11632,0 0 0,-1 1 1,-1 0-1,0 0 1,4 18-1,-2-8-561,-4-17-185,-4-14-23,-8-46-88,3-1 0,3-103 0,3 150 37,-1 0 0,1 0 1,1 0-1,-1 0 0,1 0 0,0 1 1,0-1-1,6-9 0,-8 14 16,1 0-1,0 0 0,0 0 1,-1 0-1,1 0 0,0 0 1,0 0-1,0 0 0,0 0 1,0 1-1,0-1 0,0 0 1,1 1-1,-1-1 0,0 0 1,0 1-1,0 0 0,1-1 1,-1 1-1,0 0 0,1 0 1,-1-1-1,0 1 0,0 0 1,1 0-1,-1 0 0,0 1 0,1-1 1,-1 0-1,0 0 0,0 1 1,1-1-1,-1 1 0,0-1 1,0 1-1,0-1 0,0 1 1,0 0-1,1 0 0,-1-1 1,0 1-1,-1 0 0,1 0 1,0 0-1,1 1 0,20 21 599,-2 0-1,36 52 0,-7-8-235,-48-66-369,0 1 0,0-1 0,1 0 0,-1 1 1,0-1-1,0 0 0,1 0 0,-1 1 0,0-1 0,1 0 0,0 0 0,-1-1 0,1 1 0,-1 0 0,1 0 1,0-1-1,2 1 0,-3-1-69,0 0-1,0 0 1,0-1 0,-1 1 0,1 0 0,0-1-1,0 1 1,0 0 0,-1-1 0,1 1 0,0-1 0,0 1-1,-1-1 1,1 0 0,0 1 0,-1-1 0,1 0-1,-1 1 1,1-1 0,-1 0 0,1 0 0,-1 0 0,1-1-1,2-7-971,0-1 0,0 1 1,-1-1-1,1-16 0,-1 16 133,2-23-861</inkml:trace>
</inkml:ink>
</file>

<file path=ppt/ink/ink1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9:37.532"/>
    </inkml:context>
    <inkml:brush xml:id="br0">
      <inkml:brushProperty name="width" value="0.05" units="cm"/>
      <inkml:brushProperty name="height" value="0.05" units="cm"/>
      <inkml:brushProperty name="color" value="#FF0066"/>
    </inkml:brush>
  </inkml:definitions>
  <inkml:trace contextRef="#ctx0" brushRef="#br0">0 611 8506,'26'35'5112,"9"-6"-2609,-30-26-2071,-3-2-209,0 0 0,0 0 0,1 0 0,-1 0 0,1 0 0,-1 0 0,1-1 0,-1 1 0,1-1 0,-1 0 0,1 0 0,0 0 0,-1 0 0,1 0 0,-1 0 0,1-1 0,-1 1 0,1-1 0,-1 0 0,1 0 0,-1 1 0,1-2 0,-1 1 0,4-2 0,2-3 408,0 0 0,1 0 0,-2 0 0,9-10 0,-7 8-248,-1-1 1,-1-1 0,1 0 0,-2 0 0,1 0-1,-1 0 1,7-19 0,-12 26-369,1 0 0,-1 0 0,0-1 1,0 1-1,-1-1 0,1 1 0,-1 0 0,1-1 0,-1 1 1,0-1-1,0 1 0,-1-1 0,1 1 0,-1-1 1,0 1-1,0-1 0,0 1 0,0 0 0,0 0 0,-1-1 1,1 1-1,-1 0 0,0 0 0,0 1 0,0-1 1,0 0-1,-1 1 0,1-1 0,-1 1 0,-4-4 1,5 5-18,0-1 1,-1 1 0,1-1 0,-1 1 0,1 0 0,-1 0 0,1 0 0,-1 0-1,1 0 1,-1 0 0,0 1 0,0 0 0,1-1 0,-1 1 0,0 0 0,0 0-1,1 0 1,-1 1 0,0-1 0,0 1 0,-3 1 0,2-1-6,1 1 0,0 0 0,-1 1 0,1-1 0,0 0 0,0 1 0,0-1 0,1 1 0,-1 0 0,1 0 0,-1 0 0,1 1 0,-3 5 0,2-3 4,0-1 0,1 0 0,-1 1 0,2-1 0,-1 1 0,0 0 0,1 0-1,0 0 1,1 0 0,-1 0 0,1 0 0,0-1 0,0 1 0,1 0 0,0 0 0,0 0 0,1 0 0,-1 0 0,1-1 0,3 7 0,-2-8 4,0 0 1,0 0 0,1 0-1,-1 0 1,1 0 0,0-1-1,0 0 1,1 1-1,-1-2 1,1 1 0,-1 0-1,1-1 1,0 0 0,0 0-1,0 0 1,0-1 0,0 0-1,0 0 1,1 0-1,-1 0 1,0-1 0,1 0-1,-1 0 1,8-1 0,-5-1 21,0 1 1,0-1 0,0 0 0,-1-1 0,1 1-1,-1-2 1,1 1 0,-1-1 0,0 0-1,0-1 1,0 1 0,-1-1 0,0-1 0,0 1-1,6-8 1,76-102 988,-77 100-907,-7 9-33,-1 1 0,1 0 0,0 1-1,0-1 1,1 1 0,-1 0-1,1 0 1,0 0 0,0 0-1,0 1 1,0 0 0,1 0 0,0 0-1,-1 1 1,9-2 0,-11 3-20,0 0 1,0 0 0,0 1 0,0-1 0,0 1-1,0 0 1,1 0 0,-1 0 0,0 1-1,0-1 1,0 1 0,0-1 0,0 1 0,0 0-1,3 2 1,22 5 259,-26-8-301,1 0-1,-1 0 1,1 0 0,0-1-1,-1 1 1,1-1 0,-1 1 0,1-1-1,-1 0 1,1 0 0,-1 0-1,0 0 1,1-1 0,-1 1-1,0-1 1,0 1 0,0-1 0,0 0-1,0 0 1,-1 0 0,1 0-1,0 0 1,-1 0 0,0 0 0,1 0-1,1-5 1,3-5-11,-1 1 0,0-1-1,0 0 1,2-15 0,0 4 0,-2-1 0,0 1 0,-2-1 0,-1 0 0,0 0 0,-3-28 0,0 49-55,1 0 0,-1 0 1,0 0-1,0 0 0,0 0 0,0 0 0,-1 0 0,1 0 1,-1 1-1,0-1 0,0 1 0,0-1 0,0 1 0,0-1 1,0 1-1,-1 0 0,1 0 0,-1 0 0,1 1 0,-1-1 1,0 1-1,0-1 0,0 1 0,0 0 0,0 0 1,-3-1-1,6 2-24,-1 0 1,1 0 0,-1 0-1,1 0 1,0-1 0,-1 1-1,1 0 1,0 0 0,-1 0-1,1-1 1,0 1 0,0 0-1,-1-1 1,1 1-1,0 0 1,0 0 0,-1-1-1,1 1 1,0 0 0,0-1-1,0 1 1,0 0 0,-1-1-1,1 1 1,0-1 0,0 1-1,0 0 1,0-1 0,0 1-1,0 0 1,0-1 0,0 1-1,0-1 1,0 1 0,0-1-1,9-13-4247,2 2 2519</inkml:trace>
</inkml:ink>
</file>

<file path=ppt/ink/ink1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9:43.231"/>
    </inkml:context>
    <inkml:brush xml:id="br0">
      <inkml:brushProperty name="width" value="0.05" units="cm"/>
      <inkml:brushProperty name="height" value="0.05" units="cm"/>
      <inkml:brushProperty name="color" value="#FF0066"/>
    </inkml:brush>
  </inkml:definitions>
  <inkml:trace contextRef="#ctx0" brushRef="#br0">18 2078 5937,'0'1'206,"-1"-1"-1,1 0 0,-1 0 0,1 0 0,-1 1 1,1-1-1,0 0 0,-1 0 0,1 0 1,-1 0-1,1 0 0,-1 0 0,1 0 1,-1 0-1,1 0 0,-1 0 0,1 0 0,-1 0 1,1 0-1,-1 0 0,1 0 0,-1-1 1,1 1-1,0 0 0,-1 0 0,1-1 1,-1 1-1,1 0 0,0 0 0,-1-1 1,1 1-1,0 0 0,-1-1 0,-2-20 3156,4 13-2933,1-1 1,0 1-1,0 0 1,5-12 0,27-50 197,2 0 0,4 3 1,2 1-1,4 2 0,84-92 1,175-226 766,33-35-332,-227 299-1047,1 3 472,155-210 0,-232 277-396,44-45-1,-79 93-99,0-1 0,0 1 0,0 0 0,1 0 0,-1 0 0,0 0 0,0 0 0,1 0-1,-1 0 1,0 0 0,0-1 0,0 1 0,1 0 0,-1 0 0,0 0 0,0 0 0,0-1 0,0 1 0,1 0 0,-1 0-1,0 0 1,0-1 0,0 1 0,0 0 0,0 0 0,0-1 0,0 1 0,0 0 0,1 0 0,-1-1 0,0 1 0,0 0-1,0 0 1,0-1 0,0 1 0,0 0 0,-1 0 0,1 0 0,0-1 0,0 1 0,0 0 0,0 0 0,0-1 0,0 1-1,0 0 1,0 0 0,-1-1 0,1 1 0,0 0 0,0 0 0,0 0 0,0 0 0,-1-1 0,1 1 0,-18 4-2674,9-1 2283,1 1-1,0 0 0,0 0 1,0 1-1,1 0 1,-1 0-1,1 1 0,-7 8 1,2-3-74,-29 30-606</inkml:trace>
</inkml:ink>
</file>

<file path=ppt/ink/ink1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9:43.788"/>
    </inkml:context>
    <inkml:brush xml:id="br0">
      <inkml:brushProperty name="width" value="0.05" units="cm"/>
      <inkml:brushProperty name="height" value="0.05" units="cm"/>
      <inkml:brushProperty name="color" value="#FF0066"/>
    </inkml:brush>
  </inkml:definitions>
  <inkml:trace contextRef="#ctx0" brushRef="#br0">24 0 6033,'-6'4'7464,"3"6"-4968,4 18-3143,0-18 1490,4 131 642,-6-110-1023,0 0-1,-12 60 1,11-86-381,1-3-29,0 0 0,1 1 0,-1-1 0,1 0 0,-1 0 0,1 0 0,-1 0 0,1 1 0,0-1 0,0 0 0,0 0 0,1 0 0,-1 1 0,0-1 0,2 3 0,0-7 65,0-1 1,1 1-1,-1-1 0,0 0 0,-1 0 0,1 0 0,0 0 1,-1 0-1,2-5 0,-2 5-10,147-279 2303,-147 280-2411,10-22 72,-11 23-149,0 0 0,0 0 0,0 0 0,0 0 0,0 0 1,0 0-1,0 0 0,0 0 0,0 0 0,0 0 0,-1 0 0,1 0 1,-1 0-1,1 0 0,0 0 0,-1 1 0,0-1 0,1 0 1,-1 0-1,1 0 0,-2 0 0,-7-9-599</inkml:trace>
</inkml:ink>
</file>

<file path=ppt/ink/ink1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9:45.021"/>
    </inkml:context>
    <inkml:brush xml:id="br0">
      <inkml:brushProperty name="width" value="0.05" units="cm"/>
      <inkml:brushProperty name="height" value="0.05" units="cm"/>
      <inkml:brushProperty name="color" value="#FF0066"/>
    </inkml:brush>
  </inkml:definitions>
  <inkml:trace contextRef="#ctx0" brushRef="#br0">20 259 6121,'-3'-5'1415,"1"3"-748,1 0 1,-1-1-1,0 0 1,1 1-1,-1-1 1,1 0-1,0 0 1,0 0-1,0 0 1,0 0-1,0-4 1,1 32 934,-1-1-1082,2 0 0,0 1 0,2-1 0,8 34 0,-8-45-365,0 0 0,1 0 0,0-1 0,2 1 0,-1-1 0,10 15 0,-13-24-134,0 0 0,0-1 0,0 1 0,0-1 0,1 1 0,-1-1 0,1 0 1,-1 0-1,1 0 0,0 0 0,0 0 0,0 0 0,0-1 0,0 0 0,0 0 1,1 0-1,-1 0 0,0 0 0,0 0 0,1-1 0,-1 1 0,1-1 0,-1 0 0,0 0 1,1-1-1,-1 1 0,1-1 0,-1 1 0,0-1 0,6-2 0,3-2-7,-1-1-1,0 0 0,0-1 1,0 0-1,0-1 0,-1 0 1,-1 0-1,1-1 0,-1 0 1,-1-1-1,0 0 1,0 0-1,-1-1 0,9-16 1,-8 13-3,-1-2 0,0 1 0,-1-1 0,-1 0 0,0 0 0,-1 0 0,0-1 0,-2 0 0,0 1 0,-1-30 0,-1 41-6,-1 0 1,0 0-1,0 0 1,0 1-1,-1-1 1,0 0-1,0 0 1,0 1 0,0-1-1,-6-7 1,7 11-7,0 0 0,0 0 0,0 0 0,0 0 0,0 0 0,0 0 0,0 0 0,0 1 0,0-1 0,-1 0 0,1 1 0,0-1 0,0 1 0,-1-1 0,1 1 0,0 0 0,-1-1 0,1 1 0,-1 0 0,1 0 0,0 0 0,-1 0 0,1 0 0,0 0 0,-1 0 0,1 1 0,-1-1 0,1 0 0,0 1 1,-1-1-1,1 1 0,0-1 0,0 1 0,0 0 0,-1 0 0,1-1 0,0 1 0,0 0 0,0 0 0,0 0 0,0 0 0,0 0 0,1 1 0,-2 0 0,0 1-1,0-1-1,0 0 1,0 1-1,0-1 1,0 1 0,1 0-1,-1-1 1,1 1-1,0 0 1,0 0 0,0 0-1,0 0 1,0 0-1,1 0 1,-1 0 0,1 0-1,0 0 1,0 0-1,0 0 1,0 0 0,1 0-1,-1 0 1,1 0-1,0 0 1,0 0 0,0 0-1,0 0 1,0 0 0,1 0-1,-1-1 1,5 6-1,-3-3 1,1 0-1,1-1 1,-1 1 0,1-1-1,0 0 1,0 0-1,0-1 1,0 1-1,0-1 1,1-1-1,0 1 1,-1 0 0,1-1-1,11 2 1,-10-3 2,0 0 1,0-1 0,1 1 0,-1-2 0,0 1-1,0-1 1,0 0 0,0-1 0,0 1 0,0-1-1,-1-1 1,1 1 0,-1-1 0,1 0 0,-1-1 0,0 0-1,0 0 1,0 0 0,-1 0 0,1-1 0,-1 0-1,8-10 1,-10 11 4,-1 1-1,1-2 1,-1 1 0,1 0-1,-1 0 1,0-1 0,-1 1-1,1-1 1,-1 0-1,0 1 1,0-1 0,-1 0-1,1 0 1,-1 1 0,0-1-1,0 0 1,-1 0 0,1 0-1,-1 1 1,0-1-1,0 0 1,-1 1 0,1-1-1,-1 1 1,0-1 0,-1 1-1,1 0 1,-1 0-1,1 0 1,-1 0 0,0 0-1,-1 1 1,-5-6 0,0 1 8,1 1 0,-1 0 0,0 1 0,-1 0 0,1 0-1,-1 1 1,-21-8 0,28 12-49,-1 0 0,1 0 0,-1 0 0,1 0 0,-1 0 0,1 1-1,-1-1 1,0 1 0,1 0 0,-1 0 0,1 1 0,-1-1 0,1 1-1,-1 0 1,1-1 0,-1 2 0,1-1 0,-1 0 0,1 1 0,0-1-1,0 1 1,0 0 0,0 0 0,0 0 0,0 1 0,0-1 0,-3 5-1,5-6-45,0-1 0,1 1 0,-1-1 0,1 1 0,-1-1 0,1 1 0,-1-1 0,1 1 0,0 0-1,-1-1 1,1 1 0,0 0 0,-1-1 0,1 1 0,0 0 0,0-1 0,-1 1 0,1 0 0,0-1-1,0 1 1,0 0 0,0 0 0,0-1 0,0 1 0,0 0 0,1 0 0,-1-1 0,0 1 0,0 0-1,0-1 1,1 1 0,-1 0 0,0-1 0,1 1 0,-1 0 0,0-1 0,1 1 0,-1-1 0,1 1-1,-1-1 1,1 1 0,0-1 0,-1 1 0,1-1 0,-1 1 0,1-1 0,0 1 0,17 0-835</inkml:trace>
</inkml:ink>
</file>

<file path=ppt/ink/ink1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9:45.469"/>
    </inkml:context>
    <inkml:brush xml:id="br0">
      <inkml:brushProperty name="width" value="0.05" units="cm"/>
      <inkml:brushProperty name="height" value="0.05" units="cm"/>
      <inkml:brushProperty name="color" value="#FF0066"/>
    </inkml:brush>
  </inkml:definitions>
  <inkml:trace contextRef="#ctx0" brushRef="#br0">4 0 8874,'-4'4'7971,"6"6"-5218,8 18-3536,-6-18 1652,3 9-717,2 3 133,-1 0-1,-1 0 1,-1 0-1,-1 1 1,4 43-1,-10-59-358,1-1-1,0 1 1,0 0-1,0 0 1,1 0-1,0 0 1,1-1-1,3 11 0,-6-12-1206,-6-7 16,-11-7-918,4-6 1123</inkml:trace>
</inkml:ink>
</file>

<file path=ppt/ink/ink1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9:45.883"/>
    </inkml:context>
    <inkml:brush xml:id="br0">
      <inkml:brushProperty name="width" value="0.05" units="cm"/>
      <inkml:brushProperty name="height" value="0.05" units="cm"/>
      <inkml:brushProperty name="color" value="#FF0066"/>
    </inkml:brush>
  </inkml:definitions>
  <inkml:trace contextRef="#ctx0" brushRef="#br0">90 51 8922,'-90'-51'3937,"106"59"-1665,9 0-167,16 2-145,0-3-208,7-5-463,-2 0-273,-4-1-408,1 1-216,-3-1-192,-1-1-320,-6-8-856,-1-1-1192,4-2 1255</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19.882"/>
    </inkml:context>
    <inkml:brush xml:id="br0">
      <inkml:brushProperty name="width" value="0.05" units="cm"/>
      <inkml:brushProperty name="height" value="0.05" units="cm"/>
      <inkml:brushProperty name="color" value="#FF0066"/>
    </inkml:brush>
  </inkml:definitions>
  <inkml:trace contextRef="#ctx0" brushRef="#br0">117 192 10314,'-117'22'6282,"123"-26"-4434,9-6-456,4-2-232,3-9-351,0 0-169,5 6-384,-5-4-80,2 3-440,-1-2-296,0-2-737,-4-1-799,-2 1-553,0 4 1489</inkml:trace>
</inkml:ink>
</file>

<file path=ppt/ink/ink1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9:46.353"/>
    </inkml:context>
    <inkml:brush xml:id="br0">
      <inkml:brushProperty name="width" value="0.05" units="cm"/>
      <inkml:brushProperty name="height" value="0.05" units="cm"/>
      <inkml:brushProperty name="color" value="#FF0066"/>
    </inkml:brush>
  </inkml:definitions>
  <inkml:trace contextRef="#ctx0" brushRef="#br0">1 132 7434,'11'16'2826,"1"-1"-1,26 26 1,69 48 1425,-70-62-3337,39 39 0,-53-38-611,-19-16-197,-5-12-105,1 1 1,-1-1-1,1 0 1,0 0-1,-1 1 1,1-1-1,-1 0 1,1 0-1,-1 0 1,1 1-1,-1-1 1,1 0-1,-1 0 1,1 0-1,-1 0 1,1 0-1,-1 0 1,1 0-1,-1 0 1,1 0-1,-1 0 1,1-1-1,-1 1 1,1 0-1,0 0 1,-1 0-1,1 0 1,-1-1-1,-6-2-8,0-1 0,1 0 1,0 0-1,0-1 0,0 1 0,0-1 0,1-1 0,-9-9 1,-5-5-57,-11-9-146,-38-47-1,60 67 169,1 0 0,0-1-1,1 0 1,0-1 0,1 0-1,0 1 1,0-2 0,1 1-1,1 0 1,-3-13 0,6 19 39,-1 1-1,1-1 1,-1 1 0,1-1 0,1 1 0,-1-1 0,1 1 0,-1-1 0,1 1 0,1 0 0,-1-1 0,0 1 0,1 0 0,0 0 0,0 0 0,0 0-1,1 0 1,-1 0 0,1 1 0,0-1 0,0 1 0,0 0 0,1 0 0,-1 0 0,1 0 0,-1 1 0,1-1 0,0 1 0,0 0 0,0 0 0,0 0-1,1 1 1,-1-1 0,0 1 0,1 0 0,-1 0 0,1 1 0,-1-1 0,5 1 0,-1 0 57,1 1 0,-1 0 0,0 0 0,0 0 0,0 1 0,0 0-1,0 1 1,7 3 0,-12-4-27,-1-1 0,1 0 0,-1 1-1,0 0 1,0-1 0,1 1-1,-1 0 1,0 0 0,-1 0 0,1 0-1,0 1 1,-1-1 0,1 0-1,-1 1 1,0-1 0,1 1 0,-1-1-1,-1 1 1,1 0 0,0-1-1,-1 1 1,1 0 0,-1 0 0,0-1-1,0 1 1,0 5 0,-1-3 17,1 1 0,-1-1 0,-1 0 0,1 0 1,-1 0-1,0 0 0,0 0 0,0 0 0,-1 0 0,0-1 1,0 1-1,0-1 0,-5 5 0,6-7-77,0 0 0,1 0 0,-1 0 0,-1-1-1,1 1 1,0-1 0,0 1 0,-1-1 0,1 0 0,0 0-1,-1 0 1,1 0 0,-1 0 0,0-1 0,1 1 0,-1-1-1,1 0 1,-1 1 0,0-1 0,1-1 0,-1 1 0,0 0 0,1 0-1,-1-1 1,1 0 0,-1 1 0,-4-3 0,5 1-320,0 1 1,0 0-1,0-1 1,1 0-1,-1 1 1,0-1-1,1 0 0,0 0 1,-1 0-1,1 0 1,0 0-1,0 0 1,0 0-1,-1-5 1,-1-6-878</inkml:trace>
</inkml:ink>
</file>

<file path=ppt/ink/ink1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9:46.702"/>
    </inkml:context>
    <inkml:brush xml:id="br0">
      <inkml:brushProperty name="width" value="0.05" units="cm"/>
      <inkml:brushProperty name="height" value="0.05" units="cm"/>
      <inkml:brushProperty name="color" value="#FF0066"/>
    </inkml:brush>
  </inkml:definitions>
  <inkml:trace contextRef="#ctx0" brushRef="#br0">7 4 8458,'-2'3'794,"1"0"0,1 0 1,-1 0-1,0 0 0,1 0 0,-1 0 0,1 6 1,0-1-306,0-1 0,1 1 0,0-1 0,0 1 0,1-1 0,0 0 0,0 1 0,6 11 0,-5-16-390,-1 0-1,1 0 0,-1 0 0,1 0 1,0 0-1,0-1 0,1 1 0,-1-1 0,0 0 1,1 0-1,-1 0 0,1 0 0,0-1 1,-1 1-1,1-1 0,0 0 0,0 0 0,0 0 1,0-1-1,0 0 0,0 1 0,0-1 1,0-1-1,0 1 0,0-1 0,0 1 0,0-1 1,0 0-1,0 0 0,0-1 0,4-1 1,-3 1-69,0 0 0,0 0 1,0-1-1,0 0 1,0 0-1,-1 0 0,1 0 1,-1-1-1,0 1 1,0-1-1,0 0 0,-1 0 1,1-1-1,-1 1 0,0-1 1,0 1-1,-1-1 1,1 0-1,-1 0 0,0-1 1,0 1-1,1-7 1,-3 10-27,0 0 0,0 0 1,-1 1-1,1-1 0,0 0 1,0 1-1,-1-1 1,0 0-1,1 1 0,-1-1 1,0 1-1,1-1 0,-1 1 1,0-1-1,0 1 1,0 0-1,0-1 0,-1 1 1,1 0-1,0 0 0,0 0 1,-1 0-1,1 0 1,-1 0-1,1 0 0,-1 0 1,1 1-1,-1-1 0,-2 0 1,0-1 0,-1 1 0,0-1-1,1 1 1,-1 1 0,0-1 0,0 1 0,0 0 0,0 0 0,-5 0 0,-5 4-21,0 0 1,-21 8 0,22-7-1166,1 0 0,-26 4 0,56-18-1806</inkml:trace>
</inkml:ink>
</file>

<file path=ppt/ink/ink1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9:47.121"/>
    </inkml:context>
    <inkml:brush xml:id="br0">
      <inkml:brushProperty name="width" value="0.05" units="cm"/>
      <inkml:brushProperty name="height" value="0.05" units="cm"/>
      <inkml:brushProperty name="color" value="#FF0066"/>
    </inkml:brush>
  </inkml:definitions>
  <inkml:trace contextRef="#ctx0" brushRef="#br0">103 0 7242,'16'19'7508,"14"7"-3582,2 2-1783,-21-17-1696,-1 1 1,-1 1-1,0-1 0,-1 2 1,0-1-1,9 22 0,-15-30-546,0 1-1,0 0 1,-1 0-1,1 0 1,-1 0-1,-1 0 1,1 0-1,-1 0 1,0 0-1,0 0 1,-1 0-1,0 0 1,0-1-1,0 1 0,-1 0 1,0 0-1,0 0 1,-5 9-1,7-14-9,-1-1 0,1 1 0,-1-1-1,1 1 1,-1-1 0,0 1-1,1-1 1,-1 1 0,0-1 0,1 1-1,-1-1 1,0 0 0,0 1 0,1-1-1,-1 0 1,0 0 0,0 0-1,1 1 1,-1-1 0,0 0 0,0 0-1,0 0 1,1 0 0,-1 0 0,0 0-1,0-1 1,1 1 0,-2 0-1,-21-10-2685,2-3 1471</inkml:trace>
  <inkml:trace contextRef="#ctx0" brushRef="#br0" timeOffset="1">0 146 9178,'0'1'4025,"15"7"-1793,5 2-143,12-1-137,4-2-151,8-1-289,-2-4-144,-1 4-488,-3 0-256,-15 2-311,1-2-161,-5-4-929,0 0-1535,-8-18 1456</inkml:trace>
</inkml:ink>
</file>

<file path=ppt/ink/ink1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9:52.692"/>
    </inkml:context>
    <inkml:brush xml:id="br0">
      <inkml:brushProperty name="width" value="0.05" units="cm"/>
      <inkml:brushProperty name="height" value="0.05" units="cm"/>
      <inkml:brushProperty name="color" value="#FF0066"/>
    </inkml:brush>
  </inkml:definitions>
  <inkml:trace contextRef="#ctx0" brushRef="#br0">27 2024 5185,'-15'9'6584,"15"-9"-6443,0 0 1,-1 0-1,1 0 0,0 0 1,0 0-1,-1 1 1,1-1-1,0 0 1,-1 0-1,1 0 1,0 0-1,-1 0 1,1 0-1,0 0 1,-1 0-1,1 0 1,0 0-1,-1 0 0,1 0 1,0 0-1,-1-1 1,1 1-1,0 0 1,-1 0-1,1 0 1,0 0-1,0 0 1,-1-1-1,1 1 1,0 0-1,0 0 0,-1 0 1,1-1-1,0 1 1,0 0-1,0-1 1,-1 1-1,1 0 1,0 0-1,0-1 1,0 1-1,0 0 1,0-1-1,0 1 0,-1-1 1,37-22 895,112-91-80,-115 86-744,-1-1 0,43-53 0,31-28 80,119-62-155,-61 52-125,-127 89 39,-2-1 1,40-45 0,48-74 621,67-74 769,-43 92-496,-10 12-146,-63 53-254,109-78 0,-74 61-107,-37 28-132,85-51 0,-9 22 421,-148 86-734,1 0 0,-1 0 0,1 0-1,-1-1 1,1 1 0,-1 0 0,1 0 0,-1 0-1,1-1 1,-1 1 0,1 0 0,-1-1-1,1 1 1,-1-1 0,1 1 0,-1 0-1,0-1 1,1 1 0,-1-1 0,0 1 0,0-1-1,1 1 1,-1-1 0,0 1 0,0-1-1,0 1 1,1-1 0,-1 1 0,0-1-1,0 1 1,0-1 0,0 0 0,0 1 0,0-1-1,0 1 1,0-1 0,0 1 0,-1-1-1,1 1 1,0-1 0,0 0 0,0 1-1,-1-1 1,1 0 0,-2 0-170,1 0 0,0 0 1,-1 0-1,1 1 0,-1-1 0,1 0 0,-1 1 0,1-1 1,-1 1-1,1-1 0,-1 1 0,0 0 0,1-1 0,-1 1 1,1 0-1,-4 1 0,-10 0-583,0 1 1,0 1-1,1 1 0,0 0 0,-16 7 1,-19 13-573</inkml:trace>
</inkml:ink>
</file>

<file path=ppt/ink/ink1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9:53.712"/>
    </inkml:context>
    <inkml:brush xml:id="br0">
      <inkml:brushProperty name="width" value="0.05" units="cm"/>
      <inkml:brushProperty name="height" value="0.05" units="cm"/>
      <inkml:brushProperty name="color" value="#FF0066"/>
    </inkml:brush>
  </inkml:definitions>
  <inkml:trace contextRef="#ctx0" brushRef="#br0">171 4 6737,'-3'-3'10683,"2"3"-10612,-1 1 0,1 0 0,0 0 0,0 0 0,0-1 0,1 1 0,-1 0 0,0 0 0,0 1 0,0-1 0,1 0 1,-1 0-1,1 0 0,-1 0 0,1 1 0,-1 0 0,-2 4 82,-48 92 601,22-53-395,24-38-281,0 0 1,0 0 0,1 0-1,-1 1 1,-2 9 0,5-14-44,0 0 1,0 0 0,0 0 0,-1-1 0,1 1-1,0-1 1,-5 4 0,6-5 9,-1 0-1,1 0 1,0 0 0,-1 0-1,1 0 1,0 1 0,0-1 0,0 0-1,0 1 1,0-1 0,0 1-1,0-1 1,0 1 0,1 0 0,-2 2-1,7-4 67,-1 0 0,0 0 0,1-1 0,-1 0 0,0 0 0,0 0 0,6-2-1,-8 3-75,20-6 53,0-1 0,-1-1 0,0-1 0,34-20 0,-45 23-104,-2 1 126,0 0-1,0 0 1,-1-1-1,1 0 0,-1-1 1,9-11-1,-14 16-70,-1 0-1,0 0 0,0 0 1,0 0-1,0 0 0,-1 0 1,1 0-1,0-1 0,-1 1 1,0 0-1,1 0 0,-1-1 1,0 1-1,0 0 1,0 0-1,-1-1 0,1 1 1,-1 0-1,1 0 0,-1 0 1,1-1-1,-1 1 0,0 0 1,0 0-1,0 0 0,-1 0 1,1 0-1,0 1 0,-1-1 1,1 0-1,-1 0 0,1 1 1,-1-1-1,-2 0 0,2-1 19,-1 0 0,0 1 0,0-1 0,0 1 0,0 0 0,-1 0-1,1 0 1,0 1 0,-1-1 0,1 1 0,-1 0 0,0 0 0,1 0 0,-1 0-1,0 1 1,-4-1 0,9 1-56,-1 0-1,0 0 1,0 0-1,0 0 1,0-1-1,1 1 0,-1 0 1,0 0-1,0 0 1,0 0-1,0-1 1,1 1-1,-1 0 1,0 0-1,0 0 1,0 0-1,0-1 1,0 1-1,0 0 0,0 0 1,0-1-1,0 1 1,0 0-1,0 0 1,0 0-1,0-1 1,0 1-1,0 0 1,0 0-1,0-1 1,0 1-1,0 0 1,0 0-1,0 0 0,0-1 1,0 1-1,0 0 1,0 0-1,0 0 1,0-1-1,-1 1 1,1 0-1,0 0 1,0 0-1,0-1 1,0 1-1,-1 0 0,1 0 1,0 0-1,0 0 1,0 0-1,-1 0 1,1 0-1,0-1 1,0 1-1,0 0 1,-1 0-1,1 0 1,0 0-1,0 0 1,-1 0-1,1 0 1,25-13 299</inkml:trace>
</inkml:ink>
</file>

<file path=ppt/ink/ink1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9:58.047"/>
    </inkml:context>
    <inkml:brush xml:id="br0">
      <inkml:brushProperty name="width" value="0.05" units="cm"/>
      <inkml:brushProperty name="height" value="0.05" units="cm"/>
      <inkml:brushProperty name="color" value="#FF0066"/>
    </inkml:brush>
  </inkml:definitions>
  <inkml:trace contextRef="#ctx0" brushRef="#br0">114 13 5257,'-2'-12'9789,"-3"11"-5913,-13 21-3734,11-11 238,-2 2-325,-40 53 139,46-60-184,0 1-1,1-1 1,-1 1 0,1 0-1,0-1 1,0 1 0,0 0-1,1 1 1,0-1 0,0 0-1,0 0 1,1 0 0,-1 8-1,2-13-6,-1 1-1,0 0 0,0-1 1,1 1-1,-1-1 0,0 1 1,1-1-1,-1 1 0,0-1 1,1 1-1,-1-1 0,1 1 0,-1-1 1,1 1-1,-1-1 0,1 0 1,-1 1-1,1-1 0,-1 0 1,1 1-1,0-1 0,-1 0 1,1 0-1,-1 0 0,1 1 1,0-1-1,-1 0 0,1 0 1,0 0-1,-1 0 0,1 0 1,-1 0-1,1 0 0,0-1 1,26-4 104,-23 4-77,18-4 158,44-5 0,-58 9-129,1 1-1,-1 0 1,0 0-1,1 1 1,-1 0-1,0 1 1,0 0-1,12 4 1,-18-6-22,0 1 1,0 0 0,-1 0-1,1 0 1,0 1-1,0-1 1,-1 0-1,1 1 1,-1-1 0,1 1-1,-1-1 1,1 1-1,-1 0 1,0-1-1,0 1 1,0 0 0,0 0-1,0 0 1,-1 0-1,1 0 1,0 0-1,-1 0 1,1 0 0,-1 0-1,0 0 1,0 0-1,0 0 1,0 0-1,0 0 1,0 1 0,-1-1-1,0 2 1,0 0 10,0 0-1,0 0 1,-1 0 0,1 0 0,-1 0 0,0 0 0,0 0 0,-1-1-1,1 1 1,-1-1 0,0 0 0,0 0 0,0 0 0,-5 4 0,6-5-100,-9 5 141,0 0-1,-21 9 1,30-14-154,-1-1 0,0-1-1,1 1 1,-1 0 0,0-1 0,0 1 0,0-1 0,-3 0 0,5 0-31,0 0-1,0 0 1,0 0 0,0-1-1,0 1 1,0 0 0,0-1-1,0 1 1,0 0 0,0-1-1,1 1 1,-1-1 0,0 0 0,0 1-1,1-1 1,-1 1 0,0-1-1,1 0 1,-1 0 0,0 1-1,1-1 1,-1 0 0,0-2-1,1 2-116,-1 0 0,1-1 0,-1 1 0,1 0 0,0-1 0,0 1 0,0 0 0,0-1 0,0 1 0,0-1 0,0 1 0,0-1-1,0 1 1,1 0 0,-1-1 0,1-2 0,7-14-906</inkml:trace>
</inkml:ink>
</file>

<file path=ppt/ink/ink1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9:58.590"/>
    </inkml:context>
    <inkml:brush xml:id="br0">
      <inkml:brushProperty name="width" value="0.05" units="cm"/>
      <inkml:brushProperty name="height" value="0.05" units="cm"/>
      <inkml:brushProperty name="color" value="#FF0066"/>
    </inkml:brush>
  </inkml:definitions>
  <inkml:trace contextRef="#ctx0" brushRef="#br0">1 94 8850,'58'33'9026,"-44"-24"-7947,1 1 0,-2 1 1,23 23-1,-32-30-943,-1 1 0,0-1 0,0 1 0,0 0-1,-1 0 1,0 0 0,0 1 0,0-1 0,0 0 0,-1 1 0,0-1 0,0 1 0,-1 0 0,1 7 0,-2-13-125,1 0 1,0 0-1,0-1 1,0 1-1,0 0 1,-1 0-1,1 0 1,0-1-1,0 1 1,-1 0-1,1 0 1,0 0 0,0 0-1,-1 0 1,1 0-1,0 0 1,0-1-1,-1 1 1,1 0-1,0 0 1,0 0-1,-1 0 1,1 0-1,0 0 1,0 0-1,-1 0 1,1 0-1,0 0 1,-1 1-1,1-1 1,0 0-1,0 0 1,-1 0-1,1 0 1,0 0-1,0 0 1,0 1-1,-1-1 1,1 0-1,0 0 1,0 0-1,0 0 1,-1 1-1,1-1 1,0 0-1,0 0 1,0 1-1,0-1 1,-3-17 6,0-1-1,2 1 1,0-1 0,1 1-1,1-1 1,1 1 0,5-26-1,-7 41-17,0 1 0,0-1 0,1 0 1,-1 1-1,0-1 0,1 1 0,-1-1 0,1 1 0,0-1 0,-1 1 0,1-1 0,0 1 0,0 0 0,0-1 0,0 1 0,0 0 0,0 0 0,2-1 0,-3 1 0,1 1 0,0 0-1,0 0 1,-1 0 0,1 0-1,0 0 1,0 0-1,-1 0 1,1 1 0,0-1-1,0 0 1,-1 0 0,1 0-1,0 1 1,-1-1 0,1 0-1,0 1 1,-1-1 0,1 1-1,0-1 1,-1 1-1,1-1 1,-1 1 0,1-1-1,0 2 1,5 6 8,0 0-1,0 1 1,8 17-1,-12-24-1,2 6 5,5 10 88,1 0-1,17 23 1,-29-44-72,1-1-1,0 1 0,0 0 1,0-1-1,0 1 1,1 0-1,-1-1 1,1 1-1,0-1 1,0 1-1,0-1 1,1-4-1,6-45-62,-6 47 59,0-1-22,0 0 1,1 0-1,-1 0 1,2 0-1,-1 0 1,1 1-1,0-1 1,0 1-1,1 0 1,0 0-1,4-6 0,-6 10 1,0 0 0,0 0-1,1 1 1,-1-1-1,0 1 1,0-1 0,1 1-1,-1 0 1,1 0-1,-1 0 1,1 0 0,-1 1-1,1-1 1,0 1-1,-1-1 1,1 1-1,0 0 1,-1 0 0,1 0-1,0 0 1,-1 1-1,1-1 1,0 1 0,-1 0-1,1-1 1,-1 1-1,1 0 1,-1 0 0,5 3-1,0 0-123,-2-1 129,1 0 0,-1-1 0,1 1 0,0-1-1,7 1 1,-11-3-257,-1 1 1,1-1-1,-1 0 0,1 0 0,0 0 0,-1-1 0,1 1 0,-1 0 1,1 0-1,-1-1 0,1 1 0,-1-1 0,1 0 0,-1 1 0,1-1 0,-1 0 1,0 0-1,1 0 0,-1 0 0,0 0 0,0 0 0,0 0 0,1 0 0,-1 0 1,0-2-1,10-11-234,3-3 9</inkml:trace>
</inkml:ink>
</file>

<file path=ppt/ink/ink1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29:59.299"/>
    </inkml:context>
    <inkml:brush xml:id="br0">
      <inkml:brushProperty name="width" value="0.05" units="cm"/>
      <inkml:brushProperty name="height" value="0.05" units="cm"/>
      <inkml:brushProperty name="color" value="#FF0066"/>
    </inkml:brush>
  </inkml:definitions>
  <inkml:trace contextRef="#ctx0" brushRef="#br0">23 563 7554,'23'-28'1417,"19"-20"3824,-67 81 3824,-5 23-8986,22-39 645,-13 28-258,20-43-456,1-1 0,-1 1 1,1-1-1,-1 1 0,1-1 1,0 1-1,-1-1 1,1 1-1,0 0 0,0-1 1,0 1-1,0-1 0,1 1 1,-1-1-1,0 1 0,1-1 1,-1 1-1,1-1 1,-1 1-1,1-1 0,0 1 1,1 1-1,-2-3-10,1 1 0,-1-1 0,0 0 0,1 0 0,-1 0 0,1 0 0,-1 0 0,1 1 0,-1-1 1,1 0-1,-1 0 0,1 0 0,-1 0 0,1 0 0,-1 0 0,1 0 0,-1-1 0,0 1 0,1 0 0,-1 0 0,1 0 0,-1 0 0,1-1 0,-1 1 0,1 0 0,-1 0 0,0-1 1,1 1-1,-1 0 0,0-1 0,1 1 0,-1 0 0,0-1 0,1 1 0,-1 0 0,0-1 0,0 1 0,1-1 0,-1 1 0,0-1 0,0 1 0,0 0 0,0-1 0,0 1 1,0-1-1,1 0 0,9-27-55,-9 25 42,26-97-1218,-26 100 1221,-1 0 0,1-1 0,-1 1 1,0 0-1,1 0 0,-1 0 0,1 0 0,-1-1 1,1 1-1,-1 0 0,1 0 0,-1 0 1,1 0-1,-1 0 0,0 0 0,1 0 0,-1 0 1,1 1-1,-1-1 0,1 0 0,-1 0 1,1 0-1,-1 0 0,0 1 0,1-1 0,-1 0 1,1 0-1,-1 1 0,0-1 0,1 0 1,-1 1-1,0-1 0,1 0 0,-1 1 0,0-1 1,1 0-1,-1 1 0,0-1 0,0 1 1,23 23 27,-15-16-41,-5-5 29,0 0 1,0-1 0,0 1-1,0-1 1,1 0 0,-1 0-1,1 0 1,-1 0 0,1-1-1,0 1 1,-1-1 0,1 0-1,0 0 1,0 0 0,0-1-1,0 1 1,0-1 0,0 0-1,0 0 1,0 0 0,6-2-1,-6 1 7,1-1 0,-1 0 1,1 0-1,-1 0 0,0 0 0,0-1 0,0 1 0,0-1 0,-1 0 0,1-1 0,-1 1 0,1 0 0,-1-1 0,0 0 0,-1 0 0,1 0 0,-1 0 0,3-5 0,3-10 93,0-1 0,-1 0 0,-1 0 0,-1 0 0,4-26 0,1-106 377,-10 139-454,0-1 1,-6-25-1,6 35-27,-1 1 0,1-1 0,-1 1-1,0-1 1,-1 1 0,1 0 0,0 0 0,-1-1 0,0 1 0,0 0 0,0 0 0,0 1 0,0-1 0,-1 0-1,1 1 1,-4-3 0,6 5-2,-1-1 0,1 1 0,-1 0 0,1-1-1,-1 1 1,0 0 0,1 0 0,-1 0 0,0 0 0,1 0-1,-1 0 1,0-1 0,1 1 0,-1 1 0,1-1 0,-1 0 0,0 0-1,1 0 1,-1 0 0,0 0 0,1 1 0,-1-1 0,1 0-1,-1 0 1,0 1 0,1-1 0,-2 1 0,-11 19-8,-1 28 14,12-35 36,1 1 1,0-1 0,1 1 0,1-1 0,0 1 0,0-1-1,1 0 1,7 22 0,-7-29-22,-1-1 0,1 0 0,0 0 1,1 0-1,-1 0 0,1 0 0,0 0 0,0 0 0,0-1 0,1 0 0,0 0 0,0 0 1,0 0-1,0 0 0,0-1 0,1 1 0,-1-1 0,1-1 0,0 1 0,0-1 0,0 1 1,1-1-1,8 2 0,-9-4-12,-1 0 0,0 0 1,0-1-1,1 1 0,-1-1 1,0 0-1,0 0 0,0 0 1,0 0-1,0-1 0,0 0 1,0 0-1,0 0 0,-1 0 0,1-1 1,-1 1-1,1-1 0,-1 0 1,0 0-1,0 0 0,0 0 1,-1-1-1,5-6 0,3-5 12,-2 1 0,1-2-1,-2 1 1,9-27 0,-7 18-6,-2-1 0,-1 0 0,4-33 1,-9 49-7,-1 1 0,0-1 0,0 0 0,0 0 0,-1 1 0,0-1 0,-1 1 0,0-1 0,-1 1 0,1-1 0,-1 1 0,-1 0 1,-4-8-1,8 15-5,-1 0 0,1 0 0,0 1 0,-1-1 0,1 0 0,-1 0 0,1 0 0,-1 1 0,1-1 0,-1 0 0,0 1 0,1-1 1,-1 0-1,0 1 0,0-1 0,1 1 0,-1-1 0,0 1 0,0 0 0,0-1 0,1 1 0,-1 0 0,0-1 0,0 1 0,0 0 0,0 0 1,0 0-1,0 0 0,-1 0 0,1 1 7,0-1 0,0 1 0,0 0 1,0 0-1,0 0 0,0 0 0,0 1 1,0-1-1,0 0 0,1 0 0,-1 0 1,0 1-1,1-1 0,-1 0 0,1 1 0,-1 1 1,-2 8 78,1 0 1,0 0 0,-1 15 0,3-17-64,0-1 0,1 1 0,-1 0 0,2-1 0,-1 1 0,1-1 1,0 0-1,1 1 0,0-1 0,1 0 0,-1-1 0,1 1 0,1-1 0,0 1 1,0-1-1,0-1 0,1 1 0,-1-1 0,2 0 0,-1 0 0,11 7 0,-5-5-322,0 0 0,0-1-1,1-1 1,0 0-1,15 4 1,-9-4-1185,-1-2 0,1 0 0,25 2 0,-8-5-78</inkml:trace>
</inkml:ink>
</file>

<file path=ppt/ink/ink1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0:00.345"/>
    </inkml:context>
    <inkml:brush xml:id="br0">
      <inkml:brushProperty name="width" value="0.05" units="cm"/>
      <inkml:brushProperty name="height" value="0.05" units="cm"/>
      <inkml:brushProperty name="color" value="#FF0066"/>
    </inkml:brush>
  </inkml:definitions>
  <inkml:trace contextRef="#ctx0" brushRef="#br0">38 192 8706,'-1'1'350,"-1"0"0,1-1-1,0 1 1,0 0 0,0 0 0,0 0 0,0 0 0,0 0 0,0 0 0,0 0-1,0 1 1,0-1 0,0 0 0,1 0 0,-1 1 0,1-1 0,-1 0 0,1 1 0,-1-1-1,1 2 1,0 0-37,0 0-1,0 0 0,0-1 1,0 1-1,1 0 0,-1 0 0,1-1 1,0 1-1,0-1 0,1 4 1,5 7 198,0-1 1,1-1-1,14 17 1,-12-15 350,136 178 2675,-151-192-3539,0-1 0,0 1 0,1-1 0,-1 0 0,1 0 0,0-1 0,-6-3 0,-6-5-150,1-1 1,1-1 0,0 0 0,1-1 0,0 0 0,-18-28 0,20 24-40,0 0 0,1-2 1,-13-35-1,20 50 169,1-1 1,0 0 0,1 1 0,0-1-1,0 0 1,0 0 0,0 0 0,1 0-1,0 0 1,0 0 0,1 0 0,-1 0-1,2 0 1,-1 0 0,0 1 0,1-1-1,0 0 1,1 1 0,2-6 0,-2 8 22,0 0 0,0 0 1,0 0-1,1 1 0,-1-1 1,1 1-1,0 0 0,0 0 1,0 0-1,0 1 1,0-1-1,0 1 0,0 0 1,0 0-1,0 0 0,1 1 1,-1 0-1,8 0 0,0 0 113,0 0 1,0 1-1,0 1 0,0 0 0,16 5 1,-25-7-57,-1 1 1,1 0 0,0 0 0,-1 0 0,1 1 0,-1-1-1,0 0 1,1 1 0,-1 0 0,0-1 0,0 1 0,0 0-1,0 0 1,0 0 0,0 1 0,-1-1 0,1 0-1,-1 1 1,1-1 0,-1 1 0,0-1 0,0 1 0,0-1-1,0 1 1,-1 0 0,1 0 0,-1 2 0,0-1-22,0 0 0,0-1 1,-1 1-1,1 0 0,-1-1 0,0 1 1,0-1-1,0 1 0,-1-1 0,1 0 1,-1 1-1,0-1 0,0 0 0,0 0 1,0 0-1,-1 0 0,1-1 1,-1 1-1,-4 3 0,2-1-27,-1-1-2,1 1 0,0-1 0,-1 0-1,0-1 1,0 1 0,-12 4 0,17-8-32,-1 0 1,0 1 0,0-1 0,0 0 0,1 0-1,-1 0 1,0 0 0,0-1 0,0 1 0,1 0-1,-1-1 1,0 1 0,0-1 0,1 0 0,-1 1 0,0-1-1,1 0 1,-1 0 0,1 0 0,-1 0 0,1 0-1,-1 0 1,1-1 0,0 1 0,0 0 0,0-1-1,-1 1 1,1-1 0,1 0 0,-1 1 0,-1-3 0,1 3-69,0-1 1,0 0-1,1 0 0,-1 0 1,0-1-1,1 1 1,0 0-1,-1 0 1,1 0-1,0 0 1,0 0-1,0 0 1,0-1-1,1 1 1,-1 0-1,0 0 1,1 0-1,0 0 0,-1 0 1,1 0-1,0 0 1,0 0-1,0 0 1,0 0-1,1 1 1,-1-1-1,0 0 1,2-1-1,5-6-355,1 1-1,0 0 1,17-12-1,-22 17 356,1 0 78,0 0-1,0 1 1,0 0 0,1-1 0,-1 2 0,1-1 0,-1 1 0,12-2 0,51-1 966,-49 3-329,25-2 360,-28 1-582,0 1 1,27 1-1,-41 0-380,-1 0-1,0 1 1,0-1-1,0 0 1,0 0-1,0 0 1,1-1 0,-1 1-1,0 0 1,0 0-1,0-1 1,0 1 0,0 0-1,0-1 1,0 1-1,0-1 1,0 1-1,0-1 1,0 0 0,0 0-1,0 1 1,0-1-1,0 0 1,0 0-1,-1 0 1,1 0 0,0 0-1,-1 0 1,1 0-1,-1 0 1,1 0-1,-1 0 1,0 0 0,1 0-1,-1 0 1,0 0-1,0 0 1,1-1-1,-1 1 1,0 0 0,0-1-1,0-1 21,-1 0 0,1 1 0,0-1 0,-1 1 0,1-1 0,-1 1-1,0-1 1,0 1 0,0-1 0,0 1 0,0-1 0,0 1 0,-1 0 0,1 0 0,-1 0 0,1 0-1,-4-3 1,0 2 15,0-1 1,0 1-1,-1 1 0,1-1 0,-1 1 0,1 0 0,-1 0 0,0 1 0,0-1 0,0 1 0,0 0 0,0 1 1,0 0-1,-7 0 0,-40-4-81,48-4-1591,26-6-7065</inkml:trace>
</inkml:ink>
</file>

<file path=ppt/ink/ink1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0:00.882"/>
    </inkml:context>
    <inkml:brush xml:id="br0">
      <inkml:brushProperty name="width" value="0.05" units="cm"/>
      <inkml:brushProperty name="height" value="0.05" units="cm"/>
      <inkml:brushProperty name="color" value="#FF0066"/>
    </inkml:brush>
  </inkml:definitions>
  <inkml:trace contextRef="#ctx0" brushRef="#br0">132 12 7522,'-12'-5'6778,"-6"6"-3935,-13 6-223,30-7-2553,0 1 0,0-1 0,0 1 0,0-1 0,0 1 0,0 0 0,0-1 0,0 1 0,0 0 0,0 0 0,1-1 0,-1 1 0,0 0 0,1 0 0,-1 0 0,0 0-1,1 0 1,-1 0 0,0 2 0,-7 13 268,-25 36 327,30-45-563,1-1 0,0 1-1,1 0 1,-1-1 0,1 1 0,0 0-1,1 0 1,0 0 0,0 0-1,0 0 1,1 0 0,0-1-1,1 1 1,-1 0 0,1 0-1,0-1 1,5 10 0,-6-12-61,1-1 1,-1 1 0,0-1-1,1 0 1,0 0 0,0 0-1,0 0 1,0 0 0,0 0-1,0 0 1,1-1 0,0 1-1,-1-1 1,1 0 0,0 0-1,0 0 1,0 0 0,0 0-1,0-1 1,1 1 0,-1-1-1,1 0 1,-1 0 0,1 0-1,6 0 1,-5-1-11,1 0 1,-1 0-1,0-1 0,1 0 1,-1 0-1,0-1 1,0 1-1,0-1 0,0 0 1,0 0-1,0-1 1,-1 0-1,1 1 0,-1-2 1,0 1-1,0 0 1,5-6-1,-1 0 24,0 0 1,0 0-1,-1-1 1,-1 0-1,1-1 0,-2 0 1,9-20-1,-12 26 8,0-1 0,0 1 0,-1 0 0,0-1 0,0 1 0,0-1 1,-1 0-1,1 1 0,-1-1 0,-1 1 0,1-1 0,-1 0 0,0 1 0,0-1 0,-1 1 0,0 0 0,1-1 0,-7-9 0,6 12-49,0 0 0,0 1 0,-1-1 0,1 0-1,-1 1 1,0-1 0,0 1 0,0 0 0,0 0-1,0 0 1,0 1 0,0-1 0,-1 1-1,1-1 1,-1 1 0,1 0 0,-1 0 0,1 1-1,-1-1 1,1 1 0,-1 0 0,0 0 0,1 0-1,-1 0 1,0 1 0,-4 0 0,-1 1-261,0 1 0,0-1 1,0 2-1,1-1 0,-1 1 0,1 0 1,0 1-1,-15 10 0,14-6-2042,9-4 929</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20.287"/>
    </inkml:context>
    <inkml:brush xml:id="br0">
      <inkml:brushProperty name="width" value="0.05" units="cm"/>
      <inkml:brushProperty name="height" value="0.05" units="cm"/>
      <inkml:brushProperty name="color" value="#FF0066"/>
    </inkml:brush>
  </inkml:definitions>
  <inkml:trace contextRef="#ctx0" brushRef="#br0">1 1 7706,'4'13'13362,"9"6"-9618,16 30-5772,-19-23 3765,42 94-439,-38-93-1285,-2 1 1,0 0-1,-2 0 0,-1 1 1,7 44-1,-17-61-934,-2-11-804,-2-9-1385,-2-14 2087,0 0 0,1-1 0,1 0-1,-2-31 1,5 35 427,0 11 587,1-1 0,0 1 0,0 0-1,1-1 1,2-13 0,-2 20 122,1 1 0,-1-1 0,1 0 0,-1 0 0,1 1 0,0-1 0,0 0 0,0 1 0,0-1 0,0 1 0,0-1 0,0 1 0,0-1 0,1 1 0,-1 0 0,0 0 0,1-1 0,-1 1 0,1 0 0,0 0 0,-1 1 0,1-1 0,0 0-1,-1 1 1,1-1 0,0 0 0,0 1 0,0 0 0,0 0 0,2-1 0,0 1 64,0 0-1,1 0 0,-1 0 0,0 0 0,0 1 0,0-1 1,0 1-1,0 0 0,0 1 0,0-1 0,0 0 0,-1 1 0,1 0 1,0 0-1,-1 0 0,0 1 0,1-1 0,-1 1 0,0 0 1,0-1-1,0 1 0,-1 1 0,1-1 0,-1 0 0,1 1 0,-1-1 1,0 1-1,-1 0 0,3 6 0,-2-5-60,0 0 1,-1 1-1,0-1 0,0 0 0,0 1 1,-1-1-1,0 1 0,0-1 1,0 1-1,-1-1 0,1 1 0,-1-1 1,-1 0-1,1 1 0,-1-1 1,0 0-1,0 0 0,0 0 0,-1 0 1,0 0-1,0-1 0,-4 6 1,1-3-217,-24 24-23,29-30-71,0 0-1,0 0 1,0 0-1,0-1 0,0 1 1,0 0-1,0-1 1,0 1-1,0-1 0,0 1 1,0-1-1,0 0 1,-1 1-1,1-1 1,0 0-1,0 0 0,0 0 1,-1 0-1,1 0 1,0 0-1,0 0 0,0 0 1,-1 0-1,1-1 1,0 1-1,0 0 0,0-1 1,-2 0-1,0-4-2131,5 1 963</inkml:trace>
</inkml:ink>
</file>

<file path=ppt/ink/ink1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0:02.559"/>
    </inkml:context>
    <inkml:brush xml:id="br0">
      <inkml:brushProperty name="width" value="0.05" units="cm"/>
      <inkml:brushProperty name="height" value="0.05" units="cm"/>
      <inkml:brushProperty name="color" value="#FF0066"/>
    </inkml:brush>
  </inkml:definitions>
  <inkml:trace contextRef="#ctx0" brushRef="#br0">172 36 10178,'-95'-33'3790,"94"33"-3694,0-1-1,0 1 0,1 0 0,-1-1 0,0 1 0,0 0 1,0 0-1,1-1 0,-1 1 0,0 0 0,0 0 1,0 0-1,0 0 0,1 0 0,-1 0 0,0 0 0,0 1 1,0-1-1,0 0 0,1 0 0,-1 1 0,0-1 0,0 0 1,1 1-1,-1-1 0,0 1 0,0-1 0,1 1 1,-1-1-1,1 1 0,-1-1 0,0 1 0,1 0 1,-1 1-1,0 20 1217,1-17-852,0 9 231,1 0 1,0 0-1,4 18 0,1 14 23,-4-30-678,0 1-1,-2-1 0,0 0 0,0 1 1,-2-1-1,0 0 0,-1 0 0,-1 0 0,-5 16 1,9-31-92,-1-1 0,1 1 0,0-1 0,0 1 0,0-1 0,0 0 0,-1 1 0,1-1 1,0 0-1,0 1 0,-1-1 0,1 0 0,0 1 0,-1-1 0,1 0 0,0 0 0,-1 1 0,1-1 1,-1 0-1,1 0 0,0 0 0,-1 1 0,1-1 0,-1 0 0,1 0 0,0 0 0,-1 0 1,1 0-1,-1 0 0,1 0 0,-1 0 0,1 0 0,0 0 0,-1 0 0,1 0 0,-1 0 0,1 0 1,-1 0-1,1-1 0,0 1 0,-1 0 0,1 0 0,0 0 0,-1-1 0,1 1 0,-1 0 1,1-1-1,0 1 0,0 0 0,-1 0 0,1-1 0,0 1 0,0-1 0,-1 1 0,1 0 0,0-1 1,0 1-1,0-1 0,-1 1 0,1-1 0,-14-26-3071,14 27 3110,-12-27-1346</inkml:trace>
</inkml:ink>
</file>

<file path=ppt/ink/ink1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0:03.036"/>
    </inkml:context>
    <inkml:brush xml:id="br0">
      <inkml:brushProperty name="width" value="0.05" units="cm"/>
      <inkml:brushProperty name="height" value="0.05" units="cm"/>
      <inkml:brushProperty name="color" value="#FF0066"/>
    </inkml:brush>
  </inkml:definitions>
  <inkml:trace contextRef="#ctx0" brushRef="#br0">24 35 10642,'-23'-35'4729,"57"58"-2104,3-1-105,13-5-383,6 2-281,2-6-744,-2-4-271,-9 1-937,-3-4-689,-6-12 497</inkml:trace>
</inkml:ink>
</file>

<file path=ppt/ink/ink1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0:09.193"/>
    </inkml:context>
    <inkml:brush xml:id="br0">
      <inkml:brushProperty name="width" value="0.05" units="cm"/>
      <inkml:brushProperty name="height" value="0.05" units="cm"/>
      <inkml:brushProperty name="color" value="#FF0066"/>
    </inkml:brush>
  </inkml:definitions>
  <inkml:trace contextRef="#ctx0" brushRef="#br0">31 105 7466,'-6'-15'1931,"0"0"1,1 0 0,0-1 0,-3-28 0,21 140 3051,9 9-3322,-16-84-1618,0 0-1,2-1 0,0 1 1,1-2-1,1 1 0,1-1 1,21 29-1,-25-40-266,0-1-1,0 0 1,0 0 0,1-1 0,0 1 0,12 6 0,-15-11-257,0 1 1,1-1 0,-1 0-1,1 0 1,-1 0 0,1-1-1,11 2 1,19-3-748</inkml:trace>
</inkml:ink>
</file>

<file path=ppt/ink/ink1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0:11.265"/>
    </inkml:context>
    <inkml:brush xml:id="br0">
      <inkml:brushProperty name="width" value="0.05" units="cm"/>
      <inkml:brushProperty name="height" value="0.05" units="cm"/>
      <inkml:brushProperty name="color" value="#FF0066"/>
    </inkml:brush>
  </inkml:definitions>
  <inkml:trace contextRef="#ctx0" brushRef="#br0">13 1074 9866,'0'0'4594,"0"-6"-3437,1 3-1027,-1 0 0,1 1 0,0-1 0,0 0 0,0 0 0,1 0 0,-1 1 0,1-1 0,1-2 0,13-19 289,-2 5-91,-1-1 0,-1-1 0,15-34 0,-23 42-231,50-142 461,-48 133-539,-1 0 0,0 0-1,-2 0 1,-1 0-1,0-28 1,-3 44-11,1 1-1,-1-1 1,0 0 0,-1 0-1,1 0 1,-1 1 0,0-1 0,-1 1-1,1-1 1,-1 1 0,0 0 0,0 0-1,-1 0 1,-7-8 0,9 11 19,0 0 0,0 1 1,-1-1-1,1 1 1,0-1-1,-1 1 0,1 0 1,-1 0-1,1 0 1,-1 0-1,0 0 0,1 0 1,-1 1-1,0 0 0,0-1 1,1 1-1,-1 0 1,0 0-1,0 0 0,1 1 1,-1-1-1,0 1 1,1 0-1,-1-1 0,0 1 1,1 0-1,-1 0 0,1 1 1,-1-1-1,1 1 1,0-1-1,0 1 0,-3 2 1,0 0 89,0 0 1,0 1-1,0 0 1,1 0 0,0 0-1,0 0 1,0 1-1,0 0 1,1-1 0,0 1-1,0 1 1,1-1-1,0 0 1,0 1-1,-2 10 1,3-6 3,0-1 1,1 1-1,0 0 1,0-1-1,1 1 1,1-1-1,0 1 1,0-1-1,6 16 1,-3-14-24,0 0 0,1 0-1,0-1 1,1 0 0,0 0 0,0-1 0,17 18 0,-18-22-49,0 0 1,1 0-1,0-1 0,-1 0 0,1-1 0,1 0 0,-1 0 0,1 0 0,0-1 0,0 0 1,16 4-1,-15-6-37,0 0 1,0-1 0,1 0 0,-1 0-1,0-1 1,0-1 0,0 1 0,0-1-1,0-1 1,0 0 0,-1 0 0,1-1-1,-1 0 1,0 0 0,0-1-1,14-11 1,-14 10-9,0 0 0,-1-1 0,0 0 0,0 0 0,-1-1 0,0 0 0,-1 0 0,1 0 0,-1-1 0,-1 0 0,0 0 0,0 0 0,-1 0 0,0-1 0,3-14 0,-6 19 7,0-1 0,0 1 0,0 0 0,0 0 0,-1 0 0,0 0 0,0 0 0,0 0 0,-1 0 0,-3-9 0,5 13-10,-1 0 1,0 0-1,1 0 1,-1 0-1,0 0 0,0 0 1,1 0-1,-1 0 1,0 0-1,0 0 1,0 0-1,0 1 1,0-1-1,-1 0 0,1 1 1,0-1-1,0 1 1,-2-1-1,1 1-2,0 0 0,1 0 1,-1 0-1,0 0 0,1 0 0,-1 1 0,1-1 0,-1 1 0,1-1 1,-1 1-1,1 0 0,-1 0 0,1-1 0,-1 1 0,1 0 0,0 0 0,0 0 1,-3 3-1,0 0 4,0 0 1,0 1-1,0 0 1,0 0-1,1 0 1,0 0-1,0 1 1,0-1-1,1 1 0,-1-1 1,1 1-1,1 0 1,-2 9-1,2-12 8,1 0-1,0-1 1,0 1-1,0-1 1,0 1-1,1-1 1,-1 1-1,1-1 1,-1 1-1,1-1 1,0 1-1,0-1 1,0 0-1,0 1 1,0-1-1,1 0 1,-1 0-1,1 0 1,-1 0-1,1 0 1,0 0-1,0-1 1,0 1-1,0 0 1,0-1-1,0 0 1,0 1-1,0-1 1,1 0-1,-1 0 1,0 0 0,1 0-1,-1-1 1,1 1-1,2 0 1,3 0-6,0 0 1,0 0 0,1-1-1,-1 0 1,0-1 0,0 0-1,0 0 1,0 0 0,0-1-1,0-1 1,0 1 0,-1-1-1,1 0 1,-1-1 0,0 0-1,0 0 1,0 0 0,0-1-1,-1 0 1,8-8 0,2-2 0,-1-1 0,-1 0 1,-1-1-1,0-1 1,-1 0-1,14-30 1,-21 40 4,14-39 106,-19 46-112,0 1 1,0 0 0,0-1 0,-1 1 0,1 0 0,0 0 0,0-1-1,-1 1 1,1 0 0,0 0 0,-1-1 0,1 1 0,0 0 0,-1 0-1,1 0 1,0-1 0,-1 1 0,1 0 0,0 0 0,-1 0 0,1 0-1,-1 0 1,1 0 0,0 0 0,-1 0 0,1 0 0,-1 0 0,1 0-1,0 0 1,-1 0 0,1 0 0,0 0 0,-1 0 0,1 0 0,-1 1-1,1-1 1,-1 0 0,-16 5 164,14-4-137,1 0 0,0 0 0,-1 1 0,1-1 0,0 1 0,0-1 0,0 1 0,0 0 0,0 0 0,0 0 0,1 0 0,-1 0 0,0 0 0,1 1 0,0-1 1,0 1-1,0-1 0,0 0 0,0 1 0,0 0 0,0-1 0,1 1 0,-1-1 0,1 1 0,0 0 0,0-1 0,0 1 0,1 5 0,1 5-7,0 0 0,1 0 0,1 0 0,8 19 0,-4-9-5,1-5 24,-6-20-17,-2-9-15,-1-75-33,0 85 128,19 5-64,-16-3-41,0-1-1,-1 1 0,1 0 1,0-1-1,0 0 0,0 1 1,-1-1-1,1-1 1,0 1-1,4-1 0,0 0 3,-1 0 1,1-1-1,-1 1 0,0-1 0,0-1 0,0 1 0,0-1 0,0 0 1,-1-1-1,1 1 0,-1-1 0,0 0 0,0 0 0,-1-1 0,1 1 0,-1-1 1,0 0-1,0-1 0,3-5 0,0-1 8,0-1-1,-1 0 1,-1 0 0,0 0-1,-1-1 1,0 0 0,-1 1 0,-1-1-1,0-1 1,-1 1 0,0 0-1,-2-16 1,0 18-7,0 0-1,-1 0 1,0 0-1,-1 0 1,0 0-1,-1 0 1,-1 1-1,1 0 1,-2 0-1,0 0 1,0 0-1,-1 1 1,0 0-1,-11-12 1,17 21-6,0 0 0,1 0 1,-1 0-1,0 1 0,1-1 0,-1 0 0,0 0 0,0 1 1,0-1-1,0 0 0,1 1 0,-1-1 0,0 1 0,0-1 1,0 1-1,0-1 0,0 1 0,-1 0 0,1-1 0,0 1 1,0 0-1,0 0 0,0 0 0,0 0 0,0 0 0,0 0 1,0 0-1,0 0 0,-1 1 0,1-1 0,0 0 0,0 1 1,0-1-1,0 0 0,0 1 0,-2 1 0,2-1 7,0 1 1,0 0-1,0 0 0,0 0 0,0 0 0,1 0 0,-1 0 1,0 0-1,1 0 0,0 1 0,-1-1 0,1 0 0,0 0 0,0 0 1,0 0-1,0 1 0,1-1 0,-1 0 0,1 2 0,4 15 93,1-1-1,0 0 0,1-1 0,1 0 1,1 0-1,0-1 0,2 0 0,17 23 0,-6-14-64,0-1-1,2 0 1,0-2-1,30 21 1,-53-40-2384,-10-4-872,-23-7 161,32 8 3088,-124-43-5357,10 3 3471,136 43 6110,-15-2-3921,1-1-1,0 0 1,-1 0-1,1-1 0,8-1 1,-6-2-45,1 1 0,-1-2 0,0 1 0,0-2 0,-1 1 0,0-1 1,0-1-1,0 1 0,-1-1 0,13-15 0,-7 7 103,0-1 0,-1-1 1,-1 0-1,16-32 0,-25 43-378,0-1 0,0 0 1,-1-1-1,0 1 0,0 0 0,-1-1 0,0 1 1,0-1-1,-1 1 0,1-1 0,-2 1 1,1-1-1,-1 1 0,0-1 0,-1 1 0,0 0 1,0-1-1,0 1 0,-1 0 0,0 0 0,-1 1 1,0-1-1,0 1 0,0-1 0,0 1 0,-1 1 1,0-1-1,0 1 0,-1-1 0,0 2 1,-7-7-1,13 11-11,-1 0 0,1-1 1,-1 1-1,1-1 1,-1 1-1,1 0 0,-1-1 1,1 1-1,-1 0 1,1 0-1,-1-1 0,1 1 1,-1 0-1,0 0 0,1 0 1,-1 0-1,1 0 1,-1-1-1,0 1 0,1 0 1,-1 1-1,1-1 1,-1 0-1,0 0 0,1 0 1,-1 0-1,1 0 0,-1 0 1,1 1-1,-1-1 1,1 0-1,-1 1 0,1-1 1,-1 0-1,1 1 1,-1-1-1,1 0 0,-1 1 1,0 1 7,0 1 0,0-1 0,0 0 1,1 0-1,-1 0 0,1 1 0,-1-1 0,1 0 1,0 0-1,0 4 0,1 8 103,0 0 0,5 22 1,1-9 137,1-1 1,1 0-1,2-1 1,0 0-1,1-1 1,2 0-1,30 41 1,-37-57-124,1 0 1,0-1-1,15 12 1,-21-18-108,0 1 1,0-1-1,1 0 0,-1 0 1,0 0-1,1 0 1,-1 0-1,1-1 1,3 2-1,-5-2-14,0 0 1,0 0-1,0-1 1,0 1-1,0 0 1,0 0-1,0 0 1,0-1-1,0 1 0,-1 0 1,1-1-1,0 1 1,0-1-1,0 1 1,0-1-1,-1 1 0,1-1 1,0 0-1,-1 1 1,1-1-1,0 0 1,-1 1-1,1-1 1,-1 0-1,2-1 0,59-145 102,-61 146-106,0 1-1,0-1 0,1 1 1,-1-1-1,0 0 1,0 1-1,1-1 1,-1 1-1,1-1 1,-1 1-1,0-1 0,1 1 1,-1 0-1,1-1 1,-1 1-1,1 0 1,-1-1-1,1 1 0,0 0 1,-1-1-1,1 1 1,-1 0-1,1 0 1,-1 0-1,1-1 1,0 1-1,-1 0 0,1 0 1,0 0-1,-1 0 1,1 0-1,-1 0 1,2 1-1,0 0-1,0 0 0,-1 0 0,1 0 0,0 0 0,-1 0 0,1 0 0,-1 1 0,0-1 0,1 1 0,-1-1 0,1 3 0,26 46-17,-27-48 21,0 1 7,0 0 0,1 0 1,-1-1-1,1 1 0,-1-1 0,1 1 0,0-1 0,0 1 0,0-1 1,0 0-1,0 0 0,1 0 0,-1 0 0,1-1 0,-1 1 0,1-1 1,0 1-1,4 1 0,-5-3 2,1 0 0,0 1 0,-1-1-1,1-1 1,0 1 0,-1 0 0,1 0 0,-1-1 0,1 0 0,0 1 0,-1-1 0,1 0 0,-1 0 0,0 0-1,1-1 1,-1 1 0,0-1 0,0 1 0,0-1 0,4-3 0,-1-2 13,1 0 0,-1 0 1,0-1-1,0 0 0,-1 0 0,0 0 1,-1 0-1,0-1 0,0 1 1,2-12-1,10-25 32,-16 46-59,1 0 0,-1 0 0,1 0 0,0 0 1,0-1-1,-1 1 0,1 0 0,0 0 0,0 0 0,0 0 1,0 0-1,0 0 0,0 0 0,0 0 0,1 0 1,-1 0-1,0-1 0,0 1 0,1 0 0,-1 0 1,0 0-1,1 0 0,-1-1 0,1 1 0,-1 0 0,1 0 1,0-1-1,0 2 0,1 0 4,1-1 0,-1 1 0,1 0 0,-1-1 0,1 0 0,0 0 0,0 0 0,-1 0 0,4 1 0,5 0 4,0 0 1,0-1 0,16 1 0,-26-2-6,0 0 0,1-1 0,-1 1 0,0 0 0,1 0 0,-1-1 0,0 1 0,0-1 0,1 1 0,-1-1 0,0 0 0,0 1 0,0-1 0,0 0-1,0 0 1,0 0 0,0 0 0,0 0 0,0 0 0,0 0 0,0 0 0,0 0 0,-1 0 0,1 0 0,0 0 0,-1-1 0,1 1 0,-1 0 0,0 0 0,1-1 0,-1 1-1,0 0 1,0-1 0,0 1 0,0-2 0,0 0-27,1 0-1,-2-1 1,1 1 0,0 0-1,-1 0 1,1 0-1,-1 0 1,0 0 0,0 0-1,0 0 1,0 1-1,-3-6 1,-11-4-1129,15 12 1031,0 0 0,-1 0-1,1 0 1,-1-1 0,1 1 0,-1 0-1,1 0 1,-1 0 0,1 0 0,0 0-1,-1 0 1,1 1 0,-1-1-1,1 0 1,-1 0 0,1 0 0,-1 0-1,1 0 1,0 1 0,-1-1 0,1 0-1,0 0 1,-1 1 0,1-1 0,-1 0-1,1 1 1,0-1 0,0 0 0,-1 1-1,1-1 1,0 0 0,0 1 0,-1-1-1,1 1 1</inkml:trace>
</inkml:ink>
</file>

<file path=ppt/ink/ink1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0:12.232"/>
    </inkml:context>
    <inkml:brush xml:id="br0">
      <inkml:brushProperty name="width" value="0.05" units="cm"/>
      <inkml:brushProperty name="height" value="0.05" units="cm"/>
      <inkml:brushProperty name="color" value="#FF0066"/>
    </inkml:brush>
  </inkml:definitions>
  <inkml:trace contextRef="#ctx0" brushRef="#br0">20 481 8418,'4'-31'6197,"-3"25"-5598,0 0-1,1 0 1,-1 1-1,1-1 1,1 0-1,-1 1 1,1-1 0,0 1-1,0 0 1,7-8-1,-10 13-568,0 0 0,1 0 0,-1 0 0,0 0 0,0 0 0,0 0 0,1 0 0,-1 0 0,0 0 0,0 1-1,0-1 1,1 0 0,-1 0 0,0 0 0,0 0 0,0 0 0,0 1 0,0-1 0,1 0 0,-1 0 0,0 0 0,0 1 0,0-1 0,0 0 0,0 0-1,0 0 1,0 1 0,0-1 0,0 0 0,0 0 0,0 0 0,0 1 0,0-1 0,0 0 0,0 0 0,0 1 0,0-1 0,0 0 0,0 0 0,0 0-1,0 1 1,0-1 0,0 0 0,0 14 346,-2-4-124,0 0 1,-1-1 0,0 1 0,-1-1 0,0 0-1,-7 13 1,7-14-135,-1 0 1,1 1-1,1 0 1,0-1-1,0 1 0,0 1 1,-1 12-1,4-22-116,0 1 0,0-1 0,0 1 0,0-1 0,0 0 0,0 1 1,0-1-1,0 1 0,0-1 0,0 1 0,0-1 0,0 1 0,0-1 0,0 1 0,0-1 0,0 1 0,1-1 0,-1 0 0,0 1 0,0-1 0,1 1 0,-1-1 0,0 0 1,0 1-1,1-1 0,-1 0 0,1 1 0,-1-1 0,0 0 0,1 1 0,-1-1 0,0 0 0,1 0 0,-1 0 0,1 1 0,-1-1 0,1 0 0,-1 0 0,1 0 0,-1 0 1,0 0-1,1 0 0,-1 0 0,1 0 0,-1 0 0,1 0 0,-1 0 0,1 0 0,-1 0 0,1 0 0,1-1-1,0 0 0,0 1-1,0-1 1,0 0 0,-1 0-1,1 0 1,0 0 0,0-1-1,-1 1 1,1 0 0,1-3-1,8-10-3,0-1-1,12-26 1,-16 28-28,1 0 1,0 0 0,0 1 0,1 0 0,11-11-1,-18 22 21,0 0 0,0-1 0,1 1 0,-1 0 0,0 0 0,0 0 0,1 0 1,-1 1-1,0-1 0,1 0 0,-1 1 0,1 0 0,-1 0 0,1 0 0,-1 0 0,1 0 0,-1 0 0,0 0 0,1 1 0,-1-1 0,1 1 0,-1 0 0,5 2 0,-4-2 3,1 0 0,-1 0 1,1 0-1,-1 0 0,1-1 1,0 1-1,-1-1 0,1 0 0,0 0 1,-1-1-1,1 1 0,0-1 1,4 0-1,0-4 10,0 1 0,0-1 0,0 0 1,0 0-1,-1-1 0,0 0 0,0-1 0,-1 1 0,1-1 0,-2-1 1,1 1-1,-1-1 0,0 0 0,5-11 0,-4 6 2,0 1-1,-1-1 1,-1 0 0,0 0-1,-1 0 1,0 0 0,-1-1-1,-1 0 1,0-15-1,-1 22 8,-1 1-1,0-1 0,0 0 1,-1 1-1,0-1 1,0 0-1,0 1 0,-1 0 1,0 0-1,0 0 0,0 0 1,-1 0-1,0 0 0,0 1 1,-1 0-1,0 0 0,1 0 1,-2 1-1,1-1 1,0 1-1,-1 0 0,0 1 1,0-1-1,0 1 0,0 0 1,0 1-1,-1 0 0,1 0 1,-1 0-1,0 1 0,1 0 1,-15-1-1,19 2-3,-1-1 0,0 1-1,0 0 1,0 0 0,0 1 0,0-1-1,0 1 1,0-1 0,0 1 0,1 0-1,-1 0 1,0 0 0,0 0 0,1 1-1,-1-1 1,1 1 0,-1-1 0,1 1-1,0 0 1,0 0 0,-4 4 0,4-2 23,0 0 0,0-1 0,1 1 1,-1 0-1,1 0 0,0 0 0,0 0 1,0 1-1,1-1 0,-1 0 0,1 0 0,0 0 1,1 7-1,1 4 61,1 0 0,0-1 1,1 1-1,1-1 0,0 0 0,1 0 1,11 19-1,-10-21-140,1 0-1,0 0 1,1-1 0,0 0-1,1 0 1,0-1 0,1-1 0,0 1-1,0-2 1,1 0 0,0 0 0,1-1-1,-1-1 1,1 0 0,1 0 0,-1-1-1,1-1 1,0-1 0,0 0 0,0 0-1,0-2 1,0 1 0,1-2 0,-1 0-1,0-1 1,23-3 0,-5-3-1421,0-1 0,0-1-1,-1-2 1,32-15 0,-8-2-104</inkml:trace>
</inkml:ink>
</file>

<file path=ppt/ink/ink1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0:12.975"/>
    </inkml:context>
    <inkml:brush xml:id="br0">
      <inkml:brushProperty name="width" value="0.05" units="cm"/>
      <inkml:brushProperty name="height" value="0.05" units="cm"/>
      <inkml:brushProperty name="color" value="#FF0066"/>
    </inkml:brush>
  </inkml:definitions>
  <inkml:trace contextRef="#ctx0" brushRef="#br0">159 207 10722,'0'0'217,"1"-1"-1,-1 1 0,0-1 1,0 1-1,0 0 1,0-1-1,0 1 0,0-1 1,0 1-1,0-1 1,-1 1-1,1 0 0,0-1 1,0 1-1,0-1 0,0 1 1,-1 0-1,1-1 1,0 1-1,0-1 0,-1 1 1,1 0-1,0-1 1,0 1-1,-1 0 0,1 0 1,0-1-1,-1 1 1,1 0-1,-1 0 0,1-1 1,0 1-1,-1 0 0,1 0 1,-1 0-1,1 0 1,0 0-1,-2-1 0,-18 9 2309,-16 24-1729,20-14-433,1 1-1,-23 40 1,34-53-346,1 0-1,0 1 1,0-1-1,1 1 1,0 0-1,0 0 1,0 0 0,1 0-1,0 0 1,0 0-1,1 0 1,0 0-1,0 0 1,2 11-1,-2-17-15,0 0-1,0 1 0,0-1 0,1 1 1,-1-1-1,0 1 0,1-1 0,-1 0 1,1 1-1,0-1 0,-1 0 0,1 0 1,0 0-1,0 1 0,0-1 0,0 0 1,0 0-1,0 0 0,0 0 0,0 0 1,0-1-1,0 1 0,1 0 0,-1 0 1,0-1-1,1 1 0,-1-1 0,0 1 1,1-1-1,-1 0 0,1 1 0,-1-1 1,0 0-1,1 0 0,-1 0 0,1 0 1,-1 0-1,1 0 0,-1-1 1,0 1-1,1 0 0,-1-1 0,1 1 1,1-2-1,3 0 0,-1-1 0,1 0 0,-1-1 1,0 1-1,0-1 0,0 0 0,-1 0 1,8-9-1,-2 0 0,0-2 1,-1 1 0,-1-1-1,0 0 1,-1-1 0,-1 0-1,0 0 1,-1-1 0,-1 1-1,0-1 1,-2 0 0,0 0-1,0 0 1,-2 0 0,0 0-1,-1 0 1,-1 0 0,0 0-1,-1 0 1,-1 0 0,-9-24-1,11 37 2,0 0-1,0 0 1,0 1-1,0-1 1,0 1-1,-1-1 1,0 1-1,1 0 1,-1 0-1,0 0 1,-1 1-1,-4-4 1,7 5-2,0 1 1,0-1 0,0 1-1,0-1 1,1 1 0,-1 0-1,0 0 1,0-1-1,0 1 1,0 0 0,0 0-1,0 0 1,0 0-1,0 0 1,0 0 0,0 1-1,0-1 1,0 0-1,0 0 1,0 1 0,-2 0-1,2 0 3,-1 0-1,1 1 0,-1-1 0,1 1 0,-1 0 1,1-1-1,0 1 0,0 0 0,0-1 0,0 1 0,0 0 1,0 0-1,1 0 0,-1 0 0,0 2 0,-2 9 141,1 0-1,0 0 1,1 0-1,0 0 1,1 0-1,0 1 1,1-1-1,1 0 1,0 0-1,8 25 1,-8-30-70,1 1 1,0-1-1,0 0 1,1 0-1,1 0 1,-1-1-1,1 1 1,0-1-1,1 0 1,-1-1-1,1 1 1,1-1-1,-1 0 1,1-1-1,0 1 0,1-1 1,10 5-1,-15-9-44,1 1-1,0-1 0,0 0 1,0 0-1,0 0 0,1 0 0,-1-1 1,0 0-1,0 0 0,0 0 1,0 0-1,1-1 0,-1 1 0,0-1 1,6-2-1,-3 0 1,0 0 0,0 0-1,-1-1 1,1 0 0,-1 0 0,0-1 0,11-10 0,0-3 18,0-2 1,-2 0 0,0 0-1,12-24 1,9-25 121,-31 67-185,-1 11-3,5 23-14,-1-5 29,-5-22 7,0-1-1,0 0 1,0-1-1,1 1 1,-1 0-1,1-1 1,0 0-1,-1 0 1,2 0-1,-1 0 1,0-1-1,0 0 1,1 1-1,0-2 1,-1 1-1,1 0 0,8 1 1,-10-3 17,0 1 1,0-1-1,0 1 1,0-1-1,1 0 0,-1 0 1,0 0-1,0 0 0,0-1 1,0 0-1,0 1 1,0-1-1,0 0 0,0 0 1,0-1-1,0 1 0,0 0 1,0-1-1,-1 0 1,1 0-1,-1 0 0,1 0 1,-1 0-1,0 0 1,0 0-1,0-1 0,0 1 1,0-1-1,1-2 0,-2 2 8,-1 1 0,1 0 0,-1 0 0,0-1 0,1 1-1,-1 0 1,0-1 0,0 1 0,-1 0 0,1 0 0,0-1-1,-1 1 1,1 0 0,-1 0 0,0-1 0,0 1 0,0 0-1,0 0 1,0 0 0,0 0 0,-1 0 0,1 1 0,0-1-1,-1 0 1,0 0 0,1 1 0,-1-1 0,0 1 0,-2-2-1,-6-4 9,0-1 0,0 1 0,-23-10 0,25 13-49,-1 1 0,1 0 0,-1 0 0,0 1 0,0 0 0,-9-1 0,13 3-224,0 0 0,0 0 0,0 0-1,0 0 1,1 1 0,-1-1 0,0 1 0,0 1 0,1-1 0,-1 1 0,0 0-1,-7 4 1,11-6 148,1 0-1,0 0 1,0 0-1,-1 0 1,1 1-1,0-1 0,-1 0 1,1 0-1,0 1 1,0-1-1,-1 0 1,1 0-1,0 1 1,0-1-1,0 0 0,-1 0 1,1 1-1,0-1 1,0 0-1,0 1 1,0-1-1,0 0 1,0 1-1,0-1 1,-1 0-1,1 1 0,0-1 1,0 0-1,0 1 1,0-1-1,0 0 1,1 1-1,-1-1 1,0 0-1,0 1 0,0-1 1,0 1-1,13 8-3404,4-6 2135</inkml:trace>
</inkml:ink>
</file>

<file path=ppt/ink/ink1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0:13.610"/>
    </inkml:context>
    <inkml:brush xml:id="br0">
      <inkml:brushProperty name="width" value="0.05" units="cm"/>
      <inkml:brushProperty name="height" value="0.05" units="cm"/>
      <inkml:brushProperty name="color" value="#FF0066"/>
    </inkml:brush>
  </inkml:definitions>
  <inkml:trace contextRef="#ctx0" brushRef="#br0">149 99 7602,'0'0'197,"-1"-1"0,1 1 1,0-1-1,0 1 0,0-1 1,0 1-1,0 0 0,0-1 1,-1 1-1,1-1 0,0 1 1,0 0-1,-1-1 0,1 1 1,0 0-1,0-1 0,-1 1 1,1 0-1,0 0 0,-1-1 1,1 1-1,0 0 0,-1 0 1,1 0-1,-1-1 0,1 1 1,0 0-1,-1 0 0,1 0 1,-1 0-1,1 0 0,-1 0 1,0 0-1,-17 6 2484,-19 23-1278,33-26-747,-5 5-176,-1 1 0,1 0 0,0 0 0,1 1 0,0 0 0,-7 13 0,13-21-433,1 1-1,0-1 1,0 0-1,0 0 1,0 1-1,0-1 1,0 1-1,1-1 1,-1 1-1,1-1 1,-1 1-1,1 0 1,0-1-1,0 1 1,0-1-1,1 1 1,-1-1-1,1 1 1,-1-1-1,1 1 1,0-1-1,0 1 1,0-1-1,0 0 1,0 1-1,0-1 1,1 0-1,-1 0 1,1 0-1,0 0 1,-1 0-1,1 0 1,0-1-1,0 1 1,0 0 0,0-1-1,4 2 1,4 2 67,0 0 0,1 0 0,0-1 1,0-1-1,23 5 0,-22-6 22,-1 0 0,1 1 0,-1 1-1,0 0 1,15 8 0,-25-12-128,0 1 0,-1-1 0,1 0 1,0 1-1,-1-1 0,1 1 0,-1-1 0,1 1 0,-1-1 1,1 1-1,-1 0 0,1-1 0,-1 1 0,1 0 1,-1-1-1,0 1 0,1 0 0,-1-1 0,0 1 0,1 0 1,-1 0-1,0 0 0,0-1 0,0 1 0,0 0 0,0 0 1,0-1-1,0 1 0,0 0 0,0 0 0,0 0 1,-1-1-1,1 1 0,0 0 0,0 0 0,-1-1 0,1 1 1,0 0-1,-1-1 0,1 1 0,-1 0 0,1-1 1,-1 1-1,1-1 0,-1 1 0,1-1 0,-1 1 0,0-1 1,1 1-1,-1-1 0,-1 1 0,-38 24 98,38-24-101,0 0-2,-7 4 15,-1 0 0,0 0 1,-1-1-1,1 0 0,-1 0 0,0-2 0,0 1 0,-20 1 1,30-4-21,0 0 1,1 0 0,-1 0-1,0 0 1,1 0 0,-1 0 0,0 0-1,1 0 1,-1 0 0,0 0-1,1-1 1,-1 1 0,0 0-1,1 0 1,-1-1 0,1 1 0,-1 0-1,0-1 1,1 1 0,-1-1-1,1 1 1,-1-1 0,7-9-40,22-8 17,11 0 145,44-29-1,-69 38 103,-1 0 0,0-2 0,-1 1 0,0-2 0,-1 1 0,15-21 0,-18 21 13,0 0 0,-1-1 0,10-24 1,-15 33-205,-1-1 1,0 1-1,0-1 1,0 1-1,0-1 1,0 1-1,-1-1 1,1 0-1,-1 1 1,0-1-1,0 0 1,-1 1-1,1-1 1,-1 0-1,0 1 1,0-1-1,0 1 1,0-1-1,-3-4 1,4 7-33,0 0 0,-1 1 0,1-1 0,-1 0 0,1 0 0,-1 0 0,1 1 0,-1-1 0,1 0 0,-1 1 0,0-1 0,1 0-1,-1 1 1,0-1 0,1 1 0,-1-1 0,0 1 0,0-1 0,0 1 0,0-1 0,1 1 0,-1 0 0,0 0 0,0-1 0,0 1 0,0 0 0,0 0 0,0 0 0,0 0 0,0 0 0,0 0 0,0 0 0,1 0 0,-1 1 0,0-1 0,0 0 0,0 1 0,0-1 0,0 0 0,0 1 0,1-1 0,-1 1 0,0-1 0,0 1 0,1-1 0,-1 1 0,0 0 0,1-1 0,-1 1 0,1 0 0,-1 0 0,0 0 0,-2 4-4,0-1 1,0 1-1,1-1 1,-1 1-1,1 0 1,0 0-1,-2 9 0,3-10 5,0 1 0,1-1 0,-1 0 0,1 0-1,0 1 1,0-1 0,0 0 0,0 0 0,1 1 0,0-1-1,0 0 1,0 0 0,0 0 0,1 0 0,-1 0-1,1 0 1,0 0 0,0 0 0,1-1 0,-1 1 0,1-1-1,0 0 1,0 1 0,0-1 0,0-1 0,0 1 0,1 0-1,-1-1 1,1 0 0,0 1 0,7 2 0,-5-3-10,1 0 1,0 0 0,0-1 0,0 1 0,0-1 0,0-1-1,0 0 1,0 0 0,0 0 0,0-1 0,0 0-1,0 0 1,0 0 0,0-1 0,0 0 0,0-1-1,-1 0 1,11-6 0,-10 6-230,-2-1 0,1 0 1,0-1-1,-1 1 0,0-1 0,0 0 1,0-1-1,0 1 0,-1-1 0,0 0 1,0 0-1,-1 0 0,0 0 0,0-1 1,2-6-1,-2 3-487,-1 0 0,-1 1 0,0-1 0,0 0 0,0 0 0,-2 0 0,1 0 0,-1 0 0,-1 0 0,-2-12 0,-8-22-754</inkml:trace>
</inkml:ink>
</file>

<file path=ppt/ink/ink1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0:14.090"/>
    </inkml:context>
    <inkml:brush xml:id="br0">
      <inkml:brushProperty name="width" value="0.05" units="cm"/>
      <inkml:brushProperty name="height" value="0.05" units="cm"/>
      <inkml:brushProperty name="color" value="#FF0066"/>
    </inkml:brush>
  </inkml:definitions>
  <inkml:trace contextRef="#ctx0" brushRef="#br0">1 5 6025,'6'-5'3945,"18"5"600,11 6-1888,11 7-1,14 3-271,11 4 151,0 6 9,2 24-257,-16 14-423,-26 23-1001,-15 11-416,-27 3-440,-13-3-8,-15-3 0,6-10-1792</inkml:trace>
</inkml:ink>
</file>

<file path=ppt/ink/ink1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0:40.407"/>
    </inkml:context>
    <inkml:brush xml:id="br0">
      <inkml:brushProperty name="width" value="0.05" units="cm"/>
      <inkml:brushProperty name="height" value="0.05" units="cm"/>
      <inkml:brushProperty name="color" value="#FF0066"/>
    </inkml:brush>
  </inkml:definitions>
  <inkml:trace contextRef="#ctx0" brushRef="#br0">0 34 8106,'7'7'5178,"13"-3"-4596,-16-4 35,79 5 1654,0-3 0,144-17 0,-87 3-1130,1022-13 4535,-993 28-5129,143 9 839,-427-13-2813,95 1-1130,6 3 1028</inkml:trace>
</inkml:ink>
</file>

<file path=ppt/ink/ink1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0:52.343"/>
    </inkml:context>
    <inkml:brush xml:id="br0">
      <inkml:brushProperty name="width" value="0.05" units="cm"/>
      <inkml:brushProperty name="height" value="0.05" units="cm"/>
      <inkml:brushProperty name="color" value="#FF0066"/>
    </inkml:brush>
  </inkml:definitions>
  <inkml:trace contextRef="#ctx0" brushRef="#br0">96 33 5377,'-54'33'2597,"53"-32"-2404,-1-1-1,1 1 1,0 0 0,-1-1 0,1 1 0,-1-1 0,1 1-1,-1-1 1,1 0 0,-1 1 0,1-1 0,-1 0-1,1 0 1,-1 0 0,1 0 0,-3-1 0,3 1-96,1 0 1,-1-1 0,0 1 0,0-1-1,1 1 1,-1-1 0,0 1-1,1-1 1,-1 1 0,0-1-1,1 0 1,-1 1 0,1-1 0,-1 0-1,1 0 1,-1 1 0,1-1-1,0 0 1,-1 0 0,1-1-1,-1 0 93,1 0-1,-1 0 0,1 0 1,0 0-1,0 0 1,0 0-1,0 0 0,0 0 1,0 0-1,1-1 0,-1 1 1,1 0-1,-1 0 0,1 0 1,0 0-1,2-3 0,-1 3 4,0 0 0,1 0 0,-1 1 0,1-1 0,0 1 0,0-1 0,-1 1 0,1 0 0,0 0 0,0 0 0,0 1-1,0-1 1,0 1 0,5-1 0,44 0 1242,-20 4-776,1 2 0,53 14 0,-53-10-422,2-2 1,35 4 0,228-17 1384,-216 1-871,1 2 0,112 12 1,196 73 1822,-308-61-1937,-67-17-499,1 0 1,-1-2-1,23 2 1,-32-4-111,0-1 0,1 1 0,-1-1-1,0-1 1,0 1 0,0-1 0,0 0 0,0-1 0,-1 0 0,9-4 0,15-13 26,-23 15-213,0 0 1,0 1-1,0-1 0,0 1 0,1 0 1,0 1-1,15-4 0,-23 6 121,1 1 0,-1 0 0,1 0 1,-1 0-1,1 0 0,-1 0 0,1 0 0,-1 0 0,1 0 0,-1 0 0,1 0 0,-1 0 0,0 0 1,1 0-1,-1 0 0,1 1 0,-1-1 0,1 0 0,-1 0 0,1 0 0,-1 1 0,1-1 0,-1 0 1,0 1-1,1-1 0,-1 0 0,0 1 0,1-1 0,-1 0 0,0 1 0,1-1 0,-1 1 0,0-1 1,0 1-1,0-1 0,1 1 0,-1-1 0,0 1 0,0-1 0,0 0 0,0 1 0,0 0 0,-7 25-183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3:51.813"/>
    </inkml:context>
    <inkml:brush xml:id="br0">
      <inkml:brushProperty name="width" value="0.05" units="cm"/>
      <inkml:brushProperty name="height" value="0.05" units="cm"/>
      <inkml:brushProperty name="color" value="#FF0066"/>
    </inkml:brush>
  </inkml:definitions>
  <inkml:trace contextRef="#ctx0" brushRef="#br0">1 0 10714,'20'0'4169,"-2"2"-3225,-4 1-87,-11 6-1362,-3 4 377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21.972"/>
    </inkml:context>
    <inkml:brush xml:id="br0">
      <inkml:brushProperty name="width" value="0.05" units="cm"/>
      <inkml:brushProperty name="height" value="0.05" units="cm"/>
      <inkml:brushProperty name="color" value="#FF0066"/>
    </inkml:brush>
  </inkml:definitions>
  <inkml:trace contextRef="#ctx0" brushRef="#br0">1266 4 7258,'-3'-4'9655,"-5"9"-6432,-5 7-2731,-221 208 1512,82-82-1927,102-89-76,-94 82 234,-2-14 230,-150 115 490,193-160-616,87-62-299,0-1 0,-1 0 0,0-2 0,-33 11 0,62-36-8733,-11 18 8517,17-20-1972,33-23 1032</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20.964"/>
    </inkml:context>
    <inkml:brush xml:id="br0">
      <inkml:brushProperty name="width" value="0.05" units="cm"/>
      <inkml:brushProperty name="height" value="0.05" units="cm"/>
      <inkml:brushProperty name="color" value="#FF0066"/>
    </inkml:brush>
  </inkml:definitions>
  <inkml:trace contextRef="#ctx0" brushRef="#br0">70 33 6977,'5'-14'8967,"1"-5"425,-15 30-9025,-46 69-222,53-77-142,0-1 0,0 1 0,1 0 0,-1-1 0,1 1 1,0 0-1,0 0 0,0 0 0,0 0 0,0 0 0,1 0 0,-1 0 0,1 6 0,0-8-4,0 1 1,0-1-1,1 0 1,-1 1-1,0-1 1,1 0-1,0 0 1,-1 1-1,1-1 1,-1 0-1,1 0 1,0 0-1,0 0 1,0 0-1,0 0 1,0 0-1,0 0 1,0 0-1,0 0 1,0-1-1,2 2 1,0-1-5,0 0 0,0 0 1,-1-1-1,1 1 0,0-1 1,0 1-1,0-1 0,0 0 0,-1 0 1,1 0-1,0-1 0,0 1 0,0-1 1,0 0-1,-1 1 0,1-1 0,0 0 1,-1-1-1,1 1 0,-1 0 0,1-1 1,-1 1-1,0-1 0,4-3 1,-1 0 1,-1-1 0,1 0 0,-1 0 0,0 0 0,0 0 0,0-1 0,-1 1 0,0-1 0,-1 0 0,1 0 0,-1 0 0,-1 0 0,1-1 0,-1 1 0,0-14-1,-1 23 37,0-1-1,1 1 0,-1-1 0,1 0 0,-1 1 0,1-1 0,-1 0 0,1 1 0,0-1 0,-1 0 0,1 0 0,0 1 0,0-1 0,0 0 0,0 0 0,0 0 1,0 0-1,1 0 0,-1-1 0,0 1 0,0 0 0,1 0 0,-1-1 0,0 1 0,1-1 0,-1 1 0,2-1 0,23 15-585,11 14-433,-36-28 828,0 0-1,0-1 1,-1 1 0,1-1 0,0 0-1,0 1 1,0-1 0,0 0-1,0 1 1,0-1 0,0 0-1,0 0 1,0 0 0,0 0 0,-1 0-1,1 0 1,0 0 0,0 0-1,0 0 1,0 0 0,0 0 0,0-1-1,0 1 1,0 0 0,0-1-1,0 1 1,-1-1 0,1 1-1,0-1 1,0 1 0,0-1 0,-1 0-1,1 1 1,0-1 0,-1 0-1,1 1 1,-1-1 0,1 0-1,-1 0 1,1 0 0,0-1 0,6-6-678,12-4-116</inkml:trace>
</inkml:ink>
</file>

<file path=ppt/ink/ink2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24.350"/>
    </inkml:context>
    <inkml:brush xml:id="br0">
      <inkml:brushProperty name="width" value="0.05" units="cm"/>
      <inkml:brushProperty name="height" value="0.05" units="cm"/>
      <inkml:brushProperty name="color" value="#FF0066"/>
    </inkml:brush>
  </inkml:definitions>
  <inkml:trace contextRef="#ctx0" brushRef="#br0">1 316 6001,'3'-5'471,"1"0"-1,0 1 0,0 0 0,1 0 0,-1 0 1,1 0-1,0 1 0,0 0 0,0 0 1,0 0-1,0 1 0,1-1 0,-1 1 1,12-2-1,6-2 417,1 2-1,30-2 1,242-4 2095,48-6-2011,-203 1-466,0 6-1,178 11 1,458 40 483,-1-54 242,665-94 1481,-1198 98-2339,-146 8-172,0-4 1,147-26-1,-237 29-189,10-2 17,1-1 0,-1-1 0,0 0 0,0-1 0,30-16 0,-45 21-103,0 0 0,0-1 0,-1 1-1,1-1 1,-1 0 0,1 1 0,-1-1 0,1 0-1,-1 0 1,0 1 0,0-1 0,2-4 0,0-3-277</inkml:trace>
</inkml:ink>
</file>

<file path=ppt/ink/ink2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29.580"/>
    </inkml:context>
    <inkml:brush xml:id="br0">
      <inkml:brushProperty name="width" value="0.05" units="cm"/>
      <inkml:brushProperty name="height" value="0.05" units="cm"/>
      <inkml:brushProperty name="color" value="#FF0066"/>
    </inkml:brush>
  </inkml:definitions>
  <inkml:trace contextRef="#ctx0" brushRef="#br0">476 927 6401,'-6'4'3328,"15"1"-1713,26 2-860,-33-7-714,171 30 1240,1-8 0,1-8 1,194-9-1,-312-9-1064,0-3 0,0-2 0,-1-2 0,88-30 0,-111 29-127,-1-1 0,0-2 0,-1-1 1,-1-1-1,0-2 0,-1 0 0,-2-3 0,47-44 0,-62 52-29,-1 0-1,0-1 1,-1 0-1,-1-1 0,0 0 1,-2-1-1,0 1 1,0-2-1,-2 1 0,0-1 1,-1 1-1,0-1 1,-2 0-1,0-1 1,-1 1-1,-2-20 0,0 26-52,0 1 0,-1 0-1,0-1 1,-1 1-1,0 0 1,-1 0 0,0 1-1,-1-1 1,0 1 0,0 0-1,-1 0 1,-1 1-1,0 0 1,0 0 0,-9-9-1,-7-4 6,0 1-1,-1 1 1,-2 1-1,-32-18 0,22 16-13,-1 1 0,-2 2 0,1 1 0,-2 3 0,0 1-1,-46-8 1,37 12 0,-1 3-1,0 2 1,0 2-1,-92 9 0,35 7 1,-146 38-1,-98 52-4,289-84 3,1 2-1,2 3 1,-83 47 0,121-59 4,0 1 0,1 0 0,1 2 0,0 0 0,1 2 1,1 0-1,0 0 0,2 2 0,0 0 0,1 1 0,1 0 0,-10 24 0,14-25 15,2 0 0,0 0 0,1 1 0,1 0 0,1 0-1,-2 34 1,6-45 3,-1 1 0,2 0-1,0 0 1,0 0 0,1-1-1,0 1 1,1-1-1,0 1 1,1-1 0,0 0-1,0 0 1,1-1 0,0 1-1,14 16 1,-10-16 17,1 0-1,0-1 1,0 0-1,1 0 1,1-1 0,-1-1-1,1 0 1,23 10-1,-8-7 30,0-1-1,1-1 0,35 6 1,-9-6-32,1-3 1,0-2 0,62-4 0,162-26-1359,-238 22 884,106-13-281</inkml:trace>
</inkml:ink>
</file>

<file path=ppt/ink/ink2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30.953"/>
    </inkml:context>
    <inkml:brush xml:id="br0">
      <inkml:brushProperty name="width" value="0.05" units="cm"/>
      <inkml:brushProperty name="height" value="0.05" units="cm"/>
      <inkml:brushProperty name="color" value="#FF0066"/>
    </inkml:brush>
  </inkml:definitions>
  <inkml:trace contextRef="#ctx0" brushRef="#br0">0 0 9130,'8'16'4113,"6"9"-2193,12 5-375,1 5-33,3 1-528,-2 4-288,-1-2-336,0 0-136,-7-6-160,-4-7-24,-6-8-24,-7-3-72,3-7-424,-3-2-256,-4-10-888,-1 2-1001</inkml:trace>
</inkml:ink>
</file>

<file path=ppt/ink/ink2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31.400"/>
    </inkml:context>
    <inkml:brush xml:id="br0">
      <inkml:brushProperty name="width" value="0.05" units="cm"/>
      <inkml:brushProperty name="height" value="0.05" units="cm"/>
      <inkml:brushProperty name="color" value="#FF0066"/>
    </inkml:brush>
  </inkml:definitions>
  <inkml:trace contextRef="#ctx0" brushRef="#br0">1 278 6481,'0'-4'557,"1"-1"0,0 1 0,0-1 0,0 1 0,0-1 0,1 1 0,0 0 0,0 0 0,0 0 0,0 0 0,1 0 0,0 0 0,0 0 0,5-5 0,7-6 271,32-25 0,-30 27 110,-12 9-812,97-74 2050,-88 69-1958,1 0-1,0 1 0,0 0 1,0 1-1,26-7 0,-37 13-190,0 0 0,0 0 0,-1 0-1,1 1 1,0 0 0,0-1-1,0 2 1,0-1 0,0 0-1,0 1 1,0 0 0,4 1-1,-5-1-1,-1 0 0,0 0 0,1 0 0,-1 1 0,0-1 1,0 1-1,0-1 0,0 1 0,0 0 0,-1 0 0,1 0 0,-1 0 0,1 0 0,2 4 0,-2 0 10,0 1 0,0-1 0,0 0 0,-1 1 0,0-1 0,0 0 0,0 1 0,-1 0 0,0-1 0,-1 1 0,1-1 0,-1 1 0,-2 6 0,-1 4-5,-1-1 1,0 0-1,-1 0 1,-1-1-1,-1 0 1,-10 16-1,14-24-103,0 0-1,-1-1 1,0 0 0,0 0 0,-1 0-1,1 0 1,-1-1 0,0 0 0,-1 0-1,1-1 1,-1 0 0,0 0 0,0-1-1,-1 1 1,-7 1 0,13-4-133,0 0 1,-1-1-1,1 1 1,0-1-1,-1 0 0,1 1 1,-1-1-1,1 0 1,0 0-1,-1-1 1,1 1-1,0 0 0,-1-1 1,1 0-1,0 1 1,-1-1-1,1 0 1,0 0-1,0 0 1,-4-3-1,-3-12-756</inkml:trace>
</inkml:ink>
</file>

<file path=ppt/ink/ink2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31.775"/>
    </inkml:context>
    <inkml:brush xml:id="br0">
      <inkml:brushProperty name="width" value="0.05" units="cm"/>
      <inkml:brushProperty name="height" value="0.05" units="cm"/>
      <inkml:brushProperty name="color" value="#FF0066"/>
    </inkml:brush>
  </inkml:definitions>
  <inkml:trace contextRef="#ctx0" brushRef="#br0">1 177 6857,'5'1'1320,"0"1"0,-1-1 0,1 1 0,0 0 0,-1 0 0,6 3 0,-2 1-351,1 1-1,-1-1 1,10 12 0,25 18 288,-41-34-1236,0 0 0,1-1 1,-1 1-1,1-1 1,0 0-1,-1 0 1,1 0-1,0 0 1,0 0-1,0 0 1,0-1-1,0 0 1,-1 1-1,1-1 1,0 0-1,0-1 0,0 1 1,0 0-1,0-1 1,0 1-1,0-1 1,-1 0-1,1 0 1,0 0-1,-1-1 1,1 1-1,0 0 1,-1-1-1,0 0 1,1 0-1,-1 0 0,0 0 1,0 0-1,3-4 1,1-1-14,-1 0 0,-1 0 0,1 0 1,-1-1-1,-1 0 0,1 0 0,-1 0 0,-1 0 1,1 0-1,1-16 0,-3 17-5,-1 1-1,0-1 1,0 0 0,-1 1-1,1-1 1,-2 0 0,1 1-1,-1-1 1,0 1 0,0-1-1,0 1 1,-1 0 0,0 0-1,-1 0 1,1 1 0,-7-9-1,-3-2 28,10 11 81,5 8 111,-1-2 16,0 0-185,0 0 0,0 0 0,0-1 1,0 1-1,-1 0 0,1 0 0,0 0 1,0 0-1,-1 1 0,1-1 0,-1 0 1,1 0-1,0 2 0,12 21 136,-4-14-132,0 1 0,1-1-1,0-1 1,0 0 0,1 0-1,0-1 1,22 12 0,-30-19-93,1 1 0,0-1 0,-1 1-1,1-1 1,0 0 0,0-1 0,0 1 0,0-1 0,0 1 0,0-1 0,0 0 0,0-1 0,0 1 0,7-2-1,-9 0-164,1 1-1,0 0 1,0-1-1,-1 0 0,1 1 1,-1-1-1,0 0 0,0-1 1,0 1-1,0 0 0,0 0 1,0-1-1,0 1 1,-1-1-1,1 0 0,-1 0 1,0 1-1,1-1 0,-1 0 1,0-3-1,4-9-1389,-1 0 0,3-22 0,-9 2 271</inkml:trace>
</inkml:ink>
</file>

<file path=ppt/ink/ink2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32.206"/>
    </inkml:context>
    <inkml:brush xml:id="br0">
      <inkml:brushProperty name="width" value="0.05" units="cm"/>
      <inkml:brushProperty name="height" value="0.05" units="cm"/>
      <inkml:brushProperty name="color" value="#FF0066"/>
    </inkml:brush>
  </inkml:definitions>
  <inkml:trace contextRef="#ctx0" brushRef="#br0">1 351 5289,'10'15'2904,"0"0"0,1-1-1,20 20 1,-18-21-2201,0-1 0,1 0-1,1-1 1,0-1 0,1 0 0,20 9-1,-35-19-690,0 1-1,0-1 0,0 1 0,0-1 0,0 1 1,0-1-1,0 0 0,0 0 0,0 1 0,0-1 1,0 0-1,0 0 0,0 0 0,0 0 0,0 0 1,1 0-1,-1 0 0,0-1 0,0 1 1,0 0-1,2-2 0,-3 2-5,1-1-1,0 0 1,-1 0 0,1 1-1,-1-1 1,1 0 0,-1 0-1,1 0 1,-1 0 0,0 0-1,1 0 1,-1 0 0,0 0-1,0 0 1,0 0-1,0 0 1,0 0 0,0 0-1,0-1 1,-1-8-10,-1 0 1,0 0-1,-6-17 1,5 16-28,-8-39-1274,-6-73 0,18 101-740,-1 22 1914,1-1 1,-1 1 0,1-1 0,-1 1-1,1-1 1,-1 1 0,1-1-1,-1 1 1,1-1 0,-1 1 0,1 0-1,0-1 1,-1 1 0,1 0 0,0 0-1,-1-1 1,1 1 0,0 0 0,0 0-1,-1 0 1,1 0 0,0 0 0,1 0-1,11 0-1102</inkml:trace>
  <inkml:trace contextRef="#ctx0" brushRef="#br0" timeOffset="1">292 240 7106,'96'7'3175,"-94"-7"-3066,0 0-1,-1 0 1,1 0 0,-1 0 0,1 0 0,-1-1 0,1 1-1,0 0 1,-1-1 0,1 0 0,-1 1 0,0-1-1,1 0 1,-1 1 0,1-1 0,-1 0 0,0 0 0,0 0-1,0 0 1,1 0 0,-1-1 0,0 1 0,0 0-1,0 0 1,-1-1 0,1 1 0,0-1 0,0 1 0,-1 0-1,1-1 1,0-2 0,1-2 387,3-7 219,0-1 1,-1 1-1,0-1 0,-2 0 1,2-15-1,-3 22-544,0 0 1,-1-1-1,0 1 0,0-1 0,-1 1 0,0 0 1,-1-1-1,1 1 0,-1 0 0,-1 0 1,-3-10-1,5 16-156,1 0-1,-1 0 1,1 0 0,-1 0 0,1 0 0,-1 0-1,0 0 1,1 0 0,-1 1 0,0-1 0,0 0-1,0 0 1,1 1 0,-1-1 0,0 0 0,0 1-1,0-1 1,0 1 0,0-1 0,0 1 0,0 0-1,0-1 1,-2 1 0,1 0 3,1 0 0,0 1 0,0-1 0,0 1-1,0-1 1,0 1 0,0-1 0,0 1 0,0 0 0,0-1 0,1 1 0,-1 0 0,0 0-1,0 0 1,0 0 0,1 0 0,-1-1 0,0 3 0,-3 3 55,1 1 0,0-1 0,1 1 0,0-1-1,0 1 1,-2 11 0,3-3 5,0-1-1,1 1 1,0-1-1,1 1 1,1-1 0,1 0-1,0 1 1,0-1-1,1-1 1,1 1-1,1 0 1,0-1-1,8 13 1,-10-20-138,0 1 1,0-1-1,1-1 1,-1 1-1,1 0 1,1-1-1,-1 0 1,1-1-1,0 1 0,0-1 1,0 0-1,1 0 1,0-1-1,-1 0 1,1 0-1,0 0 1,0-1-1,1 0 1,-1-1-1,0 0 1,0 0-1,1 0 1,-1-1-1,1 0 0,-1 0 1,1-1-1,8-2 1,33-13-583</inkml:trace>
</inkml:ink>
</file>

<file path=ppt/ink/ink2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32.890"/>
    </inkml:context>
    <inkml:brush xml:id="br0">
      <inkml:brushProperty name="width" value="0.05" units="cm"/>
      <inkml:brushProperty name="height" value="0.05" units="cm"/>
      <inkml:brushProperty name="color" value="#FF0066"/>
    </inkml:brush>
  </inkml:definitions>
  <inkml:trace contextRef="#ctx0" brushRef="#br0">69 136 9722,'0'5'911,"0"0"0,1 0 0,0 0-1,0 0 1,0 0 0,1 0 0,-1-1 0,5 10 0,-1-7-200,-1 1 0,1-1 0,0 0 0,10 10 0,6 2-189,0-1 0,30 20-1,-25-19 452,9 5-523,-20-14-372,1 1-1,-2 0 1,1 0-1,-2 2 0,1 0 1,19 25-1,-32-36-72,0 0-1,0 0 1,0 0-1,0 0 1,0 0-1,0 0 1,0 0-1,-1 0 1,1 0-1,-1 0 1,0 1-1,0-1 1,1 0-1,-1 0 1,-1 0-1,1 1 1,0-1-1,0 0 1,-1 0-1,0 0 1,0 2-1,0-1-11,-1 0-1,0-1 1,0 1 0,0-1 0,0 0-1,0 1 1,0-1 0,0 0 0,-1 0-1,1-1 1,-1 1 0,1 0-1,-5 1 1,0 0-88,0 0 0,0-1 0,0 1-1,0-1 1,0-1 0,-1 0 0,1 0 0,0 0-1,-1-1 1,1 0 0,-13-1 0,7-3-98,-1-1 1,1 0 0,0 0 0,0-1-1,1-1 1,0 0 0,0-1 0,0 0-1,1 0 1,0-2 0,-10-10-1,9 7 137,1 0 0,0 0 0,1-1 0,0 0 0,2-1 0,-1 0 0,2-1 0,-11-27 0,16 33 133,-1-1-1,2 1 0,-1-1 1,1 1-1,1-1 0,0 1 1,0-1-1,1 1 0,1 0 1,-1-1-1,2 1 0,-1 0 0,2 0 1,-1 0-1,1 0 0,1 1 1,0-1-1,0 1 0,0 0 1,2 1-1,-1-1 0,1 1 0,0 1 1,0-1-1,1 1 0,0 0 1,0 1-1,1 0 0,0 0 1,0 1-1,0 0 0,1 1 1,0 0-1,-1 0 0,2 1 0,11-2 1,-18 4-3,1 0 0,0 1 1,0 0-1,-1 0 0,1 0 1,0 0-1,-1 1 0,1 0 1,0 0-1,-1 0 0,9 4 0,-11-4-58,-1 0-1,1 0 0,-1 0 0,1 0 1,-1 0-1,0 0 0,1 0 0,-1 0 1,0 0-1,0 1 0,0-1 0,0 0 1,0 1-1,0-1 0,-1 1 0,1-1 1,0 1-1,-1 0 0,1-1 0,-1 1 0,1 0 1,-1-1-1,0 1 0,0 0 0,0-1 1,0 1-1,0 0 0,0-1 0,0 1 1,0 0-1,-1-1 0,1 1 0,-1 0 1,1-1-1,-2 4 0,-2 2-5,0 0-1,0 0 1,0 0-1,-1 0 1,1-1-1,-11 10 1,14-14-153,-1 0 0,1 0-1,-1 0 1,0-1 0,0 1 0,0-1 0,1 0 0,-1 1 0,-1-1 0,1 0 0,0 0 0,0 0 0,0 0-1,0-1 1,-1 1 0,1 0 0,0-1 0,-1 0 0,1 1 0,0-1 0,-1 0 0,1 0 0,-1-1 0,1 1-1,0 0 1,-4-2 0,5 2-82,1 0-1,-1-1 1,0 1-1,1 0 0,-1-1 1,1 1-1,-1-1 1,0 1-1,1-1 1,-1 1-1,1-1 1,-1 1-1,1-1 0,-1 0 1,1 1-1,0-1 1,-1 0-1,1 1 1,0-1-1,-1 0 1,1 1-1,0-2 0,0-3-1362</inkml:trace>
</inkml:ink>
</file>

<file path=ppt/ink/ink2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33.510"/>
    </inkml:context>
    <inkml:brush xml:id="br0">
      <inkml:brushProperty name="width" value="0.05" units="cm"/>
      <inkml:brushProperty name="height" value="0.05" units="cm"/>
      <inkml:brushProperty name="color" value="#FF0066"/>
    </inkml:brush>
  </inkml:definitions>
  <inkml:trace contextRef="#ctx0" brushRef="#br0">16 475 8698,'13'2'2921,"9"1"701,-22-3-3489,1 0 1,0 1-1,-1-1 0,1 0 0,-1 0 1,1 1-1,-1-1 0,1 0 0,-1 1 1,1-1-1,-1 0 0,1 1 0,-1-1 1,0 1-1,1-1 0,-1 1 0,1-1 1,-1 1-1,0-1 0,0 1 0,1-1 1,-1 1-1,0-1 0,0 1 0,0 0 1,0-1-1,1 1 0,-1 0 0,0 0 552,-10-10 1407,3-2-2064,0-1-1,1 0 1,0 0-1,1 0 1,0-1-1,1 0 1,1 0 0,0 0-1,1 0 1,0-1-1,0-13 1,3 18-17,-1 0 1,1 0-1,1 1 1,-1-1-1,2 0 1,-1 1 0,1-1-1,5-9 1,-6 14-35,0 1 0,0-1 0,0 1 1,1 0-1,-1-1 0,1 1 1,0 0-1,0 1 0,0-1 0,0 0 1,0 1-1,1 0 0,-1 0 0,1 0 1,-1 0-1,1 0 0,0 1 1,0-1-1,0 1 0,4-1 0,5-1-662,-1-1-1,1 0 1,20-11-1,-11 5-354,-4-3 271,-17 12 760,0-1 0,1 1-1,-1 0 1,1 0 0,-1-1 0,1 1 0,0 0 0,0 0 0,-1 1 0,1-1 0,0 0 0,0 0-1,0 1 1,0-1 0,0 1 0,4 0 1036,-6 11-737,-1 0 0,2-1 0,0 1 0,0 0 0,1 0 0,0 0 0,1-1 0,0 1 0,1-1 0,0 0 0,0 0 0,9 13 0,-11-21-243,-1 0-1,1 0 0,0 0 1,0-1-1,0 1 0,0 0 1,0-1-1,0 1 1,0-1-1,1 0 0,-1 0 1,0 0-1,1 0 0,-1 0 1,1-1-1,-1 1 0,1-1 1,-1 1-1,1-1 0,-1 0 1,1 0-1,0 0 0,-1 0 1,1-1-1,-1 1 1,1-1-1,-1 1 0,1-1 1,-1 0-1,1 0 0,-1 0 1,0 0-1,0 0 0,1-1 1,2-2-1,2 0 43,-1-1 0,0 0 0,0 0 0,0 0 0,0-1 0,-1 0 0,0 0 0,0 0 0,-1-1 0,7-11 0,-9 13-44,0-1 0,0 1 1,0-1-1,-1 1 0,1-1 1,-1 0-1,-1 1 0,1-1 1,-1 0-1,0 0 1,0 0-1,-1 1 0,0-1 1,0 0-1,0 1 0,-1-1 1,1 0-1,-1 1 0,-1 0 1,-2-6-1,2 6-59,0 1-1,-1 0 0,1-1 1,-1 2-1,0-1 0,0 0 1,-1 1-1,1 0 1,-1-1-1,1 2 0,-1-1 1,0 1-1,0-1 0,0 1 1,-1 1-1,1-1 1,0 1-1,-1 0 0,1 0 1,0 1-1,-9-1 0,-113 9-4523,126-8 4426,0 0-24,1 0 1,-1 1 0,1-1-1,-1 0 1,1 0 0,-1 0-1,1 0 1,-1 0 0,0 0 0,1 0-1,-1 0 1,1 0 0,-1 0-1,1 0 1,-1 0 0,1 0 0,-1-1-1,1 1 1,-1 0 0,1 0-1,-1 0 1,1-1 0,-1 1 0,1 0-1,-1-1 1,1 1 0,0 0-1,-1-1 1,1 1 0,0-1-1,-1 1 1,1-1 0,0 1 0,-1 0-1,1-1 1,0 1 0,0-1-1,0 1 1,-1-1 0,1 0 0,0 1-1,0-1 1,0 1 0,0-1-1,0 0 1,7-15-1925</inkml:trace>
</inkml:ink>
</file>

<file path=ppt/ink/ink2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33.925"/>
    </inkml:context>
    <inkml:brush xml:id="br0">
      <inkml:brushProperty name="width" value="0.05" units="cm"/>
      <inkml:brushProperty name="height" value="0.05" units="cm"/>
      <inkml:brushProperty name="color" value="#FF0066"/>
    </inkml:brush>
  </inkml:definitions>
  <inkml:trace contextRef="#ctx0" brushRef="#br0">0 6 12075,'0'0'191,"1"0"1,-1-1-1,0 1 1,0-1 0,1 1-1,-1 0 1,0-1-1,1 1 1,-1 0 0,0 0-1,1-1 1,-1 1-1,0 0 1,1 0 0,-1-1-1,0 1 1,1 0-1,-1 0 1,1 0 0,-1 0-1,1 0 1,-1-1-1,0 1 1,1 0 0,-1 0-1,1 0 1,-1 0-1,1 0 1,-1 1 0,1-1-1,-1 0 1,1 0 0,14 11 2299,9 21-656,76 145 2078,-8-14-3380,-86-153-643,29 53 330,-34-59-407,1 1-1,0-1 0,-1 0 0,0 1 0,0-1 0,0 0 1,0 1-1,-1-1 0,0 1 0,0 0 0,0-1 0,0 1 0,-2 4 1,2-9 82,0 0 0,0 1 0,0-1 0,0 1 0,-1-1 0,1 0 0,0 1 0,0-1 0,0 0 0,-1 1 0,1-1 0,0 0 0,-1 1 0,1-1 0,0 0 0,-1 0 0,1 1 0,0-1 0,-1 0 0,1 0 0,0 0 0,-1 1 0,1-1 0,-1 0 0,1 0 0,0 0 0,-1 0 0,1 0 0,-1 0 0,1 0 0,-1 0 0,1 0 0,0 0 0,-1 0 0,1 0 0,-1 0 0,1 0 0,0 0 0,-1 0 0,1-1 0,-1 1 0,1 0 0,0 0 1,-1 0-1,0-1 0,-15-12-1337</inkml:trace>
  <inkml:trace contextRef="#ctx0" brushRef="#br0" timeOffset="1">130 392 11050,'-111'-65'4761,"119"54"-2584,5-4-249,10-11-543,3-1-441,2-1-448,1 3-224,-2 7-616,-2 2-432,-5 7-1329,1 1-431,-13 8 1447</inkml:trace>
</inkml:ink>
</file>

<file path=ppt/ink/ink2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34.404"/>
    </inkml:context>
    <inkml:brush xml:id="br0">
      <inkml:brushProperty name="width" value="0.05" units="cm"/>
      <inkml:brushProperty name="height" value="0.05" units="cm"/>
      <inkml:brushProperty name="color" value="#FF0066"/>
    </inkml:brush>
  </inkml:definitions>
  <inkml:trace contextRef="#ctx0" brushRef="#br0">0 187 8602,'53'24'3643,"-52"-24"-3520,0 0 0,0 0-1,0 0 1,0 0 0,0 0-1,0 0 1,0 0 0,-1-1-1,1 1 1,0 0 0,0-1 0,0 1-1,0 0 1,0-1 0,-1 1-1,1-1 1,0 1 0,0-1-1,-1 0 1,1 1 0,0-1-1,-1 0 1,1 1 0,-1-1 0,1 0-1,-1 0 1,1 0 0,-1 0-1,1-1 1,10-30 2049,-8 22-1318,-1 2-564,1 0 1,-1-1-1,-1 1 1,1-1-1,-1 1 1,-1-1-1,0 0 1,0 1-1,-1-1 0,0 1 1,0-1-1,-1 1 1,-5-16-1,7 23-287,0 0 0,-1 0 0,1-1-1,-1 1 1,1 1 0,-1-1 0,1 0 0,-1 0-1,0 0 1,1 0 0,-1 0 0,0 0 0,0 1-1,0-1 1,1 0 0,-1 1 0,0-1 0,0 0-1,0 1 1,0-1 0,0 1 0,0 0 0,0-1-1,-1 1 1,1 0 0,0 0 0,0 0 0,0-1-1,0 1 1,0 0 0,0 0 0,0 1-1,0-1 1,-1 0 0,1 0 0,0 0 0,0 1-1,0-1 1,0 1 0,0-1 0,0 1 0,0-1-1,0 1 1,0-1 0,0 1 0,-1 1 0,-1 1-8,0-1 1,0 1-1,0 0 1,0 0-1,0 1 1,1-1 0,-1 1-1,1-1 1,0 1-1,-3 6 1,3-3 12,1 0 0,-1 0-1,1 0 1,1 1 0,-1-1 0,1 0 0,0 1-1,1-1 1,0 0 0,0 0 0,1 0-1,-1 1 1,2-1 0,-1-1 0,5 11 0,-3-9 39,0-1 0,1 1 0,0-1 0,0 1 0,1-2 0,0 1 0,0 0 0,1-1 0,-1 0 0,1-1 0,1 0 0,8 6 0,-14-10-10,1 0 1,0 1-1,0-1 0,-1 0 1,1 0-1,0-1 0,0 1 0,0-1 1,0 1-1,0-1 0,0 0 1,0 0-1,0 0 0,0 0 1,0-1-1,0 1 0,0-1 0,-1 0 1,1 0-1,0 0 0,0 0 1,-1 0-1,1 0 0,0-1 1,-1 0-1,1 1 0,-1-1 0,4-4 1,-2 2 10,0-1 0,0 0 1,0 0-1,0 0 0,-1 0 1,0-1-1,0 1 0,-1-1 1,1 0-1,-1 0 0,-1 0 0,3-9 1,-2 2-25,0 0 1,-1-1-1,0 1 0,-1 0 1,-1-1-1,0 1 0,-1 0 1,0 0-1,-1 0 0,-8-24 1,59 115 175,-45-73-190,1 0 1,0 0 0,0-1-1,1 1 1,-1-1-1,1 0 1,9 6 0,-11-9-102,-1 0 1,0 1-1,1-1 1,-1 0-1,1 0 1,-1-1-1,1 1 1,-1 0-1,1-1 1,0 0-1,-1 1 1,1-1-1,0 0 1,-1-1-1,1 1 1,0 0-1,3-1 1,-5 0-119,0 0 0,0 1 1,0-1-1,0 0 1,0 0-1,-1 0 1,1 0-1,0 1 1,0-1-1,-1 0 1,1 0-1,0 0 0,-1-1 1,1 1-1,-1 0 1,1 0-1,-1 0 1,0 0-1,0 0 1,1-1-1,-1 1 1,0 0-1,0 0 0,0 0 1,0-1-1,0 1 1,0 0-1,-1-2 1,1 2 161,0-24-1189</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21.365"/>
    </inkml:context>
    <inkml:brush xml:id="br0">
      <inkml:brushProperty name="width" value="0.05" units="cm"/>
      <inkml:brushProperty name="height" value="0.05" units="cm"/>
      <inkml:brushProperty name="color" value="#FF0066"/>
    </inkml:brush>
  </inkml:definitions>
  <inkml:trace contextRef="#ctx0" brushRef="#br0">71 102 9082,'32'-91'3886,"-31"91"-3811,-1 0 0,0 0 0,0 0 0,0-1 1,0 1-1,1 0 0,-1-1 0,0 1 0,0 0 0,0 0 0,0-1 0,0 1 0,0 0 0,0-1 0,0 1 0,0 0 1,0 0-1,0-1 0,0 1 0,0 0 0,0-1 0,0 1 0,0 0 0,0 0 0,0-1 0,0 1 0,-1 0 1,1 0-1,0-1 0,0 1 0,0 0 0,0 0 0,-1-1 0,1 1 0,0 0 0,0 0 0,0 0 0,-1-1 0,1 1 1,0 0-1,0 0 0,-1 0 0,1 0 0,0 0 0,0-1 0,-1 1 0,1 0 0,0 0 0,-1 0 0,1 0 1,0 0-1,0 0 0,-1 0 0,1 0 0,0 0 0,-1 0 0,1 0 0,0 0 0,0 0 0,-1 0 0,1 1 0,0-1 1,-1 0-1,1 0 0,0 0 0,0 0 0,-1 0 0,1 1 0,0-1 0,-24 13 1498,20-11-959,3-2-571,-42 29 2043,41-28-2026,0 1 1,0 0 0,0 0 0,1 0 0,-1 0 0,1 0-1,0 0 1,-1 1 0,1-1 0,0 0 0,0 0-1,0 1 1,1-1 0,-1 1 0,1-1 0,-1 1 0,1 4-1,0-6-40,0 1-1,1-1 0,-1 0 1,1 0-1,-1 0 0,1 1 1,0-1-1,-1 0 0,1 0 1,0 0-1,0 0 0,0 0 1,0 0-1,0 0 0,0-1 1,0 1-1,0 0 0,0 0 1,2 0-1,29 15 285,-20-11-116,-6-2-63,-1-1-1,0 1 1,0 0-1,0 1 1,6 5-1,-10-8-90,-1-1 0,1 1 0,0 0 0,0 0 0,0 0-1,-1 0 1,1 0 0,-1 1 0,1-1 0,-1 0 0,1 0-1,-1 0 1,1 0 0,-1 1 0,0-1 0,0 0 0,0 0-1,0 1 1,0-1 0,0 0 0,0 0 0,0 0 0,0 1-1,-1-1 1,1 0 0,0 0 0,-1 0 0,1 1-1,-1-1 1,1 0 0,-2 2 0,-1 2 12,-1 0-1,0-1 1,1 1 0,-1-1 0,-1 1-1,1-1 1,-7 4 0,9-7-185,0 1 0,0-1-1,-1 1 1,1-1 0,0 0 0,-1 0 0,0 0 0,1 0 0,-1-1-1,1 1 1,-1-1 0,0 1 0,1-1 0,-1 0 0,0 0 0,1 0-1,-1-1 1,-4 0 0,2-5-3212</inkml:trace>
</inkml:ink>
</file>

<file path=ppt/ink/ink2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34.841"/>
    </inkml:context>
    <inkml:brush xml:id="br0">
      <inkml:brushProperty name="width" value="0.05" units="cm"/>
      <inkml:brushProperty name="height" value="0.05" units="cm"/>
      <inkml:brushProperty name="color" value="#FF0066"/>
    </inkml:brush>
  </inkml:definitions>
  <inkml:trace contextRef="#ctx0" brushRef="#br0">8 1 9546,'-3'12'4201,"-2"-1"-2465,12 2-912,0-10-215,8 0-513,4-1-136,0-2-673,3 0-239,3-5 480</inkml:trace>
</inkml:ink>
</file>

<file path=ppt/ink/ink2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35.268"/>
    </inkml:context>
    <inkml:brush xml:id="br0">
      <inkml:brushProperty name="width" value="0.05" units="cm"/>
      <inkml:brushProperty name="height" value="0.05" units="cm"/>
      <inkml:brushProperty name="color" value="#FF0066"/>
    </inkml:brush>
  </inkml:definitions>
  <inkml:trace contextRef="#ctx0" brushRef="#br0">1 143 7914,'68'94'8088,"-68"-92"-7959,1-1-1,0 0 0,0 0 1,-1 0-1,1 0 1,0 0-1,0 0 1,0 0-1,0 0 1,0-1-1,0 1 0,0 0 1,0 0-1,1-1 1,-1 1-1,0-1 1,0 1-1,1-1 1,-1 0-1,0 1 0,0-1 1,1 0-1,-1 0 1,0 0-1,1 0 1,-1 0-1,0 0 1,3 0-1,-3-1-41,1 0 0,-1 0 0,1 0 0,-1 0 0,1 0 0,-1 0 0,0 0 0,0-1 0,0 1 0,0 0 0,0-1 0,0 1 0,0-1 0,0 1 0,0-1 0,-1 1 0,1-1 0,0 0 0,-1 1 0,1-3 0,11-47 612,32-83 1,-43 131-689,0 0 0,1 0 0,-1 0 0,1 0 0,0 0 0,0 0-1,0 1 1,0-1 0,0 1 0,5-5 0,-6 7 2,0-1 1,0 1-1,0-1 0,0 1 0,1 0 1,-1 0-1,0-1 0,0 1 0,1 0 1,-1 0-1,0 0 0,0 0 0,1 0 1,-1 0-1,0 1 0,0-1 0,1 0 1,-1 1-1,0-1 0,0 0 0,0 1 1,0 0-1,0-1 0,0 1 0,0 0 1,0-1-1,0 1 0,0 0 0,0 0 1,0 0-1,1 1 0,30 39 664,-26-32-543,-1-1 1,2 0 0,-1 0-1,1-1 1,14 12-1,-19-17-128,0-1 0,0 0-1,0 0 1,0 0 0,0 0-1,0 0 1,0-1 0,0 1-1,1-1 1,-1 1 0,0-1 0,0 0-1,1 0 1,-1 0 0,0 0-1,1 0 1,-1 0 0,0-1-1,0 1 1,1-1 0,-1 0-1,0 0 1,0 1 0,0-1-1,0 0 1,0-1 0,0 1-1,0 0 1,0-1 0,2-1-1,-3 2-110,0 0-1,1 0 0,-1-1 1,0 1-1,0 0 0,1-1 1,-1 1-1,0 0 1,0-1-1,-1 0 0,1 1 1,0-1-1,0 1 0,-1-1 1,1 0-1,-1 0 0,1-2 1,-6-14-666</inkml:trace>
</inkml:ink>
</file>

<file path=ppt/ink/ink2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44.211"/>
    </inkml:context>
    <inkml:brush xml:id="br0">
      <inkml:brushProperty name="width" value="0.05" units="cm"/>
      <inkml:brushProperty name="height" value="0.05" units="cm"/>
      <inkml:brushProperty name="color" value="#FF0066"/>
    </inkml:brush>
  </inkml:definitions>
  <inkml:trace contextRef="#ctx0" brushRef="#br0">14 1271 6617,'-1'0'155,"0"0"0,1 0 0,-1-1 0,0 1 0,1 0 0,-1 0 0,1-1 0,-1 1 0,0 0 0,1-1 0,-1 1 0,1 0 0,-1-1 0,1 1 0,-1-1 0,1 1 0,0-1 0,-1 1 0,1-1 0,-1 1 0,1-1 0,0 1 0,0-1 0,-1 0 0,1 1 0,0-1 0,0 1 0,0-1 0,-1 0 0,1 1 0,0-1 0,0 0 0,0 1 0,0-1 0,0 0 0,0 1 0,1-1 0,-1 0 0,0 1 0,0-1 0,0 1 0,1-1 0,-1 0 0,0 1 0,0-1 0,1 1 0,-1-1 0,1 1 0,-1-1 0,1 0 0,26-35 1206,-20 28-663,236-291 5527,34-19-3068,-38 46-1698,-207 235-1330,-2-2-1,-2-1 1,46-85 0,-73 123-172,14-35 115,-15 36-125,1 0-1,-1 0 1,1 0 0,-1 0 0,1 0 0,-1 0 0,0 0 0,1 0 0,-1 0 0,0 0 0,0 0 0,0 0 0,0 0 0,0 0 0,0 0 0,0 0-1,-1 0 1,1-1 0,0 1 0,0 0 0,-1 0 0,1 0 0,-1 0 0,1 1 0,-1-1 0,1 0 0,-1 0 0,0 0 0,0-1 0,0 2-72,1 0 1,-1 0 0,0 0-1,1 0 1,-1 0 0,1 0-1,-1 0 1,0 0 0,1 0-1,-1 0 1,1 0 0,-1 1-1,0-1 1,1 0 0,-1 0-1,1 0 1,-1 1 0,1-1-1,-1 0 1,1 1 0,-1-1-1,1 1 1,-1-1 0,1 1-1,-1-1 1,1 1 0,0-1-1,-1 1 1,1-1 0,0 1 0,-1-1-1,1 1 1,0-1 0,0 1-1,0 0 1,0-1 0,-1 1-1,1-1 1,0 2 0,-6 11-1409</inkml:trace>
</inkml:ink>
</file>

<file path=ppt/ink/ink2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44.958"/>
    </inkml:context>
    <inkml:brush xml:id="br0">
      <inkml:brushProperty name="width" value="0.05" units="cm"/>
      <inkml:brushProperty name="height" value="0.05" units="cm"/>
      <inkml:brushProperty name="color" value="#FF0066"/>
    </inkml:brush>
  </inkml:definitions>
  <inkml:trace contextRef="#ctx0" brushRef="#br0">1 1 9338,'4'7'6795,"9"16"-3960,30 54-1088,-19-44-1202,1 0-1,47 46 1,-69-76-604,-1 0 0,1 0 0,0 0 0,-1 1 0,0 0 0,0-1 0,0 1 0,0 0 0,2 6 0,-4-10-4,0 1 0,0-1-1,0 1 1,0-1-1,0 1 1,0-1-1,0 0 1,0 1-1,0-1 1,0 1 0,0-1-1,0 1 1,0-1-1,0 0 1,0 1-1,0-1 1,-1 1-1,1-1 1,0 0 0,0 1-1,0-1 1,-1 1-1,1-1 1,0 0-1,-1 1 1,1-1-1,0 0 1,-1 0 0,1 1-1,0-1 1,-1 0-1,0 1 1,0-1-208,-1 0 0,0 0 0,0 0 0,0 0 0,0 0 0,0 0 0,0 0 0,0 0 0,0-1 0,0 1 0,1-1 0,-4-1 0,-13-5-789</inkml:trace>
</inkml:ink>
</file>

<file path=ppt/ink/ink2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45.420"/>
    </inkml:context>
    <inkml:brush xml:id="br0">
      <inkml:brushProperty name="width" value="0.05" units="cm"/>
      <inkml:brushProperty name="height" value="0.05" units="cm"/>
      <inkml:brushProperty name="color" value="#FF0066"/>
    </inkml:brush>
  </inkml:definitions>
  <inkml:trace contextRef="#ctx0" brushRef="#br0">0 68 8714,'12'-4'4924,"18"-7"-3282,-11 3-582,14-3-390,1 2 0,-1 1 0,2 2 0,-1 1 0,0 2 0,1 1 0,0 2 0,55 6 0,-85-6-629,-1 1-1,1 0 1,-1-1-1,0 1 1,1 1 0,-1-1-1,0 1 1,0 0-1,0 0 1,0 0 0,0 0-1,0 1 1,0 0-1,-1-1 1,1 1 0,-1 1-1,0-1 1,4 6-1,-5-5 1,0 0-1,-1 0 1,1 0 0,-1 0-1,0 0 1,0 0-1,-1 0 1,1 1 0,-1-1-1,0 0 1,0 0-1,0 1 1,-1-1 0,1 0-1,-1 0 1,0 0-1,-1 0 1,1 1 0,-3 3-1,-3 6-121,0-1 0,-1 0 0,-1 0 0,-1 0 0,1-1 0,-2-1 0,0 0 0,0 0 0,-1-1 0,0 0 0,-1-1 0,0-1 1,-26 13-1,38-20-128,-1 0 1,0-1-1,0 1 1,0 0-1,0-1 1,1 1-1,-1-1 1,0 0 0,0 0-1,0 0 1,0 0-1,0 0 1,-2-1-1,3 1 96,1 0 0,0 0-1,-1 0 1,1 0-1,0 0 1,-1-1 0,1 1-1,0 0 1,-1 0-1,1 0 1,0-1 0,0 1-1,-1 0 1,1-1-1,0 1 1,0 0 0,0 0-1,-1-1 1,1 1-1,0 0 1,0-1 0,0 1-1,0 0 1,0-1-1,0 1 1,0 0 0,0-1-1,6-16-2226,10-1 1157</inkml:trace>
</inkml:ink>
</file>

<file path=ppt/ink/ink2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45.856"/>
    </inkml:context>
    <inkml:brush xml:id="br0">
      <inkml:brushProperty name="width" value="0.05" units="cm"/>
      <inkml:brushProperty name="height" value="0.05" units="cm"/>
      <inkml:brushProperty name="color" value="#FF0066"/>
    </inkml:brush>
  </inkml:definitions>
  <inkml:trace contextRef="#ctx0" brushRef="#br0">109 9 9018,'-1'0'196,"1"-1"1,0 1 0,-1-1-1,1 1 1,-1-1-1,1 1 1,0-1-1,-1 1 1,1-1-1,-1 1 1,1-1 0,-1 1-1,1 0 1,-1-1-1,0 1 1,1 0-1,-1 0 1,1-1-1,-1 1 1,0 0 0,1 0-1,-1 0 1,0 0-1,1 0 1,-1 0-1,1 0 1,-1 0-1,0 0 1,-1 0 0,-19 13 2313,-14 26-425,31-32-1837,-1 0 1,1 1 0,1-1-1,-1 0 1,1 1 0,1 0 0,-1 0-1,1 0 1,1 0 0,-1 0-1,1 0 1,1 0 0,-1 1 0,2-1-1,1 15 1,-1-18-173,0-1 1,0 1-1,1 0 0,-1-1 1,1 0-1,0 1 0,1-1 0,-1 0 1,1 0-1,0 0 0,-1 0 1,2-1-1,-1 1 0,0-1 0,1 0 1,0 0-1,-1 0 0,1 0 1,0 0-1,1-1 0,-1 0 0,0 0 1,1 0-1,-1-1 0,1 1 1,0-1-1,-1 0 0,7 0 0,0 0 45,0-1-1,0 0 0,0 0 0,0-2 0,0 1 1,-1-1-1,1-1 0,-1 0 0,1 0 0,-1-1 1,0 0-1,17-11 0,-14 7-134,1-1 0,-2 0 1,1 0-1,-2-2 0,1 1 1,-1-2-1,-1 1 0,12-18 0,-8 5-988,-10 4 397</inkml:trace>
</inkml:ink>
</file>

<file path=ppt/ink/ink2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49.226"/>
    </inkml:context>
    <inkml:brush xml:id="br0">
      <inkml:brushProperty name="width" value="0.05" units="cm"/>
      <inkml:brushProperty name="height" value="0.05" units="cm"/>
      <inkml:brushProperty name="color" value="#FF0066"/>
    </inkml:brush>
  </inkml:definitions>
  <inkml:trace contextRef="#ctx0" brushRef="#br0">42 522 5081,'-21'38'2323,"21"-38"-2204,0 1-1,0-1 1,-1 1-1,1-1 1,0 1-1,0-1 1,-1 1-1,1-1 1,0 0-1,-1 1 1,1-1-1,0 1 1,-1-1-1,1 0 1,-1 1-1,1-1 1,0 0 0,-1 1-1,1-1 1,-1 0-1,1 0 1,-1 0-1,1 1 1,-1-1-1,0 0 1,1 0-1,-1 0 1,1 0-1,-1 0 1,1 0-1,-1 0 1,1 0-1,-1 0 1,1 0-1,-1 0 1,1 0-1,-1 0 1,0-1-1,0 1 60,1-1-1,0 1 1,-1 0-1,1 0 1,0-1-1,0 1 0,-1-1 1,1 1-1,0 0 1,0-1-1,0 1 1,0 0-1,-1-1 1,1 1-1,0-1 1,0 1-1,0 0 0,0-1 1,0 1-1,0-1 1,0 1-1,0-1 1,0 1-1,0 0 1,0-1-1,0 1 0,1-1 1,-1 1-1,0 0 1,0-1-1,0 1 1,0-1-1,1 1 1,-1 0-1,0-1 0,0 1 1,1-1-1,195-188 3913,74-76-1452,-263 258-2823,1-1 0,-2 0 0,1 0 0,-1 0 0,0-1 0,-1 0 0,0 0 0,4-11 0,-4 12 1036,0 3-617</inkml:trace>
</inkml:ink>
</file>

<file path=ppt/ink/ink2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50.640"/>
    </inkml:context>
    <inkml:brush xml:id="br0">
      <inkml:brushProperty name="width" value="0.05" units="cm"/>
      <inkml:brushProperty name="height" value="0.05" units="cm"/>
      <inkml:brushProperty name="color" value="#FF0066"/>
    </inkml:brush>
  </inkml:definitions>
  <inkml:trace contextRef="#ctx0" brushRef="#br0">64 0 9290,'-64'81'3953,"74"-51"-2337,7 5-112,2 4 57,5-1-417,1-3-224,5-2-480,-3-1-176,-2-5-168,-4-2-48,-10-11-88,-5-1-144,-10-12-496,-3 2-520,-5-4-696,-4-7-297,-3 2 1337</inkml:trace>
</inkml:ink>
</file>

<file path=ppt/ink/ink2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51.062"/>
    </inkml:context>
    <inkml:brush xml:id="br0">
      <inkml:brushProperty name="width" value="0.05" units="cm"/>
      <inkml:brushProperty name="height" value="0.05" units="cm"/>
      <inkml:brushProperty name="color" value="#FF0066"/>
    </inkml:brush>
  </inkml:definitions>
  <inkml:trace contextRef="#ctx0" brushRef="#br0">0 101 7946,'8'-8'904,"-1"1"0,1-1 0,0 1 0,0 1 1,1-1-1,0 2 0,13-8 0,-8 7-319,1-1 1,0 2-1,0 0 0,1 0 1,-1 2-1,1 0 0,22-1 1,-35 3-538,0 1 0,0 0 0,0 0 0,0 0 1,0 0-1,-1 1 0,1-1 0,0 1 0,0 0 0,0 0 1,-1 0-1,1 0 0,-1 0 0,1 0 0,-1 1 1,1-1-1,-1 1 0,0 0 0,1 0 0,-1 0 1,2 3-1,-1-2-18,-1 1-1,-1 0 1,1-1 0,0 1 0,-1 0 0,0 0 0,0 0 0,0 0 0,0 0-1,-1 1 1,0-1 0,1 0 0,-2 5 0,0 6-17,-1 0 1,-1-1-1,0 1 1,-1-1-1,-1 1 0,0-1 1,-8 15-1,7-20-129,1 1-1,-1-1 1,0 0-1,-15 15 1,20-22-27,-1-1 1,0 1-1,0 0 0,0-1 1,0 1-1,-1-1 0,1 0 1,0 0-1,-1 0 1,1 0-1,-5 1 0,5-2-20,1 0-1,-1 0 1,1 0-1,-1 0 1,1 0-1,-1 0 1,1-1-1,-1 1 1,1 0-1,-1-1 1,1 0-1,0 1 1,-1-1-1,1 0 1,0 0-1,0 1 1,-1-1-1,1 0 1,0 0-1,0 0 1,0 0-1,-1-2 1,-10-16-819</inkml:trace>
</inkml:ink>
</file>

<file path=ppt/ink/ink2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51.660"/>
    </inkml:context>
    <inkml:brush xml:id="br0">
      <inkml:brushProperty name="width" value="0.05" units="cm"/>
      <inkml:brushProperty name="height" value="0.05" units="cm"/>
      <inkml:brushProperty name="color" value="#FF0066"/>
    </inkml:brush>
  </inkml:definitions>
  <inkml:trace contextRef="#ctx0" brushRef="#br0">5 379 7386,'30'-31'4653,"-20"22"-3835,0-1 0,-1-1-1,0 0 1,12-21-1,-13 18-305,-1 0 1,-1-1-1,7-22 0,-11 33-472,-1-1 0,0 0 0,0 1 1,0-1-1,-1 0 0,0 0 1,0 0-1,0 1 0,0-1 0,-1 0 1,0 0-1,0 1 0,0-1 0,0 0 1,-4-7-1,4 11-40,0 0 0,1 1 0,-1-1-1,0 0 1,0 0 0,0 0 0,0 1 0,-1-1 0,1 0 0,0 1-1,0-1 1,0 1 0,0-1 0,-1 1 0,1 0 0,0-1 0,0 1-1,-1 0 1,1 0 0,0 0 0,-1 0 0,1 0 0,0 0 0,0 0-1,-1 1 1,1-1 0,0 0 0,0 1 0,-1-1 0,1 1-1,0-1 1,0 1 0,0 0 0,-1 0 0,-5 3-5,1-1 0,0 1 0,1 0-1,-11 9 1,12-8 14,-1 0 0,1 0 0,1 0 0,-1 1 0,1 0 0,0 0 0,0-1 0,0 2 0,1-1-1,0 0 1,0 0 0,-1 10 0,3-13 7,-1 0 0,1 0 0,0 0 0,0 0 0,0 0 1,0-1-1,0 1 0,1 0 0,-1 0 0,1 0 0,0 0 0,0-1 0,0 1 0,0 0 0,0-1 0,1 1 0,-1-1 0,1 1 0,-1-1 0,1 0 0,0 0 0,0 0 0,0 0 0,0 0 0,1 0 1,-1 0-1,0-1 0,1 1 0,-1-1 0,6 3 0,-3-3 16,1 0 0,-1 0-1,0-1 1,1 1 0,0-1 0,-1 0 0,1-1 0,-1 1 0,1-1 0,-1 0 0,0 0 0,1-1-1,-1 0 1,0 0 0,7-4 0,5-2 31,-1-1 0,1-1 1,16-14-1,-20 13-23,0-1 1,19-23 0,-21 22-2,0 0 0,25-20-1,-36 32-22,1 1-1,0-1 0,0 1 0,0-1 1,0 1-1,0-1 0,0 1 1,0 0-1,0-1 0,0 1 0,0 0 1,0 0-1,0 0 0,0-1 0,0 1 1,0 0-1,0 1 0,0-1 1,0 0-1,0 0 0,0 0 0,0 0 1,0 1-1,0-1 0,0 1 1,0-1-1,0 0 0,0 1 0,-1 0 1,1-1-1,0 1 0,0-1 0,0 1 1,0 1-1,4 4 176,0 0 0,0 0-1,-1 0 1,5 8 0,6 11 403,43 31 368,-44-44-898,0 1 0,0 1 0,13 17 0,-29-29-50,-7-5-73,-17-12-40,14 7 50,0-1 0,1 0 0,0-1 0,1 0 0,0-1 0,0 0-1,1-1 1,1 0 0,-8-14 0,10 16 5,1-1 0,1 0 0,0 0 0,0-1 0,1 1 0,1-1 0,-2-18 0,3 28 43,1-1 1,0 1 0,0-1-1,0 1 1,1-1 0,-1 1 0,1-1-1,-1 0 1,1 1 0,0 0-1,0-1 1,0 1 0,0 0 0,0-1-1,1 1 1,-1 0 0,1 0 0,-1 0-1,1 0 1,0 0 0,0 0-1,0 1 1,0-1 0,0 1 0,0-1-1,0 1 1,0 0 0,1-1-1,-1 1 1,0 1 0,1-1 0,-1 0-1,1 0 1,-1 1 0,1 0 0,-1-1-1,1 1 1,0 0 0,-1 0-1,5 1 1,3-1 110,-1 1 0,1 0 1,-1 0-1,16 6 0,-22-7-58,0 1 0,0 0 0,0 0 0,-1 0 0,1 1 0,0-1 0,-1 0-1,1 1 1,-1 0 0,0 0 0,1 0 0,-1 0 0,0 0 0,0 0 0,0 0 0,0 1 0,-1-1 0,1 1 0,1 3 0,-3-4-24,0-1 0,1 1 1,-1 0-1,-1 0 0,1-1 0,0 1 1,0 0-1,-1 0 0,1-1 0,-1 1 1,1 0-1,-1-1 0,0 1 0,1-1 1,-1 1-1,0-1 0,0 1 1,0-1-1,0 1 0,-1-1 0,1 0 1,0 0-1,0 0 0,-1 1 0,-2 0 1,-3 3 20,0-1 0,0 1 0,0-1 0,-10 3 0,10-4-202,-1 0 0,0-1-1,0 0 1,0 0 0,-1-1 0,1 0-1,0 0 1,-16-1 0,22-1-39,-1 1 0,1 0 1,-1-1-1,1 1 0,-1-1 1,1 0-1,0 0 0,0 0 1,-1 0-1,1 0 0,0-1 1,0 1-1,0-1 0,0 1 1,0-1-1,1 0 0,-1 0 1,0 1-1,1-1 0,-1 0 1,1-1-1,0 1 0,0 0 1,0 0-1,0 0 0,0-1 0,0 1 1,0 0-1,1-1 0,-1 1 1,1-1-1,0 1 0,0-5 1,1-24-1122</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21.829"/>
    </inkml:context>
    <inkml:brush xml:id="br0">
      <inkml:brushProperty name="width" value="0.05" units="cm"/>
      <inkml:brushProperty name="height" value="0.05" units="cm"/>
      <inkml:brushProperty name="color" value="#FF0066"/>
    </inkml:brush>
  </inkml:definitions>
  <inkml:trace contextRef="#ctx0" brushRef="#br0">0 169 6193,'40'-31'3138,"8"3"3870,-41 23-6179,0 1-1,-1-1 0,1 0 0,-1-1 1,0 0-1,7-8 0,-11 11-717,0 1 1,0 0-1,0 0 0,0-1 0,-1 1 1,1-1-1,-1 0 0,1 1 0,-1-1 1,0 0-1,0 0 0,-1 0 0,1 0 1,0 0-1,-1 0 0,0 0 0,0 0 0,0 0 1,0 0-1,-1-5 0,1 8-100,0 0-1,0 0 0,0 1 1,0-1-1,0 0 0,-1 0 1,1 1-1,0-1 0,0 0 1,0 0-1,0 1 0,0-1 1,-1 0-1,1 0 0,0 1 1,0-1-1,0 0 1,-1 0-1,1 0 0,0 0 1,0 1-1,-1-1 0,1 0 1,0 0-1,0 0 0,-1 0 1,1 0-1,0 0 0,-1 0 1,1 0-1,0 0 0,0 0 1,-1 0-1,1 0 0,0 0 1,-1 0-1,1 0 1,0 0-1,0 0 0,-1 0 1,1 0-1,0 0 0,0 0 1,-1 0-1,1-1 0,0 1 1,0 0-1,-1 0 0,1 0 1,0 0-1,0-1 0,0 1 1,-1 0-1,1 0 0,0-1 1,0 1-1,0 0 0,0 0 1,0-1-1,-1 1 1,1 0-1,0 0 0,0-1 1,0 1-1,0 0 0,0 0 1,0-1-1,-8 20 117,7-14-107,0 0-1,-1 0 0,0 0 1,0 0-1,0-1 1,-1 1-1,1-1 1,-1 0-1,0 0 1,-6 6-1,-5 8 52,13-16-50,0-1 0,0 1 0,0-1 0,0 1 0,0 0-1,1 0 1,-1 0 0,1-1 0,-1 1 0,1 0 0,-1 0-1,1 0 1,0 0 0,0 0 0,0 0 0,0-1-1,0 1 1,1 0 0,-1 0 0,0 0 0,1 0 0,0 0-1,-1-1 1,1 1 0,0 0 0,0 0 0,0-1-1,0 1 1,0-1 0,0 1 0,0-1 0,1 1 0,-1-1-1,1 0 1,1 2 0,1 0 39,0-1-1,0 0 1,0 0-1,0 0 1,0 0 0,0-1-1,0 1 1,1-1-1,-1 0 1,1-1 0,-1 1-1,6-1 1,-2 0-3,-1-1 0,1-1 0,0 1 0,0-1 0,-1-1 0,1 1 0,-1-1 0,0-1 0,0 1 0,0-1 0,0 0 0,-1-1 0,7-5 0,-4 2-423,0-1 0,15-17 0,8-23-4062,-21 30 1710,3 10 1174</inkml:trace>
</inkml:ink>
</file>

<file path=ppt/ink/ink2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52.093"/>
    </inkml:context>
    <inkml:brush xml:id="br0">
      <inkml:brushProperty name="width" value="0.05" units="cm"/>
      <inkml:brushProperty name="height" value="0.05" units="cm"/>
      <inkml:brushProperty name="color" value="#FF0066"/>
    </inkml:brush>
  </inkml:definitions>
  <inkml:trace contextRef="#ctx0" brushRef="#br0">1 0 11034,'1'7'4697,"9"16"-2624,3 7-49,6 5-199,4 3-329,10-3-448,-6-3-216,-3-2-392,1-3-135,-1-5-185,0-3-56,-4 0-152,-4-2-225,-11-6-775,9 2-440,-14-9-1257,-3 4-1368</inkml:trace>
  <inkml:trace contextRef="#ctx0" brushRef="#br0" timeOffset="1">192 293 8226,'-6'-8'450,"4"7"-149,0-1 0,1 0 0,-1 0 0,1 0 0,-1-1 0,1 1 0,0 0 0,-1 0 0,1-1 0,-1-4 0,2 5-115,0 1 1,1-1 0,-1 0-1,1 1 1,-1-1 0,1 1-1,0-1 1,-1 1 0,1 0-1,0-1 1,0 1-1,0 0 1,0-1 0,0 1-1,0 0 1,1 0 0,-1 0-1,0 0 1,0 0 0,1 0-1,-1 0 1,2 0-1,12-10 900,1 0 0,0 1 0,1 1 0,0 1 0,31-11-1,-44 18-1003,0-1-1,-1 1 0,1 1 1,0-1-1,0 1 0,0-1 1,0 1-1,0 0 0,0 1 1,0-1-1,0 1 0,0 0 0,0 0 1,0 0-1,0 0 0,0 0 1,-1 1-1,1 0 0,0 0 1,-1 0-1,0 0 0,1 1 0,-1-1 1,0 1-1,0-1 0,-1 1 1,1 0-1,0 1 0,-1-1 1,0 0-1,0 1 0,0-1 1,3 8-1,9 35 148,-12-38-519,-1 0 1,2-1-1,-1 1 0,8 14 1,-9-29-5524,-1 5 4618</inkml:trace>
</inkml:ink>
</file>

<file path=ppt/ink/ink2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52.529"/>
    </inkml:context>
    <inkml:brush xml:id="br0">
      <inkml:brushProperty name="width" value="0.05" units="cm"/>
      <inkml:brushProperty name="height" value="0.05" units="cm"/>
      <inkml:brushProperty name="color" value="#FF0066"/>
    </inkml:brush>
  </inkml:definitions>
  <inkml:trace contextRef="#ctx0" brushRef="#br0">10 15 10538,'-10'6'4105,"10"2"-3177,6-3-240,7-5-495,4 0-362,7-10-655,5-1-432,9-1 704</inkml:trace>
</inkml:ink>
</file>

<file path=ppt/ink/ink2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52.995"/>
    </inkml:context>
    <inkml:brush xml:id="br0">
      <inkml:brushProperty name="width" value="0.05" units="cm"/>
      <inkml:brushProperty name="height" value="0.05" units="cm"/>
      <inkml:brushProperty name="color" value="#FF0066"/>
    </inkml:brush>
  </inkml:definitions>
  <inkml:trace contextRef="#ctx0" brushRef="#br0">1 169 8290,'2'0'156,"0"0"0,-1 1 0,1-1 0,0 0 0,-1 0 1,1 1-1,-1-1 0,1 1 0,-1 0 0,1-1 0,-1 1 1,1 0-1,-1 0 0,0 0 0,1 0 0,-1 0 0,0 0 0,0 0 1,1 0-1,-1 0 0,0 1 0,0-1 0,-1 0 0,3 4 0,-3-2 100,0 1 0,-1-1-1,1 1 1,-1-1 0,1 1-1,-1-1 1,0 1 0,0-1-1,-3 6 1,-6 19 613,6-16-456,0-1-1,2 1 0,-1 0 0,1 1 0,1-1 1,0 0-1,1 0 0,0 1 0,2 12 1,-2-24-403,0 0-1,0 0 1,0 0 0,0 0 0,1-1 0,-1 1 0,0 0 0,0 0 0,1 0 0,-1 0 0,0 0 0,1-1 0,-1 1 0,1 0 0,-1 0 0,1-1 0,0 1 0,-1 0 0,1-1 0,0 1 0,-1 0 0,1-1 0,0 1 0,0-1 0,0 0 0,-1 1 0,1-1 0,0 1-1,0-1 1,0 0 0,0 0 0,0 0 0,0 1 0,0-1 0,-1 0 0,1 0 0,0 0 0,0 0 0,0 0 0,0-1 0,0 1 0,0 0 0,0 0 0,0-1 0,-1 1 0,1 0 0,0-1 0,0 1 0,0-1 0,-1 1 0,1-1 0,0 1 0,0-1 0,0-1 0,5-2 3,0-2 0,0 1 1,-1-1-1,1 0 0,4-7 1,-1-2 8,-1 1 1,0-2 0,-1 1 0,0-1 0,-1 0-1,-1-1 1,4-26 0,-4 18 99,-2 0-1,-1 1 1,-1-1 0,-4-41 0,3 63-46,0 0 1,-1 0 0,0 0-1,1 0 1,-1 0 0,0 0-1,0 1 1,0-1-1,-1 0 1,1 0 0,-1 1-1,0-1 1,1 1 0,-5-5-1,5 7-33,0-1-1,1 1 0,-1-1 0,0 1 0,0 0 0,1-1 0,-1 1 1,0 0-1,0-1 0,0 1 0,0 0 0,0 0 0,1 0 0,-1 0 1,0 0-1,0 0 0,0 0 0,0 0 0,0 0 0,-1 1 0,0-1 3,1 1-1,-1 0 0,0 0 0,0 0 1,0 0-1,1 1 0,-1-1 0,1 0 1,-1 1-1,1-1 0,-1 1 0,0 1 0,-1 2-1,0 0 0,1 0-1,0 0 1,0 0 0,0 0-1,1 0 1,-1 1-1,1-1 1,1 0 0,-1 1-1,1-1 1,0 1 0,0-1-1,0 1 1,1-1-1,0 0 1,0 1 0,0-1-1,1 0 1,-1 0-1,2 0 1,3 8 0,-4-7-17,1 0 1,0-1 0,0 1-1,1-1 1,-1 1 0,1-1-1,0 0 1,1 0 0,-1-1-1,1 1 1,0-1 0,0 0-1,1-1 1,-1 1 0,1-1-1,0 0 1,-1 0 0,12 3-1,-12-5 5,1-1 0,-1 0 0,1 0 0,-1 0 0,1 0 0,-1-1 0,1 0 0,-1 0 0,1 0 0,-1-1 0,0 0 0,1 0 0,6-4 0,6-5 71,-1 0 0,22-18 0,-7 4 5,-15 14 64,-1 0-1,1 1 0,32-13 1,-43 20-59,0 1 0,0 0 0,0 1 0,0-1-1,0 1 1,0 0 0,0 1 0,0-1 0,0 1 0,0 1 0,0-1 0,0 1 0,0 0 0,0 0 0,0 1 0,7 2 0,-12-4-83,0 1 0,0-1 0,1 1 1,-1 0-1,0-1 0,0 1 0,0 0 1,0 0-1,0-1 0,0 1 0,0 0 1,-1 0-1,1 0 0,0 0 0,0 0 0,-1 0 1,1 1-1,-1-1 0,1 0 0,-1 0 1,1 0-1,-1 1 0,0-1 0,0 0 1,1 0-1,-1 1 0,0-1 0,0 0 0,0 0 1,0 1-1,-1-1 0,1 0 0,0 1 1,0-1-1,-1 0 0,1 0 0,-1 0 1,1 1-1,-1-1 0,1 0 0,-1 0 0,-1 2 1,-4 6 31,-1-1 0,1 0 0,-1 0 0,-10 8 0,11-9-22,-97 86-732,84-79-1879,-38 23 0,56-36 2364,0-1 0,0 1 0,-1-1-1,1 1 1,0-1 0,0 1 0,0-1-1,-1 0 1,1 1 0,0-1 0,0 0-1,-1 0 1,-1 0 0,-21-10-1406</inkml:trace>
</inkml:ink>
</file>

<file path=ppt/ink/ink2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1:53.927"/>
    </inkml:context>
    <inkml:brush xml:id="br0">
      <inkml:brushProperty name="width" value="0.05" units="cm"/>
      <inkml:brushProperty name="height" value="0.05" units="cm"/>
      <inkml:brushProperty name="color" value="#FF0066"/>
    </inkml:brush>
  </inkml:definitions>
  <inkml:trace contextRef="#ctx0" brushRef="#br0">393 1021 4537,'0'2'209,"0"1"1,1-1-1,-1 0 1,1 1-1,-1-1 1,1 0-1,0 1 1,0-1-1,0 0 1,0 0-1,0 1 1,0-1-1,1 0 1,-1 0-1,1 0 1,-1-1-1,1 1 1,0 0-1,0-1 1,0 1-1,0-1 1,0 1-1,0-1 1,0 0-1,0 0 1,0 0-1,1 0 1,2 1-1,6 2 42,1 0-1,0-1 0,0 0 1,14 2-1,33-1 810,1-3 0,-1-2-1,84-12 1,-73 6-583,16-1-70,0-4 0,152-40 0,-206 41-324,1 0 0,-2-2 0,0-2 0,0 0 0,-1-2 1,-1-1-1,-1-2 0,-1-1 0,-1-1 0,29-30 0,-38 33 14,0-1 1,-2 0 0,-1-1 0,0-1-1,-2 0 1,0-1 0,-1 0 0,-2-1-1,9-32 1,-14 43-85,-2 0 1,0-1-1,0 1 0,-1-1 0,-1 1 1,0-1-1,-1 0 0,0 1 1,-1-1-1,-1 1 0,0 0 0,0 0 1,-2 0-1,0 0 0,0 1 0,-1 0 1,0 0-1,-1 0 0,-10-13 1,4 10-79,-1 0 1,0 1-1,0 1 1,-1 0 0,-1 1-1,-28-18 1,14 14-98,0 1 0,-1 2 1,-43-13-1,-14 3-277,-175-21 1,186 34 482,-2 4 1,1 3 0,0 4 0,-123 16 0,160-9 102,1 1 0,0 2 0,1 1 0,-45 22 0,56-20-5,1 0 1,0 2-1,1 1 0,1 2 0,1 0 0,-29 30 1,39-35-56,1 1 0,0 0 1,2 1-1,-1 1 0,2-1 0,0 2 1,1 0-1,1 0 0,1 0 1,0 1-1,2 0 0,0 0 1,1 1-1,1-1 0,0 1 1,2 0-1,0 0 0,4 31 1,0-23 27,2-1-1,1 0 1,1 0 0,1 0 0,1-1 0,2 0 0,0-1 0,2 0 0,1-1 0,0 0 0,2-1 0,1-1 0,33 34 0,-29-35-73,1-1 0,2-1 0,-1-1 1,2-1-1,0-2 0,1 0 0,1-1 0,0-2 1,1-1-1,0-1 0,1-1 0,52 8 0,-22-11-258,1-3-1,0-3 0,70-7 1,34-12-99</inkml:trace>
</inkml:ink>
</file>

<file path=ppt/ink/ink2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2:07.442"/>
    </inkml:context>
    <inkml:brush xml:id="br0">
      <inkml:brushProperty name="width" value="0.05" units="cm"/>
      <inkml:brushProperty name="height" value="0.05" units="cm"/>
      <inkml:brushProperty name="color" value="#FF0066"/>
    </inkml:brush>
  </inkml:definitions>
  <inkml:trace contextRef="#ctx0" brushRef="#br0">10 508 7810,'-7'2'8054,"4"2"-5194,3 14-3494,1-8 1496,0 5-619,-2-6 35,1 1 0,1 0 1,0 0-1,0 0 1,1 0-1,0-1 1,5 14-1,-6-22-215,0 1 0,-1-1 0,1 0 0,0 0 0,0 0 0,0 0 0,0 1 0,0-1 0,0-1 0,0 1 0,0 0 0,0 0 0,1 0 0,-1 0 0,0-1 0,1 1 0,-1-1 0,0 1 0,1-1 0,-1 1 0,0-1 0,3 0 0,0 0 38,0 0-1,-1 0 1,1 0-1,0-1 1,-1 0-1,1 0 1,0 0-1,5-2 1,6-5 130,0 1 0,-1-2 0,14-10 0,-28 19-228,167-136 1150,-62 47-778,-26 26-188,226-199-2831,-248 195 1499</inkml:trace>
</inkml:ink>
</file>

<file path=ppt/ink/ink2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2:09.121"/>
    </inkml:context>
    <inkml:brush xml:id="br0">
      <inkml:brushProperty name="width" value="0.05" units="cm"/>
      <inkml:brushProperty name="height" value="0.05" units="cm"/>
      <inkml:brushProperty name="color" value="#FF0066"/>
    </inkml:brush>
  </inkml:definitions>
  <inkml:trace contextRef="#ctx0" brushRef="#br0">102 430 7978,'-39'-44'2902,"38"44"-2862,1-1 1,-1 1-1,1 0 1,-1 0-1,1-1 1,-1 1-1,0 0 1,1 0-1,-1 0 1,1 0-1,-1-1 1,1 1-1,-1 0 1,0 0-1,1 0 1,-1 0-1,1 1 1,-1-1-1,1 0 1,-1 0-1,0 0 1,1 0-1,-1 1 1,1-1-1,-1 0 1,1 0-1,-1 1 1,1-1-1,-1 0 1,1 1-1,-1-1 1,1 0-1,0 1 1,-1-1-1,1 1 1,0-1-1,-1 1 1,1-1-1,0 1 1,-1-1-1,1 1 1,0-1-1,0 1 1,0 0-1,0-1 1,-1 1-1,1-1 1,0 1-1,0-1 1,0 2 0,-1 2 240,-5 5 228,-21 45 1255,26-51-1640,0-1-1,0 1 0,0 0 0,0 0 1,0-1-1,1 1 0,0 0 0,-1 0 1,1 0-1,0 0 0,0 0 0,0 0 1,1 0-1,-1 0 0,1-1 0,1 6 1,-1-7-76,0 0 0,0 0 0,0 0 0,0-1 0,0 1 1,0 0-1,0 0 0,0-1 0,0 1 0,1 0 0,-1-1 0,0 0 1,0 1-1,1-1 0,-1 0 0,0 1 0,0-1 0,1 0 0,-1 0 1,0 0-1,1 0 0,-1 0 0,0 0 0,1-1 0,-1 1 0,0 0 0,0-1 1,1 1-1,0-1 0,38-16 584,10-13 164,83-65 0,-32 20-349,3 3-112,190-123-1019,-228 154 78</inkml:trace>
</inkml:ink>
</file>

<file path=ppt/ink/ink2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2:16.654"/>
    </inkml:context>
    <inkml:brush xml:id="br0">
      <inkml:brushProperty name="width" value="0.05" units="cm"/>
      <inkml:brushProperty name="height" value="0.05" units="cm"/>
      <inkml:brushProperty name="color" value="#FF0066"/>
    </inkml:brush>
  </inkml:definitions>
  <inkml:trace contextRef="#ctx0" brushRef="#br0">35 565 4673,'-32'-42'2084,"31"40"-1866,1 0-1,-1 0 0,1 0 0,0 0 0,0 1 1,0-1-1,0 0 0,0 0 0,0 0 0,1 0 0,-1 0 1,1 1-1,-1-1 0,1 0 0,0 0 0,-1 1 0,1-1 1,2-3-1,1-3 767,-4 6-790,1 0 1,-1 0-1,1 1 1,0-1 0,-1 0-1,1 0 1,0 1-1,0-1 1,0 1-1,0-1 1,1 1-1,-1-1 1,0 1-1,0 0 1,1-1-1,-1 1 1,1 0-1,-1 0 1,1 0-1,0 0 1,-1 1-1,1-1 1,0 0-1,0 1 1,0-1 0,-1 1-1,1-1 1,4 1 897,-6 22-826,1 0 0,2 0 0,7 33 1,-7-37-3,-3-17-234,0 0-1,1 1 0,-1-1 1,0 0-1,1 1 1,-1-1-1,0 0 0,1 1 1,0-1-1,-1 0 1,1 0-1,0 0 0,-1 1 1,1-1-1,0 0 1,0 0-1,0 0 0,0 0 1,0-1-1,0 1 1,1 0-1,-1 0 0,0-1 1,0 1-1,0 0 1,1-1-1,-1 1 0,0-1 1,1 0-1,-1 1 1,0-1-1,1 0 0,-1 0 1,0 0-1,1 0 1,-1 0-1,1 0 0,-1 0 1,0-1-1,1 1 1,-1 0-1,0-1 0,1 1 1,-1-1-1,0 1 1,0-1-1,0 0 0,2-1 1,9-4 235,0-1 0,-1-1 0,21-17 1,-24 19-133,394-368 3465,-380 352-3464,47-52 186,7-7-1824,-75 81 1424,-1 0 0,0 0 0,1 0 0,-1 0 0,0 0 0,0 0 0,1 0 0,-1 0 0,0 0 0,1 1 0,-1-1 0,0 0 0,0 0 0,1 0 0,-1 0-1,0 1 1,0-1 0,1 0 0,-1 0 0,0 1 0,0-1 0,0 0 0,0 0 0,1 1 0,-1-1 0,0 0 0,0 0 0,0 1 0,0-1 0,0 0 0,0 1 0,0-1 0,0 0 0,0 1 0,0-1 0,0 0 0,0 1 0,0-1 0,0 0 0,0 0 0,0 1 0,0-1 0,0 0 0,0 1 0,0-1 0,0 0 0,-1 1 0,2 2-559,4 22-804</inkml:trace>
</inkml:ink>
</file>

<file path=ppt/ink/ink2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2:23.419"/>
    </inkml:context>
    <inkml:brush xml:id="br0">
      <inkml:brushProperty name="width" value="0.05" units="cm"/>
      <inkml:brushProperty name="height" value="0.05" units="cm"/>
      <inkml:brushProperty name="color" value="#FF0066"/>
    </inkml:brush>
  </inkml:definitions>
  <inkml:trace contextRef="#ctx0" brushRef="#br0">55 317 6105,'-12'-3'11750,"4"2"-9247,1 16-2350,-3 23-51,6-20-80,0 0-1,0 1 1,0 21-1,4-38-7,-1 0 0,1 0 0,0 0-1,0 1 1,0-1 0,0 0 0,0 0 0,0 0-1,1 0 1,-1 0 0,1 0 0,-1 0 0,1 0 0,0 0-1,0 0 1,0 0 0,0 0 0,0 0 0,0-1-1,0 1 1,3 2 0,-1-3 27,-1 0 0,1 0-1,-1 0 1,1-1 0,-1 1 0,1-1 0,-1 0 0,1 0-1,0 0 1,-1 0 0,1 0 0,-1 0 0,1-1-1,-1 1 1,1-1 0,-1 0 0,1 0 0,-1 0 0,4-2-1,23-9 310,-2-2 0,1-1 0,25-20 0,79-63 362,-100 73-602,62-50 153,-9 6 38,103-62 1,-183 128-318,0-1-211,1 1 0,-1 0 0,0 0 0,1 0-1,0 1 1,-1 0 0,1 0 0,0 1 0,10-2 0,6 5-692</inkml:trace>
</inkml:ink>
</file>

<file path=ppt/ink/ink2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53.522"/>
    </inkml:context>
    <inkml:brush xml:id="br0">
      <inkml:brushProperty name="width" value="0.05" units="cm"/>
      <inkml:brushProperty name="height" value="0.05" units="cm"/>
      <inkml:brushProperty name="color" value="#33CCFF"/>
    </inkml:brush>
  </inkml:definitions>
  <inkml:trace contextRef="#ctx0" brushRef="#br0">1 264 4689,'33'0'6514,"-9"1"-5597,-1 0-1,0-2 1,1-1-1,-1-1 1,40-10-1,-18-2-585,1 1-1,0 3 1,1 1-1,0 3 1,48-2-1,72 6 1225,295-43-1,-419 38-1313,572-80 2675,-373 76-2263,67-5 631,-210 11-688,154 9 0,-191 3-486,0 3 0,-1 2 1,99 31-1,-110-26-53,1-3 0,0-2 0,1-2 0,0-2 0,82-1 1,-70-1 67,-47-3-102,-1 0 0,1-2 0,30-2 0,68-23 39,6 0-21,-107 23-29,0 1 0,0 0 0,0 1 0,1 1 0,-1 0 0,23 6 0,-37-7-45,1 0 1,-1 0 0,1 0 0,0 0-1,-1 1 1,1-1 0,-1 0 0,1 1 0,-1-1-1,1 0 1,-1 1 0,1-1 0,-1 0-1,1 1 1,-1-1 0,0 1 0,1-1 0,-1 1-1,0-1 1,1 1 0,-1-1 0,0 1-1,0-1 1,1 1 0,-1 0 0,4 8-647,9 7 110</inkml:trace>
</inkml:ink>
</file>

<file path=ppt/ink/ink2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00.038"/>
    </inkml:context>
    <inkml:brush xml:id="br0">
      <inkml:brushProperty name="width" value="0.05" units="cm"/>
      <inkml:brushProperty name="height" value="0.05" units="cm"/>
      <inkml:brushProperty name="color" value="#33CCFF"/>
    </inkml:brush>
  </inkml:definitions>
  <inkml:trace contextRef="#ctx0" brushRef="#br0">36 1 5049,'-36'36'10868,"38"-30"-8033,10 10-3802,-6-7 1978,9 8-685,-9-9-122,1 1 1,-1-1-1,0 1 1,-1 0-1,6 13 0,95 177 2009,11 22-1330,-111-210-842,-1 1 1,0 0 0,-1 0 0,0 0 0,-1 0-1,0 1 1,-1 0 0,1 23 0,-3-35-54,0-1 0,0 1 0,0-1 0,0 1 0,0-1 0,0 0 1,0 1-1,0-1 0,0 1 0,0-1 0,-1 1 0,1-1 0,0 1 0,0-1 0,0 0 0,-1 1 1,1-1-1,0 1 0,0-1 0,-1 0 0,1 1 0,0-1 0,-1 0 0,1 1 0,0-1 1,-1 0-1,1 1 0,0-1 0,-1 0 0,1 0 0,-1 1 0,-9-6-6311,7 2 5122</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22.260"/>
    </inkml:context>
    <inkml:brush xml:id="br0">
      <inkml:brushProperty name="width" value="0.05" units="cm"/>
      <inkml:brushProperty name="height" value="0.05" units="cm"/>
      <inkml:brushProperty name="color" value="#FF0066"/>
    </inkml:brush>
  </inkml:definitions>
  <inkml:trace contextRef="#ctx0" brushRef="#br0">5 1 9202,'-1'0'8978,"-1"0"-8194,1 0-696</inkml:trace>
</inkml:ink>
</file>

<file path=ppt/ink/ink2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00.505"/>
    </inkml:context>
    <inkml:brush xml:id="br0">
      <inkml:brushProperty name="width" value="0.05" units="cm"/>
      <inkml:brushProperty name="height" value="0.05" units="cm"/>
      <inkml:brushProperty name="color" value="#33CCFF"/>
    </inkml:brush>
  </inkml:definitions>
  <inkml:trace contextRef="#ctx0" brushRef="#br0">5 971 6481,'-1'-2'391,"0"-1"-1,0 0 1,1 0-1,-1 1 1,1-1-1,0 0 1,-1 0-1,2 1 1,-1-1-1,0 0 1,0 0-1,1 1 1,0-1-1,-1 0 1,3-3-1,20-46 897,-13 31-454,39-75 1393,83-126 0,80-79 532,-180 257-2224,110-144 806,-196 260-2193,19-36 1258</inkml:trace>
</inkml:ink>
</file>

<file path=ppt/ink/ink2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03.082"/>
    </inkml:context>
    <inkml:brush xml:id="br0">
      <inkml:brushProperty name="width" value="0.05" units="cm"/>
      <inkml:brushProperty name="height" value="0.05" units="cm"/>
      <inkml:brushProperty name="color" value="#33CCFF"/>
    </inkml:brush>
  </inkml:definitions>
  <inkml:trace contextRef="#ctx0" brushRef="#br0">1 456 9666,'46'-20'4225,"12"-6"-2561,42-9-55,12 2 7,27-5-432,12-1-128,8-4-143,-2-3-33,-5 0-80,-8 7-160,-23 12-264,-15 6-128,-30 7-160,-12 1-8,-23 5-704,-11 1-1368,-18 10 1312</inkml:trace>
</inkml:ink>
</file>

<file path=ppt/ink/ink2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04.153"/>
    </inkml:context>
    <inkml:brush xml:id="br0">
      <inkml:brushProperty name="width" value="0.05" units="cm"/>
      <inkml:brushProperty name="height" value="0.05" units="cm"/>
      <inkml:brushProperty name="color" value="#33CCFF"/>
    </inkml:brush>
  </inkml:definitions>
  <inkml:trace contextRef="#ctx0" brushRef="#br0">111 29 9234,'-110'-26'3833,"111"23"-2329,9 5-176,2 3-71,-1 6-289,7 3-224,-1 2-360,1 3-120,-6-2-184,-1-1 0,-1-2-344,-4-4-296,0-7-936,-2-3-529,5-10 1249</inkml:trace>
</inkml:ink>
</file>

<file path=ppt/ink/ink2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04.590"/>
    </inkml:context>
    <inkml:brush xml:id="br0">
      <inkml:brushProperty name="width" value="0.05" units="cm"/>
      <inkml:brushProperty name="height" value="0.05" units="cm"/>
      <inkml:brushProperty name="color" value="#33CCFF"/>
    </inkml:brush>
  </inkml:definitions>
  <inkml:trace contextRef="#ctx0" brushRef="#br0">10 30 9706,'-10'-30'4705,"17"51"-1880,7-2-1289,0-5-472,4-3-672,-1-1-144,2-7-272,0 0-288,0-5-1584,2-1 1288</inkml:trace>
</inkml:ink>
</file>

<file path=ppt/ink/ink2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05.872"/>
    </inkml:context>
    <inkml:brush xml:id="br0">
      <inkml:brushProperty name="width" value="0.05" units="cm"/>
      <inkml:brushProperty name="height" value="0.05" units="cm"/>
      <inkml:brushProperty name="color" value="#33CCFF"/>
    </inkml:brush>
  </inkml:definitions>
  <inkml:trace contextRef="#ctx0" brushRef="#br0">154 1017 8018,'25'1'3433,"-26"-6"-1534,-14-8-26,13 12-1720,0-1-1,0 1 1,-1-1-1,1 1 0,-1 0 1,1 0-1,-1 0 1,1 0-1,-1 1 1,0-1-1,1 1 1,-1-1-1,0 1 0,1 0 1,-1 0-1,0 0 1,0 0-1,1 1 1,-6 0-1,4 1-52,-1 0-1,0 0 1,1 1 0,0-1-1,-1 1 1,1 0 0,0 0-1,0 0 1,1 0 0,-5 6-1,1-2-41,1 1 1,0 0-1,1 0 0,-1 1 0,2 0 0,-1 0 1,1 0-1,0 0 0,1 1 0,-3 13 0,6-21-42,-1 0 0,1 0 0,0 1 0,0-1 0,0 0 0,0 0 0,1 0-1,-1 0 1,0 0 0,1 1 0,-1-1 0,1 0 0,0 0 0,0 0 0,0 0 0,0 0 0,0-1-1,0 1 1,2 2 0,-2-3-11,0 0-1,1-1 1,-1 1-1,0 0 1,1 0-1,-1-1 1,1 1-1,-1-1 1,1 1-1,-1-1 1,1 0-1,-1 0 1,1 0-1,-1 1 1,1-1-1,-1 0 1,1-1-1,-1 1 1,1 0-1,-1 0 1,1-1-1,-1 1 1,1-1-1,-1 1 1,0-1-1,1 0 1,1-1-1,5-2 2,-1-1-1,0 0 0,-1 0 1,1-1-1,-1 0 0,0 0 1,-1-1-1,1 0 0,4-8 1,39-69 36,-49 83-42,9-17 20,-2-1 0,0 0-1,0-1 1,-2 1 0,-1-1-1,0 0 1,-1-1 0,-2 1-1,0-40 1,-4 31 84,0 0 0,-2 1 0,-1-1 0,-1 1 0,-1 1 0,-18-40 0,23 59 5,-1 0 1,0 0 0,0 1-1,-1-1 1,0 1-1,0 0 1,-1 0 0,0 1-1,0 0 1,0 0 0,-1 0-1,0 1 1,-10-6 0,17 11-93,0 0 0,0 0 0,0 0 1,0-1-1,-1 1 0,1 0 0,0 0 1,0 0-1,0 0 0,-1 0 0,1 0 1,0 0-1,0 0 0,0 0 0,0 0 1,-1 0-1,1 0 0,0 0 1,0 0-1,0 0 0,-1 0 0,1 0 1,0 0-1,0 0 0,0 0 0,0 1 1,-1-1-1,1 0 0,0 0 0,0 0 1,0 0-1,0 0 0,0 0 0,-1 0 1,1 1-1,0-1 0,0 0 0,0 0 1,0 0-1,0 0 0,0 1 0,0-1 1,0 0-1,0 0 0,-1 0 1,2 14 394,8 19-75,-8-30-277,16 51 413,3-2 1,32 61-1,-40-90-404,1-1 0,1 0 0,1-1 0,1-1 0,1 0 0,0-2 0,23 20 0,-33-33-64,-1 0 1,1 0-1,-1-1 1,1 0-1,1 0 1,-1-1-1,0 0 1,1 0-1,15 3 0,-20-6-3,0 1-1,0-1 1,0 0-1,0 0 1,0-1-1,0 1 1,0 0-1,0-1 1,0 0-1,0 0 1,0 0-1,0 0 1,-1 0-1,1-1 1,0 1-1,-1-1 1,1 0-1,-1 0 1,1 0-1,-1 0 0,0 0 1,0 0-1,0 0 1,0-1-1,0 1 1,-1-1-1,1 0 1,1-4-1,1 0 9,-1 0-1,0-1 0,0 1 1,-1-1-1,0 1 0,0-1 1,-1 0-1,0 0 0,0 0 1,-1 0-1,0 1 0,0-1 1,-1 0-1,0 0 0,0 0 1,-1 0-1,0 1 0,0-1 1,-4-7-1,6 14-8,-1 0 0,1 0 0,0 0 1,-1 0-1,1 0 0,0 1 0,-1-1 0,1 0 0,-1 0 0,1 0 0,-1 1 1,1-1-1,-1 0 0,0 0 0,0 1 0,1-1 0,-1 1 0,0-1 0,0 0 0,1 1 1,-1 0-1,0-1 0,0 1 0,0-1 0,0 1 0,0 0 0,0 0 0,0-1 1,0 1-1,0 0 0,0 0 0,0 0 0,0 0 0,1 0 0,-1 0 0,0 1 0,0-1 1,0 0-1,0 0 0,0 1 0,0-1 0,0 0 0,0 1 0,0-1 0,1 1 1,-1-1-1,-1 2 0,0 0-2,0 0 1,0 0-1,0 0 0,0 0 1,0 0-1,0 1 1,1-1-1,0 1 0,-1-1 1,1 1-1,0-1 1,0 1-1,0 0 0,0-1 1,0 5-1,1-3 0,-1 1 1,1-1-1,1 0 0,-1 0 1,1 1-1,-1-1 0,1 0 0,0 0 1,1 0-1,-1 0 0,1 0 1,-1 0-1,1 0 0,1 0 0,-1-1 1,0 1-1,1-1 0,0 1 1,0-1-1,0 0 0,0 0 0,0-1 1,0 1-1,1 0 0,-1-1 1,1 0-1,0 0 0,0 0 0,0 0 1,0-1-1,0 0 0,0 0 1,0 0-1,0 0 0,1 0 0,-1-1 1,0 0-1,1 0 0,-1 0 1,0 0-1,0-1 0,7-1 0,0-1 5,0-1-1,-1-1 0,1 1 1,-1-2-1,0 1 0,-1-1 0,1-1 1,-1 0-1,-1 0 0,1-1 1,-1 0-1,0 0 0,-1-1 1,0 0-1,11-19 0,-3 2 16,-1-2 0,-1 1 0,-2-2-1,13-49 1,-21 60 48,-5 14 384,0 6-396,0 0-1,0 1 1,1 0 0,-1-1 0,1 1 0,0 0-1,0 0 1,0 0 0,-1 5 0,-5 14-1,1 0 1,2 1 0,-3 23-1,6-39-49,1 0 0,0 1 0,0-1 0,0 0-1,1 0 1,0 0 0,0 0 0,1 0 0,0 0 0,0-1-1,1 1 1,-1 0 0,1-1 0,1 0 0,6 10 0,-10-15-5,1-1 0,-1 1 0,1 0 0,0 0 1,-1-1-1,1 1 0,-1-1 0,1 1 0,0 0 1,-1-1-1,1 1 0,0-1 0,0 0 0,0 1 0,-1-1 1,1 1-1,0-1 0,0 0 0,0 0 0,0 0 1,0 1-1,-1-1 0,1 0 0,0 0 0,0 0 0,0 0 1,0 0-1,0-1 0,0 1 0,-1 0 0,3-1 0,-1 0 0,-1 0-1,1-1 1,0 0-1,-1 1 1,1-1 0,-1 0-1,1 1 1,-1-1-1,0 0 1,0 0-1,0 0 1,1-3-1,3-6-2,-1 0-1,-1 0 1,4-21-1,-5-33-17,-3 53-25,1-1 0,1 0 0,0 0 0,3-15 0,11 54-116,7-10 159,21 17 6,-41-32-2,0 1 0,-1-1 0,1 0 0,0 0 0,0 0-1,0 0 1,0-1 0,0 1 0,0 0 0,0-1 0,0 0 0,0 1 0,0-1 0,1 0 0,-1 0 0,0 0 0,0 0 0,0-1 0,0 1 0,0 0 0,0-1 0,0 0 0,0 1 0,0-1 0,0 0 0,0 0 0,0 0 0,0 0 0,-1 0 0,1-1 0,0 1 0,2-3 0,1-2 6,1-1 1,-1 0-1,0 0 0,0-1 1,6-13-1,-10 19-5,27-62 311,27-91 1,-41 113-92,-12 31-170,-6 15-34,-9 19-12,3 3 10,1 1 0,-6 33 0,13-49-22,0 0 0,0 0 1,2 0-1,-1 1 0,1-1 1,1 0-1,0 0 1,4 17-1,-5-26 3,0-1 0,1 0 0,-1 0 0,0 1-1,1-1 1,-1 0 0,1 0 0,0 0 0,-1 0 0,1 0 0,0 0 0,0 0 0,-1 0 0,1 0 0,0 0-1,0 0 1,0 0 0,0 0 0,0-1 0,2 2 0,-2-2-4,0 0 0,0 0 0,0 0 0,0 0 0,0 0 0,0 0 0,0 0 0,0 0 0,0-1 0,0 1 0,0 0 0,0-1 0,0 1 0,0-1 0,0 1 0,0-1 0,0 1 0,0-1 0,1-1 0,3-3-26,0 0 1,-1 0-1,1 0 0,-1-1 1,0 0-1,4-7 0,1-7 17,0-1-1,-1 0 1,-2 0-1,0 0 1,-1-1-1,3-28 1,1-134 22,-9 152 15,-6-38-1,5 60 4,-1 1 0,0-1-1,0 1 1,-1 0 0,-1 0 0,1 0-1,-1 0 1,-6-9 0,10 19-15,0-1 0,0 0 0,0 1 0,0-1-1,0 1 1,0-1 0,0 1 0,0-1 0,-1 0 0,1 1 0,0-1 0,0 1 0,0-1 0,0 0 0,-1 1 0,1-1 0,0 0 0,-1 1 0,1-1 0,0 0 0,-1 1-1,1-1 1,0 0 0,-1 0 0,1 1 0,0-1 0,-1 0 0,1 0 0,-1 0 0,1 1 0,0-1 0,-1 0 0,1 0 0,-1 0 0,1 0 0,-1 0 0,1 0 0,0 0-1,-1 0 1,1 0 0,-1 0 0,1 0 0,-1 0 0,1 0 0,0-1 0,-1 1 0,1 0 0,-1 0 0,1 0 0,0-1 0,-1 1 0,1 0 0,0 0 0,-1-1 0,1 1-1,0 0 1,-1-1 0,1 1 0,0 0 0,0-1 0,-1 1 0,1 0 0,0-1 0,0 1 0,0-1 0,-1 0 0,-3 41 252,4-38-244,0 34 50,2 0 1,2-1-1,1 0 0,2 0 0,1 0 0,2-1 0,1 0 0,29 60 0,-39-91-172,1 1 0,0-1 1,1 0-1,-1 0 0,0 0 0,1 0 0,0 0 0,0-1 0,4 4 0,-7-6 37,0 0 0,1 1 0,-1-1 0,1 0 1,-1 0-1,1 1 0,-1-1 0,1 0 0,-1 0 1,1 0-1,-1 0 0,1 0 0,0 0 0,-1 0 0,1 1 1,-1-2-1,1 1 0,-1 0 0,1 0 0,-1 0 1,1 0-1,-1 0 0,1 0 0,-1 0 0,1-1 0,0 0-50,0 0 0,0 0 0,-1 0 0,1 0-1,-1 0 1,1 0 0,-1 0 0,1 0-1,-1 0 1,0 0 0,1 0 0,-1 0 0,0 0-1,0 0 1,0 0 0,0 0 0,0-2-1,0-10-956,-1 1-1,0-1 0,-1 1 0,-5-20 0,2 12 818,-4-25-242</inkml:trace>
</inkml:ink>
</file>

<file path=ppt/ink/ink2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06.291"/>
    </inkml:context>
    <inkml:brush xml:id="br0">
      <inkml:brushProperty name="width" value="0.05" units="cm"/>
      <inkml:brushProperty name="height" value="0.05" units="cm"/>
      <inkml:brushProperty name="color" value="#33CCFF"/>
    </inkml:brush>
  </inkml:definitions>
  <inkml:trace contextRef="#ctx0" brushRef="#br0">1 34 12947,'1'9'2686,"-1"1"-1025,1-1 1,0 0-1,5 17 0,-6-25-1616,1 1 1,-1 0-1,1-1 1,-1 1-1,1-1 1,0 0 0,0 1-1,-1-1 1,1 1-1,0-1 1,0 0-1,0 0 1,1 0-1,-1 0 1,0 1-1,0-1 1,1-1-1,-1 1 1,1 0 0,-1 0-1,0 0 1,1-1-1,-1 1 1,1-1-1,0 1 1,-1-1-1,1 0 1,2 1-1,-3-2-226,0 1-1,1 0 0,-1-1 1,0 1-1,0-1 0,0 1 1,0-1-1,0 0 0,0 1 1,0-1-1,0 0 0,0 0 0,0 0 1,0 1-1,-1-1 0,1 0 1,0 0-1,-1 0 0,1 0 1,0 0-1,-1-1 0,1-1 1,12-34-4724,-8 21 2165,12-15-1817,-15 29 4556,0 0 0,-1 0 0,1 0 0,0 0 0,0 0 0,1 0 0,-1 0 0,5-2 0,-6 4 130,0-1 0,0 1 0,-1-1 0,1 1 1,0 0-1,0 0 0,0 0 0,0-1 0,1 1 0,-1 0 0,0 0 1,0 0-1,0 1 0,0-1 0,0 0 0,0 0 0,0 0 0,0 1 1,0-1-1,-1 1 0,1-1 0,2 1 0,-1 1 208,0 0 0,0 0 1,0 0-1,0 0 0,-1 1 0,1-1 0,0 0 0,-1 1 0,0-1 0,1 1 1,-1 0-1,1 2 0,3 11 466,-1 0 0,0 0 0,-1 1 0,0-1 0,-2 1 1,0 0-1,0-1 0,-3 22 0,1-37-774,1 0 1,0 0-1,-1 0 1,1 0-1,0 0 1,-1 0-1,1 0 0,-1 0 1,0 0-1,1 0 1,-1 0-1,0 0 0,1-1 1,-1 1-1,-1 1 1</inkml:trace>
</inkml:ink>
</file>

<file path=ppt/ink/ink2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18.743"/>
    </inkml:context>
    <inkml:brush xml:id="br0">
      <inkml:brushProperty name="width" value="0.05" units="cm"/>
      <inkml:brushProperty name="height" value="0.05" units="cm"/>
      <inkml:brushProperty name="color" value="#33CCFF"/>
    </inkml:brush>
  </inkml:definitions>
  <inkml:trace contextRef="#ctx0" brushRef="#br0">1 1 8986,'17'58'2248</inkml:trace>
</inkml:ink>
</file>

<file path=ppt/ink/ink2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20.012"/>
    </inkml:context>
    <inkml:brush xml:id="br0">
      <inkml:brushProperty name="width" value="0.05" units="cm"/>
      <inkml:brushProperty name="height" value="0.05" units="cm"/>
      <inkml:brushProperty name="color" value="#33CCFF"/>
    </inkml:brush>
  </inkml:definitions>
  <inkml:trace contextRef="#ctx0" brushRef="#br0">1 149 5961,'12'7'798,"-10"-6"-640,0 0 1,0 0-1,-1 0 1,1 0-1,0 0 0,0 0 1,0 0-1,0 0 0,0-1 1,0 1-1,0-1 0,0 1 1,1-1-1,-1 0 0,0 0 1,0 0-1,0 0 1,0 0-1,0-1 0,0 1 1,1 0-1,-1-1 0,0 0 1,0 1-1,0-1 0,-1 0 1,3-1-1,-1-1 242,1 1-1,-1 0 0,1 0 1,-1 0-1,1 1 1,-1-1-1,1 1 1,0 0-1,0 0 0,0 0 1,0 0-1,0 1 1,6-1-1,-9 1-256,1 1 0,-1-1-1,0 0 1,0 1 0,1-1-1,-1 0 1,0 1 0,0 0-1,0-1 1,1 1 0,-1 0-1,0-1 1,0 1 0,0 0-1,0 0 1,0 0 0,1 2 0,-1-1-51,0 0 0,0 0 0,0 1 0,0-1 1,0 0-1,-1 1 0,1-1 0,-1 1 1,1-1-1,-1 1 0,0-1 0,0 4 0,-1 17 450,-1 0-1,-2 0 1,-10 40-1,14-62-497,-1 1-1,1-1 1,0 1-1,-1-1 1,1 1 0,0-1-1,0 1 1,0-1-1,0 1 1,0-1-1,0 1 1,0-1 0,1 1-1,-1-1 1,1 1-1,0 1 1,-1-2-10,1-1 0,-1 1 0,1-1 0,-1 1 0,1-1 0,0 1 0,-1-1 0,1 0 0,0 1 0,-1-1 0,1 0 0,0 1 0,-1-1 0,1 0 0,0 0 0,0 0 0,-1 1 0,1-1 0,0 0 0,0 0 0,0 0-1,1-1 1,4 0 87,0 0 0,-1-1-1,1 0 1,0 0 0,-1 0-1,1-1 1,4-3-1,35-22 132,-2-3-1,-2-1 1,41-41-1,41-33-3345,-80 75-232,-7-1 1363</inkml:trace>
</inkml:ink>
</file>

<file path=ppt/ink/ink2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22.669"/>
    </inkml:context>
    <inkml:brush xml:id="br0">
      <inkml:brushProperty name="width" value="0.05" units="cm"/>
      <inkml:brushProperty name="height" value="0.05" units="cm"/>
      <inkml:brushProperty name="color" value="#33CCFF"/>
    </inkml:brush>
  </inkml:definitions>
  <inkml:trace contextRef="#ctx0" brushRef="#br0">63 466 7738,'-41'-70'3268,"28"55"-810,12 15-2385,1 0-1,0 0 1,0 0 0,0 0 0,-1 0-1,1 0 1,0 0 0,0 0 0,0 0-1,-1 0 1,1 0 0,0 0 0,0 0 0,0 0-1,0 0 1,-1 0 0,1 1 0,0-1-1,0 0 1,0 0 0,-1 0 0,1 0-1,0 0 1,0 0 0,0 0 0,0 0-1,0 1 1,-1-1 0,1 0 0,0 0-1,0 0 1,0 0 0,0 1 0,0-1-1,0 0 1,0 0 0,0 0 0,0 1-1,0-1 1,-2 17 3680,3-12-3577,1 0 1,0 0-1,0 0 0,1 0 0,-1-1 1,1 1-1,0-1 0,0 0 1,0 1-1,1-2 0,-1 1 1,1 0-1,0-1 0,6 5 1,-7-7-114,0 1 1,0-1 0,0 0 0,0 0 0,0-1 0,0 1 0,1-1 0,-1 1 0,0-1 0,0 0 0,0 0 0,1 0 0,-1-1 0,0 1 0,0-1 0,0 0 0,1 0 0,-1 0 0,0 0 0,0 0-1,3-3 1,4 0 109,15-6 86,-1-1 1,0-1 0,-1-1-1,21-16 1,84-71 151,-82 63-323,37-27 26,86-75-2640,-127 91 1595</inkml:trace>
</inkml:ink>
</file>

<file path=ppt/ink/ink2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28.550"/>
    </inkml:context>
    <inkml:brush xml:id="br0">
      <inkml:brushProperty name="width" value="0.05" units="cm"/>
      <inkml:brushProperty name="height" value="0.05" units="cm"/>
      <inkml:brushProperty name="color" value="#33CCFF"/>
    </inkml:brush>
  </inkml:definitions>
  <inkml:trace contextRef="#ctx0" brushRef="#br0">53 229 5729,'-12'2'9704,"5"4"-5554,1 17-4194,2 3 869,-1-5-665,0-4 42,1 1 1,0 0-1,2 0 0,-1 20 0,3-38-185,0 1 1,0-1-1,0 1 0,0-1 0,0 1 0,0-1 1,0 1-1,0 0 0,0-1 0,0 1 0,0-1 1,1 1-1,-1-1 0,0 0 0,0 1 0,1-1 1,-1 1-1,0-1 0,1 1 0,-1-1 0,0 0 1,1 1-1,-1-1 0,0 0 0,1 1 0,-1-1 1,1 0-1,-1 1 0,1-1 0,-1 0 0,1 0 1,-1 0-1,1 0 0,-1 1 0,1-1 0,-1 0 1,1 0-1,-1 0 0,1 0 0,-1 0 0,1 0 1,0 0-1,23-9 634,-24 9-635,61-35 951,-1-2 0,105-87 0,-92 66-580,-3 2-133,49-36-3532,-93 73 2037</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28.305"/>
    </inkml:context>
    <inkml:brush xml:id="br0">
      <inkml:brushProperty name="width" value="0.05" units="cm"/>
      <inkml:brushProperty name="height" value="0.05" units="cm"/>
      <inkml:brushProperty name="color" value="#FF0066"/>
    </inkml:brush>
  </inkml:definitions>
  <inkml:trace contextRef="#ctx0" brushRef="#br0">12 1 5201,'-11'6'14939,"11"-1"-13442,1 1-361,1 4-424,-1-1-368,1-4-1256</inkml:trace>
</inkml:ink>
</file>

<file path=ppt/ink/ink2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31.749"/>
    </inkml:context>
    <inkml:brush xml:id="br0">
      <inkml:brushProperty name="width" value="0.05" units="cm"/>
      <inkml:brushProperty name="height" value="0.05" units="cm"/>
      <inkml:brushProperty name="color" value="#33CCFF"/>
    </inkml:brush>
  </inkml:definitions>
  <inkml:trace contextRef="#ctx0" brushRef="#br0">1 303 5921,'2'-15'11524,"4"18"-7535,7 30-3597,-9-13-122,0 0 0,-2 1 0,0-1 0,-2 32 0,0-51-239,0 0 1,0 0 0,0 0-1,0 0 1,0 0 0,0 0 0,0 0-1,0 0 1,0 0 0,0-1-1,0 1 1,1 0 0,-1 0 0,0 0-1,1 0 1,-1 0 0,0 0-1,1 0 1,-1-1 0,1 1 0,0 0-1,-1 0 1,1-1 0,-1 1-1,1 0 1,0-1 0,0 1 0,-1-1-1,1 1 1,0-1 0,0 1-1,0-1 1,0 1 0,0-1 0,0 0-1,-1 0 1,1 1 0,0-1-1,0 0 1,0 0 0,0 0 0,0 0-1,0 0 1,0 0 0,0 0-1,0 0 1,0-1 0,0 1 0,0 0-1,0-1 1,0 1 0,-1 0-1,1-1 1,2 0 0,7-4 179,0 0 1,0 0-1,15-12 0,-20 14-141,57-44 341,-2-3 0,83-90-1,-76 72-514,-40 42-174,61-56-1595,-38 50 1026</inkml:trace>
</inkml:ink>
</file>

<file path=ppt/ink/ink2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40.489"/>
    </inkml:context>
    <inkml:brush xml:id="br0">
      <inkml:brushProperty name="width" value="0.05" units="cm"/>
      <inkml:brushProperty name="height" value="0.05" units="cm"/>
      <inkml:brushProperty name="color" value="#33CCFF"/>
    </inkml:brush>
  </inkml:definitions>
  <inkml:trace contextRef="#ctx0" brushRef="#br0">119 190 7658,'-105'12'2890,"92"-9"-710,17-2-1255,15 1 89,26-9 880,70-20 0,-27 4-1024,392-64 2231,-407 79-2465,135 1-1,73 22 255,-154-6-501,-54 0 302,137 33 0,-2 1 434,-190-41-1043,-1 0 1,1-1-1,0 0 0,0-1 0,-1-2 1,1 0-1,0 0 0,-1-2 0,0 0 1,1-1-1,-2-1 0,1 0 0,-1-1 1,23-14-1,25-23-6,-41 27-404,0 1 1,30-15-1,-33 25-1124,-19 6 1381,-1 0 0,1 0 0,-1 0 0,1 0 0,-1 0 0,1 0 0,-1 0 0,1 1 0,-1-1 0,1 0 0,-1 0 0,1 0 0,-1 1 0,1-1 0,-1 0 0,0 0 0,1 1 0,-1-1 0,1 0 0,-1 1 0,0-1 1,1 1-1,-1-1 0,0 0 0,0 1 0,1-1 0,-1 1 0,0-1 0,0 1 0,0-1 0,1 1 0,-1-1 0,0 1 0,0-1 0,0 1 0,0 0 0,-4 28-1312</inkml:trace>
</inkml:ink>
</file>

<file path=ppt/ink/ink2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48.632"/>
    </inkml:context>
    <inkml:brush xml:id="br0">
      <inkml:brushProperty name="width" value="0.05" units="cm"/>
      <inkml:brushProperty name="height" value="0.05" units="cm"/>
      <inkml:brushProperty name="color" value="#33CCFF"/>
    </inkml:brush>
  </inkml:definitions>
  <inkml:trace contextRef="#ctx0" brushRef="#br0">7 0 14851,'-5'22'5337,"3"0"-4513,2-4-415,0-10-233,16-10-873,2-26 601</inkml:trace>
</inkml:ink>
</file>

<file path=ppt/ink/ink2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51.937"/>
    </inkml:context>
    <inkml:brush xml:id="br0">
      <inkml:brushProperty name="width" value="0.05" units="cm"/>
      <inkml:brushProperty name="height" value="0.05" units="cm"/>
      <inkml:brushProperty name="color" value="#33CCFF"/>
    </inkml:brush>
  </inkml:definitions>
  <inkml:trace contextRef="#ctx0" brushRef="#br0">4 0 8306,'-1'7'559,"0"-1"1,0 1-1,1 0 1,-1-1 0,2 1-1,-1 0 1,1-1-1,0 1 1,0-1-1,1 1 1,0-1-1,3 8 1,5 9 839,27 43 1,-6-10-29,2 21-80,-3 1 0,26 110 0,-20-59-466,-33-116-785,1-1 0,0 1 0,0-1-1,1 0 1,1 0 0,0-1 0,1 1 0,0-1 0,0-1 0,11 11 0,-18-19-102,1-1 1,0 0-1,0 0 1,0 0-1,0 0 0,0 0 1,0-1-1,0 1 1,0 0-1,0 0 1,0-1-1,0 1 1,0 0-1,1-1 1,-1 1-1,0-1 1,0 0-1,1 1 0,-1-1 1,0 0-1,1 0 1,-1 0-1,0 0 1,1 0-1,-1 0 1,0 0-1,1 0 1,-1-1-1,0 1 1,0 0-1,1-1 0,-1 1 1,0-1-1,2-1 1,17-17-803</inkml:trace>
</inkml:ink>
</file>

<file path=ppt/ink/ink2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52.766"/>
    </inkml:context>
    <inkml:brush xml:id="br0">
      <inkml:brushProperty name="width" value="0.05" units="cm"/>
      <inkml:brushProperty name="height" value="0.05" units="cm"/>
      <inkml:brushProperty name="color" value="#33CCFF"/>
    </inkml:brush>
  </inkml:definitions>
  <inkml:trace contextRef="#ctx0" brushRef="#br0">125 11 6713,'-58'-10'3033,"57"10"-2818,0 0-1,-1 0 1,1-1 0,0 1-1,-1 0 1,1 0-1,0 0 1,-1 1 0,1-1-1,0 0 1,-1 0 0,1 1-1,0-1 1,0 1-1,0-1 1,-1 1 0,1 0-1,0-1 1,0 1 0,0 0-1,0 0 1,0-1-1,0 1 1,0 0 0,0 0-1,0 0 1,0 2 0,-1 0-89,1 1 0,-1-1 0,1 1 0,0-1 0,0 1 1,-1 7-1,1-3 428,-2 4-250,-3 14 392,1 1 0,1 0 0,0 27 0,4-46-602,0 0 1,1-1 0,-1 1-1,2 0 1,-1-1 0,1 1-1,0-1 1,1 1 0,0-1-1,0 0 1,0 0 0,1 0-1,0-1 1,0 1 0,9 9-1,-12-15-127,1 1 0,-1-1 0,0 0 0,1 1 0,-1-1 0,1 0 0,0 0 0,-1 0 0,1 0 0,0 0 0,0-1 0,0 1 0,-1 0 0,1-1 0,0 0 0,0 1 0,0-1 0,0 0 0,0 0 0,0 0 0,0 0 0,0 0 0,0 0 0,0-1 0,-1 1 0,1-1 0,0 1 0,0-1 0,0 0 0,-1 1-1,1-1 1,0 0 0,2-3 0,4-1-76,-1-2 0,0 1-1,0-1 1,-1 0 0,9-11-1,7-16 370</inkml:trace>
</inkml:ink>
</file>

<file path=ppt/ink/ink2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53.520"/>
    </inkml:context>
    <inkml:brush xml:id="br0">
      <inkml:brushProperty name="width" value="0.05" units="cm"/>
      <inkml:brushProperty name="height" value="0.05" units="cm"/>
      <inkml:brushProperty name="color" value="#33CCFF"/>
    </inkml:brush>
  </inkml:definitions>
  <inkml:trace contextRef="#ctx0" brushRef="#br0">1 704 9882,'0'0'5623,"3"-11"-2187,2 1-3243,4-12 199,-1-1-1,9-33 0,-16 48-349,1-1 1,-1 1-1,-1-1 0,0 0 1,0 1-1,0-1 0,-1 1 1,-1-1-1,1 0 0,-6-14 1,4 15-29,-1-5 13,0 12-17,1 8-7,-2 7 30,2-1-1,0 1 0,0 0 0,2 0 0,0 0 0,0 20 0,1-29-20,0-1 0,0 1 0,1 0 0,-1-1 0,1 1 0,0-1 1,1 1-1,-1-1 0,1 1 0,-1-1 0,1 0 0,1 1 0,-1-1 0,1 0 0,-1-1 1,1 1-1,0 0 0,0-1 0,1 0 0,-1 1 0,1-1 0,7 4 0,-8-5 1,0-1 0,0 0-1,1 0 1,-1 0 0,0 0 0,1-1-1,-1 1 1,0-1 0,1 0 0,-1 0-1,1 0 1,-1 0 0,0-1 0,1 1-1,-1-1 1,5-2 0,-2 1 0,-1-1-1,0 1 1,1-2 0,-1 1 0,0 0 0,0-1-1,-1 0 1,7-7 0,3-6 6,-1 0-1,-1 0 1,-1-1 0,10-20 0,-15 25-8,0 0 0,-1-1 0,0 0 0,-2 1 0,1-1 0,-2-1 1,0 1-1,0 0 0,-1-19 0,-2 12 95,-1 1 0,0-1 0,-2 1 0,0 0 0,-12-34-1,15 51-56,-1 0-1,1 0 1,0 0-1,-1 0 0,1 1 1,-1-1-1,0 1 0,0-1 1,0 1-1,0 0 0,-5-4 1,6 5-34,1 1 1,-1 0-1,1 0 0,-1-1 1,1 1-1,-1 0 0,1 0 1,-1 0-1,1 0 1,-1-1-1,1 1 0,-1 0 1,1 0-1,-1 0 1,1 0-1,-1 0 0,1 0 1,-1 0-1,1 1 0,-1-1 1,0 0-1,1 0 1,-1 0-1,1 0 0,-1 1 1,0 0 3,0 0 0,0 0 0,0 0 0,1 0 1,-1 0-1,0 0 0,1 0 0,-1 0 0,1 0 0,-1 1 1,1-1-1,-1 0 0,1 0 0,0 1 0,-1 1 0,0 9 6,1 1 0,0-1 0,1 1-1,0 0 1,1-1 0,0 1 0,1-1-1,1 0 1,-1 0 0,2 0 0,0 0-1,0-1 1,1 0 0,1 0 0,14 19 0,-18-26-25,0-1 0,1 1 0,-1-1 1,1 0-1,-1 0 0,1 0 1,0 0-1,0-1 0,0 0 1,1 0-1,-1 0 0,1 0 1,-1 0-1,1-1 0,-1 0 1,1 0-1,0 0 0,-1-1 1,1 0-1,0 1 0,0-2 1,-1 1-1,1 0 0,0-1 1,-1 0-1,1 0 0,0-1 1,-1 1-1,1-1 0,5-3 1,-3 1-3,1 0 0,-1-1 0,0 0 0,0-1 0,0 0 0,-1 0 0,0 0 0,0-1 0,-1 0 0,0 0 0,0 0 0,0-1 0,-1 1 0,0-1 0,5-15 0,-5 8 7,-1-1-1,-1 0 0,-1 0 1,0 1-1,0-1 1,-2 0-1,0 0 1,-1 0-1,0 0 1,-2 1-1,1 0 1,-2-1-1,0 1 0,-1 1 1,-1-1-1,0 1 1,-10-15-1,14 25-2,0 0 0,0 0 0,-1 1 0,1-1 0,-1 1-1,0 0 1,-6-4 0,9 6-2,0 1 0,1-1 0,-1 1 0,0-1 0,0 1 0,0 0 1,0 0-1,0-1 0,0 1 0,1 0 0,-1 0 0,0 0 0,0 0 0,0 0 0,0 0 0,0 0 0,0 0 0,0 1 0,0-1 0,0 0 0,0 0 0,1 1 0,-1-1 0,0 1 0,0-1 1,0 1-1,1-1 0,-1 1 0,0-1 0,0 1 0,1-1 0,-1 1 0,1 0 0,-1 0 0,0-1 0,1 1 0,-1 0 0,1 0 0,0 0 0,-1-1 0,1 1 0,0 0 0,-1 0 0,1 1 1,-2 7 55,0-1 1,0 1 0,1-1 0,0 1 0,0-1-1,1 1 1,0 0 0,1-1 0,0 1 0,0-1-1,4 14 1,2 0 131,0 0 0,1-1 0,13 24 0,-9-21-147,1-2 0,21 30-1,-28-45-113,-1 0 0,1 0 0,0-1 0,1 0 0,0 0 0,0 0 0,0-1 0,0 0 0,1-1-1,0 0 1,9 4 0,35 2-231</inkml:trace>
</inkml:ink>
</file>

<file path=ppt/ink/ink2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55.442"/>
    </inkml:context>
    <inkml:brush xml:id="br0">
      <inkml:brushProperty name="width" value="0.05" units="cm"/>
      <inkml:brushProperty name="height" value="0.05" units="cm"/>
      <inkml:brushProperty name="color" value="#33CCFF"/>
    </inkml:brush>
  </inkml:definitions>
  <inkml:trace contextRef="#ctx0" brushRef="#br0">262 11 5865,'8'-5'2980,"-8"5"-2711,0-1 1,0 1-1,1 0 0,-1-1 0,0 1 0,1 0 0,-1-1 0,0 1 0,1 0 0,-1 0 1,0-1-1,1 1 0,-1 0 0,1 0 0,-1 0 0,0-1 0,1 1 0,-1 0 0,1 0 1,-1 0-1,1 0 0,-1 0 0,1 0 0,-1 0 0,0 0 0,1 0 0,-1 0 0,1 0 1,-1 0-1,1 0 0,-1 0 0,1 1 0,5 30 605,-5-17-837,-1 0 0,0 1 0,-1-1 0,-1 0-1,0 0 1,-1-1 0,0 1 0,-8 17 0,-54 153 74,27-70 747,-80 163 0,113-268-806,2-2-4,0-1 0,-1 0 0,0 1 0,0-1 0,-9 8 0,13-14-64,0 0 0,1 0-1,-1-1 1,-1 1 0,1 0-1,0 0 1,0-1 0,0 1-1,0 0 1,0 0 0,0-1-1,0 1 1,0 0 0,0 0-1,0-1 1,0 1 0,-1 0-1,1 0 1,0 0 0,0-1-1,0 1 1,0 0 0,-1 0-1,1 0 1,0 0 0,0-1-1,0 1 1,-1 0 0,1 0-1,0 0 1,0 0 0,-1 0-1,1 0 1,0 0 0,0 0 0,-1 0-1,1 0 1,0 0 0,0 0-1,-1 0 1,1 0 0,0 0-1,0 0 1,-1 0 0,1 0-1,0 0 1,0 0 0,-1 0-1,1 0 1,0 0 0,0 0-1,0 1 1,-1-1 0,1 0-1,0 0 1,0 0 0,0 0-1,-1 1 1,1-1 0,0 0-1,0 0 1,0 0 0,0 1-1,0-1 1,-1 0 0,1 0-1,0 1 1,2-21-3653,-2 19 3646,3-13-903</inkml:trace>
</inkml:ink>
</file>

<file path=ppt/ink/ink2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55.844"/>
    </inkml:context>
    <inkml:brush xml:id="br0">
      <inkml:brushProperty name="width" value="0.05" units="cm"/>
      <inkml:brushProperty name="height" value="0.05" units="cm"/>
      <inkml:brushProperty name="color" value="#33CCFF"/>
    </inkml:brush>
  </inkml:definitions>
  <inkml:trace contextRef="#ctx0" brushRef="#br0">85 105 5929,'-8'-2'6646,"-1"9"-4017,-7 18-2254,11-17 408,-29 45 383,32-51-1040,0 1 0,1 0 0,0 0 1,-1 0-1,1 0 0,0 1 0,0-1 0,1 0 0,-1 0 1,1 0-1,-1 6 0,1-8-28,1 1 1,-1-1-1,0 1 0,0 0 1,1-1-1,-1 1 0,1-1 1,0 1-1,-1-1 0,1 0 1,0 1-1,0-1 0,0 0 1,0 1-1,0-1 1,0 0-1,1 2 0,0-2 5,1 0-1,-1 0 1,0 1-1,0-1 1,1 0-1,-1-1 1,0 1-1,1 0 1,-1-1-1,1 1 1,-1-1-1,1 0 1,-1 0-1,1 0 0,-1 0 1,1 0-1,-1-1 1,1 1-1,-1-1 1,0 1-1,1-1 1,-1 0-1,0 0 1,4-2-1,4-3 98,0-1-1,0 0 1,-1 0-1,0-1 0,0-1 1,-1 1-1,0-1 1,0-1-1,6-9 1,4-10-1630,27-59 0,-32 55-3389,-9 7 2004</inkml:trace>
</inkml:ink>
</file>

<file path=ppt/ink/ink2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57.349"/>
    </inkml:context>
    <inkml:brush xml:id="br0">
      <inkml:brushProperty name="width" value="0.05" units="cm"/>
      <inkml:brushProperty name="height" value="0.05" units="cm"/>
      <inkml:brushProperty name="color" value="#33CCFF"/>
    </inkml:brush>
  </inkml:definitions>
  <inkml:trace contextRef="#ctx0" brushRef="#br0">46 207 7314,'-36'28'2874,"35"-27"-2807,1-1 1,0 0-1,0 0 1,0 1-1,0-1 1,-1 0-1,1 0 1,0 0 0,0 1-1,0-1 1,-1 0-1,1 0 1,0 0-1,0 0 1,-1 0 0,1 0-1,0 1 1,0-1-1,-1 0 1,1 0-1,0 0 1,0 0 0,-1 0-1,1 0 1,0 0-1,0 0 1,-1 0-1,1 0 1,0 0 0,0 0-1,-1 0 1,1 0-1,0 0 1,0-1-1,-1 1 1,1 0 0,0 0-1,0 0 1,-1 0-1,9-3 6503,1 6-6234,1 1-1,0 0 1,-1 0-1,0 1 1,0 0-1,0 1 1,11 9-1,-12-8-136,2-1 0,-1 1 0,1-1-1,0-1 1,0 0 0,22 7 0,-28-10-153,1-1 1,-1 0-1,1-1 1,0 1-1,-1-1 1,1 0-1,-1 0 0,1 0 1,0-1-1,-1 0 1,1 1-1,-1-2 1,1 1-1,-1 0 1,0-1-1,1 0 1,4-3-1,-7 4-34,0-1-1,1 0 1,-1 0 0,0 0-1,0 0 1,-1-1-1,1 1 1,0 0-1,-1-1 1,1 1 0,-1-1-1,0 0 1,0 1-1,0-1 1,0 0-1,-1 0 1,1 1 0,0-1-1,-1 0 1,0 0-1,0 0 1,0 0-1,0 0 1,0 0 0,-1 1-1,1-1 1,-1 0-1,-1-3 1,-2-5 9,0-1 0,-1 1 1,-1 0-1,0 0 0,0 1 0,-10-12 0,9 12-131,0 0 0,1 0-1,0 0 1,1-1 0,0 0-1,-4-13 1,8 21-306,1 0 1,0 0 0,-1 0-1,1 0 1,1 0 0,-1-1-1,0 1 1,1 0-1,0 0 1,-1 0 0,1 0-1,0 0 1,1 0-1,-1 1 1,0-1 0,4-4-1,3-6-915</inkml:trace>
</inkml:ink>
</file>

<file path=ppt/ink/ink2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57.760"/>
    </inkml:context>
    <inkml:brush xml:id="br0">
      <inkml:brushProperty name="width" value="0.05" units="cm"/>
      <inkml:brushProperty name="height" value="0.05" units="cm"/>
      <inkml:brushProperty name="color" value="#33CCFF"/>
    </inkml:brush>
  </inkml:definitions>
  <inkml:trace contextRef="#ctx0" brushRef="#br0">35 200 9962,'134'22'4457,"-119"-7"-2168,-9-4-193,2-3-600,1-1-271,6-5-409,7 1-152,-3-3-320,0-1-152,-7-4-112,-8 3-152,0-1-536,-4-2-216</inkml:trace>
  <inkml:trace contextRef="#ctx0" brushRef="#br0" timeOffset="1">16 93 8418,'-11'0'3521,"6"-5"-1841,10-1-824,6-10-368,3-2-312,2 1-912,5-2 3721,-5 8-2545</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32.184"/>
    </inkml:context>
    <inkml:brush xml:id="br0">
      <inkml:brushProperty name="width" value="0.05" units="cm"/>
      <inkml:brushProperty name="height" value="0.05" units="cm"/>
      <inkml:brushProperty name="color" value="#FF0066"/>
    </inkml:brush>
  </inkml:definitions>
  <inkml:trace contextRef="#ctx0" brushRef="#br0">53 47 3881,'-5'-3'967,"0"0"-1,1 0 1,-1 0 0,1-1-1,0 1 1,0-1 0,-5-6 0,-4-3 8532,16 13-9376,-1 1 0,1 0 1,-1-1-1,0 1 0,0 0 0,0 0 1,0 1-1,1-1 0,1 2 0,14 8 137,62 22 573,-35-15-186,42 22 0,9 9 773,126 45 0,-210-89-1307,0 0-1,1 0 1,0-1 0,0-1 0,0 0 0,0-1 0,0 0 0,1-1 0,16-1 0,-18-2 94,-13 0-1,-20-2 12,12 2-286,-14-1 73,8 1-83,1-1 1,-1 0 0,1-1 0,0 0-1,0-1 1,-25-13 0,16 6-63,-1 1 0,-1 2 0,0 0 0,-46-9 0,-35-12 34,99 27 103,1 0 0,0-1 0,0 1 0,0-1 0,-9-8 0,10 7-2,0 1 0,-1 0 0,1 0 0,-1 0 0,-8-3 0,-42-1 20,30 3-21,22 5 8,0 0 1,0-1 0,0 0-1,0 0 1,0 0 0,0 0-1,0 0 1,0-1-1,0 0 1,1 0 0,-7-5-1,2 2 4,6 4 0,1 1 1,0-1 0,-1 0-1,1 0 1,0 0 0,-1 0-1,1 0 1,0 0 0,0 0-1,0-1 1,0 1 0,0 0-1,0 0 1,0-1 0,0 1-1,1-1 1,-1 1 0,1-1-1,-1 1 1,1-1 0,-1-2-1,1 4 116,2 1-58,51 25 157,-32-16-169,0 0 0,0-1 0,25 6 0,-35-12-22,136 41 478,-125-35-390,-1 0-1,0 1 0,-1 2 0,31 21 0,-30-18-15,2-1-1,-1 0 1,2-2-1,0 0 1,0-2-1,1-1 1,0-1-1,28 6 1,-48-13 75,-6-2-151,-17-5-227,-12-4-25,-236-90-1392,138 50 1601,97 36 15,-57-33 1,28 12 14,23 23-4,34 11-5,-1 1-1,0-1 1,1 0 0,-1-1-1,0 1 1,1-1 0,-1 1-1,1-1 1,0 0 0,0 0-1,0 0 1,-5-5 0,94 56 298,-56-34-185,2-2-1,0-1 1,43 9-1,40 15 122,-76-20-170,-5-1 14,0-1 0,0-2 0,2-1 0,-1-2 0,42 5 1,-68-13-34,0 0 0,-1 1 0,1 1 0,11 4 1,-4-2-22,-15-4 134,-1-3-8</inkml:trace>
</inkml:ink>
</file>

<file path=ppt/ink/ink2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58.148"/>
    </inkml:context>
    <inkml:brush xml:id="br0">
      <inkml:brushProperty name="width" value="0.05" units="cm"/>
      <inkml:brushProperty name="height" value="0.05" units="cm"/>
      <inkml:brushProperty name="color" value="#33CCFF"/>
    </inkml:brush>
  </inkml:definitions>
  <inkml:trace contextRef="#ctx0" brushRef="#br0">0 160 10058,'101'58'3765,"-91"-52"-2901,0 1 1,0 0-1,0 1 0,14 16 0,-20-20-554,1 1 0,-1-1 0,1 0 0,-1 0 0,1-1 0,10 6 0,-15-9-292,1 1 1,-1-1-1,0 0 0,1 0 1,-1 1-1,1-1 1,-1 0-1,0 0 1,1 1-1,-1-1 1,1 0-1,-1 0 0,1 0 1,-1 0-1,1 0 1,-1 0-1,0 1 1,1-1-1,-1 0 1,1 0-1,-1-1 0,1 1 1,-1 0-1,1 0 1,-1 0-1,1 0 1,-1 0-1,1 0 1,-1-1-1,0 1 0,1 0 1,-1 0-1,1-1 1,-1 1-1,1-1 1,-2-19 469,-14-47-308,6 33-128,-4-44 0,12 72-50,1-1-1,0 1 1,0 0 0,0-1-1,1 1 1,0-1 0,3-8-1,-3 13-179,-1 0 0,1 0 0,0 0 0,-1 0 0,1 0-1,0 1 1,1-1 0,-1 0 0,0 1 0,0-1 0,1 0-1,-1 1 1,0 0 0,1-1 0,0 1 0,-1 0 0,1 0-1,0 0 1,0 0 0,-1 0 0,1 0 0,0 0 0,0 1-1,0-1 1,0 1 0,3-1 0,7-1-1716,2-4 814</inkml:trace>
</inkml:ink>
</file>

<file path=ppt/ink/ink2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58.724"/>
    </inkml:context>
    <inkml:brush xml:id="br0">
      <inkml:brushProperty name="width" value="0.05" units="cm"/>
      <inkml:brushProperty name="height" value="0.05" units="cm"/>
      <inkml:brushProperty name="color" value="#33CCFF"/>
    </inkml:brush>
  </inkml:definitions>
  <inkml:trace contextRef="#ctx0" brushRef="#br0">0 334 7114,'18'3'10190,"-17"-3"-9990,0 1 0,0 0 0,-1 0-1,1 0 1,0-1 0,0 1 0,-1 0-1,1 0 1,-1 0 0,1 0 0,-1 0-1,1 0 1,-1 0 0,0 0 0,1 2 0,13 27 662,-6-18-664,-3-2-2,1-1 0,1 1-1,-1-1 1,2-1 0,14 15 0,-21-22-185,1 1 1,0-1 0,0 1 0,0-1-1,0 0 1,0 0 0,0 0 0,0 0-1,0 0 1,0 0 0,0-1 0,1 1-1,-1-1 1,0 1 0,0-1 0,1 0-1,-1 0 1,0 0 0,1 0 0,-1 0-1,0-1 1,0 1 0,1-1 0,-1 1 0,0-1-1,0 0 1,0 0 0,0 0 0,0 0-1,0 0 1,0 0 0,0-1 0,0 1-1,0-1 1,-1 1 0,3-3 0,-1 0-9,0 0 1,0 0 0,0-1 0,0 1 0,0-1-1,-1 0 1,0 0 0,0 0 0,0 0 0,-1 0-1,0 0 1,0-1 0,0 1 0,0-11 0,-3-9 28,-1-1 0,-10-35 0,11 51-23,12 16 75,-1-1-1,1-1 1,0 1 0,20 4 0,-26-9-67,0 1-1,0-1 1,0 0 0,0 0 0,0-1-1,0 1 1,0-1 0,1 0 0,-2 0-1,1 0 1,0 0 0,0-1 0,0 0-1,0 0 1,-1 0 0,1 0 0,-1 0 0,0-1-1,0 0 1,0 1 0,0-1 0,0 0-1,0-1 1,3-5 0,5-8 23,-1-1 0,0 0 0,13-38 1,4-6 422,-22 53-254,1 0 0,0 1 1,10-12-1,-14 18-123,-1 0-1,1 0 1,-1 1 0,1-1 0,0 1-1,0-1 1,0 1 0,0-1 0,0 1-1,0 0 1,0 0 0,0 0-1,0 0 1,1 1 0,-1-1 0,0 1-1,0-1 1,1 1 0,-1 0-1,0 0 1,5 0 0,-7 1-46,1-1 1,0 1-1,0 0 1,0 0-1,-1 0 1,1 0-1,0 0 1,-1 0-1,1 0 1,-1 0-1,1 0 1,-1 0-1,0 0 1,1 0-1,-1 1 1,0-1-1,0 0 1,1 0-1,-1 0 1,0 0-1,-1 1 1,1-1-1,0 0 1,0 0-1,0 0 1,-1 0-1,1 0 1,0 0-1,-1 2 1,-11 36 439,6-25-379,-2 1 0,0-1 1,0-1-1,-1 1 0,-16 16 1,-59 56-1312,83-85 1043,-1 1 0,1-1-1,0 1 1,-1-1 0,1 0-1,-1 0 1,0 0 0,1 1-1,-1-2 1,0 1-1,0 0 1,0 0 0,1-1-1,-1 1 1,0 0 0,0-1-1,0 0 1,0 0-1,0 1 1,0-1 0,-3-1-1,-10-1 52</inkml:trace>
</inkml:ink>
</file>

<file path=ppt/ink/ink2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59.371"/>
    </inkml:context>
    <inkml:brush xml:id="br0">
      <inkml:brushProperty name="width" value="0.05" units="cm"/>
      <inkml:brushProperty name="height" value="0.05" units="cm"/>
      <inkml:brushProperty name="color" value="#33CCFF"/>
    </inkml:brush>
  </inkml:definitions>
  <inkml:trace contextRef="#ctx0" brushRef="#br0">10 135 10282,'3'-3'6847,"-3"3"-6748,11 5 2279,13 8-985,-3 2-282,-2 0-1,0 0 1,29 33-1,-38-37-972,0 1-1,-1 1 1,0 0-1,-1 0 1,0 0-1,-1 1 1,5 16 0,-10-25-139,0-1 1,-1 1-1,1 0 1,-1-1-1,0 1 1,-1 0-1,1 0 1,-1-1-1,0 1 1,0 0-1,-1 0 1,1 0-1,-1-1 1,0 1-1,-2 5 1,2-9-17,0-1 0,1 1 0,-1-1 0,0 1 0,0-1 0,0 1 0,1-1 0,-1 1 0,0-1 0,0 0 0,0 1 0,0-1 0,0 0 0,0 0 0,0 0 0,0 0 0,1 0 0,-1 0-1,0 0 1,0 0 0,0 0 0,0 0 0,0-1 0,0 1 0,0 0 0,0-1 0,0 1 0,1 0 0,-1-1 0,0 1 0,0-1 0,1 0 0,-1 1 0,0-1 0,0 1 0,1-1 0,-1-1 0,-33-27-643,33 27 629,-19-20-146,1-2 0,1 0 0,2-1 0,0 0 0,1-1 0,2-1 0,1-1-1,-17-55 1,27 78 162,1-1-1,0 0 1,0 1-1,0-1 1,0 1-1,1-1 1,0 0-1,1 0 1,-1 1-1,1-1 0,0 1 1,3-11-1,-2 14 35,-1-1-1,1 0 0,0 1 0,0-1 0,0 1 0,0-1 0,0 1 0,0 0 0,1 0 0,-1 0 1,1 0-1,-1 0 0,1 1 0,0-1 0,0 1 0,0 0 0,0-1 0,0 1 0,0 1 1,0-1-1,0 0 0,0 1 0,0 0 0,4-1 0,0 1 94,-1 0 0,1 0 0,0 0-1,0 1 1,-1 0 0,1 0 0,0 1-1,-1 0 1,0 0 0,1 0 0,-1 1 0,0 0-1,0 0 1,8 6 0,-11-7-87,0 1 1,-1-1-1,1 0 1,-1 1-1,0-1 0,0 1 1,0 0-1,0 0 0,-1 0 1,1 0-1,-1 0 0,1 0 1,-1 0-1,0 1 1,0-1-1,-1 0 0,1 0 1,-1 1-1,1-1 0,-1 1 1,0-1-1,0 0 0,-1 1 1,1-1-1,-1 1 0,0-1 1,1 0-1,-1 0 1,-1 1-1,-1 3 0,0-2-57,0 1 0,0-1-1,-1-1 1,1 1-1,-1-1 1,0 1 0,-1-1-1,1 0 1,-1 0-1,1-1 1,-1 1 0,0-1-1,-7 3 1,11-6-112,-1 1 0,1 0-1,-1-1 1,0 1 0,1-1 0,-1 1 0,0-1 0,0 0-1,1 0 1,-1 0 0,0 0 0,0 0 0,1 0 0,-1 0 0,0 0-1,0-1 1,1 1 0,-4-2 0,3 1-141,1-1-1,-1 1 1,1 0-1,-1-1 1,1 0 0,0 1-1,-1-1 1,1 0-1,0 1 1,0-1-1,1 0 1,-1 0 0,0 0-1,0 0 1,1 0-1,-1 0 1,1 0 0,0 0-1,0 0 1,0-3-1,-1-12-1097</inkml:trace>
</inkml:ink>
</file>

<file path=ppt/ink/ink2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2:59.939"/>
    </inkml:context>
    <inkml:brush xml:id="br0">
      <inkml:brushProperty name="width" value="0.05" units="cm"/>
      <inkml:brushProperty name="height" value="0.05" units="cm"/>
      <inkml:brushProperty name="color" value="#33CCFF"/>
    </inkml:brush>
  </inkml:definitions>
  <inkml:trace contextRef="#ctx0" brushRef="#br0">1 428 9082,'63'-60'3819,"-61"59"-3598,0 0-1,0-1 1,1 1-1,-1 1 1,0-1-1,1 0 0,-1 0 1,1 1-1,-1 0 1,1-1-1,0 1 0,-1 0 1,1 0-1,-1 0 1,1 1-1,-1-1 1,1 1-1,-1-1 0,1 1 1,-1 0-1,1 0 1,-1 0-1,0 0 1,4 3-1,2-1 504,56 19 3773,-68-47-3735,-11-42-712,10 50-47,1 1 0,1-1-1,-2-22 1,5 28 1,-1 4-6,0 0 0,1 0 0,0 0 0,0 0 0,1 0 0,0 0 0,0 0 0,0 0 0,4-7 0,-4 12-38,1 0 0,0 0 0,0 0 0,0 0 1,0 0-1,1 1 0,-1-1 0,0 1 0,1 0 0,-1-1 0,1 1 0,-1 0 1,6-1-1,42-11-630,-33 9 592,-13 4 40,-1-1 0,0 0 1,1 0-1,-1-1 0,0 1 0,0-1 0,0 0 0,0 1 0,0-1 0,0 0 0,0-1 1,-1 1-1,5-6 0,-6 7 51,-1 0 1,1-1-1,-1 1 1,0-1-1,1 1 1,-1-1-1,0 1 1,0-1-1,0 1 1,0-1-1,0 1 1,-1-1-1,1 1 1,0 0-1,-1-1 1,1 1-1,-1-1 1,1 1-1,-1 0 1,0-1-1,0 1 1,1 0-1,-1 0 1,0 0-1,0-1 1,0 1-1,0 0 1,0 0-1,-3-1 1,-3-4-197,22 8-4215,23-5 448,7-6 2971</inkml:trace>
</inkml:ink>
</file>

<file path=ppt/ink/ink2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3:00.327"/>
    </inkml:context>
    <inkml:brush xml:id="br0">
      <inkml:brushProperty name="width" value="0.05" units="cm"/>
      <inkml:brushProperty name="height" value="0.05" units="cm"/>
      <inkml:brushProperty name="color" value="#33CCFF"/>
    </inkml:brush>
  </inkml:definitions>
  <inkml:trace contextRef="#ctx0" brushRef="#br0">34 77 7602,'34'-43'3678,"-33"43"-3491,-1-1 0,1 0 0,-1 0 0,1 0 0,-1 0 1,0 0-1,1 0 0,-1 0 0,0 1 0,0-1 0,1 0 0,-1 0 0,0 0 1,0 0-1,0 0 0,0 0 0,0 0 0,0 0 0,-1 0 0,1 0 1,0 0-1,0 0 0,-1 0 0,0-1 0,1 2-60,0 0 0,0-1 0,0 1 0,0 0 0,-1 0 0,1-1-1,0 1 1,0 0 0,-1 0 0,1 0 0,0-1 0,0 1 0,-1 0 0,1 0 0,0 0 0,0 0 0,-1 0-1,1 0 1,0-1 0,-1 1 0,1 0 0,0 0 0,-1 0 0,1 0 0,0 0 0,0 0 0,-1 0-1,1 0 1,0 0 0,-1 1 0,1-1 0,0 0 0,-1 0 0,1 0 0,0 0 0,0 0 0,-1 0 0,1 1-1,0-1 1,0 0 0,-1 0 0,1 0 0,0 1 0,0-1 0,-1 0 0,1 0 0,0 1 0,0-1 0,0 0-1,0 0 1,0 1 0,-1-1 0,1 0 0,0 1 0,0-1 0,-10 20 264,1 1-1,-10 30 1,18-48-362,0 0 0,0 0-1,1 1 1,-1-1 0,1 0 0,-1 0-1,1 1 1,0-1 0,1 0-1,-1 1 1,1-1 0,-1 0 0,1 0-1,0 0 1,0 1 0,0-1-1,1 0 1,-1 0 0,1-1 0,-1 1-1,1 0 1,0 0 0,0-1 0,0 1-1,1-1 1,3 4 0,-4-5-19,0 1 0,0-1-1,1 0 1,-1 0 0,1 0 0,-1 0 0,1 0 0,-1 0 0,1 0 0,-1-1 0,1 0-1,-1 1 1,1-1 0,0 0 0,-1 0 0,1 0 0,0-1 0,-1 1 0,1-1 0,-1 1-1,1-1 1,-1 0 0,1 0 0,-1 0 0,1 0 0,-1 0 0,0-1 0,0 1 0,4-4-1,-2 2 2,0-1-1,0 1 0,0-1 1,-1 0-1,0 0 1,0 0-1,0-1 0,0 1 1,-1-1-1,1 0 0,-1 1 1,0-1-1,-1 0 0,1 0 1,-1 0-1,1-8 1,-2 8-7,0 1 0,-1 0 0,1 0 0,-1-1 0,0 1 0,0 0 0,0 0 1,-1 0-1,0 0 0,1 0 0,-1 1 0,-1-1 0,1 0 0,0 1 0,-1 0 1,0-1-1,0 1 0,0 0 0,0 0 0,-7-4 0,8 5-37,-1 0 0,0 0 0,-1 0 0,1 0 0,0 0 0,0 1 0,-1 0 0,1-1 0,-1 1 0,1 1 0,-1-1 0,0 0 0,1 1 0,-1 0 0,0 0 0,1 0 0,-1 0-1,-5 1 1,3 1-405,1 0-1,-1-1 1,1 2-1,0-1 0,0 0 1,0 1-1,-6 4 0,7-2-1619,12-2 46,12-3 826</inkml:trace>
</inkml:ink>
</file>

<file path=ppt/ink/ink2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3:01.891"/>
    </inkml:context>
    <inkml:brush xml:id="br0">
      <inkml:brushProperty name="width" value="0.05" units="cm"/>
      <inkml:brushProperty name="height" value="0.05" units="cm"/>
      <inkml:brushProperty name="color" value="#33CCFF"/>
    </inkml:brush>
  </inkml:definitions>
  <inkml:trace contextRef="#ctx0" brushRef="#br0">71 830 8674,'0'0'162,"0"0"-1,0-1 1,0 1 0,0 0-1,0-1 1,0 1 0,0 0-1,0-1 1,0 1 0,0 0-1,0 0 1,0-1 0,0 1-1,0 0 1,0-1 0,0 1-1,0 0 1,0-1 0,0 1-1,-1 0 1,1 0 0,0-1-1,0 1 1,0 0 0,0 0-1,-1 0 1,1-1 0,0 1-1,0 0 1,-1 0 0,1 0-1,0-1 1,0 1 0,-1 0-1,1 0 1,0 0 0,0 0-1,-1 0 1,1 0 0,0 0-1,-1 0 1,1-1 0,0 1 0,-1 0-1,1 0 1,-1 1 0,-11 12 2305,-8 25-1413,13-22-545,1 0 0,1 1 0,-4 17 0,8-30-446,0 0-1,0 0 1,1 0 0,0 0 0,-1 0 0,2 0 0,-1 0-1,0 0 1,1 0 0,0 0 0,-1 0 0,2 0 0,-1 0-1,0-1 1,1 1 0,0 0 0,0-1 0,4 7 0,-5-9-59,0 0 1,0 0-1,1 0 1,-1 0-1,0 0 1,1 0-1,-1 0 1,0 0-1,1-1 1,-1 1 0,1 0-1,-1-1 1,1 0-1,0 1 1,-1-1-1,1 0 1,-1 0-1,1 1 1,0-1 0,-1-1-1,1 1 1,-1 0-1,1 0 1,0 0-1,-1-1 1,1 1-1,-1-1 1,1 0-1,-1 1 1,1-1 0,-1 0-1,0 0 1,1 0-1,-1 0 1,0 0-1,0 0 1,0 0-1,1 0 1,0-2-1,3-3 4,0 1-1,0-1 1,0 0-1,-1-1 1,0 1-1,0-1 1,3-8-1,-2-1 17,-1-1 0,-1 1-1,0 0 1,-1-1 0,-1 0 0,0 1 0,-1-1-1,-4-28 1,-3 1 286,-2 1-1,-14-44 1,21 81-144,-1-1 1,1 2-1,-1-1 0,-7-11 1,10 17-145,0-1 1,0 1-1,-1 0 1,1-1-1,0 1 1,0 0-1,0-1 1,-1 1-1,1 0 1,0 0-1,-1-1 1,1 1-1,0 0 1,-1 0-1,1 0 1,0-1-1,-1 1 1,1 0-1,0 0 0,-1 0 1,1 0-1,-1 0 1,1-1-1,0 1 1,-1 0-1,1 0 1,0 0-1,-1 0 1,1 0-1,-1 0 1,1 1-1,-1-1 1,0 1 22,0 0-1,1 1 1,-1-1 0,0 0-1,1 1 1,-1-1 0,1 0-1,-1 1 1,1-1 0,0 1 0,0-1-1,-1 1 1,1-1 0,1 3-1,-1 15 69,1 0 0,1 0 0,1-1-1,0 1 1,1-1 0,2 0 0,0 0 0,0 0-1,2-1 1,0 0 0,1 0 0,1-1 0,22 29-1,-29-42-103,1 1 0,-1-1 0,1 0 0,0-1 0,0 1 0,0 0 0,0-1 0,0 0 0,0 0 0,1-1 0,-1 1 0,1-1 0,-1 0 0,1 0 0,0 0 0,6 0-1,-9-1-2,1 0 0,-1-1 0,0 1-1,1 0 1,-1-1 0,0 1 0,0-1-1,0 0 1,1 0 0,-1 0-1,0 0 1,0 0 0,0 0 0,0-1-1,-1 1 1,1-1 0,0 1 0,0-1-1,-1 0 1,1 1 0,-1-1-1,0 0 1,1 0 0,-1 0 0,0 0-1,0 0 1,0-1 0,-1 1-1,1 0 1,0 0 0,-1-1 0,1 1-1,-1-4 1,1-3 12,0-1 1,-1 1-1,0 0 0,-3-18 0,2 24-14,1 0 0,-1 0 0,1 0 0,-1 0-1,0 0 1,0 0 0,-1 0 0,1 0 0,0 1 0,-1-1-1,0 0 1,1 1 0,-1 0 0,0-1 0,-1 1 0,1 0-1,0 0 1,-5-3 0,9 10-6,-1-2 2,0 0-1,0 0 1,0-1 0,0 1 0,0 0 0,1 0 0,-1-1 0,1 1-1,-1-1 1,5 5 0,37 32 7,-42-38-6,1 0 1,-1 0-1,1 1 0,0-1 1,-1-1-1,1 1 1,0 0-1,0 0 0,0 0 1,-1-1-1,1 1 1,0-1-1,0 0 0,0 1 1,0-1-1,0 0 1,0 0-1,0 0 0,0-1 1,0 1-1,0 0 1,0-1-1,0 1 0,-1-1 1,1 0-1,0 1 1,0-1-1,0 0 0,-1 0 1,1 0-1,-1 0 1,1 0-1,-1-1 0,1 1 1,-1 0-1,2-3 1,2-2 28,0-1 0,0 0 1,-1 0-1,0 0 0,0-1 1,3-8-1,-4 4 14,0 1 0,0-1 1,-2 0-1,1 1 0,-1-1 0,-1 0 1,0 0-1,-1 0 0,0 0 0,-5-20 1,6 32-40,0 0 1,0 1-1,0-1 1,0 0-1,0 1 1,0-1-1,0 0 1,0 0-1,0 1 1,0-1-1,0 0 1,0 0-1,0 1 1,0-1-1,0 0 1,-1 0-1,1 1 1,0-1-1,0 0 1,0 0-1,0 1 1,0-1-1,-1 0 1,1 0-1,0 0 1,0 0-1,-1 1 1,1-1-1,0 0 1,0 0-1,0 0 1,-1 0-1,1 0 1,0 0-1,0 0 1,-1 1-1,1-1 1,0 0-1,-1 0 1,1 0-1,0 0 1,0 0-1,-1 0 1,1 0-1,0 0 1,0-1-1,-1 1 1,1 0-1,0 0 1,0 0-1,-1 0 1,1 0-1,0 0 1,0 0-1,-1-1 1,1 1-1,4 11 8,1 0-1,1 0 1,0 0-1,0-1 1,1 0-1,8 9 1,-13-17-13,-1 1-1,1-1 1,-1 0 0,1-1 0,0 1-1,0 0 1,0 0 0,0-1-1,0 0 1,1 1 0,-1-1-1,0 0 1,1 0 0,-1 0-1,1 0 1,-1 0 0,1-1-1,-1 1 1,1-1 0,-1 0 0,1 1-1,4-1 1,-5-1 0,1 0 1,-1 0-1,1 0 0,-1 0 1,1 0-1,-1-1 1,0 1-1,1-1 0,-1 1 1,0-1-1,0 0 1,0 0-1,0 0 0,0 0 1,-1 0-1,1 0 1,2-4-1,20-31 21,-17 28-13,0-1 0,-1 1 0,0-1 0,-1 0 0,6-16 0,32-84-22,-37 95 12,-1-10 16,-5 25 5,0-1 0,0 0 1,1 1-1,-1-1 0,0 0 0,0 0 0,0 1 0,0-1 0,0 0 1,0 0-1,0 0 0,0 1 0,0-1 0,-1 0 0,1 1 0,0-1 1,0 0-1,-1 0 0,1 1 0,0-1 0,-1 0 0,1 1 1,-1-1-1,1 1 0,-1-1 0,0 0 0,0 2-17,0-1-1,0 1 1,0 0-1,0 1 1,0-1 0,1 0-1,-1 0 1,1 0-1,-1 0 1,0 1-1,1-1 1,0 0-1,-1 3 1,0-2 0,-2 7-2,1 1-1,-1 0 1,2-1 0,-1 1-1,1 0 1,1 10 0,0-19 0,0 1-1,-1 0 1,1 0 0,1 1 0,-1-1 0,0 0 0,0 0 0,1 0 0,-1 0 0,1 0 0,0 0-1,0 0 1,0 0 0,0 0 0,0 0 0,0 0 0,0 0 0,0-1 0,1 1 0,-1 0 0,1-1-1,-1 1 1,1-1 0,0 0 0,0 0 0,-1 1 0,1-1 0,0 0 0,0 0 0,0-1 0,0 1-1,0 0 1,0-1 0,0 1 0,0-1 0,1 0 0,-1 1 0,0-1 0,0 0 0,0 0 0,0-1 0,1 1-1,-1 0 1,0-1 0,0 1 0,0-1 0,0 0 0,0 1 0,0-1 0,0 0 0,0 0 0,-1-1-1,1 1 1,0 0 0,1-2 0,9-7 3,-1-1-1,0 0 1,-1-1 0,0 1-1,-1-2 1,14-26 0,-19 33 2,0-1 0,-1-1 1,0 1-1,0 0 0,-1-1 1,0 1-1,-1-1 0,1 0 1,-1 0-1,-1 1 0,0-1 1,0 0-1,0 0 1,-1 0-1,-2-11 0,3 18-2,-1 0 0,1 0-1,0 0 1,0 1 0,-1-1-1,1 0 1,0 0 0,-1 0-1,1 0 1,-1 1 0,0-1-1,1 0 1,-1 0 0,1 1 0,-1-1-1,0 0 1,0 1 0,0-1-1,0 1 2,1-1 0,-1 1 0,1 0-1,0 0 1,-1 0 0,1 0-1,-1 0 1,1 1 0,-1-1 0,1 0-1,0 0 1,-1 0 0,1 0 0,0 0-1,-1 0 1,1 1 0,-1-1 0,1 0-1,0 0 1,-1 1 0,1-1 0,0 0-1,0 0 1,-1 1 0,1-1 0,0 0-1,-1 1 1,0 1 1,0-1 0,1 1 0,-1-1-1,0 1 1,1-1 0,-1 1 0,1-1 0,0 1-1,-1-1 1,1 1 0,0 0 0,0-1-1,0 1 1,0 0 0,0-1 0,1 1 0,-1-1-1,0 1 1,1 0 0,-1-1 0,2 3 0,0-1-3,0 1 1,0-1 0,0 0 0,0 0-1,1 0 1,-1 0 0,1-1 0,0 1 0,0-1-1,0 1 1,0-1 0,0 0 0,0 0-1,1-1 1,-1 1 0,7 2 0,-4-3-7,1 0 0,-1 0 0,0 0 0,1-1 0,-1 1 0,0-2 0,1 1 0,-1-1 0,10-2 0,-5 1 18,-1-2 1,1 1 0,0-1-1,-1-1 1,0 0 0,0-1-1,0 0 1,0 0-1,-1-1 1,16-15 0,-24 21-7,16-20 120,-16 21-118,-1-1 1,1 0 0,0 0 0,-1 1-1,1-1 1,-1 0 0,1 0 0,-1 0 0,1 1-1,-1-1 1,0 0 0,0 0 0,1 0 0,-1 0-1,0 0 1,0 0 0,0 0 0,0 0 0,0 0-1,0 0 1,0 0 0,-1-1 0,1 2-7,-1 0 1,0 0-1,1-1 1,-1 1-1,0 0 1,0 0-1,1 0 1,-1 0-1,0 0 1,1 0-1,-1 0 1,0 1-1,0-1 0,1 0 1,-1 0-1,0 1 1,1-1-1,-1 0 1,0 1-1,1-1 1,-1 0-1,1 1 1,-1-1-1,0 1 1,1-1-1,-1 1 1,1-1-1,0 1 1,-1-1-1,1 1 1,-1 0-1,1-1 1,-1 2-1,-16 22 12,3 10-2,12-15-30,2-19 14,0 0 0,0 0 0,0 1 0,0-1 0,0 0 1,0 1-1,1-1 0,-1 0 0,0 0 0,0 1 0,0-1 0,1 0 0,-1 0 0,0 0 1,0 1-1,0-1 0,1 0 0,-1 0 0,0 0 0,0 0 0,1 0 0,-1 1 0,0-1 1,1 0-1,-1 0 0,0 0 0,0 0 0,1 0 0,-1 0 0,0 0 0,1 0 1,-1 0-1,0 0 0,0 0 0,1 0 0,-1 0 0,0 0 0,1 0 0,-1-1 0,0 1 1,0 0-1,1 0 0,-1 0 0,0 0 0,4-3-8,-1 1 0,-1-1 1,1 1-1,0-1 0,0 0 0,-1 0 0,0 0 0,0 0 0,0 0 1,0-1-1,0 1 0,0-1 0,-1 1 0,0-1 0,1-3 0,2-3 8,4-9 12,-2 1-1,0-1 1,-2 0 0,0 0 0,2-30-1,-5 38-9,-1-1 0,0 1 0,-1 0 0,0-1 0,0 1 0,-2 0 0,1 0 0,-1 0 0,-1 0-1,-9-20 1,2 18-8,11 13 7,0 0 1,0 0-1,0 0 0,0 0 0,0 0 1,-1 0-1,1 0 0,0 0 0,0 0 1,0 0-1,0 0 0,-1 0 0,1 0 1,0 0-1,0 0 0,0 0 0,0 0 1,-1 0-1,1 0 0,0 0 0,0 0 1,0 0-1,0 0 0,-1 0 0,1 0 0,0 0 1,0 0-1,0 0 0,0 0 0,0 0 1,-1 1-1,1-1 0,0 0 0,0 0 1,0 0-1,0 0 0,0 0 0,0 0 1,0 1-1,0-1 0,-1 0 0,1 3-3,-1-1 0,1 0 0,0 1 0,-1-1 0,1 0 0,0 1 0,0-1 0,1 0 0,-1 1 0,1 3 0,2 7 13,1 0 0,0 0-1,1-1 1,0 1 0,1-1-1,0-1 1,1 1 0,0-1-1,1 0 1,0 0 0,1-1-1,0 0 1,12 9 0,-15-13 41,1-1-1,0 0 1,0-1 0,0 1 0,1-1 0,-1-1-1,1 1 1,0-1 0,0-1 0,0 1 0,0-1 0,1-1-1,-1 0 1,1 0 0,-1 0 0,1-1 0,-1 0 0,1-1-1,-1 0 1,0-1 0,16-4 0,-17 4-28,0-1 1,0 0 0,0-1-1,0 0 1,-1 0-1,0-1 1,0 1-1,0-1 1,0 0-1,-1-1 1,0 0-1,0 0 1,0 0-1,4-8 1,-1 0-316,0-1 1,-1 1-1,-1-2 1,-1 1-1,6-28 0,3-6-2946</inkml:trace>
</inkml:ink>
</file>

<file path=ppt/ink/ink2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3:16.365"/>
    </inkml:context>
    <inkml:brush xml:id="br0">
      <inkml:brushProperty name="width" value="0.05" units="cm"/>
      <inkml:brushProperty name="height" value="0.05" units="cm"/>
      <inkml:brushProperty name="color" value="#33CCFF"/>
    </inkml:brush>
  </inkml:definitions>
  <inkml:trace contextRef="#ctx0" brushRef="#br0">0 23 4721,'25'2'8232,"-3"1"-5063,-13-2-3076,1 1 0,-1-2 0,0 1 0,1-1 0,-1-1 0,0 1 0,12-4 0,29-5 320,0 1-1,1 3 1,0 2-1,1 2 1,-1 2-1,68 11 1,268 24 2422,-54-9-313,-263-17-1969,123 17 1076,226 3 0,-382-31-1420,168 9 849,-203-8-1204,0 0 0,0 0-1,0 0 1,0 0 0,0 1-1,0-1 1,0 1 0,0-1-1,0 1 1,0 0 0,0 0 0,-1 0-1,1 0 1,0 0 0,-1 0-1,1 0 1,-1 1 0,1-1 0,-1 1-1,1-1 1,-1 1 0,2 2-1,-1 9-1184</inkml:trace>
</inkml:ink>
</file>

<file path=ppt/ink/ink2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3:21.836"/>
    </inkml:context>
    <inkml:brush xml:id="br0">
      <inkml:brushProperty name="width" value="0.05" units="cm"/>
      <inkml:brushProperty name="height" value="0.05" units="cm"/>
      <inkml:brushProperty name="color" value="#33CCFF"/>
    </inkml:brush>
  </inkml:definitions>
  <inkml:trace contextRef="#ctx0" brushRef="#br0">5 350 5025,'-4'9'12341,"7"0"-11335,3 7-742,0 2-5,-1 0 0,5 28 0,-10-45-231,0 1 0,0-1 0,0 0 0,0 0 0,0 0 0,1 0 0,-1 0 0,0 0 0,1 1-1,-1-1 1,1 0 0,-1 0 0,1 0 0,0 0 0,-1 0 0,1-1 0,0 1 0,0 0-1,0 0 1,-1 0 0,1-1 0,0 1 0,0 0 0,0-1 0,0 1 0,0-1 0,1 1 0,-1-1-1,0 1 1,0-1 0,0 0 0,0 0 0,0 0 0,0 1 0,1-1 0,-1 0 0,0 0 0,0 0-1,0-1 1,0 1 0,1 0 0,-1 0 0,0-1 0,0 1 0,0-1 0,0 1 0,1-1-1,7-4 128,0 1-1,-1-1 1,0-1-1,12-9 1,-17 12-122,168-140 1429,-83 67-931,171-116 0,-212 166-1816,-9 11 453</inkml:trace>
</inkml:ink>
</file>

<file path=ppt/ink/ink2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3:33.486"/>
    </inkml:context>
    <inkml:brush xml:id="br0">
      <inkml:brushProperty name="width" value="0.05" units="cm"/>
      <inkml:brushProperty name="height" value="0.05" units="cm"/>
      <inkml:brushProperty name="color" value="#33CCFF"/>
    </inkml:brush>
  </inkml:definitions>
  <inkml:trace contextRef="#ctx0" brushRef="#br0">1 80 6281,'6'-5'4032,"13"1"-3338,-16 3-241,22-2 49,0 1 0,1 0 0,-1 2 0,1 1 0,-1 1 0,0 1 0,34 9 0,15 1 217,-46-10-413,1-1-1,-1-1 1,1-2-1,32-5 0,115-25 572,-15 1-132,111 7 388,-215 22-688,0 4 0,101 15 1,-115-12-75,0-2 1,0-2 0,0-2 0,78-10 0,109 0 1121,-165 8-942,-7 5-39,-41-2-365,1 0 1,27-3-1,-3-14-3359,-25 11 2143</inkml:trace>
</inkml:ink>
</file>

<file path=ppt/ink/ink2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2:51.590"/>
    </inkml:context>
    <inkml:brush xml:id="br0">
      <inkml:brushProperty name="width" value="0.05" units="cm"/>
      <inkml:brushProperty name="height" value="0.05" units="cm"/>
      <inkml:brushProperty name="color" value="#FF0066"/>
    </inkml:brush>
  </inkml:definitions>
  <inkml:trace contextRef="#ctx0" brushRef="#br0">383 1234 5105,'-14'6'835,"11"-5"-545,0 0-1,0 1 0,0-1 0,0 0 1,0-1-1,-1 1 0,1 0 0,0-1 0,-4 0 1,7 0-220,0 0 0,0 0 0,0 0 1,0 1-1,-1-1 0,1 0 0,0 0 1,0 0-1,0 0 0,-1 0 0,1 0 1,0 0-1,0 0 0,0 0 0,-1 0 1,1 0-1,0 0 0,0 0 0,0 0 1,0-1-1,-1 1 0,1 0 0,0 0 1,0 0-1,0 0 0,0 0 0,-1 0 1,1 0-1,0 0 0,0-1 0,0 1 1,0 0-1,0 0 0,0 0 0,-1 0 1,1 0-1,0-1 0,0 1 0,0 0 1,0 0-1,0 0 0,0-1 0,0 1 1,0 0-1,0 0 0,0 0 0,0 0 1,0-1-1,0 1 0,0 0 0,0 0 1,0 0-1,0-1 0,11-5 1706,-1 6-1535,1-1-1,-1-1 1,1 0 0,-1 0 0,0-1 0,0 0-1,0 0 1,0-1 0,-1-1 0,1 0 0,-1 0 0,0-1-1,8-7 1,144-98 1565,-12 8-855,-116 78-653,-1-2 1,-1-1 0,-2-1 0,50-65-1,-54 60 67,-1 0-1,27-56 0,-43 73-283,-1 1 1,-1-1-1,-1-1 0,0 1 1,-1-1-1,-1 1 0,0-1 0,-1-25 1,-3 17-54,-2-1 0,0 1-1,-2 0 1,-1 0 0,-1 0 0,-1 1 0,-1 0 0,-2 0 0,0 1 0,-1 1 0,-28-38 0,34 53-30,0 1 1,-1 0-1,0 1 0,0-1 1,-1 1-1,1 1 1,-1 0-1,-1 0 1,1 0-1,-1 1 1,1 0-1,-1 1 1,0 0-1,-1 0 1,1 1-1,0 0 1,-18-1-1,1 2-1,0 1-1,0 1 0,0 1 1,0 1-1,-36 10 0,33-7-11,1 3-1,-28 11 1,44-15 10,0 1 1,0 0-1,1 1 0,0 1 1,0 0-1,-17 16 0,-75 88-23,-149 209-1,239-299 26,0 1 0,2-1 0,1 2 0,-8 25 0,3-10 15,10-26-14,0 1-1,1 0 0,0 0 1,1 1-1,1-1 0,0 1 1,1-1-1,1 1 0,0-1 1,1 1-1,1 0 0,0-1 1,1 0-1,0 1 0,6 13 1,-1-8 2,-1-4 1,0 0 0,18 29 0,-21-40 4,0 1 1,0-1-1,1 0 1,0-1-1,0 1 1,0-1-1,1 0 1,-1 0-1,1 0 1,0-1 0,7 3-1,0-1 58,0-1-1,0 0 1,0-1 0,0-1-1,21 2 1,70-3 624,-78-2-524,0 0 108,-1-2 0,0-1 0,0-1 0,-1-1 0,43-16 0,-10-1 707,64-37 1,-96 45-683,-1-1 0,0-1 0,-1-1 0,-1-1 0,-1-1-1,28-34 1,-38 35 236,-11 10-1363,-7 6-4167</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35.048"/>
    </inkml:context>
    <inkml:brush xml:id="br0">
      <inkml:brushProperty name="width" value="0.05" units="cm"/>
      <inkml:brushProperty name="height" value="0.05" units="cm"/>
      <inkml:brushProperty name="color" value="#FF0066"/>
    </inkml:brush>
  </inkml:definitions>
  <inkml:trace contextRef="#ctx0" brushRef="#br0">1 1 6705,'34'39'3293,"-16"-10"6244,-10-1-5490,-4-8-4372,-1-5 501,0 0 1,-2 0-1,1 0 0,-2 0 1,0 0-1,-1 0 1,-5 26-1,-3 26 650,8-51-3000</inkml:trace>
</inkml:ink>
</file>

<file path=ppt/ink/ink2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14.379"/>
    </inkml:context>
    <inkml:brush xml:id="br0">
      <inkml:brushProperty name="width" value="0.05" units="cm"/>
      <inkml:brushProperty name="height" value="0.05" units="cm"/>
      <inkml:brushProperty name="color" value="#FF0066"/>
    </inkml:brush>
  </inkml:definitions>
  <inkml:trace contextRef="#ctx0" brushRef="#br0">71 156 7402,'0'-7'872,"0"0"0,-1 0 0,0 0 0,0 0 1,0 1-1,-1-1 0,0 0 0,0 1 0,-4-7 0,6 13-792,0 0-1,-1 0 1,1 0-1,0 0 0,-1 0 1,1 0-1,0 0 0,0 0 1,-1 0-1,1 0 1,0 0-1,-1 0 0,1 0 1,0 1-1,-1-1 0,1 0 1,0 0-1,0 0 1,-1 0-1,1 1 0,0-1 1,0 0-1,-1 0 0,1 0 1,0 1-1,0-1 1,0 0-1,0 0 0,-1 1 1,1-1-1,0 0 0,0 1 1,0-1-1,0 0 0,0 0 1,0 1-1,0-1 1,0 0-1,0 1 0,-1-1 1,1 0-1,1 1 0,-1-1 1,-8 24 367,7-22-382,-10 37 671,-10 68-1,19-89-619,0 0-1,1 1 1,1-1 0,0 0-1,2 1 1,5 28 0,-6-44-109,-1 0-1,1 0 1,0 0 0,0 0 0,0 0-1,1 0 1,-1-1 0,1 1 0,-1-1-1,1 1 1,0-1 0,0 1 0,0-1 0,0 0-1,0 0 1,1 0 0,-1 0 0,1 0-1,-1-1 1,1 1 0,-1-1 0,1 1-1,0-1 1,4 1 0,-2-1-1,0-1 0,-1 0 0,1 0 0,-1 0 0,1-1 0,0 0-1,-1 0 1,1 0 0,-1 0 0,0 0 0,1-1 0,-1 0 0,0 0 0,0 0 0,5-4 0,17-13-34,0-1 0,-2-1-1,0-1 1,-2-1 0,0-1 0,-2 0 0,-1-2 0,-1-1 0,-1 0 0,26-56-1,-25 33-73,-18 59 59,-1 1-1,2-1 1,-1 1 0,1-1 0,1 1-1,-1-1 1,2 0 0,-1 0 0,7 14 0,-8-21 54,1 0 1,-1 1 0,1-1-1,0 0 1,-1 0 0,1 0 0,0 0-1,0-1 1,1 1 0,-1 0-1,0-1 1,1 0 0,-1 1-1,0-1 1,1 0 0,-1 0 0,1 0-1,0-1 1,-1 1 0,1-1-1,0 1 1,-1-1 0,1 0-1,0 0 1,0 0 0,-1 0-1,1-1 1,0 1 0,-1-1 0,1 1-1,0-1 1,-1 0 0,1 0-1,-1 0 1,0-1 0,1 1-1,2-2 1,0 0 12,0-1 0,0 1 0,0-1 0,0 0 0,-1 0 0,0 0 1,1 0-1,-2-1 0,1 0 0,0 0 0,-1 0 0,0 0 0,0 0 0,-1-1 0,1 1 0,1-8 0,-4 8 0,1 0 0,-1 0-1,-1 0 1,1 0 0,-1 1 0,1-1-1,-1 0 1,-1 1 0,1-1 0,-1 0 0,0 1-1,0 0 1,0-1 0,0 1 0,-1 0-1,0 0 1,0 0 0,0 1 0,0-1-1,0 1 1,-1-1 0,0 1 0,0 0-1,1 1 1,-9-5 0,8 4-131,-1 0 0,0 1 0,1-1 0,-1 1 0,0 0 0,0 0 0,-1 1-1,1 0 1,0 0 0,-1 0 0,1 0 0,0 1 0,-1 0 0,1 0 0,-1 0 0,1 1 0,0 0 0,-1 0 0,1 0 0,0 1 0,0-1 0,-8 5 0,12-6-6,1 1 1,-1-1-1,1 0 0,-1 1 1,1-1-1,-1 1 1,1-1-1,0 1 1,-1-1-1,1 1 0,0 0 1,-1-1-1,1 1 1,0-1-1,-1 1 1,1 0-1,0-1 0,0 1 1,0 0-1,0-1 1,0 1-1,0-1 1,0 1-1,0 0 0,0-1 1,0 1-1,0 0 1,0-1-1,0 1 1,0 0-1,1-1 0,-1 1 1,1 0-1,9 13-1022</inkml:trace>
</inkml:ink>
</file>

<file path=ppt/ink/ink2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15.576"/>
    </inkml:context>
    <inkml:brush xml:id="br0">
      <inkml:brushProperty name="width" value="0.05" units="cm"/>
      <inkml:brushProperty name="height" value="0.05" units="cm"/>
      <inkml:brushProperty name="color" value="#FF0066"/>
    </inkml:brush>
  </inkml:definitions>
  <inkml:trace contextRef="#ctx0" brushRef="#br0">152 302 9754,'-1'0'4517,"-8"6"-3242,-6 10-738,0 0 0,1 1 0,1 0 0,1 1 0,1 1 0,-16 33 0,0 16 121,25-63-597,1-1 1,0 1-1,0 0 0,0 0 1,0 0-1,1 0 0,0 0 1,0 0-1,0 0 0,1 0 1,0 0-1,1 6 0,-1-9-50,0-1-1,-1 1 1,1-1-1,0 1 0,0-1 1,0 1-1,0-1 1,0 0-1,1 1 1,-1-1-1,0 0 0,1 0 1,-1 0-1,0 0 1,1 0-1,0 0 0,-1-1 1,1 1-1,-1 0 1,1-1-1,0 1 0,-1-1 1,1 0-1,0 1 1,-1-1-1,1 0 0,0 0 1,0 0-1,-1 0 1,1 0-1,0-1 1,0 1-1,-1 0 0,1-1 1,0 0-1,-1 1 1,1-1-1,2-1 0,3-1-9,-1 0-1,0-1 1,1 0 0,-2 0-1,1 0 1,0 0-1,-1-1 1,6-5-1,0-6 0,0 1 0,-1-2 0,-1 1-1,0-1 1,-1-1 0,-1 1 0,-1-1 0,0-1-1,3-18 1,-1-8 34,-2 0 0,1-73 0,-7 97-9,0 0 0,-7-38 0,7 55-10,-1-1 0,0 1 0,0-1 0,0 1-1,-1 0 1,0 0 0,1 0 0,-1 0-1,-1 0 1,1 0 0,-1 0 0,1 0 0,-1 1-1,0 0 1,0-1 0,0 1 0,-1 0-1,1 1 1,-7-5 0,8 7 15,1-1 1,0 1-1,-1 0 0,1 0 1,-1-1-1,1 1 0,-1 0 1,1 1-1,-1-1 0,1 0 1,-1 0-1,1 0 0,0 1 1,-1-1-1,1 1 0,-1-1 1,1 1-1,0 0 0,0-1 1,-1 1-1,1 0 0,0 0 1,0 0-1,0 0 0,0 0 1,0 0-1,0 0 0,0 0 1,0 1-1,0-1 0,1 0 1,-1 1-1,0-1 0,1 0 1,-1 3-1,-3 4 109,1 0 1,0-1 0,1 1-1,0 1 1,-2 8 0,3 6-10,1 0 0,1-1 0,1 1 1,1 0-1,0-1 0,2 0 0,1 1 1,1-2-1,1 1 0,0-1 0,18 31 1,-23-47-125,0 0 0,0 0 0,1 0 0,-1-1 0,1 0 0,0 1 0,1-1 0,-1 0 0,1-1 0,-1 1 0,1-1 0,0 0 0,0 0 0,1-1 0,-1 1 0,0-1 0,1 0 0,0-1 0,-1 1 0,1-1 0,0 0 0,0-1 0,-1 1 0,10-1 0,-8-1-37,0 0 0,-1 0 0,1-1-1,0 0 1,-1 0 0,0-1 0,1 1 0,-1-1 0,0-1 0,0 1 0,-1-1 0,1 0 0,-1 0 0,0-1 0,0 1 0,0-1 0,0 0 0,-1-1 0,0 1 0,6-12 0,-3 1-397,0 0 1,-1 0-1,-1 0 0,-1 0 0,-1-1 1,3-24-1,1-3-1329,-7 23 990,-2 13 445,-3 10 60,4 1 376,0 0 1,-1 0 0,2 1 0,-1-1-1,0 0 1,0 0 0,1 1-1,0-1 1,0 0 0,0 1 0,0 2-1,5 40 232,-3-34-152,-1 0 15,0 0 0,1 0-1,1 0 1,7 21 0,-10-30-193,1-1-1,0 0 1,0 0-1,0 0 1,0 0-1,0 0 1,0 0-1,0 0 1,1-1 0,-1 1-1,1 0 1,-1-1-1,1 1 1,0-1-1,0 1 1,-1-1-1,1 0 1,0 0 0,0 0-1,0 0 1,1 0-1,-1 0 1,0-1-1,0 1 1,0-1-1,0 1 1,1-1-1,-1 0 1,0 0 0,0 0-1,3 0 1,-3-1-9,-1 1 0,0-1 0,0 1 1,0-1-1,1 0 0,-1 1 1,0-1-1,0 0 0,0 0 0,0 0 1,0 0-1,0 0 0,0 0 0,-1 0 1,1 0-1,0 0 0,0 0 0,-1-1 1,1 1-1,-1 0 0,1 0 1,-1-1-1,0 1 0,1 0 0,-1-1 1,0 1-1,0 0 0,0-1 0,0 1 1,0 0-1,0-1 0,-1-1 0,-6-50 155,5 44-119,-3-10 28,3 11 157,0-1 0,0 0 0,1 0 0,0 0 0,1-13 0,0 20-177,0 1 0,0-1-1,1 0 1,-1 0-1,1 1 1,-1-1-1,1 0 1,0 0 0,0 1-1,-1-1 1,1 1-1,0-1 1,1 1-1,-1-1 1,0 1 0,0 0-1,1-1 1,-1 1-1,0 0 1,1 0 0,-1 0-1,1 0 1,0 0-1,-1 0 1,1 1-1,0-1 1,-1 0 0,1 1-1,0-1 1,0 1-1,-1 0 1,4 0-1,0-1 16,1 1 0,0 1 0,-1-1-1,1 1 1,0 0 0,-1 0 0,1 0-1,-1 1 1,0 0 0,1 0 0,-1 1-1,0-1 1,0 1 0,0 0 0,-1 0-1,1 1 1,-1 0 0,0-1 0,0 1-1,0 1 1,0-1 0,-1 0-1,1 1 1,-1 0 0,0 0 0,-1 0-1,1 0 1,-1 0 0,0 1 0,0-1-1,-1 1 1,0-1 0,1 12 0,0-57-77,0 1 1,11-46 0,-13 79-17,1 1 0,0-1 0,0 1 1,1 0-1,0-1 0,0 1 0,0 0 0,5-8 0,-6 12 20,0 0 1,0 0-1,0 0 0,0 0 1,1 0-1,-1 0 0,0 0 0,0 1 1,1-1-1,-1 0 0,1 1 0,-1-1 1,0 1-1,1-1 0,-1 1 0,1 0 1,-1 0-1,1 0 0,-1-1 1,1 1-1,0 1 0,-1-1 0,1 0 1,-1 0-1,1 0 0,-1 1 0,0-1 1,1 1-1,-1-1 0,1 1 0,-1 0 1,0 0-1,1-1 0,1 3 0,8 3-6,28 13 16,-37-19 2,0 1 1,0-1-1,-1 0 0,1 0 1,0 0-1,0 0 0,0 0 1,0 0-1,0 0 0,0 0 1,0-1-1,0 1 0,0-1 1,-1 0-1,1 1 0,0-1 1,0 0-1,-1 0 0,4-2 1,1-3 64,1 1 1,0 0-1,0 0 1,0 1-1,0 0 1,1 0-1,0 1 1,0 0-1,0 0 1,0 1 0,0 0-1,0 0 1,1 1-1,-1 0 1,0 0-1,1 1 1,-1 0-1,1 1 1,9 1-1,-17-1-38,1-1-1,-1 0 0,0 0 0,1 1 0,-1-1 0,0 1 0,1-1 0,-1 1 0,0 0 0,0-1 0,1 1 0,-1 0 0,0 0 0,0 0 0,0 0 0,1 1 0,-1-1-14,-1 0 0,0 0 0,1-1 0,-1 1 0,0 0 0,0 0 0,0 0 0,0 0 0,0-1 0,0 1 0,0 0 0,0 0-1,0 0 1,0-1 0,0 1 0,0 0 0,0 0 0,-1 0 0,1-1 0,-1 2 0,-1 2 10,0-1 0,0 1 0,-1-1 0,0 0 0,1 0 0,-1 0 0,0 0 0,0 0 0,-5 2 0,-11 8-17,-1-1-1,-1 0 1,-32 12 0,43-21-355,0 1 0,-1-2 0,1 1 0,-12 0 1,16-3-221,0 1 1,0-1-1,0-1 1,1 1-1,-1-1 1,0 0-1,0 0 1,-7-3 0,-5-5-963</inkml:trace>
</inkml:ink>
</file>

<file path=ppt/ink/ink2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17.089"/>
    </inkml:context>
    <inkml:brush xml:id="br0">
      <inkml:brushProperty name="width" value="0.05" units="cm"/>
      <inkml:brushProperty name="height" value="0.05" units="cm"/>
      <inkml:brushProperty name="color" value="#FF0066"/>
    </inkml:brush>
  </inkml:definitions>
  <inkml:trace contextRef="#ctx0" brushRef="#br0">42 196 8578,'-37'-36'3515,"32"27"2359,18 17-2046,21 28-2575,-23-22-945,1-2-1,1 0 1,18 14 0,-29-25-277,0 1 0,0-1 0,-1 0 0,1 0 0,0 0 0,1 0 0,-1 0 0,0 0 0,0 0 0,0-1 1,0 1-1,1-1 0,-1 0 0,0 1 0,0-1 0,1 0 0,-1 0 0,0-1 0,1 1 0,2-1 0,-2 0-10,0-1-1,1 1 0,-1-1 1,0 0-1,-1 0 0,1 0 0,0 0 1,0 0-1,-1-1 0,1 1 0,-1-1 1,3-3-1,0-2-9,-1 1 0,1-1 0,-1 0 1,-1 0-1,1 0 0,-1 0 0,-1-1 0,0 1 0,0-1 0,1-9 0,-2 0-163,-1 1 0,-4-30 0,2 37-653,0 1 1,0 0 0,-7-15-1,11 18-1526</inkml:trace>
</inkml:ink>
</file>

<file path=ppt/ink/ink2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17.498"/>
    </inkml:context>
    <inkml:brush xml:id="br0">
      <inkml:brushProperty name="width" value="0.05" units="cm"/>
      <inkml:brushProperty name="height" value="0.05" units="cm"/>
      <inkml:brushProperty name="color" value="#FF0066"/>
    </inkml:brush>
  </inkml:definitions>
  <inkml:trace contextRef="#ctx0" brushRef="#br0">0 137 7938,'119'-35'3905,"-113"51"-1297,5 3-111,2 4-193,0 3-439,-9-9-593,6 2-240,1-5-520,-2 2-200,6-5-200,-4-3-48,-2-3-440,-4-8-376,0-2-752,-2-6-921,6-6 1561</inkml:trace>
  <inkml:trace contextRef="#ctx0" brushRef="#br0" timeOffset="1">86 7 8970,'-15'8'4073,"9"-8"-1761,3-3-1103,9 3-857,-6-2-336,0 1-921,0-1-295,16 0-944,6-2 1224</inkml:trace>
</inkml:ink>
</file>

<file path=ppt/ink/ink2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17.943"/>
    </inkml:context>
    <inkml:brush xml:id="br0">
      <inkml:brushProperty name="width" value="0.05" units="cm"/>
      <inkml:brushProperty name="height" value="0.05" units="cm"/>
      <inkml:brushProperty name="color" value="#FF0066"/>
    </inkml:brush>
  </inkml:definitions>
  <inkml:trace contextRef="#ctx0" brushRef="#br0">0 174 9026,'47'26'1737,"69"35"5836,-114-60-7422,0 0 1,0 0-1,0 0 1,0 1-1,0-1 1,0 0-1,0 1 1,-1-1-1,1 1 1,0-1-1,-1 1 1,0 0-1,1 0 1,-1 0-1,0 0 1,0 0-1,0 0 1,0 0-1,0 0 0,0 0 1,-1 1-1,1-1 1,0 3-1,-3-5 1005,-2-5-741,-4-10-327,5 1-59,1 1-1,0 0 1,0-1-1,1 0 1,1 1-1,1-1 1,0 0-1,0 1 1,4-16-1,-3 21-264,1-1 0,0 1-1,0 0 1,0 0-1,1 1 1,0-1-1,0 1 1,1 0 0,0 0-1,1 0 1,-1 0-1,1 1 1,0 0 0,1 1-1,0-1 1,8-4-1,-13 8-95,0 1-1,1 0 1,-1 0-1,1 0 1,-1 0-1,1 0 1,-1 1-1,1-1 1,-1 1-1,1-1 1,-1 1-1,1 0 1,0 0-1,3 1 1,12 0-14</inkml:trace>
</inkml:ink>
</file>

<file path=ppt/ink/ink2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18.365"/>
    </inkml:context>
    <inkml:brush xml:id="br0">
      <inkml:brushProperty name="width" value="0.05" units="cm"/>
      <inkml:brushProperty name="height" value="0.05" units="cm"/>
      <inkml:brushProperty name="color" value="#FF0066"/>
    </inkml:brush>
  </inkml:definitions>
  <inkml:trace contextRef="#ctx0" brushRef="#br0">0 394 9082,'30'0'1451,"27"0"8161,-60 8-6534,-18 27-3344,7-18 311,9-10-29,-1-1-1,1 1 1,0 0-1,-5 10 1,5-8-84,7-11-388,7-16-193,29-51-127,-37 67 741,0-1 0,1 1 0,0-1 0,-1 1 0,1 0 0,0-1 0,0 1 0,0 0 0,1 0 0,-1 1 0,0-1 0,1 0 0,-1 1 0,1-1 0,0 1 0,4-2 0,-5 3 29,-1 0 0,1 0-1,0 0 1,-1 0-1,1 0 1,0 0 0,-1 1-1,1-1 1,0 0-1,-1 1 1,1-1 0,-1 1-1,1 0 1,-1 0-1,1-1 1,-1 1 0,1 0-1,-1 0 1,0 0-1,1 1 1,-1-1 0,0 0-1,0 0 1,1 2-1,1 1 36,0-1 1,-1 0-1,1 1 0,1-1 0,-1 0 0,0-1 0,1 1 0,-1-1 0,1 1 0,0-1 0,0 0 0,0 0 1,0-1-1,0 1 0,0-1 0,0 0 0,1 0 0,-1 0 0,0-1 0,1 0 0,-1 1 0,1-2 0,-1 1 0,0 0 1,1-1-1,4-1 0,-3 0 38,1-1 0,0 0 0,-1 0 0,0-1 0,0 0 0,0 0 0,0 0 0,-1-1 0,1 1 0,-1-1 0,0-1 0,-1 1 0,1-1 0,-1 0 0,5-9 0,-2 3 53,-1-2 1,0 1-1,-1-1 0,0 0 0,-1 0 1,0 0-1,-2 0 0,0-1 0,0 1 1,-1-19-1,-1 21-94,-1 1-1,0 0 1,-1 0 0,0 0 0,-1 0 0,0 0 0,0 0-1,-1 0 1,-1 1 0,0 0 0,0 0 0,-1 0 0,-13-16-1,17 24-18,1 0 0,-1 0 0,0 0-1,0 1 1,0-1 0,0 0-1,0 1 1,0-1 0,-1 1 0,1 0-1,0 0 1,-1 0 0,1 0 0,-4-1-1,4 2 7,1 0 0,-1 0 0,0 0 0,1 0 0,-1 0 0,1 0 0,-1 1 0,1-1 0,-1 0 0,1 1 0,-1-1 0,1 1 0,-1 0 0,1 0 0,0-1 0,-1 1 0,1 0 0,-2 1 0,0 1 14,1 1-1,-1-1 1,0 0 0,1 1 0,0 0-1,0-1 1,0 1 0,0 0-1,1 0 1,-1 0 0,1 0-1,0 0 1,0 0 0,1 1 0,-1 6-1,1 6-3,0 0 1,2 0-1,0 1 0,1-1 0,1-1 0,0 1 0,8 17 0,8 13-1092,27 48-1,-18-40-1375,-7-9 264,-4 2 872</inkml:trace>
</inkml:ink>
</file>

<file path=ppt/ink/ink2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18.801"/>
    </inkml:context>
    <inkml:brush xml:id="br0">
      <inkml:brushProperty name="width" value="0.05" units="cm"/>
      <inkml:brushProperty name="height" value="0.05" units="cm"/>
      <inkml:brushProperty name="color" value="#FF0066"/>
    </inkml:brush>
  </inkml:definitions>
  <inkml:trace contextRef="#ctx0" brushRef="#br0">3 141 9146,'-2'4'6443,"3"4"-4062,5 8-1768,-5-14-123,13 26 608,1 0-1,1-1 0,1-1 1,36 41-1,20 30-269,-61-76-773,-21-29-170,-23-33-289,-55-109-277,77 129 673,0-1 0,2-1-1,0 1 1,2-1 0,-5-30-1,10 49 46,1 0 0,0 0-1,0 0 1,0 0 0,1 0-1,0 0 1,-1 1 0,1-1-1,0 0 1,1 0 0,-1 1 0,1-1-1,0 1 1,-1-1 0,2 1-1,-1 0 1,0-1 0,1 1-1,-1 1 1,1-1 0,0 0 0,0 0-1,0 1 1,0 0 0,0 0-1,1 0 1,-1 0 0,1 0-1,-1 1 1,1-1 0,0 1 0,-1 0-1,1 0 1,0 0 0,0 1-1,0-1 1,0 1 0,0 0-1,-1 0 1,1 0 0,0 1 0,0-1-1,0 1 1,0 0 0,-1 0-1,1 1 1,0-1 0,-1 1-1,1-1 1,-1 1 0,7 5 0,-9-6-8,0-1 1,0 1 0,0 0 0,-1 0 0,1-1 0,0 1-1,0 0 1,-1 0 0,1 0 0,0 0 0,-1 0 0,1 0-1,-1 0 1,1 0 0,-1 0 0,0 1 0,1-1 0,-1 0 0,0 0-1,0 0 1,0 0 0,0 2 0,0 0 4,-1 0 0,1 0 0,-1 0 0,0 0-1,0 0 1,0 0 0,0 0 0,-3 4 0,-4 5-21,-1-1 0,-18 20 1,22-25-20,-1 0-242,-24 25-609,7-18-3220</inkml:trace>
</inkml:ink>
</file>

<file path=ppt/ink/ink2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19.377"/>
    </inkml:context>
    <inkml:brush xml:id="br0">
      <inkml:brushProperty name="width" value="0.05" units="cm"/>
      <inkml:brushProperty name="height" value="0.05" units="cm"/>
      <inkml:brushProperty name="color" value="#FF0066"/>
    </inkml:brush>
  </inkml:definitions>
  <inkml:trace contextRef="#ctx0" brushRef="#br0">1 369 8042,'102'-108'3628,"-99"105"-3307,0-1 0,1 1-1,-1 0 1,1 0 0,0 0-1,0 1 1,0-1-1,1 1 1,-1 0 0,0 0-1,1 1 1,0-1 0,7 0-1,-10 2-127,1 0 1,-1 0-1,1 0 0,-1 0 0,0 1 0,1-1 1,-1 1-1,1 0 0,-1 0 0,0 0 0,0 0 1,1 0-1,-1 0 0,0 0 0,0 1 0,0-1 1,0 1-1,2 2 0,2 4 329,0 0 1,0 1-1,-1 0 0,0 0 0,0 0 0,-1 1 1,5 18-1,-9-63-174,2 6-343,-3-5-26,-1 18-55,1 0 1,1 0 0,1 0-1,0 0 1,1 0-1,5-20 1,-6 34-98,0 1 0,-1-1 0,1 1 0,0-1 0,0 1 0,1 0 0,-1-1 0,0 1 0,0 0 0,1 0 0,-1 0 0,0 0 0,1 0 0,-1 0 0,1 0 0,-1 0 0,1 1 0,0-1 0,-1 1 0,3-1 0,42-5-3463,-4 1 1926,27-13 2339,-63 16-195,1 1 0,-1 1 0,0-1 0,1 1 0,-1 0 0,0 1 0,1 0 0,-1 0 0,6 1 0,-11-1-350,0-1 1,0 1 0,0-1 0,0 0 0,0 1-1,-1 0 1,1-1 0,0 1 0,0-1-1,-1 1 1,1 0 0,0 0 0,-1-1 0,1 1-1,-1 0 1,1 0 0,-1 0 0,1 0 0,-1 0-1,0-1 1,1 1 0,-1 0 0,0 0 0,0 0-1,0 0 1,0 0 0,0 0 0,0 0-1,0 0 1,0 0 0,0 2 0,0-2 2,0 0 0,0 1 0,0-1 1,0 1-1,0-1 0,0 0 0,0 1 0,1-1 1,-1 1-1,1-1 0,-1 0 0,1 1 0,-1-1 1,1 0-1,0 0 0,1 3 0,1-2-1,0 0-1,1-1 1,-1 1 0,0 0-1,1-1 1,-1 0 0,1 0-1,-1 0 1,1 0 0,0 0-1,-1-1 1,1 0 0,0 0-1,-1 0 1,1 0 0,0 0-1,-1-1 1,1 1 0,0-1-1,-1 0 1,1 0 0,-1-1-1,0 1 1,5-3 0,-6 3-55,1 0 1,-1 0-1,0-1 0,1 1 1,-1-1-1,0 0 1,0 0-1,0 0 1,0 0-1,0 0 1,0 0-1,-1 0 0,1-1 1,1-2-1,-3 3-9,1 1 1,-1-1-1,1 0 0,-1 0 0,0 0 0,0 1 0,1-1 0,-2 0 0,1 0 0,0 0 0,0 0 0,0 1 1,-1-1-1,1 0 0,-1 0 0,1 1 0,-1-1 0,0 0 0,0 1 0,0-1 0,0 1 0,0-1 0,-1-1 0,-2-1-42,1 1-1,0 0 0,-1 0 0,1 0 0,-1 1 1,0-1-1,0 1 0,0 0 0,0 0 1,-1 0-1,1 1 0,0 0 0,-1-1 0,1 1 1,-1 1-1,1-1 0,-1 1 0,-7 0 0,-11 1-1004,1 0-1,-36 8 0,29-4-1203,16-4-86,6 1 963</inkml:trace>
</inkml:ink>
</file>

<file path=ppt/ink/ink2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19.799"/>
    </inkml:context>
    <inkml:brush xml:id="br0">
      <inkml:brushProperty name="width" value="0.05" units="cm"/>
      <inkml:brushProperty name="height" value="0.05" units="cm"/>
      <inkml:brushProperty name="color" value="#FF0066"/>
    </inkml:brush>
  </inkml:definitions>
  <inkml:trace contextRef="#ctx0" brushRef="#br0">0 1 11971,'4'26'6907,"11"15"-5005,-7-21-977,30 80 2059,15 48 72,-49-134-3041,0 1 1,-2-1-1,1 1 1,-2 0-1,1 22 1,-2-37-94,0 1 1,0 0-1,0-1 0,0 1 0,0-1 1,0 1-1,0-1 0,0 1 1,0-1-1,0 1 0,0 0 0,-1-1 1,1 1-1,0-1 0,0 1 1,0-1-1,-1 1 0,1-1 0,0 1 1,-1-1-1,1 0 0,-1 1 1,1-1-1,0 1 0,-1-1 0,1 0 1,-1 1-1,1-1 0,-1 0 1,1 0-1,-1 1 0,1-1 0,-1 0 1,1 0-1,-1 0 0,1 0 1,-1 1-1,1-1 0,-1 0 0,0 0 1,1 0-1,-1 0 0,1 0 1,-2-1-1,1 1-346,-1-1 0,0 0 0,0 1 0,0-1 0,0 0 0,1 0 0,-1-1 0,0 1 0,1 0 0,-3-3 1,-6-8-1091</inkml:trace>
</inkml:ink>
</file>

<file path=ppt/ink/ink2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20.263"/>
    </inkml:context>
    <inkml:brush xml:id="br0">
      <inkml:brushProperty name="width" value="0.05" units="cm"/>
      <inkml:brushProperty name="height" value="0.05" units="cm"/>
      <inkml:brushProperty name="color" value="#FF0066"/>
    </inkml:brush>
  </inkml:definitions>
  <inkml:trace contextRef="#ctx0" brushRef="#br0">34 130 9850,'-33'-41'4489,"45"40"-2112,9-12-905,4 2-328,1-5-528,-1 2-312,-5 4-408,-4-1-312,-5 5-1192,-1 0-601,-1 9 1289</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35.770"/>
    </inkml:context>
    <inkml:brush xml:id="br0">
      <inkml:brushProperty name="width" value="0.05" units="cm"/>
      <inkml:brushProperty name="height" value="0.05" units="cm"/>
      <inkml:brushProperty name="color" value="#FF0066"/>
    </inkml:brush>
  </inkml:definitions>
  <inkml:trace contextRef="#ctx0" brushRef="#br0">173 1 6009,'-4'-1'555,"-1"1"0,1 0 0,0 1 0,0-1 0,-1 1 0,1 0 0,0 0 0,0 0 0,0 0 0,0 1 0,0 0 0,0-1 0,0 2 0,-6 3 0,5-1-64,-1 0 0,0 1-1,1-1 1,0 1 0,0 0 0,1 0 0,-7 12 0,2 2 14,0 1 1,1-1-1,1 1 1,-7 41-1,10-40-281,1 0-1,1-1 0,1 1 0,1 0 1,3 28-1,-2-40-155,1-1 0,0 1 0,0-1 0,1 1 0,0-1 0,1 0 0,0 0 0,0-1 0,1 1 0,0-1 0,0 0 0,1 0 0,0 0 0,9 8 0,-1-5-24,1 0 0,0-1 0,0 0 0,1-1 0,0-1 0,1-1 0,0 0 0,0-1 0,34 7 0,-36-10-5,1 0 1,0-1 0,0-1-1,0-1 1,0 0 0,0-1-1,0-1 1,0 0 0,0-2-1,0 1 1,23-10 0,-31 8 23,0 1 0,0-2 0,-1 1 1,0-1-1,0 0 0,0 0 0,-1-1 0,1 0 0,-2 0 1,1 0-1,-1-1 0,0 0 0,-1 0 0,5-10 0,-2 1 128,0 0 0,-1 0 0,-1 0 0,-1 0-1,0-1 1,1-24 0,-4 32-114,-1 1 0,-1-1 0,0 1 0,0-1 0,0 1 0,-1 0 0,-1 0 0,0 0 0,0 0 0,-1 0 0,0 0 0,0 1 1,-1 0-1,0 0 0,0 0 0,-1 1 0,0-1 0,-1 1 0,1 1 0,-1-1 0,-1 1 0,1 0 0,-1 1 0,0 0 0,0 0 0,-1 1 0,1 0 0,-1 0 0,0 1 0,0 0 0,0 1 0,0 0 0,-1 0 0,-9 0 1,-27-2 77,26 4-77,0-2 0,0-1 0,0 0-1,0-1 1,-26-10 0,41 12-96,0 1 0,-1-1-1,1 1 1,0 0 0,0 0-1,-1 0 1,1 1 0,0 0-1,-1 0 1,1 0 0,0 1-1,-6 1 1,-36 14-5674,40-13 4017</inkml:trace>
</inkml:ink>
</file>

<file path=ppt/ink/ink2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20.633"/>
    </inkml:context>
    <inkml:brush xml:id="br0">
      <inkml:brushProperty name="width" value="0.05" units="cm"/>
      <inkml:brushProperty name="height" value="0.05" units="cm"/>
      <inkml:brushProperty name="color" value="#FF0066"/>
    </inkml:brush>
  </inkml:definitions>
  <inkml:trace contextRef="#ctx0" brushRef="#br0">1 453 9378,'4'0'379,"1"0"0,0 0 0,-1-1-1,1 0 1,0 0 0,-1 0 0,1 0 0,-1-1 0,1 0-1,-1 0 1,0 0 0,0 0 0,0-1 0,0 1 0,0-1-1,-1 0 1,1 0 0,-1-1 0,0 1 0,1-1 0,-2 1-1,1-1 1,0 0 0,-1 0 0,0 0 0,0-1 0,0 1-1,0 0 1,1-8 0,1 1 187,-1-1 0,-1-1 0,2-14 0,-3 24-515,-1 0 1,0 1 0,0-1-1,1 0 1,-2 0-1,1 1 1,0-1 0,-1 0-1,1 1 1,-1-1 0,0 1-1,1-1 1,-1 1-1,-1-1 1,1 1 0,0-1-1,0 1 1,-1 0 0,0 0-1,1 0 1,-3-3-1,3 5-49,0 0 0,1-1-1,-1 1 1,1 0-1,-1 0 1,0 0-1,1-1 1,-1 1-1,1 0 1,-1 0-1,0 0 1,1 0-1,-1 0 1,0 0-1,1 0 1,-1 1-1,1-1 1,-1 0-1,0 0 1,1 0-1,-1 0 1,1 1-1,-1-1 1,1 0-1,-1 1 1,1-1-1,-1 1 1,1-1-1,-1 0 1,1 1-1,-1-1 1,1 1 0,-1-1-1,1 1 1,0-1-1,0 1 1,-1-1-1,1 1 1,0 0-1,0-1 1,-1 1-1,1-1 1,0 1-1,0 0 1,0 0-1,-7 32 34,6-25-7,1 0 0,0 0 0,1 0 0,0 0 0,0 0 0,1 0 1,0 0-1,4 10 0,-5-16-11,0 1 1,0 0-1,0 0 0,1-1 1,-1 1-1,1-1 0,0 1 1,-1-1-1,1 1 0,0-1 1,1 0-1,-1 0 0,0 0 1,1-1-1,-1 1 0,1 0 1,-1-1-1,1 1 0,0-1 1,0 0-1,-1 0 0,1 0 1,0-1-1,0 1 0,4 0 1,-2-1 18,0 0 1,1 0-1,-1-1 1,0 1 0,0-1-1,0 0 1,1-1 0,-1 1-1,0-1 1,-1 0-1,1 0 1,0-1 0,-1 1-1,1-1 1,-1 0-1,0-1 1,0 1 0,0 0-1,0-1 1,0 0-1,-1 0 1,0 0 0,0-1-1,0 1 1,0-1 0,-1 1-1,0-1 1,0 0-1,0 0 1,1-5 0,13-93 549,-16 102-567,0 1-1,0-1 0,0 1 1,0-1-1,-1 1 0,1-1 0,0 0 1,1 1-1,-1-1 0,0 1 1,0-1-1,0 1 0,0-1 0,0 1 1,0-1-1,1 1 0,-1 0 1,0-1-1,0 1 0,1-1 1,-1 1-1,0-1 0,1 1 0,-1 0 1,0-1-1,1 1 0,-1 0 1,1-1-1,-1 1 0,0 0 0,1-1 1,-1 1-1,1 0 0,-1 0 1,1 0-1,-1 0 0,1-1 0,-1 1 1,1 0-1,-1 0 0,1 0 1,-1 0-1,1 0 0,-1 0 1,1 0-1,-1 0 0,1 0 0,-1 1 1,1-1-1,-1 0 0,1 0 1,0 1-1,0-1 334,8 16-116,-5-8-216,-1-1 0,1 0-1,0-1 1,0 1 0,0-1 0,1 1 0,0-2-1,11 11 1,-2-2 34,-13-13-49,-1-1 0,0 1 0,0-1-1,1 0 1,-1 1 0,0-1 0,1 1 0,-1-1-1,0 0 1,1 1 0,-1-1 0,0 0 0,1 0-1,-1 1 1,1-1 0,-1 0 0,1 0 0,-1 0-1,0 1 1,1-1 0,-1 0 0,1 0 0,-1 0 0,1 0-1,-1 0 1,1 0 0,-1 0 0,1 0 0,-1 0-1,1 0 1,-1 0 0,1 0 0,-1 0 0,1-1-1,-1 1 1,1 0 0,-1 0 0,0 0 0,1-1-1,-1 1 1,1 0 0,-1-1 0,0 1 0,1 0 0,-1-1-1,1 1 1,9-29 142,-5 10-160,9-31 37,-7 19-10,14-33-1,-21 63-12,1-1 0,-1 1 0,1 0 0,-1-1 1,1 1-1,0 0 0,0 0 0,0 0 0,-1-1 0,1 1 1,0 0-1,0 0 0,0 0 0,1 0 0,-1 1 0,0-1 1,0 0-1,0 0 0,2 0 0,-1 1-2,-1 0 1,0 0-1,0 0 1,0 0-1,0 0 1,0 0-1,0 0 0,0 0 1,0 1-1,0-1 1,0 0-1,0 1 1,0-1-1,0 1 0,0-1 1,0 1-1,0-1 1,0 1-1,1 1 1,1 1-3,0 0 0,0 1 0,0-1 1,0 1-1,-1-1 0,1 1 0,-1 0 1,0 0-1,0 0 0,-1 1 0,2 3 1,-2-5 8,-1 0 19,0 0 1,1 0-1,0 0 0,-1-1 0,1 1 0,0 0 0,0-1 0,1 1 0,-1 0 0,1-1 1,-1 1-1,1-1 0,0 0 0,-1 0 0,1 0 0,1 0 0,2 3 0,1-14 213,0 0-232,10-11 1,0 1-1,1 1 1,1 0-1,26-20 0,-39 35-37,0 0-1,1 0 1,-1 1-1,1 0 0,-1 0 1,1 0-1,0 0 1,7 0-1,21-7-1317,-33 8 1162,0 1 0,-1 0 0,1-1 0,0 1 0,0-1 0,-1 1 0,1-1 0,0 1 0,-1-1 0,1 1 1,-1-1-1,1 0 0,0 1 0,-1-1 0,1 0 0,-1 1 0,0-1 0,1 0 0,-1 0 0,0 1 0,1-1 1,-1 0-1,0 0 0,0 0 0,0 0 0,0 1 0,0-1 0,0 0 0,0 0 0,0 0 0,0 0 0,0 0 0,0 1 1,0-1-1,0 0 0,-1 0 0,1 0 0,0 1 0,-1-1 0,1 0 0,-1 0 0,1 1 0,-1-1 0,0 0 1,-7-13-1440</inkml:trace>
</inkml:ink>
</file>

<file path=ppt/ink/ink2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21.032"/>
    </inkml:context>
    <inkml:brush xml:id="br0">
      <inkml:brushProperty name="width" value="0.05" units="cm"/>
      <inkml:brushProperty name="height" value="0.05" units="cm"/>
      <inkml:brushProperty name="color" value="#FF0066"/>
    </inkml:brush>
  </inkml:definitions>
  <inkml:trace contextRef="#ctx0" brushRef="#br0">1 1 17436,'4'14'6769,"11"-3"-4680,-4-3-593,-8 0-392,-5-5-384,-6-3-968,7 0-424,-1 0 1464</inkml:trace>
</inkml:ink>
</file>

<file path=ppt/ink/ink2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01.269"/>
    </inkml:context>
    <inkml:brush xml:id="br0">
      <inkml:brushProperty name="width" value="0.05" units="cm"/>
      <inkml:brushProperty name="height" value="0.05" units="cm"/>
      <inkml:brushProperty name="color" value="#FF0066"/>
    </inkml:brush>
  </inkml:definitions>
  <inkml:trace contextRef="#ctx0" brushRef="#br0">1 4 8690,'-1'-3'10146,"9"5"-7922,-5-1-2214,0 1 1,0 0-1,0 0 1,0 0-1,0 0 0,0 1 1,3 2-1,19 28 506,-2 1-1,-1 1 1,-2 1-1,27 64 1,80 165 346,-88-188-858,-38-76-60,-1 0 0,1 0 1,0 1-1,-1-1 1,1 0-1,0 1 1,-1-1-1,0 1 0,1-1 1,-1 1-1,0-1 1,0 1-1,0-1 0,0 1 1,0-1-1,0 1 1,0-1-1,0 1 0,-1 1 1,-8-1-1787,-7-12 15,-3-10-134,-3-8 904</inkml:trace>
</inkml:ink>
</file>

<file path=ppt/ink/ink2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01.688"/>
    </inkml:context>
    <inkml:brush xml:id="br0">
      <inkml:brushProperty name="width" value="0.05" units="cm"/>
      <inkml:brushProperty name="height" value="0.05" units="cm"/>
      <inkml:brushProperty name="color" value="#FF0066"/>
    </inkml:brush>
  </inkml:definitions>
  <inkml:trace contextRef="#ctx0" brushRef="#br0">1 204 8994,'0'-4'364,"1"-1"-1,0 0 1,1 0-1,-1 1 1,1-1-1,0 0 1,0 1 0,0 0-1,1-1 1,-1 1-1,1 0 1,0 0 0,0 1-1,1-1 1,-1 1-1,6-5 1,6-4 213,1 2-1,31-18 1,-35 22-93,12-8 42,1 2-1,0 1 1,0 1-1,32-9 1,-49 18-444,0-1 1,0 1-1,1 0 1,-1 1-1,0 0 1,1 0-1,-1 1 1,8 1-1,-11-1-56,0 1-1,0-1 1,-1 1-1,1 0 0,-1 0 1,1 1-1,-1-1 1,0 1-1,0 0 0,0 0 1,0 0-1,0 1 1,-1-1-1,5 7 1,-4-4 19,-1 0 0,0 1 1,0 0-1,0-1 1,-1 1-1,0 0 1,-1 0-1,1 1 0,-1-1 1,-1 0-1,1 0 1,-1 0-1,0 1 1,-1-1-1,0 0 0,0 0 1,-1 0-1,-4 13 1,-1 4 39,-2 0 0,-1-1 0,0 0 0,-17 25 0,24-43-88,0 0 0,-1 0 0,0 0 0,0-1 1,0 1-1,0-1 0,-1 0 0,-5 4 0,9-7-51,0-1 0,0 1 0,-1 0 0,1-1 0,0 1 0,0-1 0,-1 1 0,1-1 0,0 1 0,-1-1 0,1 0 0,-1 0 0,1 0 0,0 0 0,-1 0 0,1 0-1,-1 0 1,1 0 0,0-1 0,-1 1 0,1-1 0,0 1 0,-1-1 0,1 1 0,0-1 0,0 1 0,-1-1 0,1 0 0,0 0 0,0 0 0,0 0 0,0 0 0,0 0 0,0 0 0,0 0 0,0 0 0,1 0 0,-1 0 0,-1-3 0,-1-3-393,0 1 0,0-1 0,0 0 1,1 0-1,0 0 0,0 0 0,0-10 1,-5-24-643</inkml:trace>
</inkml:ink>
</file>

<file path=ppt/ink/ink2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02.166"/>
    </inkml:context>
    <inkml:brush xml:id="br0">
      <inkml:brushProperty name="width" value="0.05" units="cm"/>
      <inkml:brushProperty name="height" value="0.05" units="cm"/>
      <inkml:brushProperty name="color" value="#FF0066"/>
    </inkml:brush>
  </inkml:definitions>
  <inkml:trace contextRef="#ctx0" brushRef="#br0">0 0 11018,'2'1'456,"-1"-1"-1,0 1 1,0 0-1,0 0 1,0 0 0,0 0-1,0 0 1,0 0-1,0 0 1,0 0-1,0 0 1,0 0-1,0 3 1,16 35 1526,-11-22-880,36 81 1490,141 348 990,-179-432-3632,-3-9-62,1 1-1,0-1 1,0 0-1,0 0 1,0 1-1,1-2 1,0 1-1,0 0 1,0 0-1,4 4 1,-6-9 37,-1 0 0,0 0-1,0 1 1,1-1 0,-1 0 0,0 0 0,0 0 0,1 0 0,-1 0-1,0 0 1,1 0 0,-1 0 0,0 0 0,0 0 0,1 0 0,-1 0 0,0 0-1,1 0 1,-1 0 0,0 0 0,0 0 0,1 0 0,-1 0 0,0-1-1,0 1 1,1 0 0,-1 0 0,0 0 0,0 0 0,1-1 0,-1 1 0,0 0-1,0 0 1,0 0 0,1-1 0,-1 1 0,0 0 0,0 0 0,0-1-1,0 1 1,0 0 0,0 0 0,1-1 0,-1 1 0,0-1 0,4-14-2289,-4 14 2108,5-23-1979,1-7 1038</inkml:trace>
</inkml:ink>
</file>

<file path=ppt/ink/ink2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02.570"/>
    </inkml:context>
    <inkml:brush xml:id="br0">
      <inkml:brushProperty name="width" value="0.05" units="cm"/>
      <inkml:brushProperty name="height" value="0.05" units="cm"/>
      <inkml:brushProperty name="color" value="#FF0066"/>
    </inkml:brush>
  </inkml:definitions>
  <inkml:trace contextRef="#ctx0" brushRef="#br0">48 148 10842,'-14'50'10586,"3"-6"-9816,2 1 0,-5 63 0,14-103-750,1-1 0,-1 1-1,1-1 1,-1 1-1,1-1 1,0 0 0,1 1-1,-1-1 1,1 0-1,0 0 1,0 0 0,5 7-1,-7-10-16,1 0-1,0 0 0,0 0 1,0 0-1,0-1 1,0 1-1,0 0 1,0 0-1,1-1 0,-1 1 1,0 0-1,0-1 1,1 1-1,-1-1 0,0 0 1,0 1-1,1-1 1,1 0-1,-1 0-4,0 0 0,-1-1 0,1 1 0,0-1 0,0 1 0,0-1 0,-1 0-1,1 1 1,0-1 0,-1 0 0,1 0 0,-1 0 0,1-1 0,-1 1 0,1 0 0,1-3 0,3-4-31,0 0 0,-1 0-1,0 0 1,0-1 0,-1 1 0,0-1 0,0 0 0,-1-1 0,0 1-1,-1 0 1,0-1 0,-1 0 0,0 1 0,0-1 0,-1 0 0,0 0-1,-1 1 1,0-1 0,-4-15 0,5 25 30,0-1 0,0 1 0,0-1 0,0 1 0,0 0 0,0-1 0,0 1 0,0-1 0,-1 1 0,1 0 0,0-1 0,0 1 0,0-1 0,-1 1 0,1 0 0,0-1 0,-1 1 0,1 0 1,0-1-1,-1 1 0,1 0 0,0 0 0,-1-1 0,1 1 0,-1 0 0,1 0 0,-1 0 0,1 0 0,0-1 0,-1 1 0,1 0 0,-1 0 0,1 0 0,-1 0 0,1 0 0,-1 0 0,1 0 0,0 0 0,-1 0 0,1 0 0,-1 1 0,1-1 0,-1 0 0,1 0 0,0 0 0,-1 0 0,1 1 0,-1-1 0,1 0 0,0 0 0,-1 1 0,1-1 0,0 0 0,-1 1 0,1-1 1,0 0-1,-1 1 0,1 0 2,0 0 1,-1-1 0,1 1-1,0 0 1,-1 0 0,1-1 0,0 1-1,0 0 1,0 0 0,0-1-1,0 1 1,0 0 0,0 0 0,0 0-1,0-1 1,0 1 0,1 0-1,-1 0 1,0 0 0,0-1 0,1 1-1,-1 0 1,0-1 0,1 1-1,-1 0 1,1-1 0,-1 1 0,1 0-1,-1-1 1,1 1 0,0-1-1,-1 1 1,1-1 0,0 1 0,-1-1-1,1 0 1,0 1 0,-1-1-1,1 0 1,1 1 0,2 1 0,1 0 0,0 0 1,-1 0-1,1-1 0,0 0 0,0 0 1,0 0-1,0 0 0,0-1 0,0 0 1,0 0-1,0 0 0,0-1 0,0 1 1,0-1-1,0 0 0,-1-1 0,1 1 1,0-1-1,8-5 0,-6 3 2,0-1 0,0 1 0,-1-2 0,0 1 0,0-1 1,0 0-1,-1 0 0,0 0 0,0-1 0,-1 0 0,0 0 0,5-9 0,10-30 20,14-28 20,-29 68 1,-1-1 1,2 1-1,-1 0 0,1 0 0,0 1 1,0-1-1,0 1 0,9-6 0,-13 9-3,1 1-1,-1 0 1,1 0-1,-1 0 0,1 0 1,-1 0-1,1 0 1,0 1-1,0-1 1,-1 0-1,1 1 0,0 0 1,0-1-1,-1 1 1,1 0-1,0 0 1,0 0-1,0 0 0,0 0 1,0 0-1,-1 0 1,1 1-1,0-1 0,0 1 1,-1-1-1,1 1 1,0 0-1,-1-1 1,1 1-1,0 0 0,-1 0 1,1 1-1,-1-1 1,0 0-1,1 0 0,1 3 1,0 0 63,-1 0 0,0 0 0,0 0 0,0 0 0,0 1 0,0-1 0,-1 1 0,0-1 0,0 1 0,0 0 0,-1-1 0,1 1 0,-1 8 0,-2-1-15,0 0 0,0-1 0,-1 1 0,-1-1 0,1 0 0,-2 0 0,0 0 0,0 0 1,-1-1-1,-8 11 0,9-13-72,-1 0 1,0 0 0,0-1 0,-1 0 0,0 0-1,-1-1 1,1 1 0,-1-2 0,0 1 0,-1-1-1,1 0 1,-16 5 0,22-9-42,-1 0 0,0 0 0,1-1 0,-1 1 0,1-1-1,-1 1 1,0-1 0,1 0 0,-1 0 0,0 0 0,1-1 0,-1 1 0,0-1 0,1 1 0,-1-1 0,-2-1 0,4 1-96,-1 0 1,0 0 0,1 0 0,0 0 0,-1-1 0,1 1 0,0 0 0,-1-1 0,1 1 0,0-1 0,0 1-1,0-1 1,1 0 0,-1 1 0,0-1 0,0 0 0,1 0 0,-1-1 0,0-2-263,1 0 1,0 1-1,-1-1 1,2 0-1,-1 0 1,0 1 0,1-1-1,0 0 1,0 1-1,1-1 1,-1 1-1,1-1 1,0 1-1,0 0 1,0-1-1,6-6 1,18-20-1006</inkml:trace>
</inkml:ink>
</file>

<file path=ppt/ink/ink2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03.234"/>
    </inkml:context>
    <inkml:brush xml:id="br0">
      <inkml:brushProperty name="width" value="0.05" units="cm"/>
      <inkml:brushProperty name="height" value="0.05" units="cm"/>
      <inkml:brushProperty name="color" value="#FF0066"/>
    </inkml:brush>
  </inkml:definitions>
  <inkml:trace contextRef="#ctx0" brushRef="#br0">1 330 10802,'6'4'1037,"-1"1"0,1-1 0,0 1-1,-1 1 1,0-1 0,0 1 0,-1-1-1,0 1 1,6 10 0,-6-8-839,-1-1 0,1 1 0,-1-1 1,-1 1-1,1 0 0,-1 0 0,-1 0 1,0 1-1,0-1 0,0 0 0,-1 0 1,0 1-1,-2 10 0,2-78-79,0 42-118,2 1 1,0-1 0,1 0-1,0 1 1,1 0-1,1 0 1,1 0 0,0 0-1,14-22 1,-19 35 20,0 1 1,0 0 0,1 0-1,-1 0 1,1 0 0,0 0-1,-1 0 1,1 0-1,0 1 1,0-1 0,0 1-1,0-1 1,1 1-1,-1 0 1,0 0 0,0 0-1,1 0 1,-1 0 0,1 0-1,-1 1 1,1-1-1,-1 1 1,1 0 0,-1-1-1,1 1 1,-1 0 0,1 1-1,-1-1 1,1 0-1,-1 1 1,1-1 0,-1 1-1,1 0 1,-1 0 0,0 0-1,1 0 1,-1 0-1,0 1 1,0-1 0,0 1-1,3 2 1,1 1 90,-1 1-1,0-1 1,0 1-1,-1 0 1,0 0 0,0 0-1,0 0 1,0 1 0,-1 0-1,-1 0 1,1 0 0,-1 0-1,2 8 1,-3 26 493,-1-37-368,0-14-64,1 1-137,-1-11-37,1-1 0,1 1 0,1-1 1,1 1-1,1 0 0,8-25 0,-10 39-2,0 0 0,1 1-1,0-1 1,-1 1 0,1 0-1,1 0 1,-1 0 0,10-7-1,-14 11 2,1 0-1,0 0 0,0 0 0,1 0 0,-1 1 0,0-1 0,0 0 0,0 0 1,1 1-1,-1-1 0,0 1 0,0-1 0,1 1 0,-1 0 0,0-1 0,1 1 0,-1 0 1,1 0-1,-1 0 0,0 0 0,1 0 0,-1 0 0,1 0 0,-1 1 0,0-1 0,1 0 1,-1 1-1,0-1 0,1 1 0,-1-1 0,0 1 0,0 0 0,0 0 0,1-1 1,-1 1-1,0 0 0,0 0 0,0 0 0,0 0 0,0 0 0,-1 0 0,1 1 0,0-1 1,0 0-1,-1 0 0,2 3 0,34 104-43,-36-107 46,1 0 1,-1 0 0,0 0-1,0-1 1,0 1 0,1 0-1,-1 0 1,0 0 0,1-1-1,-1 1 1,1 0 0,-1-1-1,1 1 1,-1 0 0,1-1 0,-1 1-1,1-1 1,-1 1 0,1-1-1,0 1 1,0-1 0,-1 1-1,1-1 1,0 0 0,-1 1-1,1-1 1,0 0 0,0 0-1,0 1 1,-1-1 0,1 0 0,0 0-1,0 0 1,0 0 0,0 0-1,-1 0 1,1 0 0,0 0-1,0-1 1,0 1 0,-1 0-1,1 0 1,0-1 0,0 1-1,-1 0 1,1-1 0,0 1 0,0-1-1,-1 1 1,1-1 0,-1 1-1,1-1 1,0 1 0,-1-1-1,1 0 1,-1 1 0,1-1-1,-1 0 1,1-1 0,5-6 16,-1 0 0,0 0 0,7-15 0,-12 22-18,23-49 56,23-79 0,-45 125-54,0 0 0,0 1-1,0-1 1,1 1 0,0-1 0,-1 1 0,1 0 0,1 0-1,-1 0 1,0 0 0,1 0 0,4-4 0,-6 6-2,0 1 0,-1-1 0,1 1 0,0 0 0,0-1 0,0 1 1,0 0-1,0-1 0,-1 1 0,1 0 0,0 0 0,0 0 0,0 0 1,0 0-1,0 0 0,0 0 0,0 0 0,0 0 0,0 1 0,1 0 1,0 0 0,0 0 0,0 0 1,0 1-1,0-1 0,0 1 1,-1-1-1,1 1 0,0 0 1,-1-1-1,1 1 0,1 4 1,5 8 76,-1 1 1,11 31 0,-14-35-26,0 1-1,0-1 1,1 0-1,1 0 0,0 0 1,0-1-1,15 17 1,-21-26-78,1-1 0,-1 1 1,1 0-1,-1-1 0,1 1 1,0 0-1,-1-1 0,1 1 1,0-1-1,0 1 1,-1-1-1,1 0 0,0 1 1,0-1-1,0 0 0,0 1 1,-1-1-1,1 0 0,0 0 1,0 0-1,0 0 0,0 0 1,0 0-1,0 0 0,-1 0 1,1 0-1,0 0 0,0-1 1,0 1-1,1-1 0,0 0-121,-1 0-1,1-1 1,-1 1-1,1-1 1,-1 0-1,0 1 1,0-1-1,1 0 1,-1 0-1,0 0 1,-1 1-1,2-4 1,2-6-867,-1 0 0,-1 0 0,0 0 0,1-12 0,-3-22-686</inkml:trace>
</inkml:ink>
</file>

<file path=ppt/ink/ink2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03.665"/>
    </inkml:context>
    <inkml:brush xml:id="br0">
      <inkml:brushProperty name="width" value="0.05" units="cm"/>
      <inkml:brushProperty name="height" value="0.05" units="cm"/>
      <inkml:brushProperty name="color" value="#FF0066"/>
    </inkml:brush>
  </inkml:definitions>
  <inkml:trace contextRef="#ctx0" brushRef="#br0">14 0 12683,'-13'22'4801,"13"-1"-3857,3-5-88,7-10-544,5-3-184,8-6-264,0-5-184,7-5-1112,5 6 2976,-6-3-1496</inkml:trace>
</inkml:ink>
</file>

<file path=ppt/ink/ink2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04.148"/>
    </inkml:context>
    <inkml:brush xml:id="br0">
      <inkml:brushProperty name="width" value="0.05" units="cm"/>
      <inkml:brushProperty name="height" value="0.05" units="cm"/>
      <inkml:brushProperty name="color" value="#FF0066"/>
    </inkml:brush>
  </inkml:definitions>
  <inkml:trace contextRef="#ctx0" brushRef="#br0">20 170 9802,'9'4'524,"-4"-2"-160,0 0 0,-1 0 1,0 0-1,1 1 0,-1 0 0,0-1 1,5 6-1,-8-7-260,0 1 0,0-1 1,0 1-1,0-1 0,-1 1 1,1-1-1,-1 1 0,1-1 0,-1 1 1,1 0-1,-1-1 0,0 1 1,0 0-1,0-1 0,0 1 0,0 0 1,0-1-1,0 1 0,-1 0 1,1-1-1,-1 1 0,1 0 1,-1-1-1,1 1 0,-2 2 0,-11 25 1134,1-4-309,2 0 0,1 1-1,1 0 1,1 0 0,-5 34 0,12-58-875,-1 0-1,1 1 0,0-1 0,0 0 1,0 1-1,0-1 0,1 0 1,-1 0-1,1 1 0,-1-1 1,1 0-1,0 0 0,0 1 0,0-1 1,0 0-1,1 2 0,-1-4-37,0 1 0,-1 0 0,1-1 0,0 1 0,0-1 0,0 1 0,0-1-1,0 1 1,0-1 0,0 0 0,0 1 0,0-1 0,0 0 0,0 0 0,0 0 0,0 0-1,0 0 1,0 0 0,1 0 0,-1 0 0,0 0 0,0 0 0,1-1 0,4-1-3,-1 0 0,0 0 0,-1-1 0,1 0 0,0 0 0,-1 0 0,0 0 0,1-1 0,-1 0 0,-1 1 0,5-7 1,4-7 1,0 0 1,-2 0-1,0-2 1,-1 1-1,-1-1 1,-1 0-1,0-1 1,-2 0-1,0 0 1,-1 0-1,-1-1 1,-1 1-1,-1-1 1,-1 1-1,-4-40 1,-7-46 146,8 98 62,1 10-85,1 13 14,9 20 140,1-1-1,1 0 0,21 44 0,-2-5 389,-24-58-540,1 3 23,0 0 0,2 0 0,0-1 0,0 0-1,21 28 1,-28-43-183,0-1 1,0 1-1,0-1 0,0 0 0,1 1 0,-1-1 0,0 0 0,0 0 0,1 0 0,-1 0 1,1 0-1,-1 0 0,1 0 0,0 0 0,-1-1 0,1 1 0,-1 0 0,1-1 0,0 0 1,0 1-1,-1-1 0,1 0 0,0 0 0,0 0 0,-1 0 0,1 0 0,0 0 0,0-1 0,-1 1 1,1-1-1,0 1 0,-1-1 0,1 1 0,0-1 0,1-1 0,4-3-668,-1-1 1,0 1-1,0-1 0,-1 0 0,0 0 0,6-10 0,-1 3-1040,19-22-417</inkml:trace>
  <inkml:trace contextRef="#ctx0" brushRef="#br0" timeOffset="1">836 256 19148,'2'12'7714,"-7"1"-5306,-6 4-303,-6-9-1193,-2-6-432,3-7-640,0-12-376,5-2-2305,-5-3 1953</inkml:trace>
</inkml:ink>
</file>

<file path=ppt/ink/ink2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12.132"/>
    </inkml:context>
    <inkml:brush xml:id="br0">
      <inkml:brushProperty name="width" value="0.05" units="cm"/>
      <inkml:brushProperty name="height" value="0.05" units="cm"/>
      <inkml:brushProperty name="color" value="#FF0066"/>
    </inkml:brush>
  </inkml:definitions>
  <inkml:trace contextRef="#ctx0" brushRef="#br0">3 3265 6049,'0'-2'442,"-1"0"-1,1 1 0,-1-1 1,1 0-1,0 0 1,-1 1-1,1-1 0,0 0 1,0 0-1,0 1 1,1-1-1,-1 0 0,0 0 1,1 1-1,-1-1 1,1 0-1,1-2 0,18-34 566,-17 33-853,227-345 3204,-133 228-3140,-58 77-176,38-60 0,51-99 1,206-318 871,-55 161-920,-138 167-97,-71 92 62,1-5 39,56-71 8,102-85 28,-22 17 266,-85 96 400,66-49 471,-175 186-1457,9-8 635,-7 15-5782,-17 6 4383</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41.635"/>
    </inkml:context>
    <inkml:brush xml:id="br0">
      <inkml:brushProperty name="width" value="0.05" units="cm"/>
      <inkml:brushProperty name="height" value="0.05" units="cm"/>
      <inkml:brushProperty name="color" value="#FF0066"/>
    </inkml:brush>
  </inkml:definitions>
  <inkml:trace contextRef="#ctx0" brushRef="#br0">539 39 7378,'-2'-1'745,"-33"-24"6028,31 23-6641,0 0 0,0 0 1,0 1-1,0-1 0,0 1 0,0 0 1,0 0-1,0 1 0,-1-1 0,1 1 0,0 0 1,0 0-1,-1 1 0,1-1 0,-4 2 1,-10 2 198,1 2-1,0 0 1,1 1 0,0 0 0,0 1 0,-22 16 0,17-11-123,2 2 0,-1-1 0,2 2 0,0 1 0,1 0-1,1 1 1,-26 37 0,22-24-50,2 1 0,1 1 0,2 1 0,-21 67 0,31-82-72,1 0 1,1 0-1,1 0 0,0 0 0,2 1 0,0-1 1,1 0-1,1 0 0,1 0 0,0 0 0,8 24 1,-4-26-8,0 0 0,1 0 0,1-1 0,1 0 0,0 0 0,1-1 0,0 0 0,1-1 0,1-1 0,0 1 0,1-2 0,1 0 0,0-1 0,0-1 0,1 0 0,0-1 0,1 0 0,0-2 0,0 0 0,1-1 1,19 5-1,-12-6 25,-1-1 1,1-2-1,0 0 1,48-3-1,-19-4 222,62-15 1,-104 17-280,1-1 0,-1 0 0,0-1 1,0-1-1,21-12 0,53-43 305,-75 52-305,-1 1 56,-1-1-1,0 0 1,0-1-1,0 0 1,-1-1-1,-1 1 1,8-16-1,-1-1 247,21-58 0,-32 72-282,-1 0-1,0 0 1,-1 0 0,0 0-1,-1 0 1,-1 0 0,0 0-1,-1 0 1,-5-22 0,-1-13-22,4 32-41,0 1 0,-1-1 0,0 1 0,-14-25 0,-5-14 17,18 36-20,-1 0 0,-1 1 0,-1 0-1,-15-22 1,18 31-1,-1 0 0,0 0 0,0 0 0,-1 1 0,0 1-1,0-1 1,0 1 0,-1 0 0,-15-7 0,-138-75 315,155 84-306,0 1 1,-1 0 0,1 0-1,-1 0 1,1 1 0,-1 0-1,0 1 1,1-1-1,-1 2 1,0-1 0,0 1-1,0 0 1,0 1 0,-12 2-1,-8 3 34,-1 1 0,-45 19 0,2 0-19,71-26-81,0 1 0,0-1 1,0 1-1,0-1 0,-1 0 0,1 1 0,0-1 0,0 0 0,-1 0 0,1 0 0,0 0 0,0 0 0,-1 0 1,1 0-1,0 0 0,0-1 0,-1 1 0,1 0 0,-2-2 0,2 1-97,1 0 0,0 0 0,0 0 0,-1 0 0,1 0 0,0 0 0,0 0 0,0 0 0,0 0 0,0 0 0,1 0 0,-1 0 0,0-1 0,0 1 0,1 0 0,-1 0-1,0 0 1,1 0 0,-1 0 0,1 1 0,-1-1 0,2-1 0,9-17-1130</inkml:trace>
</inkml:ink>
</file>

<file path=ppt/ink/ink2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13.050"/>
    </inkml:context>
    <inkml:brush xml:id="br0">
      <inkml:brushProperty name="width" value="0.05" units="cm"/>
      <inkml:brushProperty name="height" value="0.05" units="cm"/>
      <inkml:brushProperty name="color" value="#FF0066"/>
    </inkml:brush>
  </inkml:definitions>
  <inkml:trace contextRef="#ctx0" brushRef="#br0">146 0 7122,'-1'1'246,"0"-1"0,1 0 0,-1 1 1,0-1-1,0 0 0,0 1 0,1-1 1,-1 1-1,0-1 0,1 1 1,-1-1-1,0 1 0,1 0 0,-1-1 1,1 1-1,-1 0 0,1-1 0,-1 1 1,1 0-1,0 0 0,-1 0 1,1-1-1,0 1 0,-1 0 0,1 0 1,0 1-1,-5 28 491,4-27-270,-9 76 134,-4-1 1,-4-1-1,-2-1 0,-36 85 0,50-129 749,23-42-757,20-7-452,-6 3-107,-1-1 0,41-27 0,-63 35 3,1 0-1,-1-1 1,-1 1 0,0-1-1,0-1 1,0 1 0,-1-1-1,0-1 1,8-18-1,-11 22 103,-1 0-1,1 0 0,-1-1 1,-1 1-1,1-1 0,-1 0 1,0 1-1,-1-1 0,1 0 1,-2 1-1,1-1 0,0 0 1,-1 0-1,-1 1 0,1-1 1,-5-11-1,3 13-1,0 0 1,0 1 0,0 0-1,-1 0 1,1 0 0,-1 0-1,0 0 1,-1 1-1,1 0 1,0 0 0,-1 0-1,0 0 1,1 1-1,-11-4 1,8 3-120,0 1-1,0 0 1,-1 0-1,1 0 1,0 1 0,-1 0-1,1 1 1,0-1-1,-1 1 1,-8 2 0,16-2-68,-1 0-1,1 0 1,0-1 0,-1 1 0,1 0 0,0 0 0,0 0 0,-1 0 0,1 0-1,0-1 1,0 1 0,0 0 0,-1 0 0,1 0 0,0-1 0,0 1 0,0 0-1,-1 0 1,1-1 0,0 1 0,0 0 0,0 0 0,0-1 0,0 1-1,0 0 1,0 0 0,-1-1 0,1 1 0,0 0 0,0-1 0,0 1 0,0 0-1,0-1 1,0 1 0,1 0 0,-1 0 0,0-1 0,0 1 0,0 0 0,0-1-1,0 1 1,0 0 0,0 0 0,1-1 0,-1 1 0,0 0 0,0 0 0,0 0-1,0-1 1,1 1 0,8-18-923</inkml:trace>
</inkml:ink>
</file>

<file path=ppt/ink/ink2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28.253"/>
    </inkml:context>
    <inkml:brush xml:id="br0">
      <inkml:brushProperty name="width" value="0.05" units="cm"/>
      <inkml:brushProperty name="height" value="0.05" units="cm"/>
      <inkml:brushProperty name="color" value="#FF0066"/>
    </inkml:brush>
  </inkml:definitions>
  <inkml:trace contextRef="#ctx0" brushRef="#br0">11846 0 6417,'34'8'9809,"-34"-8"-9519,-9 3-68,5-2-158,1 1 0,-1 0 0,0-1 1,1 1-1,-1 1 0,1-1 0,0 0 0,-1 1 0,1 0 1,-3 3-1,-12 11 127,0-1 1,-1-1-1,0 0 1,-25 13-1,-257 149 598,183-104-539,-571 281-52,425-229-184,97-37-10,-174 120 0,202-119 22,-229 108 0,154-91 178,-206 137-1,-321 182 312,194-132-27,-111 53-440,490-269-6,-292 141 72,-576 297 687,524-228-288,171-90-497,277-162-20,-413 231 52,17 26-48,181-107-21,-180 138 50,-142 124-16,78-73 467,-22 58-56,411-320-147,64-51-28,-68 78 0,-51 80 222,133-155-140,-36 44 73,80-91-315,0 1 1,1 0-1,0 1 1,-11 30 0,15-32 139,-1-1 1,-14 22 0,-8 17-979,25-51-109</inkml:trace>
</inkml:ink>
</file>

<file path=ppt/ink/ink2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29.095"/>
    </inkml:context>
    <inkml:brush xml:id="br0">
      <inkml:brushProperty name="width" value="0.05" units="cm"/>
      <inkml:brushProperty name="height" value="0.05" units="cm"/>
      <inkml:brushProperty name="color" value="#FF0066"/>
    </inkml:brush>
  </inkml:definitions>
  <inkml:trace contextRef="#ctx0" brushRef="#br0">448 1 7210,'-95'22'3110,"60"-10"366,27-1 527,4-2-2309,-2 3-1128,0 0 0,1 1-1,0 0 1,-2 14-1,-3 7-315,-72 145 781,34-53-428,-80 182 348,119-286-187,10-23-745,0 0 1,0-1-1,0 1 0,1 0 0,-1 0 1,0 0-1,0 0 0,1 1 0,-1-1 0,1 0 1,-1 0-1,2 0 0,8-4 22,34-18 8,1 3 1,59-17-1,-71 26-37,-1-2 0,0-1 0,57-34 0,-80 42 35,-1 0-1,0-1 0,0 1 1,-1-2-1,0 1 0,0-1 1,-1 0-1,0-1 1,-1 0-1,0 0 0,0 0 1,-1-1-1,0 0 0,0 0 1,-1 0-1,-1 0 0,3-12 1,-5 13 5,-1 0 1,0 0-1,-1 0 1,1 0-1,-2-1 1,0 1-1,0 0 1,0 1-1,-1-1 0,0 0 1,-1 1-1,0 0 1,0 0-1,-8-10 1,-1-2-28,-1 1 1,0 1 0,-2 1-1,-25-23 1,34 34-19,-1 0 0,1 0 0,-1 1 0,-1 0 0,1 1 0,-12-5 0,17 8-8,0-1 0,-1 1 0,1 0 0,0 1 0,-1-1 0,1 1 0,-1-1 0,1 1 0,-1 0 0,1 0 1,-1 0-1,1 1 0,0-1 0,-1 1 0,1 0 0,-1 0 0,1 0 0,0 0 0,0 1 0,-4 2 0,6-4-19,1 0 0,-1 1 1,0-1-1,0 1 0,1-1 0,-1 1 0,1 0 0,-1-1 0,1 1 1,-1 0-1,1-1 0,-1 1 0,1 0 0,-1-1 0,1 1 1,0 0-1,-1 0 0,1 0 0,0-1 0,0 1 0,-1 1 1,2-1-99,-1 0 1,1 0 0,-1 0 0,1 0 0,-1 0 0,1 0 0,0 0 0,-1-1 0,1 1-1,0 0 1,0-1 0,-1 1 0,1 0 0,0-1 0,0 1 0,0-1 0,0 1-1,0-1 1,0 0 0,0 1 0,0-1 0,0 0 0,1 1 0,41 8-5080,11-5 2243</inkml:trace>
</inkml:ink>
</file>

<file path=ppt/ink/ink2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34.081"/>
    </inkml:context>
    <inkml:brush xml:id="br0">
      <inkml:brushProperty name="width" value="0.05" units="cm"/>
      <inkml:brushProperty name="height" value="0.05" units="cm"/>
      <inkml:brushProperty name="color" value="#FF0066"/>
    </inkml:brush>
  </inkml:definitions>
  <inkml:trace contextRef="#ctx0" brushRef="#br0">0 1012 5649,'0'-4'604,"0"1"-1,0-1 1,1 1 0,-1 0-1,1-1 1,0 1-1,2-7 1,2-18 7715,-3 27-8202,0 0 1,0 1-1,0-1 0,0 0 0,1 1 0,-1-1 0,0 1 0,0-1 1,0 1-1,0 0 0,5 1 0,8 0 33,0 1 1,0 1-1,0 0 1,0 1-1,0 0 1,17 9-1,-11-5 42,1 0 0,25 4-1,63 3 505,200 0 0,-186-12-375,573-21 522,-603 7-754,-1-5 1,152-44 0,-231 56-45,0-1-1,0-1 1,0 0 0,-1-1 0,0-1 0,0 0-1,18-14 1,-24 15 18,0 1 0,0-1 0,-1 0 0,0-1 0,-1 0 0,1 0 0,-1 0 0,-1 0-1,0-1 1,0 0 0,0 0 0,3-15 0,-3 2 78,0 0 1,-1 0-1,-1 0 0,-2-34 0,0 43-86,-2 1 0,0 0 0,0-1 0,-1 1 0,0 0 0,-1 0 0,-1 0 0,0 1 0,-8-15 0,-5-5-25,-2 1 0,-1 1-1,-1 2 1,-1 0 0,-2 1-1,0 1 1,-55-40 0,52 47-31,-2 1 0,0 1 0,-1 2 0,-1 1 0,0 1 0,-60-13 0,28 9 16,-164-31 25,199 43-40,-54-8-13,-1 4 0,-129 3 0,184 6 5,9 0-65,0 0 0,0 0 0,0 2 1,0 1-1,1 0 0,-1 1 0,-31 14 0,-6 8 11,-88 48-192,125-64 229,1 2 0,1 1 0,0 0 0,1 1 0,-18 20 0,7-3 16,1 2 0,2 1 0,2 1 1,-21 42-1,32-53 4,1 1 1,1 1-1,1-1 0,2 1 0,1 1 1,1-1-1,-2 39 0,6-47 7,1 0-1,1 0 1,0-1-1,2 1 1,0-1-1,1 1 1,1-1-1,13 33 1,-11-37 3,1 0 1,0-1 0,0 0-1,1 0 1,1-1-1,0 0 1,1 0-1,0-1 1,1-1-1,0 0 1,14 9-1,-10-10-552,1-1-1,0 0 1,0-1-1,1-1 1,-1-1 0,1 0-1,0-1 1,1-1-1,-1-1 1,1-1-1,34-1 1,30-7-1140</inkml:trace>
</inkml:ink>
</file>

<file path=ppt/ink/ink2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34.589"/>
    </inkml:context>
    <inkml:brush xml:id="br0">
      <inkml:brushProperty name="width" value="0.05" units="cm"/>
      <inkml:brushProperty name="height" value="0.05" units="cm"/>
      <inkml:brushProperty name="color" value="#FF0066"/>
    </inkml:brush>
  </inkml:definitions>
  <inkml:trace contextRef="#ctx0" brushRef="#br0">2 864 7226,'-2'3'3104,"9"-7"-1639,7-8 199,11-8-48,12-9 41,18-10 95,11-15-168,31-12 9,7-12-41,9-12-152,-7 2-255,-18 2-529,-10 10-216,-20 7-592,-4 7-344,-16 11-1953,-11 9 1665</inkml:trace>
</inkml:ink>
</file>

<file path=ppt/ink/ink2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36.042"/>
    </inkml:context>
    <inkml:brush xml:id="br0">
      <inkml:brushProperty name="width" value="0.05" units="cm"/>
      <inkml:brushProperty name="height" value="0.05" units="cm"/>
      <inkml:brushProperty name="color" value="#FF0066"/>
    </inkml:brush>
  </inkml:definitions>
  <inkml:trace contextRef="#ctx0" brushRef="#br0">1 252 9058,'-1'0'220,"1"1"0,0 0 0,0 0 0,0-1 0,0 1 0,0 0 0,0 0 0,0-1 0,0 1 0,0 0 0,1 0 0,-1-1 0,0 1 0,0 0 0,1 0 0,-1-1 0,0 1 0,1 0 0,-1-1 1,1 1-1,-1-1 0,1 1 0,-1 0 0,1-1 0,-1 1 0,1-1 0,0 1 0,22 16 959,-14-10-319,2 1-567,-1 0-1,0 1 0,-1 1 0,0 0 1,0 0-1,-1 0 0,-1 1 0,0 0 1,0 1-1,-1 0 0,0 0 1,7 25-1,-14-36 297,-3-7-338,-6-19-154,3 4-92,1-1-1,0 0 1,-2-26 0,7 41-8,1-1 1,0 0 0,0 0 0,1 0-1,0 0 1,2-9 0,-2 13 7,0 1 1,0-1-1,0 1 0,1 0 0,-1 0 1,1 0-1,0 0 0,0 0 0,0 0 0,1 0 1,-1 1-1,0-1 0,1 1 0,5-5 1,-5 6 19,0-1 1,0 1-1,1 0 1,-1 0 0,0 0-1,0 0 1,0 1-1,1 0 1,-1-1-1,0 1 1,1 0-1,-1 0 1,0 1 0,1-1-1,-1 1 1,0-1-1,0 1 1,0 0-1,0 0 1,0 1 0,0-1-1,0 1 1,0-1-1,0 1 1,0 0-1,3 3 1,0 0 47,1 1 0,-1-1 1,0 1-1,-1 0 0,0 0 1,0 1-1,0-1 0,0 1 0,6 15 1,-11-44 276,2 2-314,0-6 21,-2-4-46,9-51 0,-8 74 11,1 1 0,-1-1-1,1 1 1,0 0 0,0 0-1,1 0 1,0 0 0,0 0-1,0 0 1,1 1 0,0-1-1,0 1 1,0 0 0,7-6 0,-9 9 8,1 1 0,-1-1 0,0 1 0,1 0 0,-1 0 0,0 0 0,1 0 0,-1 0 1,1 1-1,0-1 0,-1 1 0,1-1 0,-1 1 0,1 0 0,0 0 0,-1 0 1,1 1-1,0-1 0,-1 1 0,1-1 0,-1 1 0,1 0 0,-1 0 0,1 0 1,-1 0-1,0 0 0,0 1 0,1-1 0,-1 1 0,0-1 0,3 4 0,6 6 25,-1 0-1,0 0 0,-1 1 0,11 17 0,-8-12-98,-12-16-41,0 0 0,1-1-1,-1 1 1,0-1-1,0 1 1,1-1-1,-1 1 1,0-1-1,1 1 1,-1-1-1,1 1 1,-1-1-1,1 0 1,-1 1-1,0-1 1,1 1 0,0-1-1,-1 0 1,1 0-1,-1 1 1,1-1-1,-1 0 1,1 0-1,-1 0 1,1 0-1,0 1 1,-1-1-1,1 0 1,0 0-1,-1 0 1,1 0 0,-1 0-1,1-1 1,0 1-1,-1 0 1,1 0-1,-1 0 1,1 0-1,-1-1 1,1 1-1,0 0 1,-1-1-1,1 1 1,-1 0-1,1-1 1,-1 1 0,0 0-1,1-1 1,-1 1-1,1-1 1,-1 1-1,0-1 1,1 1-1,-1-2 1,3-2-685,-1-1 0,0 1 0,0-1 0,0 0 0,1-7 0,5-19-628</inkml:trace>
</inkml:ink>
</file>

<file path=ppt/ink/ink2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36.729"/>
    </inkml:context>
    <inkml:brush xml:id="br0">
      <inkml:brushProperty name="width" value="0.05" units="cm"/>
      <inkml:brushProperty name="height" value="0.05" units="cm"/>
      <inkml:brushProperty name="color" value="#FF0066"/>
    </inkml:brush>
  </inkml:definitions>
  <inkml:trace contextRef="#ctx0" brushRef="#br0">0 390 10466,'11'4'2060,"0"0"0,0 1-1,19 12 1,-18-8-759,1 0 0,19 20 1,-23-19-1154,1 0 1,-1 1 0,-1 0-1,0 0 1,0 1 0,-1 0 0,-1 0-1,0 1 1,-1 0 0,0 0-1,-1 0 1,0 1 0,2 20 0,-7-24-183,-4-14-509,-7-18-438,7 10 845,0 0-1,-1 0 1,-1 1 0,0 0-1,-11-13 1,10 14 36,0-1-1,1-1 1,0 1-1,0-1 1,-7-19 0,-2-10-196,1 5 59,-14-56-1,26 80 230,1 0 0,0 0 0,1-1 0,0 1 0,1-1 0,0 1 0,1-1 0,4-21 0,-1 18 98,0 1 0,1 0 0,0 0 0,2 0 0,-1 1 0,13-18 0,-17 28-19,0 1 0,0 0-1,1-1 1,-1 1 0,1 1 0,0-1-1,0 0 1,0 1 0,0-1-1,0 1 1,1 0 0,-1 0-1,1 0 1,-1 1 0,1-1-1,0 1 1,0 0 0,0 0-1,-1 0 1,1 0 0,0 1 0,0-1-1,0 1 1,0 0 0,0 0-1,0 1 1,0-1 0,0 1-1,0 0 1,7 3 0,-5-2-26,-1 1 0,1 1 0,-1-1 0,0 1 0,0 0 0,0 0 0,0 0 0,-1 1 1,1 0-1,-1 0 0,0 0 0,-1 0 0,1 1 0,-1-1 0,0 1 0,-1 0 0,1 0 0,-1 0 0,0 0 0,2 12 1,-1-3-19,-1 1 0,0-1 0,-1 1 0,-1 0 0,0-1 0,-1 1 0,-5 24 0,3-30-65,0 1 1,-1-1 0,0 1 0,-1-1 0,0-1-1,-1 1 1,0-1 0,0 0 0,-1 0 0,0 0 0,-1-1-1,0-1 1,0 1 0,-1-1 0,0 0 0,0-1-1,-14 8 1,14-7-83,6-3 48,6-4-15,55-22 832,-45 16-563,0 1 0,1 0 1,-1 1-1,1 0 0,0 1 1,24-2-1,-29 5-140,1 0 1,0 0-1,0 1 1,0 0-1,-1 1 1,1 0-1,-1 0 1,1 1-1,-1 0 1,0 1-1,0 0 1,0 1-1,-1-1 1,1 2 0,13 11-1,3-1-2251,-15-18-603,-4-15-371,-6-5 2000</inkml:trace>
</inkml:ink>
</file>

<file path=ppt/ink/ink2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37.213"/>
    </inkml:context>
    <inkml:brush xml:id="br0">
      <inkml:brushProperty name="width" value="0.05" units="cm"/>
      <inkml:brushProperty name="height" value="0.05" units="cm"/>
      <inkml:brushProperty name="color" value="#FF0066"/>
    </inkml:brush>
  </inkml:definitions>
  <inkml:trace contextRef="#ctx0" brushRef="#br0">0 313 8770,'18'23'5290,"35"34"0,-37-42-4681,-1 0 0,-1 1 0,-1 1 0,15 23 0,-28-40-549,-1 0-49,0 0-1,0-1 0,0 1 1,1 0-1,-1-1 0,0 1 1,0-1-1,1 0 0,-1 1 1,0-1-1,1 1 0,-1-1 0,0 0 1,1 0-1,-1 1 0,1-1 1,-1 0-1,1 0 0,0 0 1,-1 1-1,1-3 0,-6-10-4,-1 0-1,0 1 1,0 0-1,-14-16 1,12 15-5,0 1 1,1-1 0,0 0-1,-12-29 1,19 38 0,-1 1-1,1-1 0,0 0 1,0 0-1,1 1 1,-1-1-1,1-7 0,0 10-1,0 0 0,0 0 1,1 0-1,-1 1 0,0-1 0,1 0 0,-1 1 0,0-1 0,1 0 0,-1 1 0,1-1 0,-1 0 0,1 1 0,-1-1 0,1 1 1,-1-1-1,1 1 0,0-1 0,-1 1 0,1-1 0,0 1 0,-1 0 0,1-1 0,0 1 0,0 0 0,-1 0 0,1-1 1,0 1-1,0 0 0,0 0 0,-1 0 0,1 0 0,0 0 0,0 0 0,-1 0 0,1 0 0,0 0 0,0 1 0,0-1 1,-1 0-1,1 0 0,0 1 0,-1-1 0,2 1 0,7 3 1,0 0 1,0 0 0,0 1-1,-1 0 1,0 0 0,15 13-1,10 6 125,-21-16 45,0 0 0,1-1 0,0-1-1,0 0 1,23 6 0,-33-12-101,1 1 1,-1 0 0,0-1-1,1 1 1,-1-1-1,1 0 1,-1-1 0,1 1-1,-1 0 1,1-1-1,-1 0 1,6-1 0,-7 0-32,0 1 1,0 0-1,0-1 1,0 1-1,0-1 0,-1 1 1,1-1-1,0 0 1,-1 0-1,0 1 1,1-1-1,-1 0 1,0-1-1,0 1 1,0 0-1,0 0 1,0 0-1,0-1 1,-1 1-1,1-4 0,0-3-9,0 1 0,-1-1 0,0 0 0,0 1 0,-1-1 0,-1 0 0,1 1 0,-1 0 0,-1-1 0,1 1 0,-8-15 0,-5-7-141,-31-47 0,39 66 28,-12-16-452,13 20-221,1 0 0,-1 0 0,2-1 0,-6-11 0,9 18 668,1 1 0,0-1 0,0 1 0,0-1 0,0 1 1,0-1-1,-1 1 0,1-1 0,0 1 0,0-1 1,0 0-1,1 1 0,-1-1 0,0 1 0,0-1 0,0 1 1,0-1-1,0 1 0,1-1 0,-1 1 0,0-1 0,0 1 1,1-1-1,-1 1 0,0-1 0,1 1 0,-1 0 1,1-1-1,-1 1 0,0 0 0,1-1 0,-1 1 0,1 0 1,-1-1-1,1 1 0,-1 0 0,1 0 0,-1-1 0,1 1 1,0 0-1,15-3-872</inkml:trace>
</inkml:ink>
</file>

<file path=ppt/ink/ink2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37.689"/>
    </inkml:context>
    <inkml:brush xml:id="br0">
      <inkml:brushProperty name="width" value="0.05" units="cm"/>
      <inkml:brushProperty name="height" value="0.05" units="cm"/>
      <inkml:brushProperty name="color" value="#FF0066"/>
    </inkml:brush>
  </inkml:definitions>
  <inkml:trace contextRef="#ctx0" brushRef="#br0">0 279 9146,'129'39'4095,"-125"-38"-3806,1 0-1,-1 1 0,0 0 0,0 0 0,0 0 0,0 1 1,0-1-1,0 1 0,-1 0 0,1 0 0,-1 0 0,0 0 1,0 1-1,0-1 0,0 1 0,-1 0 0,1 0 0,-1 0 1,0 0-1,0 0 0,-1 0 0,1 1 0,-1-1 0,0 1 1,0-1-1,1 8 0,-2-11-186,0 0 1,1 1 0,-1-1-1,0 0 1,0 1-1,0-1 1,0 1-1,0-1 1,0 0 0,0 1-1,0-1 1,-1 1-1,1-1 1,-1 2-1,0-3-74,0-1 0,0 0 0,1 0 0,-1 1 0,0-1 0,0 0-1,1 0 1,-1 0 0,1 1 0,-1-1 0,1 0 0,-1 0-1,1 0 1,-1 0 0,1 0 0,0 0 0,0 0 0,-1 0-1,1 0 1,0 0 0,0-2 0,-41-129 4,-18-74-127,58 197 88,-1 1 1,2-1-1,0-15 0,0 23 6,0-1 0,0 0 0,0 1 0,1-1-1,-1 1 1,1-1 0,-1 1 0,1-1 0,0 1 0,-1-1 0,1 1 0,1-2 0,-1 3 1,-1-1-1,1 1 1,-1-1-1,1 1 1,-1 0 0,1-1-1,0 1 1,-1 0 0,1 0-1,0-1 1,-1 1 0,1 0-1,-1 0 1,1 0 0,0 0-1,0 0 1,-1 0 0,1 0-1,0 0 1,-1 0-1,1 0 1,0 1 0,-1-1-1,1 0 1,-1 0 0,1 0-1,0 1 1,-1-1 0,2 1-1,4 3 28,0 0 0,-1 0 0,1 0 0,-1 1 0,0-1 0,0 1 0,0 1 0,3 5 0,36 55 624,-17-24 12,0-6 212,50 48 1,-51-56-746,0 0-1,38 56 1,-56-63-185,-8-21-37,0 1-1,0-1 1,1 0-1,-1 1 1,0-1-1,0 0 0,0 1 1,1-1-1,-1 0 1,0 1-1,0-1 1,0 1-1,0-1 0,0 0 1,0 1-1,0-1 1,0 1-1,0-1 1,0 0-1,0 1 1,0-1-1,0 1 0,0-1 1,0 0-1,0 1 1,-1-1-1,1 0 1,0 1-1,0-1 0,0 0 1,-1 1-1,1-1 1,0 0-1,0 1 1,-1-1-1,1 0 0,0 0 1,-1 1-1,-5-5-3950,-7-1 2952</inkml:trace>
</inkml:ink>
</file>

<file path=ppt/ink/ink2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38.152"/>
    </inkml:context>
    <inkml:brush xml:id="br0">
      <inkml:brushProperty name="width" value="0.05" units="cm"/>
      <inkml:brushProperty name="height" value="0.05" units="cm"/>
      <inkml:brushProperty name="color" value="#FF0066"/>
    </inkml:brush>
  </inkml:definitions>
  <inkml:trace contextRef="#ctx0" brushRef="#br0">0 172 12075,'8'18'5153,"3"-3"-2593,10-6-399,9-12-385,-3-10-88,16-12-271,-2-7-265,-3 1-408,-4 1-272,-8 0-1232,-3 3-1336,-32 5 1295</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43.027"/>
    </inkml:context>
    <inkml:brush xml:id="br0">
      <inkml:brushProperty name="width" value="0.05" units="cm"/>
      <inkml:brushProperty name="height" value="0.05" units="cm"/>
      <inkml:brushProperty name="color" value="#FF0066"/>
    </inkml:brush>
  </inkml:definitions>
  <inkml:trace contextRef="#ctx0" brushRef="#br0">21 142 5569,'-1'0'485,"0"0"-1,0 0 1,0-1 0,0 1-1,0 0 1,0 0-1,0-1 1,0 1 0,0-1-1,0 1 1,1-1 0,-1 1-1,0-1 1,0 0-1,0 1 1,1-1 0,-1 0-1,0 1 1,1-1-1,-1 0 1,1 0 0,-1 0-1,1 0 1,-1 0 0,1-1-1,7-11 3206,12-9-4569,-13 15 972,61-60 787,-66 65-846,1 0 1,0 1 0,0-1 0,0 1 0,0 0-1,1-1 1,-1 1 0,0 0 0,0 0-1,4-1 1,-5 2-27,0 0 1,0 0-1,0 0 0,0 0 1,0 0-1,0 0 0,0 0 1,0 0-1,0 0 0,0 1 1,0-1-1,0 0 0,0 1 1,0-1-1,0 0 0,0 1 1,0-1-1,-1 1 1,2 0-1,0 2-4,0-1 1,0 1-1,0 0 0,-1-1 1,1 1-1,-1 0 0,0 0 1,0 0-1,0 0 1,0 0-1,0 0 0,0 0 1,-1 0-1,1 6 0,-1 16-22,-1 1-1,0-1 0,-7 31 0,3-24-254,0 43 0,56-86-203,-3 6 563,-46 4-71,0 1 0,0 0 1,0-1-1,0 1 0,0 0 1,0 0-1,0 0 0,0 1 1,0-1-1,0 0 1,-1 1-1,1-1 0,0 1 1,0 0-1,0-1 0,0 1 1,-1 0-1,1 0 0,0 0 1,-1 0-1,1 1 0,-1-1 1,0 0-1,1 1 1,-1-1-1,0 1 0,0-1 1,1 1-1,-1 0 0,0-1 1,-1 1-1,1 0 0,0 0 1,-1-1-1,1 1 0,0 0 1,-1 0-1,0 0 1,0 0-1,1 0 0,-1 0 1,0 0-1,-1 0 0,1 0 1,0 0-1,0-1 0,-1 1 1,0 3-1,-1 4 36,-1 1 0,0-1 0,-1 1-1,1-1 1,-2 0 0,1-1 0,-10 15 0,5-12 2,0 0-1,-18 15 1,25-24-117,0 0-1,0 0 1,0-1 0,0 1-1,0 0 1,0-1 0,-1 0-1,1 1 1,-1-1 0,1 0-1,-1 0 1,1 0 0,-1-1-1,1 1 1,-1-1 0,0 1-1,1-1 1,-1 0 0,0 0-1,0 0 1,-4-1 0,6 0-76,1 1 1,-1-1 0,0 0 0,0 0 0,0 0 0,1 1-1,-1-1 1,0 0 0,1 0 0,-1 0 0,1 0 0,-1 0 0,1 0-1,-1-1 1,1 1 0,0 0 0,-1 0 0,1 0 0,0 0-1,0 0 1,0 0 0,0-1 0,0 0 0,3-33-2192,-3 29 1805,5-25-530</inkml:trace>
</inkml:ink>
</file>

<file path=ppt/ink/ink2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41.512"/>
    </inkml:context>
    <inkml:brush xml:id="br0">
      <inkml:brushProperty name="width" value="0.05" units="cm"/>
      <inkml:brushProperty name="height" value="0.05" units="cm"/>
      <inkml:brushProperty name="color" value="#FF0066"/>
    </inkml:brush>
  </inkml:definitions>
  <inkml:trace contextRef="#ctx0" brushRef="#br0">658 913 5185,'-16'2'2087,"7"-2"-1259,0 1 0,0 1 0,0 0 0,0 0 0,-12 5 1,20-6-679,-1-1 0,0 1 0,1 0 0,-1 0 0,1 0 0,0 0 1,-1 0-1,1 0 0,0 1 0,0-1 0,0 0 0,-1 1 0,1-1 1,0 1-1,1-1 0,-1 1 0,0-1 0,0 1 0,1-1 1,-1 1-1,1 0 0,-1 0 0,1-1 0,0 1 0,0 0 0,0-1 1,0 1-1,0 0 0,0 0 0,0-1 0,0 1 0,1 0 0,-1 0 1,2 2-1,-1-2-83,-1-1 0,1 1 0,0-1 0,0 0 0,0 1 0,0-1 1,0 0-1,0 0 0,0 1 0,0-1 0,0 0 0,1 0 0,-1 0 0,0-1 0,1 1 1,-1 0-1,1 0 0,-1-1 0,1 1 0,-1-1 0,3 1 0,38 6 494,-22-5-394,134 36 963,-8-1-111,-121-32-905,1-1-1,1-2 0,43-1 0,57-13 244,129-31 0,-184 30-123,123-16 288,-155 25-447,-1 3 0,78 6 0,119 19 825,247-8 1,-353-14-701,186 26 0,230 13 674,-209-50-283,3 1-16,-277 10-531,402-1 205,138 3 42,-494 0-259,409-8 217,-385 1-136,458-31-57,-464 20-30,94-7 117,-73 17-5,279-21 1,-408 22-117,0-1 0,36-12 0,-47 13-13,0 0 0,-1 0 0,1-1 0,-1 0 0,0 0 0,0-1-1,-1 0 1,1 0 0,7-9 0,-12 11 6,0 0-1,0 0 1,0-1-1,-1 1 1,1-1-1,-1 1 1,0-1-1,0 1 1,-1-1-1,1 1 1,0-7-1,-1-44 16,-1 39-30,0-6-5,-2-1 0,0 1-1,-1 0 1,-1 0 0,-1 0 0,-1 0 0,-17-33-1,10 27 24,-1 2 0,-1 0 0,-1 1 0,-1 0 0,-24-23-1,16 21-16,0 2-1,-2 1 0,-1 1 0,0 1 0,-2 2 0,0 1 0,-1 1 0,-1 2 0,0 1 0,-1 2 1,0 1-1,-51-8 0,-44-1-8,-1 5 0,-137 3 1,-262 27-38,394-9 54,-121 7 20,-464 7-31,312-23 7,-198-8 19,-28 0-5,77 3-5,399 3-21,-365-18-46,382 15 68,-557-44-102,459 21 103,-94-10-26,1 28-177,241 19 98,-96 20-1,174-23 65,0 0-1,0 1 0,0 1 1,1 0-1,0 0 0,0 1 1,0 1-1,1 0 1,0 1-1,-16 13 0,20-15 13,1-1 0,1 1 0,-1 0 0,1 1 0,0-1 0,0 1 0,1 0 0,0 0-1,0 0 1,1 1 0,0 0 0,0-1 0,0 1 0,1 0 0,1 0 0,-1 0 0,1 0 0,0 10 0,3 10 1,2 0 0,0-1 0,2 0 0,1 1 0,13 32 0,0-12 44,50 86 0,-60-117-39,0-2 0,1 0 0,1 0 0,1-1 0,0-1 0,1 0 0,0-1 0,31 21 0,-22-19 14,0-2 0,1-1 0,1 0 0,0-2 0,43 10 0,-3-7-234,1-3 1,0-4-1,0-2 1,83-7-1,-5-5-2206,-1-7 0,0-6 0,275-80 1,139-95-3599,-547 193 5958,197-74-752</inkml:trace>
</inkml:ink>
</file>

<file path=ppt/ink/ink2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42.109"/>
    </inkml:context>
    <inkml:brush xml:id="br0">
      <inkml:brushProperty name="width" value="0.05" units="cm"/>
      <inkml:brushProperty name="height" value="0.05" units="cm"/>
      <inkml:brushProperty name="color" value="#FF0066"/>
    </inkml:brush>
  </inkml:definitions>
  <inkml:trace contextRef="#ctx0" brushRef="#br0">70 2719 9002,'-70'56'6697,"280"-192"-3428,264-204-1469,167-104-47,-341 245-1541,758-512 1143,-112 101 1248,-822 534-2118,3 5 0,262-104 0,-376 170-507,-12 4-11,1 0 0,0 0 0,0 0 0,0 0 0,1 0 0,-1 1 0,0-1 0,0 1 0,0 0 0,0-1 0,1 1 0,-1 0-1,0 0 1,0 0 0,3 1 0,-5 0-107,0 0-1,0 0 1,0 0-1,0 0 1,-1 0 0,1 0-1,0 0 1,0-1-1,-1 1 1,1 0-1,-1 0 1,1 0 0,-1 0-1,1-1 1,-1 1-1,1 0 1,-1 0-1,0-1 1,1 1-1,-1 0 1,-1 0 0,1 0-101,-13 16 431,1 1-312</inkml:trace>
</inkml:ink>
</file>

<file path=ppt/ink/ink2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43.072"/>
    </inkml:context>
    <inkml:brush xml:id="br0">
      <inkml:brushProperty name="width" value="0.05" units="cm"/>
      <inkml:brushProperty name="height" value="0.05" units="cm"/>
      <inkml:brushProperty name="color" value="#FF0066"/>
    </inkml:brush>
  </inkml:definitions>
  <inkml:trace contextRef="#ctx0" brushRef="#br0">110 75 10674,'-1'0'422,"-15"0"5047,4 4-3646,9-1-1726,0 0 0,0 1 0,0-1 0,0 0 0,1 1 0,0-1 0,-4 7 0,-2 4 43,2-6-40,1 1 0,0 0 1,0 0-1,1 0 0,0 1 1,1-1-1,0 1 1,-4 20-1,4-1 290,1 0-1,2 39 1,0-59-311,1-1 0,0 0 0,0 0 0,1 0 0,0 0 0,1 0 1,0 0-1,0 0 0,0-1 0,1 1 0,0-1 0,0 0 0,6 7 0,-8-13-51,0 1-1,0 0 0,0-1 1,0 1-1,0-1 0,0 0 0,0 0 1,1 0-1,-1 0 0,0 0 0,1 0 1,-1 0-1,0-1 0,1 1 0,-1-1 1,1 0-1,-1 0 0,1 0 0,-1 0 1,1 0-1,-1 0 0,1-1 0,-1 1 1,0-1-1,1 0 0,-1 0 1,0 0-1,4-2 0,4-1 38,-1-2 0,-1 1 0,1-1 0,-1 0 0,10-10 0,-1-1-38,-1-1 1,0 0 0,-2-1 0,0-1-1,-1 0 1,-1-1 0,-1-1 0,-1 1-1,9-30 1,-19 50-29,0 0 1,1 0-1,-1 0 0,0 0 0,0 0 0,1 0 1,-1 0-1,0 0 0,1 0 0,-1 0 0,1 1 1,-1-1-1,1 0 0,0 0 0,-1 0 0,1 1 1,0-1-1,0 0 0,-1 1 0,1-1 0,0 0 1,0 1-1,0-1 0,0 1 0,0-1 1,0 1-1,0 0 0,0-1 0,0 1 0,1 0 1,0 0-3,0 1 0,0 0 0,0-1 1,0 1-1,-1 0 0,1 0 1,0 0-1,-1 0 0,1 1 0,-1-1 1,1 0-1,-1 1 0,1-1 1,-1 1-1,2 2 0,1 2 3,1-1 1,-1 1-1,2-1 0,-1 0 1,0 0-1,1-1 0,0 1 1,0-1-1,1 0 0,7 3 0,-10-6 6,0 1-1,0-1 0,0-1 0,0 1 0,0 0 0,1-1 0,-1 0 0,0 0 0,0 0 0,0-1 0,1 1 0,-1-1 0,0 0 0,0 0 0,0 0 0,0-1 0,0 1 0,-1-1 0,7-4 0,-5 2 41,1 0 0,-1 0 0,0-1-1,0 1 1,-1-1 0,1 0 0,-1-1 0,0 1 0,0-1-1,-1 0 1,0 0 0,0 0 0,0 0 0,-1-1-1,0 1 1,0-1 0,0 1 0,-1-1 0,0 0 0,-1 1-1,1-1 1,-2-11 0,1 13-28,0 0 1,-1 1-1,0-1 1,1 0-1,-2 1 1,1-1-1,0 1 1,-1-1-1,0 1 1,0 0-1,0-1 1,-1 1-1,0 0 1,1 1-1,-1-1 1,-1 0-1,1 1 1,0 0-1,-1 0 1,0 0-1,1 0 1,-1 0-1,0 1 1,-1-1-1,1 1 1,0 0-1,-1 1 1,1-1-1,-1 1 1,1 0-1,-1 0 1,-8-1-1,6 1-172,1 1 0,0 0 0,-1 0 0,1 0 0,-1 0-1,1 1 1,0 0 0,0 1 0,-1-1 0,1 1-1,0 0 1,0 1 0,0 0 0,1 0 0,-1 0 0,1 0-1,-7 6 1,12-9 54,-1 1 0,0-1-1,0 1 1,1-1 0,-1 1 0,1-1-1,-1 1 1,1 0 0,-1-1 0,1 1-1,-1 0 1,1 0 0,-1-1 0,1 1-1,0 0 1,-1 0 0,1 0 0,0-1-1,0 1 1,0 0 0,-1 0 0,1 0-1,0 0 1,0-1 0,0 1 0,1 0-1,-1 0 1,0 0 0,0 0 0,0-1-1,1 1 1,-1 0 0,0 0 0,1 0-1,-1-1 1,0 1 0,1 0 0,-1 0-1,2 0 1,11 8-1120</inkml:trace>
</inkml:ink>
</file>

<file path=ppt/ink/ink2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44.184"/>
    </inkml:context>
    <inkml:brush xml:id="br0">
      <inkml:brushProperty name="width" value="0.05" units="cm"/>
      <inkml:brushProperty name="height" value="0.05" units="cm"/>
      <inkml:brushProperty name="color" value="#FF0066"/>
    </inkml:brush>
  </inkml:definitions>
  <inkml:trace contextRef="#ctx0" brushRef="#br0">90 486 11418,'0'0'181,"0"-1"-1,0 1 1,0 0-1,0-1 0,0 1 1,0-1-1,0 1 0,0 0 1,0-1-1,0 1 1,-1 0-1,1-1 0,0 1 1,0 0-1,0-1 0,0 1 1,-1 0-1,1-1 1,0 1-1,0 0 0,-1 0 1,1-1-1,0 1 0,-1 0 1,1 0-1,0 0 1,-1-1-1,1 1 0,0 0 1,-1 0-1,1 0 0,0 0 1,-1 0-1,1 0 1,0 0-1,-1 0 0,1 0 1,-1 0-1,1 0 0,-1 0 1,-15 11 2094,-10 22-1693,20-22-528,1 0-1,0 0 0,0 0 0,1 0 1,1 1-1,-3 15 0,5-23-46,0-1 1,1 1-1,-1-1 1,1 0-1,0 1 1,0-1-1,0 1 1,0-1-1,1 1 0,-1-1 1,1 0-1,0 1 1,0-1-1,0 0 1,0 0-1,1 1 0,-1-1 1,1 0-1,0 0 1,0-1-1,0 1 1,0 0-1,0-1 0,1 1 1,-1-1-1,5 3 1,-5-4-6,0 0 0,1 0 0,-1 0 0,0-1 0,0 1 0,1-1 0,-1 1 0,1-1 0,-1 0 0,0 0 0,1 0 0,-1 0 0,0-1 0,1 1 0,-1-1 0,0 1 0,1-1 0,-1 0 0,0 0 0,0 0 0,0 0 0,0 0 0,0 0 1,0-1-1,0 1 0,0-1 0,0 1 0,-1-1 0,1 0 0,-1 0 0,2-2 0,6-6 14,-2 0 1,1-1 0,-2 0-1,8-15 1,-6 11-5,-1 0 0,0-1-1,-2 0 1,1 0 0,-2-1 0,0 1 0,-1-1 0,-1 0 0,1-33-1,-6-103 64,2 130-67,-2 0-1,-1 0 1,-1 0 0,0 1 0,-11-25 0,-6 4 0,21 41 8,1 1 0,-1 0 0,0 0 0,1-1 0,-1 1 0,0 0 0,0 0 1,0 0-1,0 0 0,0 0 0,-1 0 0,1 0 0,0 0 0,0 0 0,-1 0 0,1 1 0,0-1 1,-1 1-1,1-1 0,-1 1 0,1-1 0,0 1 0,-1 0 0,1 0 0,-1 0 0,1-1 0,-3 2 1,3-1 9,0 1 0,0-1 0,0 1 0,1 0 0,-1 0 0,0-1 0,0 1 0,1 0 0,-1 0 0,0 0 1,1 0-1,-1 0 0,1 0 0,-1 0 0,1 0 0,0 0 0,-1 0 0,1 0 0,0 0 0,0 2 0,-3 24 220,3-21-183,0 11-2,0 0 0,2 1 0,0-1 0,0 0 0,2 0 0,0 0 0,1 0 1,1-1-1,0 0 0,2 0 0,-1-1 0,2 1 0,0-2 0,1 1 0,0-1 0,1-1 0,1 0 0,0-1 1,1 0-1,27 20 0,-35-29-56,0 0 0,1 0 1,-1-1-1,0 0 1,1 0-1,-1 0 0,1-1 1,0 0-1,-1 0 0,1-1 1,0 1-1,0-1 0,-1 0 1,1-1-1,0 1 1,0-1-1,-1 0 0,1-1 1,0 1-1,-1-1 0,0 0 1,1-1-1,-1 1 0,0-1 1,0 0-1,0 0 1,-1-1-1,1 0 0,-1 1 1,0-1-1,0-1 0,0 1 1,0 0-1,-1-1 1,0 0-1,0 0 0,0 0 1,-1 0-1,1-1 0,-1 1 1,0 0-1,1-7 0,3-43 43,-6 53-48,1 0 0,-1 0 0,0 0-1,0 0 1,-1-1 0,1 1 0,0 0 0,-1 0 0,1 0 0,-1 0 0,0 0 0,1 0 0,-1 0 0,0 0-1,0 0 1,0 1 0,-1-1 0,1 0 0,0 0 0,-1 1 0,-2-3 0,3 4-2,1 0 1,0 0 0,-1 0 0,1 0-1,-1 0 1,1 0 0,0 0-1,-1 0 1,1 0 0,0 0-1,-1 0 1,1 0 0,0 0 0,-1 0-1,1 1 1,0-1 0,-1 0-1,1 0 1,0 0 0,-1 1-1,1-1 1,0 0 0,0 0 0,-1 1-1,1-1 1,0 0 0,0 1-1,0-1 1,-1 0 0,1 1-1,0-1 1,0 0 0,0 1 0,0-1-1,0 0 1,0 1 0,0 0-1,-4 15-20,4 17 1,1 0 1,5 33 0,-6-66 19,1 4-17,0-1-1,0 0 0,0 0 0,1 0 0,-1 0 0,1 0 1,0 0-1,0 0 0,0 0 0,3 3 0,-5-6 3,1 1-1,0 0 1,-1 0-1,1 0 0,0 0 1,0-1-1,-1 1 1,1 0-1,0 0 1,0-1-1,0 1 0,0-1 1,0 1-1,0-1 1,0 0-1,0 1 0,0-1 1,0 0-1,0 1 1,0-1-1,1 0 0,-1 0 1,0 0-1,0 0 1,0 0-1,0 0 1,0-1-1,0 1 0,0 0 1,0 0-1,0-1 1,0 1-1,0-1 0,0 1 1,2-2-1,-2 1 6,0 0 0,0-1 0,0 1 0,0 0 0,-1-1 0,1 1-1,0-1 1,-1 1 0,1-1 0,-1 1 0,0-1 0,1 0 0,-1 1 0,0-1 0,0 1-1,0-1 1,0 0 0,0 1 0,0-1 0,-1 1 0,1-1 0,-1-1 0,-13-40-11,10 34 10,2 4 19,-1-2 4,-1 0-1,2 0 0,-1-1 1,1 1-1,0-1 1,1 1-1,0-1 0,0 0 1,0 0-1,1 1 1,2-16-1,-1 22 11,0-1 0,0 1-1,0-1 1,0 1 0,0 0 0,0-1 0,0 1 0,0 0 0,1 0-1,-1 0 1,1 0 0,-1 0 0,1 0 0,-1 1 0,1-1 0,-1 0-1,1 1 1,0-1 0,-1 1 0,1-1 0,0 1 0,-1 0-1,1 0 1,0 0 0,-1 0 0,1 0 0,0 0 0,0 0 0,-1 1-1,3 0 1,7 1 60,0 0 1,0 0-1,13 6 0,-14-4-19,0 0 0,0 0 0,0 1 0,14 10-1,-21-13-46,-1 0-1,1 0 0,-1 0 1,0 0-1,1 0 0,-1 1 0,0-1 1,-1 1-1,1 0 0,0-1 0,-1 1 1,0 0-1,1 0 0,-1 0 1,0 0-1,-1 0 0,1 0 0,0 0 1,-1 0-1,0 4 0,5-17 104,4-21-140,-1-23-18,-7 36 19,1 0-1,1 1 1,1-1 0,0 1-1,1-1 1,1 1 0,16-32 0,-18 43 104,1 1 1,0-1 0,-1 1 0,2 0 0,-1 0 0,1 0 0,-1 1 0,1 0 0,0 0 0,1 1 0,-1-1 0,1 1 0,-1 1 0,1-1 0,0 1 0,0 0 0,0 1 0,0-1 0,0 2-1,0-1 1,1 1 0,-1 0 0,0 0 0,0 1 0,0 0 0,1 0 0,-1 1 0,0 0 0,-1 0 0,1 0 0,0 1 0,-1 0 0,1 1 0,-1-1 0,0 1 0,9 8 0,-13-11-49,-1 1 1,1 0 0,0 0 0,-1 1 0,1-1-1,-1 0 1,0 0 0,0 1 0,0-1 0,0 1-1,0-1 1,-1 1 0,1-1 0,-1 1 0,1-1 0,-1 1-1,0 0 1,0-1 0,0 1 0,0-1 0,-1 1-1,1 0 1,-1-1 0,1 1 0,-1-1 0,0 1-1,0-1 1,0 0 0,0 1 0,-1-1 0,1 0 0,-1 0-1,1 0 1,-4 3 0,-2 4-51,-1 0 0,0-1 0,-1 1 0,0-2 0,0 1 0,-12 6 0,14-10-262,0 0 1,-1 0 0,1 0 0,-1-1-1,0 0 1,0-1 0,0 0-1,-14 2 1,18-3-358,-1-1-1,1 0 1,-1 0 0,1-1-1,-1 0 1,1 1-1,-1-1 1,1-1 0,0 1-1,-9-4 1,-20-15-2109</inkml:trace>
</inkml:ink>
</file>

<file path=ppt/ink/ink2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44.678"/>
    </inkml:context>
    <inkml:brush xml:id="br0">
      <inkml:brushProperty name="width" value="0.05" units="cm"/>
      <inkml:brushProperty name="height" value="0.05" units="cm"/>
      <inkml:brushProperty name="color" value="#FF0066"/>
    </inkml:brush>
  </inkml:definitions>
  <inkml:trace contextRef="#ctx0" brushRef="#br0">99 14 8946,'-3'-2'616,"0"0"-1,-1 1 1,1-1-1,0 1 1,-1 0 0,1-1-1,-1 2 1,1-1 0,-1 0-1,-4 0 1,6 2-460,0-1 1,0 1-1,1-1 0,-1 1 0,0 0 1,1-1-1,-1 1 0,0 0 1,1 0-1,-1 0 0,1 0 1,0 1-1,-1-1 0,1 0 1,0 0-1,0 1 0,0-1 1,-1 1-1,2-1 0,-1 1 1,0 0-1,0-1 0,0 3 0,-4 7 218,1 0 0,0 1-1,1 0 1,1-1-1,0 1 1,0 0-1,1 0 1,1 18 0,1-3 131,1 0 0,11 48 0,-5-45-258,1-1 0,2 0 0,1 0 1,29 51-1,78 98 119,-85-130-356,-33-46-24,4 4-230,0 1 0,0-1-1,-1 1 1,1 0 0,-2 0 0,1 1 0,-1-1-1,0 1 1,-1 0 0,1 0 0,-2 0-1,2 10 1,-3-17 69,0 0 0,0 0 0,0 0 0,0 0 0,0 0 0,-1 0 0,1 0 0,0 0 0,-1 0 0,1 0 0,0 0 0,-1-1 0,1 1 0,-1 0 0,1 0 0,-1 0 0,0 0 0,1-1 0,-1 1 0,0 0 0,0-1 0,1 1 0,-1-1 0,0 1 0,0-1 0,0 1 0,-1 0 0,-11 8-1332</inkml:trace>
</inkml:ink>
</file>

<file path=ppt/ink/ink2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45.405"/>
    </inkml:context>
    <inkml:brush xml:id="br0">
      <inkml:brushProperty name="width" value="0.05" units="cm"/>
      <inkml:brushProperty name="height" value="0.05" units="cm"/>
      <inkml:brushProperty name="color" value="#FF0066"/>
    </inkml:brush>
  </inkml:definitions>
  <inkml:trace contextRef="#ctx0" brushRef="#br0">0 881 8202,'40'-32'9044,"41"-33"-4361,-14 17-2780,-26 21-1414,-2-2 1,-1-2-1,39-42 1,-7 0-2634,7 6-3988,-77 66 6108,1 1 0,-1 0 0,0-1 0,1 1 0,-1-1 0,1 1-1,-1 0 1,1-1 0,-1 1 0,1 0 0,-1 0 0,1-1-1,-1 1 1,1 0 0,-1 0 0,1 0 0,-1 0 0,1 0 0,0 0-1,-1 0 1,1 0 0,-1 0 0,1 0 0,-1 0 0,1 0 0,0 0-1,-1 0 1,1 0 0,-1 0 0,1 1 0,-1-1 0,1 0 0,-1 0-1,1 1 1,-1-1 0,1 0 0,-1 1 0,0-1 0,1 1 0,-1-1-1,1 1 1,-1-1 0,0 0 0,1 1 0,-1-1 0,0 1-1,0-1 1,1 1 0,-1 0 0,0-1 0,0 1 0,0-1 0,0 1-1,0-1 1,1 2 0,1 39 1983,-2-33-1683,1 12 642,1 1 0,7 37 0,-7-52-787,-1 0 0,1 0 1,0 0-1,1 0 1,0 0-1,-1 0 0,2 0 1,-1-1-1,1 0 1,0 1-1,0-1 0,0-1 1,7 7-1,-9-10-112,-1 0 1,0 0-1,1 0 0,-1 0 0,0 0 1,1-1-1,-1 1 0,1-1 0,-1 1 1,1-1-1,0 1 0,-1-1 0,1 0 0,-1 0 1,1 0-1,0 0 0,-1 0 0,1 0 1,0 0-1,-1 0 0,1-1 0,-1 1 0,1 0 1,-1-1-1,1 0 0,-1 1 0,1-1 1,-1 0-1,1 0 0,-1 0 0,0 0 0,1 0 1,-1 0-1,0 0 0,0 0 0,0 0 1,0-1-1,0 1 0,1-3 0,2-1-1,-1 0-1,0-1 0,-1 1 0,0 0 1,0-1-1,0 0 0,0 0 0,-1 1 1,2-11-1,-3-1 23,0 0 1,-1 0-1,-1 0 1,0 1-1,-1-1 1,-1 1-1,-11-28 1,15 43-15,0 0 1,0 1-1,0-1 1,0 0-1,0 1 1,0-1-1,0 1 0,0-1 1,0 0-1,0 1 1,0-1-1,1 0 1,-1 1-1,0-1 1,0 1-1,0-1 1,1 1-1,-1-1 0,0 0 1,1 1-1,-1-1 1,1 1-1,-1 0 1,1-1-1,-1 1 1,0-1-1,2 0 1,22-12 423,26-3-103,-15 7-247,39-4 1,-63 12-43,-1 0 1,1 0-1,0 1 1,0 1-1,0 0 1,0 1 0,-1 0-1,14 4 1,-22-5-21,0 0 0,0-1 0,1 1 1,-1 0-1,0-1 0,0 0 0,1 1 1,-1-1-1,0 0 0,1 0 0,-1 0 1,0-1-1,1 1 0,-1-1 0,0 1 1,0-1-1,1 1 0,-1-1 0,0 0 1,0 0-1,0 0 0,0-1 0,0 1 1,0 0-1,3-3 0,0-3 142,0 0 0,0 0 0,0 0 0,-1-1 0,7-13-1,-10 17-155,8-14 217,-1-1-1,-1 0 0,-1 0 1,-1 0-1,0-1 0,1-27 0,-5 39-199,-1 1 0,0-1 0,-1 0 0,1 1 0,-2-1 0,1 1-1,-1-1 1,-4-11 0,4 14-67,-1 1 0,1-1 0,-1 1-1,0 0 1,0 0 0,0 0 0,0 0-1,-1 1 1,0-1 0,1 1 0,-1 0-1,0 0 1,-1 0 0,-6-3 0,9 5-206,0 0 0,-1 0 0,1 0 0,-1 0 0,0 0 0,1 0 0,-1 1 0,0-1 0,1 1 0,-1 0 0,0 0 0,-5 0 0,2 4-2651,11-2 1223</inkml:trace>
</inkml:ink>
</file>

<file path=ppt/ink/ink2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46.382"/>
    </inkml:context>
    <inkml:brush xml:id="br0">
      <inkml:brushProperty name="width" value="0.05" units="cm"/>
      <inkml:brushProperty name="height" value="0.05" units="cm"/>
      <inkml:brushProperty name="color" value="#FF0066"/>
    </inkml:brush>
  </inkml:definitions>
  <inkml:trace contextRef="#ctx0" brushRef="#br0">83 239 5969,'0'-34'4439,"1"-32"-298,-5 44 2649,4 21-6683,-26 72 1389,-16 54-251,38-111-1141,1 1 1,1-1-1,1 1 1,0-1-1,0 1 1,2 0-1,1 14 1,-1-24-81,0-1 1,0 1-1,0-1 0,0 0 1,1 1-1,0-1 1,0 0-1,0 0 1,0 0-1,0 0 0,1 0 1,0-1-1,0 1 1,0-1-1,0 0 1,0 0-1,1 0 0,0 0 1,-1 0-1,1-1 1,0 0-1,0 0 1,0 0-1,1 0 0,-1 0 1,0-1-1,1 0 1,-1 0-1,1 0 0,-1 0 1,1-1-1,-1 0 1,1 0-1,-1 0 1,1 0-1,-1-1 0,6-1 1,8-2-10,-1 0-1,0-1 1,0-1-1,0 0 1,-1-1 0,0-1-1,17-12 1,-9 5-115,-1-2 0,0-1 0,34-35 0,-48 45-104,-2 0-1,1-1 1,-1 0 0,0 0-1,0-1 1,-1 0 0,-1 0-1,0 0 1,0-1 0,-1 0-1,0 0 1,-1 0 0,0 0-1,-1-1 1,-1 1-1,2-22 1,-6 5-324,1 19 403,1 1 1,0-1-1,0 1 1,1-1-1,1 1 1,-1-1-1,4-13 1,-1 36 559,-2 11 5,-1-15-275,0 0 1,1-1-1,0 1 1,1-1-1,0 0 1,0 0-1,1 1 1,0-1-1,1-1 1,0 1-1,8 13 1,-10-19-120,0 0 0,0 0-1,1 0 1,-1 0 0,1 0 0,0 0-1,0-1 1,0 0 0,0 1 0,0-1 0,0 0-1,1 0 1,-1-1 0,1 1 0,0-1-1,-1 1 1,1-1 0,0-1 0,-1 1 0,1 0-1,0-1 1,0 0 0,0 1 0,0-2 0,0 1-1,-1 0 1,1-1 0,0 0 0,0 0-1,-1 0 1,6-2 0,-5 2-10,-1 0-1,0-1 1,1 1-1,-1-1 1,0 1-1,0-1 1,0 0-1,0 0 1,0-1-1,-1 1 1,1-1-1,0 1 1,-1-1-1,0 0 1,0 0-1,0 0 1,0 0-1,0 0 1,-1 0-1,1 0 1,-1-1-1,0 1 1,0-1-1,0 1 1,0-1-1,-1 1 1,1-1-1,-1 1 1,0-1-1,0 0 1,0 1-1,-2-6 1,0-1 0,0 1-1,-1 0 1,-1 0-1,1 1 1,-1-1-1,-1 1 1,0-1 0,0 2-1,0-1 1,-1 0-1,-9-8 1,7 7-75,-1 1 1,-1 0-1,-13-8 0,20 14-81,0 0 0,0 0-1,0 0 1,-1 0 0,1 1 0,-1 0-1,1-1 1,-1 1 0,0 1-1,1-1 1,-1 0 0,0 1 0,0 0-1,1 0 1,-5 0 0,7 0 64,1 0 0,0 0 0,0 0 0,-1 0-1,1 0 1,0 0 0,0 0 0,-1 0 0,1 0 0,0 0 0,-1 0 0,1 0 0,0 0 0,0 0 0,-1 0 0,1 0-1,0 1 1,0-1 0,-1 0 0,1 0 0,0 0 0,0 0 0,-1 0 0,1 1 0,0-1 0,0 0 0,0 0 0,-1 0-1,1 1 1,0-1 0,0 0 0,0 0 0,0 1 0,0-1 0,0 0 0,-1 0 0,1 1 0,0-1 0,0 0 0,0 0-1,0 1 1,0-1 0,0 0 0,0 1 0,0-1 0,0 0 0,0 0 0,0 1 0,0-1 0,0 0 0,0 0 0,1 1-1,-1-1 1,0 0 0,0 0 0,0 1 0,0-1 0,0 0 0,1 0 0,-1 1 0,0-1 0,0 0 0,0 0 0,1 0-1,-1 1 1,0-1 0,0 0 0,0 0 0,1 0 0,21 9-3057,5-8 1991</inkml:trace>
</inkml:ink>
</file>

<file path=ppt/ink/ink2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46.986"/>
    </inkml:context>
    <inkml:brush xml:id="br0">
      <inkml:brushProperty name="width" value="0.05" units="cm"/>
      <inkml:brushProperty name="height" value="0.05" units="cm"/>
      <inkml:brushProperty name="color" value="#FF0066"/>
    </inkml:brush>
  </inkml:definitions>
  <inkml:trace contextRef="#ctx0" brushRef="#br0">124 497 7146,'-8'5'11028,"-12"5"-8672,19-10-2354,-4 3 108,0-1 0,0 1 0,0 0-1,0 1 1,0-1 0,1 1-1,0 0 1,-1 0 0,1 1 0,1-1-1,-7 9 1,1 0 106,6-10-151,1 0 0,-1 1 0,1-1 0,-1 1 0,1 0 0,1 0 0,-1 0 0,0 0 0,1 0 0,0 0 0,0 0 0,0 0 0,0 1 0,1-1 0,-1 0 0,1 1 0,0-1 1,1 0-1,-1 0 0,1 1 0,1 4 0,-2-9-63,1 0-1,-1 1 1,1-1 0,-1 0 0,0 0 0,1 0 0,-1 0-1,1 1 1,-1-1 0,1 0 0,-1 0 0,1 0 0,-1 0 0,1 0-1,-1 0 1,0 0 0,1 0 0,-1 0 0,1-1 0,-1 1-1,1 0 1,-1 0 0,0 0 0,1 0 0,-1-1 0,1 1 0,-1 0-1,0 0 1,1-1 0,-1 1 0,0 0 0,1-1 0,-1 1-1,0 0 1,1-1 0,-1 1 0,0 0 0,1-1 0,15-15 20,-10 9-11,-1-1 0,0 0 0,8-15 0,-11 17-64,2-1 0,-1 1-1,1 0 1,0 0 0,0 1-1,0-1 1,1 1 0,5-5-1,-8 8 27,0 1-1,-1 0 1,1 1-1,0-1 1,0 0-1,0 1 1,0-1-1,0 1 1,0-1 0,1 1-1,-1 0 1,0 0-1,0 0 1,3 1-1,36 6-35,0-1 56,-35-6 12,1 0 0,0-1 0,0 0 1,0 0-1,-1-1 0,1 0 1,-1 0-1,1 0 0,-1-1 1,0 0-1,0 0 0,0-1 1,0 1-1,-1-1 0,10-8 1,-9 5 53,-1 0 0,1 0 0,-1-1 1,0 1-1,-1-1 0,1 0 0,-2-1 1,1 1-1,-1 0 0,3-16 0,-2 1 76,-1-1-1,0 0 0,-2 0 1,-1-1-1,-1 1 0,-1 0 1,-1 0-1,-8-26 0,4 23-108,-2 1 0,-1 0 0,-1 0 0,-22-36 0,59 152 708,2-12-448,2-1-1,55 97 1,-71-149-361,-6-12-380,-1 0-1,0 1 1,-1-1 0,7 28-1,-14-32-2277,-4-9 208,2-11 937</inkml:trace>
</inkml:ink>
</file>

<file path=ppt/ink/ink2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47.359"/>
    </inkml:context>
    <inkml:brush xml:id="br0">
      <inkml:brushProperty name="width" value="0.05" units="cm"/>
      <inkml:brushProperty name="height" value="0.05" units="cm"/>
      <inkml:brushProperty name="color" value="#FF0066"/>
    </inkml:brush>
  </inkml:definitions>
  <inkml:trace contextRef="#ctx0" brushRef="#br0">1 218 11202,'23'-8'4433,"22"-17"-3040,12-5-537,1-11-344,1 0-184,-15 8 80,-13 6-1336,-8 14 696</inkml:trace>
</inkml:ink>
</file>

<file path=ppt/ink/ink2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47.873"/>
    </inkml:context>
    <inkml:brush xml:id="br0">
      <inkml:brushProperty name="width" value="0.05" units="cm"/>
      <inkml:brushProperty name="height" value="0.05" units="cm"/>
      <inkml:brushProperty name="color" value="#FF0066"/>
    </inkml:brush>
  </inkml:definitions>
  <inkml:trace contextRef="#ctx0" brushRef="#br0">136 191 10978,'0'5'616,"1"1"0,-1 0 0,1-1 0,0 1-1,1-1 1,-1 1 0,1-1 0,0 0 0,0 0 0,1 1-1,0-2 1,3 6 0,8 10 532,24 26 0,-25-30-413,112 111 2326,-66-70-2564,-26-19-385,-32-37-121,0 0 0,0 0-1,0 1 1,0-1 0,0 0 0,0 1 0,0-1-1,0 1 1,-1-1 0,1 1 0,-1-1 0,1 1-1,-1 0 1,0-1 0,1 1 0,-1-1 0,0 1-1,0 0 1,0-1 0,0 1 0,0 0 0,-1-1-1,0 4 1,0-5-52,1 1 0,-1-1-1,0 1 1,0-1 0,1 1 0,-1-1-1,0 0 1,0 1 0,0-1 0,0 0-1,1 0 1,-1 0 0,0 1 0,0-1-1,0 0 1,0 0 0,0-1 0,0 1-1,1 0 1,-1 0 0,0 0 0,0 0-1,-1-1 1,-23-8-1480,24 9 1422,-32-15-1943,1 0 1,1-3-1,-51-36 1,42 22 904,-73-72 1,105 95 1270,0 0 1,0 0 0,1 0 0,0-1 0,1 0 0,0-1 0,1 1-1,-8-22 1,12 27 57,-1 0-1,1-1 1,1 1-1,-1-1 1,1 1-1,0-1 1,0 0-1,1 1 0,-1-1 1,1 1-1,0 0 1,1-1-1,-1 1 1,1 0-1,0-1 1,1 1-1,-1 0 0,1 1 1,0-1-1,6-7 1,1 1 259,0 0 0,0 1 1,1 1-1,0 0 0,1 0 1,0 1-1,0 0 0,1 1 0,20-8 1,-11 7 123,-1 0 1,1 2 0,0 1-1,1 0 1,30-2 0,-48 7-466,1 0 0,-1-1 0,1 2 0,0-1 0,-1 1 1,1 0-1,-1 0 0,1 0 0,-1 1 0,0-1 0,1 1 0,4 4 0,-8-5-75,0 1 0,0-1 0,0 1 0,0 0 0,0 0 0,-1 0 0,1 0 0,-1 0 0,1 0 0,-1 0 0,0 0 0,0 1-1,0-1 1,0 0 0,0 1 0,-1-1 0,1 1 0,-1-1 0,1 1 0,-1-1 0,0 1 0,0 0 0,0-1 0,0 1-1,-1-1 1,1 1 0,-1-1 0,0 4 0,-4 11 20,0 0 0,-2-1-1,1 0 1,-15 23 0,15-29-153,0 0 1,0 0 0,-1-1-1,-1 0 1,0 0-1,0 0 1,-16 11 0,22-18-81,0-1 1,-1 0 0,1 0 0,-1-1-1,1 1 1,-1 0 0,0-1 0,1 1-1,-1-1 1,1 0 0,-1 0-1,0 0 1,1 0 0,-1-1 0,1 1-1,-1-1 1,0 1 0,1-1 0,-1 0-1,1 0 1,0 0 0,-1 0 0,1-1-1,0 1 1,0 0 0,-1-1 0,1 0-1,0 1 1,1-1 0,-1 0-1,0 0 1,0 0 0,1 0 0,0-1-1,-3-3 1,-12-29-1008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22.472"/>
    </inkml:context>
    <inkml:brush xml:id="br0">
      <inkml:brushProperty name="width" value="0.05" units="cm"/>
      <inkml:brushProperty name="height" value="0.05" units="cm"/>
      <inkml:brushProperty name="color" value="#FF0066"/>
    </inkml:brush>
  </inkml:definitions>
  <inkml:trace contextRef="#ctx0" brushRef="#br0">168 28 8882,'-5'-12'1105,"-5"-4"1406,10 16-2355,-1 0 1,1 0 0,-1 0 0,1 0 0,-1 0 0,1 0-1,-1 0 1,0 0 0,1 0 0,-1 0 0,1 1 0,-1-1 0,1 0-1,-1 0 1,1 0 0,-1 1 0,1-1 0,-1 0 0,1 1-1,-1-1 1,1 0 0,-1 1 0,1-1 0,0 1 0,-1-1 0,1 0-1,0 1 1,-1-1 0,1 1 0,-1 0 0,-15 26 3396,0 16-3252,9-22 35,-53 121 1531,22-68-1158,38-73-696,0 0 0,-1 0 0,1-1-1,0 1 1,0 0 0,0 0 0,0 0 0,1-1-1,-1 1 1,0 0 0,0 0 0,0-1-1,1 1 1,-1 0 0,0 0 0,1-1-1,-1 1 1,0 0 0,1-1 0,-1 1-1,1-1 1,-1 1 0,1 0 0,0-1-1,-1 1 1,1-1 0,-1 1 0,1-1-1,0 0 1,-1 1 0,1-1 0,0 0-1,0 1 1,-1-1 0,1 0 0,0 0-1,0 0 1,0 1 0,-1-1 0,2 0-1,1 1 35,1 0-1,-1-1 1,1 1-1,0-1 1,-1 1-1,1-1 1,0 0 0,3-1-1,7-3 45,-1-1-1,0-1 1,21-13-1,-11 7 24,-10 3-11,0 0 0,0-1 0,-1 0 0,-1-1 0,1 0 0,-2-1 0,12-15 0,-21 26-77,0-1 0,1 1 0,-1 0 1,0-1-1,0 1 0,0-1 0,0 1 0,-1-1 0,1 1 0,0-1 0,-1 0 0,1 1 0,-1-1 0,1 0 0,-1 1 0,0-1 0,0 0 0,0 0 0,0 1 0,0-1 0,0 0 1,0 0-1,0 1 0,-1-1 0,1 0 0,-1 0 0,1 1 0,-1-1 0,0 1 0,0-1 0,1 1 0,-1-1 0,0 1 0,-1-1 0,1 1 0,0 0 0,-2-2 0,-4-3 27,-2 0 0,1 0 0,-1 1 0,0 0 0,-14-5 0,-4-4-579,24 13 471,2 0-201,-1 0 0,1 0 0,0 0 0,-1 0 0,0 0 0,1 0 0,-1 1 0,1-1 0,-1 1 0,0-1 0,1 1-1,-1 0 1,0-1 0,0 1 0,1 0 0,-1 0 0,0 0 0,-2 1 0,1 8-1026</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43.403"/>
    </inkml:context>
    <inkml:brush xml:id="br0">
      <inkml:brushProperty name="width" value="0.05" units="cm"/>
      <inkml:brushProperty name="height" value="0.05" units="cm"/>
      <inkml:brushProperty name="color" value="#FF0066"/>
    </inkml:brush>
  </inkml:definitions>
  <inkml:trace contextRef="#ctx0" brushRef="#br0">2 10 8290,'-2'-9'12514,"2"12"-11697,5 16-345,0 3-152,12 40-240,-14-40-56,0 0-72,2 0-200,0-8-672,0-3-593,2 2-959,1-2-2249,8 2 3160</inkml:trace>
</inkml:ink>
</file>

<file path=ppt/ink/ink2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48.463"/>
    </inkml:context>
    <inkml:brush xml:id="br0">
      <inkml:brushProperty name="width" value="0.05" units="cm"/>
      <inkml:brushProperty name="height" value="0.05" units="cm"/>
      <inkml:brushProperty name="color" value="#FF0066"/>
    </inkml:brush>
  </inkml:definitions>
  <inkml:trace contextRef="#ctx0" brushRef="#br0">1 312 5313,'118'22'10831,"-9"-3"-6219,-54-11-2044,-55-11-2515,-1-1-1,1 0 1,-1 1 0,0-1 0,0 1 0,0-1 0,0 1 0,-1-1-1,1 1 1,-5-6 0,-29-43-49,32 48-79,1 0 1,0 1-1,0-2 0,1 1 0,-1 0 0,1 0 1,0 0-1,0-1 0,0 1 0,0 0 0,1-1 1,0 1-1,0-1 0,0 1 0,1-1 0,-1 1 1,1 0-1,0-1 0,0 1 0,1 0 0,1-5 1,3-3-403,1 0 0,0-1 1,1 2-1,16-20 0,-17 23 321,-2 2-380,1 1 1,0 0-1,0 0 0,0 1 0,1-1 0,-1 1 0,1 1 1,0-1-1,0 1 0,10-3 0,-1 1 279,-1 1 1,1 1-1,0 0 0,15 0 1,-29 2 343,-1 1 0,0 1 0,0-1 0,0 0 0,0 0 0,0 0 0,0 0 0,0 1 0,0-1 0,0 1 0,0-1 0,0 1 1,0-1-1,0 1 0,0-1 0,0 1 0,-1 0 0,1-1 0,0 1 0,0 0 0,-1 0 0,1 0 0,0-1 0,-1 1 0,1 0 0,-1 0 0,1 0 0,-1 0 1,1 0-1,-1 0 0,0 0 0,0 0 0,1 0 0,-1 2 0,2 48 2905,-1-13-1602,0-35-1296,0 0-1,0 0 0,0 0 1,0 0-1,0-1 0,1 1 1,-1 0-1,1 0 0,0-1 1,0 1-1,0-1 0,0 0 1,0 1-1,1-1 0,-1 0 1,1 0-1,-1 0 0,1-1 1,0 1-1,-1-1 0,1 1 1,0-1-1,0 0 0,0 0 1,0 0-1,0-1 0,0 1 1,1-1-1,4 1 0,-4-1-34,0-1 0,0 1 0,1-1 0,-1 0 0,0 0-1,0 0 1,0 0 0,-1-1 0,1 0 0,0 0-1,-1 0 1,1 0 0,-1 0 0,1-1 0,-1 1 0,0-1-1,0 0 1,0 0 0,-1 0 0,1 0 0,4-8-1,-6 9-36,0 0 0,1 0-1,-1 0 1,0 0-1,-1-1 1,1 1-1,0 0 1,0-1-1,-1 1 1,0-1-1,1 1 1,-1 0-1,0-1 1,0 1-1,0-1 1,-1 1 0,1-1-1,0 1 1,-1 0-1,0-1 1,1 1-1,-1 0 1,0 0-1,0-1 1,-1 1-1,1 0 1,0 0-1,-1 0 1,1 0 0,-1 0-1,1 1 1,-1-1-1,0 0 1,0 1-1,0-1 1,0 1-1,0 0 1,-3-2-1,-3-1-65,0 0 0,-1 0 0,1 1 0,-1 0 0,0 1 1,0 0-1,0 0 0,-15-1 0,-3 4-642,-25-2-972,50 1 1339,-1-1 1,1 1 0,-1 0 0,1-1-1,0 1 1,-1-1 0,1 0 0,0 0-1,-1 0 1,1 0 0,0 0 0,0 0-1,0-1 1,-4-2 0,1-3-892</inkml:trace>
</inkml:ink>
</file>

<file path=ppt/ink/ink2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48.876"/>
    </inkml:context>
    <inkml:brush xml:id="br0">
      <inkml:brushProperty name="width" value="0.05" units="cm"/>
      <inkml:brushProperty name="height" value="0.05" units="cm"/>
      <inkml:brushProperty name="color" value="#FF0066"/>
    </inkml:brush>
  </inkml:definitions>
  <inkml:trace contextRef="#ctx0" brushRef="#br0">0 3 9626,'2'-2'12918,"12"9"-10069,24 23-2877,-16-6 342,-1 0 0,-2 2 0,0 0 0,-2 2 0,-1 0 0,-1 0 0,18 49 0,23 121-1959,-55-193-1888,-6-10-962</inkml:trace>
</inkml:ink>
</file>

<file path=ppt/ink/ink2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49.297"/>
    </inkml:context>
    <inkml:brush xml:id="br0">
      <inkml:brushProperty name="width" value="0.05" units="cm"/>
      <inkml:brushProperty name="height" value="0.05" units="cm"/>
      <inkml:brushProperty name="color" value="#FF0066"/>
    </inkml:brush>
  </inkml:definitions>
  <inkml:trace contextRef="#ctx0" brushRef="#br0">0 190 8290,'0'2'4625,"10"-4"-672,14-14-2105,4-1-328,7-10-335,-4-3-193,-2 3-496,-4 3-184,-9 6-448,0 2-360,-7 8-1329,-1 3-551,3 3 1304</inkml:trace>
</inkml:ink>
</file>

<file path=ppt/ink/ink2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49.733"/>
    </inkml:context>
    <inkml:brush xml:id="br0">
      <inkml:brushProperty name="width" value="0.05" units="cm"/>
      <inkml:brushProperty name="height" value="0.05" units="cm"/>
      <inkml:brushProperty name="color" value="#FF0066"/>
    </inkml:brush>
  </inkml:definitions>
  <inkml:trace contextRef="#ctx0" brushRef="#br0">0 391 8578,'48'89'3810,"-48"-89"-3734,1 1 0,-1 0 0,0-1 1,1 1-1,-1-1 0,0 1 0,1-1 0,-1 1 0,0-1 0,1 1 1,-1-1-1,1 1 0,-1-1 0,1 1 0,-1-1 0,1 0 0,0 0 1,-1 1-1,1-1 0,-1 0 0,1 0 0,0 1 0,-1-1 0,1 0 1,-1 0-1,1 0 0,0 0 0,-1 0 0,1 0 0,0 0 0,-1 0 1,2 0-1,10-14 1727,-8 8-1146,6-7 287,-1-1 0,0 0 0,-2 0 0,1-1 0,5-18-1,-10 24-691,1-1-1,-2 0 0,1 0 0,-1 0 0,-1 0 0,0 0 1,0 0-1,-1-1 0,-2-17 0,2 27-242,-1-1 0,1 1 0,-1-1 0,1 1 0,-1-1 0,0 1 0,0 0 0,1-1 0,-1 1 0,0 0-1,0-1 1,0 1 0,0 0 0,-1 0 0,1 0 0,0 0 0,0 0 0,-1 0 0,1 1 0,0-1 0,-2 0 0,2 0-10,0 1 0,0 0 1,0 0-1,0 0 0,0 0 0,0 0 0,0 0 1,0 0-1,0 0 0,0 0 0,0 0 1,0 0-1,0 1 0,0-1 0,0 0 0,1 1 1,-1-1-1,0 1 0,0-1 0,0 1 1,0-1-1,1 1 0,-1-1 0,0 1 0,1 0 1,-1-1-1,0 1 0,1 0 0,-1 0 1,1 0-1,-1 0 0,1-1 0,0 1 0,-1 0 1,1 0-1,-1 1 0,-1 6-8,0 0 1,1-1-1,-1 1 0,2 0 0,-1 0 1,1 0-1,0 0 0,1 0 0,-1-1 1,2 1-1,3 13 0,-4-14 8,1-1 1,0 0-1,0 0 0,1 0 0,0 0 0,0-1 0,0 1 1,1-1-1,-1 0 0,1 1 0,1-2 0,-1 1 0,1 0 1,9 7-1,-11-11 1,-1 0 1,0 0-1,0 0 0,0 0 1,0 0-1,1 0 0,-1 0 1,0-1-1,1 1 0,-1-1 1,1 1-1,-1-1 1,0 0-1,1 0 0,-1 0 1,1-1-1,-1 1 0,0-1 1,1 1-1,-1-1 0,5-1 1,-4 0 0,0 0 1,0-1-1,1 1 1,-1-1-1,-1 0 1,1 1-1,0-1 1,-1 0-1,1-1 1,-1 1-1,0 0 1,2-6 0,0 1 3,0 0 1,-1-1 0,0 1-1,0-1 1,-1 0 0,-1 0-1,1 0 1,-1 0 0,-1 0-1,0 0 1,-1-11 0,-20-58 15,21 78-22,0 0-1,0 0 0,0 0 1,0 0-1,0 0 0,0 0 1,0-1-1,0 1 0,0 0 1,0 0-1,0 0 1,0 0-1,0 0 0,0 0 1,0 0-1,1-1 0,-1 1 1,0 0-1,0 0 1,0 0-1,0 0 0,0 0 1,0 0-1,0 0 0,0 0 1,0 0-1,1 0 0,-1-1 1,0 1-1,0 0 1,0 0-1,0 0 0,0 0 1,0 0-1,0 0 0,1 0 1,-1 0-1,0 0 1,0 0-1,0 0 0,0 0 1,0 0-1,0 0 0,1 0 1,-1 0-1,0 0 1,0 0-1,0 0 0,0 1 1,0-1-1,12 4-21,9 7 25,-11-2 8,0 1 0,17 21-1,-17-20 20,-1 0-1,21 17 1,-26-25-102,4 4 141,1 0 0,0 0 1,15 8-1,-23-15-104,0 0-1,-1 1 1,1-1 0,0 1 0,0-1-1,0 0 1,0 0 0,0 1 0,-1-1-1,1 0 1,0 0 0,0 0 0,0 0-1,0 0 1,0 0 0,0 0 0,0 0-1,0-1 1,-1 1 0,1 0 0,0 0 0,1-1-1,-1 0-87,-1 0 0,1-1 1,0 1-1,-1 0 0,1 0 0,-1 0 0,1-1 0,-1 1 0,0 0 0,0 0 0,1-1 0,-1 1 1,0 0-1,0-1 0,0 1 0,0 0 0,-1-1 0,1 1 0,0 0 0,0 0 0,-1-2 0,-10-36-4003,4 18 3159</inkml:trace>
  <inkml:trace contextRef="#ctx0" brushRef="#br0" timeOffset="1">169 15 11554,'-6'3'4890,"1"-2"-1762,5-2-3296,0-1-184,19-14-3625</inkml:trace>
</inkml:ink>
</file>

<file path=ppt/ink/ink2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3:50.117"/>
    </inkml:context>
    <inkml:brush xml:id="br0">
      <inkml:brushProperty name="width" value="0.05" units="cm"/>
      <inkml:brushProperty name="height" value="0.05" units="cm"/>
      <inkml:brushProperty name="color" value="#FF0066"/>
    </inkml:brush>
  </inkml:definitions>
  <inkml:trace contextRef="#ctx0" brushRef="#br0">1 273 10986,'8'9'1378,"0"0"0,1-1 0,0 0-1,1-1 1,0 0 0,12 7 0,-20-13-1161,0 0 1,1 0 0,-1 0-1,1 0 1,-1 0 0,1 0-1,-1-1 1,1 1 0,-1-1-1,1 0 1,-1 0 0,1 0-1,0 0 1,-1 0 0,1 0-1,-1-1 1,1 1-1,-1-1 1,1 0 0,-1 0-1,1 0 1,-1 0 0,0 0-1,1 0 1,-1-1 0,0 1-1,0-1 1,0 1 0,0-1-1,0 0 1,0 0 0,-1 0-1,1 0 1,1-3 0,15-24 363,-2 0 0,17-43 0,-21 43-547,2 1 0,31-49-1,-42 73-35,0 0-1,0-1 1,1 1 0,0 1-1,-1-1 1,2 0 0,-1 1-1,0 0 1,1 0 0,-1 0-1,11-4 1,-13 6-2,1 1 1,0-1-1,-1 1 0,1-1 1,0 1-1,0 0 1,0 0-1,-1 1 0,1-1 1,0 0-1,0 1 0,-1-1 1,1 1-1,0 0 1,-1 0-1,1 0 0,-1 1 1,1-1-1,-1 0 1,0 1-1,0 0 0,1-1 1,-1 1-1,3 3 0,6 8-66,-1-1 0,-1 1-1,0 1 1,0 0 0,7 17-1,-10-18-402,1 0 0,0 0 0,1-1 0,0-1 1,0 1-1,21 19 0,-12-20-1731,-3-9 947</inkml:trace>
</inkml:ink>
</file>

<file path=ppt/ink/ink2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6:44.582"/>
    </inkml:context>
    <inkml:brush xml:id="br0">
      <inkml:brushProperty name="width" value="0.05" units="cm"/>
      <inkml:brushProperty name="height" value="0.05" units="cm"/>
      <inkml:brushProperty name="color" value="#FF0066"/>
    </inkml:brush>
  </inkml:definitions>
  <inkml:trace contextRef="#ctx0" brushRef="#br0">15 1 10034,'0'63'5025,"-11"-52"-1320,8 3-2729,4 2-584,4-16-384</inkml:trace>
</inkml:ink>
</file>

<file path=ppt/ink/ink2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6:46.750"/>
    </inkml:context>
    <inkml:brush xml:id="br0">
      <inkml:brushProperty name="width" value="0.05" units="cm"/>
      <inkml:brushProperty name="height" value="0.05" units="cm"/>
      <inkml:brushProperty name="color" value="#FF0066"/>
    </inkml:brush>
  </inkml:definitions>
  <inkml:trace contextRef="#ctx0" brushRef="#br0">0 1 12555</inkml:trace>
</inkml:ink>
</file>

<file path=ppt/ink/ink2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6:50.313"/>
    </inkml:context>
    <inkml:brush xml:id="br0">
      <inkml:brushProperty name="width" value="0.05" units="cm"/>
      <inkml:brushProperty name="height" value="0.05" units="cm"/>
      <inkml:brushProperty name="color" value="#FF0066"/>
    </inkml:brush>
  </inkml:definitions>
  <inkml:trace contextRef="#ctx0" brushRef="#br0">520 614 7386,'-7'35'2910,"7"-34"-2807,0-1 0,0 1 0,0-1 0,0 1 0,0-1 1,0 1-1,0 0 0,0-1 0,0 1 0,0-1 0,0 1 1,1-1-1,-1 1 0,0-1 0,0 1 0,1-1 0,-1 1 1,0-1-1,1 1 0,-1-1 0,0 1 0,1-1 0,-1 0 1,1 1-1,-1-1 0,1 0 0,-1 1 0,1-1 0,-1 0 1,1 0-1,-1 1 0,1-1 0,-1 0 0,1 0 0,0 0 1,24 3 1132,-17-3-579,36 10 738,-30-6-1073,1-1-1,-1-1 0,1 0 1,16 0-1,30-2 328,-40 1-537,1 0 1,-1-2-1,1 0 0,-1-2 1,0 0-1,36-11 0,-51 12-97,-1-1 0,1 0 0,-1 0 0,0-1 0,0 1 0,-1-1 0,1 0 1,-1-1-1,1 1 0,-1-1 0,-1 0 0,1 0 0,-1 0 0,0 0 0,0-1 0,0 1 0,-1-1 0,0 0 0,0 1 0,0-1 0,-1 0 0,1-7 0,1-9 6,-1 1 0,-1-1-1,-1 0 1,-1 1 0,-4-23 0,2 32-15,0-1-1,0 0 1,-1 1-1,-1-1 0,0 1 1,-1 0-1,0 1 1,0-1-1,-2 1 1,1 1-1,-1-1 1,-1 1-1,-18-17 1,-9-4 11,-2 2 0,-61-37 0,58 40 12,26 16 70,0 1 0,-1 0 0,0 1 0,-1 1-1,0 1 1,0 0 0,0 1 0,-1 1 0,0 0-1,0 2 1,0 0 0,0 1 0,0 0 0,0 2-1,0 0 1,0 1 0,0 1 0,1 1 0,-1 0-1,1 1 1,0 1 0,0 1 0,-18 10 0,9-3-43,1 2 1,0 0-1,-32 30 1,45-35-14,1 1 0,0 1 0,0 0-1,1 0 1,1 1 0,0 0 0,-11 25 0,11-17 61,1-1 0,0 1 0,2 1 0,1-1 0,0 1 0,2 0 0,-1 34 0,4-49-47,0 0 1,0 0-1,1 0 1,0 0 0,1 0-1,0 0 1,0 0 0,0 0-1,1-1 1,0 1 0,1-1-1,0 0 1,0 0 0,0 0-1,1 0 1,0-1-1,0 0 1,1 0 0,0 0-1,0 0 1,0-1 0,1 0-1,0-1 1,12 7 0,-4-5 5,0 0 0,1-1 1,-1-1-1,1-1 0,0 0 1,0-1-1,0-1 0,0-1 1,1 0-1,-1-1 1,22-3-1,12-5-280,-1-3 0,63-22 0,-75 21-2664,68-34-1,-47 11 782</inkml:trace>
</inkml:ink>
</file>

<file path=ppt/ink/ink2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6:51.601"/>
    </inkml:context>
    <inkml:brush xml:id="br0">
      <inkml:brushProperty name="width" value="0.05" units="cm"/>
      <inkml:brushProperty name="height" value="0.05" units="cm"/>
      <inkml:brushProperty name="color" value="#FF0066"/>
    </inkml:brush>
  </inkml:definitions>
  <inkml:trace contextRef="#ctx0" brushRef="#br0">68 791 6905,'14'0'8333,"3"4"-6474,24 10-523,-31-10-1122,0 0 1,0-1-1,0 0 0,0-1 1,1 0-1,-1-1 1,13 1-1,31-2 652,0-2 0,89-15 0,105-36 696,-4 0-3,-202 46-1333,-1-1 1,54-20 0,-82 24-152,-1-1 0,0 0 0,-1-1 0,1-1 0,-1 0 1,0 0-1,-1-1 0,1 0 0,-2-1 0,1 0 0,15-21 1,-22 26-47,-1 0 0,0-1 0,1 1 0,-2-1 1,1 1-1,-1-1 0,1 0 0,-1 0 0,0 1 0,-1-1 1,1 0-1,-1 0 0,0 0 0,-1 0 0,1 0 1,-1 0-1,0 0 0,0 0 0,0 1 0,-1-1 1,1 0-1,-1 1 0,0-1 0,-1 1 0,-5-8 1,-5-8-11,-2 2 0,0-1 1,-1 2-1,-19-17 1,26 25-12,-46-43 24,-109-82 0,141 118-40,-1 1 0,-1 1 0,0 1 0,-1 2 0,0 0 1,-1 2-1,0 1 0,-34-6 0,32 9-22,-1 1 1,1 1-1,-1 2 1,0 1-1,0 1 0,0 2 1,1 1-1,-56 14 0,61-10 17,1 0-1,0 1 1,0 2-1,1 0 0,1 1 1,-1 1-1,2 1 1,0 1-1,-31 31 0,33-28 10,1 1-1,0 1 0,1 0 0,-26 44 1,37-54 3,1 0 0,-1 0 1,2 0-1,-1 0 0,2 1 1,-1-1-1,1 1 0,1 0 1,0 0-1,0-1 1,1 1-1,0 0 0,1 0 1,4 15-1,0-7 11,2 0-1,1 0 1,0-1 0,1-1-1,1 1 1,0-2 0,1 1-1,1-1 1,1-1 0,0 0-1,1-1 1,1-1 0,0 0-1,0-1 1,2 0 0,-1-1-1,1-1 1,1-1 0,36 14-1,-36-19-8,0 0 1,1-2-1,-1 0 0,1-1 0,0 0 0,-1-2 0,1 0 1,0-2-1,18-4 0,16-5-1024,92-36 1,-59 12-1275,-2-6 937</inkml:trace>
</inkml:ink>
</file>

<file path=ppt/ink/ink2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24.747"/>
    </inkml:context>
    <inkml:brush xml:id="br0">
      <inkml:brushProperty name="width" value="0.05" units="cm"/>
      <inkml:brushProperty name="height" value="0.05" units="cm"/>
      <inkml:brushProperty name="color" value="#FF0066"/>
    </inkml:brush>
  </inkml:definitions>
  <inkml:trace contextRef="#ctx0" brushRef="#br0">40 13 6729,'-40'42'11374,"41"-42"-11242,14-1 258,9-2 509,139 13 2231,-87-4-2424,-1-3 1,85-7-1,144-28 1386,-90 7-495,-164 22-952,57 4 0,-25 1 356,-66-4-489,-11 0-176,-12 0-569,-17 0-3260,11 1 2248</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43.869"/>
    </inkml:context>
    <inkml:brush xml:id="br0">
      <inkml:brushProperty name="width" value="0.05" units="cm"/>
      <inkml:brushProperty name="height" value="0.05" units="cm"/>
      <inkml:brushProperty name="color" value="#FF0066"/>
    </inkml:brush>
  </inkml:definitions>
  <inkml:trace contextRef="#ctx0" brushRef="#br0">9 0 7866,'0'1'11396,"-1"16"-11123,-2 31 246,0-20-105,1 37 0,3-58-326,-1 0-1,1 0 1,0 0 0,0-1 0,1 1-1,0 0 1,0 0 0,1-1 0,0 0 0,5 10-1,-5-13-69,-1 0-1,1 1 1,0-1 0,0-1-1,0 1 1,0 0-1,0-1 1,1 1 0,-1-1-1,1 0 1,0 0-1,0 0 1,0-1-1,-1 1 1,1-1 0,1 0-1,-1 0 1,0-1-1,0 1 1,0-1-1,0 0 1,0 0 0,1 0-1,-1 0 1,0-1-1,6-1 1,-5 1 12,0-1 0,-1 1 0,1-1 0,0 0 0,-1-1 0,1 1 0,-1-1 0,0 1 0,0-1 0,0-1 0,0 1 0,0 0 0,-1-1 0,1 0 0,-1 0 0,0 0 0,0 0 0,-1 0 0,1-1 0,-1 1 0,3-8 0,-4 7-13,1 1 0,-1-1 0,0 0 0,0 0 0,-1 1 0,0-1 0,1 0 0,-1 0 0,-1 0 0,1 0 0,-1 1-1,0-1 1,0 0 0,0 1 0,-1-1 0,0 0 0,1 1 0,-2 0 0,1-1 0,0 1 0,-1 0 0,0 0 0,0 1 0,0-1 0,0 0 0,-1 1-1,1 0 1,-7-5 0,-5-1 43,0 0 0,-1 1-1,0 0 1,0 1-1,-1 1 1,-24-6-1,14 6-3581</inkml:trace>
</inkml:ink>
</file>

<file path=ppt/ink/ink2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25.706"/>
    </inkml:context>
    <inkml:brush xml:id="br0">
      <inkml:brushProperty name="width" value="0.05" units="cm"/>
      <inkml:brushProperty name="height" value="0.05" units="cm"/>
      <inkml:brushProperty name="color" value="#FF0066"/>
    </inkml:brush>
  </inkml:definitions>
  <inkml:trace contextRef="#ctx0" brushRef="#br0">0 46 7914,'33'0'11308,"4"0"-6739,59 2-4021,7-2 1721,175-23 0,-166 10-1468,122 2 0,-225 11-839,1 0 1,-1 1-1,0 1 1,0-1 0,1 1-1,-1 1 1,12 5-1,4 4-3242,1 5-4535,-3-4 4446</inkml:trace>
</inkml:ink>
</file>

<file path=ppt/ink/ink2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26.555"/>
    </inkml:context>
    <inkml:brush xml:id="br0">
      <inkml:brushProperty name="width" value="0.05" units="cm"/>
      <inkml:brushProperty name="height" value="0.05" units="cm"/>
      <inkml:brushProperty name="color" value="#FF0066"/>
    </inkml:brush>
  </inkml:definitions>
  <inkml:trace contextRef="#ctx0" brushRef="#br0">0 176 8522,'10'-2'4945,"11"5"-3875,-14-2-318,57 2 1424,0-2 1,-1-4 0,96-15 0,-81 9-1085,546-95 3502,-542 86-4235,126-11 0,-206 29-605,0 0-1,1 0 1,-1 0 0,0 0 0,0 0 0,1 0-1,-1 0 1,0 1 0,0-1 0,0 1 0,1 0-1,-1 0 1,0 0 0,0 0 0,0 0 0,0 0-1,2 2 1,-5 7-1197</inkml:trace>
</inkml:ink>
</file>

<file path=ppt/ink/ink2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31.285"/>
    </inkml:context>
    <inkml:brush xml:id="br0">
      <inkml:brushProperty name="width" value="0.05" units="cm"/>
      <inkml:brushProperty name="height" value="0.05" units="cm"/>
      <inkml:brushProperty name="color" value="#FF0066"/>
    </inkml:brush>
  </inkml:definitions>
  <inkml:trace contextRef="#ctx0" brushRef="#br0">351 1311 7834,'19'2'2496,"0"-1"1,29-2-1,81-14 441,-129 15-2925,130-25 1497,86-9-55,-61 26-1171,80-8 294,-184 10-476,-1-3 1,81-24-1,-73 14-124,104-49 0,-144 58 66,0 0 0,-1 0 0,0-2 0,-1 0 0,-1-1 0,0 0 0,0-2 0,-1 1 0,19-28 1,-28 32 38,1 0-1,-2-1 1,0 1 0,0-1 0,-1 0 0,0 0 0,-1 0 0,0 0 0,-1 0 0,0-1 0,-1 1 0,-2-22 0,-1 8-49,-1 0-1,-1 0 1,-1 1-1,-16-40 1,14 48-64,0 0 0,-1 1 0,0 0 0,-2 0 0,1 1 0,-2 1 0,0 0 0,0 0 0,-1 1 0,-1 1 0,-20-14 0,-21-9-279,-105-48 0,100 53 318,-27-14 193,-159-104 0,230 136-191,-1 0-1,-1 1 0,1 0 1,-2 2-1,1 0 0,-1 1 0,0 1 1,-1 1-1,-32-5 0,25 8-16,-1 0 0,1 2-1,-1 1 1,0 2-1,1 0 1,-41 11 0,-16 12-18,2 3-1,-128 65 1,160-70 17,18-10 4,1 2 0,1 1 0,-54 40 1,75-49 4,-1 0 1,2 1 0,-1 1 0,1-1 0,0 1 0,1 0 0,0 1 0,1 0 0,0 0 0,1 1-1,0-1 1,1 1 0,0 0 0,-2 15 0,1 1 73,1 1 0,2-1 0,1 1 0,1 0 0,2-1 0,1 1 0,1-1 0,1 1 0,2-1 0,0-1 0,2 1 0,1-2 0,2 1 0,15 27 0,-14-32 77,0-1 0,2-1 0,0 0 0,1-1 0,1-1 0,0-1 0,2 0 0,0-1 1,1-1-1,0-1 0,1-1 0,1 0 0,0-2 0,0-1 0,1 0 0,38 9 0,-30-12-58,1-1 0,0-1 0,47 0 0,-58-5-608,-1 0 0,1-2 0,-1-1 0,0 0 0,0-2 0,29-10 0,-7-5-714</inkml:trace>
</inkml:ink>
</file>

<file path=ppt/ink/ink2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33.386"/>
    </inkml:context>
    <inkml:brush xml:id="br0">
      <inkml:brushProperty name="width" value="0.05" units="cm"/>
      <inkml:brushProperty name="height" value="0.05" units="cm"/>
      <inkml:brushProperty name="color" value="#FF0066"/>
    </inkml:brush>
  </inkml:definitions>
  <inkml:trace contextRef="#ctx0" brushRef="#br0">358 42 5145,'3'3'5336,"-2"-3"-5250,3-9 5485,-11 6-1417,-13 4-4337,16-1 548,-21-1-138,-1-1 1,1-1-1,-30-8 0,36 6-79,0 1 0,0 1 0,-1 0 0,1 2 0,-1 0 0,1 1 0,-29 4 0,33 0-831,10-1-821,8-2-1139</inkml:trace>
</inkml:ink>
</file>

<file path=ppt/ink/ink2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33.951"/>
    </inkml:context>
    <inkml:brush xml:id="br0">
      <inkml:brushProperty name="width" value="0.05" units="cm"/>
      <inkml:brushProperty name="height" value="0.05" units="cm"/>
      <inkml:brushProperty name="color" value="#FF0066"/>
    </inkml:brush>
  </inkml:definitions>
  <inkml:trace contextRef="#ctx0" brushRef="#br0">381 1 6545,'-38'26'2753,"37"-25"-2583,-1-1 0,1 0 0,0 1 1,-1-1-1,1 0 0,-1 0 0,0 0 0,1 0 0,-1 0 1,1 0-1,-1-1 0,1 1 0,0 0 0,-1-1 0,1 1 1,-1-1-1,1 0 0,-2 0 0,-4-2 463,-3 2-157,1 1 0,-1 0 0,1 1 0,0 0-1,-1 0 1,1 1 0,0 0 0,0 1 0,0 0 0,-10 5 0,-41 10 923,34-13-1016,11-1-312,1-2 0,-1 0 0,0 0 0,-25-1 0,40-1-114,-1 0-1,1 0 0,0 0 0,-1 0 0,1 0 1,0 0-1,-1 0 0,1 0 0,0 0 0,-1 0 1,1 0-1,0 0 0,-1 0 0,1-1 0,0 1 1,-1 0-1,1 0 0,0 0 0,0 0 0,-1 0 1,1-1-1,0 1 0,0 0 0,-1 0 0,1-1 1,0 1-1,0 0 0,-1 0 0,1-1 0,0 1 0,0 0 1,0 0-1,0-1 0,0 1 0,-1 0 0,1-1 1,0 1-1,0-1 0,11-6-628</inkml:trace>
</inkml:ink>
</file>

<file path=ppt/ink/ink2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34.557"/>
    </inkml:context>
    <inkml:brush xml:id="br0">
      <inkml:brushProperty name="width" value="0.05" units="cm"/>
      <inkml:brushProperty name="height" value="0.05" units="cm"/>
      <inkml:brushProperty name="color" value="#FF0066"/>
    </inkml:brush>
  </inkml:definitions>
  <inkml:trace contextRef="#ctx0" brushRef="#br0">1 0 7826,'0'8'7321,"17"3"-6273,12-1-159,47 7-585,-42-17-88,-2 3-128,-5 5-64,-5-2-512,-4 4-377,-6 7-831,10-7 952</inkml:trace>
</inkml:ink>
</file>

<file path=ppt/ink/ink2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35.046"/>
    </inkml:context>
    <inkml:brush xml:id="br0">
      <inkml:brushProperty name="width" value="0.05" units="cm"/>
      <inkml:brushProperty name="height" value="0.05" units="cm"/>
      <inkml:brushProperty name="color" value="#FF0066"/>
    </inkml:brush>
  </inkml:definitions>
  <inkml:trace contextRef="#ctx0" brushRef="#br0">0 15 10762,'13'2'4393,"10"-4"-2792,6 5-457,-2-7-384,-2 4-544,-1-5-1640,3-3 1080</inkml:trace>
</inkml:ink>
</file>

<file path=ppt/ink/ink2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38.315"/>
    </inkml:context>
    <inkml:brush xml:id="br0">
      <inkml:brushProperty name="width" value="0.05" units="cm"/>
      <inkml:brushProperty name="height" value="0.05" units="cm"/>
      <inkml:brushProperty name="color" value="#FF0066"/>
    </inkml:brush>
  </inkml:definitions>
  <inkml:trace contextRef="#ctx0" brushRef="#br0">31 62 6449,'0'0'218,"-1"-1"-1,1 1 0,0-1 1,-1 1-1,1 0 0,0-1 0,-1 1 1,1-1-1,-1 1 0,1 0 1,-1-1-1,1 1 0,-1 0 0,1-1 1,-1 1-1,0 0 0,1 0 1,-1 0-1,1 0 0,-1 0 1,1-1-1,-1 1 0,0 0 0,1 0 1,-1 0-1,1 1 0,-1-1 1,0 0-1,1 0 0,-1 0 0,1 0 1,-1 0-1,1 1 0,-1-1 1,0 0-1,1 0 0,-1 1 0,0 0 1,-6 32 459,5 16-70,2 0 1,10 81 0,1 3-11,6 154 162,3 187-112,-25-403-625,2-48-10,1 0 0,3 42-1,0-61-11,-1-1 1,1 1-1,1 0 0,-1-1 1,0 1-1,1-1 0,-1 0 0,1 1 1,0-1-1,0 0 0,1 0 1,-1 0-1,1 0 0,-1-1 0,1 1 1,0 0-1,0-1 0,0 0 1,0 0-1,0 0 0,1 0 1,-1-1-1,1 1 0,3 1 0,11 3 4,1-1-1,0 0 0,31 2 0,-11 0 1,-2-1 124,-1-1 0,1-2 0,73-4 0,105-24 283,4 0-202,-134 20-154,199-7 92,-217 13-103,-1 3-1,86 16 0,-35-1 406,148 5-1,-209-19-410,0 3 0,0 3 0,108 34 0,-148-40-34,0 0 0,0-1 0,0-1 0,1-1 0,-1 0 0,25-2 0,-32 0 29,0-1-1,-1-1 0,0 1 0,1-2 1,-1 1-1,0-1 0,0 0 0,0-1 0,0 0 1,-1 0-1,1 0 0,-1-1 0,0 0 1,6-7-1,7-2 169,-16 12-162,0 0 0,-1-1 1,1 1-1,-1-1 0,0 0 1,6-6-1,3-41 8,-3 20-42,-1 1 0,-1-1 1,3-41-1,3-11 7,-8 50-10,4-62 1,-11 35 7,-3 1 0,-2 0-1,-18-72 1,18 86-23,2-1 1,2 0-1,4-74 0,0 67 4,8-28-17,-5 57 40,-1 0 0,-1-41 0,-2 58-9,-1 0 0,1 0 0,-1 0 0,-1 0 0,1 0 1,-1 0-1,0 0 0,-1 0 0,1 1 0,-1-1 1,0 1-1,0 0 0,-1 0 0,1 0 0,-6-5 1,3 4-5,0 0 0,0 0 0,-1 1 0,0-1 0,0 2 0,0-1 0,0 1-1,-1 0 1,0 0 0,0 1 0,0 0 0,0 0 0,0 1 0,-1 0 0,1 1 0,0 0 0,-1 0 0,-8 1 0,-278-28 55,36 2-22,-3 31-29,153-1-5,-149-5 7,91-1-14,-270 7 7,411-5 6,8 0 5,0 0 1,-25-4 0,36 3 8,0-1 0,0 0 0,0 0 1,0-1-1,0 0 0,1 0 0,-1-1 0,1 1 0,-7-6 1,5 3 41,-1 0 1,0 0-1,0 1 0,0 0 1,-1 1-1,0 0 1,0 0-1,0 1 0,0 1 1,-13-2-1,6 2-26,0 2-1,0 0 1,0 1 0,0 1-1,-27 6 1,10 0-73,1 1 0,0 2 0,-49 24 0,61-21-1177,21-13 1075,-1-1-1,1 1 1,0 0 0,0 0 0,-1 0 0,1 0-1,0 0 1,0-1 0,0 1 0,0 0-1,0 0 1,0 0 0,0 0 0,0 0-1,0 0 1,0 0 0,1-1 0,-1 1 0,0 0-1,1 0 1,-1 0 0,0-1 0,1 1-1,-1 0 1,1 0 0,0 0 0,13 16-1332</inkml:trace>
</inkml:ink>
</file>

<file path=ppt/ink/ink2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40.545"/>
    </inkml:context>
    <inkml:brush xml:id="br0">
      <inkml:brushProperty name="width" value="0.05" units="cm"/>
      <inkml:brushProperty name="height" value="0.05" units="cm"/>
      <inkml:brushProperty name="color" value="#FF0066"/>
    </inkml:brush>
  </inkml:definitions>
  <inkml:trace contextRef="#ctx0" brushRef="#br0">43 1 6409,'-40'49'4817,"37"-51"-4320,3 1-1170</inkml:trace>
</inkml:ink>
</file>

<file path=ppt/ink/ink2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41.021"/>
    </inkml:context>
    <inkml:brush xml:id="br0">
      <inkml:brushProperty name="width" value="0.05" units="cm"/>
      <inkml:brushProperty name="height" value="0.05" units="cm"/>
      <inkml:brushProperty name="color" value="#FF0066"/>
    </inkml:brush>
  </inkml:definitions>
  <inkml:trace contextRef="#ctx0" brushRef="#br0">1 36 10778,'3'0'3761,"5"-3"-3625,1-7 3513,-1-12-2793</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44.334"/>
    </inkml:context>
    <inkml:brush xml:id="br0">
      <inkml:brushProperty name="width" value="0.05" units="cm"/>
      <inkml:brushProperty name="height" value="0.05" units="cm"/>
      <inkml:brushProperty name="color" value="#FF0066"/>
    </inkml:brush>
  </inkml:definitions>
  <inkml:trace contextRef="#ctx0" brushRef="#br0">0 18 10226,'67'-15'3922,"-67"14"-3821,1 1 0,0 0-1,-1-1 1,1 1 0,0 0 0,0 0-1,-1 0 1,1-1 0,0 1-1,-1 0 1,1 0 0,0 0-1,0 0 1,-1 0 0,1 1 0,0-1-1,0 0 1,-1 0 0,1 0-1,0 1 1,-1-1 0,1 0-1,0 1 1,-1-1 0,1 0-1,0 1 1,-1-1 0,1 1 0,-1-1-1,1 1 1,-1-1 0,1 1-1,-1 0 1,1 0 0,2 3 550,6 3-45,0 1 0,-1 0 0,0 1 0,0 0 0,-1 0 1,0 1-1,0 0 0,-1 0 0,-1 0 0,7 16 0,-3 1-912,-1 0-1,-2 1 1,5 32-1,-9-53-1199</inkml:trace>
</inkml:ink>
</file>

<file path=ppt/ink/ink2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43.749"/>
    </inkml:context>
    <inkml:brush xml:id="br0">
      <inkml:brushProperty name="width" value="0.05" units="cm"/>
      <inkml:brushProperty name="height" value="0.05" units="cm"/>
      <inkml:brushProperty name="color" value="#FF0066"/>
    </inkml:brush>
  </inkml:definitions>
  <inkml:trace contextRef="#ctx0" brushRef="#br0">4 96 6961,'-3'-96'10416,"19"127"-6513,-7-15-3362,90 217 2695,-30-63-2676,-59-146-568,-8-16-44,1 0-1,1 0 1,0-1-1,0 1 1,0-1-1,1 0 1,7 8-1,-23-17-6548,-10-2 5385</inkml:trace>
</inkml:ink>
</file>

<file path=ppt/ink/ink2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44.184"/>
    </inkml:context>
    <inkml:brush xml:id="br0">
      <inkml:brushProperty name="width" value="0.05" units="cm"/>
      <inkml:brushProperty name="height" value="0.05" units="cm"/>
      <inkml:brushProperty name="color" value="#FF0066"/>
    </inkml:brush>
  </inkml:definitions>
  <inkml:trace contextRef="#ctx0" brushRef="#br0">3 242 7017,'-1'-7'912,"0"0"0,1 0 0,-1-1 0,1 1 0,1 0-1,1-10 1,-1 12-714,0 1-1,1 0 1,0-1 0,0 1-1,0 0 1,1 0-1,-1 0 1,1 0 0,0 1-1,0-1 1,5-4-1,6-5 199,1 1 0,0 1 0,1 0 0,0 1 0,0 1 0,1 0 0,1 2 0,21-8 0,-14 7-139,-1 2 1,1 0 0,0 2-1,0 0 1,44 0-1,-65 4-225,-1 0 0,1 0 0,-1 1 0,1-1 0,-1 1 0,1 0 0,-1 0 0,1 0-1,-1 0 1,0 0 0,0 1 0,1 0 0,-1-1 0,0 1 0,0 1 0,-1-1-1,1 0 1,0 0 0,-1 1 0,1 0 0,1 3 0,-1-2 31,-1 0 0,0 1-1,-1-1 1,1 1 0,-1 0 0,0-1 0,0 1 0,0 0 0,-1 0-1,1-1 1,-1 1 0,0 0 0,-1 0 0,1 0 0,-3 6 0,0 4-19,-2-1 0,0 0 0,0 0 1,-2 0-1,1-1 0,-2 0 1,0 0-1,0-1 0,-1 0 1,-1 0-1,0-1 0,0-1 0,-1 1 1,0-2-1,-1 1 0,0-2 1,-23 13-1,20-12-276,12-6-159,-1 0 0,0-1 0,0 0 0,0 0 0,0 0 0,0 0 0,-1 0 0,1-1 0,-9 2 0,10-4-1503,8-1 852</inkml:trace>
</inkml:ink>
</file>

<file path=ppt/ink/ink2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44.534"/>
    </inkml:context>
    <inkml:brush xml:id="br0">
      <inkml:brushProperty name="width" value="0.05" units="cm"/>
      <inkml:brushProperty name="height" value="0.05" units="cm"/>
      <inkml:brushProperty name="color" value="#FF0066"/>
    </inkml:brush>
  </inkml:definitions>
  <inkml:trace contextRef="#ctx0" brushRef="#br0">0 161 7330,'5'11'1551,"0"1"0,0-1 0,1 0 0,9 11 1,-7-11-772,0 0 0,1-1 1,0 0-1,0-1 1,1 0-1,19 13 0,-17-14-342,-16-8-166,-19-17-177,13 5-100,0 0 0,0-1 1,-13-26-1,18 32 4,3 2 2,0 1 1,0-1-1,1 1 1,-1-1-1,1 0 1,0 0-1,0 0 1,0 1-1,1-1 1,0 0-1,0 0 1,0 0-1,1 0 1,-1 0-1,1 0 1,0 0-1,1 0 1,-1 1-1,1-1 1,0 1-1,4-9 1,0 3-207,0 1 0,1 0 0,0 0 0,0 0 0,1 1 1,0 1-1,17-14 0,-21 18-268,0 1 1,0 0-1,0-1 1,0 1-1,1 1 0,-1-1 1,1 1-1,-1-1 1,1 1-1,8 0 0,8-1-644</inkml:trace>
</inkml:ink>
</file>

<file path=ppt/ink/ink2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44.968"/>
    </inkml:context>
    <inkml:brush xml:id="br0">
      <inkml:brushProperty name="width" value="0.05" units="cm"/>
      <inkml:brushProperty name="height" value="0.05" units="cm"/>
      <inkml:brushProperty name="color" value="#FF0066"/>
    </inkml:brush>
  </inkml:definitions>
  <inkml:trace contextRef="#ctx0" brushRef="#br0">1 45 6369,'105'19'2936,"-104"-19"-2746,1 0-1,-1 0 1,1 1 0,-1-1 0,1 0 0,-1 1 0,0-1 0,1 1 0,-1-1 0,0 1 0,1 0 0,-1-1-1,0 1 1,0 0 0,1 0 0,-1 0 0,0 0 0,0 0 0,0 0 0,1 2 0,-2-2-120,0 0 0,0-1 0,0 1 1,0 0-1,0 0 0,0 0 0,0-1 1,0 1-1,0 0 0,0 0 0,0 0 1,-1-1-1,1 1 0,0 0 0,-1 0 1,1-1-1,-1 2 0,-1 1 327,-6 24 1182,2-14-1052,2 1-1,0 0 1,1 0-1,0 0 1,-1 20-1,4-32-468,0 0-1,0 1 1,0-1 0,0 0-1,1 1 1,-1-1-1,1 0 1,0 0-1,0 1 1,0-1 0,0 0-1,0 0 1,0 0-1,0 0 1,1 0-1,1 2 1,-1-2-11,1-1 0,-1 1 0,1-1 0,-1 0 0,1 0 0,-1 1 0,1-2 0,0 1 0,-1 0 0,1 0 0,0-1 0,0 0 0,-1 1 0,1-1 0,0 0 0,0-1 0,2 1 0,1-1-15,-1 1 1,0-1 0,1 0-1,-1-1 1,0 1 0,0-1-1,0 0 1,0 0-1,-1-1 1,1 1 0,-1-1-1,1 0 1,-1 0 0,0-1-1,0 1 1,0-1 0,-1 0-1,1 0 1,-1 0 0,0-1-1,0 1 1,0-1 0,-1 1-1,1-1 1,-1 0 0,1-6-1,-1 5-15,0 0 0,-1 1 0,0-1 0,0 0 0,-1 0 0,0 0 0,0 0 0,0 0 0,-1 0 0,0 0-1,0 0 1,0 0 0,-1 0 0,0 0 0,0 1 0,0-1 0,-1 1 0,0 0 0,0-1 0,0 1 0,-1 0 0,-7-8 0,4 7-73,0 0 1,0 1 0,0 0-1,0 0 1,-1 1 0,0 0-1,-14-6 1,19 9-82,1 0-1,-1 0 1,0 0-1,1 0 1,-1 1 0,0-1-1,0 1 1,1 0-1,-1-1 1,0 1-1,0 1 1,0-1 0,0 0-1,1 1 1,-1-1-1,0 1 1,1 0 0,-1 0-1,0 0 1,1 0-1,-1 0 1,1 1-1,-1-1 1,1 1 0,0 0-1,0-1 1,0 1-1,-2 3 1,0 3-1593,10-2 743</inkml:trace>
</inkml:ink>
</file>

<file path=ppt/ink/ink2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46.256"/>
    </inkml:context>
    <inkml:brush xml:id="br0">
      <inkml:brushProperty name="width" value="0.05" units="cm"/>
      <inkml:brushProperty name="height" value="0.05" units="cm"/>
      <inkml:brushProperty name="color" value="#FF0066"/>
    </inkml:brush>
  </inkml:definitions>
  <inkml:trace contextRef="#ctx0" brushRef="#br0">112 791 7554,'-1'4'8639,"-20"31"-6928,9-19-1565,-2 2 298,1 0-1,-21 39 0,31-52-400,1 0 1,0 0-1,0 0 1,0 1-1,0-1 1,1 1-1,0-1 1,0 1-1,1-1 1,-1 1-1,1-1 0,0 1 1,1 0-1,-1-1 1,1 1-1,0-1 1,1 1-1,2 7 1,-3-12-43,-1 1 1,1-1 0,0 1 0,-1 0 0,1-1-1,0 0 1,0 1 0,0-1 0,0 0-1,1 1 1,-1-1 0,0 0 0,1 0-1,-1 0 1,0 0 0,1 0 0,-1 0 0,1 0-1,-1-1 1,1 1 0,0-1 0,2 2-1,-2-3 2,1 1-1,-1 0 0,0 0 0,0-1 0,0 1 0,0-1 0,0 0 0,0 0 0,0 0 0,0 0 0,0 0 1,-1 0-1,1 0 0,0 0 0,2-3 0,4-4 7,-1 0 1,0 0-1,0-1 1,-1 0-1,10-19 0,-9 12-4,0-2 0,-1 1 0,-1-1 0,-1 0 0,0 0 0,-1 0 0,1-28 0,-4 13 7,-1 0 1,-1 0-1,-9-43 1,9 67 81,-14-52-288,15 58 301,0 0 0,0 0 0,0 1 1,-1-1-1,1 1 0,-1-1 0,0 1 1,1 0-1,-1-1 0,0 1 0,0 0 1,-1 0-1,1 0 0,0 1 0,-1-1 1,-4-2-1,17 48 389,-1 1-35,3 0 1,19 49-1,-26-81-410,1-1-1,-1-1 1,2 1 0,-1-1 0,2 0 0,0-1-1,0 0 1,0 0 0,1 0 0,1-1 0,0-1-1,17 13 1,-24-20-39,-1 1 0,1-1 0,-1 0 0,1 0-1,0 0 1,0 0 0,0 0 0,-1 0 0,1-1 0,0 0 0,0 1-1,0-1 1,0 0 0,0 0 0,0-1 0,0 1 0,0-1-1,0 1 1,3-2 0,-1 0 11,0-1-1,-1 1 1,1-1-1,-1 0 1,0 0-1,0 0 1,0-1-1,0 1 1,-1-1-1,5-6 1,-1 0 16,0-1 0,0 0-1,-1 0 1,-1 0 0,0-1 0,0 0 0,-1 0 0,3-18 0,-7 25-12,1 1-1,-2-1 0,1 0 1,-1 0-1,1 0 1,-3-5-1,-6-5 168,8 14-186,1 1 0,-1 0 1,1 0-1,-1 0 0,0 0 1,1 0-1,-1 0 0,1 0 1,-1 0-1,1 0 0,-1 0 1,1 0-1,-1 0 0,0 0 0,1 0 1,-1 0-1,1 1 0,-1-1 1,1 0-1,-1 0 0,1 1 1,-1-1-1,1 0 0,-1 1 1,1-1-1,0 1 0,-1-1 1,1 0-1,-1 2 0,0-1 3,1 1 0,-1-1-1,1 1 1,-1-1-1,1 1 1,-1 0 0,1-1-1,0 1 1,0 0 0,0-1-1,0 1 1,0 0-1,0-1 1,1 1 0,-1-1-1,0 1 1,2 3 0,10 28 39,-9-27-49,0 0-1,1 0 1,0 0 0,0 0 0,0-1 0,1 1 0,0-1 0,0 0 0,0 0 0,1-1 0,-1 0 0,1 0-1,7 4 1,-10-7 4,1 1-1,-1-1 0,1 0 0,-1 0 0,1 0 1,0 0-1,-1-1 0,1 0 0,0 1 1,-1-1-1,1-1 0,0 1 0,0 0 0,-1-1 1,1 0-1,-1 0 0,1 0 0,-1 0 1,1-1-1,-1 1 0,1-1 0,-1 0 0,0 0 1,0 0-1,0 0 0,4-4 0,-2 1 9,0 0 0,0-1-1,0 0 1,0 0 0,-1 0-1,0-1 1,0 1-1,-1-1 1,1 0 0,2-11-1,-4 13-4,-1 1-1,0-1 0,0 1 1,-1-1-1,1 0 0,-1 1 1,0-1-1,0 0 1,-1 1-1,1-1 0,-1 0 1,0 1-1,0-1 0,-1 1 1,1-1-1,-1 1 0,0 0 1,-3-6-1,44 34-204,-29-17 219,-4-2-214,0 0 1,1-1-1,-1 0 0,1 0 1,0 0-1,11 3 0,-15-6-113,1 0-1,0 0 0,0-1 0,-1 1 1,1-1-1,0 0 0,0 0 1,-1 0-1,1-1 0,0 1 1,5-3-1,0 0-425,0 0 0,-1-1 0,0 0 0,0-1 0,0 0 0,0 0 0,-1 0 0,1-1 0,-2 0-1,12-13 1,-6 5 126,-1-1-1,-1 0 0,0 0 0,11-26 1,-18 34 728,-1 0 1,0-1 0,-1 1 0,1 0 0,-1-10-1,0 15 14,-1 0-1,0 0 1,0 0-1,-1 0 0,1-1 1,0 1-1,-1 0 0,1 0 1,-1 0-1,-1-2 1,2 3-42,-1 0 0,1 1 0,0-1 1,-1 1-1,1-1 0,-1 1 0,1-1 1,-1 1-1,1 0 0,-1-1 1,0 1-1,1-1 0,-1 1 0,1 0 1,-1 0-1,0-1 0,1 1 1,-1 0-1,0 0 0,1 0 0,-1 0 1,0 0-1,1 0 0,-1 0 0,0 0 1,1 0-1,-1 0 0,0 0 1,1 0-1,-1 0 0,0 1 0,-1 0 44,0 0 0,0-1-1,1 1 1,-1 0 0,1 0-1,-1 1 1,1-1 0,-1 0 0,1 0-1,0 1 1,0-1 0,0 1-1,-1-1 1,1 1 0,1 0-1,-1-1 1,0 1 0,0 0-1,1-1 1,-1 1 0,1 0-1,-1 0 1,1 0 0,0 0-1,-1 0 1,1-1 0,1 5 0,-1-1-14,0 0 0,0 0 1,1 0-1,-1 0 0,1 0 1,1 0-1,-1 0 1,1-1-1,3 8 0,-3-8-71,0 0 0,0-1-1,1 1 1,-1-1 0,1 1-1,0-1 1,0 0-1,0 0 1,0 0 0,0-1-1,1 1 1,0-1-1,-1 0 1,1 0 0,0 0-1,0 0 1,0-1-1,0 1 1,0-1 0,0 0-1,0 0 1,1-1-1,-1 1 1,0-1 0,0 0-1,1 0 1,-1-1-1,0 1 1,1-1 0,3-1-1,1 0-23,-1-1 0,0-1 0,0 1-1,-1-1 1,1-1 0,-1 0 0,0 1 0,0-2-1,0 1 1,-1-1 0,0 0 0,0-1-1,0 1 1,4-9 0,-1 1 7,-1-1-1,-1 0 1,0 0 0,0-1-1,-2 0 1,0-1 0,-1 1-1,-1-1 1,0 1 0,-1-1-1,-1 0 1,-2-28 0,-2 8-7,-1 0 0,-3 0 0,-1 1 0,-20-59 0,25 87-22,1 1 0,-1 0 0,-1 1 0,1-1 0,-1 0 0,0 1 0,0 0 0,-11-11 0,15 17-5,0 0 1,-1 0-1,1-1 1,0 1 0,0 0-1,0 0 1,0 0-1,-1 0 1,1 0-1,0 0 1,0 0-1,0 0 1,-1 0 0,1 0-1,0 0 1,0 0-1,-1 0 1,1 0-1,0 0 1,0 0-1,0 0 1,-1 0 0,1 0-1,0 0 1,0 0-1,0 0 1,-1 0-1,1 0 1,0 1-1,0-1 1,0 0 0,0 0-1,-1 0 1,1 0-1,0 0 1,0 1-1,0-1 1,0 0-1,0 0 1,-1 0 0,1 1-1,0-1 1,0 0-1,0 0 1,0 0-1,0 1 1,0-1-1,0 0 1,0 0 0,0 0-1,0 1 1,0-1-1,0 0 1,0 0-1,0 0 1,0 1-1,0-1 1,0 0 0,0 0-1,0 1 1,-1 15 128,3 12 284,2 0-1,0-1 0,2 0 1,1 0-1,15 39 1,66 123 1468,-41-93-1805,-46-94-160,4 8 136,0 1 0,1-1 0,8 10 0,-13-18-134,0-1 1,0 0-1,0 1 0,1-1 0,-1 0 0,1 1 1,-1-1-1,1 0 0,-1 0 0,1 0 0,0 0 1,2 0-1,-3-1-48,0 0 1,-1 0-1,1 0 0,0 0 1,0 0-1,0 0 1,0 0-1,-1 0 1,1 0-1,0-1 0,0 1 1,0 0-1,-1-1 1,1 1-1,0 0 1,0-1-1,-1 1 0,1-1 1,0 1-1,-1-1 1,1 0-1,0 1 1,-1-1-1,1 0 0,-1 1 1,1-1-1,-1 0 1,1-1-1,0 0-359,0 0-1,0 0 1,0-1-1,0 1 1,-1-1-1,1 1 1,-1-1-1,1 1 1,-1-1-1,0-3 1,1-8-1236,1-9 481</inkml:trace>
</inkml:ink>
</file>

<file path=ppt/ink/ink2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46.692"/>
    </inkml:context>
    <inkml:brush xml:id="br0">
      <inkml:brushProperty name="width" value="0.05" units="cm"/>
      <inkml:brushProperty name="height" value="0.05" units="cm"/>
      <inkml:brushProperty name="color" value="#FF0066"/>
    </inkml:brush>
  </inkml:definitions>
  <inkml:trace contextRef="#ctx0" brushRef="#br0">138 97 9506,'-137'-21'5745,"143"21"-4152,7-5-169,2-4-160,7 4-200,2-4-183,-5 2-385,-1-2-208,-3-1-200,1 6-264,5-1-752,1 5-617,3-2-1031,4-2-1561,2-3 2720</inkml:trace>
</inkml:ink>
</file>

<file path=ppt/ink/ink2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47.141"/>
    </inkml:context>
    <inkml:brush xml:id="br0">
      <inkml:brushProperty name="width" value="0.05" units="cm"/>
      <inkml:brushProperty name="height" value="0.05" units="cm"/>
      <inkml:brushProperty name="color" value="#FF0066"/>
    </inkml:brush>
  </inkml:definitions>
  <inkml:trace contextRef="#ctx0" brushRef="#br0">145 0 8546,'-4'0'1075,"1"1"0,-1-1 0,0 1 1,0 0-1,1 0 0,-1 0 0,-6 3 0,-26 19 1320,25-14-2140,1 0 1,0 1-1,-15 18 0,23-26-236,1-1 1,-1 1-1,1 0 0,-1 0 1,1 0-1,0 0 0,0 0 1,0 0-1,0 0 0,0 0 1,0 0-1,1 1 0,-1-1 1,1 0-1,-1 0 0,1 1 1,0-1-1,0 0 0,0 1 1,0-1-1,1 0 0,-1 0 1,0 1-1,1-1 0,0 0 1,0 0-1,-1 0 0,1 1 1,0-1-1,1 0 0,-1 0 1,0-1-1,0 1 0,1 0 1,2 2-1,5 4 31,1-1 1,-1 0-1,2-1 1,-1 0-1,20 7 0,8 6 520,-36-17-511,6 2 245,-1 0 0,0 1 0,0 0-1,0 1 1,11 11 0,-17-16-265,0 1 0,0-1 0,0 1 0,0-1 0,0 1 0,-1-1 0,1 1-1,-1-1 1,1 1 0,-1 0 0,1-1 0,-1 1 0,0 0 0,0 0 0,0-1-1,0 1 1,0 0 0,0 0 0,0-1 0,0 1 0,-1 0 0,1-1 0,-1 1 0,1 0-1,-1-1 1,0 1 0,0-1 0,1 1 0,-1-1 0,0 1 0,0-1 0,0 0 0,-1 0-1,1 1 1,0-1 0,-3 2 0,-3 3-22,0 0 0,-1 0 0,1-1 0,-1 0 1,-13 6-1,15-8-619,0-1 1,1 0-1,-1-1 1,0 1-1,-11 0 1,10-1-461</inkml:trace>
</inkml:ink>
</file>

<file path=ppt/ink/ink2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51.551"/>
    </inkml:context>
    <inkml:brush xml:id="br0">
      <inkml:brushProperty name="width" value="0.05" units="cm"/>
      <inkml:brushProperty name="height" value="0.05" units="cm"/>
      <inkml:brushProperty name="color" value="#FF0066"/>
    </inkml:brush>
  </inkml:definitions>
  <inkml:trace contextRef="#ctx0" brushRef="#br0">475 15 6249,'-5'2'1277,"-1"-1"0,0 0 0,0 0 0,0 0 0,-12 0 1,3-2-46,-1-1 0,-22-6 0,-24-2-141,40 9-992,1 2 1,-1 0 0,1 1-1,0 1 1,0 1 0,0 1-1,1 1 1,-1 1 0,1 0 0,1 2-1,-27 15 1,44-23-178,0 0 1,1 0-1,-1 0 0,0 0 1,1 1-1,0-1 1,-1 0-1,1 1 0,0-1 1,0 1-1,0 0 0,0-1 1,0 1-1,-1 2 1,2-3-36,0 0 0,0 0 0,0 0 0,0 0 0,1 0 0,-1-1 0,0 1-1,1 0 1,-1 0 0,0 0 0,1-1 0,-1 1 0,1 0 0,-1 0 0,1-1 0,0 1 0,-1 0 0,1-1 0,0 1 0,-1-1 0,1 1 0,0-1 0,0 1 0,-1-1 0,1 1 0,0-1 0,0 0 0,0 1 0,0-1 0,0 0 0,-1 0 0,1 0 0,0 0 0,2 0 0,18 4-835</inkml:trace>
</inkml:ink>
</file>

<file path=ppt/ink/ink2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52.016"/>
    </inkml:context>
    <inkml:brush xml:id="br0">
      <inkml:brushProperty name="width" value="0.05" units="cm"/>
      <inkml:brushProperty name="height" value="0.05" units="cm"/>
      <inkml:brushProperty name="color" value="#FF0066"/>
    </inkml:brush>
  </inkml:definitions>
  <inkml:trace contextRef="#ctx0" brushRef="#br0">384 10 5985,'-16'1'3369,"-1"-1"-256,1-3-1673,-2 0 96,-7 0-183,0 1-137,-4 5-368,-4 1-168,-3 2-264,2 5-96,0 0-192,4 2-24,3 4-216,-3-6-272,17-4-1000,16-3 944,34-10-32</inkml:trace>
</inkml:ink>
</file>

<file path=ppt/ink/ink2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52.453"/>
    </inkml:context>
    <inkml:brush xml:id="br0">
      <inkml:brushProperty name="width" value="0.05" units="cm"/>
      <inkml:brushProperty name="height" value="0.05" units="cm"/>
      <inkml:brushProperty name="color" value="#FF0066"/>
    </inkml:brush>
  </inkml:definitions>
  <inkml:trace contextRef="#ctx0" brushRef="#br0">7 1 8394,'-3'12'4185,"0"1"-1601,12-2-983,10-2-25,5-2-584,8 1-176,4-2-256,2 2-159,0 0-209,-3-2-80,-5 5-88,-5 3-88,-6-3-425,-5 2-287,-7-2-1240,-1-1 1664,-8-2-88</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44.722"/>
    </inkml:context>
    <inkml:brush xml:id="br0">
      <inkml:brushProperty name="width" value="0.05" units="cm"/>
      <inkml:brushProperty name="height" value="0.05" units="cm"/>
      <inkml:brushProperty name="color" value="#FF0066"/>
    </inkml:brush>
  </inkml:definitions>
  <inkml:trace contextRef="#ctx0" brushRef="#br0">1 414 8930,'23'-36'4033,"-15"36"-1825,0-2-159,6-3-353,-6-2-240,3-3-423,-4 1-233,1 1-392,6 1-168,-9-1-152,7 0-32,-10-3-200,-1 2-264,6-1-584,-9-2-361,5-1-855,-6-4-289,5-7 1577</inkml:trace>
  <inkml:trace contextRef="#ctx0" brushRef="#br0" timeOffset="1">114 63 6297,'-41'-55'3333,"31"48"-1405,7 12-114,6 9 723,17 20 414,-13-22-2094,0 0 0,9 24 0,16 63 1779,-21-59-2232,2 0 1,2-1 0,1-1 0,29 50 0,-35-75-484,-10-21-5010,-3-10 1311,1-21 1788</inkml:trace>
</inkml:ink>
</file>

<file path=ppt/ink/ink2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52.903"/>
    </inkml:context>
    <inkml:brush xml:id="br0">
      <inkml:brushProperty name="width" value="0.05" units="cm"/>
      <inkml:brushProperty name="height" value="0.05" units="cm"/>
      <inkml:brushProperty name="color" value="#FF0066"/>
    </inkml:brush>
  </inkml:definitions>
  <inkml:trace contextRef="#ctx0" brushRef="#br0">1 1 9530,'9'14'4457,"10"-5"-1736,8 1-657,3 3-600,2-2-567,-4 0-617,-2-5-128,-1-4-368,-3-2-321,-9 0-1543,-4-2 1360</inkml:trace>
</inkml:ink>
</file>

<file path=ppt/ink/ink2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54.140"/>
    </inkml:context>
    <inkml:brush xml:id="br0">
      <inkml:brushProperty name="width" value="0.05" units="cm"/>
      <inkml:brushProperty name="height" value="0.05" units="cm"/>
      <inkml:brushProperty name="color" value="#FF0066"/>
    </inkml:brush>
  </inkml:definitions>
  <inkml:trace contextRef="#ctx0" brushRef="#br0">34 58 5689,'-3'3'417,"0"-1"-1,1 0 0,-1 1 1,1 0-1,-1 0 0,1 0 1,0 0-1,0 0 1,0 0-1,1 1 0,-1-1 1,1 0-1,-1 1 0,1-1 1,0 1-1,1 0 1,-1-1-1,1 1 0,-1 7 1,2 5-59,0 0-1,1 1 1,5 21 0,-1-8 413,39 395 1243,-26-201-1594,-9-76-61,-9-92-164,3-1 1,3 1-1,2-1 0,18 62 0,-24-107-136,0-1-1,1 0 1,0 0-1,0 0 1,1 0-1,0-1 1,1 0-1,-1 0 1,2 0-1,-1-1 1,1 0-1,0 0 1,1-1-1,-1 0 1,1 0-1,1 0 1,-1-1-1,1-1 1,0 1-1,0-2 1,0 1-1,0-1 1,1 0-1,-1-1 1,1 0-1,0-1 1,0 0-1,12 0 1,337-6 1008,29 2-801,239 37 1125,-546-30-1246,1-4 0,0-3 0,135-23 0,-92 11 461,-4 1 51,-105 11-645,0-1 0,-1 0 0,1-1 0,-1-1 0,21-10 0,-26 9-6,-1 0-1,0 0 0,0-1 1,-1 0-1,1-1 0,-2 1 1,1-1-1,6-12 1,1-2-11,-2 0 1,17-37-1,-22 37-1,0-1 0,-2 1 0,0-1-1,2-33 1,2-100-159,-22-210-60,1 141 238,10 183 0,-1 1 0,-3 0 0,-1 0 0,-2 0 0,-26-80 1,32 118-16,0 1 1,-1 0 0,0-1-1,1 1 1,-1 0 0,0 0-1,0 1 1,-1-1 0,1 1-1,-1-1 1,1 1 0,-1 0-1,0 0 1,1 1 0,-1-1-1,0 1 1,0 0 0,0 0-1,0 0 1,-6 0 0,-10-2-50,-1 1 1,-32 1 0,-219 15-722,-354-27-60,73 7 537,-70 44 284,622-37 11,-72 6-149,-121 30 1</inkml:trace>
</inkml:ink>
</file>

<file path=ppt/ink/ink2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55.890"/>
    </inkml:context>
    <inkml:brush xml:id="br0">
      <inkml:brushProperty name="width" value="0.05" units="cm"/>
      <inkml:brushProperty name="height" value="0.05" units="cm"/>
      <inkml:brushProperty name="color" value="#FF0066"/>
    </inkml:brush>
  </inkml:definitions>
  <inkml:trace contextRef="#ctx0" brushRef="#br0">82 1 5337,'-17'30'1973,"-15"38"0,28-57-1810,1 1 0,0 0 0,0 0 0,1 0 0,1 0 0,0 0 0,2 19-1,-2 10-23,-5 44-34,-3 27 398,11 210 0,-2-321-496,2 20 222,1-1-1,9 37 1,-10-52-160,0 0 0,0 0-1,0 0 1,1 0 0,0 0 0,-1-1 0,5 6 0,-5-9-29,-1 1 1,0-1 0,1 1-1,0-1 1,-1 0-1,1 1 1,0-1-1,0 0 1,0 0-1,0 0 1,0-1-1,0 1 1,0 0-1,0-1 1,0 1-1,0-1 1,0 0-1,3 1 1,-1-2 18,0 0 1,0 1 0,0-1-1,0-1 1,0 1 0,0-1 0,0 1-1,0-1 1,0 0 0,-1-1 0,1 1-1,-1 0 1,0-1 0,0 0-1,0 0 1,4-4 0,7-10 195,24-35 0,-21 27-112,4-4 49,-1-2-1,-2 0 1,-1-1 0,-1-1 0,-2 0-1,11-38 1,-20 52-55,0-1 0,-1 1-1,-2-1 1,0 0 0,-1 0-1,-1 0 1,0 0 0,-2 0 0,0 0-1,-2 0 1,0 0 0,-10-29-1,5 26-111,-1 1-1,-1 0 0,-1 0 1,-19-25-1,23 36-36,0 1-1,-1 0 1,0 0-1,-1 1 1,0 0-1,0 0 1,-1 1 0,0 1-1,-16-9 1,24 15-97,0-1 1,0 1 0,0 0 0,0 0 0,0 1 0,0-1-1,-1 0 1,1 1 0,0 0 0,0 0 0,-1 0-1,1 0 1,0 1 0,0-1 0,-1 1 0,1 0 0,0 0-1,0 0 1,0 0 0,0 0 0,0 1 0,0-1-1,0 1 1,1 0 0,-1 0 0,0 0 0,1 0-1,0 0 1,-1 1 0,1-1 0,0 1 0,-2 3 0,0 3-650</inkml:trace>
</inkml:ink>
</file>

<file path=ppt/ink/ink2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56.646"/>
    </inkml:context>
    <inkml:brush xml:id="br0">
      <inkml:brushProperty name="width" value="0.05" units="cm"/>
      <inkml:brushProperty name="height" value="0.05" units="cm"/>
      <inkml:brushProperty name="color" value="#FF0066"/>
    </inkml:brush>
  </inkml:definitions>
  <inkml:trace contextRef="#ctx0" brushRef="#br0">12 7 8394,'-3'0'24,"1"-5"-16,-1 3 8,1 2-88,1 0-104</inkml:trace>
</inkml:ink>
</file>

<file path=ppt/ink/ink2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57.545"/>
    </inkml:context>
    <inkml:brush xml:id="br0">
      <inkml:brushProperty name="width" value="0.05" units="cm"/>
      <inkml:brushProperty name="height" value="0.05" units="cm"/>
      <inkml:brushProperty name="color" value="#FF0066"/>
    </inkml:brush>
  </inkml:definitions>
  <inkml:trace contextRef="#ctx0" brushRef="#br0">119 42 7082,'-3'-2'475,"0"1"1,0 0-1,0 0 1,0 0-1,0 0 1,0 1-1,0-1 1,-7 0 0,8 2-386,0-1 1,0 1 0,0-1 0,0 1-1,0 0 1,0 0 0,0 0 0,1 0 0,-1 0-1,0 0 1,1 0 0,-1 0 0,0 1-1,1-1 1,0 1 0,-1-1 0,1 1 0,0 0-1,0-1 1,0 1 0,0 0 0,0 0-1,-1 3 1,-5 14 83,0 1 0,2 1 0,1-1 0,0 1 0,1-1 0,1 1 0,2 26 0,-2-7-107,-1 7-30,-6 196 47,10-191-15,2 0 0,15 84 0,-17-131-43,0 0 0,0 0 0,1 0 0,0 0 0,0 0 0,0 0 0,0-1 1,1 1-1,5 7 0,-7-11-5,1 0 1,-1 1 0,0-1-1,1-1 1,-1 1-1,1 0 1,-1 0 0,1 0-1,-1-1 1,1 1 0,0-1-1,-1 1 1,1-1 0,0 0-1,-1 1 1,1-1 0,0 0-1,-1 0 1,1 0 0,0-1-1,-1 1 1,1 0 0,0-1-1,-1 1 1,1-1 0,0 1-1,-1-1 1,1 0 0,-1 1-1,1-1 1,-1 0 0,3-2-1,7-5 102,-1 0 0,0 0 1,0-1-1,-1-1 0,0 0 0,-1 0 0,8-12 0,47-83 363,-57 95-453,19-34 256,-2-1-1,-3-1 0,-1-1 1,13-51-1,-27 78-137,-1 0 0,-2 0 0,1-1 0,-2 1 0,-2-29 0,-1 35-101,1 1 1,-2-1-1,0 1 1,-1 0-1,0 0 1,-1 0 0,0 1-1,-1-1 1,-8-11-1,8 15-40,0 0 1,-1 1-1,0 0 1,-1 0-1,1 1 1,-2 0-1,1 0 0,-1 1 1,0 0-1,0 0 1,0 1-1,-1 1 0,-14-6 1,17 8-183,0-1 0,0 2 0,0-1 1,0 1-1,0 0 0,0 1 0,0-1 0,-1 1 1,1 1-1,0-1 0,0 1 0,0 1 0,0-1 1,0 1-1,0 1 0,0-1 0,1 1 0,-1 0 1,1 0-1,-7 5 0,2-1-790</inkml:trace>
</inkml:ink>
</file>

<file path=ppt/ink/ink2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4:59.653"/>
    </inkml:context>
    <inkml:brush xml:id="br0">
      <inkml:brushProperty name="width" value="0.05" units="cm"/>
      <inkml:brushProperty name="height" value="0.05" units="cm"/>
      <inkml:brushProperty name="color" value="#FF0066"/>
    </inkml:brush>
  </inkml:definitions>
  <inkml:trace contextRef="#ctx0" brushRef="#br0">7 0 12259,'-6'7'5321,"10"-6"-3161,6 2-647,7-3-897,-3 2-1240</inkml:trace>
</inkml:ink>
</file>

<file path=ppt/ink/ink2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01.777"/>
    </inkml:context>
    <inkml:brush xml:id="br0">
      <inkml:brushProperty name="width" value="0.05" units="cm"/>
      <inkml:brushProperty name="height" value="0.05" units="cm"/>
      <inkml:brushProperty name="color" value="#FF0066"/>
    </inkml:brush>
  </inkml:definitions>
  <inkml:trace contextRef="#ctx0" brushRef="#br0">103 1 11570,'-63'54'4986,"39"-34"-2066,19 2-7609,-6-6 3545</inkml:trace>
</inkml:ink>
</file>

<file path=ppt/ink/ink2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02.724"/>
    </inkml:context>
    <inkml:brush xml:id="br0">
      <inkml:brushProperty name="width" value="0.05" units="cm"/>
      <inkml:brushProperty name="height" value="0.05" units="cm"/>
      <inkml:brushProperty name="color" value="#FF0066"/>
    </inkml:brush>
  </inkml:definitions>
  <inkml:trace contextRef="#ctx0" brushRef="#br0">825 82 7498,'-33'-13'3232,"-4"-4"-1495,-4-2-113,-5 1-32,-9 5-15,-11 12-417,-9 4-256,-1 8-368,-8-3-176,9 6-160,10 1-64,3 2-80,18 3-168,15-2-456,4-4-640,17-8-1000,5 1 1287</inkml:trace>
</inkml:ink>
</file>

<file path=ppt/ink/ink2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03.205"/>
    </inkml:context>
    <inkml:brush xml:id="br0">
      <inkml:brushProperty name="width" value="0.05" units="cm"/>
      <inkml:brushProperty name="height" value="0.05" units="cm"/>
      <inkml:brushProperty name="color" value="#FF0066"/>
    </inkml:brush>
  </inkml:definitions>
  <inkml:trace contextRef="#ctx0" brushRef="#br0">579 1 8338,'-69'12'4201,"-2"-1"-264,-12 0-2705,3 5-424,-3 0-136,9-2-488,17-1-96,21-4-392,10-2-312,31-10-928,9-4 879</inkml:trace>
</inkml:ink>
</file>

<file path=ppt/ink/ink2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03.607"/>
    </inkml:context>
    <inkml:brush xml:id="br0">
      <inkml:brushProperty name="width" value="0.05" units="cm"/>
      <inkml:brushProperty name="height" value="0.05" units="cm"/>
      <inkml:brushProperty name="color" value="#FF0066"/>
    </inkml:brush>
  </inkml:definitions>
  <inkml:trace contextRef="#ctx0" brushRef="#br0">5 28 8258,'-5'8'7729,"23"-12"-6008,5 1-225,12-6-608,3-1-240,6 7-408,-2-3-103,-6 7-218,-3 3-151,-9 5-1096,-4 5-544,-12 8 1104</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49.637"/>
    </inkml:context>
    <inkml:brush xml:id="br0">
      <inkml:brushProperty name="width" value="0.05" units="cm"/>
      <inkml:brushProperty name="height" value="0.05" units="cm"/>
      <inkml:brushProperty name="color" value="#FF0066"/>
    </inkml:brush>
  </inkml:definitions>
  <inkml:trace contextRef="#ctx0" brushRef="#br0">121 0 4585,'0'0'5857,"2"6"-2849,7 22-1552,-7-18-1287,-1 0-1,0 0 1,0 1-1,-1-1 1,-1 0 0,-2 16-1,0 6 12,-5 52 760,-23 95 1,25-152-744,-33 194 751,33-146 154,4 105-1,3-165-691,-1 1 0,-1-1 0,0 1 0,-5 23 0,5-38-297,-1-1 1,1 1-1,0 0 0,-1-1 0,1 1 1,-1-1-1,1 1 0,0-1 0,-1 1 1,1-1-1,-1 0 0,1 0 1,-1 0-1,1 0 0,-1 0 0,1 0 1,-3-1-1,2 1-1273</inkml:trace>
</inkml:ink>
</file>

<file path=ppt/ink/ink2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04.041"/>
    </inkml:context>
    <inkml:brush xml:id="br0">
      <inkml:brushProperty name="width" value="0.05" units="cm"/>
      <inkml:brushProperty name="height" value="0.05" units="cm"/>
      <inkml:brushProperty name="color" value="#FF0066"/>
    </inkml:brush>
  </inkml:definitions>
  <inkml:trace contextRef="#ctx0" brushRef="#br0">0 60 9770,'14'7'4985,"10"-7"-1264,16 0-2313,1-8-296,6 3-687,2-1-329,0-9-649,-6 3-975,-13-9 976</inkml:trace>
</inkml:ink>
</file>

<file path=ppt/ink/ink2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05.284"/>
    </inkml:context>
    <inkml:brush xml:id="br0">
      <inkml:brushProperty name="width" value="0.05" units="cm"/>
      <inkml:brushProperty name="height" value="0.05" units="cm"/>
      <inkml:brushProperty name="color" value="#FF0066"/>
    </inkml:brush>
  </inkml:definitions>
  <inkml:trace contextRef="#ctx0" brushRef="#br0">119 100 7098,'-8'0'1444,"6"-1"-1257,0 0-1,0 1 1,0 0 0,0-1-1,1 1 1,-1 0 0,0 0-1,0 0 1,0 0-1,0 0 1,0 0 0,1 1-1,-1-1 1,0 0 0,0 1-1,0 0 1,1-1-1,-1 1 1,0 0 0,1 0-1,-1 0 1,1 0-1,-1 0 1,1 0 0,-1 1-1,1-1 1,0 0 0,0 1-1,-1-1 1,1 1-1,0-1 1,0 1 0,1 0-1,-2 2 1,-9 31 471,1 1 0,2 0 1,1 0-1,-1 43 0,1 346 915,10-135-1240,-7-229-296,1-22-24,3 67-1,1-97-8,0 1 0,1-1 1,-1 1-1,2-1 1,-1 0-1,1 1 0,1-1 1,0 0-1,0-1 1,1 1-1,0-1 0,6 8 1,-7-12 1,0 0 0,0-1 0,1 0 1,-1 1-1,1-2 0,-1 1 0,1 0 0,0-1 1,0 0-1,1 0 0,-1-1 0,0 1 1,0-1-1,10 1 0,9 0 43,-1-1 0,26-2 1,-33 0-15,214-18 461,-141 9-259,-1 3 0,116 7 0,-71 17 498,133 34 0,-150-26 670,221 20 1,-291-43-1147,147 12 751,-167-10-867,-1 0 0,1 2 0,-1 2 0,0 0 0,31 15 0,-34-13-59,0 0 0,1-1 0,0-2 1,1 0-1,0-2 0,-1 0 1,2-2-1,-1 0 0,0-2 0,36-2 1,-34 0-73,-1-1 0,1-1 1,-1-1-1,0-2 1,0 0-1,0-2 1,-1-1-1,27-13 1,-44 18-21,-2 2-21,0-1 0,-1 1 0,1-1 0,-1 0-1,1 0 1,-1-1 0,0 1 0,0-1 0,3-4 0,-22-20-2521,2-2 2161,9 21 312,0 0 1,1 0-1,0 0 0,0-1 1,1 1-1,-2-19 0,-2-30-21,2 0 0,5-73 0,2-465-263,-4 572 368,0-23 6,-13-81 0,10 107-1,-1 1-1,0 0 0,-2 1 1,0 0-1,-1 0 0,-17-28 1,19 39 4,-1 1 0,0-1 0,-1 1 0,0 1 0,0 0 0,0 0 0,-1 0 0,0 1 0,-11-4 0,-2-3 0,-7-3-20,0 1 0,0 2-1,-1 1 1,-1 1 0,-45-8 0,-161-12-33,158 22 32,-474-8-61,403 17 48,64 0 17,-1 3-1,1 5 1,-161 37 0,46 8-529,-202 86 1,402-140 499,1 0-18,0 0 0,0 0 0,-1 1 0,1-1 0,0 0 0,0 0 0,-1 0 0,1 1 0,0-1 0,-1 0 0,1 0 0,0 0 0,0 0 1,-1 0-1,1 0 0,0 0 0,-1 0 0,1 0 0,0 0 0,-1 0 0,1 0 0,0 0 0,-1 0 0,1 0 0,0 0 0,0 0 0,-1 0 0,1 0 0,0 0 0,-1-1 0,1 1 0,0 0 0,0 0 0,-1-1 0,3-17-978</inkml:trace>
</inkml:ink>
</file>

<file path=ppt/ink/ink2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06.433"/>
    </inkml:context>
    <inkml:brush xml:id="br0">
      <inkml:brushProperty name="width" value="0.05" units="cm"/>
      <inkml:brushProperty name="height" value="0.05" units="cm"/>
      <inkml:brushProperty name="color" value="#FF0066"/>
    </inkml:brush>
  </inkml:definitions>
  <inkml:trace contextRef="#ctx0" brushRef="#br0">18 391 6529,'-3'-14'2365,"1"1"0,0-1 0,1 0-1,-4-18 4959,5 32-7217,-4 13 630,3 5-508,1 0 0,1 0 0,1-1 1,1 1-1,0 0 0,8 22 0,43 104 550,-6-20-528,-42-106-185,-3-7-2,0 0 0,1 0 0,6 10 0,-10-20-60,0-1-1,0 0 1,0 0 0,0 1-1,1-1 1,-1 0-1,0 0 1,0 0 0,0 1-1,0-1 1,1 0-1,-1 0 1,0 0 0,0 1-1,1-1 1,-1 0-1,0 0 1,0 0 0,1 0-1,-1 0 1,0 0-1,0 0 1,1 0 0,-1 0-1,0 1 1,0-1-1,1 0 1,-1 0 0,0 0-1,1 0 1,-1-1-1,0 1 1,0 0 0,1 0-1,-1 0 1,0 0-1,0 0 1,1 0 0,-1 0-1,0 0 1,0-1-1,1 1 1,-1 0 0,0 0-1,0 0 1,0 0-1,1-1 1,-1 1 0,0 0-1,0 0 1,0-1 0,0 1-1,1 0 1,-1 0-1,0-1 1,0 1 0,0 0-1,0 0 1,0-1-1,0 1 1,0-1 0,8-19 119,-7 18-98,76-242 793,20-59-754,-76 245-122,34-82-2321,-42 118 201,-1 9 959</inkml:trace>
</inkml:ink>
</file>

<file path=ppt/ink/ink2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07.310"/>
    </inkml:context>
    <inkml:brush xml:id="br0">
      <inkml:brushProperty name="width" value="0.05" units="cm"/>
      <inkml:brushProperty name="height" value="0.05" units="cm"/>
      <inkml:brushProperty name="color" value="#FF0066"/>
    </inkml:brush>
  </inkml:definitions>
  <inkml:trace contextRef="#ctx0" brushRef="#br0">1 88 8082,'3'-24'1585,"4"-17"1071,3 18 2029,-5 36 134,0 12-3909,3 78 378,-4 136 0,-5-141-953,1-94-317,0 21 54,0-24-71,0-1 1,0 1-1,0 0 1,0 0 0,0-1-1,0 1 1,0 0 0,0 0-1,1-1 1,-1 1-1,0 0 1,0-1 0,1 1-1,-1 0 1,0-1-1,1 1 1,-1 0 0,1-1-1,-1 1 1,0-1 0,1 1-1,0 0 1,0-2-2,0 1 1,0-1 0,-1 0-1,1 0 1,0 0-1,-1 0 1,1 0-1,-1 0 1,0 0-1,1 0 1,-1 0 0,0 0-1,1 0 1,-1 0-1,0 0 1,0 0-1,0 0 1,0 0-1,0-2 1,0-1 3,34-272 80,-24 177-79,-9 93-1,-1 2-2,0-1 0,1 0 0,0 0 0,0 1 1,0-1-1,3-7 0,-4 12-1,0 0 1,1-1 0,-1 1 0,0 0-1,0 0 1,0-1 0,1 1 0,-1 0-1,0 0 1,0 0 0,1 0 0,-1-1-1,0 1 1,0 0 0,1 0 0,-1 0-1,0 0 1,0 0 0,1 0-1,-1 0 1,0 0 0,1 0 0,-1 0-1,0 0 1,0 0 0,1 0 0,-1 0-1,0 0 1,1 0 0,-1 0 0,0 0-1,0 0 1,1 0 0,-1 0 0,0 0-1,1 1 1,-1-1 0,17 20 166,31 56 769,68 98 1032,-92-143-1840,-11-16-159,-1 0-1,-1 1 1,0 1-1,-1-1 1,-1 1 0,10 26-1,-17-27-993,-14-5 404</inkml:trace>
</inkml:ink>
</file>

<file path=ppt/ink/ink2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10.588"/>
    </inkml:context>
    <inkml:brush xml:id="br0">
      <inkml:brushProperty name="width" value="0.05" units="cm"/>
      <inkml:brushProperty name="height" value="0.05" units="cm"/>
      <inkml:brushProperty name="color" value="#FF0066"/>
    </inkml:brush>
  </inkml:definitions>
  <inkml:trace contextRef="#ctx0" brushRef="#br0">919 443 5305,'-46'-2'1721,"-112"0"1527,128 3-2727,0 2 0,1 0 1,-36 10-1,47-7-405,1 1 0,-1 0 0,1 1 0,1 1 0,0 1 0,0 0 0,1 1 0,0 1 1,1 0-1,0 1 0,-12 16 0,-2 4-55,1 1 0,2 1 0,-34 65 0,-78 190-9,120-242 2,1 1 0,2 0 0,3 0 0,-7 68 0,13-64 103,3 0 1,3 0 0,10 85 0,-6-107-32,2 1 1,1-1-1,1 0 1,2-1-1,1 0 1,1 0-1,21 32 1,-8-22 108,1-2-1,2-1 1,2-2 0,1-1 0,2-1 0,1-2 0,63 44-1,-45-41 195,1-3 0,1-2 1,2-2-1,1-3 0,73 20 0,368 75 1338,6-31-1443,-419-74-290,591 54 144,-238-63-59,-332-9-30,0-6 0,-1-4 0,162-42 0,85-68 630,-215 72-43,233-110-211,-284 124-429,2 3 1,2 4-1,97-19 0,-147 38-30,0-1-1,-1-2 0,0-2 0,-1-1 0,-1-2 1,-1-2-1,-1-1 0,65-56 0,-78 61-5,-4 3 20,-1-1 0,0 0 1,-1-1-1,23-31 0,-36 42 20,0 0 1,0 0-1,-1 0 1,0-1-1,0 0 1,-1 1 0,0-1-1,0 0 1,-1 0-1,0 0 1,0 0-1,0-1 1,-1 1-1,0 0 1,0 0 0,-1 0-1,0 0 1,0 0-1,-1 0 1,-3-8-1,-15-36 66,-2 1 0,-43-70-1,29 56-88,2 4-24,-1 1 0,-64-78 0,74 108-1,0 2 0,-2 0 0,-1 2 0,-1 1 0,-1 2-1,-39-23 1,15 16-2,-2 2 0,-74-24-1,-124-27-17,45 15 21,-209-101 54,13-25-61,280 129-31,21 12-20,-2 5 1,-2 4-1,-1 6 1,-2 4-1,-129-17 1,-461-8-40,615 50 107,1 1-18,0 3 1,1 4 0,-108 18 0,147-13-73,0 2 1,0 2-1,1 2 1,0 1 0,2 3-1,0 1 1,-59 39-1,69-38-556,-35 32 0,58-45 402,1 0-1,0 1 1,0 0-1,1 0 1,0 1-1,1 0 1,0 0-1,-5 12 1,-9 31-569</inkml:trace>
</inkml:ink>
</file>

<file path=ppt/ink/ink2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22.778"/>
    </inkml:context>
    <inkml:brush xml:id="br0">
      <inkml:brushProperty name="width" value="0.05" units="cm"/>
      <inkml:brushProperty name="height" value="0.05" units="cm"/>
      <inkml:brushProperty name="color" value="#FF0066"/>
    </inkml:brush>
  </inkml:definitions>
  <inkml:trace contextRef="#ctx0" brushRef="#br0">751 823 7842,'-1'-2'248,"0"1"1,0-1-1,1 1 0,-1-1 1,1 1-1,-1-1 1,1 0-1,-1 1 1,1-1-1,0 0 1,0 1-1,0-1 0,0 0 1,0 1-1,0-1 1,0 0-1,1 1 1,-1-1-1,1-1 1,0 3-129,0-1 1,-1 1-1,1 0 1,0 0-1,0 0 1,0-1-1,0 1 1,-1 0-1,1 0 1,0 0-1,0 0 1,0 0-1,0 1 1,-1-1-1,1 0 1,0 0-1,0 0 1,0 1-1,-1-1 1,1 0-1,0 1 1,0-1-1,-1 1 1,1-1-1,0 1 1,11 7 584,-1 0 1,21 20 0,-18-15-530,0 0-1,2 0 1,-1-2-1,2 0 1,-1 0-1,1-2 0,1 0 1,0-1-1,0-1 1,1 0-1,-1-2 1,1 0-1,32 4 1,3-4 56,1-3 1,0-2-1,0-2 1,-1-2-1,1-3 1,-1-3-1,-1-1 1,0-3-1,0-3 1,-2-1 0,0-3-1,-1-2 1,55-35-1,-93 51-212,0-1 0,-1-1 0,0 0 0,0 0 0,-1-1 0,0 0 0,-1-1 0,0 0 0,8-14 0,-13 19-14,-1-1 0,0-1 0,0 1 0,0 0 0,-1-1 0,0 1 0,0-1 0,-1 0 1,0 0-1,0 1 0,-1-1 0,0 0 0,0 0 0,-1 0 0,0 0 0,-1 1 0,-3-14 0,-1 4 2,-2 1-1,1 0 1,-2 1-1,0 0 1,-1 0-1,0 1 1,-1 0-1,-1 1 1,-24-23-1,-13-5-7,-74-47 0,83 60 7,6 4-14,-1 2 0,0 1 0,-2 2 0,0 2 0,-1 1 0,-1 2 0,0 1 0,-56-10 0,7 9-1,-1 4 0,-96 1-1,126 10-58,0 3 0,1 2 0,0 3 0,-71 20 0,-61 34-150,150-47 182,1 1-1,-70 44 1,92-49 30,0 1-1,0 0 0,2 1 1,-1 0-1,2 2 1,0 0-1,-18 26 1,24-29 2,1 0 0,0 1 1,1 0-1,1 0 1,0 0-1,1 1 0,0 0 1,1 0-1,1 0 1,0 0-1,1 24 0,2-23 9,1 0-1,1 0 0,0 0 1,1-1-1,1 1 1,0-1-1,1 0 0,1 0 1,0-1-1,1 0 0,10 14 1,1-2 139,2 1 0,0-2 0,2-1 0,36 30 0,-38-37-38,1-2 0,0 0 0,1-2 0,0 0 0,1-2 0,1-1 0,0 0 0,0-2 0,1-1 0,0-1 0,47 5 0,-26-9-552,0-1 0,0-2 0,-1-2 0,1-2 0,90-23 0,-5-10-576</inkml:trace>
</inkml:ink>
</file>

<file path=ppt/ink/ink2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24.440"/>
    </inkml:context>
    <inkml:brush xml:id="br0">
      <inkml:brushProperty name="width" value="0.05" units="cm"/>
      <inkml:brushProperty name="height" value="0.05" units="cm"/>
      <inkml:brushProperty name="color" value="#FF0066"/>
    </inkml:brush>
  </inkml:definitions>
  <inkml:trace contextRef="#ctx0" brushRef="#br0">26 262 10170,'-8'2'604,"8"-2"-466,-1 0 1,1 1 0,-1-1-1,0 0 1,1 0 0,-1 1-1,1-1 1,-1 0 0,0 0-1,1 0 1,-1 0 0,0 0-1,1 0 1,-1 0 0,0 0-1,1 0 1,-1 0 0,1-1-1,-1 1 1,0 0 0,1 0-1,-1-1 1,1 1 0,-1 0-1,0 0 1,1-1 0,-1 1-1,0-1 1,7-1 3559,2-1-3426,223-83 2148,-50 15-1134,57 0-326,-197 62-867,1 1-1,0 3 0,79-1 0,-12 13 388,0 4 0,153 37 0,-253-45-488,1 0-1,-1 0 1,-1 0-1,1 1 1,0 1-1,-1-1 1,11 9-1,-4-7-3202,-3-5 1974</inkml:trace>
</inkml:ink>
</file>

<file path=ppt/ink/ink2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25.058"/>
    </inkml:context>
    <inkml:brush xml:id="br0">
      <inkml:brushProperty name="width" value="0.05" units="cm"/>
      <inkml:brushProperty name="height" value="0.05" units="cm"/>
      <inkml:brushProperty name="color" value="#FF0066"/>
    </inkml:brush>
  </inkml:definitions>
  <inkml:trace contextRef="#ctx0" brushRef="#br0">11 20 8050,'-2'-7'2782,"-7"-5"5459,11 20-6479,11 34-741,34 76 0,-35-94-734,25 35 1,-18-35-6062,-21-26 4508</inkml:trace>
</inkml:ink>
</file>

<file path=ppt/ink/ink2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25.552"/>
    </inkml:context>
    <inkml:brush xml:id="br0">
      <inkml:brushProperty name="width" value="0.05" units="cm"/>
      <inkml:brushProperty name="height" value="0.05" units="cm"/>
      <inkml:brushProperty name="color" value="#FF0066"/>
    </inkml:brush>
  </inkml:definitions>
  <inkml:trace contextRef="#ctx0" brushRef="#br0">55 210 6665,'-47'-106'3374,"46"105"-3214,0-1-1,0 0 0,0 0 0,0 0 0,1 0 0,-1 0 0,1-1 0,-1 1 0,1 0 0,0 0 0,0 0 0,0 0 0,0 0 0,0 0 0,0-1 0,1 1 0,-1 0 0,1 0 0,-1 0 0,1 0 0,0 0 0,0 0 0,0 0 0,0 1 0,0-1 0,0 0 1,1 0-1,-1 1 0,1-1 0,-1 1 0,1-1 0,2-1 0,3-4 500,-4 4-538,0 0 0,0 1 0,1-1 0,-1 0 1,1 1-1,0 0 0,-1 0 0,1 0 0,0 0 0,0 1 0,0-1 0,1 1 0,-1 0 0,0 0 0,0 1 0,1-1 0,-1 1 0,0 0 0,1 0 0,-1 0 0,0 1 0,1 0 0,-1-1 0,0 1 0,0 1 0,0-1 0,0 1 0,0 0 0,0-1 0,0 2 0,0-1 0,4 4 0,-2-2-91,0 0 0,-1 1 0,0 0 0,0 0 0,0 0-1,0 0 1,-1 1 0,1 0 0,-2 0 0,1 0 0,-1 0 0,1 1 0,-2 0 0,1-1 0,-1 1-1,0 0 1,0 0 0,-1 0 0,1 9 0,-2-13-26,-1 0 1,1 0-1,0 0 0,-1 0 1,1 0-1,-1 0 1,0 0-1,0 0 0,0 0 1,-1 0-1,1 0 0,-1-1 1,1 1-1,-1-1 0,0 1 1,0-1-1,0 0 0,0 1 1,0-1-1,-1 0 0,1 0 1,-1-1-1,1 1 0,-6 2 1,2-1 10,-1-1 1,1 0-1,-1 0 1,0 0-1,0-1 1,0 0 0,0 0-1,0 0 1,-12-2-1,6-2 24,13-3 602,2 5-568,0 0 0,0 0 0,-1 0 1,1 1-1,0-1 0,0 0 0,0 1 0,0-1 0,0 1 0,0 0 0,0 0 0,0 0 0,3 0 0,272 22 2050,-257-16-2345,-19-5 12,0-1 0,0 1 0,1 0 0,-1-1 0,0 1 0,0-1 0,0 1 0,1-1 0,-1 0 0,0 1-1,1-1 1,-1 0 0,0 0 0,0 0 0,1 0 0,-1 0 0,0 0 0,1 0 0,-1 0 0,0-1 0,1 1 0,-1 0 0,0-1 0,0 1-1,1-1 1,-1 0 0,2-1 0,3-10-1891,4-1 856</inkml:trace>
</inkml:ink>
</file>

<file path=ppt/ink/ink2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25.973"/>
    </inkml:context>
    <inkml:brush xml:id="br0">
      <inkml:brushProperty name="width" value="0.05" units="cm"/>
      <inkml:brushProperty name="height" value="0.05" units="cm"/>
      <inkml:brushProperty name="color" value="#FF0066"/>
    </inkml:brush>
  </inkml:definitions>
  <inkml:trace contextRef="#ctx0" brushRef="#br0">4 1 8650,'-3'6'3945,"4"5"4168,1 7-6560,22 12-177,41 36-400,-39-37-192,-2-3-359,-6-3-97,-1-3-144,-4-2-64,-7-4-96,7 2-336,-10-7-2025,-13-7-4720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57.243"/>
    </inkml:context>
    <inkml:brush xml:id="br0">
      <inkml:brushProperty name="width" value="0.05" units="cm"/>
      <inkml:brushProperty name="height" value="0.05" units="cm"/>
      <inkml:brushProperty name="color" value="#FF0066"/>
    </inkml:brush>
  </inkml:definitions>
  <inkml:trace contextRef="#ctx0" brushRef="#br0">6 43 1232,'-3'-20'9288,"0"-2"640,4 26-8990,21 53-15,-12-35-507,-2 0 0,10 40 0,-17-55-336,0 0 1,0 0-1,0 0 1,-1 0-1,0 1 0,-1-1 1,0 0-1,0 0 1,0 0-1,-1 0 0,0 0 1,0 0-1,-4 8 1,-2 6 221,7-21-361,1 1 0,0 0 0,0 0-1,1-1 1,-1 1 0,0 0 0,0-1-1,0 1 1,0 0 0,1 0 0,-1-1-1,0 1 1,1 0 0,-1-1 0,0 1-1,1-1 1,-1 1 0,1 0 0,-1-1-1,2 2 1</inkml:trace>
</inkml:ink>
</file>

<file path=ppt/ink/ink2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29.409"/>
    </inkml:context>
    <inkml:brush xml:id="br0">
      <inkml:brushProperty name="width" value="0.05" units="cm"/>
      <inkml:brushProperty name="height" value="0.05" units="cm"/>
      <inkml:brushProperty name="color" value="#FF0066"/>
    </inkml:brush>
  </inkml:definitions>
  <inkml:trace contextRef="#ctx0" brushRef="#br0">552 1475 5977,'-12'-1'3970,"16"12"-1927,25 20-1136,-17-20-727,1 0 0,0-1-1,1 0 1,0-2 0,0 1-1,1-1 1,0-1 0,0-1-1,0 0 1,19 4 0,44 6 820,122 8 0,85-11 218,-148-9-770,17 1-18,478 42 800,-417-15-695,251 5 0,179-28 598,-3-34-288,-495 11-643,269-58 1,-350 52 21,-1-2-1,0-3 0,-2-3 1,-2-3-1,0-3 1,-3-2-1,-1-2 1,72-63-1,-107 81-156,-2 0 0,0-2 0,-1 0 0,32-48-1,-43 57-58,-1 0 0,0-1 0,-1 0 0,0 0-1,-1 0 1,-1-1 0,0 0 0,-1 0 0,-1 0 0,0 0-1,-1-18 1,-2 5-13,-2 0 0,-1 0 0,-1 0 0,-2 1 0,0 0 0,-2 0 0,-1 0 0,-1 1 0,-2 1 0,0 0 0,-29-40 0,31 52 7,-1 1-1,0 0 1,0 1-1,-1 0 1,-1 1-1,1 1 0,-2 0 1,1 1-1,-1 0 1,-21-7-1,-20-4-24,-90-20-1,119 33 17,-350-89 38,80 18-6,-510-73-93,237 72 28,167 53 8,90 10 8,94-2-46,0 8 0,-433 42 0,463-13-58,-90 13-123,218-22 183,2 3-1,-94 32 1,112-30 42,1 1 0,0 2 0,-40 26 0,65-35 22,1 0 1,0 1-1,1 1 1,0 0-1,1 1 1,0 0-1,1 1 1,1 0-1,0 0 1,-13 28-1,4 2-3,2 1 0,2 1 0,1 1-1,3 0 1,-5 48 0,6 0 13,3 147-1,8-201 0,1-1 0,2 1-1,2-1 1,2-1-1,1 1 1,26 65 0,-28-87 0,1-1 1,1 0 0,1 0 0,0-1-1,1-1 1,0 0 0,2 0-1,-1-1 1,2-1 0,0 0-1,1-1 1,0 0 0,0-2 0,1 1-1,1-2 1,25 12 0,-19-14 6,0 0 0,0-1 1,0-2-1,1 0 0,-1-1 0,1-2 1,32-1-1,170-24 10,-143 12-153,158-21-2612,-123 16 1679</inkml:trace>
</inkml:ink>
</file>

<file path=ppt/ink/ink2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32.313"/>
    </inkml:context>
    <inkml:brush xml:id="br0">
      <inkml:brushProperty name="width" value="0.05" units="cm"/>
      <inkml:brushProperty name="height" value="0.05" units="cm"/>
      <inkml:brushProperty name="color" value="#FF0066"/>
    </inkml:brush>
  </inkml:definitions>
  <inkml:trace contextRef="#ctx0" brushRef="#br0">41 10 6145,'-22'-6'8847,"22"5"-8621,0 1 0,-1 0 0,1 0 1,-1-1-1,1 1 0,0 0 0,-1 0 1,1-1-1,-1 1 0,1 0 0,0 0 0,-1 0 1,1 0-1,-1 0 0,1 0 0,-1 0 0,1 0 1,-1 0-1,1 0 0,0 0 0,-1 0 1,1 0-1,-1 0 0,1 0 0,-1 0 0,1 1 1,-1-1-1,0 2-149,0 0 0,0 1-1,0-1 1,1 0 0,-1 0 0,0 1 0,1-1 0,0 1 0,0-1 0,0 3-1,-1 11 91,2 0 0,-1 0-1,2-1 1,0 1-1,1-1 1,1 1-1,0-1 1,9 20-1,-6-18-48,-5-12-103,-1 0 0,1 1 1,1-1-1,-1 0 0,1 0 1,0 0-1,0-1 0,0 1 1,1-1-1,-1 0 0,7 6 1,-10-10-74,1 0 1,-1 0-1,0 0 1,0 0 0,0 0-1,0 0 1,0 1-1,0-1 1,1 0-1,-1 0 1,0 0-1,0 0 1,0 0 0,0 0-1,0 0 1,1 0-1,-1 0 1,0 0-1,0 0 1,0 0-1,0 0 1,1 0 0,-1 0-1,0-1 1,0 1-1,0 0 1,0 0-1,0 0 1,0 0-1,1 0 1,-1 0 0,0 0-1,0 0 1,0 0-1,0-1 1,0 1-1,0 0 1,0 0-1,0 0 1,0 0 0,1 0-1,-1 0 1,0-1-1,0 1 1,0 0-1,0 0 1,0 0 0,0 0-1,0 0 1,0-1-1,0 1 1,0 0-1,0 0 1,0 0-1,0 0 1,0 0 0,0-1-1,0 1 1,-1-10-4062,1 9 4301,-1-8-1393</inkml:trace>
</inkml:ink>
</file>

<file path=ppt/ink/ink2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32.810"/>
    </inkml:context>
    <inkml:brush xml:id="br0">
      <inkml:brushProperty name="width" value="0.05" units="cm"/>
      <inkml:brushProperty name="height" value="0.05" units="cm"/>
      <inkml:brushProperty name="color" value="#FF0066"/>
    </inkml:brush>
  </inkml:definitions>
  <inkml:trace contextRef="#ctx0" brushRef="#br0">46 117 8722,'-46'-39'5252,"46"38"-5095,0 1 1,0-1-1,1 1 0,-1-1 1,0 1-1,0-1 1,0 1-1,0-1 1,1 1-1,-1-1 1,0 1-1,0-1 0,1 1 1,-1 0-1,0-1 1,1 1-1,-1-1 1,1 1-1,-1 0 1,0-1-1,1 1 0,-1 0 1,1 0-1,-1-1 1,1 1-1,-1 0 1,2 0-1,12-8 312,53-27 64,-37 17-299,-29 18-225,0-1 1,0 0 0,0 1 0,1-1 0,-1 1 0,0-1 0,0 1-1,0-1 1,0 1 0,1 0 0,-1 0 0,0-1 0,0 1 0,1 0-1,-1 0 1,0 0 0,0 1 0,1-1 0,-1 0 0,0 0 0,0 1-1,0-1 1,1 1 0,1 0 0,-2 0-5,1 1 0,-1-1 0,1 1 0,-1-1 1,0 1-1,0-1 0,0 1 0,0 0 0,0 0 0,0 0 0,0-1 1,0 1-1,0 4 0,1 0-5,-1-1 1,0 1-1,-1-1 0,1 1 1,-1-1-1,0 1 1,-1 0-1,1-1 0,-1 1 1,-2 7-1,-1-2 15,-1-2 0,0 1-1,0 0 1,-1-1 0,-10 12-1,7-16 1246,17-6-583,38-5-214,-36 4-419,1 1-1,-1 0 1,1 0-1,-1 1 1,0 0-1,14 3 1,-8-3-856</inkml:trace>
</inkml:ink>
</file>

<file path=ppt/ink/ink2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33.276"/>
    </inkml:context>
    <inkml:brush xml:id="br0">
      <inkml:brushProperty name="width" value="0.05" units="cm"/>
      <inkml:brushProperty name="height" value="0.05" units="cm"/>
      <inkml:brushProperty name="color" value="#FF0066"/>
    </inkml:brush>
  </inkml:definitions>
  <inkml:trace contextRef="#ctx0" brushRef="#br0">0 29 9538,'53'-28'4329,"-41"45"-2009,-1 5-71,5 2-481,2-2-391,4 0-625,-5-1-304,-3 1-208,-1-1-144,3-7-1000,11 2-1073,9-13 1201</inkml:trace>
</inkml:ink>
</file>

<file path=ppt/ink/ink2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33.741"/>
    </inkml:context>
    <inkml:brush xml:id="br0">
      <inkml:brushProperty name="width" value="0.05" units="cm"/>
      <inkml:brushProperty name="height" value="0.05" units="cm"/>
      <inkml:brushProperty name="color" value="#FF0066"/>
    </inkml:brush>
  </inkml:definitions>
  <inkml:trace contextRef="#ctx0" brushRef="#br0">35 2 10466,'-3'-2'4457,"-2"2"-752,3 2-2521,-9 19-144,-3 45-239,27-38-121,6 4-312,-7 1-120,9-6-192,-5-5-24,-5-1 16,5-9-136,-16-5-496,3-4-368,0-8-1185</inkml:trace>
</inkml:ink>
</file>

<file path=ppt/ink/ink2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34.273"/>
    </inkml:context>
    <inkml:brush xml:id="br0">
      <inkml:brushProperty name="width" value="0.05" units="cm"/>
      <inkml:brushProperty name="height" value="0.05" units="cm"/>
      <inkml:brushProperty name="color" value="#FF0066"/>
    </inkml:brush>
  </inkml:definitions>
  <inkml:trace contextRef="#ctx0" brushRef="#br0">5 128 9178,'-4'-9'6385,"4"6"-6169,0 0-1,0 0 1,1 0-1,-1 0 1,1 0-1,-1 0 1,1 0-1,0 0 1,2-3-1,0 0-16,0-1 0,0 1-1,1-1 1,0 1-1,0 0 1,1 0-1,0 1 1,10-11-1,-13 14-153,1 0 0,-1 0 1,1 0-1,0 1 0,0-1 0,-1 0 0,1 1 0,0 0 0,0 0 0,1 0 0,-1 0 0,0 0 0,0 1 0,0-1 0,1 1 0,-1 0 0,0 0 0,0 0 0,1 0 0,-1 1 0,0-1 1,0 1-1,0 0 0,0 0 0,0 0 0,4 2 0,-4-1-37,-1 0 0,0 1 0,0-1 1,0 1-1,0-1 0,-1 1 0,1 0 1,-1 0-1,0 0 0,1 0 0,-1 0 1,0 0-1,-1 0 0,1 0 0,-1 0 1,1 5-1,5 18 22,-5-24-28,-1 1-1,1-1 0,-1 1 0,0 0 0,0-1 0,0 1 0,0-1 0,-1 1 0,1 0 0,-1-1 0,1 1 0,-1-1 0,0 1 0,0-1 0,0 0 0,0 1 0,-1-1 0,1 0 0,-3 4 0,-11 24 2,7-4-22,7-25 18,1 0 0,0 0-1,-1 0 1,1 0 0,-1 0 0,1 0-1,-1 0 1,1 0 0,-1 0 0,0 0 0,0 0-1,1 0 1,-1-1 0,0 1 0,0 0-1,0 0 1,0-1 0,0 1 0,0-1-1,-2 2 1,4-2 14,-1 0 0,0 0 0,0 0 1,0 0-1,0 0 0,0 0 0,0 0 0,0 0 0,0 0 0,1 0 0,-1 0 0,0 0 1,0 0-1,0 0 0,0 0 0,0 0 0,0 0 0,0 0 0,1 0 0,-1 0 0,0-1 1,0 1-1,0 0 0,0 0 0,0 0 0,0 0 0,0 0 0,0 0 0,0 0 0,0 0 1,0 0-1,1 0 0,-1 0 0,0-1 0,0 1 0,0 0 0,0 0 0,0 0 0,0 0 0,0 0 1,0 0-1,0 0 0,0 0 0,0-1 0,0 1 0,0 0 0,0 0 0,0 0 0,0 0 1,0 0-1,0 0 0,0 0 0,0 0 0,0-1 0,0 1 0,0 0 0,0 0 0,0 0 1,0 0-1,-1 0 0,1 0 0,0 0 0,0 0 0,0 0 0,0-1 0,0 1 0,12-4 443,-3 3-365,0 1 0,0 0 0,0 1 1,1 0-1,-1 1 0,0-1 0,0 2 1,-1-1-1,1 1 0,0 1 0,-1 0 0,0 0 1,0 0-1,9 7 0,-14-8-120,1-1 0,0 0 0,0 0 0,0-1 1,0 1-1,0-1 0,0 0 0,0 0 0,0 0 0,1 0 0,7-1 0,-10 0-202,0 0-1,1-1 0,-1 0 1,0 0-1,0 1 0,0-1 1,1 0-1,-1-1 1,0 1-1,0 0 0,-1-1 1,1 1-1,0-1 0,0 0 1,-1 1-1,1-1 0,-1 0 1,1 0-1,-1 0 0,0 0 1,0 0-1,2-5 0,8-18-2539,1-5 1063</inkml:trace>
</inkml:ink>
</file>

<file path=ppt/ink/ink2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34.669"/>
    </inkml:context>
    <inkml:brush xml:id="br0">
      <inkml:brushProperty name="width" value="0.05" units="cm"/>
      <inkml:brushProperty name="height" value="0.05" units="cm"/>
      <inkml:brushProperty name="color" value="#FF0066"/>
    </inkml:brush>
  </inkml:definitions>
  <inkml:trace contextRef="#ctx0" brushRef="#br0">0 31 8234,'25'-30'3945,"-14"49"-1281,-1 3-231,-12 8 47,10-1-471,6 2-713,1 2-296,4-6-568,-4 3-112,-2-9-600,6-7-1184,-13-15 1016</inkml:trace>
</inkml:ink>
</file>

<file path=ppt/ink/ink2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37.571"/>
    </inkml:context>
    <inkml:brush xml:id="br0">
      <inkml:brushProperty name="width" value="0.05" units="cm"/>
      <inkml:brushProperty name="height" value="0.05" units="cm"/>
      <inkml:brushProperty name="color" value="#FF0066"/>
    </inkml:brush>
  </inkml:definitions>
  <inkml:trace contextRef="#ctx0" brushRef="#br0">32 1 13611,'-23'11'4777,"15"-5"-4585,13-6-400</inkml:trace>
</inkml:ink>
</file>

<file path=ppt/ink/ink2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38.355"/>
    </inkml:context>
    <inkml:brush xml:id="br0">
      <inkml:brushProperty name="width" value="0.05" units="cm"/>
      <inkml:brushProperty name="height" value="0.05" units="cm"/>
      <inkml:brushProperty name="color" value="#FF0066"/>
    </inkml:brush>
  </inkml:definitions>
  <inkml:trace contextRef="#ctx0" brushRef="#br0">13 1 15363,'-12'3'5441,"12"5"-4712,8-2 55,20-17-656</inkml:trace>
</inkml:ink>
</file>

<file path=ppt/ink/ink2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45.277"/>
    </inkml:context>
    <inkml:brush xml:id="br0">
      <inkml:brushProperty name="width" value="0.05" units="cm"/>
      <inkml:brushProperty name="height" value="0.05" units="cm"/>
      <inkml:brushProperty name="color" value="#FF0066"/>
    </inkml:brush>
  </inkml:definitions>
  <inkml:trace contextRef="#ctx0" brushRef="#br0">375 761 6017,'1'-8'11128,"-1"8"-11005,0-1 0,1 1 1,-1 0-1,0-1 0,0 1 0,0-1 1,1 1-1,-1-1 0,0 1 0,1 0 0,-1-1 1,0 1-1,0 0 0,1-1 0,-1 1 1,1 0-1,-1 0 0,0-1 0,1 1 1,-1 0-1,1 0 0,-1-1 0,1 1 0,0 0 1,27-2 700,41 1 1,5 1-331,14-2 480,143 15 0,-160-8-442,0-3 0,91-9 0,141-30 433,-214 25-761,34-10 261,-71 11-82,96-7 1,161 20 194,-308-2-579,65-6 36,-61 5-33,-1 0-1,1 0 1,0 0 0,-1-1-1,0 1 1,1-1 0,-1 0-1,0 0 1,0-1 0,0 0-1,6-4 1,-9 5 2,1 1-1,-1-1 1,0 0-1,0 0 1,0 1-1,0-1 1,0 0 0,0 0-1,0 0 1,0 0-1,-1-1 1,1 1-1,-1 0 1,0 0-1,0 0 1,1-3 0,-7-36 5,1 1 27,5 37-37,0-1 1,0 0-1,-1 0 1,1 0-1,-1 1 1,0-1 0,0 0-1,0 1 1,-1-1-1,1 1 1,-1-1-1,-3-4 1,-33-37-1,4 6-10,27 30-18,-1 0 0,0 0 0,-1 0 0,0 2 0,-14-11 0,-26-24-112,40 35 123,1 0-1,-1 0 0,0 1 1,0 0-1,-1 0 0,0 2 1,-12-6-1,-78-24-91,93 32 103,-15-4-90,0-1-1,1-1 1,-1-1 0,2 0 0,-1-2 0,1-1-1,-22-16 1,28 16-79,-1 1-1,-1 1 1,0 0-1,-33-14 1,39 20 107,0 1 0,0 0 0,0 1 1,-1 0-1,1 1 0,-1 0 0,1 1 1,0 0-1,-1 0 0,-14 4 0,0 0-25,6 0 74,-1-1 1,0 0 0,0-1 0,0-2-1,0 0 1,-34-4 0,40 1 16,-8-2 3,0 0-1,-1 2 1,1 1-1,-1 0 1,0 2-1,1 0 1,-31 6-1,-43 15-6,49-9-22,-2-3 1,-86 7-1,-8-20 54,105 0-24,0 3 0,0 0-1,0 3 1,0 1 0,-52 11-1,61-6-15,0 1 1,-41 19-1,57-21 9,-1 1-1,1 0 1,1 1-1,-1 0 1,1 1-1,-19 21 1,8-7-17,16-18 21,0 0 0,1 1 0,0 0 1,0 0-1,1 0 0,-1 1 0,1 0 0,1 0 1,0 0-1,0 1 0,1-1 0,0 1 1,-3 13-1,5-18 8,-1 11 1,0 0 0,1 0 0,1 23-1,1-32-1,0 0-1,0 0 1,1-1-1,0 1 1,0 0-1,0-1 1,1 1-1,-1-1 1,2 0-1,-1 0 1,0 0-1,5 5 1,3 2 56,0-1 0,1 0 1,0-1-1,0 0 0,1-1 1,1 0-1,0-1 0,0-1 1,0 0-1,1-1 0,0 0 1,0-1-1,1-1 0,-1 0 0,1-2 1,0 1-1,18-1 0,4-2 148,0-1 0,-1-2 0,1-1-1,0-2 1,-1-2 0,38-13-1,-55 15-487,0 1 0,28-3 0,-46 8 86,-1 0 1,0 0-1,0 0 1,0 0 0,0 0-1,1 0 1,-1 0-1,0 0 1,0 1-1,0-1 1,0 1-1,0-1 1,0 0-1,0 1 1,0 0-1,0-1 1,0 1-1,0 0 1,0-1 0,0 1-1,1 1 1,12 17-1291</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2:58.115"/>
    </inkml:context>
    <inkml:brush xml:id="br0">
      <inkml:brushProperty name="width" value="0.05" units="cm"/>
      <inkml:brushProperty name="height" value="0.05" units="cm"/>
      <inkml:brushProperty name="color" value="#FF0066"/>
    </inkml:brush>
  </inkml:definitions>
  <inkml:trace contextRef="#ctx0" brushRef="#br0">61 68 6425,'-61'-3'11227,"62"2"-11127,6-6 1814,9-4-1446,18-9 263,-30 17-626,1 0 0,0 0 0,0 0 0,1 0 0,-1 1 0,1 0-1,-1 0 1,1 0 0,10-1 0,-15 3-83,1 0 0,-1 0 0,1 0 0,-1 1 0,1-1 0,-1 0 0,1 0 0,-1 1 0,1-1 0,-1 1 0,1 0 0,-1-1 0,0 1 0,1 0 0,-1 0 0,0 0 0,0 0 0,0 0 0,0 0 0,0 0 0,0 0 0,0 0 0,0 0 0,0 1 0,0-1 0,0 0 0,-1 1 0,1-1-1,-1 1 1,1-1 0,-1 1 0,1-1 0,-1 1 0,0 2 0,2 4-7,-1 1-1,0-1 0,-1 1 0,-1 14 0,-1-8-2,-1-1 0,-1 1-1,-6 17 1,6-22 455,1 0 0,0 0-1,1 0 1,-2 14 0,41-38 438,88-23-303,-121 36-668,-1 0 0,0 0 1,0-1-1,0 1 0,0-1 0,0 0 1,0 0-1,4-3 0,8-11-3207,-15 16 3213,5-2-1156</inkml:trace>
</inkml:ink>
</file>

<file path=ppt/ink/ink2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52.020"/>
    </inkml:context>
    <inkml:brush xml:id="br0">
      <inkml:brushProperty name="width" value="0.05" units="cm"/>
      <inkml:brushProperty name="height" value="0.05" units="cm"/>
      <inkml:brushProperty name="color" value="#FF0066"/>
    </inkml:brush>
  </inkml:definitions>
  <inkml:trace contextRef="#ctx0" brushRef="#br0">213 530 4385,'-12'-16'9388,"12"4"-4798,2 10-4431,0-1 0,0 1-1,0 0 1,0 0-1,1 0 1,-1 1-1,1-1 1,-1 0-1,4-1 1,17-11 299,20-17-185,-39 28-226,1 1 0,-1 0-1,1 0 1,-1 1-1,1-1 1,-1 1 0,1 0-1,0 1 1,0-1-1,-1 1 1,1-1 0,8 2-1,2-1 63,15-1 38,-11-1 5,0 2 1,0 0-1,0 1 1,29 5 0,0 3 120,0-2 1,63 0-1,-60-1-164,-44-4-99,1-1-1,0 0 1,0 0 0,0-1 0,0 0-1,0 0 1,0-1 0,0 0-1,-1 0 1,1-1 0,8-2-1,-8 0 36,-1 0 1,1 0-1,-1 0 0,0-1 0,0 0 0,11-12 0,3-2 171,-5 10-64,-15 9-139,-1 0 1,1-1-1,0 1 1,0 0-1,-1-1 1,1 1-1,0 0 0,-1-1 1,1 1-1,0-1 1,-1 0-1,1 1 1,-1-1-1,1 1 0,-1-1 1,1 0-1,-1 1 1,0-1-1,1 0 1,-1 1-1,0-1 0,1 0 1,-1 0-1,0 0 1,0 1-1,0-1 1,0 0-1,0 0 1,0 1-1,0-1 0,0 0 1,0-1-1,14-36 181,-7 11-148,-6 24-41,1 0-1,-1 0 1,0 0-1,-1 0 1,1 0-1,0 0 0,-1-1 1,0 1-1,0 0 1,0 0-1,0-1 0,0 1 1,-1 0-1,1 0 1,-1 0-1,0 0 1,0-1-1,0 1 0,0 0 1,-1 0-1,-2-4 1,-14-16 0,0 0 1,-30-28 0,43 46-4,-1 0-1,0 0 1,0 1-1,0 0 1,0 0-1,-1 0 1,0 1-1,-12-4 1,13 5-2,0-1 0,0 1 1,0-1-1,0-1 0,0 1 1,-5-5-1,4 4 3,0 0 1,0 1-1,-1 0 0,1 0 1,-1 1-1,0 0 0,0 1 1,-8-2-1,-16-3-4,4-2-2,-1 2-1,-38-4 1,56 9 1,-1 1 1,1 0 0,-1 0 0,1 1 0,-1 0 0,1 1-1,-1 1 1,-19 7 0,22-7 3,1 1 0,-1-1 0,0 0 0,0-1 0,0 0 0,0-1-1,-1 0 1,-16 0 0,6 0-6,-36 7 0,41-5 4,0-1-1,0 0 0,0-1 1,0-1-1,-16-1 0,30 0 0,-1 0-1,0 1 0,1 0 0,-1-1 1,0 1-1,1 0 0,-1 0 0,0-1 1,0 1-1,1 1 0,-1-1 0,0 0 0,1 0 1,-1 1-1,0-1 0,1 1 0,-1-1 1,0 1-1,1 0 0,-1-1 0,1 1 1,-1 0-1,1 0 0,0 0 0,-1 0 1,1 0-1,0 1 0,0-1 0,0 0 1,0 1-1,0-1 0,0 1 0,0-1 1,-1 3-1,-15 18-9,5-8 9,5-7 4,1 1 0,0-1 0,-8 14 0,-34 34-13,39-44 4,8-10 6,0 0 0,0 0 0,0 0 0,0 1 0,0-1 0,0 1 0,1-1-1,-1 0 1,0 1 0,1-1 0,-1 1 0,1 0 0,0-1 0,-1 1 0,1-1 0,0 1-1,0-1 1,0 1 0,0 0 0,0-1 0,0 1 0,0 0 0,1 1 0,0 41-3,-2-20-18,0-1 23,0-21-1,1 1 1,-1-1 0,1 1-1,0-1 1,0 1-1,1 0 1,-1-1 0,0 1-1,1-1 1,-1 1-1,1-1 1,0 1 0,0-1-1,0 1 1,0-1-1,1 0 1,-1 0 0,3 4-1,2 2 16,1 0 0,1-1 0,-1 1 0,1-2 0,0 1 0,1-1 0,11 7 0,3 0 128,42 17-1,-60-28-111,0 0-1,1 0 1,-1-1 0,0 0-1,1 0 1,-1 0-1,0-1 1,1 1 0,-1-1-1,1-1 1,-1 1 0,1-1-1,-1 0 1,0 0-1,1-1 1,-1 1 0,0-1-1,0 0 1,0-1 0,0 1-1,-1-1 1,1 0-1,0 0 1,-1 0 0,0-1-1,0 0 1,6-7 0,26-18-310,-18 16 203</inkml:trace>
</inkml:ink>
</file>

<file path=ppt/ink/ink2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5:54.634"/>
    </inkml:context>
    <inkml:brush xml:id="br0">
      <inkml:brushProperty name="width" value="0.05" units="cm"/>
      <inkml:brushProperty name="height" value="0.05" units="cm"/>
      <inkml:brushProperty name="color" value="#FF0066"/>
    </inkml:brush>
  </inkml:definitions>
  <inkml:trace contextRef="#ctx0" brushRef="#br0">128 452 6601,'-11'27'8928,"13"-28"-8757,-1-1 0,1 1 0,0 0 1,0 0-1,0 0 0,0 0 1,0 0-1,0 1 0,0-1 0,0 1 1,0-1-1,0 1 0,0 0 1,2-1-1,7-1 196,26-3 489,0 1-1,0 1 1,57 5-1,46-3 798,-123 1-1501,-1 0 0,26 5 0,-32-3-130,0 0 0,0-1 1,0-1-1,0 1 0,0-1 0,1-1 1,-1 0-1,0-1 0,11-2 1,24-22 232,-39 22-188,1 0 0,-1 0-1,1 0 1,0 1 0,0 0 0,0 0-1,12-3 1,-10 4-30,1-2 1,-1 1-1,1-1 0,-1-1 1,0 1-1,-1-2 0,1 1 1,-1-1-1,9-8 0,-16 12-27,0 1-1,-1-1 1,1 1-1,-1 0 1,1-1-1,-1 1 1,1-1-1,-1 1 1,0-1-1,0 1 0,0-1 1,0 1-1,0-1 1,0 1-1,-1-3 1,-5-36 48,5 37-66,0-3 8,0 1 3,1 0 0,-1 0 0,0 0 0,-1 0 0,1 1 0,-1-1 0,0 0 0,0 1 0,-1-1 0,1 1 0,-1-1 0,0 1 0,0 0 0,-1 0 0,1 1 0,-5-4-1,-147-82 2,145 83 1,-1 1 0,-1 0 0,1 1 0,-1 1 0,0-1 0,-20-2-1,-5-2 2,-33-11-27,49 11 5,-1 2 0,0 0 1,0 1-1,0 2 0,-1 0 0,-40 1 0,47 2 0,0 0-1,-29-5 1,35 3 8,-1 1-1,1 0 1,-1 0 0,0 1 0,1 0-1,-1 1 1,1 0 0,-13 4-1,17-4 4,0 0 0,0 1-1,0 0 1,0 1 0,0-1-1,0 1 1,1 0 0,0 1-1,-1-1 1,1 1 0,1 0-1,-1 0 1,0 1 0,-5 7-1,6-6 5,0 1-1,1-1 1,0 1-1,0 0 0,1 0 1,0 0-1,0 1 0,1-1 1,0 0-1,0 1 1,0-1-1,1 1 0,0-1 1,1 1-1,0-1 0,0 0 1,0 1-1,1-1 1,3 9-1,2 5 56,1-2 1,0 1 0,2-1-1,0 0 1,20 26-1,-23-34 1,1 0 0,1-1 0,0 1 0,19 15 0,-26-24-80,0 0 0,1-1 1,0 1-1,-1-1 0,1 1 1,0-1-1,0 0 1,0 0-1,-1 0 0,1 0 1,0 0-1,0-1 1,0 1-1,1-1 0,-1 0 1,0 0-1,0 0 1,0 0-1,0-1 0,0 1 1,0-1-1,0 0 0,0 0 1,0 0-1,0 0 1,-1 0-1,5-3 0,19-16-1480,-9-5 674</inkml:trace>
</inkml:ink>
</file>

<file path=ppt/ink/ink2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6:09.873"/>
    </inkml:context>
    <inkml:brush xml:id="br0">
      <inkml:brushProperty name="width" value="0.05" units="cm"/>
      <inkml:brushProperty name="height" value="0.05" units="cm"/>
      <inkml:brushProperty name="color" value="#FF0066"/>
    </inkml:brush>
  </inkml:definitions>
  <inkml:trace contextRef="#ctx0" brushRef="#br0">170 72 3281,'-70'5'1352,"70"-4"-1307,-1-1-1,0 0 1,1 0 0,-1 0 0,0 0-1,0 0 1,1 0 0,-1-1-1,0 1 1,1 0 0,-1 0 0,1 0-1,-1-1 1,0 1 0,1 0-1,-1 0 1,1-1 0,-1 1 0,0-1-1,1 1 1,-1-1 0,1 1-1,-1-1 1,1 1 0,0-1 0,-1 1-1,1-1 1,0 1 0,-1-1-1,1-1 1,-1 2 61,1 0 0,0-1 0,0 1 1,0-1-1,-1 1 0,1-1 0,0 1 0,-1-1 0,1 1 0,0 0 0,-1-1 1,1 1-1,0 0 0,-1-1 0,1 1 0,-1 0 0,1-1 0,-1 1 0,1 0 1,-1 0-1,1 0 0,-1-1 0,1 1 0,-1 0 0,1 0 0,-1 0 0,1 0 0,-2 0 1,2 0-91,-14 0 4107,-41 0 4623,82 5-8550,5 2-148,-17-3 108,-1-1 1,1-1-1,0 0 1,1-1-1,-1 0 1,23-2-1,191-39 1091,-222 39-1205,1 1 1,-1 0 0,1 0-1,0 0 1,12 3-1,28 0 228,102-5 765,-127 3-782,0-1 0,0-1 0,0-1 0,0-1-1,0-1 1,39-13 0,-50 14-83,-1 0-1,1 0 1,0 2 0,0-1 0,0 1 0,0 1-1,15 1 1,28-1 515,-3-7 231,-51 7-725,10 4-6234</inkml:trace>
</inkml:ink>
</file>

<file path=ppt/ink/ink2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6:13.588"/>
    </inkml:context>
    <inkml:brush xml:id="br0">
      <inkml:brushProperty name="width" value="0.05" units="cm"/>
      <inkml:brushProperty name="height" value="0.05" units="cm"/>
      <inkml:brushProperty name="color" value="#FF0066"/>
    </inkml:brush>
  </inkml:definitions>
  <inkml:trace contextRef="#ctx0" brushRef="#br0">9 99 4609,'5'-3'3990,"-11"-2"1298,-1 0-49,15 2-3200,34 4-1104,-30 0-778,0 0-1,-1-1 1,1 0-1,0-1 1,0-1-1,20-4 1,-16 1 42,1 2 1,0 0 0,19 0-1,-17 1 103,0 0 0,23-6 0,-20 3 64,36-3 0,1 0-23,-55 7-324,12-3 15,0 1 0,0 1 0,0 0-1,0 1 1,0 1 0,30 2 0,-35 0-28,0 0 0,0-1-1,0 0 1,0-1 0,0 0 0,0-1-1,0 0 1,11-3 0,-17 3-8,0 0-1,-1 1 1,1 0-1,-1 0 1,1 1-1,0-1 1,-1 1-1,1 0 1,-1 0 0,1 0-1,-1 1 1,1 0-1,-1 0 1,7 4-1,-7-4 28,0 0-1,0 0 1,1 0-1,-1 0 0,1-1 1,-1 0-1,1 0 0,0 0 1,0 0-1,-1-1 1,11 0-1,12-5 300,-21 3-254,0 0 0,0 1 1,0 0-1,0 0 1,1 1-1,-1 0 0,11 1 1,-12 0-18,0-1 0,0 0 0,0 0 0,-1 0 0,1-1 0,0 0 1,0 0-1,-1 0 0,1 0 0,7-4 0,-10 5 3,1-1 1,-1 1-1,1-1 0,-1 1 1,1 0-1,-1 0 1,1 0-1,-1 0 0,1 1 1,3 0-1,12 0 144,-2-3 144,-1 0-1,27-9 1,12-3 626,-49 14-842,-6 9-6034</inkml:trace>
</inkml:ink>
</file>

<file path=ppt/ink/ink2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6:18.722"/>
    </inkml:context>
    <inkml:brush xml:id="br0">
      <inkml:brushProperty name="width" value="0.05" units="cm"/>
      <inkml:brushProperty name="height" value="0.05" units="cm"/>
      <inkml:brushProperty name="color" value="#FF0066"/>
    </inkml:brush>
  </inkml:definitions>
  <inkml:trace contextRef="#ctx0" brushRef="#br0">1542 155 5969,'0'0'3560,"20"5"5992,-51 10-9031,2-1-432,26-13-85,1 1 1,-1-1-1,1 0 1,-1 0-1,0 0 0,0 0 1,1 0-1,-1-1 1,0 1-1,0-1 0,0 0 1,-4 0-1,-101-14 46,91 13-27,-1-1 1,1 0-1,0-2 1,-23-7-1,20 5-14,-1 1 0,-22-2 0,33 5-5,0 0 1,1-1 0,0 0 0,-1-1 0,1 0 0,-12-7-1,10 5-7,0 1 0,-23-8 0,16 8 5,-9-2 9,-1 0 0,1 2 0,-43-3 0,43 7 62,0-1 0,0-1 0,0-2 0,0 0 0,0-2 0,-28-12 0,41 15-68,-1 0 0,1 0-1,-1 1 1,0 1 0,0 0 0,0 1 0,1 1-1,-1 1 1,-20 2 0,4-1 4,-23-5 130,39 2-97,1 0 0,-21 1-1,10 3-25,0 1 0,1 1 0,-45 15 0,36 0-16,27-16 0,1 0 0,-1-1 0,0 1 0,-12 4 0,16-7 2,-1 0 0,1 0 0,0 0 0,0 0 0,0 0 0,0 0-1,0 1 1,0-1 0,0 1 0,1 0 0,-1-1 0,0 1 0,1 0-1,-1 0 1,1 0 0,0 0 0,-2 3 0,-4 7 7,-9-5 399,-26 51 1075,41-57-1403,0 1-1,0 0 0,0 0 1,0 0-1,0 0 0,1 0 1,-1 0-1,1 0 1,0 0-1,-1 0 0,1 0 1,0 1-1,0-1 1,0 0-1,1 4 0,10 34 1396,-9-35-1056,-2-2 651</inkml:trace>
</inkml:ink>
</file>

<file path=ppt/ink/ink2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6:21.675"/>
    </inkml:context>
    <inkml:brush xml:id="br0">
      <inkml:brushProperty name="width" value="0.05" units="cm"/>
      <inkml:brushProperty name="height" value="0.05" units="cm"/>
      <inkml:brushProperty name="color" value="#FF0066"/>
    </inkml:brush>
  </inkml:definitions>
  <inkml:trace contextRef="#ctx0" brushRef="#br0">1557 6 6433,'19'-5'7771,"-1"7"-3369,-15-1-4324,-1 0-1,0-1 0,0 1 0,0 0 0,0 1 0,-1-1 0,1 0 0,0 1 1,0-1-1,-1 0 0,1 1 0,-1 0 0,1-1 0,-1 1 0,0 0 0,1 0 0,-1 0 1,0 0-1,0 0 0,0 0 0,-1 0 0,1 0 0,-1 1 0,1-1 0,-1 0 0,1 0 1,-1 0-1,0 1 0,0-1 0,0 0 0,-1 0 0,1 1 0,0-1 0,-1 0 1,1 0-1,-1 0 0,0 0 0,-1 4 0,0-4-60,0-1 0,0 1 0,0-1-1,-1 1 1,1-1 0,0 0 0,-1 0 0,1 0 0,0 0 0,-1 0-1,1 0 1,-1-1 0,1 1 0,-1-1 0,-3 1 0,-14 3-50,14-1 19,0-1-1,0 1 1,1 1-1,-1-1 1,-8 7-1,-2 2-10,12-11 4,0 1 0,1-1 0,-1 0 0,-1 0-1,1 0 1,0 0 0,0-1 0,0 0 0,0 1-1,0-2 1,-1 1 0,1 0 0,0-1 0,-6-1-1,-8-1-128,-5 3-82,-1 0 1,-41 8-1,30-4 108,21-3 89,0-1-1,0-1 0,0 0 0,0-1 0,0-1 1,-16-5-1,13 4 32,0 0 0,0 1 1,-27-1-1,-208-5 31,221 8-11,-60 7 0,-12-1 26,91-5-39,0-1 0,-1 0 0,1-1-1,0-1 1,0 0 0,-17-7 0,12 5-4,-1 0 0,0 2 0,0 0 0,0 1 0,0 0 0,-25 2 0,0-1 0,25 2 0,-1 0 0,0 2 0,0 0 0,1 1 0,-1 0 0,-30 14 0,2-3 0,19-3 4,24-10 65,-1 0 1,1 0 0,-1 0-1,1-1 1,-1 0 0,0 1-1,0-2 1,-9 2-1,14-2-78,-1 0 0,1 0-1,0 1 1,-1-1-1,1 0 1,0 1-1,-1-1 1,1 0-1,0 0 1,0 1-1,-1-1 1,1 1-1,0-1 1,0 0 0,0 1-1,0-1 1,-1 0-1,1 1 1,0-1-1,0 1 1,0-1-1,0 0 1,0 1-1,0-1 1,0 1-1,0-1 1,0 1-1,0-1 1,0 0 0,0 1-1,0-1 1,1 1-1,-1-1 1,0 0-1,0 1 1,0-1-1,1 0 1,-1 1-1,3 4-513</inkml:trace>
</inkml:ink>
</file>

<file path=ppt/ink/ink2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6:25.073"/>
    </inkml:context>
    <inkml:brush xml:id="br0">
      <inkml:brushProperty name="width" value="0.05" units="cm"/>
      <inkml:brushProperty name="height" value="0.05" units="cm"/>
      <inkml:brushProperty name="color" value="#FF0066"/>
    </inkml:brush>
  </inkml:definitions>
  <inkml:trace contextRef="#ctx0" brushRef="#br0">1547 10 3465,'-16'-10'11377,"16"11"-11303,0-1 1,-1 0-1,1 0 1,0 0-1,0 0 1,0 0-1,0 0 1,0 0-1,0 0 1,0 0-1,0 1 1,0-1 0,0 0-1,0 0 1,0 0-1,0 0 1,9 28 2040,0-2-1655,-7-20-432,0-1 14,0 1 0,0-1 0,-1 1 0,0 0 0,0-1 0,0 1 0,-1 0 0,0 0 0,0-1 0,0 1 1,-1 0-1,0 0 0,0-1 0,-2 7 0,-6 16 45,9-26-83,0 1 0,-1-1 0,1 1 0,-1-1 0,1 1 1,-1-1-1,0 0 0,0 1 0,0-1 0,-1 0 0,1 0 1,0 0-1,-1 0 0,0 0 0,1 0 0,-1 0 0,0 0 1,0-1-1,0 1 0,0-1 0,0 1 0,-3 1 1,-59 21 34,44-15-61,-1-1 0,0-1 0,0 0 1,-1-2-1,1-1 0,-31 3 0,9-7 29,-1-2 1,1-2-1,-85-18 0,-21 0-27,-194-8 35,143 32 35,66 3-28,118-2-7,-1 1-1,1 0 1,0 0-1,1 2 1,-1 0-1,-25 15 1,34-17 3,1 0 0,0 0 0,0 1 1,0-1-1,1 2 0,-8 8 1,12-12-504,6-5 2004,12-1-766</inkml:trace>
</inkml:ink>
</file>

<file path=ppt/ink/ink2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6:26.371"/>
    </inkml:context>
    <inkml:brush xml:id="br0">
      <inkml:brushProperty name="width" value="0.05" units="cm"/>
      <inkml:brushProperty name="height" value="0.05" units="cm"/>
      <inkml:brushProperty name="color" value="#FF0066"/>
    </inkml:brush>
  </inkml:definitions>
  <inkml:trace contextRef="#ctx0" brushRef="#br0">1395 40 6609,'-9'-9'586,"-8"-12"1784,22 14-703,13 5 335,-17 2-1946,0 0 1,0 0 0,0 1 0,0-1 0,0 0 0,0 1 0,0-1 0,0 0 0,0 1 0,0-1 0,0 1 0,0 0 0,0-1 0,0 1 0,-1 0 0,1 0 0,0-1-1,0 1 1,-1 0 0,1 0 0,-1 0 0,1 0 0,-1 0 0,1 0 0,-1 0 0,1 0 0,-1 0 0,0 0 0,0 0 0,1 0 0,-1 0 0,0 1 0,1 43 1059,-1-33-709,5 41 393,0 10-321,-6-58-459,1 0-1,-1 0 1,0-1-1,0 1 1,0 0-1,0-1 1,-1 1-1,0-1 1,0 0-1,0 1 1,-4 4-1,-4 4 0,-1-1 0,-1 0 0,0 0 1,-1-2-1,0 1 0,0-1 0,-1-1 0,0-1 0,-28 13 0,11-5-12,2 0 4,23-11 0,-1-1-1,0 0 1,0 0 0,-1-1 0,1 0-1,-1 0 1,1-1 0,-1 0-1,0 0 1,-16 0 0,-235-10 168,130-8-91,70 8-81,-78-3 0,82 14-22,0 3-1,-64 14 0,79-12 21,18-4-17,-16 2 52,-74 23 0,107-26-63,1-1 1,-1 1 0,1-1-1,-1 2 1,1-1 0,0 0-1,0 1 1,1-1-1,-1 1 1,1 0 0,0 1-1,0-1 1,0 0 0,0 1-1,1-1 1,0 1 0,0 0-1,0 0 1,0 0 0,-1 9-1</inkml:trace>
</inkml:ink>
</file>

<file path=ppt/ink/ink2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6:30.880"/>
    </inkml:context>
    <inkml:brush xml:id="br0">
      <inkml:brushProperty name="width" value="0.05" units="cm"/>
      <inkml:brushProperty name="height" value="0.05" units="cm"/>
      <inkml:brushProperty name="color" value="#FF0066"/>
    </inkml:brush>
  </inkml:definitions>
  <inkml:trace contextRef="#ctx0" brushRef="#br0">2 1 6001,'-1'0'2841,"7"5"-1321,2-5 841</inkml:trace>
</inkml:ink>
</file>

<file path=ppt/ink/ink2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6:35.266"/>
    </inkml:context>
    <inkml:brush xml:id="br0">
      <inkml:brushProperty name="width" value="0.05" units="cm"/>
      <inkml:brushProperty name="height" value="0.05" units="cm"/>
      <inkml:brushProperty name="color" value="#FF0066"/>
    </inkml:brush>
  </inkml:definitions>
  <inkml:trace contextRef="#ctx0" brushRef="#br0">55 23 6593,'-15'-6'1817,"-19"-7"982,28 10-876,18 6 772,22 6-1860,0-3-1,0 0 1,66 1-1,9 1-27,256 50 723,-16-1-737,562 111 3418,-889-162-4046,84 16 536,-94-20-633,0 0-1,0-2 0,0 1 0,0-1 0,-1-1 0,22-4 0,-30 4-79,1 0-1,-1 0 1,0 0 0,1-1-1,-1 0 1,0 1-1,0-1 1,0 0 0,0 0-1,0-1 1,0 1 0,4-5-1,-6 5-254,0 0 0,0 0 0,0 1-1,0-1 1,0 0 0,0 0 0,0 0 0,-1 0-1,1 0 1,-1 0 0,1 0 0,-1 0-1,0 0 1,0-4 0,-2-11-1209</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3:01.275"/>
    </inkml:context>
    <inkml:brush xml:id="br0">
      <inkml:brushProperty name="width" value="0.05" units="cm"/>
      <inkml:brushProperty name="height" value="0.05" units="cm"/>
      <inkml:brushProperty name="color" value="#FF0066"/>
    </inkml:brush>
  </inkml:definitions>
  <inkml:trace contextRef="#ctx0" brushRef="#br0">2832 388 5513,'10'-31'2502,"-6"22"-2238,0 0 1,-1 0-1,0 0 1,-1 0-1,0-1 0,-1 1 1,1 0-1,-2-1 1,1 0-1,-2 1 0,-1-16 1,0 12 247,-1 0 1,0 0 0,-1 1-1,-1-1 1,-11-21 0,14 30-398,0 0 1,0 1-1,-1-1 1,1 1 0,-1 0-1,0 0 1,0-1-1,0 2 1,-1-1-1,1 0 1,-1 1 0,1 0-1,-1 0 1,0 0-1,0 0 1,0 0-1,0 1 1,0 0 0,0-1-1,0 2 1,-8-2-1,-11 3 103,-1 1 0,1 0 0,-1 2 0,1 1 0,-25 9 0,-21 3 244,20-9-232,0-1 0,-1-3 0,0-2 0,0-2 0,-70-9 0,54 3-121,1 3-1,-1 2 0,0 4 0,1 2 0,-88 19 1,-152 46 165,-134 26-95,392-88-170,0 2-1,-45 17 1,67-17 9,0 0 0,1 2 0,0 0 0,1 2 0,-23 17 0,9-1-3,2 0 0,2 2 0,1 2 1,-50 67-1,37-35-11,-70 139 0,79-125-8,3 3 0,-36 136 0,54-156 9,2 1 0,4 0 1,-3 112-1,12-158 0,2 0 0,0-1-1,1 1 1,0-1 0,2 0 0,0 1 0,1-2 0,12 25 0,-4-15 96,1-1 1,1 0 0,1-1-1,28 30 1,-25-35 60,0 0 0,1-1 0,1-1 0,30 18 0,102 47 378,-88-52-320,2-3 0,0-3 0,2-3 1,1-3-1,135 16 0,396 59 399,-306-38-272,130 33-227,-361-71-88,1-2 0,1-2 0,0-4 0,0-3 1,1-3-1,0-2 0,-1-4 0,1-2 0,81-18 0,-118 17-35,32-6 23,-1-2 0,66-25-1,6-13-7,-2-7 0,211-127 0,-249 122-18,167-150 0,-255 210 7,-1-1 0,0-1 1,-1 1-1,1 0 0,-1-1 0,0 0 0,0 0 0,-1 0 0,0-1 0,0 1 1,2-9-1,-4 9 0,0 0 1,0 0-1,-1-1 1,1 1-1,-1 0 1,-1 0-1,0-1 1,0 1-1,0 0 1,0 0 0,-1 0-1,-4-9 1,-116-238 8,92 198-8,2 0 3,-3 2 0,-3 1 0,-1 2 0,-3 1 0,-1 2 0,-57-52 1,13 24 2,21 17-13,-72-52-1,32 32 9,4-3 1,4-5-1,-143-168 0,204 216 6,-2 2 0,-1 1 0,-2 1 0,-1 3 0,-1 1 0,-2 2 0,-1 2 0,-1 1 0,-2 3 0,0 1 0,-82-23 0,111 40-22,0 0 0,0 2 0,0 0 0,0 1-1,-1 1 1,-17 2 0,-103 19-1043,81-10-120,38-8 323,-1 1 0,1 1 0,-27 10 0,4 5 29</inkml:trace>
</inkml:ink>
</file>

<file path=ppt/ink/ink2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04.863"/>
    </inkml:context>
    <inkml:brush xml:id="br0">
      <inkml:brushProperty name="width" value="0.05" units="cm"/>
      <inkml:brushProperty name="height" value="0.05" units="cm"/>
      <inkml:brushProperty name="color" value="#FF0066"/>
    </inkml:brush>
  </inkml:definitions>
  <inkml:trace contextRef="#ctx0" brushRef="#br0">3 217 4577,'0'-1'450,"-1"0"0,1 1 0,0-1 0,-1 0 0,1 0 0,0 1 0,0-1 0,0 0 0,-1 0 1,1 0-1,0 0 0,0 1 0,0-1 0,0 0 0,0 0 0,1 0 0,-1 1 0,0-1 0,0 0 0,0 0 0,1 0 0,-1 1 0,0-1 0,1 0 0,0 0 0,20-5 2741,8 1-3189,18-11 281,0-3 0,-1-1-1,55-34 1,19-8-169,-115 60-115,-1 0 0,0 0-1,1 0 1,-1 1-1,0-1 1,1 1-1,0 1 1,-1-1 0,1 1-1,7-1 1,-10 2-1,-1-1 0,1 1 1,0-1-1,-1 1 0,1 0 0,0-1 1,-1 1-1,1 0 0,-1 0 0,1 0 1,-1 0-1,0 1 0,1-1 0,-1 0 1,0 0-1,0 1 0,0-1 0,0 1 1,0-1-1,0 1 0,0-1 0,0 1 1,-1 0-1,1-1 0,-1 1 0,1 0 1,-1 0-1,0-1 0,1 4 0,9 67 9,-7-42-3,2 0 1,16 57-1,197 556 108,-203-599 65,16 86 0,-27-107-35,-1-1 1,-2 1-1,0 0 0,-1-1 0,-7 44 0,6-61-99,0 1 0,-1-1 0,0 0 0,0 0-1,0 0 1,-1 0 0,1-1 0,-1 1-1,0-1 1,-1 1 0,1-1 0,-5 4 0,0-1 130,0 0 1,0-1 0,-1 0 0,1-1 0,-20 9 0,5-5 245,-2 0 0,1-2 0,-1-1 0,-34 5-1,34-8-212,-1 1-1,1 1 1,-1 2-1,2 0 0,-1 2 1,1 1-1,-23 12 1,41-19 130,-18 9-1444,24-17 232,12-11 1137,12-19-153</inkml:trace>
</inkml:ink>
</file>

<file path=ppt/ink/ink2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06.027"/>
    </inkml:context>
    <inkml:brush xml:id="br0">
      <inkml:brushProperty name="width" value="0.05" units="cm"/>
      <inkml:brushProperty name="height" value="0.05" units="cm"/>
      <inkml:brushProperty name="color" value="#FF0066"/>
    </inkml:brush>
  </inkml:definitions>
  <inkml:trace contextRef="#ctx0" brushRef="#br0">359 104 6881,'7'-51'2532,"-6"49"-2348,-1 0-1,0 0 1,1 0 0,-1-1 0,0 1 0,0 0 0,-1 0 0,1-1-1,0 1 1,-1 0 0,1 0 0,-1 0 0,0 0 0,0 0-1,1 0 1,-2 0 0,1 0 0,-2-4 0,1 5-63,1 0 0,-1 0-1,1 0 1,-1 0 0,1 1 0,-1-1 0,1 0 0,-1 1 0,0-1 0,0 1-1,1 0 1,-1-1 0,0 1 0,1 0 0,-1 0 0,0 0 0,0 0 0,-2 1-1,-3 0 136,-1 1 0,0 0 0,1 1 0,-1 0 0,1 0 0,0 0 0,-12 8 0,-7 8 145,1 1 0,1 1 0,1 1 0,-36 42-1,47-49-363,1 0-1,1 0 1,0 2-1,1-1 1,0 1-1,2 0 1,0 1-1,1 0 0,-6 25 1,12-41-36,-1 0 0,1 0 0,0 0 0,0 0 1,0 0-1,0 0 0,0 0 0,0 0 0,0 0 0,1 0 0,-1 0 1,1 0-1,-1 0 0,1-1 0,0 1 0,0 0 0,0 0 0,0 0 1,0-1-1,0 1 0,0-1 0,1 1 0,-1-1 0,0 1 1,1-1-1,-1 0 0,1 1 0,0-1 0,-1 0 0,1 0 0,0 0 1,0-1-1,0 1 0,0 0 0,-1-1 0,1 1 0,0-1 0,0 1 1,0-1-1,0 0 0,3 0 0,8 1 31,0-1 1,0-1-1,0 0 0,25-5 0,1-2 47,58-11 99,-84 18-97,-1 0 0,1 0 0,-1 1 0,1 1 0,18 2 0,-29-2-41,0-1 0,-1 0 1,1 1-1,0-1 0,0 1 0,0 0 0,0 0 0,-1-1 1,1 1-1,0 0 0,-1 1 0,1-1 0,-1 0 0,1 0 1,-1 1-1,0-1 0,1 1 0,-1-1 0,0 1 1,0-1-1,0 1 0,0 0 0,0 0 0,-1-1 0,1 1 1,0 0-1,-1 0 0,1 0 0,-1 0 0,0 0 0,0 0 1,0-1-1,1 1 0,-2 0 0,1 0 0,0 0 0,0 0 1,-1 0-1,1 0 0,-1 0 0,0 2 0,-3 6 171,1-1 0,-1 1 0,-1-1 0,0 0 0,0 0 0,-10 12-1,6-10-75,0-1 0,-1-1-1,0 1 1,-1-2 0,0 1-1,0-1 1,-20 9-1,13-7-111,0-2 0,-1-1 0,0 0 0,-31 7-1,50-14-58,0 0 0,0 0 0,-1 0 0,1 0 0,0 0 0,0 0 0,0 0 0,-1 0 0,1 0 0,0 0 0,0 0 0,-1 0 0,1 0 0,0 0 0,0 0 0,-1 0 0,1 0 0,0 0 0,0 0 0,-1 0 0,1 0 0,0 0 0,0 0 0,0-1 0,-1 1-1,1 0 1,0 0 0,0 0 0,0 0 0,0 0 0,-1-1 0,1 1 0,0 0 0,0 0 0,0 0 0,0-1 0,0 1 0,0 0 0,-1 0 0,1 0 0,0-1 0,0 1 0,0 0 0,0 0 0,0-1 0,0 1 0,0 0 0,0 0 0,0-1 0,0 1 0,0 0 0,0 0 0,0-1 0,1 1 0,6-17-4867,5 1 3615,1 0 1,26-28-1,-28 33 830,29-23-619</inkml:trace>
</inkml:ink>
</file>

<file path=ppt/ink/ink2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07.001"/>
    </inkml:context>
    <inkml:brush xml:id="br0">
      <inkml:brushProperty name="width" value="0.05" units="cm"/>
      <inkml:brushProperty name="height" value="0.05" units="cm"/>
      <inkml:brushProperty name="color" value="#FF0066"/>
    </inkml:brush>
  </inkml:definitions>
  <inkml:trace contextRef="#ctx0" brushRef="#br0">0 190 6825,'0'-1'264,"1"0"0,-1 0-1,1 0 1,-1 1 0,1-1-1,-1 0 1,1 0 0,0 1-1,-1-1 1,1 0 0,0 1 0,-1-1-1,1 0 1,0 1 0,0-1-1,0 1 1,0-1 0,-1 1-1,1 0 1,0-1 0,0 1-1,0 0 1,0 0 0,1 0-1,-1 0-79,0 0-1,0 1 1,0-1-1,0 1 0,0-1 1,0 1-1,0 0 1,0-1-1,0 1 1,-1 0-1,1 0 1,0-1-1,-1 1 1,1 0-1,0 0 0,-1 0 1,1 0-1,0 1 1,4 9 441,-1 0 0,0 1 0,3 14 0,-3-13 184,-3-9-731,0 0 1,0-1-1,1 1 0,-1-1 0,1 1 0,0-1 0,0 0 0,1 0 0,-1 0 0,0 0 1,1 0-1,0 0 0,0-1 0,0 1 0,0-1 0,0 0 0,6 3 0,-6-4-70,-1 0 0,1-1 0,0 1 0,-1-1 0,1 1 0,0-1 0,-1 0 0,1 0 0,0 0 0,0-1 0,-1 1 0,1 0-1,0-1 1,-1 0 0,1 0 0,-1 0 0,1 0 0,-1 0 0,1 0 0,-1-1 0,0 1 0,0-1 0,0 0 0,0 1 0,0-1 0,3-3 0,0-2-7,1 0 0,-2 0 0,1 0 0,-1 0 0,0-1 1,0 0-1,-1 0 0,0 0 0,0 0 0,-1-1 0,0 1 0,1-15 1,7-24 4,-11 46-6,2 1 1,-1-1-1,0 1 1,0-1-1,0 1 1,0-1-1,0 1 1,0-1-1,0 1 1,1-1-1,-1 1 1,0-1-1,0 1 1,1-1-1,-1 1 1,0-1-1,1 1 1,-1-1-1,0 1 1,1 0-1,-1-1 1,1 1-1,-1 0 1,1-1-1,-1 1 1,1 0-1,-1 0 1,1 0-1,-1-1 0,1 1 1,-1 0-1,1 0 1,-1 0-1,1 0 1,-1 0-1,1 0 1,-1 0-1,1 0 1,-1 0-1,1 0 1,0 0-1,-1 0 1,1 0-1,-1 0 1,1 1-1,-1-1 1,1 0-1,-1 0 1,1 1-1,-1-1 1,0 0-1,1 1 1,-1-1-1,1 0 1,-1 1-1,0-1 1,1 0-1,-1 1 0,0-1 1,1 1-1,-1-1 1,0 1-1,1 0 1,28 41 6,-20-28 39,7 8 139,7 7 93,-1 2-1,-2 1 0,18 37 0,-34-61-218,0 0 0,-1 1 0,0-1-1,0 1 1,-1-1 0,0 1 0,0 0 0,-1 0-1,-1 0 1,1-1 0,-1 1 0,-1 0-1,0 0 1,0 0 0,-1 0 0,0 0 0,0-1-1,-7 16 1,8-21-44,-1 0-1,1-1 1,-1 1 0,0 0-1,0-1 1,0 1-1,0-1 1,-1 1 0,1-1-1,0 0 1,-1 0-1,0 0 1,1 0 0,-1-1-1,0 1 1,0-1-1,0 0 1,0 1 0,0-1-1,-4 0 1,4-1-12,1 1 0,-1-1 1,0-1-1,0 1 0,1 0 1,-1-1-1,0 1 0,1-1 1,-1 0-1,1 0 0,-1 0 1,1 0-1,-1 0 0,1 0 1,0-1-1,-1 0 0,1 1 0,0-1 1,0 0-1,0 0 0,0 0 1,1 0-1,-1 0 0,-2-3 1,-2-5-3,1-1 0,0 1 0,1-1 0,0 0 0,0 0 0,1 0 0,0 0 0,1-1 0,1 1 0,0-1 0,0-16 0,2-3-12,1 0 0,2 0 0,7-30 0,21-62-10,-27 108 20,1-1-1,0 1 1,1 1 0,1-1 0,14-20 0,-20 32 0,0 0 0,1 1 1,-1 0-1,0-1 0,1 1 1,-1 0-1,1 0 1,0 0-1,0 1 0,5-4 1,-6 5 4,0-1 1,-1 1 0,1-1-1,0 1 1,-1 0 0,1 0 0,0 0-1,-1 0 1,1 0 0,0 0-1,0 0 1,-1 1 0,1-1 0,0 1-1,-1-1 1,3 2 0,-1 0 21,1 0 1,-1 1 0,0 0-1,0-1 1,0 1 0,0 0-1,0 1 1,-1-1 0,1 0 0,-1 1-1,0-1 1,0 1 0,0 0-1,-1 0 1,3 6 0,-1 3 33,0 0-1,0 1 1,-1-1 0,-1 1 0,-1 0 0,0-1 0,-3 28-1,3-41-57,0 1-1,0 0 0,0-1 1,0 1-1,0 0 0,0-1 1,0 1-1,-1 0 0,1-1 1,0 1-1,0-1 0,-1 1 1,1 0-1,0-1 0,-1 1 1,1-1-1,-1 1 0,1-1 1,-1 1-1,1-1 0,-1 0 1,1 1-1,-1-1 0,1 1 0,-1-1 1,1 0-1,-1 0 0,0 1 1,0-1-3,0 0 1,1-1 0,-1 1 0,1 0-1,-1 0 1,1-1 0,-1 1 0,1 0-1,-1-1 1,1 1 0,-1-1 0,1 1-1,0-1 1,-1 1 0,1 0 0,0-1-1,-1 0 1,1 1 0,0-1-1,-1 1 1,1-1 0,0 1 0,0-1-1,0 1 1,0-1 0,0 0 0,-1 1-1,1-1 1,0 1 0,0-1 0,0 0-1,1 1 1,-1-2 0,0-8 2,0 0 0,0 0 0,1 0 0,1 0 0,-1 0-1,2 0 1,3-10 0,-5 17-3,0-1 0,1 1-1,-1-1 1,1 1 0,0 0-1,0-1 1,0 1-1,0 0 1,1 1 0,-1-1-1,1 0 1,0 1 0,0-1-1,0 1 1,0 0-1,0 0 1,0 0 0,1 0-1,-1 0 1,1 1 0,-1 0-1,7-2 1,-9 3 0,0 0 0,0 0 1,0 0-1,1 0 0,-1 0 0,0 0 1,0 0-1,0 0 0,0 1 0,0-1 1,0 0-1,0 1 0,0-1 0,0 1 1,0-1-1,0 1 0,0-1 1,-1 1-1,1 0 0,0-1 0,1 2 1,14 21 15,-15-20-9,1 0 0,-1 0 1,1-1-1,0 1 0,0-1 0,0 1 0,0-1 1,0 0-1,0 1 0,1-1 0,-1 0 1,5 2-1,-4-2-750,9 2 2305,-7-6-3797</inkml:trace>
</inkml:ink>
</file>

<file path=ppt/ink/ink2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07.417"/>
    </inkml:context>
    <inkml:brush xml:id="br0">
      <inkml:brushProperty name="width" value="0.05" units="cm"/>
      <inkml:brushProperty name="height" value="0.05" units="cm"/>
      <inkml:brushProperty name="color" value="#FF0066"/>
    </inkml:brush>
  </inkml:definitions>
  <inkml:trace contextRef="#ctx0" brushRef="#br0">30 2 9026,'0'0'201,"-1"-1"-1,1 1 1,-1 0-1,0 0 1,1 0-1,-1 0 1,1-1 0,-1 1-1,0 0 1,1 0-1,-1 0 1,0 0-1,1 0 1,-1 0 0,1 0-1,-1 1 1,0-1-1,1 0 1,-1 0-1,1 0 1,-1 1 0,0-1-1,1 0 1,-1 1-1,1-1 1,-1 0-1,0 2 1,-8 17 2287,5 27-858,4-44-1457,3 34 500,1 0-1,2 0 0,2 0 1,18 55-1,2 6-143,-18-59-521,-2-9 174,8 43 0,-15-65-421,-1-1 0,1 1 0,-1 0 0,0-1 0,0 1 0,-1 0 0,0-1 0,0 1 0,-1 0-1,0-1 1,0 0 0,-4 8 0,6-13 34,-1 1 0,1-1 0,-1 0 0,0 0 0,0 0-1,0 0 1,0 0 0,0 0 0,0 0 0,0 0 0,0 0-1,0 0 1,0-1 0,0 1 0,-1 0 0,1-1 0,0 1 0,-1-1-1,1 1 1,0-1 0,-1 0 0,1 0 0,0 1 0,-1-1-1,1 0 1,0 0 0,-1 0 0,1 0 0,-3-1 0,-11-7-1022</inkml:trace>
</inkml:ink>
</file>

<file path=ppt/ink/ink2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08.173"/>
    </inkml:context>
    <inkml:brush xml:id="br0">
      <inkml:brushProperty name="width" value="0.05" units="cm"/>
      <inkml:brushProperty name="height" value="0.05" units="cm"/>
      <inkml:brushProperty name="color" value="#FF0066"/>
    </inkml:brush>
  </inkml:definitions>
  <inkml:trace contextRef="#ctx0" brushRef="#br0">11 1035 6513,'-10'-133'2741,"10"129"-2587,0 0 0,0 0 0,0 0 0,1 1 1,0-1-1,-1 0 0,2 0 0,-1 1 0,0-1 0,1 1 0,-1-1 0,1 1 0,0-1 1,0 1-1,0 0 0,5-5 0,2-4 420,7-11 367,55-87 2585,-63 94-3238,0-1-1,-1 0 0,0-1 0,-2 0 0,5-20 1,-2 2-10,-4 22-44,-1 0-1,-1-1 1,0 1 0,0-22 0,-2 31 476,0 7-193,0 15 101,3 30 96,28 106 939,14 104-448,-16-386-1515,-27 119 256,1 1 0,0-1 0,1 1 1,0 0-1,6-10 0,-9 18 49,-1 0 1,1-1 0,0 1 0,0 0 0,0-1 0,0 1-1,0 0 1,0 0 0,0 0 0,1 0 0,-1 0 0,0 0-1,1 1 1,-1-1 0,0 0 0,1 1 0,-1-1 0,1 1-1,-1-1 1,1 1 0,-1-1 0,1 1 0,-1 0 0,1 0-1,0 0 1,-1 0 0,1 0 0,-1 0 0,1 1 0,-1-1-1,1 0 1,-1 1 0,1-1 0,-1 1 0,1 0-1,-1-1 1,0 1 0,1 0 0,-1 0 0,2 2 0,35 30-2,-30-25 23,0-1 0,0 1 1,1-1-1,0-1 0,17 11 1,-23-16 4,-1 0-1,1-1 1,-1 1 0,1 0 0,0-1 0,-1 1 0,1-1 0,0 0-1,-1 0 1,1 0 0,0 0 0,-1 0 0,1-1 0,-1 1 0,1-1 0,0 0-1,-1 0 1,1 0 0,-1 0 0,1 0 0,-1 0 0,0 0 0,0-1-1,1 0 1,-1 1 0,0-1 0,0 0 0,3-4 0,1-2 1,1 0 0,-1-1 0,0 0 0,-1 0 0,0-1 0,-1 1 1,0-1-1,0 0 0,-1 0 0,0 0 0,-1-1 0,0 1 0,-1-1 0,0 1 1,-1-1-1,0 1 0,-2-20 0,2 30-24,0 0-1,0 0 1,0 0 0,-1 0-1,1 0 1,0 0 0,0 0-1,0 0 1,0 0 0,0 0-1,0 0 1,0 1 0,0-1-1,0 0 1,0 0 0,0 0-1,0 0 1,0 0 0,0 0-1,0 0 1,-1 0 0,1 0-1,0 0 1,0 0 0,0 0-1,0 0 1,0 0 0,0 0-1,0 0 1,0 0 0,0 0-1,0 0 1,0 0 0,-1 0 0,1 0-1,0 0 1,0 0 0,0 0-1,0 0 1,0 0 0,0 0-1,0 0 1,0 0 0,0-1-1,0 1 1,0 0 0,0 0-1,0 0 1,0 0 0,-1 0-1,1 0 1,0 0 0,0 0-1,0 0 1,0 0 0,0 0-1,-4 13-43,-2 18 27,5-27 15,1-1 0,0 0 0,0 0 1,0 0-1,0 0 0,0 0 0,1 1 0,-1-1 0,1 0 0,0 0 0,0 0 0,0 0 0,0 0 1,1-1-1,-1 1 0,1 0 0,0 0 0,-1-1 0,1 1 0,0-1 0,1 0 0,-1 1 0,0-1 1,1 0-1,-1-1 0,1 1 0,-1 0 0,1-1 0,0 1 0,0-1 0,0 0 0,0 0 1,0 0-1,0 0 0,0 0 0,0-1 0,0 1 0,0-1 0,1 0 0,-1 0 0,0 0 0,0-1 1,0 1-1,0-1 0,0 0 0,0 1 0,0-1 0,0 0 0,0-1 0,0 1 0,4-3 0,5-4-85,-1 0 0,0 0 0,-1-1 0,0 0 0,0-1-1,-1 0 1,-1 0 0,0-1 0,0-1 0,-1 1-1,0-1 1,-1 0 0,0 0 0,-1-1 0,5-18-1,-4 11-109,-2 1 0,0-1 0,-1 0 0,-1-1 0,-1 1-1,-1 0 1,-1 0 0,-1-1 0,-8-38 0,6 41 101,-14-55-137,-35-93 1,45 155 289,1 15 13,-3 15 38,6 4 27,1 1 0,0 0 0,2 0 1,1-1-1,4 43 0,2-16 395,2 0 0,3 0 0,1-1 0,37 91 0,-49-139-642,7 13 212,-4-12-1724,-2-10-3958,-1 1 4254</inkml:trace>
</inkml:ink>
</file>

<file path=ppt/ink/ink2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08.637"/>
    </inkml:context>
    <inkml:brush xml:id="br0">
      <inkml:brushProperty name="width" value="0.05" units="cm"/>
      <inkml:brushProperty name="height" value="0.05" units="cm"/>
      <inkml:brushProperty name="color" value="#FF0066"/>
    </inkml:brush>
  </inkml:definitions>
  <inkml:trace contextRef="#ctx0" brushRef="#br0">14 68 8538,'-13'-19'1764,"12"9"-27,3 10-1505,0-1-1,0 0 0,0 1 0,0-1 0,-1 1 1,1-1-1,0 1 0,0 0 0,0 0 1,0 0-1,0 0 0,3 0 0,35-3 1388,3-10 497,11-3 376,-50 15-2268,-1 0-1,1 1 0,-1-1 0,1 1 0,0 0 0,-1 0 1,1 1-1,-1-1 0,1 1 0,0-1 0,4 3 0,-6-2-179,0 0-1,-1 1 0,1-1 1,-1 1-1,1-1 0,-1 1 0,0 0 1,1-1-1,-1 1 0,0 0 1,0 0-1,0 0 0,-1 0 0,1 0 1,0 0-1,-1 0 0,1 0 1,-1 0-1,0 0 0,0 1 0,1-1 1,-2 0-1,1 4 0,0 1-132,-1 0 0,1 1 0,-1-1 0,-1 1 0,-2 8 0,-5-3-2601,9-22-2159,8-3 3552</inkml:trace>
</inkml:ink>
</file>

<file path=ppt/ink/ink2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09.010"/>
    </inkml:context>
    <inkml:brush xml:id="br0">
      <inkml:brushProperty name="width" value="0.05" units="cm"/>
      <inkml:brushProperty name="height" value="0.05" units="cm"/>
      <inkml:brushProperty name="color" value="#FF0066"/>
    </inkml:brush>
  </inkml:definitions>
  <inkml:trace contextRef="#ctx0" brushRef="#br0">0 114 8362,'6'-82'4461,"-6"82"-4323,0-1 0,0 1-1,0 0 1,0-1 0,0 1 0,1 0 0,-1-1 0,0 1 0,0 0 0,0-1 0,0 1 0,1 0 0,-1-1 0,0 1-1,0 0 1,1 0 0,-1-1 0,0 1 0,1 0 0,-1 0 0,0 0 0,0 0 0,1-1 0,-1 1 0,0 0 0,1 0-1,-1 0 1,1 0 0,-1 0 0,0 0 0,1 0 0,-1 0 0,0 0 0,1 0 0,-1 0 0,0 0 0,1 0-1,18 4 606,-7-1-397,-1-2-468,-1-2 0,1 0 1,0 0-1,-1-1 0,1 0 0,20-7 0,-20 5-791,1 0 0,0 1 0,-1 1 0,23-2 0,-33 4 941,-1 1 0,1-1 0,-1 0 0,1 0 0,-1 1 0,1-1 0,-1 0 0,0 1 0,1-1 0,-1 0 0,0 1 0,1-1 1,-1 1-1,0-1 0,1 0 0,-1 1 0,0-1 0,0 1 0,1-1 0,-1 1 0,0-1 0,0 1 0,0-1 0,0 1 0,0-1 1,0 1-1,0-1 0,0 1 0,0-1 0,0 1 0,0-1 0,0 1 0,0-1 0,0 1 0,0-1 0,-1 2 0,-5 29 2319,3-17-983,2-4-705,-1-4-81,2 0-1,-1 0 0,1 1 0,0-1 1,1 10-1,-1-14-519,0-1 0,1 1 0,-1-1 1,1 1-1,-1-1 0,1 0 0,0 1 0,-1-1 0,1 0 0,0 0 1,0 0-1,0 1 0,0-1 0,0 0 0,0 0 0,0 0 1,0 0-1,1-1 0,-1 1 0,0 0 0,1 0 0,-1-1 0,0 1 1,1-1-1,-1 1 0,1-1 0,-1 0 0,0 1 0,3-1 1,7 1-107,-1-1 0,1-1 0,0 1 0,-1-1 0,13-4 0,-10 3-629,1 0 0,22-1 1,2 6-208</inkml:trace>
</inkml:ink>
</file>

<file path=ppt/ink/ink2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10.282"/>
    </inkml:context>
    <inkml:brush xml:id="br0">
      <inkml:brushProperty name="width" value="0.05" units="cm"/>
      <inkml:brushProperty name="height" value="0.05" units="cm"/>
      <inkml:brushProperty name="color" value="#FF0066"/>
    </inkml:brush>
  </inkml:definitions>
  <inkml:trace contextRef="#ctx0" brushRef="#br0">256 850 8290,'1'-8'1360,"2"-20"3468,-4 28-4718,1-1 0,0 0 0,0 1 0,0-1 0,-1 0 0,1 1 0,0-1 0,-1 1 0,1-1 0,-1 1 0,1-1 0,-1 1 0,1-1 0,-1 1 0,1-1 0,-1 1 0,1-1 0,-1 1 0,1 0 1,-1-1-1,0 1 0,1 0 0,-1 0 0,0 0 0,1-1 0,-1 1 0,0 0 0,1 0 0,-1 0 0,0 0 0,1 0 0,-1 0 0,0 0 0,1 0 0,-1 0 0,0 0 0,1 1 0,-2-1 0,-8 3 227,1 0 0,-1 0 0,1 1 0,0 0 0,0 0 0,1 1 0,-1 0 0,1 1 0,0 0 0,-12 11 0,-5 8 263,-34 43 1,53-61-539,2-3-33,-1 1 0,1 0 0,0 1-1,0-1 1,1 1 0,0-1 0,0 1 0,0 0 0,-2 9 0,5-14-30,0-1 1,0 1-1,0 0 0,1-1 1,-1 1-1,0-1 0,0 1 1,1 0-1,-1-1 1,0 1-1,1-1 0,-1 1 1,0-1-1,1 1 1,-1-1-1,1 1 0,-1-1 1,1 1-1,-1-1 0,1 0 1,0 1-1,-1-1 1,1 0-1,-1 1 0,1-1 1,0 0-1,-1 0 0,1 0 1,-1 0-1,1 1 1,0-1-1,-1 0 0,1 0 1,0 0-1,-1 0 1,1-1-1,0 1 0,29-3-26,-19 0 27,0-1 0,0 0 0,0-1 0,0 0 0,-1 0 0,14-11 0,55-47-36,-45 35-59,-34 27 94,1 1-1,-1-1 1,0 1-1,1-1 0,-1 1 1,1 0-1,-1-1 1,1 1-1,-1-1 0,1 1 1,-1 0-1,1 0 1,0-1-1,-1 1 0,1 0 1,-1 0-1,1 0 0,0-1 1,-1 1-1,1 0 1,0 0-1,-1 0 0,1 0 1,0 0-1,-1 0 1,1 0-1,-1 1 0,1-1 1,0 0-1,-1 0 1,1 0-1,-1 1 0,1-1 1,0 0-1,-1 1 1,1-1-1,-1 0 0,1 1 1,-1-1-1,1 1 1,-1-1-1,0 1 0,1-1 1,-1 1-1,1-1 0,-1 1 1,0-1-1,0 1 1,1-1-1,-1 1 0,0 0 1,1 0-1,6 42 60,-6-31-27,30 141 1010,-2-8 41,-25-122-884,-2 1 1,-1 0-1,-3 47 1,1-60-112,-2 0 0,1 0 0,-1 0 0,-1-1-1,0 0 1,0 1 0,-1-1 0,0-1 0,-11 15 0,14-21-70,0 0-1,0 0 1,0 0 0,-1-1 0,1 1-1,-1 0 1,0-1 0,0 0 0,0 1 0,0-1-1,0-1 1,-1 1 0,1 0 0,0-1-1,-1 1 1,1-1 0,-1 0 0,0 0 0,1-1-1,-1 1 1,0-1 0,1 0 0,-1 1-1,0-2 1,0 1 0,1 0 0,-1-1 0,0 0-1,1 0 1,-1 0 0,-3-1 0,4 0-13,-1 0 0,1 1 1,0-1-1,0-1 1,0 1-1,1 0 0,-1-1 1,0 1-1,1-1 1,-1 0-1,1 1 0,0-1 1,0-1-1,0 1 0,-2-6 1,2 3-5,0-1 0,0 0 0,0 0 0,1 1 0,0-1 0,1 0 0,0-13 0,1 3-10,1-1 0,1 1 0,1 0 0,0 0 0,13-30 0,125-218-62,-62 126 90,-72 123-4,0 0 0,-1-1 0,6-20 1,-11 31-14,-1-1 1,1 0 0,-1 0 0,0 0 0,-1 0 0,0 0 0,0 0 0,0 0 0,-1 0 0,-3-13 0,3 19-1,1 0 0,-1 0-1,1 0 1,-1-1 0,0 2 0,1-1-1,-1 0 1,0 0 0,0 0-1,0 0 1,0 0 0,0 1-1,0-1 1,0 0 0,0 1-1,0-1 1,0 1 0,0-1 0,0 1-1,0-1 1,0 1 0,-1 0-1,1 0 1,0-1 0,0 1-1,0 0 1,-1 0 0,1 0-1,0 1 1,0-1 0,0 0 0,-3 1-1,3-1 0,0 0 0,-1 1-1,1-1 1,0 1 0,-1-1-1,1 1 1,0-1 0,-1 1-1,1 0 1,0 0 0,0-1-1,0 1 1,0 0 0,0 0-1,0 0 1,0 0 0,0 0 0,0 1-1,1-1 1,-1 0 0,0 0-1,1 1 1,-1-1 0,1 0-1,-1 1 1,1-1 0,-1 0-1,1 1 1,0 1 0,0 2-3,1 0 1,0 0-1,0 0 1,0-1 0,0 1-1,1 0 1,0 0-1,0-1 1,0 1 0,1-1-1,-1 0 1,1 0-1,0 0 1,0 0 0,1 0-1,-1-1 1,1 1-1,0-1 1,5 4 0,-3-3-1,0 0 1,0 0 0,1-1-1,-1 0 1,1 0 0,-1 0 0,1-1-1,0 0 1,0 0 0,0-1 0,0 0-1,1 0 1,6 0 0,-6-2-2,-1 0 1,1 0 0,0 0-1,-1-1 1,0 0-1,1 0 1,-1-1 0,0 0-1,0 0 1,0-1-1,-1 0 1,10-7 0,-1-2 9,0-1 0,-1 0 0,15-21 0,-16 18 76,1 1 0,0 1 0,26-21 0,-40 35-72,0 1 0,1 0 0,-1-1 0,0 1 1,1 0-1,-1-1 0,1 1 0,-1 0 0,0-1 0,1 1 0,-1 0 1,1 0-1,-1-1 0,1 1 0,-1 0 0,1 0 0,-1 0 1,1 0-1,-1-1 0,1 1 0,-1 0 0,1 0 0,-1 0 0,1 0 1,-1 0-1,1 1 0,-1-1 0,1 0 0,-1 0 0,1 0 1,-1 0-1,1 0 0,-1 1 0,1-1 0,-1 0 0,1 0 1,-1 1-1,0-1 0,1 0 0,-1 1 0,1-1 0,-1 1 0,0-1 1,1 0-1,-1 1 0,0-1 0,1 1 0,3 23 355,-3-20-489,5-18 105,0 1 0,1 0 0,1 1 0,13-18 0,15-21-105,-34 47 115,0 1-1,0 0 1,1 0-1,-1 0 1,1 0-1,0 1 0,-1-1 1,1 1-1,0-1 1,0 1-1,1 0 1,-1 0-1,0 0 1,1 1-1,-1-1 1,1 1-1,0 0 1,-1 0-1,1 0 0,7 0 1,-3 1 10,1 1-1,0 0 1,-1 0 0,1 1 0,-1 0 0,0 1-1,0 0 1,9 4 0,-11-4 19,1-1 0,-1 0 0,1 0 0,-1 0 0,1-1 0,0 0 0,0 0 0,0-1 0,0 0 1,0 0-1,0-1 0,-1 0 0,1 0 0,0 0 0,0-1 0,-1 0 0,1 0 0,-1-1 0,0 0 0,0 0 0,0 0 0,0-1 1,0 0-1,-1 0 0,1 0 0,-1-1 0,0 0 0,0 0 0,-1 0 0,0-1 0,0 1 0,0-1 0,0 0 0,-1 0 0,0 0 0,-1-1 1,3-6-1,-3 3 4,0 0 1,0 1-1,-1-1 1,-1 0-1,0 0 1,0 0-1,-1 0 1,0 0-1,-1 1 1,0-1-1,0 0 1,-1 1-1,0 0 1,-1-1-1,-8-14 1,11 23-24,0 0 1,1 0-1,-1 0 1,0 0-1,1 0 1,-1 0-1,0 1 1,0-1-1,0 0 1,0 0-1,0 1 1,0-1 0,0 0-1,0 1 1,0-1-1,0 1 1,-1 0-1,1-1 1,0 1-1,0 0 1,0 0-1,-1-1 1,0 1-1,1 1-2,0-1 0,0 1-1,1-1 1,-1 1 0,0-1-1,0 1 1,1 0-1,-1-1 1,0 1 0,1 0-1,-1-1 1,1 1 0,-1 0-1,1 0 1,-1 0 0,1-1-1,0 1 1,-1 0 0,1 0-1,0 0 1,0 0 0,0 0-1,0 0 1,-1 0 0,1 0-1,0 0 1,1-1-1,-1 1 1,0 0 0,0 0-1,1 2 1,-1 2 9,1 1-1,0 0 1,0 0-1,0 0 1,1-1 0,0 1-1,0 0 1,1-1-1,0 0 1,0 0 0,0 0-1,0 0 1,1 0-1,-1 0 1,1-1 0,1 0-1,-1 0 1,0 0-1,1 0 1,0-1 0,0 1-1,0-1 1,0-1-1,1 1 1,-1-1 0,1 0-1,-1 0 1,1 0-1,0-1 1,0 0 0,0 0-1,-1 0 1,1-1 0,0 0-1,0 0 1,0-1-1,0 1 1,0-1 0,8-3-1,2-2 143,-1 0-1,0-2 0,0 0 1,-1 0-1,0-1 1,16-14-1,0-2 346,41-47 1,-58 57-385,0 0 1,-1-1 0,16-30-1,-24 40-106,-1-1-1,0 1 1,-1 0-1,1-1 1,-1 1-1,-1-1 0,1 0 1,-1 1-1,0-1 1,-1 0-1,0 0 1,0 0-1,0 0 1,-2-9-1,1 14-47,0-1 0,0 1 0,-1 0 0,1 0 0,0-1 0,-1 1 0,1 0 0,-1 0 0,0 0 0,1 1 0,-1-1-1,0 0 1,0 1 0,-1-1 0,1 1 0,0 0 0,0-1 0,-1 1 0,1 0 0,0 0 0,-1 1 0,1-1 0,-1 0 0,1 1 0,-1 0 0,1-1 0,-1 1 0,-5 1 0,8-1-108,-1 0 0,0 0 0,0 0 0,1 0 0,-1 1 0,0-1 0,1 0 0,-1 1 0,0-1 0,1 0 0,-1 1 0,0-1 0,1 1 0,-1-1 0,1 1 0,-1-1 0,1 1 1,-1 0-1,1-1 0,-1 1 0,1-1 0,0 1 0,-1 0 0,1 0 0,0-1 0,-1 1 0,1 0 0,0-1 0,0 1 0,0 0 0,0 1 0,0 24-4323,5 5 2088</inkml:trace>
</inkml:ink>
</file>

<file path=ppt/ink/ink2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14.153"/>
    </inkml:context>
    <inkml:brush xml:id="br0">
      <inkml:brushProperty name="width" value="0.05" units="cm"/>
      <inkml:brushProperty name="height" value="0.05" units="cm"/>
      <inkml:brushProperty name="color" value="#FF0066"/>
    </inkml:brush>
  </inkml:definitions>
  <inkml:trace contextRef="#ctx0" brushRef="#br0">181 73 5753,'-56'-5'2365,"55"5"-2242,1 0 0,-1 0 0,0 1 0,0-1 0,1 0 0,-1 0 1,0 1-1,0-1 0,1 0 0,-1 1 0,0-1 0,1 1 0,-1-1 0,1 1 1,-1-1-1,1 1 0,-1-1 0,1 1 0,-1 0 0,1-1 0,-1 1 0,1 0 1,-1-1-1,1 1 0,0 0 0,0-1 0,-1 1 0,1 0 0,0 0 0,0-1 0,0 1 1,0 0-1,0 0 0,0 0 0,0 0 0,2 29 1846,-2-27-2108,1 2 344,0 0 108,0 1 0,0-1 0,-1 0-1,0 0 1,0 1 0,0-1 0,-1 0-1,1 0 1,-1 1 0,-1-1 0,-1 5 0,2-5-63,-1 0 0,1 0 1,0 0-1,0 0 1,0 0-1,1 0 0,-1 0 1,1 0-1,1 0 0,-1 0 1,3 9-1,1 27 42,4 37 236,-1 96-1,-9 64-152,1-31-268,-14-7-27,9-132-72,4-55-3,0 0 0,1 0 0,0 1 1,1-1-1,1 0 0,0 0 0,1 1 0,4 15 0,-5-24 7,1-1 0,-1 1 0,1 0 0,0-1 0,1 0 0,-1 1 0,1-1-1,0 0 1,0 0 0,0 0 0,0-1 0,1 1 0,-1-1 0,8 6 0,-3-6 75,0 1 0,0-1 0,0 0 1,0 0-1,0-1 0,0-1 0,17 3 1,31 3 433,208 21 649,-206-25-864,1-3 0,88-10 0,-16-6 321,148 2 0,268-23 305,-393 24-582,-137 10-341,-10 2 8,1 0 0,-1 0 0,0-1 0,1 0 1,-1 0-1,9-5 0,-11 5-12,-1 0 0,1 0-1,-1 0 1,0 0 0,0 0 0,0-1 0,0 0-1,-1 0 1,1 0 0,-1 0 0,1-1 0,-1 1-1,0-1 1,-1 0 0,1 0 0,0 0 0,-1 0-1,0 0 1,3-8 0,1-12 19,16-37 1,-14 43-32,-1-1 1,-1 1-1,-1-1 1,4-24-1,2-50-22,-2 32 27,-2-1 0,-4-106 0,-8 30-186,-2-27 164,3 116-12,3 26 28,-1 1 1,-1 0 0,-9-35-1,9 49 1,1 1-1,-1 0 1,0 1-1,-1-1 1,0 0-1,0 1 1,0 0-1,-1 0 1,0 0-1,0 1 1,0-1-1,-1 1 1,0 1-1,-12-9 1,4 5-50,0 0 1,-1 1 0,0 1 0,0 0 0,0 1 0,-1 1-1,1 0 1,-22-2 0,-242-19-1019,0 26 710,24-5-41,39-1-223,177 6 605,-224-5-21,223 1 80,0-2 0,1-2 0,0-1-1,-58-21 1,65 17 142,1 1-1,-60-11 1,83 20-274,0 1 1,0 0-1,0 0 1,0 1-1,1 0 1,-1 1-1,0-1 0,0 2 1,0-1-1,0 1 1,1 0-1,-1 0 1,1 1-1,0 0 1,-1 1-1,1-1 1,-11 9-1,18-11-54,-1-1 1,0 1-1,0 0 1,1 0-1,-1 0 1,0 0-1,1 0 1,-1 0-1,1 0 1,-1 0-1,1 0 1,0 0-1,-1 1 1,1-1-1,0 1 1,-1 19-1329</inkml:trace>
</inkml:ink>
</file>

<file path=ppt/ink/ink2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16.634"/>
    </inkml:context>
    <inkml:brush xml:id="br0">
      <inkml:brushProperty name="width" value="0.05" units="cm"/>
      <inkml:brushProperty name="height" value="0.05" units="cm"/>
      <inkml:brushProperty name="color" value="#FF0066"/>
    </inkml:brush>
  </inkml:definitions>
  <inkml:trace contextRef="#ctx0" brushRef="#br0">231 128 6793,'-60'-74'2530,"58"71"-2253,0 0 0,0 1 0,1-1 0,-1 0 0,1 0 0,-1 0 0,1 0-1,0 0 1,0 0 0,1 0 0,-1-7 0,-3-1 1745,-14 10-245,18 1-1716,-1 1 1,1-1-1,0 0 1,-1 0-1,1 0 1,-1 1-1,1-1 1,0 0-1,-1 1 1,1-1-1,0 0 1,-1 1-1,1-1 1,0 0-1,-1 1 1,1-1-1,0 1 1,0-1-1,-1 0 1,1 1-1,0-1 1,0 1-1,0-1 1,0 1-1,0-1 1,0 1-1,0-1 1,0 1-1,0-1 1,0 1-1,0 0 1,2 22 884,1-2-214,-7 5-80,-1 0-1,-1-1 1,-17 45 0,-5 18 200,7 3-550,4 0 0,4 2 0,4-1 0,4 1 0,15 182-1,-6-209-283,-4-47-13,1 0 0,1-1 0,0 1 0,2-1 0,0 1 0,11 29-1,-13-44-4,1 0-1,-1 1 1,1-1-1,0-1 0,1 1 1,-1 0-1,1-1 0,-1 1 1,1-1-1,0 0 0,0 0 1,0-1-1,1 1 0,7 2 1,6 2 142,1 0 0,28 5 0,-10-3 319,40 10 241,148 14-1,-106-18-324,68 15 108,144 17 516,-269-44-928,-1-2 0,1-3-1,86-15 1,178-56 144,-192 48-182,-93 19-33,-39 6-2,1-1 0,-1 1-1,1-1 1,-1 0 0,0 0-1,1 0 1,-1 0-1,0 0 1,0-1 0,0 1-1,0-1 1,0 1 0,0-1-1,0 0 1,0 1 0,-1-1-1,1 0 1,0 0-1,-1-1 1,0 1 0,0 0-1,2-3 1,1-6 14,-1 0 0,0 0-1,3-22 1,7-20 3,-11 49-28,0 1-1,0-1 1,0 1-1,1-1 1,-1 1-1,1 0 1,0 0-1,0 0 1,0 1-1,6-4 1,-5 3-14,1-1 1,-1 1-1,0-1 1,0 0-1,-1 0 1,1 0-1,3-7 1,6-14-6,-2 0 0,0-1 0,-2 0 1,-1-1-1,-1 0 0,-1 0 0,-2-1 0,2-30 1,-5 21-6,-1-1 1,-1 1-1,-3 0 1,-1 0-1,-15-58 1,10 67 12,-2 2 1,0-1 0,-1 1-1,-25-34 1,2 2 0,31 48 15,-12-20-44,-1 1 0,-39-48 1,51 70 42,0 0 0,0 1 0,-1 0 0,0 0 1,0 1-1,0 0 0,-1 0 0,0 1 1,1 0-1,-2 0 0,1 1 0,0 0 0,-1 0 1,1 1-1,-1 0 0,-9-1 0,-21 3-11,0 2-1,-69 12 1,34-4-7,-105 6 6,0-8 1,-1-8-1,-214-28 0,336 22-122,0 3 0,0 2 0,0 3 0,-104 16 0,156-17-2193,12-3 895,17-1-503,16 3 279</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3:05.767"/>
    </inkml:context>
    <inkml:brush xml:id="br0">
      <inkml:brushProperty name="width" value="0.05" units="cm"/>
      <inkml:brushProperty name="height" value="0.05" units="cm"/>
      <inkml:brushProperty name="color" value="#FF0066"/>
    </inkml:brush>
  </inkml:definitions>
  <inkml:trace contextRef="#ctx0" brushRef="#br0">8 923 6753,'-1'0'250,"1"0"0,-1-1 1,1 1-1,0 0 0,-1 0 0,1-1 0,0 1 0,-1 0 0,1-1 0,0 1 0,-1 0 0,1-1 0,0 1 0,-1 0 0,1-1 0,0 1 0,0-1 0,0 1 0,-1-1 0,1 1 0,0 0 0,0-1 0,0 1 0,0-1 0,0 1 0,0-1 0,0 1 0,0-1 0,0 1 0,0-1 0,0 1 0,0-1 0,0 1 0,1 0 0,-1-1 0,0 1 0,0-1 0,0 1 1,0-1-1,1 1 0,-1 0 0,0-1 0,1 1 0,-1 0 0,1-1 0,2-4 92,0 1 0,1 0 1,0 0-1,-1 0 0,10-7 0,2-2-249,-2 2 36,0 1 0,0 0 0,24-12 1,173-102 815,16-9-742,-178 109-119,66-33 1159,177-117 0,-257 149-960,30-22 337,2 3 0,99-51 0,-136 83-515,30-15 88,-56 25-144,1-1 1,0 1 0,0 0-1,-1-1 1,0 0 0,1 0-1,-1 0 1,0 0 0,0-1-1,-1 1 1,3-5 0,-5 8-70,0 0 0,0 0 0,0 0 1,0-1-1,0 1 0,1 0 0,-1 0 1,-1 0-1,1-1 0,0 1 0,0 0 1,0 0-1,0 0 0,0-1 0,0 1 1,0 0-1,0 0 0,0 0 0,0 0 1,0-1-1,0 1 0,0 0 1,-1 0-1,1 0 0,0 0 0,0 0 1,0-1-1,0 1 0,0 0 0,-1 0 1,1 0-1,0 0 0,0 0 0,0 0 1,0 0-1,-1 0 0,1 0 0,0 0 1,0 0-1,0 0 0,-1 0 0,1 0 1,0 0-1,0 0 0,0 0 0,-1 0 1,1 0-1,0 0 0,-13 0-1143,11 0 1044,-10 0-713,-1 1-1,1 0 1,0 1 0,0 1 0,0 0 0,1 0 0,-1 1-1,1 0 1,-13 8 0,-4 4-570</inkml:trace>
</inkml:ink>
</file>

<file path=ppt/ink/ink2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19.375"/>
    </inkml:context>
    <inkml:brush xml:id="br0">
      <inkml:brushProperty name="width" value="0.05" units="cm"/>
      <inkml:brushProperty name="height" value="0.05" units="cm"/>
      <inkml:brushProperty name="color" value="#FF0066"/>
    </inkml:brush>
  </inkml:definitions>
  <inkml:trace contextRef="#ctx0" brushRef="#br0">152 16 4537,'-21'-2'8513,"21"2"-8355,0 0 0,0 0-1,0-1 1,0 1 0,0 0 0,-3-8 5749,2 8-5874,1-1-1,0 1 0,0 0 1,0 0-1,0-1 0,0 1 0,0 0 1,0 0-1,-1 0 0,1 0 1,0-1-1,0 1 0,0 0 1,0 0-1,-1 0 0,1 0 1,0 0-1,0-1 0,0 1 1,-1 0-1,1 0 0,0 0 0,0 0 1,0 0-1,-1 0 0,1 0 1,0 0-1,0 0 0,-1 0 1,1 0-1,0 0 0,0 0 1,0 0-1,-1 0 0,1 0 1,0 0-1,0 0 0,-1 0 0,1 0 1,0 1-1,0-1 0,0 0 1,-1 0-1,1 0 0,0 0 1,0 0-1,0 1 0,0-1 1,-1 0-1,1 0 0,0 0 1,0 0-1,0 1 0,0-1 1,0 0-1,-12 19-214,7-11 333,-16 27 35,-25 61 0,40-80-88,0 0 1,0 0-1,2 0 0,0 1 1,1-1-1,1 1 1,-1 25-1,3-37-76,1 0-1,0-1 0,-1 1 0,1-1 1,1 1-1,-1-1 0,1 0 1,-1 1-1,1-1 0,1 0 1,-1 0-1,0 0 0,1-1 0,0 1 1,0 0-1,0-1 0,0 0 1,1 0-1,-1 0 0,1 0 1,0 0-1,0-1 0,0 0 0,0 0 1,0 0-1,0 0 0,1 0 1,5 1-1,1-1-14,-1 0 0,1 0 0,0-1 0,-1 0 0,1-1 0,0 0 0,0-1 0,-1 0 0,1-1 0,20-5 0,-16 2-155,-1 0 0,0 0 1,0-2-1,0 0 0,-1 0 0,0-1 1,0-1-1,-1 0 0,0 0 0,-1-1 0,0-1 1,-1 0-1,0-1 0,-1 0 0,0 0 0,0-1 1,-2 0-1,1 0 0,-2-1 0,0 0 0,5-15 1,-8 14-150,1 1 74,-5 21 1256,-7 58-340,8-60-639,0 0 0,1 0 0,-1 0 0,1 1 0,0-1 0,0 0 0,1 0 0,0 0 1,0-1-1,0 1 0,3 5 0,-4-8-28,1 1 0,0-1 0,0 0 0,0 1 0,1-1-1,-1 0 1,0 0 0,1 0 0,-1-1 0,1 1 0,0 0 0,-1-1 0,1 0 0,0 0 0,0 0 0,0 0 0,0 0 0,4 0 0,-1 0 6,0-1-1,0 0 1,0 0-1,0-1 1,0 0-1,-1 0 1,1 0-1,0-1 1,8-3-1,-7 3 50,1-2 0,-1 1 0,0-1 0,0 0 0,-1-1 0,1 1 0,-1-2 0,0 1 0,0 0 0,0-1 0,-1 0 0,0-1 0,0 1 0,6-12 0,-9 14-38,-1 0-1,0 0 1,-1 0 0,1 0 0,-1-1-1,1 1 1,-1 0 0,0 0 0,-1 0-1,1-1 1,-1 1 0,0 0 0,0 0 0,0 0-1,0 0 1,-1 0 0,0 0 0,0 1-1,0-1 1,0 0 0,0 1 0,-1 0-1,1-1 1,-1 1 0,0 0 0,0 0-1,0 1 1,-5-4 0,0 0-33,1 1-1,-1-1 1,0 2-1,0-1 1,0 1-1,0 1 1,-1-1-1,1 1 1,-1 1-1,0 0 1,0 0 0,-10 0-1,12 2-95,0 0 0,0 1 0,0 0 0,1 0-1,-9 3 1,14-4-48,0 1-1,-1-1 0,1 0 0,0 0 1,0 1-1,0-1 0,-1 1 1,1-1-1,0 1 0,0 0 0,0-1 1,0 1-1,0 0 0,0 0 1,0-1-1,0 1 0,0 0 0,1 0 1,-1 0-1,0 0 0,0 0 1,1 1-1,-1-1 0,1 0 0,-1 0 1,1 0-1,-1 0 0,1 1 1,0-1-1,0 0 0,0 0 0,-1 1 1,1-1-1,1 2 0,5 8-2272,11 0 1090</inkml:trace>
</inkml:ink>
</file>

<file path=ppt/ink/ink2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20.039"/>
    </inkml:context>
    <inkml:brush xml:id="br0">
      <inkml:brushProperty name="width" value="0.05" units="cm"/>
      <inkml:brushProperty name="height" value="0.05" units="cm"/>
      <inkml:brushProperty name="color" value="#FF0066"/>
    </inkml:brush>
  </inkml:definitions>
  <inkml:trace contextRef="#ctx0" brushRef="#br0">206 284 8714,'-6'0'923,"1"0"0,0 1 0,0 0 1,-1 0-1,1 1 0,0-1 0,-9 5 0,4-1-164,1 0-1,0 1 1,-13 10-1,11-6-357,0 0 1,0 1-1,1 1 0,0 0 0,-10 16 1,15-21-286,1 0 1,1-1 0,-1 1 0,1 1 0,0-1 0,1 0 0,0 1 0,0-1 0,1 1-1,0 0 1,0-1 0,0 1 0,2 13 0,-1-20-115,0 1 0,0 0 1,1 0-1,-1 0 0,0-1 0,1 1 0,0 0 1,-1-1-1,1 1 0,0 0 0,0-1 1,0 1-1,0-1 0,0 1 0,0-1 0,0 0 1,0 1-1,1-1 0,-1 0 0,1 0 1,-1 0-1,1 0 0,-1 0 0,1 0 0,-1 0 1,1-1-1,0 1 0,-1-1 0,1 1 1,0-1-1,0 1 0,0-1 0,-1 0 0,1 0 1,0 0-1,0 0 0,2 0 0,2-1-3,0 0-1,0 0 1,0 0-1,0 0 1,0-1-1,-1 0 1,1 0-1,0-1 1,-1 1-1,7-5 1,-5 1-40,0 1 0,0-1-1,0-1 1,0 1 0,-1-1 0,0 0 0,-1-1 0,1 1-1,-1-1 1,-1 0 0,0-1 0,0 1 0,4-12 0,-5 7-81,0 0 0,0 0 0,-2 0 0,0-1 0,0 1 0,-1-1 0,0 1 0,-4-20 0,-1 8 139,-1 1-1,-1-1 0,-1 2 0,-1-1 1,-1 1-1,-2 0 0,0 1 0,-1 1 1,-20-27-1,30 45 73,-19-22 1320,21 25-1343,1-1 1,-1 1 0,1-1-1,0 1 1,-1-1 0,1 1 0,-1 0-1,1-1 1,-1 1 0,1 0-1,-1-1 1,1 1 0,-1 0 0,1 0-1,-1 0 1,1-1 0,-1 1-1,0 0 1,1 0 0,-1 0 0,1 0-1,-1 0 1,0 0 0,1 0-1,-1 0 1,1 0 0,-1 0 0,1 0-1,-1 1 1,0-1 0,1 0-1,-1 0 1,1 1 0,-1-1 0,1 0-1,-1 0 1,1 1 0,-1-1-1,1 1 1,0-1 0,-1 1 0,0 1-29,1 0 1,0 0 0,-1 0 0,1 0-1,0-1 1,0 1 0,1 0-1,-1 0 1,0 0 0,0 0 0,1 0-1,-1 0 1,1 0 0,0-1 0,0 1-1,0 0 1,-1-1 0,1 1 0,3 2-1,2 9 27,2 0-1,0 0 0,0-1 0,1-1 0,1 1 1,17 16-1,-2-6-40,-1 2-1,-2 0 1,0 2 0,-2 0 0,0 2 0,22 43 0,-41-68-157,0-1 1,0 0-1,0 1 1,1-1 0,-1 0-1,1 0 1,-1 0 0,1 0-1,-1 0 1,1-1 0,0 1-1,0 0 1,0-1 0,0 1-1,0-1 1,3 1 0,-3-1-110,0-1 1,0 0-1,0 0 0,0 0 1,0 0-1,0-1 1,0 1-1,0-1 0,0 1 1,0-1-1,0 1 1,0-1-1,0 0 1,0 0-1,-1 0 0,1 0 1,0 0-1,-1-1 1,4-2-1,41-34-4162,-20 17 3124</inkml:trace>
</inkml:ink>
</file>

<file path=ppt/ink/ink2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21.173"/>
    </inkml:context>
    <inkml:brush xml:id="br0">
      <inkml:brushProperty name="width" value="0.05" units="cm"/>
      <inkml:brushProperty name="height" value="0.05" units="cm"/>
      <inkml:brushProperty name="color" value="#FF0066"/>
    </inkml:brush>
  </inkml:definitions>
  <inkml:trace contextRef="#ctx0" brushRef="#br0">63 121 9282,'39'-52'3763,"-40"52"-3720,1 0 0,0 0 0,0 0 0,0 0 0,0 0 0,0 0 0,0 0 0,0 0 0,0 0 0,-1 0 0,1 0 0,0 0-1,0 0 1,0 0 0,0 0 0,0 0 0,0 0 0,0 0 0,-1 0 0,1 0 0,0 0 0,0 0 0,0 0 0,0 0 0,0 0-1,0 0 1,0 0 0,0 0 0,0 0 0,0 0 0,-1-1 0,1 1 0,0 0 0,0 0 0,0 0 0,0 0 0,0 0 0,0 0-1,0 0 1,0 0 0,0 0 0,0-1 0,0 1 0,0 0 0,0 0 0,0 0 0,0 0 0,0 0 0,0 0 0,0 0 0,0-1-1,0 1 1,0 0 0,0 0 0,0 0 0,0 0 0,0 0 0,0 0 0,0 0 0,0 0 0,0-1 0,0 1 0,1 0-1,-1 0 1,0 0 0,0 0 0,0 0 0,0 0 0,-15 5 2021,-16 10 735,27-12-2642,0 1 0,0-1 0,0 1-1,0 0 1,1 0 0,0 0 0,0 0 0,0 1 0,0-1 0,1 1 0,-1 0 0,1 0 0,0 0-1,1 0 1,-1 0 0,1 0 0,-1 6 0,1-6-148,1 0 0,-1 0-1,1 0 1,-1 0 0,1 0 0,1 0 0,-1 0-1,1 0 1,0 0 0,0 0 0,0 0 0,1 0-1,-1-1 1,1 1 0,1 0 0,-1-1 0,0 0-1,5 6 1,-5-8-10,0-1 0,-1 1 0,1-1 0,0 1 0,0-1 0,0 0 0,1 0 0,-1 0 0,0 0 0,0 0 0,1 0 0,-1-1 0,0 1 0,1-1 0,-1 1 0,0-1 0,1 0 0,-1 0 0,1 0 0,-1-1 0,0 1 0,1 0 0,-1-1 0,0 1 0,1-1 0,-1 0 0,0 0 0,0 0 0,3-2 0,-2 2 3,0-1 1,-1 1 0,1-1-1,-1 0 1,1 0 0,-1-1-1,0 1 1,0 0 0,0-1-1,0 1 1,0-1 0,0 0-1,-1 1 1,1-1 0,-1 0-1,0 0 1,0 0 0,0 0-1,0 0 1,0 0-1,-1 0 1,1-4 0,-1 3 9,0-6-5,0 1 0,0-1-1,1 1 1,0-1 0,5-15-1,-5 22 13,0 1-1,0 0 0,0-1 1,0 1-1,1 0 0,-1 0 0,1 0 1,0 0-1,-1 0 0,1 0 1,0 0-1,0 1 0,0-1 0,0 1 1,1-1-1,-1 1 0,0 0 1,1 0-1,-1 0 0,0 0 0,1 0 1,-1 0-1,1 1 0,0-1 1,4 1-1,-1-1 100,0 1 1,1-1 0,-1 1-1,0 1 1,1-1 0,-1 1-1,12 4 1,-15-5-65,-1 1 1,1 0-1,-1 1 0,0-1 1,0 0-1,1 1 1,-1-1-1,0 1 0,0-1 1,0 1-1,0 0 1,-1 0-1,1 0 0,-1 0 1,1 0-1,-1 1 1,1-1-1,-1 0 0,0 1 1,0-1-1,1 5 1,4 15 227,-4-14-179,0-1-1,0 0 1,0 1-1,-1-1 1,0 1 0,-1-1-1,0 13 1,-1-16-76,-1 19 7,2-23-32,0 0-1,0 0 0,0-1 0,0 1 1,0 0-1,0 0 0,-1 0 0,1 0 0,0 0 1,0 0-1,0 0 0,0 0 0,-1-1 1,1 1-1,0 0 0,0 0 0,0 0 0,0 0 1,-1 0-1,1 0 0,0 0 0,0 0 1,0 0-1,0 0 0,-1 0 0,1 0 1,0 0-1,0 1 0,0-1 0,-1 0 0,1 0 1,0 0-1,0 0 0,0 0 0,0 0 1,0 0-1,-1 0 0,1 0 0,0 1 0,0-1 1,0 0-1,0 0 0,0 0 0,0 0 1,0 0-1,-1 1 0,1-1 0,0 0 1,0 0-1,0 0 0,0 0 0,0 1 0,0-1 1,0-1-4,0-1 0,0 1 0,0-1 0,0 1 0,0 0 0,0-1 0,0 1 0,1 0 0,-1-1 0,0 1 0,1 0 1,-1-1-1,2-1 0,2-7-6,-2 2 9,11-32-127,1 1 0,29-54 1,-34 83 89,-2 13 23,5 23 40,-2-1 24,-8-21-65,2 5 52,1 0 1,0-1-1,0 0 0,0 0 1,11 10-1,-14-16-28,-1 0 0,1 0-1,0-1 1,0 1 0,1-1-1,-1 1 1,0-1 0,0 0-1,1 0 1,-1 0 0,0 0-1,1-1 1,-1 1 0,1 0-1,0-1 1,-1 0-1,1 0 1,-1 1 0,1-2-1,-1 1 1,1 0 0,-1 0-1,1-1 1,-1 1 0,1-1-1,-1 0 1,1 0 0,3-2-1,2-1-3,-1 0-1,0-1 0,0 0 0,-1 0 1,1 0-1,-1-1 0,0 0 1,9-13-1,-2 1 41,19-40 0,-16 27 32,-16 30-74,1 1 1,-1-1 0,0 0 0,1 1 0,0-1-1,-1 0 1,1 1 0,-1-1 0,1 1 0,0-1-1,-1 1 1,1-1 0,0 1 0,0 0 0,-1-1-1,1 1 1,0 0 0,0-1 0,0 1 0,-1 0-1,1 0 1,0 0 0,0 0 0,0 0 0,0 0-1,-1 0 1,1 0 0,0 0 0,0 0 0,0 0-1,-1 1 1,1-1 0,0 0 0,0 1 0,0-1 0,-1 0-1,1 1 1,0-1 0,-1 1 0,2 0-1,32 28 242,-22-18-104,24 18 249,-13-12 128,41 42 0,-62-58-490,-1 0 0,1 1-1,-1 0 1,0-1 0,1 1-1,-1 0 1,0 0 0,0-1-1,0 1 1,-1 0 0,1 0-1,0 0 1,-1 0 0,1 0-1,-1 0 1,1 0-1,-1 1 1,0-1 0,0 3-1,-1-3-8,0 0 0,1 0 0,-1 0-1,0-1 1,0 1 0,0-1 0,0 1-1,-1-1 1,1 1 0,0-1 0,0 1-1,-1-1 1,1 0 0,-1 0 0,1 0 0,-1 0-1,-2 1 1,-5 3 12,-1-2 0,0 1-1,0-1 1,0 0 0,0-1 0,-12 1-1,-48 1 0,47-3-171,-42 5 1,56-4-602,-1 1 0,1-1 0,0 2 0,-11 4 1</inkml:trace>
</inkml:ink>
</file>

<file path=ppt/ink/ink2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21.589"/>
    </inkml:context>
    <inkml:brush xml:id="br0">
      <inkml:brushProperty name="width" value="0.05" units="cm"/>
      <inkml:brushProperty name="height" value="0.05" units="cm"/>
      <inkml:brushProperty name="color" value="#FF0066"/>
    </inkml:brush>
  </inkml:definitions>
  <inkml:trace contextRef="#ctx0" brushRef="#br0">16 21 18492,'14'-3'7562,"-3"2"-4738,-3 1-711,-13 1-1041,-4 2-440,0-4-624,-4-4-320,5-1-2065,3-2 1689</inkml:trace>
</inkml:ink>
</file>

<file path=ppt/ink/ink2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27.767"/>
    </inkml:context>
    <inkml:brush xml:id="br0">
      <inkml:brushProperty name="width" value="0.05" units="cm"/>
      <inkml:brushProperty name="height" value="0.05" units="cm"/>
      <inkml:brushProperty name="color" value="#FF0066"/>
    </inkml:brush>
  </inkml:definitions>
  <inkml:trace contextRef="#ctx0" brushRef="#br0">14 18 4377,'-11'-18'12146,"8"28"-8145,3 11-4851,2 64 2182,7 112 628,-9-192-1982,0-2-49,1 1 0,-1-1 0,1 0-1,0 1 1,-1-1 0,1 0-1,1 0 1,-1 1 0,3 3-1,-1-19-5201,-3-7 2533,-2-8 1533</inkml:trace>
</inkml:ink>
</file>

<file path=ppt/ink/ink2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28.186"/>
    </inkml:context>
    <inkml:brush xml:id="br0">
      <inkml:brushProperty name="width" value="0.05" units="cm"/>
      <inkml:brushProperty name="height" value="0.05" units="cm"/>
      <inkml:brushProperty name="color" value="#FF0066"/>
    </inkml:brush>
  </inkml:definitions>
  <inkml:trace contextRef="#ctx0" brushRef="#br0">0 0 8082,'7'13'3897,"4"0"-1753,8 6-264,6 0-15,7-4-425,2 4-168,4-4-295,2-3-129,-4 3-384,-4-3-160,-2-1-216,-5-1-40,-6-6-280,-3-2-272,-7-7-632,-1 4-729,-1-10-655,1 6 1479</inkml:trace>
</inkml:ink>
</file>

<file path=ppt/ink/ink2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28.652"/>
    </inkml:context>
    <inkml:brush xml:id="br0">
      <inkml:brushProperty name="width" value="0.05" units="cm"/>
      <inkml:brushProperty name="height" value="0.05" units="cm"/>
      <inkml:brushProperty name="color" value="#FF0066"/>
    </inkml:brush>
  </inkml:definitions>
  <inkml:trace contextRef="#ctx0" brushRef="#br0">0 0 9874,'0'19'4289,"4"11"-2081,10 7 1,2 10-193,4 2-263,4-4-545,-7-1-336,-6-8-440,-3-7-160,2 2-200,-2-8-64,3-6-360,3-1-472,-3-13-832,5-3-833,4-8-503,12 2 1735</inkml:trace>
</inkml:ink>
</file>

<file path=ppt/ink/ink2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29.026"/>
    </inkml:context>
    <inkml:brush xml:id="br0">
      <inkml:brushProperty name="width" value="0.05" units="cm"/>
      <inkml:brushProperty name="height" value="0.05" units="cm"/>
      <inkml:brushProperty name="color" value="#FF0066"/>
    </inkml:brush>
  </inkml:definitions>
  <inkml:trace contextRef="#ctx0" brushRef="#br0">132 205 9018,'-2'0'393,"1"-1"0,0 1 0,-1 0 0,1-1-1,0 1 1,-1 0 0,1 0 0,0 0 0,-1 0 0,1 0 0,-1 1 0,1-1 0,0 0 0,-1 1 0,-1 0-1,-20 13 2267,-14 27-944,35-37-1377,-5 5-6,0 0 0,1 0 1,1 0-1,-10 21 0,15-29-320,-1 1 1,0-1-1,0 1 1,1 0-1,-1-1 0,1 1 1,0 0-1,-1-1 1,1 1-1,0 0 1,0 0-1,0-1 1,0 1-1,0 0 1,1-1-1,-1 1 0,0 0 1,1 0-1,-1-1 1,1 1-1,0-1 1,-1 1-1,1-1 1,0 1-1,0-1 1,0 1-1,0-1 0,0 1 1,0-1-1,1 0 1,-1 0-1,0 0 1,1 0-1,-1 0 1,1 0-1,-1 0 1,1 0-1,-1-1 0,1 1 1,2 0-1,-1 0-17,0-1-1,0 0 0,-1 0 0,1 0 0,0 0 0,0 0 0,0 0 0,0-1 0,-1 0 0,1 0 1,0 1-1,0-1 0,-1-1 0,1 1 0,-1 0 0,1-1 0,-1 1 0,1-1 0,-1 0 0,0 0 1,0 0-1,0 0 0,0 0 0,0 0 0,-1 0 0,1-1 0,1-3 0,6-7-32,-1-1 0,0 0 0,9-23 0,-11 20 41,0 0-1,-2 0 1,1 0 0,-2 0-1,0-1 1,-2 1 0,1-1-1,-2 0 1,-1 1 0,0-1-1,-1 0 1,-1 1 0,-5-18-1,8 34 10,0 0 0,0 1 1,0-1-1,0 1 0,0-1 0,0 0 0,0 1 0,-1-1 0,1 1 0,0-1 0,0 1 0,-1-1 0,1 1 0,0-1 0,-1 1 0,1-1 0,-1 1 1,1-1-1,0 1 0,-1-1 0,1 1 0,-1 0 0,1-1 0,-1 1 0,1 0 0,-1-1 0,-1 1 0,-6 13 501,0 25 298,7-18-493,1-1 0,1 1 0,1-1 0,0 1 0,8 28 0,-7-37-244,1 1 0,0-1-1,0 0 1,1 0 0,1 0 0,-1 0-1,2-1 1,-1 0 0,2-1 0,8 11-1,-13-18-58,-1 0-1,1 1 0,0-1 1,0 0-1,0 0 0,0 0 0,0-1 1,0 1-1,1-1 0,-1 0 1,0 0-1,1 0 0,-1 0 1,1 0-1,-1-1 0,1 0 0,4 0 1,-2 0-3,-1-1 1,0 0 0,0 0-1,0-1 1,0 0 0,0 1-1,0-2 1,0 1 0,-1-1-1,9-5 1,-5 2-1,0-1-1,0 0 1,-1-1-1,0 1 1,0-1 0,-1-1-1,0 1 1,0-1 0,-1 0-1,0-1 1,5-12-1,-8 14 5,0 1-1,0-1 0,-1 1 0,0-1 1,0 0-1,-2-14 0,1 22-14,0 0-1,0 0 1,1-1-1,-1 1 1,0 0 0,0 0-1,0 0 1,0 0-1,-1 0 1,1 0-1,0 0 1,0-1 0,0 1-1,0 0 1,0 0-1,0 0 1,0 0-1,0 0 1,0 0-1,0 0 1,0 0 0,0 0-1,0-1 1,0 1-1,0 0 1,0 0-1,-1 0 1,1 0 0,0 0-1,0 0 1,0 0-1,0 0 1,0 0-1,0 0 1,0 0 0,0 0-1,-1 0 1,1 0-1,0 0 1,0 0-1,0 0 1,0 0 0,0 0-1,0 0 1,0 0-1,-1 0 1,1 0-1,0 0 1,0 0 0,0 0-1,0 0 1,0 0-1,0 0 1,0 0-1,0 0 1,-1 0 0,1 0-1,0 0 1,0 0-1,0 1 1,-9 8 8,-7 14 10,13-18-46,0 1 0,1-1-1,-1 1 1,1 0 0,0 0 0,1 0 0,0 0 0,0 0 0,0 0 0,1 1 0,-1-1-1,1 0 1,1 0 0,0 0 0,-1 0 0,2 1 0,-1-1 0,1 0 0,0-1 0,0 1 0,0 0-1,1 0 1,0-1 0,0 0 0,1 1 0,-1-1 0,1-1 0,0 1 0,0 0 0,1-1-1,0 0 1,-1 0 0,1 0 0,1-1 0,-1 0 0,0 0 0,1 0 0,-1 0 0,1-1 0,0 0-1,0 0 1,9 1 0,-10-3-371,0 0 0,0-1-1,0 1 1,0-1 0,0 0-1,0 0 1,-1-1 0,1 0-1,0 0 1,-1 0 0,1 0-1,-1 0 1,0-1 0,0 0-1,0 0 1,0 0 0,6-7-1,9-5-1165,16-8 73</inkml:trace>
</inkml:ink>
</file>

<file path=ppt/ink/ink2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29.444"/>
    </inkml:context>
    <inkml:brush xml:id="br0">
      <inkml:brushProperty name="width" value="0.05" units="cm"/>
      <inkml:brushProperty name="height" value="0.05" units="cm"/>
      <inkml:brushProperty name="color" value="#FF0066"/>
    </inkml:brush>
  </inkml:definitions>
  <inkml:trace contextRef="#ctx0" brushRef="#br0">165 1 10058,'0'17'4609,"0"15"-2120,5 1-297,8 6-544,1 7-319,3 0-337,-4-3-208,0-2-304,-4-5-136,1-9-224,-3 0-56,1-13-152,-3-4-224,0-4-776,-4-11-328,-2-4-1481,1 3 1761</inkml:trace>
  <inkml:trace contextRef="#ctx0" brushRef="#br0" timeOffset="1">1 132 12971,'16'0'4713,"12"-8"-3649,12-5 192,5-6 265,5-3-57,-9 0-448,-5 3-344,-14 7-424,-8 4-272,-9 8-984,-2 0-808,-7 8-1217</inkml:trace>
  <inkml:trace contextRef="#ctx0" brushRef="#br0" timeOffset="2">162 428 8370,'-13'33'4897,"15"-9"488,6-10-2920,14-11-529,10-5-208,9-10-727,3 1-185,-1-5-496,-2 2-256,-5-8-1008,-2 3-1177,-19 3 1305</inkml:trace>
</inkml:ink>
</file>

<file path=ppt/ink/ink2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30.002"/>
    </inkml:context>
    <inkml:brush xml:id="br0">
      <inkml:brushProperty name="width" value="0.05" units="cm"/>
      <inkml:brushProperty name="height" value="0.05" units="cm"/>
      <inkml:brushProperty name="color" value="#FF0066"/>
    </inkml:brush>
  </inkml:definitions>
  <inkml:trace contextRef="#ctx0" brushRef="#br0">17 0 10586,'-5'24'4801,"-6"3"-2696,11 15 23,9 4-175,4 2-513,8-2-216,-10-9-560,4 3-160,-2-12-312,-2-1-88,0-9-31,0-2-81,-9-7-449,-2-6-479</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3:06.867"/>
    </inkml:context>
    <inkml:brush xml:id="br0">
      <inkml:brushProperty name="width" value="0.05" units="cm"/>
      <inkml:brushProperty name="height" value="0.05" units="cm"/>
      <inkml:brushProperty name="color" value="#FF0066"/>
    </inkml:brush>
  </inkml:definitions>
  <inkml:trace contextRef="#ctx0" brushRef="#br0">151 1 4705,'-16'1'8731,"7"5"-4381,5 19-2951,2 5-1047,-3-8-206,-1 1 0,-1-1-1,-1 0 1,0-1-1,-2 0 1,-14 24-1,19-37-87,0-1-7,1-1-1,0 1 1,0 0 0,1 0 0,0 1 0,0-1 0,-2 13-1,5-19-13,-1-1 0,1 1-1,0-1 1,0 1-1,-1-1 1,1 1 0,0-1-1,-1 0 1,1 1-1,0-1 1,-1 0 0,1 1-1,-1-1 1,1 0-1,-1 1 1,1-1 0,-1 0-1,1 0 1,-1 0-1,1 1 1,-1-1-1,1 0 1,-1 0 0,1 0-1,-1 0 1,1 0-1,-1 0 1,1 0 0,-1 0-1,-2-1 520,14-1-585,20 0 256,-1-1 0,33-9-1,-46 9-111,94-26 589,-111 29-687,1 0 0,0 0 0,0-1 0,-1 1 0,1 0 1,0 0-1,-1 0 0,1 0 0,0-1 0,-1 1 0,1 0 0,0-1 1,-1 1-1,1 0 0,0-1 0,-1 1 0,1-1 0,-1 1 0,1-1 1,-1 1-1,1-1 0,-1 1 0,1-1 0,-1 0 0,0 1 0,1-1 0,-1 0 1,1 0-1,-5-21 730,0 6-820,-1-1 220,0 0 0,-2 0 0,0 1 0,-1 0 0,0 0 0,-18-24 0,25 40-427,-4-8 915,-2 5-4393</inkml:trace>
</inkml:ink>
</file>

<file path=ppt/ink/ink2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30.538"/>
    </inkml:context>
    <inkml:brush xml:id="br0">
      <inkml:brushProperty name="width" value="0.05" units="cm"/>
      <inkml:brushProperty name="height" value="0.05" units="cm"/>
      <inkml:brushProperty name="color" value="#FF0066"/>
    </inkml:brush>
  </inkml:definitions>
  <inkml:trace contextRef="#ctx0" brushRef="#br0">1 82 9346,'7'-7'6222,"18"-4"-4113,28-11 448,-34 14-1825,-1 0 1,1 2-1,0 0 0,33-6 1,-49 11-701,1 1 0,-1 0 0,0-1 0,0 1 0,0 0 0,1 0 0,-1 1 0,0-1 0,0 1 0,0 0-1,0-1 1,0 1 0,0 1 0,0-1 0,0 0 0,0 1 0,-1-1 0,1 1 0,0 0 0,-1 0 0,1 0 0,-1 0 0,0 1 0,0-1 0,0 0 0,0 1 0,0 0 0,0-1 0,-1 1 0,1 0 0,-1 0 0,0 0 0,1 3 0,0 3-21,0 1 0,-1-1 1,0 0-1,-1 0 0,0 0 0,0 0 1,-1 1-1,0-1 0,-1 0 0,-4 13 1,-12 56-56,18-78 34,0 1 0,0-1 1,0 0-1,0 1 1,0-1-1,0 1 1,0-1-1,0 0 0,0 1 1,0-1-1,0 0 1,0 1-1,0-1 0,1 0 1,-1 1-1,0-1 1,0 0-1,0 1 0,1-1 1,-1 0-1,0 1 1,1-1-1,-1 0 0,0 0 1,0 1-1,1-1 1,-1 0-1,0 0 0,1 0 1,-1 0-1,0 1 1,1-1-1,-1 0 0,1 0 1,0 0-1,20 2 20,-7-2-32,93 15 18,-91-12 27,1 0 0,-1 1 0,-1 1 0,1 1 0,15 8 0,-28-13 8,-1 0-1,0 0 1,0 0 0,0 1 0,0-1 0,-1 0 0,1 1 0,0-1 0,-1 1 0,1 0-1,0 0 1,-1 0 0,0-1 0,0 1 0,1 0 0,-1 1 0,0-1 0,-1 0 0,1 0-1,0 0 1,0 0 0,-1 4 0,0-3 15,0 0 0,-1 0 0,1 0 0,-1 0 0,0 0 0,0 0 0,0-1 0,-1 1 0,1 0 0,0-1 0,-1 1 0,0-1 0,0 1 0,-3 3 0,-7 6 45,-1-1 1,0-1 0,-1 0 0,-25 15 0,-56 26-245,30-20-3228,78-43-2014,7-7 3388,6 3 1000</inkml:trace>
</inkml:ink>
</file>

<file path=ppt/ink/ink2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31.011"/>
    </inkml:context>
    <inkml:brush xml:id="br0">
      <inkml:brushProperty name="width" value="0.05" units="cm"/>
      <inkml:brushProperty name="height" value="0.05" units="cm"/>
      <inkml:brushProperty name="color" value="#FF0066"/>
    </inkml:brush>
  </inkml:definitions>
  <inkml:trace contextRef="#ctx0" brushRef="#br0">67 29 8130,'9'-11'6566,"2"-3"-1603,-13 11-2300,-8 4 578,8 0-3218,1-1 1,-1 1-1,0 0 0,1 0 1,-1-1-1,1 1 1,0 0-1,-1 0 1,1 0-1,0 1 0,-1-1 1,1 0-1,0 0 1,0 1-1,0-1 1,0 0-1,0 1 0,-1 2 1,-10 14 60,-17 27-10,27-42-70,1 0 0,0 1 0,0-1 0,0 1 0,0-1 0,1 1 0,0-1 0,-1 1 0,1-1 0,0 1 0,1 0 0,-1-1 0,1 1 0,-1-1 0,1 1 0,0-1 0,0 0 0,1 1 0,-1-1 0,1 0 0,0 0 0,3 5 0,-4-8-4,-1 1 1,1 0-1,0-1 0,0 1 1,0-1-1,1 1 1,-1-1-1,0 1 1,0-1-1,0 0 1,0 0-1,0 1 1,0-1-1,1 0 1,-1 0-1,0 0 1,0 0-1,0-1 1,0 1-1,0 0 0,1 0 1,-1-1-1,0 1 1,0 0-1,0-1 1,0 1-1,0-1 1,0 0-1,0 1 1,0-1-1,0 0 1,0 1-1,1-3 1,2 0 4,1 0 1,-1 0 0,0-1-1,0 0 1,0 0 0,3-5 0,-1-1 15,5-7 28,0-1-1,9-23 0,-17 42 304,4 9-240,11 20-37,-11-20-116,22 29 164,-27-36-175,1 0 1,-1-1-1,1 1 0,0-1 0,0 0 0,0 0 0,1 0 0,-1 0 0,0 0 0,1-1 0,-1 1 0,4 0 0,-4-1-251,-1-1 0,0 0 0,1 0 0,-1 0 0,1 0 0,-1 0 0,0 0 0,1 0 0,-1-1 0,0 1 0,1-1 0,-1 0 0,0 0 0,0 0 0,0 0 0,0 0 0,0 0 0,0 0 0,0-1 0,0 1 0,0-1 0,1-1 0,11-7-1086</inkml:trace>
</inkml:ink>
</file>

<file path=ppt/ink/ink2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31.506"/>
    </inkml:context>
    <inkml:brush xml:id="br0">
      <inkml:brushProperty name="width" value="0.05" units="cm"/>
      <inkml:brushProperty name="height" value="0.05" units="cm"/>
      <inkml:brushProperty name="color" value="#FF0066"/>
    </inkml:brush>
  </inkml:definitions>
  <inkml:trace contextRef="#ctx0" brushRef="#br0">1 55 10050,'46'-27'4090,"-45"27"-3862,1 0 0,0 0-1,-1 0 1,1 0 0,0 0-1,-1 0 1,1 0 0,0 0-1,-1 1 1,1-1 0,0 1-1,-1-1 1,1 1 0,-1-1-1,1 1 1,-1 0-1,1 0 1,-1 0 0,0 0-1,1 0 1,-1 0 0,0 0-1,0 0 1,2 3 0,0-1 240,0 0 1,0 1 0,-1-1-1,0 1 1,1 0 0,-1 0-1,2 6 1,-3-7-373,0 1 0,-1-1 0,1 1 0,-1 0 0,0-1 0,0 1 0,0 0 0,0 0 0,0-1 0,-1 1 0,0 0 0,0-1 0,0 1 0,0-1 0,0 1 0,-1-1 0,0 0 0,1 1 0,-1-1 0,-3 3 0,5-16-37,2-1-61,-1 1 0,1 0-1,1-1 1,0 1 0,1 0 0,0 1 0,0-1-1,1 1 1,0 0 0,1 0 0,12-16-1,-18 24 4,1 0 0,0 1 0,0-1 0,0 0 0,-1 0 0,1 0 0,0 0 0,0 1 0,0-1 0,0 0 0,0 1 0,1-1 0,-1 1 0,0-1 0,0 1 0,0 0 0,0-1-1,1 1 1,-1 0 0,0 0 0,0 0 0,0 0 0,1 0 0,-1 0 0,0 0 0,0 0 0,3 1 0,-2 0 7,0 1 0,0-1 0,0 1 0,-1-1 0,1 1 0,0 0 0,-1 0 0,1 0-1,-1 0 1,1 0 0,-1 0 0,0 0 0,1 3 0,3 6 115,-1 1-1,0 0 1,0 0 0,1 18-1,-3-15 27,-2-10-69,0-1-1,1 1 1,0 0 0,0 0-1,0 0 1,0 0-1,3 5 1,-3-9-67,-1 0-1,1-1 1,-1 1-1,0-1 1,1 1-1,-1-1 1,1 1 0,-1-1-1,1 1 1,0-1-1,-1 1 1,1-1-1,-1 0 1,1 1 0,0-1-1,-1 0 1,1 0-1,0 0 1,-1 1-1,1-1 1,0 0-1,0 0 1,1 0 0,0-1 0,0 1 0,0 0 1,0-1-1,0 0 0,0 1 0,0-1 0,-1 0 0,1 0 0,0 0 1,-1 0-1,3-2 0,9-8 76,0-1 1,15-16 0,-16 14 50,1 1 0,19-14 1,-28 24-43,0 0 1,1 0 0,0 0-1,-1 1 1,1-1-1,0 1 1,0 1-1,0-1 1,1 1-1,-1 0 1,0 0-1,7 0 1,-10 1-45,1 0 0,0 0 0,-1 0 1,1 0-1,-1 1 0,1 0 0,0-1 0,-1 1 0,1 0 1,-1 0-1,0 0 0,1 1 0,-1-1 0,0 0 0,0 1 1,1 0-1,-1-1 0,3 4 0,0 2 15,0 0-1,0 0 1,-1 1-1,5 10 1,-5-11-122,-1 0 0,1 0 0,0 0 0,7 8 0,-9-14-140,0 1 0,0-1 0,0 1 0,0-1 0,0 0 0,0 0 0,0 0 0,0 0 1,0 0-1,1 0 0,-1-1 0,0 1 0,0-1 0,1 1 0,-1-1 0,0 0 0,5 0 0,34-7-1160</inkml:trace>
</inkml:ink>
</file>

<file path=ppt/ink/ink2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32.494"/>
    </inkml:context>
    <inkml:brush xml:id="br0">
      <inkml:brushProperty name="width" value="0.05" units="cm"/>
      <inkml:brushProperty name="height" value="0.05" units="cm"/>
      <inkml:brushProperty name="color" value="#FF0066"/>
    </inkml:brush>
  </inkml:definitions>
  <inkml:trace contextRef="#ctx0" brushRef="#br0">109 1 15563,'-52'95'5546,"31"-73"-4562,1 1-1328,4-7 288</inkml:trace>
</inkml:ink>
</file>

<file path=ppt/ink/ink2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37.911"/>
    </inkml:context>
    <inkml:brush xml:id="br0">
      <inkml:brushProperty name="width" value="0.05" units="cm"/>
      <inkml:brushProperty name="height" value="0.05" units="cm"/>
      <inkml:brushProperty name="color" value="#FF0066"/>
    </inkml:brush>
  </inkml:definitions>
  <inkml:trace contextRef="#ctx0" brushRef="#br0">296 733 6585,'0'0'6262,"6"-2"-1372,22-1-2116,-18 7-2643,0 0 1,0 0-1,0 1 0,-1 0 1,0 0-1,15 13 1,-7-7-57,-7-6 150,-1 0 0,1-1 0,1-1 0,-1 0 0,0 0 0,1-1 0,-1 0 1,1-1-1,20 0 0,34 6 365,-53-4-511,0-1 1,0 0 0,0-1 0,23 0 0,-28-2-26,0-1 1,1 1-1,-1-1 0,0 0 1,0 0-1,-1-1 0,1 0 1,0-1-1,8-5 0,16-10 159,-1-2-1,-1-2 0,0 0 0,-2-2 1,35-41-1,-57 58-183,0 1 0,0-2-1,0 1 1,-1-1 0,0 1 0,-1-1-1,0 0 1,0 0 0,-1-1 0,0 1 0,-1 0-1,0-1 1,-1 1 0,1-1 0,-2 1-1,1-1 1,-1 1 0,-4-13 0,3 11-31,0 0 0,-1 0 0,-1 1 1,0-1-1,0 1 0,-1 0 0,0 0 1,-1 1-1,0 0 0,-1 0 0,0 0 0,0 0 1,-1 1-1,0 1 0,0-1 0,0 1 1,-19-11-1,14 8-25,0 0-1,1 0 1,1-1 0,-13-16-1,-29-26-97,10 15 114,24 21-29,-34-25-1,44 37 25,1 0 0,-1 0-1,0 1 1,0 0 0,0 1-1,0 0 1,-19-3 0,1 1 12,0 2 1,0 2-1,1 0 0,-1 2 1,-28 3-1,40-1 1,1 0 0,-1 0-1,1 2 1,0 0 0,0 0 0,0 1-1,1 1 1,0 0 0,0 1 0,-18 15-1,18-12 3,0 0-1,1 0 1,0 2-1,1-1 0,0 2 1,1-1-1,1 1 1,0 1-1,1 0 1,-11 28-1,-16 29 34,28-59-31,-1 1 1,2 0 0,0 0 0,0 1-1,2 0 1,-4 19 0,6-21-4,1 0 0,0 0-1,1 1 1,1-1 0,0 0 0,0 0-1,2 0 1,-1 0 0,2 0 0,0-1 0,0 1-1,1-1 1,13 23 0,-12-27 19,0 1 0,0-1 0,1-1-1,0 1 1,0-1 0,1 0 0,0-1 0,0 1 0,0-2 0,1 1-1,0-1 1,0-1 0,1 1 0,-1-2 0,1 1 0,0-1 0,0-1 0,14 3-1,9-2-76,0-1 0,0-2-1,0-1 1,0-1 0,-1-2 0,1-2-1,-1 0 1,51-19 0,-41 7-196</inkml:trace>
</inkml:ink>
</file>

<file path=ppt/ink/ink2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39.935"/>
    </inkml:context>
    <inkml:brush xml:id="br0">
      <inkml:brushProperty name="width" value="0.05" units="cm"/>
      <inkml:brushProperty name="height" value="0.05" units="cm"/>
      <inkml:brushProperty name="color" value="#FF0066"/>
    </inkml:brush>
  </inkml:definitions>
  <inkml:trace contextRef="#ctx0" brushRef="#br0">217 663 7714,'18'4'7642,"9"-1"-3650,144 7-2940,-162-10-434,188 13 1209,148 1-309,-241-17-1129,72-4 651,-148 3-901,-1 0 0,0-2-1,0-1 1,36-14 0,-61 20-135,38-14 19,-2-2 0,0-1 1,46-31-1,-81 47-17,0-1-1,-1 1 1,1-1-1,-1 0 1,0 0-1,1 0 1,-1 0-1,-1 0 1,1-1-1,0 1 1,-1 0-1,0-1 1,0 1-1,0-1 1,0 0-1,0 1 1,-1-1-1,0 0 1,1 1-1,-1-1 1,-1 0-1,1 1 1,-1-1-1,1 0 1,-2-3-1,-3-14 7,-1 2 0,-1-1 0,-13-26 1,9 20-24,3 9 14,0 0 1,-1 0-1,-1 1 0,0 1 0,-1 0 0,-1 0 0,0 1 0,-1 1 0,-1 0 0,0 0 0,0 2 0,-23-14 0,15 11-1,-2 2 0,0 1 0,0 1-1,-1 1 1,0 1 0,-1 1 0,0 1 0,-28-3-1,-37-8-1,57 9 0,-36-3 0,-227 2-3,293 9 2,-28 2-10,1 2-1,-1 1 1,1 2-1,-1 1 0,-37 15 1,25-8 1,-68 13 0,112-28 10,-33 5-3,1 1-1,0 1 0,0 2 1,-49 20-1,75-26 4,-1 0-1,1 1 1,-1 0-1,1 0 0,0 0 1,0 0-1,1 1 1,-1 0-1,1 1 1,0-1-1,1 1 0,-1 0 1,1 0-1,0 0 1,0 0-1,1 1 1,0 0-1,0-1 0,1 1 1,0 0-1,0 0 1,0 1-1,1-1 0,0 0 1,1 1-1,0 12 1,0-11 18,2 0 0,-1 1 0,1-1 0,0 0 0,1 0 0,0 0 0,0 0 0,1-1 0,0 1 0,1-1 1,9 14-1,-5-11 42,1-1 0,-1 0 0,2 0 0,-1-1 0,1 0 0,1-1 0,15 9 1,-3-4 31,0-2-1,2 0 1,-1-2 0,1-1 0,0-1 0,1-1 0,43 4 0,67-3-649,-102-1 313</inkml:trace>
</inkml:ink>
</file>

<file path=ppt/ink/ink2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50.095"/>
    </inkml:context>
    <inkml:brush xml:id="br0">
      <inkml:brushProperty name="width" value="0.05" units="cm"/>
      <inkml:brushProperty name="height" value="0.05" units="cm"/>
      <inkml:brushProperty name="color" value="#FF0066"/>
    </inkml:brush>
  </inkml:definitions>
  <inkml:trace contextRef="#ctx0" brushRef="#br0">0 0 8922,'40'113'3945,"-40"-107"-2033,12 3-424,15 6-15,13 8 31,7 4 104,13 13-247,-1-4-81,11 10-288,1-6-216,1-13-271,3-2-161,1-20-112,-4-10-176,-2-8-977,-5-3-1551,-21-15 1552</inkml:trace>
</inkml:ink>
</file>

<file path=ppt/ink/ink2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50.873"/>
    </inkml:context>
    <inkml:brush xml:id="br0">
      <inkml:brushProperty name="width" value="0.05" units="cm"/>
      <inkml:brushProperty name="height" value="0.05" units="cm"/>
      <inkml:brushProperty name="color" value="#FF0066"/>
    </inkml:brush>
  </inkml:definitions>
  <inkml:trace contextRef="#ctx0" brushRef="#br0">0 0 10090,'5'6'7100,"6"10"-3301,70 94-1406,-71-97-2206,123 178 1741,-106-146-2017,-1 0 0,28 69 1,-51-100-878,-8-11-1414,3-3 2004,0-1 0,0 0 0,0 1 0,0-1 0,1 0 0,-1 0 0,0-1 0,1 1 0,-1 0 0,-1-2 0,-16-15-961</inkml:trace>
</inkml:ink>
</file>

<file path=ppt/ink/ink2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51.230"/>
    </inkml:context>
    <inkml:brush xml:id="br0">
      <inkml:brushProperty name="width" value="0.05" units="cm"/>
      <inkml:brushProperty name="height" value="0.05" units="cm"/>
      <inkml:brushProperty name="color" value="#FF0066"/>
    </inkml:brush>
  </inkml:definitions>
  <inkml:trace contextRef="#ctx0" brushRef="#br0">0 348 11186,'4'-11'1631,"1"1"-1,0-1 0,8-10 1,25-29 890,49-36-728,-82 82-1552,21-20 322,1 2 0,0 1 0,49-28-1,-67 43-471,1 1-1,0 0 0,0 1 0,0 0 1,1 1-1,-1 0 0,1 0 1,0 1-1,0 0 0,0 1 0,0 1 1,0-1-1,0 2 0,0 0 1,16 3-1,-23-3-44,0 0 0,0 1 1,0-1-1,-1 1 0,1 0 0,0 0 0,-1 1 1,1-1-1,-1 1 0,0 0 0,0 0 0,0 0 1,0 0-1,0 0 0,-1 1 0,1-1 1,-1 1-1,0 0 0,0-1 0,-1 1 0,1 0 1,-1 0-1,0 0 0,0 0 0,0 1 1,0-1-1,-1 0 0,1 0 0,-1 1 0,-1 7 1,0 1 72,0-1 1,-1 1 0,-1-1 0,0 0 0,-1 0 0,0 0 0,0 0-1,-2-1 1,-7 14 0,4-11-166,-1 0 0,0-1 1,-1 0-1,0-1 0,-1-1 0,0 1 0,-1-2 0,0 0 1,0 0-1,-26 12 0,37-21-130,1 0 0,-1 0 1,1-1-1,-1 1 0,1-1 0,-1 1 1,0-1-1,1 1 0,-1-1 0,0 0 1,1 0-1,-1 0 0,0 0 0,0 0 1,1 0-1,-1 0 0,0-1 0,-1 0 1,1-12-935</inkml:trace>
</inkml:ink>
</file>

<file path=ppt/ink/ink2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51.968"/>
    </inkml:context>
    <inkml:brush xml:id="br0">
      <inkml:brushProperty name="width" value="0.05" units="cm"/>
      <inkml:brushProperty name="height" value="0.05" units="cm"/>
      <inkml:brushProperty name="color" value="#FF0066"/>
    </inkml:brush>
  </inkml:definitions>
  <inkml:trace contextRef="#ctx0" brushRef="#br0">19 72 7001,'-1'-8'1355,"0"-1"0,0 1 0,-1 0 0,0 0-1,0 0 1,-7-15 0,56 129 5515,7 6-3790,128 225-2130,-181-336-954,14 18-1404,-15-19 1215,1 1 0,-1-1 0,1 0 0,-1 1 0,1-1 0,0 0 0,-1 0 0,1 0 0,-1 1 0,1-1 0,0 0 1,-1 0-1,1 0 0,0 0 0,-1 0 0,1 0 0,-1 0 0,1 0 0,0-1 0,-1 1 0,1 0 0,-1 0 0,1 0 0,0-1 0,-1 1 0,1 0 0,-1-1 0,1 1 0,-1 0 0,1-1 0,-1 1 1,1-1-1,-1 1 0,0-1 0,1 0 0,10-11-1158</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23.088"/>
    </inkml:context>
    <inkml:brush xml:id="br0">
      <inkml:brushProperty name="width" value="0.05" units="cm"/>
      <inkml:brushProperty name="height" value="0.05" units="cm"/>
      <inkml:brushProperty name="color" value="#FF0066"/>
    </inkml:brush>
  </inkml:definitions>
  <inkml:trace contextRef="#ctx0" brushRef="#br0">140 0 9594,'-25'31'3258,"14"-19"-2299,1 1 0,0 0 0,1 0 0,0 1 1,-10 22-1,13-20-640,-4 10 287,1 0 0,-9 43 0,17-63-517,0 0 1,0-1-1,1 1 0,-1 0 0,1 0 0,1 0 1,-1 0-1,1 0 0,0-1 0,0 1 1,1 0-1,-1-1 0,1 1 0,0-1 1,1 1-1,0-1 0,-1 0 0,6 7 0,-6-10-78,1 0-1,-1 1 0,1-1 0,-1 0 0,1 0 0,0-1 0,-1 1 0,1 0 0,0-1 0,0 0 0,0 1 1,0-1-1,1-1 0,-1 1 0,0 0 0,0-1 0,1 1 0,-1-1 0,0 0 0,0 0 0,1-1 0,-1 1 0,0-1 1,0 1-1,0-1 0,1 0 0,-1 0 0,0 0 0,0-1 0,0 1 0,-1-1 0,5-2 0,0-1-131,-1 1 0,1-1 0,-1 0 0,0 0 0,-1-1 0,0 0 0,1 0-1,-2 0 1,1-1 0,-1 0 0,0 1 0,5-12 0,-5 4-628,0-1-1,0 1 1,-2-1 0,0 0 0,0 0 0,-1 0-1,-1 0 1,-3-27 0,-3-5-239</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15.855"/>
    </inkml:context>
    <inkml:brush xml:id="br0">
      <inkml:brushProperty name="width" value="0.05" units="cm"/>
      <inkml:brushProperty name="height" value="0.05" units="cm"/>
      <inkml:brushProperty name="color" value="#FF0066"/>
    </inkml:brush>
  </inkml:definitions>
  <inkml:trace contextRef="#ctx0" brushRef="#br0">28 25 4113,'-8'0'272,"-11"1"1711,18-6-550,10-6 2016,-2 17 1702,10-3-4020,26 2-1044,-43-5-81,81-1 535,-44-1 148,43 4-1,-55 0-440,0 0 1,0-2-1,36-4 0,-37-4-170,-60-1-1,-1 5-97,-1 2 0,-40 4 0,58-1 10,-1 2 0,1 0 1,1 1-1,-1 1 0,-29 11 0,42-13 16,0-1-1,-1 1 0,1-1 1,-1-1-1,1 0 0,-1 0 1,0 0-1,0-1 0,-14-1 1,22 0 3,-1 0 0,1 1 0,0-1 0,0 1 1,0-1-1,0 1 0,0-1 0,-1 0 0,1 1 0,0-1 1,1 1-1,-1-1 0,0 0 0,0 1 0,0-1 0,0 1 1,0-1-1,1 1 0,-1-1 0,0 0 0,0 1 0,1-1 1,-1 1-1,0-1 0,1 1 0,-1 0 0,0-1 0,1 1 0,-1-1 1,2 0-1,11-1 34,1 1 0,0 0 1,0 1-1,0 1 0,15 2 0,31 1 111,-35-5 238,0-1 0,0-1 0,0-1 1,-1-1-1,29-10 0,-42 14 203,-16 2-4470</inkml:trace>
</inkml:ink>
</file>

<file path=ppt/ink/ink2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52.588"/>
    </inkml:context>
    <inkml:brush xml:id="br0">
      <inkml:brushProperty name="width" value="0.05" units="cm"/>
      <inkml:brushProperty name="height" value="0.05" units="cm"/>
      <inkml:brushProperty name="color" value="#FF0066"/>
    </inkml:brush>
  </inkml:definitions>
  <inkml:trace contextRef="#ctx0" brushRef="#br0">131 197 8338,'-2'-1'567,"0"1"0,0-1 1,-1 0-1,1 1 0,0-1 0,-1 1 0,1-1 1,0 1-1,-1 0 0,1 0 0,0 0 1,-1 1-1,1-1 0,0 1 0,0-1 1,-1 1-1,1-1 0,0 1 0,0 0 1,0 0-1,-3 2 0,1 0-242,0 0 1,0 1-1,0-1 1,0 1-1,1 0 0,-1 0 1,1 1-1,0-1 0,-3 6 1,0 3-238,-1 0 1,2 1 0,0 0 0,0 0-1,2 0 1,-3 16 0,5-27-67,1-1 0,-1 1 0,1 0 0,0 0 0,0-1 0,0 1 0,0 0 0,1 0 0,-1-1 0,1 1 0,0 0 0,-1-1 0,1 1 0,0-1 0,1 1 0,-1-1 0,0 0 0,1 1 0,-1-1 0,1 0 0,0 0-1,0 0 1,0 0 0,0 0 0,3 2 0,-2-3-20,-1 0 0,0 0 0,0-1-1,1 1 1,-1-1 0,0 0 0,1 1-1,-1-1 1,1 0 0,-1-1 0,0 1-1,1 0 1,-1-1 0,0 1 0,0-1-1,1 0 1,-1 1 0,0-1 0,0 0 0,0-1-1,0 1 1,0 0 0,0 0 0,0-1-1,0 1 1,0-1 0,-1 0 0,1 0-1,1-2 1,4-5-56,-1-1 0,0 0 0,-1 0-1,0 0 1,-1 0 0,0-1 0,0 0 0,-1 0-1,2-16 1,3-5-11,-7 29 51,-2 5-9,1-2 23,0 0-1,0 0 1,0 0 0,0 0-1,0 1 1,0-1 0,0 0-1,0 0 1,1 0-1,-1 0 1,0 1 0,0-1-1,0 0 1,0 0-1,0 0 1,0 0 0,0 0-1,0 1 1,0-1-1,0 0 1,1 0 0,-1 0-1,0 0 1,0 0-1,0 0 1,0 0 0,0 0-1,1 0 1,-1 1-1,0-1 1,0 0 0,0 0-1,0 0 1,1 0-1,-1 0 1,0 0 0,0 0-1,0 0 1,0 0-1,0 0 1,1 0 0,-1 0-1,0 0 1,0 0-1,0 0 1,0 0 0,1-1-1,17-4 14,0 0-1,0-2 0,-1 0 0,0-1 1,24-15-1,-31 17 5,-1-1 0,0 0 0,0-1 0,0 0 0,-1 0 0,0-1 0,-1 0-1,0 0 1,0-1 0,8-15 0,15-27 277,-28 48-228,1 0 0,0 0 1,0 1-1,1-1 0,-1 1 1,1 0-1,0 0 0,-1 0 1,1 0-1,7-3 0,-10 6-31,0-1 0,1 1-1,-1 0 1,0 0 0,1-1 0,-1 1 0,1 0-1,-1 0 1,0 0 0,1 1 0,-1-1-1,0 0 1,1 0 0,-1 1 0,0-1-1,1 1 1,-1-1 0,0 1 0,0 0-1,1-1 1,-1 1 0,0 0 0,0 0-1,0 0 1,0 0 0,0 0 0,0 0-1,0 0 1,0 0 0,-1 0 0,1 0-1,0 0 1,-1 1 0,1-1 0,-1 0 0,1 1-1,0 0 1,1 4 44,0 0 0,-1-1-1,1 1 1,-1 0 0,0 0 0,0-1 0,-1 10-1,-1-1-5,-1 0 0,-1 1-1,0-1 1,-1 0 0,-1-1 0,-7 18-1,10-25-69,-1 0 0,0 0-1,-1 0 1,1 0 0,-1 0 0,-1-1-1,1 1 1,-1-1 0,1 0-1,-1 0 1,-1-1 0,1 0-1,-1 0 1,-11 7 0,16-11-79,-1 1 0,1 0 1,-1 0-1,0-1 0,1 1 0,-1-1 1,0 0-1,1 1 0,-1-1 0,0 0 1,1 0-1,-1 0 0,0 0 0,1 0 1,-1 0-1,0-1 0,1 1 0,-1-1 1,0 1-1,1-1 0,-1 1 0,1-1 1,-1 0-1,1 0 0,-1 0 1,1 0-1,0 0 0,-1 0 0,1 0 1,0 0-1,0 0 0,0-1 0,0 1 1,-1-2-1,0-1-345,0 0 0,1 0 0,0 0 0,0 0 0,0-1 0,0 1 0,0 0 0,1 0-1,0-1 1,0 1 0,0 0 0,2-8 0,6-18-895</inkml:trace>
</inkml:ink>
</file>

<file path=ppt/ink/ink2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53.361"/>
    </inkml:context>
    <inkml:brush xml:id="br0">
      <inkml:brushProperty name="width" value="0.05" units="cm"/>
      <inkml:brushProperty name="height" value="0.05" units="cm"/>
      <inkml:brushProperty name="color" value="#FF0066"/>
    </inkml:brush>
  </inkml:definitions>
  <inkml:trace contextRef="#ctx0" brushRef="#br0">1 341 11282,'33'96'9372,"1"50"-6078,-36-248-2743,0 73-543,-1 12-8,2-1-1,0 1 1,1-1-1,1 0 1,0 1-1,7-28 1,-7 43 18,-1 0-1,1-1 1,0 1 0,0 0 0,0 0-1,0 0 1,0 0 0,1 0 0,-1 0 0,1 0-1,-1 0 1,1 0 0,0 1 0,0-1-1,2-1 1,-3 3 29,0-1 0,1 0 0,-1 1 0,1-1 0,0 1 0,-1-1 1,1 1-1,-1 0 0,1 0 0,0 0 0,-1 0 0,1 0 0,-1 0 0,1 0 0,-1 1 0,1-1 0,2 1 0,0 1 66,1 0 0,-1 0-1,0 1 1,0-1 0,0 1-1,0 0 1,-1 0 0,1 1-1,-1-1 1,0 1 0,0-1-1,0 1 1,4 6-1,25 68 706,-26-63-691,-10-46-182,2-1 1,1 1 0,5-52-1,-3 74 36,0 1-1,1 0 0,0 0 0,1 0 0,5-12 1,-8 19 16,0 0 1,1 0-1,-1 0 1,1 0-1,0 0 1,-1 0-1,1 0 1,0 0-1,0 0 1,-1 0-1,1 0 1,0 0-1,0 0 1,0 1-1,0-1 1,0 0-1,0 1 1,0-1-1,0 1 1,1-1-1,-1 1 1,0-1-1,0 1 1,0 0-1,0 0 1,1-1-1,-1 1 1,0 0-1,0 0 1,1 0-1,-1 1 1,0-1-1,0 0 1,0 0-1,1 0 1,-1 1-1,0-1 1,0 1-1,0-1 1,0 1-1,0 0 1,0-1-1,0 1 1,0 0-1,0-1 1,0 1-1,1 1 1,23 25-30,-20-21 36,0 0-1,0 0 1,0-1 0,1 1-1,0-2 1,9 7 0,-14-10-2,1 0 0,-1-1 1,1 1-1,0-1 0,-1 1 0,1-1 1,-1 0-1,1 0 0,0 0 0,-1 0 1,1 0-1,0 0 0,-1 0 0,1 0 1,0-1-1,-1 1 0,1 0 1,-1-1-1,1 0 0,-1 1 0,1-1 1,-1 0-1,1 0 0,-1 0 0,0 0 1,1 0-1,-1 0 0,0 0 0,0 0 1,0 0-1,0-1 0,0 1 0,0 0 1,2-4-1,4-7 4,0-1-1,0 0 1,-1-1 0,-1 1 0,0-1-1,4-20 1,-5 17 9,1 1 0,1 0 0,11-24 0,-16 39-4,-1 1-1,0-1 1,1 0-1,-1 1 1,0-1-1,1 0 1,-1 1-1,1-1 1,-1 1 0,1-1-1,-1 1 1,1-1-1,0 1 1,-1 0-1,1-1 1,-1 1-1,1 0 1,0-1 0,-1 1-1,1 0 1,0 0-1,0-1 1,-1 1-1,1 0 1,0 0-1,-1 0 1,1 0 0,0 0-1,0 0 1,-1 0-1,1 0 1,0 0-1,-1 1 1,1-1-1,0 0 1,-1 0 0,1 1-1,0-1 1,-1 0-1,1 1 1,0-1-1,-1 1 1,1-1-1,-1 1 1,1-1 0,-1 1-1,1 0 1,25 31 633,-21-26-491,19 37 515,-22-37-648,0 0 0,1 0 0,0 0-1,0-1 1,1 1 0,-1-1 0,1 0-1,0 0 1,1 0 0,-1-1 0,1 0-1,0 1 1,0-2 0,10 8-1,-13-11-80,-1 0-1,0 1 0,1-1 1,-1 0-1,0 0 0,1 0 1,-1 0-1,0 0 0,1 0 1,-1 0-1,0-1 0,1 1 1,-1 0-1,0-1 0,0 1 1,1-1-1,-1 1 0,0-1 1,0 0-1,0 1 0,0-1 1,1 0-1,-1 0 1,0 0-1,-1 0 0,1 0 1,0 0-1,0 0 0,0 0 1,-1 0-1,1 0 0,0-1 1,-1 1-1,1 0 0,-1 0 1,1-2-1,3-7-1071,-1 0-1,0-1 1,2-15-1,-3 19 146,4-25-984,1-10 849</inkml:trace>
</inkml:ink>
</file>

<file path=ppt/ink/ink2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53.747"/>
    </inkml:context>
    <inkml:brush xml:id="br0">
      <inkml:brushProperty name="width" value="0.05" units="cm"/>
      <inkml:brushProperty name="height" value="0.05" units="cm"/>
      <inkml:brushProperty name="color" value="#FF0066"/>
    </inkml:brush>
  </inkml:definitions>
  <inkml:trace contextRef="#ctx0" brushRef="#br0">75 131 9194,'-25'15'5001,"6"-17"-256,-3-4-3073,15-10-983,6 0-233,1-6-288,14 0-200,5 3-528,3 0-785,11 5-2552,-4 4 2537</inkml:trace>
</inkml:ink>
</file>

<file path=ppt/ink/ink2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54.212"/>
    </inkml:context>
    <inkml:brush xml:id="br0">
      <inkml:brushProperty name="width" value="0.05" units="cm"/>
      <inkml:brushProperty name="height" value="0.05" units="cm"/>
      <inkml:brushProperty name="color" value="#FF0066"/>
    </inkml:brush>
  </inkml:definitions>
  <inkml:trace contextRef="#ctx0" brushRef="#br0">167 263 10458,'-10'2'1639,"-1"1"1,1 0-1,0 1 0,0 0 0,-14 8 1,17-8-1119,0 1 1,0 0 0,0 0 0,0 1-1,1 0 1,-10 12 0,12-13-449,0 0 0,0 1 0,1 0 0,0 0 0,0 0 0,0 0 0,1 1 0,0-1 0,0 1 0,1-1 0,-1 1 0,2 0 0,-1-1 0,1 1 0,0 0 0,0 0 0,1-1 0,-1 1 0,2 0 0,2 11 0,-3-15-56,-1-1 0,1 0-1,0 0 1,-1 0 0,1 0 0,0 0 0,0 1 0,0-2 0,0 1 0,1 0-1,-1 0 1,1 0 0,-1 0 0,1-1 0,-1 1 0,1-1 0,0 1 0,0-1 0,0 0-1,-1 0 1,1 0 0,1 0 0,-1 0 0,0 0 0,0 0 0,0-1 0,0 1-1,1-1 1,-1 1 0,4-1 0,-1-1 6,-1 0-1,1 0 1,-1 0 0,0 0-1,1-1 1,-1 1 0,0-1-1,0-1 1,0 1-1,0 0 1,-1-1 0,1 0-1,-1 0 1,5-4 0,-2-1-1,0 0 1,0 0-1,-1 0 1,0-1-1,0 1 1,-1-1-1,0-1 1,-1 1-1,0 0 1,0-1-1,-1 0 1,0 0-1,-1 1 1,0-1-1,-1 0 1,0-15-1,-2 0-3,-1 0 1,0 1-1,-2 0 1,-1 0-1,-13-36 0,6 30 10,0 1 0,-2 1-1,-21-30 1,112 180 299,72 109 974,-145-228-1314,2 4-2,1 1 0,-1-2 1,2 1-1,7 7 0,-13-13-72,0 0 0,0 0 0,0-1-1,0 1 1,0 0 0,0 0 0,0 0 0,1-1 0,-1 1 0,0-1-1,1 1 1,-1-1 0,0 1 0,1-1 0,-1 0 0,1 0 0,-1 0-1,0 0 1,1 0 0,-1 0 0,1 0 0,-1 0 0,0 0 0,1-1-1,-1 1 1,1 0 0,-1-1 0,0 0 0,0 1 0,1-1-1,-1 0 1,0 1 0,0-1 0,0 0 0,2-1 0,10-19-848</inkml:trace>
</inkml:ink>
</file>

<file path=ppt/ink/ink2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54.596"/>
    </inkml:context>
    <inkml:brush xml:id="br0">
      <inkml:brushProperty name="width" value="0.05" units="cm"/>
      <inkml:brushProperty name="height" value="0.05" units="cm"/>
      <inkml:brushProperty name="color" value="#FF0066"/>
    </inkml:brush>
  </inkml:definitions>
  <inkml:trace contextRef="#ctx0" brushRef="#br0">130 1 13435,'-16'35'7738,"-6"-5"-665,0-3-5017,-4-4-847,6-16-961,1-12-400,14-24 72</inkml:trace>
</inkml:ink>
</file>

<file path=ppt/ink/ink2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57.500"/>
    </inkml:context>
    <inkml:brush xml:id="br0">
      <inkml:brushProperty name="width" value="0.05" units="cm"/>
      <inkml:brushProperty name="height" value="0.05" units="cm"/>
      <inkml:brushProperty name="color" value="#FF0066"/>
    </inkml:brush>
  </inkml:definitions>
  <inkml:trace contextRef="#ctx0" brushRef="#br0">132 143 8722,'39'0'7998,"-40"1"-7935,0 0 1,0 0-1,0 0 1,0 0 0,0 0-1,0 0 1,0 0-1,0 0 1,0 0 0,1 0-1,-1 1 1,0-1-1,0 2 1,-4 6 84,-5 13 40,1 0-1,1 0 1,0 1-1,2 0 0,1 1 1,1-1-1,-2 26 0,-7 234 226,5-70-147,8-204-249,-7 279 244,8-274-194,0 0 0,1-1 0,1 1 0,0 0 0,1-1 0,10 26 0,-12-35-7,0 0 1,0 0-1,0 0 1,1-1-1,-1 1 0,1-1 1,0 1-1,0-1 0,0 0 1,1 0-1,-1 0 1,1 0-1,0-1 0,-1 1 1,1-1-1,0 0 0,0 0 1,1-1-1,-1 1 1,0-1-1,0 0 0,1 0 1,-1 0-1,1-1 0,4 0 1,47 0 599,16-1 29,-1 3-1,113 17 1,-106-6-241,-1-4 0,138-1 0,-141-7-92,0 3-1,130 25 1,-152-22-128,0-2-1,0-3 1,0-2 0,97-12 0,-141 11-216,20-2 115,34 1 0,-53 3-91,-1-1 0,0 1-1,0 0 1,0 1 0,0 0 0,0 0-1,0 1 1,13 7 0,-15-7-29,0 1 0,1-1 1,-1-1-1,0 1 0,1-1 0,-1 0 1,1 0-1,12 1 0,-15-3-3,-1-1 1,1 1-1,0 0 1,0-1-1,-1 0 0,1 0 1,-1 0-1,1-1 0,-1 1 1,1-1-1,-1 1 1,0-1-1,0 0 0,0-1 1,0 1-1,0 0 1,4-5-1,-4 2-4,0 1-1,-1-1 1,1 1 0,-1-1 0,0 0-1,-1 0 1,1 0 0,-1 0-1,0 0 1,0-1 0,0 1 0,-1-5-1,6-23 33,12-26-60,-10 36 5,-1 0 1,0-1 0,-2 0-1,2-25 1,0-44-8,3-129-42,-10 185 10,-2 1 0,-2-1 0,-1 1 0,-11-38 0,9 49 14,0 0 0,-2 1-1,-1 0 1,-1 0 0,0 1 0,-2 1 0,-1 0 0,-1 0 0,0 2 0,-2 0 0,0 0 0,-1 2-1,-23-18 1,16 18 41,-1 1-1,-1 1 0,0 1 1,-1 2-1,-1 0 1,-47-13-1,-188-31-42,116 29 40,37 3 12,-126-24 19,200 44-9,0 2 0,0 1 0,0 2 0,-56 7 0,47 1 94,0 2 1,1 3 0,-74 29 0,-120 74 356,214-104-432,15-6-19,3-2-8,-1 0 0,1-1-1,-1 0 1,0 0 0,-13 3 0,21-6-15,-1 0-1,1 0 1,0 0-1,0 1 1,-1-1 0,1 0-1,0 0 1,0 0 0,-1 0-1,1 0 1,0 0 0,0 0-1,-1 0 1,1 0 0,0 0-1,-1 0 1,1 0 0,0 0-1,0 0 1,-1 0 0,1 0-1,0 0 1,0 0 0,-1 0-1,1-1 1,0 1-1,0 0 1,-1 0 0,1 0-1,0 0 1,0-1 0,-1 1-1,1 0 1,0 0 0,0 0-1,0-1 1,0 1 0,-1-1-1,8-10-714,24-15-1421,21-12-1489,10-6 1459</inkml:trace>
</inkml:ink>
</file>

<file path=ppt/ink/ink2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7:59.456"/>
    </inkml:context>
    <inkml:brush xml:id="br0">
      <inkml:brushProperty name="width" value="0.05" units="cm"/>
      <inkml:brushProperty name="height" value="0.05" units="cm"/>
      <inkml:brushProperty name="color" value="#FF0066"/>
    </inkml:brush>
  </inkml:definitions>
  <inkml:trace contextRef="#ctx0" brushRef="#br0">489 169 4169,'-7'-8'617,"0"0"1,1 0-1,0 0 0,0-1 1,1 0-1,-9-19 0,11 20-213,-1 0 0,0 0 0,0 0 0,-1 0 0,0 1 1,-1 0-1,0 0 0,-12-11 0,17 17-300,0 0 1,0-1 0,0 1-1,-1 1 1,1-1-1,0 0 1,-1 0 0,1 0-1,-1 1 1,1-1 0,-1 1-1,1-1 1,-1 1 0,0 0-1,1-1 1,-1 1 0,1 0-1,-1 0 1,0 0-1,1 0 1,-1 0 0,1 1-1,-1-1 1,0 0 0,1 1-1,-1-1 1,1 1 0,-1 0-1,1-1 1,0 1 0,-1 0-1,1 0 1,0 0-1,-1 0 1,1 0 0,0 0-1,0 0 1,0 1 0,0-1-1,0 0 1,0 1 0,-1 0-1,-1 4 111,0 0-1,0 0 0,1 0 0,0 0 1,0 0-1,0 1 0,1-1 0,-2 12 1,5 370 2007,-1-361-2121,-4 248 316,-1-168-161,4-1 1,16 118 0,3-130 299,-19-92-549,0-1-1,1 0 1,-1 0 0,1 0-1,-1 1 1,1-1 0,-1 0 0,1 0-1,0 0 1,0 0 0,-1 0-1,1 0 1,0 0 0,0 0 0,0 0-1,0-1 1,0 1 0,0 0-1,0 0 1,0-1 0,1 1 0,-1-1-1,0 1 1,0-1 0,0 0 0,1 1-1,-1-1 1,0 0 0,1 0-1,-1 0 1,0 0 0,0 0 0,1 0-1,1 0 1,7-2 75,-1 0 0,0 0 1,18-7-1,-4 2 51,18-1-11,1 3-1,0 1 1,46 2-1,12 0 209,69-9 809,237 16-1,-21 35-298,-348-37-615,1-2-1,-1-1 1,0-2-1,0-2 1,46-9-1,-47 8 24,37-1 0,-38 5-120,45-9 0,-69 8-123,0-1-1,0 0 0,0 0 0,-1-1 1,0-1-1,0 0 0,0 0 1,12-9-1,2-3 9,-17 13-7,-1 0 0,1 0 0,-1 0 0,0-1 0,0 0 0,0-1 0,-1 1 0,0-1 0,0 0 0,0 0 0,-1-1 0,0 1 0,6-14 0,0-14-123,-1-1-1,-2 0 1,-1 0-1,-2 0 1,-2-1-1,-1 0 1,-6-59-1,3 76 51,-2 0 0,0 0-1,-1 1 1,-1-1 0,0 1-1,-2 0 1,0 1-1,-1 0 1,-1 0 0,0 1-1,-1 0 1,-1 1 0,-1 0-1,0 1 1,-27-23 0,-30-19 25,-2 3 0,-3 3 1,-103-50-1,118 73 22,-2 3 0,0 3 0,-2 3 1,0 3-1,-118-14 0,89 23 14,-1 3 1,1 4-1,-141 21 0,-317 63-38,336-70-85,160-13-539,49-2 230,1 1 0,-1 0 0,1 0 0,0 0 0,-1 0 0,1 1 0,0 0 0,-6 3 0,-8 4-927</inkml:trace>
</inkml:ink>
</file>

<file path=ppt/ink/ink2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07.384"/>
    </inkml:context>
    <inkml:brush xml:id="br0">
      <inkml:brushProperty name="width" value="0.05" units="cm"/>
      <inkml:brushProperty name="height" value="0.05" units="cm"/>
      <inkml:brushProperty name="color" value="#FF0066"/>
    </inkml:brush>
  </inkml:definitions>
  <inkml:trace contextRef="#ctx0" brushRef="#br0">44 1 5593,'-23'5'6569,"7"8"-4551,15-11-2072,0 1-1,1-1 0,-1 0 0,1 0 1,-1 0-1,1 0 0,0 0 0,-1 1 1,1-1-1,0 0 0,1 0 1,-1 0-1,0 1 0,1-1 0,-1 0 1,1 0-1,-1 0 0,1 0 0,0 0 1,0 0-1,0 0 0,0 0 0,2 2 1,25 35-460,-26-37 475,0 0 0,1 0 0,-1 0 0,0 0 0,1 0 0,0 0 1,-1-1-1,4 2 0</inkml:trace>
</inkml:ink>
</file>

<file path=ppt/ink/ink2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07.827"/>
    </inkml:context>
    <inkml:brush xml:id="br0">
      <inkml:brushProperty name="width" value="0.05" units="cm"/>
      <inkml:brushProperty name="height" value="0.05" units="cm"/>
      <inkml:brushProperty name="color" value="#FF0066"/>
    </inkml:brush>
  </inkml:definitions>
  <inkml:trace contextRef="#ctx0" brushRef="#br0">78 83 7922,'-2'-1'466,"-10"-3"434,2 1 0,-1-1 0,-11-7-1,21 10-777,-1 0 0,0 0 0,0 0 0,1 0 0,-1-1 0,1 1-1,-1 0 1,1-1 0,0 0 0,-1 1 0,0-3 0,2 3-54,-1 1 0,1-1 0,0 0 1,0 0-1,0 0 0,-1 1 0,1-1 1,0 0-1,0 0 0,0 0 0,0 0 1,1 1-1,-1-1 0,0 0 0,0 0 1,0 0-1,1 1 0,-1-1 0,0 0 1,1 0-1,-1 1 0,1-1 0,-1 0 1,1 1-1,-1-1 0,1 0 0,0 0 1,2-1 41,0-1 0,0 1 0,0 1 1,0-1-1,0 0 0,0 1 0,1 0 1,-1-1-1,0 1 0,1 0 1,-1 1-1,1-1 0,-1 1 0,1-1 1,4 1-1,60 5 819,-49-3-650,90 15 597,-1 5 0,118 39 0,-113-29-526,642 208 754,-549-159-1008,473 159-21,-592-217-72,635 193 86,-484-122-507,-89-23-4289,-136-63 3638</inkml:trace>
</inkml:ink>
</file>

<file path=ppt/ink/ink2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08.409"/>
    </inkml:context>
    <inkml:brush xml:id="br0">
      <inkml:brushProperty name="width" value="0.05" units="cm"/>
      <inkml:brushProperty name="height" value="0.05" units="cm"/>
      <inkml:brushProperty name="color" value="#FF0066"/>
    </inkml:brush>
  </inkml:definitions>
  <inkml:trace contextRef="#ctx0" brushRef="#br0">14 1379 7426,'-5'1'483,"-4"0"2309,23-4-724,425-112 3013,-156 28-2835,418-192 0,167-187 2838,-409 208-3182,-404 228-1787,-6 2-92,0 2 0,1 2 0,107-34 1,-150 56-169,1 0 1,-1 1-1,1 0 1,-1 1-1,1-1 1,-1 1-1,1 1 1,-1-1-1,1 1 0,10 3 1,-17-4 111,0 1 1,-1-1-1,1 0 0,0 1 1,0-1-1,-1 1 1,1-1-1,0 1 0,-1-1 1,1 1-1,-1 0 0,1-1 1,-1 1-1,1 0 0,-1-1 1,1 1-1,-1 0 0,1 0 1</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21.371"/>
    </inkml:context>
    <inkml:brush xml:id="br0">
      <inkml:brushProperty name="width" value="0.05" units="cm"/>
      <inkml:brushProperty name="height" value="0.05" units="cm"/>
      <inkml:brushProperty name="color" value="#FF0066"/>
    </inkml:brush>
  </inkml:definitions>
  <inkml:trace contextRef="#ctx0" brushRef="#br0">16 1010 5737,'-1'1'141,"-9"9"4505,10-10-4496,0 0 0,0-1-1,0 1 1,-1 0 0,1 0 0,0 0-1,0 0 1,-1 0 0,1 0 0,0 0 0,0-1-1,0 1 1,-1 0 0,1 0 0,0 0 0,0 0-1,0-1 1,0 1 0,-1 0 0,1 0 0,0-1-1,0 1 1,0 0 0,0 0 0,0 0 0,0-1-1,0 1 1,0 0 0,0 0 0,0-1-1,0 1 1,0 0 0,0 0 0,0-1 0,0 1-1,0 0 1,0 0 0,0-1 0,0 1 0,0 0-1,0 0 1,0-1 0,0 1 0,0 0 0,1-1-1,25 6 1116,-23-4-1236,6 2 30,-1-1 0,1-1 0,-1 1 0,15-1 0,-19-1-40,-1-1-1,1 1 1,-1-1-1,1 0 0,-1 0 1,1 0-1,-1-1 0,0 1 1,0-1-1,0 0 0,0 0 1,0 0-1,0 0 0,3-4 1,8-5 26,0-2 0,-1 0 1,0 0-1,-1-1 0,-1 0 1,0-1-1,-1-1 1,-1 0-1,10-23 0,-7 11-22,10-26 12,-20 51-21,-1 0 1,-1 0 0,1 0-1,0-1 1,-1 1 0,0 0-1,1 0 1,-1-1 0,-1 1-1,1 0 1,0-1 0,-1 1-1,-1-4 1,1 4 2,0 0 0,0-1-1,-1 1 1,1 0 0,-1 0 0,0 0-1,0 0 1,0 1 0,0-1 0,0 0 0,-1 1-1,-4-4 1,5 5-17,-1 0 0,1 1 0,0-1 0,-1 1 0,1-1 0,0 1 0,0 0 0,-1 0 0,1 0 0,0 0 0,-1 0 0,1 1 0,0-1 0,-1 1 0,1 0 0,0-1-1,0 1 1,0 0 0,0 0 0,-3 2 0,-10 6 50,1-1-1,1 2 1,0 0-1,0 1 1,-21 22-1,27-26 32,6-6-64,1 0 0,-1 0 0,0-1 1,0 1-1,1 0 0,-1 0 0,0 0 1,1 0-1,-1 0 0,1 0 0,-1 0 0,1 0 1,-1 0-1,1 0 0,0 0 0,0 0 0,0 0 1,-1 0-1,1 0 0,0 1 0,0-1 1,0 0-1,0 0 0,1 0 0,-1 0 0,1 2 1,0-1 13,0 0 0,0 0-1,1 0 1,-1 0 0,1-1 0,-1 1 0,1 0 0,0-1 0,-1 1 0,1-1 0,0 0 0,3 2 0,1 1 55,1-1 1,0 0 0,1 0-1,-1-1 1,1 1 0,13 1-1,-13-4-51,1-1 0,0 0 0,-1 0 0,1 0-1,-1-2 1,1 1 0,-1-1 0,0 0 0,0 0 0,0-1-1,12-8 1,-4 2-21,0-1 0,0-1 0,-2-1-1,18-17 1,-23 20-10,-1 0 1,0-1-1,0 0 0,-1 0 0,0-1 1,8-20-1,-14 29 0,1 1-1,-1-1 1,0 0 0,0 0 0,-1 0 0,1 0-1,-1 0 1,1 0 0,-1 0 0,0 0 0,0 0-1,0 0 1,0 0 0,-1 0 0,1 0 0,-1 0-1,0 0 1,0 0 0,0 0 0,0 0 0,-1 1-1,1-1 1,-1 0 0,1 1 0,-1-1 0,0 1-1,0-1 1,0 1 0,0 0 0,-1 0 0,1 0-1,0 0 1,-1 1 0,-3-3 0,4 3-8,0 0 0,0 0 0,0 0 0,0 1 0,-1-1 0,1 1 0,0-1 0,0 1 0,0 0 0,0 0 0,-1 0 1,1 0-1,0 0 0,0 0 0,0 1 0,0-1 0,-1 1 0,1 0 0,0-1 0,-2 3 0,0-1 2,0 0 0,0 1 0,0-1 0,1 1 0,0 0 0,-1 1 0,1-1 0,0 0 0,-4 8 0,4-7 1,0 1 1,0 0 0,0-1-1,1 1 1,0 0 0,0 1-1,0-1 1,1 0 0,-1 0-1,1 1 1,1-1 0,-1 1-1,1-1 1,0 1 0,0-1-1,0 1 1,2 7 0,-1-11-3,0 0 1,0 0 0,1 0-1,-1 0 1,0 0 0,1 0 0,-1 0-1,1 0 1,-1-1 0,1 1 0,0-1-1,0 1 1,0-1 0,0 0-1,0 0 1,0 1 0,0-1 0,0-1-1,1 1 1,-1 0 0,0-1 0,0 1-1,1-1 1,-1 1 0,0-1-1,1 0 1,-1 0 0,1 0 0,-1-1-1,0 1 1,1 0 0,-1-1 0,4-1-1,8-2 17,0 0-1,0-2 1,27-13-1,-40 18-14,23-11 9,-2-1-1,0-1 1,34-28-1,-49 36 19,0 0 1,0 0-1,-1-1 0,0 0 0,-1 0 0,0-1 0,0 1 0,0-1 0,-1 0 0,0-1 0,0 1 1,-1 0-1,-1-1 0,3-11 0,-4 19-17,-1-1 1,0 0-1,1 1 1,-1-1-1,0 0 1,0 1-1,0-1 1,0 0-1,0 1 1,-1-1-1,1 0 1,-1 1-1,1-1 1,-1 1-1,1-1 1,-1 1-1,0-1 1,1 1-1,-1-1 1,0 1-1,0 0 1,0-1-1,0 1 1,-1 0-1,1 0 1,0 0-1,0 0 1,-1 0-1,1 0 0,0 0 1,-1 0-1,1 0 1,-1 1-1,0-1 1,1 1-1,-1-1 1,1 1-1,-1-1 1,-1 1-1,-2 0-9,1 0 0,0 0 0,0 0 1,0 0-1,-1 1 0,1 0 0,0 0 0,0 0 0,0 0 0,0 1 0,0-1 0,1 1 0,-1 0 0,-6 5 0,5-3 3,0 1-1,0-1 1,0 1-1,0 0 1,1 1-1,0-1 1,0 1-1,1 0 1,-1 0-1,1 0 1,-3 9-1,6-13 0,-1 0 0,1 0 0,-1 0 0,1 0 1,0 0-1,-1 0 0,1 0 0,0 0 0,0 0 0,1 0 0,-1 0 0,0 0 0,1 0 0,-1 0 0,1 0 0,0-1 0,0 1 0,-1 0 0,1 0 0,0 0 0,1-1 0,-1 1 0,0-1 0,0 1 0,1-1 0,-1 1 0,1-1 0,-1 0 0,1 1 0,-1-1 0,1 0 0,0 0 0,0 0 0,0 0 0,-1-1 0,1 1 0,0-1 0,0 1 0,0-1 0,0 1 0,3-1 0,7 2 11,-1-1 0,0 0 0,0-1 0,1 0 1,-1 0-1,0-2 0,0 1 0,0-1 0,0-1 1,0 0-1,0-1 0,-1 0 0,14-7 0,-12 5 11,0 0 0,0-2 0,-1 1 0,0-2 0,-1 1 0,0-1 0,0-1 0,-1 0 0,0 0 0,13-21 0,-16 22 6,0-1 1,-1 0-1,0-1 0,-1 1 1,0-1-1,-1 0 1,3-15-1,-5 21-21,-1 0-1,0 0 1,0-1-1,0 1 1,-1 0-1,1 0 1,-1 0-1,-1 0 1,1 0-1,-1 0 1,0 0-1,0 0 1,0 1 0,0-1-1,-1 1 1,0-1-1,0 1 1,-6-6-1,1 1-2,-1 0 0,0 1-1,-1 0 1,0 1 0,0 0-1,-1 0 1,0 1 0,0 1-1,-15-6 1,21 9-5,0 0-1,-1 0 1,1 1-1,-1 0 1,1 0 0,-1 1-1,1-1 1,-1 1-1,0 0 1,1 0 0,-1 1-1,1 0 1,-1 0-1,1 0 1,-1 1 0,1 0-1,0 0 1,-1 0-1,1 0 1,0 1 0,1 0-1,-7 5 1,1 0-5,1 2 0,0-1 0,-13 17 0,20-23 3,0-1 1,1 1-1,-1-1 1,0 1 0,1 0-1,-1 0 1,1-1-1,0 1 1,0 0-1,0 0 1,0 0-1,1 0 1,-1 0 0,1 0-1,0 1 1,0-1-1,0 0 1,0 0-1,0 0 1,2 5 0,-2-7-1,1 0 1,0 0 0,-1 0-1,1 0 1,0 0 0,0 0 0,0 0-1,0 0 1,0 0 0,0-1 0,0 1-1,0 0 1,1-1 0,-1 1-1,0-1 1,0 1 0,0-1 0,1 1-1,-1-1 1,0 0 0,1 0-1,-1 0 1,0 1 0,1-1 0,-1-1-1,0 1 1,0 0 0,1 0 0,-1 0-1,0-1 1,1 1 0,-1 0-1,0-1 1,0 1 0,0-1 0,1 0-1,0 0 1,4-2 3,0-1-1,0 1 1,0-1 0,0 0-1,7-7 1,-8 6 4,1 0-1,-1 0 1,-1-1-1,1 0 1,-1 0 0,0 0-1,-1 0 1,1 0 0,-1-1-1,0 0 1,-1 1 0,0-1-1,3-12 1,-5 14-4,0 0 0,0 0 0,0 0 0,-1 0 1,1 0-1,-1 0 0,-1 1 0,1-1 0,0 0 0,-1 0 0,0 1 0,0-1 1,-1 1-1,1-1 0,-1 1 0,0 0 0,0 0 0,-1 0 0,1 1 0,-7-6 1,1 1-14,0 1 0,0 0 0,-1 0 0,0 1 0,0 0 0,-1 1 1,1 0-1,-1 1 0,-1 0 0,1 0 0,0 2 0,-14-3 0,17 4 1,-1 1 0,0-1 1,0 1-1,0 1 0,1 0 0,-1 0 0,0 1 0,1 0 0,-1 0 0,1 1 0,0 0 0,0 1 0,0 0 0,0 0 0,0 0 0,-12 11 1,-5 7-3,0 1 0,2 1 0,1 1 0,1 1 0,-28 44 0,43-58 9,-1 0 0,2 1-1,-6 17 1,10-27 1,0 1-1,0 0 0,0-1 1,0 1-1,1 0 1,-1-1-1,1 1 0,0 0 1,0 0-1,0-1 1,1 1-1,-1 0 1,1-1-1,0 1 0,0 0 1,3 5-1,-3-7 1,1 0-1,-1-1 0,0 1 1,1-1-1,0 1 0,-1-1 1,1 0-1,0 1 0,0-1 1,-1 0-1,1 0 0,0 0 1,0-1-1,0 1 1,0 0-1,0-1 0,0 1 1,1-1-1,-1 0 0,0 0 1,0 0-1,0 0 0,0 0 1,0 0-1,1 0 0,1-1 1,0 0 8,1 0 0,-1-1 0,0 1 0,1-1 0,-1 0 0,0 0 0,0 0 0,0-1 0,-1 0 0,1 1 0,3-5 0,6-6 14,-1 0-1,0-1 0,-1 0 1,14-25-1,-22 35-16,-1 0 0,0 0 0,0-1 0,0 0 0,0 1 0,-1-1 0,1 0 0,-1 0-1,0 0 1,-1 1 0,1-1 0,-1 0 0,0 0 0,0 0 0,-1 0 0,0 0 0,1 0 0,-1 0-1,-1 0 1,1 1 0,-4-9 0,3 11-5,0-1 0,0 1 0,0 0 1,0 0-1,0 0 0,0 0 0,-1 0 0,1 0 0,-1 0 0,1 1 0,-1-1 0,0 1 0,0 0 0,1 0 0,-1 0 0,0 0 1,0 0-1,0 0 0,0 1 0,0 0 0,0-1 0,0 1 0,0 1 0,0-1 0,0 0 0,0 1 0,0-1 0,0 1 0,-5 2 0,-1-1-7,-1 1-1,2 1 1,-1 0-1,0 0 0,1 1 1,0 0-1,0 0 0,-10 9 1,5-1 4,0 0 1,1 1-1,1 0 0,-14 23 1,19-27 1,1 0 0,0 0 1,0 1-1,1-1 1,0 1-1,1 1 1,-4 21-1,7-30 2,0 0 0,0-1 0,0 1 0,1 0-1,-1 0 1,1 0 0,0-1 0,-1 1 0,1 0 0,0-1 0,1 1-1,-1-1 1,0 1 0,1-1 0,0 1 0,-1-1 0,1 0 0,0 0-1,0 0 1,0 0 0,0 0 0,0 0 0,1-1 0,-1 1 0,1-1-1,-1 0 1,1 1 0,-1-1 0,1 0 0,0-1 0,5 2 0,-5-1 0,0 0 0,1 0 0,-1-1 1,1 1-1,-1-1 0,1 0 1,-1 0-1,1 0 0,-1-1 0,1 1 1,-1-1-1,0 0 0,1 0 0,-1 0 1,0 0-1,1-1 0,-1 1 1,0-1-1,0 0 0,0 0 0,-1 0 1,1 0-1,0 0 0,-1-1 1,4-3-1,34-50-3590,-29 41 2280</inkml:trace>
</inkml:ink>
</file>

<file path=ppt/ink/ink2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12.955"/>
    </inkml:context>
    <inkml:brush xml:id="br0">
      <inkml:brushProperty name="width" value="0.05" units="cm"/>
      <inkml:brushProperty name="height" value="0.05" units="cm"/>
      <inkml:brushProperty name="color" value="#FF0066"/>
    </inkml:brush>
  </inkml:definitions>
  <inkml:trace contextRef="#ctx0" brushRef="#br0">7 0 8762,'14'81'3073,"-22"-67"-2865,2 0-368,-1-7 80</inkml:trace>
</inkml:ink>
</file>

<file path=ppt/ink/ink2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15.712"/>
    </inkml:context>
    <inkml:brush xml:id="br0">
      <inkml:brushProperty name="width" value="0.05" units="cm"/>
      <inkml:brushProperty name="height" value="0.05" units="cm"/>
      <inkml:brushProperty name="color" value="#FF0066"/>
    </inkml:brush>
  </inkml:definitions>
  <inkml:trace contextRef="#ctx0" brushRef="#br0">170 527 8146,'-28'74'2910,"28"-74"-2837,0 1-1,0-1 1,0 1 0,0-1 0,-1 1 0,1-1 0,0 1 0,0 0 0,0-1 0,0 1 0,0-1-1,0 1 1,0-1 0,0 1 0,1-1 0,-1 1 0,0-1 0,0 1 0,0-1 0,1 1-1,-1-1 1,0 1 0,0-1 0,1 1 0,-1-1 0,0 1 0,1-1 0,-1 0 0,1 1-1,-1-1 1,0 0 0,1 1 0,-1-1 0,1 0 0,-1 1 0,1-1 0,-1 0 0,1 0-1,-1 0 1,1 1 0,-1-1 0,1 0 0,-1 0 0,1 0 0,0 0 0,-1 0 0,1 0 0,25-2 1914,-24 1-1676,9 1 64,0 0 0,0 1 0,-1 0 0,1 1 1,0 0-1,0 0 0,-1 1 0,1 1 0,15 7 0,-12-6-110,-1 0-1,1 0 1,1-1 0,25 3-1,-2-5 67,0-3 1,0-1-1,1-2 0,-2-1 0,1-2 0,-1-2 0,65-24 0,-96 31-330,-1-1 0,1 0 0,-1 0 0,0-1 0,0 0-1,0 1 1,0-1 0,-1-1 0,0 1 0,8-10 0,-1-4 18,18-33 0,-17 29-2,-10 17-11,0 0 0,0 0-1,-1-1 1,0 1-1,0 0 1,0-1 0,0 1-1,-1 0 1,0-1 0,0 1-1,-1-1 1,1 1-1,-1 0 1,0-1 0,-4-8-1,-3-9 11,0 0 0,-16-26-1,13 27-12,4 9-5,-1 0 0,-1 1 0,0 0 0,-1 1 0,0-1 0,-1 2 0,0-1 0,0 2 0,-1 0 0,0 0 0,-1 1 0,-14-7 0,-17-7-5,-1 2 0,-64-19-1,83 31 8,0 0 1,0 2-1,-28-3 0,43 8 0,0 1-1,1 0 1,-1 0 0,0 1-1,0 0 1,1 1 0,-1 0 0,1 1-1,-1 0 1,-15 8 0,13-5-5,-17 8 1,-51 33-1,72-42 6,1 2 0,1-1 0,-1 1 0,1 0-1,0 0 1,1 1 0,-1 0 0,2 0 0,-1 1 0,-6 13 0,9-14 3,1 0 0,1 0 1,-1 0-1,1 0 0,0 0 1,1 12-1,-2 22 38,0-32 34,1 1 0,0-1 0,1 1 1,0-1-1,1 0 0,0 1 0,1-1 0,0 0 1,1 0-1,0 0 0,0 0 0,1 0 0,0-1 1,1 1-1,0-1 0,0 0 0,1-1 1,0 1-1,1-1 0,0-1 0,0 1 0,1-1 1,-1 0-1,2-1 0,-1 1 0,1-2 1,0 1-1,0-1 0,0-1 0,1 0 0,0 0 1,19 4-1,-4-2 5,0-1 0,0-2-1,1 0 1,-1-2 0,1-1 0,0-1 0,-1-1 0,0-1 0,1-2 0,41-12-1,-63 16-263,-1 0-1,0 0 1,1 0-1,-1 0 1,0-1-1,0 1 0,0-1 1,0 0-1,0 0 1,0 0-1,-1 0 1,1-1-1,2-2 0,0-13-828</inkml:trace>
</inkml:ink>
</file>

<file path=ppt/ink/ink2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17.002"/>
    </inkml:context>
    <inkml:brush xml:id="br0">
      <inkml:brushProperty name="width" value="0.05" units="cm"/>
      <inkml:brushProperty name="height" value="0.05" units="cm"/>
      <inkml:brushProperty name="color" value="#FF0066"/>
    </inkml:brush>
  </inkml:definitions>
  <inkml:trace contextRef="#ctx0" brushRef="#br0">76 52 6833,'0'0'226,"-1"-1"0,1 1 0,-1 0 0,1 0 0,0 0 0,-1-1-1,1 1 1,-1 0 0,1 0 0,-1 0 0,1 0 0,-1 0 0,1 0-1,-1 0 1,1 0 0,0 0 0,-1 0 0,1 0 0,-1 0 0,1 1-1,-1-1 1,1 0 0,-1 0 0,1 0 0,0 0 0,-1 1 0,1-1-1,-1 0 1,1 1 0,0-1 0,-1 0 0,1 1 0,0-1 0,-1 0-1,1 1 1,0-1 0,0 0 0,-1 1 0,1-1 0,0 1 0,0-1-1,0 1 1,0-1 0,0 1 0,-1 0 0,6 28 2522,-3-23-2935,8 32 990,2-1-1,1-1 1,2 0 0,26 46-1,-37-74-623,-7-6-1293,2-2 974,0-1-1,1 0 0,-1 1 0,0-1 0,0 1 1,1-1-1,-1 0 0,0 1 0,1-1 1,-1 0-1,1 0 0,-1 0 0,1 1 0,-1-1 1,1 0-1,0 0 0,-1-1 0,-1-7-186,-2 1-1,1-1 1,-1 1-1,0 0 1,0 0-1,-12-14 1,8 11-228,0-1 0,0 0-1,-7-18 1,-4-8-894,10 20 1323,0 0-1,1 0 0,1-1 0,0-1 0,-4-25 1,11 45 173,-1 0 0,1 0 0,0 0 0,0-1 0,0 1 0,0 0 0,0 0 1,0 0-1,0 0 0,0-1 0,0 1 0,0 0 0,0 0 0,0 0 0,0-1 1,0 1-1,0 0 0,0 0 0,0 0 0,0 0 0,1-1 0,-1 1 0,0 0 1,0 0-1,0 0 0,0 0 0,0-1 0,0 1 0,0 0 0,1 0 0,-1 0 1,0 0-1,0 0 0,0 0 0,0-1 0,0 1 0,1 0 0,-1 0 1,0 0-1,0 0 0,0 0 0,1 0 0,-1 0 0,0 0 0,0 0 0,0 0 1,0 0-1,1 0 0,-1 0 0,0 0 0,0 0 0,0 0 0,1 0 0,-1 0 1,16 9 1673,18 19 275,-31-25-1704,18 15 478,0-1 0,2-1 0,0-1-1,0-1 1,28 11 0,-40-20-701,0 0-1,1-1 1,-1 0-1,1-1 0,0-1 1,0 0-1,0 0 1,1-1-1,-1-1 0,0 0 1,0 0-1,0-1 1,21-5-1,-30 5-181,1 0 0,-1 0 0,0-1 0,0 1 0,0-1 0,0 1 0,0-1 0,0 0 0,0 0 0,-1 0 0,1-1 0,-1 1 0,1-1 0,-1 1 0,0-1 0,0 0 0,0 0 0,-1 0 0,1 0 0,-1 0 0,2-5 0,-1 2-584,-1 0 0,0 0 0,0 0 0,0 0 0,-1 0 0,0 0 0,0-1-1,-1 1 1,0 0 0,-2-10 0,-3-1-282</inkml:trace>
</inkml:ink>
</file>

<file path=ppt/ink/ink2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17.379"/>
    </inkml:context>
    <inkml:brush xml:id="br0">
      <inkml:brushProperty name="width" value="0.05" units="cm"/>
      <inkml:brushProperty name="height" value="0.05" units="cm"/>
      <inkml:brushProperty name="color" value="#FF0066"/>
    </inkml:brush>
  </inkml:definitions>
  <inkml:trace contextRef="#ctx0" brushRef="#br0">17 2 6073,'0'-1'258,"-1"1"-1,1 0 1,-1 0 0,1 0-1,-1-1 1,1 1-1,-1 0 1,1 0 0,-1 0-1,1 0 1,-1 0-1,1 0 1,-1 0 0,1 0-1,-1 0 1,1 1-1,-1-1 1,1 0 0,-1 0-1,1 0 1,-1 0-1,1 1 1,-1-1 0,1 0-1,0 0 1,-1 1-1,1-1 1,-1 0 0,1 1-1,0-1 1,-1 1-1,1-1 1,0 0-1,-1 1 1,1-1 0,0 1-1,0-1 1,-1 1-1,4 25 3375,17 24-1498,-1-13-522,29 37 0,6 11-1610,-54-83-143,1 0 0,0-1 0,0 1 0,0 0 0,0-1 0,0 0 1,1 1-1,-1-1 0,0 0 0,1 1 0,-1-1 0,1 0 0,-1 0 0,4 1 1,-3-1-246,-1-1 1,1 0 0,0 0-1,-1 0 1,1 0 0,0 0 0,-1 0-1,1 0 1,0-1 0,-1 1-1,1 0 1,0-1 0,-1 0-1,1 1 1,-1-1 0,4-2 0,11-5-804</inkml:trace>
</inkml:ink>
</file>

<file path=ppt/ink/ink2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17.996"/>
    </inkml:context>
    <inkml:brush xml:id="br0">
      <inkml:brushProperty name="width" value="0.05" units="cm"/>
      <inkml:brushProperty name="height" value="0.05" units="cm"/>
      <inkml:brushProperty name="color" value="#FF0066"/>
    </inkml:brush>
  </inkml:definitions>
  <inkml:trace contextRef="#ctx0" brushRef="#br0">0 414 8746,'47'-59'7685,"-56"66"-5806,-9 15-246,15-14-1397,-1 0 0,2 0 0,-1 0 0,1 0 0,0 0-1,1 1 1,0-1 0,0 11 0,1-17-226,0 1 1,0-1-1,0 1 0,0-1 0,1 1 1,-1-1-1,1 1 0,0-1 0,0 0 1,-1 1-1,2-1 0,-1 0 0,0 0 1,0 1-1,1-1 0,-1 0 0,1 0 1,-1-1-1,1 1 0,0 0 0,0 0 1,0-1-1,0 1 0,0-1 0,0 0 1,0 0-1,1 0 0,-1 0 0,0 0 1,1 0-1,3 1 0,-3-2-9,-1 0-1,1-1 0,-1 1 1,1 0-1,-1-1 1,1 1-1,-1-1 0,1 0 1,-1 0-1,0 0 1,1 0-1,-1 0 0,0 0 1,0 0-1,0-1 1,0 1-1,0-1 0,0 0 1,0 0-1,-1 0 1,1 1-1,-1-2 0,3-1 1,2-6 10,1 0 1,-1 0 0,7-18-1,-8 13 0,0 0-1,-1 0 1,0-1-1,-2 0 1,0 1-1,0-1 1,-2 0 0,0 0-1,-4-27 1,-1 6 7,-2 1 0,-2 0 0,-13-36 0,19 63 1,-13-32 5,15 39 12,0 0 1,0 0-1,0 0 1,0 1-1,0-1 0,-1 0 1,1 0-1,-1 1 0,1-1 1,-1 1-1,0-1 0,0 1 1,1 0-1,-1-1 1,-4 0-1,5 2-14,1 0 0,-1 0 0,0 0 0,1 0 0,-1 1 0,0-1 0,1 0 0,-1 0 1,0 1-1,1-1 0,-1 1 0,1-1 0,-1 0 0,1 1 0,-1-1 0,1 1 0,-1-1 0,1 1 0,-1 0 0,1-1 0,0 1 0,-1-1 0,1 1 1,0 0-1,-1-1 0,1 1 0,0 0 0,0-1 0,0 1 0,0 0 0,0-1 0,0 1 0,0 0 0,0 0 0,0-1 0,0 1 0,0 1 0,-1 33 215,1-33-201,1 23 115,1 0 0,1 1 0,1-1 0,2-1 0,12 38 0,-13-48-82,1-1 0,0 0 0,1 0 0,0 0 0,1-1-1,1 0 1,0 0 0,0-1 0,1 0 0,23 18 0,-30-26-62,0-1-1,-1 0 1,2 1-1,-1-1 0,0 0 1,0-1-1,1 1 1,-1-1-1,1 1 1,-1-1-1,1 0 0,-1 0 1,1-1-1,0 1 1,0-1-1,-1 1 1,1-1-1,0 0 0,0-1 1,-1 1-1,1-1 1,0 0-1,-1 0 1,1 0-1,-1 0 1,1 0-1,-1-1 0,1 0 1,-1 1-1,0-1 1,0 0-1,0-1 1,0 1-1,0-1 0,0 1 1,-1-1-1,1 0 1,2-4-1,1-2 3,0 0 0,0-1-1,-1 0 1,0 0 0,-1 0 0,0-1-1,0 0 1,-1 0 0,-1 0 0,0 0 0,1-18-1,-3 21-2,0 1 0,-1 0 0,0-1 1,0 1-1,-4-14 0,4 19-3,0-1 1,0 1-1,0 0 1,0-1 0,0 1-1,0 0 1,-1 0-1,1 0 1,-1-1-1,1 2 1,-1-1 0,0 0-1,0 0 1,0 0-1,0 1 1,0-1 0,0 1-1,0 0 1,-5-3-1,7 4-3,-1 0 0,1 0 0,-1 0 0,1 0 0,0 0 0,-1 0 0,1-1 0,-1 1 0,1 0 0,0 0 0,-1 0 0,1 0 0,-1 1 0,1-1 0,-1 0-1,1 0 1,0 0 0,-1 0 0,1 0 0,-1 0 0,1 1 0,0-1 0,-1 0 0,1 0 0,0 1 0,-1-1 0,1 0 0,0 0 0,-1 1 0,1-1 0,0 0 0,0 1 0,-1-1 0,1 0-1,0 1 1,-1 19-7,13 20-17,-12-39 23,56 168-19,-55-167-23,0 0-1,-1 0 1,1 0 0,0 0 0,0 0 0,0 0 0,0-1 0,0 1 0,0 0 0,1-1-1,-1 1 1,1-1 0,-1 1 0,1-1 0,-1 0 0,1 0 0,0 1 0,0-1 0,-1 0-1,1-1 1,0 1 0,0 0 0,0 0 0,0-1 0,0 1 0,3-1 0,-3 0-73,1 0 0,0-1 1,-1 0-1,1 1 0,0-1 1,-1 0-1,1 0 0,0 0 1,-1-1-1,0 1 0,1-1 0,-1 1 1,0-1-1,0 0 0,0 0 1,0 0-1,0 0 0,3-4 1,43-56-8494,-38 43 6881</inkml:trace>
</inkml:ink>
</file>

<file path=ppt/ink/ink2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18.425"/>
    </inkml:context>
    <inkml:brush xml:id="br0">
      <inkml:brushProperty name="width" value="0.05" units="cm"/>
      <inkml:brushProperty name="height" value="0.05" units="cm"/>
      <inkml:brushProperty name="color" value="#FF0066"/>
    </inkml:brush>
  </inkml:definitions>
  <inkml:trace contextRef="#ctx0" brushRef="#br0">4 6 10450,'-2'-5'4521,"1"11"-2552,1 7-113,3 10-576,3 4-207,4 10-177,2-2-88,0 4-232,-6 2-128,2-4-264,-5-1-72,0-4-144,0-7-168,0-5-560,1-5-392,-3-9-1441,9-8 1609</inkml:trace>
</inkml:ink>
</file>

<file path=ppt/ink/ink2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19.709"/>
    </inkml:context>
    <inkml:brush xml:id="br0">
      <inkml:brushProperty name="width" value="0.05" units="cm"/>
      <inkml:brushProperty name="height" value="0.05" units="cm"/>
      <inkml:brushProperty name="color" value="#FF0066"/>
    </inkml:brush>
  </inkml:definitions>
  <inkml:trace contextRef="#ctx0" brushRef="#br0">495 834 6889,'-17'5'2640,"7"2"5660,57 6-7609,0-2 0,1-2 0,86 5-1,-85-12-174,173 1 1219,-174-5-1344,0-2-1,74-15 0,-111 16-333,0 0 0,-1-1-1,1 0 1,0 0-1,-1-1 1,0 0 0,0-1-1,-1 0 1,0-1-1,0 0 1,0 0-1,-1-1 1,0 0 0,0-1-1,-1 0 1,0 0-1,-1 0 1,0-1 0,0 0-1,4-11 1,-3 4 52,-1 0 0,0-1 0,-2 0 1,6-35-1,-9 42-76,-1 0 0,0 0 0,0 0 0,-1 1 0,-1-1 1,0 0-1,0 0 0,-1 1 0,-8-20 0,1 11-25,0 1 1,-2 0-1,0 0 0,0 2 0,-2-1 1,0 2-1,-1 0 0,0 1 0,-1 0 1,-21-13-1,-25-13-4,-105-50 0,88 50-17,34 15 17,-62-29-24,93 49 11,1 0 0,-1 1 0,0 0 1,0 1-1,0 0 0,-18 0 0,-7 2 6,0 1-1,1 3 0,-1 1 0,0 1 1,-56 17-1,70-14 4,-1 1 0,1 2 1,1 0-1,0 2 0,0 1 0,2 0 1,-1 2-1,-32 30 0,35-28 1,1 2 0,1-1 0,1 2 0,0 1 0,-14 25 0,27-40 21,0 1 0,0 0 0,0 0 0,1 0 1,1 0-1,-1 0 0,1 0 0,0 1 0,1 0 1,0-1-1,1 1 0,0-1 0,0 1 0,0 0 1,1-1-1,1 1 0,-1-1 0,1 1 0,6 14 1,0-8-8,0-1 1,1 0 0,0 0-1,1 0 1,1-2-1,0 1 1,1-1 0,0-1-1,1 0 1,0-1-1,1 0 1,0-1 0,1 0-1,-1-1 1,32 11 0,-18-9-381,0-1 0,1-2 0,0-1-1,0-1 1,0-1 0,0-2 0,1-1 0,38-3 0,5-9-304</inkml:trace>
</inkml:ink>
</file>

<file path=ppt/ink/ink2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20.294"/>
    </inkml:context>
    <inkml:brush xml:id="br0">
      <inkml:brushProperty name="width" value="0.05" units="cm"/>
      <inkml:brushProperty name="height" value="0.05" units="cm"/>
      <inkml:brushProperty name="color" value="#FF0066"/>
    </inkml:brush>
  </inkml:definitions>
  <inkml:trace contextRef="#ctx0" brushRef="#br0">3 1 7258,'-3'5'7581,"6"8"-4421,11 19-2314,-10-24 196,3 12-141,-1 0 1,6 28-1,-8-28-582,1-1 0,0 0 1,10 20-1,-2-12-409,16 37 808,-16-20-4602,-16-52-279,1 5 3077</inkml:trace>
</inkml:ink>
</file>

<file path=ppt/ink/ink2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20.825"/>
    </inkml:context>
    <inkml:brush xml:id="br0">
      <inkml:brushProperty name="width" value="0.05" units="cm"/>
      <inkml:brushProperty name="height" value="0.05" units="cm"/>
      <inkml:brushProperty name="color" value="#FF0066"/>
    </inkml:brush>
  </inkml:definitions>
  <inkml:trace contextRef="#ctx0" brushRef="#br0">30 138 7554,'-23'-8'4755,"16"2"-1529,7 5-3064,1 1-1,-1-1 1,0 1 0,0-1 0,1 1 0,-1 0 0,0-1 0,1 1 0,-1 0 0,0-1 0,1 1 0,-1 0 0,0 0 0,1-1 0,-1 1 0,1 0 0,-1 0 0,0 0 0,1-1 0,-1 1 0,1 0 0,-1 0 0,1 0 0,-1 0 0,1 0 0,7-2-7,0-1 0,-1 1 0,1-1 0,-1-1 0,0 0 0,0 0 0,0 0 0,-1-1 0,9-7 0,-5 4 107,1-1 0,0 2-1,25-13 1,-25 15-143,0 0-1,0 1 1,1 0-1,-1 1 0,1 0 1,13-1-1,-23 4-105,1-1-1,-1 1 0,0 0 1,1 0-1,-1 0 0,0 0 1,1 0-1,-1 0 0,0 1 1,1-1-1,-1 1 0,0 0 1,0-1-1,0 1 0,1 0 1,-1 0-1,0 1 0,0-1 1,0 0-1,-1 1 0,1-1 1,0 1-1,0-1 0,-1 1 0,1 0 1,-1 0-1,0 0 0,1 0 1,-1 0-1,0 0 0,0 0 1,0 0-1,0 0 0,-1 1 1,1-1-1,-1 0 0,1 0 1,-1 5-1,0 4-9,-2-1 0,1 1 0,-1-1 0,-1 1 0,0-1 0,0 0 0,-1 0 0,-1 0 0,1-1 0,-10 14 0,7-10-1,0 1 0,0 0 0,1 1 0,-4 17 0,4 8-122,6-40 114,0 0 0,0 0 0,0 0 1,1 1-1,-1-1 0,0 0 0,0 0 0,1 0 0,-1 0 1,0 0-1,0 0 0,1 1 0,-1-1 0,0 0 1,0 0-1,1 0 0,-1 0 0,0 0 0,0 0 1,1 0-1,-1 0 0,0 0 0,1 0 0,-1 0 1,0 0-1,0 0 0,1-1 0,-1 1 0,0 0 1,0 0-1,1 0 0,-1 0 0,0 0 0,0 0 1,0-1-1,1 1 0,-1 0 0,0 0 0,0 0 1,0-1-1,0 1 0,1 0 0,-1-1 1,1 1-18,40-27-252,-29 17 205,2 1 0,-1 1 0,2 0-1,-1 0 1,1 2 0,0-1 0,0 2 0,18-4-1,-31 8 69,0 1-1,0 0 1,0-1-1,1 1 1,-1 0-1,0 0 1,0 0-1,0 0 1,1 1-1,-1-1 1,0 1-1,0-1 1,0 1-1,0 0 1,0 0-1,0 0 1,0 0-1,0 0 1,0 0-1,0 0 0,0 1 1,-1-1-1,1 1 1,-1-1-1,1 1 1,-1 0-1,1-1 1,-1 1-1,0 0 1,0 0-1,0 0 1,0 0-1,0 0 1,0 0-1,-1 0 1,1 3-1,0 1-2,0 1-1,0 0 0,-1 0 1,0-1-1,0 1 1,-1 0-1,0 0 0,0-1 1,-1 1-1,-3 11 1,-1-3 40,-1 0 1,-1 0 0,0 0-1,-1-1 1,-1 0 0,-10 12-1,15-20-26,0-1-1,0 1 1,0-1-1,-1 0 1,1-1 0,-1 1-1,0-1 1,-1 0-1,1-1 1,-1 1 0,0-1-1,1-1 1,-1 1-1,-1-1 1,-12 2 0,20-4-59,-1 0 1,1 0 0,-1 0 0,0 1 0,1-1-1,-1 0 1,0 0 0,1-1 0,-1 1 0,1 0-1,-1 0 1,0 0 0,1 0 0,-1 0 0,1-1-1,-1 1 1,1 0 0,-1-1 0,1 1 0,-1 0-1,1-1 1,-1 1 0,1 0 0,-1-1 0,1 1-1,-1-1 1,1 1 0,0-1 0,-1 0 0,1-1-110,-1 1 0,1 0 0,0-1 0,0 1 0,0 0 0,0-1 0,1 1 0,-1 0 0,0-1 0,1 1 0,-1 0 0,0 0 0,2-2 0,1-3-693,0 0 0,0 0 0,1 0 0,8-9 0,11-9-247</inkml:trace>
</inkml:ink>
</file>

<file path=ppt/ink/ink2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21.258"/>
    </inkml:context>
    <inkml:brush xml:id="br0">
      <inkml:brushProperty name="width" value="0.05" units="cm"/>
      <inkml:brushProperty name="height" value="0.05" units="cm"/>
      <inkml:brushProperty name="color" value="#FF0066"/>
    </inkml:brush>
  </inkml:definitions>
  <inkml:trace contextRef="#ctx0" brushRef="#br0">173 6 7266,'5'-5'8419,"-14"5"-4060,-19 9-2860,10 0-1048,1 0-1,0 1 1,-22 17 0,34-23-319,-1 1 0,1 0 0,0 0 0,0 1 1,1 0-1,-6 8 0,9-12-118,0 1 1,-1-1-1,1 1 0,0 0 0,0-1 0,1 1 1,-1 0-1,0-1 0,1 1 0,0 0 0,0 0 0,0 0 1,0 0-1,0-1 0,0 1 0,1 0 0,0 3 1,0-4-15,-1-1 0,1 1 1,0 0-1,0 0 0,0 0 0,0-1 1,1 1-1,-1-1 0,0 1 1,1-1-1,-1 1 0,1-1 1,-1 0-1,1 0 0,0 0 1,-1 0-1,1 0 0,0 0 1,0 0-1,0 0 0,0-1 0,0 1 1,0-1-1,0 1 0,0-1 1,0 0-1,0 0 0,0 0 1,0 0-1,0 0 0,0 0 1,0-1-1,2 1 0,3-2 1,1 0 0,0 0-1,0 0 1,-1-1 0,0 0-1,1 0 1,6-5 0,11-10 15,-1 0 0,0-2 1,27-29-1,-51 49-15,0 0 0,0-1 1,1 1-1,-1-1 0,0 1 0,1 0 1,-1-1-1,0 1 0,1 0 1,-1 0-1,0-1 0,1 1 0,-1 0 1,1 0-1,-1 0 0,1 0 0,-1-1 1,1 1-1,-1 0 0,0 0 0,1 0 1,-1 0-1,1 0 0,-1 0 0,1 0 1,-1 0-1,1 0 0,-1 0 0,1 1 1,-1-1-1,0 0 0,1 0 0,-1 0 1,1 0-1,-1 1 0,1-1 1,-1 0-1,0 0 0,1 1 0,-1-1 1,0 0-1,1 1 0,-1-1 0,0 0 1,0 1-1,1-1 0,-1 1 0,0-1 1,0 1-1,1-1 0,-1 0 0,0 1 1,0-1-1,0 1 0,0-1 0,0 1 1,0-1-1,0 1 0,0-1 1,0 0-1,0 2 0,4 32 128,-4-32-113,0 3-41,0 6 126,1 0-1,0-1 1,3 15-1,-3-24-135,-1 0 0,0 1 0,0-1 0,1 1-1,-1-1 1,0 0 0,1 1 0,0-1 0,-1 0 0,1 0 0,0 1-1,-1-1 1,1 0 0,0 0 0,0 0 0,0 0 0,0 0 0,0 0 0,0 0-1,0 0 1,1-1 0,-1 1 0,0 0 0,0-1 0,1 1 0,-1 0-1,0-1 1,1 0 0,-1 1 0,0-1 0,1 0 0,-1 0 0,1 0 0,1 0-1,-1 0-239,0-1-1,0 1 1,-1-1-1,1 0 0,0 0 1,-1 0-1,1 0 0,0 0 1,-1 0-1,0 0 1,1-1-1,-1 1 0,0 0 1,1-1-1,1-2 1,3-4-925,9-7 43</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22.050"/>
    </inkml:context>
    <inkml:brush xml:id="br0">
      <inkml:brushProperty name="width" value="0.05" units="cm"/>
      <inkml:brushProperty name="height" value="0.05" units="cm"/>
      <inkml:brushProperty name="color" value="#FF0066"/>
    </inkml:brush>
  </inkml:definitions>
  <inkml:trace contextRef="#ctx0" brushRef="#br0">18 23 5569,'-1'0'117,"1"0"0,0 0 0,-1 1 0,1-1 1,0 0-1,-1 0 0,1 1 0,-1-1 0,1 0 0,0 0 0,-1 0 0,1 0 0,-1 0 0,1 0 0,-1 0 0,1 0 0,0 0 0,-1 0 0,1 0 1,-1 0-1,1 0 0,-1 0 0,1 0 0,0 0 0,-1 0 0,1-1 0,-1 1 0,1 0 0,0 0 0,-1 0 0,1-1 0,-1 1 0,1 0 0,0-1 1,0 1-1,-1 0 0,1-1 0,0 1 0,-1 0 0,1-1 0,0 1 0,0 0 0,0-1 0,-1 1 0,1-1 0,0 1 0,0-1 0,0 1 0,0 0 1,0-1-1,0 1 0,0-1 0,0 1 0,0-1 0,0 1 0,0 0 0,0-1 0,0 1 0,0-1 0,0 1 0,1-1 0,-1 1 0,0-1 0,2 0-23,-1 0-1,0 1 0,1-1 0,-1 0 0,0 1 1,1-1-1,-1 1 0,1 0 0,-1-1 0,1 1 1,-1 0-1,1 0 0,-1 0 0,2 0 0,7-1 192,8 0 107,1 0-1,-1 0 1,1 2-1,-1 1 1,1 0-1,-1 1 0,0 1 1,0 0-1,0 2 1,26 11-1,-26-8-312,-1 0 0,0 1 0,0 1 1,-1 1-1,-1 0 0,0 1 0,-1 0 0,0 2 0,-1-1 0,14 21 0,13 31-48,-23-37 224,23 30-1,-35-51-120,1-1 0,1-1 0,-1 1 0,1-1 0,0 0 0,0 0 0,1-1 0,14 8 0,-13-9 12,0-1 0,0-1 0,0 0 0,0 0 1,0 0-1,0-1 0,1-1 0,-1 0 0,0 0 0,1 0 0,-1-1 1,0-1-1,12-3 0,3-1-1060,0-2 1,0-1-1,37-20 1,-43 21-117</inkml:trace>
</inkml:ink>
</file>

<file path=ppt/ink/ink2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21.810"/>
    </inkml:context>
    <inkml:brush xml:id="br0">
      <inkml:brushProperty name="width" value="0.05" units="cm"/>
      <inkml:brushProperty name="height" value="0.05" units="cm"/>
      <inkml:brushProperty name="color" value="#FF0066"/>
    </inkml:brush>
  </inkml:definitions>
  <inkml:trace contextRef="#ctx0" brushRef="#br0">1 104 9890,'30'-45'3845,"-29"45"-3701,-1 0 1,1-1-1,-1 1 0,1-1 1,0 1-1,-1 0 0,1 0 0,-1-1 1,1 1-1,0 0 0,-1 0 1,1 0-1,0 0 0,-1 0 1,1 0-1,0 0 0,-1 0 1,1 0-1,0 0 0,-1 0 1,1 0-1,-1 0 0,1 1 1,0-1-1,-1 0 0,1 0 1,0 1-1,-1-1 0,1 0 1,0 1-1,18 12 1137,-17-11-868,0-1-350,0 1 1,0 0-1,0 0 0,-1 0 1,1 0-1,0 0 1,-1 0-1,1 1 0,-1-1 1,0 1-1,0-1 1,0 0-1,0 1 0,0 0 1,0-1-1,-1 1 1,1 0-1,-1 4 0,0 3 217,0 1-1,-1-1 1,-3 16 0,1-7-176,7-33-77,1 1 0,1 0 0,0 0 0,0 1 0,14-19-1,-18 27-7,0 1 0,0 0-1,0-1 1,0 1-1,1 0 1,-1 0-1,1 0 1,0 1 0,0-1-1,0 1 1,0-1-1,0 1 1,1 0 0,-1 0-1,1 1 1,-1-1-1,1 1 1,0 0-1,6-2 1,-7 4 47,0-1 1,-1 1-1,1-1 1,0 1-1,0 0 1,0 0-1,-1 1 0,1-1 1,0 1-1,-1-1 1,1 1-1,-1 0 1,0 0-1,0 0 0,0 0 1,0 0-1,0 0 1,0 0-1,0 1 1,0-1-1,-1 1 0,0-1 1,2 5-1,0-1 29,-1 0 0,0 1 0,0-1-1,2 12 1,-3-13-52,-1 0-1,1 0 1,1 0-1,-1-1 1,1 1-1,-1-1 1,1 1-1,1-1 1,4 8-1,-7-12-39,1 0 0,-1 0 0,0 1 0,1-1 0,-1 0 0,1 0 0,-1 0 0,1 0 0,-1 1 0,1-1 0,-1 0 0,0 0 0,1 0 0,-1 0 0,1 0 0,-1 0 0,1 0 0,-1 0 0,1-1 0,-1 1 0,1 0 0,-1 0 0,1 0 0,-1 0 0,0-1 0,1 1 0,-1 0 0,1 0 0,-1-1 0,0 1 0,1 0 0,-1-1 0,0 1 0,1 0 0,-1-1 0,0 1 0,0-1 0,1 1 0,-1-1 0,15-21 64,-13 18-51,7-9 23,1 0-1,-1 0 1,2 0 0,0 2 0,0-1 0,1 1 0,1 1-1,0 0 1,0 1 0,1 0 0,15-6 0,-21 11 32,1 0 1,0 1 0,0 0 0,0 1 0,0 0-1,0 0 1,0 1 0,1 0 0,-1 1 0,0 0-1,1 0 1,-1 1 0,0 0 0,1 1 0,-1 0 0,0 1-1,0-1 1,-1 2 0,1-1 0,12 8 0,-15-8-13,1 1 1,-1 0-1,0 0 1,0 1-1,0 0 1,-1 0-1,1 0 1,-1 1-1,-1-1 1,1 1 0,-1 0-1,0 1 1,0-1-1,-1 1 1,1-1-1,-2 1 1,1 0-1,-1 0 1,2 10-1,-4-15-87,1 0-120,-1 0 0,0-1 0,1 1-1,-1 0 1,1 0 0,0 0 0,0-1 0,-1 1 0,1 0 0,0-1 0,0 1 0,1-1 0,1 3 0,14 3-676</inkml:trace>
</inkml:ink>
</file>

<file path=ppt/ink/ink2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42.629"/>
    </inkml:context>
    <inkml:brush xml:id="br0">
      <inkml:brushProperty name="width" value="0.05" units="cm"/>
      <inkml:brushProperty name="height" value="0.05" units="cm"/>
      <inkml:brushProperty name="color" value="#FF0066"/>
    </inkml:brush>
  </inkml:definitions>
  <inkml:trace contextRef="#ctx0" brushRef="#br0">7 0 10642,'-1'1'143,"1"-1"-1,-1 0 1,1 0-1,0 1 1,-1-1 0,1 0-1,-1 1 1,1-1-1,0 0 1,-1 1-1,1-1 1,0 1-1,0-1 1,-1 1-1,1-1 1,0 0-1,0 1 1,0-1 0,-1 1-1,1-1 1,0 1-1,0-1 1,0 1-1,0-1 1,0 1-1,0-1 1,0 1-1,0-1 1,0 1-1,0-1 1,1 1 0,-1-1-1,0 1 1,0-1-1,0 1 1,0-1-1,1 1 1,-1-1-1,0 1 1,1-1-1,-1 0 1,0 1-1,1-1 1,-1 1 0,0-1-1,1 0 1,-1 0-1,1 1 1,-1-1-1,0 0 1,1 0-1,-1 1 1,1-1-1,0 0 1,36 6 1981,-20-4-1424,709 85 5727,-531-64-5625,-40 1-652,-154-23-203,0-1-1,-1 0 1,1 0 0,0 0 0,0 0 0,-1 1 0,1-1-1,0 0 1,-1-1 0,1 1 0,0 0 0,0 0 0,-1 0-1,1 0 1,0 0 0,-1-1 0,1 1 0,0 0 0,-1-1-1,1 1 1,-1 0 0,1-1 0,0 1 0,-1-1 0,1 1-1,-1-1 1,1 1 0,-1-1 0,0 1 0,2-2 0,-2 0-108,0 1 0,0-1 1,0 1-1,0-1 0,0 1 1,0-1-1,0 0 0,0 1 1,-1-1-1,1 1 1,-1-1-1,1 1 0,-2-3 1,-3-8-1328,-2 1 0,-11-18 0,15 24 1000,-20-28-1184</inkml:trace>
</inkml:ink>
</file>

<file path=ppt/ink/ink2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43.049"/>
    </inkml:context>
    <inkml:brush xml:id="br0">
      <inkml:brushProperty name="width" value="0.05" units="cm"/>
      <inkml:brushProperty name="height" value="0.05" units="cm"/>
      <inkml:brushProperty name="color" value="#FF0066"/>
    </inkml:brush>
  </inkml:definitions>
  <inkml:trace contextRef="#ctx0" brushRef="#br0">10 2 6441,'-9'-1'7154,"12"6"-5314,10 12-1632,2-3 0,45 37-32,-37-43-48,-9-7-56,2 1-16,-7-2 24,-6 0-39,-6 0 2423,2 0-1864</inkml:trace>
</inkml:ink>
</file>

<file path=ppt/ink/ink2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43.501"/>
    </inkml:context>
    <inkml:brush xml:id="br0">
      <inkml:brushProperty name="width" value="0.05" units="cm"/>
      <inkml:brushProperty name="height" value="0.05" units="cm"/>
      <inkml:brushProperty name="color" value="#FF0066"/>
    </inkml:brush>
  </inkml:definitions>
  <inkml:trace contextRef="#ctx0" brushRef="#br0">20 268 11827,'-18'16'4279,"18"-15"-4215,0-1 0,0 0 0,0 0 0,0 0 0,0 0 0,0 0 0,0 0 0,-1 0 0,1 1 0,0-1 0,0 0-1,0 0 1,0 0 0,0 0 0,0 1 0,0-1 0,0 0 0,0 0 0,0 0 0,0 0 0,0 1 0,0-1 0,0 0 0,0 0 0,0 0 0,0 0 0,0 1 0,0-1 0,0 0 0,0 0-1,0 0 1,0 0 0,0 0 0,1 1 0,-1-1 0,0 0 0,0 0 0,0 0 0,0 0 0,0 0 0,0 0 0,0 0 0,1 1 0,-1-1 0,0 0 0,0 0 0,12 3 1178,12-2-83,103-10 1661,165-34 1,-244 34-2534,303-69 923,-146 28-952,-197 48-296,60-15 162,-62 15-236,0-1 1,0 1-1,0-1 1,0 0-1,0 0 1,-1-1-1,1 0 1,4-4-1,-9 7-67,0 1 0,-1-1 0,1 0 0,-1 0 0,1 1 0,-1-1-1,1 0 1,-1 0 0,1 0 0,-1 0 0,0 1 0,0-1 0,1 0 0,-1 0-1,0 0 1,0 0 0,0 0 0,0 0 0,0 0 0,0 0 0,0 0 0,0 0 0,0 0-1,0 1 1,-1-3 0,0-4-836,-1-16-308</inkml:trace>
</inkml:ink>
</file>

<file path=ppt/ink/ink2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43.933"/>
    </inkml:context>
    <inkml:brush xml:id="br0">
      <inkml:brushProperty name="width" value="0.05" units="cm"/>
      <inkml:brushProperty name="height" value="0.05" units="cm"/>
      <inkml:brushProperty name="color" value="#FF0066"/>
    </inkml:brush>
  </inkml:definitions>
  <inkml:trace contextRef="#ctx0" brushRef="#br0">57 1 13691,'-5'3'656,"0"1"0,1 0 0,-1 0 0,1 0 0,0 1 0,0-1 0,0 1 0,1 0 0,-4 8 0,5-8-462,0-1 0,0 1 0,1 0-1,-1 0 1,1 0 0,1-1 0,-1 1-1,1 0 1,-1 1 0,1-1 0,1 0 0,-1 0-1,1 0 1,0-1 0,0 1 0,0 0 0,1 0-1,2 6 1,3 2-45,0 0 0,1 0 1,0-1-1,1 0 0,0-1 0,1 0 0,1 0 0,-1-1 0,2-1 1,-1 1-1,1-2 0,0 0 0,15 7 0,23 10 33,1-2 0,62 18 0,-13-5 135,-78-27-233,0 0-1,-1 2 0,0 0 0,32 24 0,-47-30-40,0 0 1,0 1-1,0-1 0,-1 1 1,0 0-1,0 1 1,0-1-1,-1 1 0,0 0 1,0 0-1,-1 0 0,0 1 1,0-1-1,-1 1 1,0-1-1,0 1 0,1 12 1,-3-8 19,-1 0 1,0 0 0,0 0 0,-1 0 0,-1 0-1,-3 11 1,-29 69 184,28-76-235,-1 1 0,-1-1-1,0 0 1,-2-1-1,0 0 1,0-1-1,-1 0 1,-1-1 0,0 0-1,-1-1 1,0 0-1,-1-1 1,0-1 0,-1-1-1,0 0 1,-1 0-1,0-2 1,0 0-1,0-1 1,-22 4 0,36-10-103,-1 1 1,0-1-1,1 0 1,-1 0-1,1 0 1,-1 0-1,0-1 1,1 1-1,-1-1 1,1 0-1,-1 0 1,1 0-1,-1-1 0,-3-1 1,3 0-301,1 1 0,-1-1 0,1 0 0,-1 0 0,1-1 0,0 1 0,0-1 0,0 1 0,1-1 0,-1 0 0,1 0 0,0 0 0,0 0 0,0 0 0,1-1 0,-2-6 0,-3-25-1257</inkml:trace>
  <inkml:trace contextRef="#ctx0" brushRef="#br0" timeOffset="1">120 107 10586,'8'33'5537,"11"14"-784,5 20-2728,2 10-193,-5 13-303,-4 5-281,-4 8-280,-2 2-136,-3-15-368,6-8-112,1-28-232,0-18-408,4-25-1432,-1-9-4697</inkml:trace>
</inkml:ink>
</file>

<file path=ppt/ink/ink2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47.142"/>
    </inkml:context>
    <inkml:brush xml:id="br0">
      <inkml:brushProperty name="width" value="0.05" units="cm"/>
      <inkml:brushProperty name="height" value="0.05" units="cm"/>
      <inkml:brushProperty name="color" value="#FF0066"/>
    </inkml:brush>
  </inkml:definitions>
  <inkml:trace contextRef="#ctx0" brushRef="#br0">124 0 4033,'-3'1'245,"1"-1"1,-1 1-1,0-1 0,1 1 1,-1 0-1,1 0 1,0 0-1,-1 0 0,1 0 1,0 1-1,0-1 0,-1 1 1,1-1-1,0 1 1,1 0-1,-1 0 0,0 0 1,-2 3-1,-5 5 474,9-10-635,-1 0 0,1 0-1,-1 1 1,1-1 0,0 0 0,-1 0 0,1 0-1,-1 0 1,1 0 0,0 0 0,-1-1 0,1 1-1,-1 0 1,1 0 0,0 0 0,-1 0 0,1 0-1,-1-1 1,1 1 0,0 0 0,-1 0 0,1-1-1,0 1 1,0 0 0,-1 0 0,1-1 0,0 1-1,0 0 1,-1-1 0,1 1 0,0 0 0,0-1 0,-1 0-1,1 1 4,0 0-1,0-1 0,0 1 0,0 0 0,-1-1 1,1 1-1,0 0 0,0-1 0,0 1 1,-1 0-1,1-1 0,0 1 0,0 0 0,-1 0 1,1-1-1,0 1 0,-1 0 0,1 0 1,0 0-1,-1-1 0,1 1 0,0 0 0,-1 0 1,1 0-1,-1 0 0,1 0 0,0 0 1,-1 0-1,1 0 0,0 0 0,-1 0 0,1 0 1,-1 0-1,1 0 0,0 0 0,-1 0 1,1 0-1,0 0 0,-1 1 0,1-1 1,-1 0-1,-4 10 52,0-1 1,0 1 0,1 0-1,0 0 1,-4 18-1,5-16-52,0-1 43,0 0 1,2 0-1,-1 1 0,1-1 0,1 1 0,0-1 1,0 0-1,1 1 0,1-1 0,0 0 0,0 1 1,1-1-1,0 0 0,1-1 0,8 16 0,-7-17 11,0-1-1,0 1 0,0-1 0,1 0 0,1 0 0,-1-1 0,1 0 0,1 0 1,-1-1-1,1 0 0,0 0 0,0-1 0,1 0 0,0 0 0,0-1 1,0 0-1,11 3 0,101 18 672,-57-13-561,-38-9-126,0-1 0,0 0-1,0-2 1,36-5-1,-34 2 107,0 2 0,1 1 0,35 4 0,-56-1-738</inkml:trace>
</inkml:ink>
</file>

<file path=ppt/ink/ink2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54.578"/>
    </inkml:context>
    <inkml:brush xml:id="br0">
      <inkml:brushProperty name="width" value="0.05" units="cm"/>
      <inkml:brushProperty name="height" value="0.05" units="cm"/>
      <inkml:brushProperty name="color" value="#33CCFF"/>
    </inkml:brush>
  </inkml:definitions>
  <inkml:trace contextRef="#ctx0" brushRef="#br0">394 70 3633,'-4'-2'422,"0"-1"1,0 0-1,1 0 0,-1 0 1,1 0-1,0-1 1,0 1-1,0-1 0,-4-7 1,-11-14 513,17 24-867,0 1 0,1-1 0,-1 1 1,0-1-1,1 1 0,-1-1 0,0 1 0,0 0 1,0-1-1,1 1 0,-1 0 0,0 0 1,0 0-1,0-1 0,0 1 0,0 0 1,1 0-1,-1 0 0,0 0 0,0 0 1,0 1-1,0-1 0,0 0 0,1 0 1,-1 1-1,0-1 0,-1 1 0,-24 16 1135,8-4-116,4-8-689,1 1 1,-1 1-1,1 0 1,-23 18 0,-3 2 355,31-22-589,0 0-1,0 1 1,0 0 0,1 0-1,0 0 1,0 1 0,0 0 0,1 1-1,-8 12 1,5-4 251,-1 1-1,2 0 1,1 0 0,0 1-1,-9 35 1,15-45-343,0 0-1,0 0 0,0 1 1,1-1-1,0 0 1,1 0-1,0 0 1,0 0-1,1 0 1,0 0-1,0-1 1,1 1-1,0-1 0,0 1 1,1-1-1,6 10 1,-5-9 41,0 0 1,1-1-1,1 0 1,-1 0-1,1-1 1,0 1-1,0-1 1,1-1-1,0 0 1,0 0-1,0 0 1,0-1-1,1 0 1,0-1-1,-1 0 1,1 0-1,1-1 1,-1 0-1,0 0 1,0-1-1,1-1 1,17 0-1,67 2 314,44-1-71,-115-2-271,-1-2 0,1 0 0,-1-2 0,26-8 0,-42 11-50,1 0 0,0 0 0,1 1 1,-1 0-1,0 0 0,0 0 0,0 1 0,1 0 0,-1 0 0,0 1 0,0 0 0,0 1 1,1-1-1,-1 1 0,-1 0 0,1 1 0,0 0 0,-1 0 0,1 0 0,-1 1 1,0 0-1,0 0 0,9 9 0,-14-11-26,0 0 1,0-1-1,0 1 1,0 0-1,0 0 1,-1 0 0,1 0-1,-1 0 1,1 0-1,-1 0 1,0 0-1,0 0 1,0 0-1,0 0 1,0 0-1,0-1 1,0 1-1,-1 0 1,1 0-1,-1 0 1,1 0-1,-1 0 1,-2 3-1,-26 45 113,23-41-127,-17 27 24,-22 45 0,38-66-23,1 0 0,0 0-1,1 0 1,1 1-1,0-1 1,-1 25 0,-4 1-16,8-36 23,-1 0 0,1 0 0,0 0 0,0-1-1,0 1 1,0 0 0,1 0 0,0 0 0,0 0-1,1 0 1,-1 0 0,1 0 0,0 0 0,2 6-1,1-2 71,1 0-1,0 0 0,0-1 0,0 0 1,1 0-1,1 0 0,-1-1 1,1 0-1,8 6 0,-3-3 13,1 0 1,0-1-1,0-1 0,1-1 0,0 1 0,1-2 1,-1 0-1,1-1 0,1-1 0,-1 0 0,0-1 1,19 2-1,130 13-237,-138-18-909,0 0-1,1-1 1,-1-2 0,32-6-1,-1-5-1978,5-2 1262</inkml:trace>
</inkml:ink>
</file>

<file path=ppt/ink/ink2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55.434"/>
    </inkml:context>
    <inkml:brush xml:id="br0">
      <inkml:brushProperty name="width" value="0.05" units="cm"/>
      <inkml:brushProperty name="height" value="0.05" units="cm"/>
      <inkml:brushProperty name="color" value="#33CCFF"/>
    </inkml:brush>
  </inkml:definitions>
  <inkml:trace contextRef="#ctx0" brushRef="#br0">1 55 5473,'3'-4'436,"0"1"0,1-1-1,-1 1 1,1 0 0,-1 1 0,1-1 0,0 1-1,0-1 1,0 1 0,1 0 0,-1 1-1,0-1 1,1 1 0,-1 0 0,1 0 0,0 0-1,-1 1 1,1-1 0,-1 1 0,8 1-1,5 0 218,1 1 0,-1 1 0,1 0 0,25 9 0,-24-6-218,0-1 0,1 0 0,27 1 1,60-6 497,0-4 0,115-21 1,-112 10-119,206 0 0,-124 25-173,129 4-16,-167-9-84,0 8 0,-1 6-1,291 76 1,-390-82-373,0-2 0,0-3 0,1-2 0,0-3 0,0-1 0,65-8 0,16 5-614,-98 3-1552,-1-2 0,0-2 0,54-8 1,-39-5 690</inkml:trace>
</inkml:ink>
</file>

<file path=ppt/ink/ink2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8:58.626"/>
    </inkml:context>
    <inkml:brush xml:id="br0">
      <inkml:brushProperty name="width" value="0.05" units="cm"/>
      <inkml:brushProperty name="height" value="0.05" units="cm"/>
      <inkml:brushProperty name="color" value="#33CCFF"/>
    </inkml:brush>
  </inkml:definitions>
  <inkml:trace contextRef="#ctx0" brushRef="#br0">3889 1639 6385,'-15'3'5194,"31"-6"-1969,151-4-717,161 9-1043,145-4-162,1-12 134,26-1-88,-120-19-165,-97 11-525,71-10 76,-330 29-713,54-10 81,1 3-1,107 0 1,47-2-48,-179 8 75,-28 2-47,1-2 0,-1-2 0,37-13 0,-31 10 108,52-12-1,-54 17-113,180-25 554,-173 27-550,0 2 0,1 1 0,59 8 1,-73-3-23,39 13 1,6 2-21,-60-19-33,0 0-1,-1 0 0,1-1 1,0 0-1,0-1 0,-1 0 1,14-3-1,-19-8 644,5 5-618,0 1-1,0-1 0,-1 0 0,0-1 0,-1 1 0,11-18 1,-12 19-12,-3 3-3,-1 1-1,1-1 1,0 0-1,-1 0 1,0 0-1,0 0 1,0 0-1,0 0 1,0 0 0,-1 0-1,1 0 1,-1 0-1,0-1 1,0 1-1,0 0 1,0 0-1,0 0 1,-1-4 0,-2-1 51,0-1 0,0 0 0,0 1 0,-7-11 0,3 6-40,-2-7-31,-2 1 1,0 1-1,-1 0 1,-1 1-1,-1 0 1,0 1 0,-1 0-1,-1 1 1,0 1-1,-1 0 1,-21-12-1,-20-13-10,47 30 17,-1 0 0,0 1 0,0 1 0,-1 0 0,0 0 0,0 1-1,0 1 1,-20-5 0,-19 3-2,0 2 0,-83 3-1,-6 0-40,-217-16 56,162 9-30,179 8 18,0 0 0,0-1 0,-1-1 1,2-1-1,-1 0 0,-22-9 0,35 11-5,-1 0 0,1 0 0,0 0 0,0-1 0,0 1 0,0-1 0,1 0 0,-1 0 0,1 0 0,0-1 0,0 1 0,0-1 0,0 0 0,0 0 0,1 0 0,0 0 0,0 0 0,0 0 0,0 0 0,1-1 0,-1 1 0,1-1 0,0 1 0,1-1 0,-1 0 0,1 1 0,0-1 0,1-7 0,-1 9 4,1-1 0,0 0-1,0 1 1,1-1 0,-1 1-1,1 0 1,-1-1-1,1 1 1,0 0 0,1 0-1,-1 0 1,0 0 0,5-3-1,41-34-30,-29 25 38,99-90 7,-107 97-18,19-20 18,-35 7-54,3 15 45,1-2-5,0-1 1,-1 1 0,0 0-1,-1 0 1,0 0 0,0 1 0,0-1-1,-1 1 1,-1-1 0,1 1-1,-6-6 1,-2 2-14,-1 1 0,1 0 1,-2 1-1,1 1 0,-1 0 1,0 0-1,-20-6 0,20 8-1,-21-7-20,-1 1 0,-70-13 0,94 23-4,-51-8-90,0 2 1,-1 3-1,-66 4 1,-55 16-126,-3 0 136,-587-45 263,400 18-53,-66 4-53,-50 2-36,-223-5-2,587 5 18,-204-20-35,17 1-16,-95-6-68,-310 4-104,372 39 109,130-3-5,133-6 61,-130 0-169,169-5 208,-67-2-34,-10 16-17,91-12 39,18-1 7,0 1 0,-1 0-1,-18 4 1,27-3-3,-1 1 0,1-1-1,-1 1 1,1 1-1,0-1 1,0 1 0,0 0-1,0 0 1,1 0-1,-1 1 1,-5 5 0,-17 17-46,1 1 1,1 2 0,2 0-1,-22 37 1,33-44-615,12-22 628,0 0-1,0 0 1,0 1 0,0-1 0,0 0-1,0 0 1,0 0 0,0 0 0,-1 1-1,1-1 1,0 0 0,0 0 0,0 0-1,0 1 1,0-1 0,0 0 0,0 0 0,0 1-1,0-1 1,0 0 0,0 0 0,0 0-1,0 1 1,0-1 0,1 0 0,-1 0-1,0 0 1,0 1 0,0-1 0,0 0-1,0 0 1,0 0 0,0 0 0,1 1 0,-1-1-1,0 0 1,0 0 0,0 0 0,0 0-1,0 0 1,1 0 0,-1 0 0,0 1-1,0-1 1,0 0 0,1 0 0,11-5-654</inkml:trace>
</inkml:ink>
</file>

<file path=ppt/ink/ink2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01.222"/>
    </inkml:context>
    <inkml:brush xml:id="br0">
      <inkml:brushProperty name="width" value="0.05" units="cm"/>
      <inkml:brushProperty name="height" value="0.05" units="cm"/>
      <inkml:brushProperty name="color" value="#33CCFF"/>
    </inkml:brush>
  </inkml:definitions>
  <inkml:trace contextRef="#ctx0" brushRef="#br0">106 21 600,'-15'-2'8731,"2"-7"-2008,7 2-4220,6 7-2459,0 0 0,0 0 0,-1-1 0,1 1 0,0 0 0,0 0 0,-1 0 0,1 0 0,0-1 0,-1 1 0,1 0 0,0 0 0,-1 0 0,1 0 0,0 0 0,-1 0 0,1 0 0,0 0-1,-1 0 1,1 0 0,0 0 0,-1 0 0,1 0 0,0 0 0,-1 0 0,1 0 0,0 0 0,-1 0 0,1 0 0,0 1 0,0-1 0,-1 0 0,1 0 0,0 0 0,-1 0 0,1 1 0,0-1 0,0 0 0,-1 0 0,1 1 0,0-1 0,0 0-1,0 1 1,0-1 0,-1 0 0,1 0 0,0 1 0,-8 19 154,6-15-51,-39 79 340,39-78-397,1 0 0,-1 1 0,1-1 0,0 0 0,1 1 0,0-1 0,0 1 0,0-1 0,0 0 0,1 1 0,2 6 0,-2-8-104,0 0 0,0 0 1,-1 0-1,0 0 0,0 0 1,0 0-1,0 0 0,-1 0 1,-1 8-1,3-25-8249</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22.689"/>
    </inkml:context>
    <inkml:brush xml:id="br0">
      <inkml:brushProperty name="width" value="0.05" units="cm"/>
      <inkml:brushProperty name="height" value="0.05" units="cm"/>
      <inkml:brushProperty name="color" value="#FF0066"/>
    </inkml:brush>
  </inkml:definitions>
  <inkml:trace contextRef="#ctx0" brushRef="#br0">98 113 7954,'-14'7'3956,"-8"5"1786,20-9-5564,0 0 0,-1 0 1,1 0-1,1 0 1,-1 0-1,0 1 0,-2 4 1,-2 13 385,1-1 1,1 0-1,0 1 0,-1 38 1,2-41-394,-2-27-6,-3-37-93,6 25-79,1-1-1,0 1 1,2-1 0,0 1 0,2-1 0,0 1 0,13-42-1,-10 46 5,-6 14 1,1 1-1,0-1 1,0 0 0,0 0 0,1 1 0,-1-1 0,1 0 0,-1 1 0,1-1 0,2-2 0,-2 5 3,-1-1 1,1 1-1,-1-1 0,1 1 1,-1-1-1,1 1 0,-1 0 0,1-1 1,-1 1-1,1 0 0,0 0 1,-1 0-1,1 0 0,-1 1 1,1-1-1,-1 0 0,1 1 1,0-1-1,-1 1 0,0-1 1,1 1-1,-1 0 0,3 1 1,0 1 38,0-1 0,1 1 0,-2 0 0,1 0 0,0 0 0,-1 1 0,1-1 1,-1 1-1,0 0 0,5 7 0,25 52 549,-4-8-184,26 14-1103,-68-77-8973</inkml:trace>
</inkml:ink>
</file>

<file path=ppt/ink/ink2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01.579"/>
    </inkml:context>
    <inkml:brush xml:id="br0">
      <inkml:brushProperty name="width" value="0.05" units="cm"/>
      <inkml:brushProperty name="height" value="0.05" units="cm"/>
      <inkml:brushProperty name="color" value="#33CCFF"/>
    </inkml:brush>
  </inkml:definitions>
  <inkml:trace contextRef="#ctx0" brushRef="#br0">4 1 8610,'1'3'12138,"-1"25"-11321,4 44-137,-4-38-264,-8 1-96,11-6-848,-2-6-1201,26-24 1161</inkml:trace>
</inkml:ink>
</file>

<file path=ppt/ink/ink2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02.710"/>
    </inkml:context>
    <inkml:brush xml:id="br0">
      <inkml:brushProperty name="width" value="0.05" units="cm"/>
      <inkml:brushProperty name="height" value="0.05" units="cm"/>
      <inkml:brushProperty name="color" value="#33CCFF"/>
    </inkml:brush>
  </inkml:definitions>
  <inkml:trace contextRef="#ctx0" brushRef="#br0">3 0 4929,'-2'2'6810,"1"3"-3748,4 19-2997,-2-18 902,17 174 3241,-16-54-5289,-1-120-337,1-17 536</inkml:trace>
</inkml:ink>
</file>

<file path=ppt/ink/ink2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03.061"/>
    </inkml:context>
    <inkml:brush xml:id="br0">
      <inkml:brushProperty name="width" value="0.05" units="cm"/>
      <inkml:brushProperty name="height" value="0.05" units="cm"/>
      <inkml:brushProperty name="color" value="#33CCFF"/>
    </inkml:brush>
  </inkml:definitions>
  <inkml:trace contextRef="#ctx0" brushRef="#br0">1 2 5649,'0'-2'10250,"5"26"-9041,-1 38-177,-8-34-400,-1-3-152,5-1-256,1-2-96,1-6-120,1-3-240,0-7-976,-3-1-296,8-13 783</inkml:trace>
</inkml:ink>
</file>

<file path=ppt/ink/ink2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03.430"/>
    </inkml:context>
    <inkml:brush xml:id="br0">
      <inkml:brushProperty name="width" value="0.05" units="cm"/>
      <inkml:brushProperty name="height" value="0.05" units="cm"/>
      <inkml:brushProperty name="color" value="#33CCFF"/>
    </inkml:brush>
  </inkml:definitions>
  <inkml:trace contextRef="#ctx0" brushRef="#br0">7 0 7658,'0'5'3472,"-2"3"-1455,2 5-641,0 3-80,0 1-207,-1 7-185,1 3-392,0-2-80,-2 5-224,2-6-96,0-4-64,-1-1-16,1-5-360,0-1-376,0-5-696,0-5-473,1-14 1153</inkml:trace>
</inkml:ink>
</file>

<file path=ppt/ink/ink2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03.814"/>
    </inkml:context>
    <inkml:brush xml:id="br0">
      <inkml:brushProperty name="width" value="0.05" units="cm"/>
      <inkml:brushProperty name="height" value="0.05" units="cm"/>
      <inkml:brushProperty name="color" value="#33CCFF"/>
    </inkml:brush>
  </inkml:definitions>
  <inkml:trace contextRef="#ctx0" brushRef="#br0">53 0 4889,'-5'8'2849,"11"7"231,-6 0-1303,4 8 15,2 2 8,-9 3-183,3 2-185,-5 8-296,-4 2-239,2-1-321,-1-1-184,-1-8-504,-1 2-216,-2-21 176</inkml:trace>
</inkml:ink>
</file>

<file path=ppt/ink/ink2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07.736"/>
    </inkml:context>
    <inkml:brush xml:id="br0">
      <inkml:brushProperty name="width" value="0.05" units="cm"/>
      <inkml:brushProperty name="height" value="0.05" units="cm"/>
      <inkml:brushProperty name="color" value="#33CCFF"/>
    </inkml:brush>
  </inkml:definitions>
  <inkml:trace contextRef="#ctx0" brushRef="#br0">0 0 8394,'0'10'3056,"0"-2"-2767</inkml:trace>
</inkml:ink>
</file>

<file path=ppt/ink/ink2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28.207"/>
    </inkml:context>
    <inkml:brush xml:id="br0">
      <inkml:brushProperty name="width" value="0.05" units="cm"/>
      <inkml:brushProperty name="height" value="0.05" units="cm"/>
      <inkml:brushProperty name="color" value="#33CCFF"/>
    </inkml:brush>
  </inkml:definitions>
  <inkml:trace contextRef="#ctx0" brushRef="#br0">623 1782 7234,'177'-1'6252,"86"-16"-3321,-24 0-2000,-24 0-675,-177 11-100,0-2-1,-1-1 0,59-23 0,-15-3 451,-2-4 0,-1-3 1,127-92-1,-185 119-505,-1-2 0,0-1 0,-2 0 1,0-1-1,-1-1 0,0 0 0,-2-1 1,20-41-1,-19 29 8,-1-1 1,-2 0-1,-2-1 0,-1-1 0,7-52 1,-10 37 26,1-94 1,-8 121-109,-2 0 0,0 0 1,-1 0-1,-1 1 1,-1-1-1,-11-24 1,3 15-29,-1 1 0,-2 0 0,-1 2 0,-1 0 0,-2 1 0,-1 1 0,-1 0 1,-1 2-1,-1 1 0,-2 2 0,0 0 0,-2 2 0,0 0 0,-1 2 0,-49-22 0,20 16-4,-2 3 0,0 2 0,-1 4 0,-1 1 0,0 4 0,-1 2 0,-90 0 0,2 11-7,-298 43 1,399-37 2,0 2 0,-95 32 0,118-31 2,0 1 1,1 2-1,0 1 1,1 1-1,1 1 1,-33 28-1,25-13 3,0 1 0,3 1 0,0 2 0,3 1 0,1 1-1,1 1 1,3 1 0,-29 69 0,42-82 25,1 0 0,2 0 0,0 1 1,2-1-1,1 1 0,1 0 0,2 1 0,0-1 0,9 55 0,2-27 237,2 0 0,3-1 0,42 100-1,-36-107 18,2-1 0,2-1 0,2-1 0,61 75-1,-66-95-180,0 0 0,2-1-1,0-1 1,2-1 0,1-2-1,0 0 1,1-2 0,47 21 0,-20-19-26,0-3 0,0-2 1,2-2-1,109 9 0,-110-18-289,1-3 0,-1-2-1,0-3 1,0-2-1,0-3 1,-1-2 0,68-23-1,2-10-415</inkml:trace>
</inkml:ink>
</file>

<file path=ppt/ink/ink2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29.646"/>
    </inkml:context>
    <inkml:brush xml:id="br0">
      <inkml:brushProperty name="width" value="0.05" units="cm"/>
      <inkml:brushProperty name="height" value="0.05" units="cm"/>
      <inkml:brushProperty name="color" value="#33CCFF"/>
    </inkml:brush>
  </inkml:definitions>
  <inkml:trace contextRef="#ctx0" brushRef="#br0">1 11 4841,'2'-1'506,"0"0"0,0 0 0,0 1 1,0-1-1,0 1 0,0 0 0,0 0 0,0 0 0,1 0 0,-1 0 0,0 0 0,0 0 1,2 1-1,8 0-398,226-7 2194,172 4-285,139 51-322,71 16 843,-540-58-1930,650 0 2388,-160 6-164,-570-13-2833,11 1 82,0 0 1,-1 0 0,1 1-1,-1 0 1,13 5 0,-21-6-119,0-1 1,-1 1 0,1 0-1,-1 0 1,1 0 0,-1 0-1,1 0 1,-1 0 0,1 0-1,-1 0 1,0 0-1,0 1 1,1-1 0,-1 1-1,0-1 1,0 1 0,-1-1-1,1 1 1,0-1 0,0 1-1,-1 0 1,1-1 0,-1 1-1,0 0 1,1 0 0,-1-1-1,0 1 1,0 0-1,0 0 1,0 0 0,0-1-1,0 1 1,-1 0 0,1 0-1,-1-1 1,1 1 0,-1 0-1,0-1 1,0 3 0,-15 30-2080,-1 8 843</inkml:trace>
</inkml:ink>
</file>

<file path=ppt/ink/ink2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32.882"/>
    </inkml:context>
    <inkml:brush xml:id="br0">
      <inkml:brushProperty name="width" value="0.05" units="cm"/>
      <inkml:brushProperty name="height" value="0.05" units="cm"/>
      <inkml:brushProperty name="color" value="#33CCFF"/>
    </inkml:brush>
  </inkml:definitions>
  <inkml:trace contextRef="#ctx0" brushRef="#br0">561 114 5913,'-123'-92'2347,"118"88"-2122,0 1-1,0 0 0,-1 0 0,1 0 0,-9-2 0,-6 5 548,10 2-368,-6 0-236,-1 0-1,1 1 1,0 0 0,1 1 0,-1 1 0,1 1-1,0 0 1,0 1 0,0 1 0,1 0-1,0 1 1,1 0 0,0 1 0,1 1-1,0 0 1,0 1 0,1 0 0,1 0-1,0 1 1,0 1 0,-8 17 0,8-14-71,1 1 0,1 0 1,1 0-1,1 1 1,0 0-1,1 0 0,1 1 1,1 0-1,1-1 1,0 1-1,2 0 0,0 0 1,1 0-1,1-1 1,1 1-1,1-1 0,7 23 1,-6-30-33,0 0 0,1-1 1,1 1-1,0-1 1,0-1-1,1 1 0,1-1 1,-1-1-1,2 1 0,-1-2 1,1 1-1,0-1 0,15 8 1,-8-6-17,0 0 1,1-1 0,0-1-1,1-1 1,-1-1 0,1 0-1,1-2 1,22 4-1,-28-7 8,0-1 0,1-1-1,-1 0 1,0-1 0,0 0 0,0-1-1,-1-1 1,1 0 0,-1-1-1,1 0 1,-1-1 0,-1-1-1,0 0 1,1 0 0,14-13-1,2-4 143,-2-1-1,0-1 1,-1-1-1,37-51 1,-49 59-132,-2 1 1,0-2-1,-1 1 1,-1-1-1,-1-1 1,8-26-1,-14 36-48,0 0 0,-1 0 0,-1 0 0,0-1 0,0 1 0,-1-1 0,0 1 0,-1 0 0,0-1 0,-1 1 0,0 0 0,-1 0 0,-1 0 0,-4-12 0,1 10 0,0 0 0,-1 1-1,0 0 1,-1 0 0,-1 0 0,0 1 0,0 1-1,-1 0 1,0 0 0,-1 1 0,0 0 0,-15-8 0,20 14-42,0-1 1,0 1 0,-1 0 0,1 1 0,-1 0 0,1 0 0,-1 1 0,0-1 0,0 2 0,-14-1-1,17 2-57,-1 0-1,1 0 0,-1 0 0,1 1 0,-1-1 0,1 1 0,0 1 0,0-1 0,0 1 1,0 0-1,0 0 0,1 0 0,-1 1 0,1-1 0,0 1 0,-5 6 0,-24 33-520</inkml:trace>
</inkml:ink>
</file>

<file path=ppt/ink/ink2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26.392"/>
    </inkml:context>
    <inkml:brush xml:id="br0">
      <inkml:brushProperty name="width" value="0.05" units="cm"/>
      <inkml:brushProperty name="height" value="0.05" units="cm"/>
      <inkml:brushProperty name="color" value="#33CCFF"/>
    </inkml:brush>
  </inkml:definitions>
  <inkml:trace contextRef="#ctx0" brushRef="#br0">262 2107 4793,'-6'-4'5219,"6"4"-5001,0 0-1,0 0 1,0-1-1,-1 1 0,1 0 1,0-1-1,0 1 1,0 0-1,0 0 1,0-1-1,0 1 1,0 0-1,0-1 1,0 1-1,0 0 1,0 0-1,0-1 1,1 0-1,8-13 2489,114-82-1100,79-63 607,-33 24-1243,196-95 330,-168 112-319,-122 65-659,-2-2 0,-4-4 0,75-80 0,89-85 7,-186 175-276,-2-1-1,-3-3 0,70-112 1,-89 124-69,24-57 0,1-3 157,-47 97-122,9-11 67,-2-1 0,0-1 1,-1 0-1,8-30 0,-14 43-75,0 0 0,-1 0 0,1 0 0,-1 0 0,0 0 0,0 0 0,0 0 0,-1 0 0,1 0 1,-1 0-1,0 1 0,0-1 0,0 0 0,-1 0 0,1 1 0,-1-1 0,0 1 0,0-1 0,0 1 0,0 0 0,-1 0 0,1 0 0,-1 0 0,0 0 0,0 0 0,0 1 0,-6-4 0,-1 0-5,0 1 0,-1 0 0,0 1 0,0 0 1,0 0-1,0 1 0,-1 1 0,-19-2 0,-100 2 1,81 3-16,28 0 1,1 0 1,0 2-1,0 1 0,0 1 0,0 0 0,-23 10 0,-119 60-8,65-28 18,70-35 1,-274 131-9,237-109-63,1 4 0,-88 69 1,-75 81-64,185-154 51,-64 38-1,69-49 22,1 2 0,2 1 0,-39 37 0,33-19 41,1 2 1,3 1-1,2 2 0,1 1 1,3 2-1,3 1 0,1 1 0,-31 101 1,19-7 34,28-110-18,3 0-1,-3 39 1,8-57 5,2 0 1,0 1 0,1-1-1,1-1 1,8 35-1,-5-35 14,-1-1-18,1-1 0,1 0-1,12 27 1,-17-41 7,1 0-1,0 0 1,0 0-1,0 0 1,0 0-1,0 0 0,0 0 1,1-1-1,0 1 1,-1-1-1,1 1 1,0-1-1,0 0 1,0 0-1,0-1 1,1 1-1,-1-1 0,0 1 1,1-1-1,-1 0 1,1 0-1,-1-1 1,8 1-1,7-2 141,-1-1-1,1 0 1,-1-2 0,0 0-1,0-1 1,0-1-1,0 0 1,-1-2 0,26-15-1,11-10 403,66-54-1,-10-4-1645,-71 59 631</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23.139"/>
    </inkml:context>
    <inkml:brush xml:id="br0">
      <inkml:brushProperty name="width" value="0.05" units="cm"/>
      <inkml:brushProperty name="height" value="0.05" units="cm"/>
      <inkml:brushProperty name="color" value="#FF0066"/>
    </inkml:brush>
  </inkml:definitions>
  <inkml:trace contextRef="#ctx0" brushRef="#br0">92 32 9786,'-91'43'4321,"103"-47"-2481,7-5-87,3-4-105,-3-2-432,0 2-279,-4 2-449,-3 4-224,-1 4-216,-3 3-216,0 2-568,2 3-273,-1-4-1135,2-1-353,8-5 1585</inkml:trace>
</inkml:ink>
</file>

<file path=ppt/ink/ink2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27.326"/>
    </inkml:context>
    <inkml:brush xml:id="br0">
      <inkml:brushProperty name="width" value="0.05" units="cm"/>
      <inkml:brushProperty name="height" value="0.05" units="cm"/>
      <inkml:brushProperty name="color" value="#33CCFF"/>
    </inkml:brush>
  </inkml:definitions>
  <inkml:trace contextRef="#ctx0" brushRef="#br0">1 0 7378,'26'24'14663,"-3"4"-10314,0 7-3660,-11-14-1820,17 39-1,-11-3 2816,-13-29-1622,-1 0 0,-1 0-1,-2 1 1,0-1-1,-2 0 1,-2 1 0,0-1-1,-2 0 1,-10 36 0,6-35-835,-1 0 0,-1-1 0,-2 0 0,-31 51 0,13-38-554</inkml:trace>
</inkml:ink>
</file>

<file path=ppt/ink/ink2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29.345"/>
    </inkml:context>
    <inkml:brush xml:id="br0">
      <inkml:brushProperty name="width" value="0.05" units="cm"/>
      <inkml:brushProperty name="height" value="0.05" units="cm"/>
      <inkml:brushProperty name="color" value="#33CCFF"/>
    </inkml:brush>
  </inkml:definitions>
  <inkml:trace contextRef="#ctx0" brushRef="#br0">1 241 7930,'21'21'8318,"1"0"-4110,101 90-1870,-2-15-1043,-115-95-1083,-8-11-33,-9-15 66,10 22-215,-44-86 327,15 31-346,-31-86-1,59 137-16,-1-1 0,1 0 0,0-1 0,1 1 0,0 0 0,0 0 0,1-1 0,0 1 0,0 0 0,3-16 0,-2 21-52,0 0 0,1 0 0,-1 0 0,0 0 0,1 0-1,0 0 1,0 0 0,0 0 0,0 1 0,0-1 0,1 1 0,-1-1 0,1 1 0,-1 0-1,1 0 1,0 0 0,0 0 0,0 1 0,0-1 0,0 1 0,0 0 0,0 0-1,0 0 1,1 0 0,-1 0 0,0 1 0,1 0 0,-1-1 0,6 2 0,4 0-713,0 0-1,0 2 1,1-1 0,-1 2 0,-1 0 0,1 0 0,-1 1 0,15 8 0,-23-11 590,30 14-1043</inkml:trace>
</inkml:ink>
</file>

<file path=ppt/ink/ink2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30.134"/>
    </inkml:context>
    <inkml:brush xml:id="br0">
      <inkml:brushProperty name="width" value="0.05" units="cm"/>
      <inkml:brushProperty name="height" value="0.05" units="cm"/>
      <inkml:brushProperty name="color" value="#33CCFF"/>
    </inkml:brush>
  </inkml:definitions>
  <inkml:trace contextRef="#ctx0" brushRef="#br0">0 633 9002,'11'17'1271,"2"-2"2036,-12-15-3165,-1-1 0,1 1 1,0-1-1,-1 1 0,1-1 1,0 0-1,-1 1 0,1-1 0,-1 0 1,0 0-1,1 1 0,-1-1 1,1 0-1,-1 0 0,0 0 1,0 1-1,0-1 0,1 0 1,-1 0-1,0 0 0,0 0 0,0 0 1,0 1-1,0-1 0,-1-1 1,7-27 1691,11-37-1,-10 45-1373,-1-1 0,-2 1 0,5-43-1,-9 57-414,0-26 131,0 33-175,0 0 0,0 0 0,0 0 0,0 0-1,0 0 1,1 0 0,-1-1 0,0 1 0,0 0-1,0 0 1,0 0 0,0 0 0,0 0 0,0 0-1,0 0 1,0 0 0,0-1 0,0 1 0,0 0-1,0 0 1,0 0 0,0 0 0,0 0 0,0 0-1,0 0 1,-1 0 0,1 0 0,0-1-1,0 1 1,0 0 0,0 0 0,0 0 0,0 0-1,0 0 1,0 0 0,0 0 0,0 0 0,0 0-1,0 0 1,0 0 0,-1 0 0,1 0 0,0 0-1,0 0 1,0-1 0,0 1 0,0 0 0,0 0-1,0 0 1,0 0 0,0 0 0,-1 0 0,1 0-1,0 0 1,0 0 0,0 0 0,0 0 0,0 0-1,0 1 1,0-1 0,0 0 0,-1 0 0,1 0-1,0 0 1,0 0 0,-7 17 5,3-2 39,1 0 0,0 0 0,1 0 1,0 0-1,1 25 0,2-31 69,-1-1 0,2 1 1,-1 0-1,1-1 1,0 1-1,1-1 0,0 1 1,1-1-1,-1 0 0,1 0 1,6 8-1,-7-13-66,-1 0-1,1 0 1,-1-1-1,1 1 1,0-1-1,0 0 1,0 0-1,0 0 1,0 0 0,1 0-1,-1-1 1,1 1-1,-1-1 1,1 0-1,-1 0 1,1 0-1,0-1 1,-1 1-1,1-1 1,0 0-1,0 0 1,-1 0-1,6-1 1,-2 0-20,-1 0 0,1-1 0,0 0 1,-1 0-1,0-1 0,1 1 0,-1-1 0,0-1 1,0 1-1,-1-1 0,1 0 0,5-6 0,1-1-4,-1-1 0,-1 0 0,0 0 0,-1-2 0,0 1 0,-1-1 0,0 0 0,-1-1 0,5-15 0,-6 9-21,0 0 0,-2-1 0,0 1 0,-1-1 0,-1 0-1,-2-25 1,-1 23-3,0 14-12,0 0 1,1 0-1,1-1 1,-1 1-1,2 0 0,3-19 1,-4 28 8,0 0 0,0 0 1,0 0-1,0 0 0,0 0 0,0 0 1,0 0-1,0 0 0,0 0 0,0 0 1,1 1-1,-1-1 0,0 1 0,0-1 1,1 1-1,-1-1 0,0 1 0,1-1 1,-1 1-1,1 0 0,-1 0 0,0 0 1,1 0-1,-1 0 0,1 0 0,-1 0 1,1 1-1,-1-1 0,0 0 0,1 1 0,-1-1 1,0 1-1,1-1 0,-1 1 0,1 0 1,7 3-6,-1 0 0,0 0 1,-1 0-1,10 7 1,-13-8 13,1 0 1,-1 0-1,0 1 1,-1 0-1,1-1 1,0 1 0,-1 0-1,0 1 1,0-1-1,0 0 1,-1 1-1,1 0 1,-1 0 0,0-1-1,-1 1 1,1 0-1,-1 0 1,0 1-1,0-1 1,-1 0 0,1 0-1,-1 1 1,0-1-1,0 0 1,-1 0-1,0 0 1,0 1 0,0-1-1,0 0 1,-1 0-1,0 0 1,0-1-1,0 1 1,-1 0 0,0-1-1,0 1 1,0-1-1,0 0 1,0 0 0,-1 0-1,-6 5 1,5-6-4,1 0 1,-1 0-1,1-1 1,-1 1-1,0-1 1,0 0-1,0 0 1,0-1-1,0 0 1,0 0-1,-1 0 1,1 0-1,0-1 1,0 0-1,-6 0 1,11 0-5,-1 0 1,1 0 0,0-1-1,0 1 1,0 0-1,0 0 1,0 0 0,-1 0-1,1 0 1,0 0-1,0-1 1,0 1 0,0 0-1,0 0 1,0 0-1,0 0 1,0-1 0,0 1-1,0 0 1,-1 0-1,1 0 1,0 0 0,0-1-1,0 1 1,0 0 0,0 0-1,0 0 1,0 0-1,0-1 1,1 1 0,-1 0-1,0 0 1,0 0-1,0 0 1,0-1 0,0 1-1,0 0 1,0 0-1,0 0 1,0 0 0,0-1-1,1 1 1,-1 0-1,0 0 1,0 0 0,0 0-1,0 0 1,0 0 0,1 0-1,-1 0 1,0-1-1,0 1 1,0 0 0,0 0-1,1 0 1,-1 0-1,0 0 1,0 0 0,14-11-13,-12 9 7,28-25-1,-1-2-1,-1 0 0,-2-2 0,-1-1 0,-1 0 0,27-52 1,-43 68 16,0 1 1,-2-1 0,1-1 0,-2 1 0,6-31-1,-11 50 9,1 1 0,0 0-1,0 0 1,0-1 0,0 1 0,0 0-1,1-1 1,-1 0 0,1 1-1,0-1 1,4 5 0,22 30-11,-26-35-11,0-1 0,0 1 0,0-1 0,0 0 0,0 0-1,1 0 1,-1 0 0,1 0 0,0 0 0,-1-1 0,1 1-1,0-1 1,0 0 0,0 0 0,0 0 0,0 0 0,0 0 0,0-1-1,1 1 1,-1-1 0,5 0 0,-6-1-143,0 1 0,0-1 0,0 0 0,0 0 0,0 0 0,0 0 0,0 0 0,-1 0 0,1 0 0,0-1 0,-1 1 0,1 0 0,-1-1 0,1 0 0,-1 1 0,0-1 0,0 0 0,0 0 0,0 1 0,0-1 0,0 0 0,0 0 0,-1 0 0,1 0 0,-1 0 0,1 0 0,-1-1 0,1-2 0,0-23-2208,-4-2 968</inkml:trace>
</inkml:ink>
</file>

<file path=ppt/ink/ink2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30.594"/>
    </inkml:context>
    <inkml:brush xml:id="br0">
      <inkml:brushProperty name="width" value="0.05" units="cm"/>
      <inkml:brushProperty name="height" value="0.05" units="cm"/>
      <inkml:brushProperty name="color" value="#33CCFF"/>
    </inkml:brush>
  </inkml:definitions>
  <inkml:trace contextRef="#ctx0" brushRef="#br0">1 59 9154,'0'8'3609,"12"-2"-2201,10-7-1184,4-4-72,5-9-504,1-9-552,-5-7 560</inkml:trace>
</inkml:ink>
</file>

<file path=ppt/ink/ink2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31.029"/>
    </inkml:context>
    <inkml:brush xml:id="br0">
      <inkml:brushProperty name="width" value="0.05" units="cm"/>
      <inkml:brushProperty name="height" value="0.05" units="cm"/>
      <inkml:brushProperty name="color" value="#33CCFF"/>
    </inkml:brush>
  </inkml:definitions>
  <inkml:trace contextRef="#ctx0" brushRef="#br0">9 535 7338,'2'0'236,"1"0"0,-1-1 0,1 1 1,-1 0-1,1 1 0,0-1 0,-1 0 1,1 1-1,-1-1 0,1 1 0,-1 0 1,1-1-1,-1 1 0,0 1 0,3 0 0,-5 1 50,0 0 0,0-1 0,0 1 0,-1 0 0,1-1 0,-1 1 0,0 0-1,1-1 1,-1 1 0,-1-1 0,1 0 0,0 1 0,0-1 0,-1 0-1,-2 4 1,0 1 200,-1 1 174,0 1 0,0 0-1,1 0 1,1 0 0,-5 17-1,7-24-600,1 0-1,0 0 0,0 0 0,0 0 0,0 0 1,0 0-1,0 1 0,1-1 0,-1 0 0,1 0 0,-1 0 1,1 0-1,0 0 0,0 0 0,0-1 0,0 1 0,0 0 1,0 0-1,0-1 0,0 1 0,1 0 0,-1-1 1,1 1-1,0-1 0,-1 0 0,1 0 0,0 1 0,-1-1 1,1 0-1,0 0 0,0-1 0,4 2 0,11 4 127,0-1-1,0-1 0,22 3 0,-22-5 117,0 1 1,0 1-1,22 8 0,-38-12-265,0 1 0,1-1 0,-1 0 0,0 1 0,0-1 0,0 1-1,0-1 1,0 1 0,1 0 0,-1-1 0,0 1 0,0 0 0,-1 0 0,1 0 0,0 0-1,0 0 1,0 0 0,-1 0 0,1 0 0,0 0 0,-1 0 0,1 0 0,-1 0 0,1 0 0,-1 1-1,1 1 1,-2-1-11,1-1-1,-1 1 0,1-1 0,-1 1 1,0-1-1,0 0 0,0 1 0,0-1 0,0 0 1,0 0-1,0 1 0,0-1 0,0 0 1,0 0-1,-1 0 0,1 0 0,-2 0 1,-6 4-52,1 0 1,-1-1 0,1 0 0,-1-1 0,-15 4-1,18-6-296,0 0 0,0 0 0,0-1 0,1 0 0,-1 0 0,0 0 0,0-1 0,0 1 0,0-2 0,0 1 0,1-1 0,-1 1 0,0-2 0,1 1 0,0 0 0,-6-4 0,-5-9-771</inkml:trace>
  <inkml:trace contextRef="#ctx0" brushRef="#br0" timeOffset="1">28 1 9506,'21'45'12764,"21"17"-8993,59 63-2509,14 11-632,-64-73-845,-48-59-49,0 0-1,-1-1 1,1 1 0,-1 0-1,0 1 1,1 5 0,-2-10 125,-1 1 1,0-1-1,0 1 0,0-1 1,0 1-1,0-1 0,0 1 1,0 0-1,0-1 1,0 1-1,0-1 0,0 1 1,0-1-1,0 1 0,0 0 1,0-1-1,0 1 0,-1-1 1,1 1-1,0-1 1,0 1-1,-1-1 0,0 1 1,0 0-109,1-1 0,-1 0 0,0 1 0,0-1 0,0 0 1,0 0-1,0 0 0,0 0 0,0 0 0,0 0 0,0 0 1,0 0-1,0 0 0,0 0 0,0 0 0,0-1 0,0 1 0,0 0 1,-1-1-1,-22-9-1202</inkml:trace>
</inkml:ink>
</file>

<file path=ppt/ink/ink2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31.525"/>
    </inkml:context>
    <inkml:brush xml:id="br0">
      <inkml:brushProperty name="width" value="0.05" units="cm"/>
      <inkml:brushProperty name="height" value="0.05" units="cm"/>
      <inkml:brushProperty name="color" value="#33CCFF"/>
    </inkml:brush>
  </inkml:definitions>
  <inkml:trace contextRef="#ctx0" brushRef="#br0">0 195 11042,'4'6'4937,"5"-7"-2536,18-12-553,5-6-223,6-11-433,4 0-232,-12 3-600,2 3-144,-8 7-376,-7 4-488,5 2-1032,-8 3-897,7 4-864,-5 0 1993</inkml:trace>
</inkml:ink>
</file>

<file path=ppt/ink/ink2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32.456"/>
    </inkml:context>
    <inkml:brush xml:id="br0">
      <inkml:brushProperty name="width" value="0.05" units="cm"/>
      <inkml:brushProperty name="height" value="0.05" units="cm"/>
      <inkml:brushProperty name="color" value="#33CCFF"/>
    </inkml:brush>
  </inkml:definitions>
  <inkml:trace contextRef="#ctx0" brushRef="#br0">1 784 6505,'37'-41'3696,"-35"39"-2835,-1 0 0,1 0 0,-1-1 1,1 1-1,-1-1 0,0 1 0,0 0 0,1-5 3762,-2 11-2836,0 17-1665,1-1 1,1 0 0,1 0-1,1 0 1,11 38 0,0-122 445,-9 44-520,2-14 15,-5 23-27,0 0 1,-1 0-1,-1 0 1,1-12-1,0 42 117,1-14-40,2-14-95,-5 7-16,1 1-1,-1-1 0,0 1 1,1-1-1,-1 0 0,0 1 1,0-1-1,0 0 0,-1 1 0,1-1 1,0 0-1,-1 1 0,1-1 1,-1 0-1,1 1 0,-1-1 0,0 1 1,1-1-1,-1 1 0,-2-3 1,2 3 1,1 1 0,-1-1 1,0 1-1,1 0 0,-1-1 1,0 1-1,1-1 0,-1 1 1,0 0-1,1 0 0,-1-1 1,0 1-1,0 0 0,1 0 1,-1 0-1,0 0 0,0 0 0,1 0 1,-1 0-1,0 0 0,0 0 1,0 1-1,-2-1 9,1 1 0,0 0 0,0 0 0,0 1 0,-1-1 0,1 0-1,0 1 1,1-1 0,-1 1 0,-3 3 0,-1 1 18,1 0 0,0 0 0,1 1 0,0-1 0,0 1 1,-6 14-1,8-18-11,1 0 1,0 1 0,0-1-1,1 1 1,-1-1 0,1 1 0,-1-1-1,1 1 1,0 0 0,0-1-1,1 1 1,-1-1 0,1 1 0,0-1-1,0 1 1,0-1 0,0 0-1,0 1 1,1-1 0,0 0 0,3 5-1,-4-6-12,0-1-1,0 0 0,0 1 1,0-1-1,0 0 0,0 0 1,1 0-1,-1 0 0,0 0 1,1 0-1,-1-1 0,1 1 1,-1 0-1,1-1 0,-1 1 1,1-1-1,-1 1 0,1-1 1,0 0-1,-1 1 0,1-1 1,-1 0-1,1 0 0,0 0 1,-1-1-1,1 1 0,0 0 1,-1-1-1,1 1 0,-1-1 1,1 1-1,-1-1 0,1 0 1,-1 1-1,1-1 1,-1 0-1,0 0 0,2-2 0,3-1 17,-1-1 0,0 1 0,0-1 0,0-1 0,-1 1 0,0-1 0,6-10 0,-3 0-11,-1 1 1,0-1-1,-1 0 0,-1 0 0,3-27 0,-6 36-9,-1 6 2,0 0 0,0 0 0,1 0-1,-1 0 1,0 0 0,1 0 0,-1 0 0,1 0 0,-1 1-1,1-1 1,-1 0 0,1 0 0,-1 0 0,1 0 0,0 1-1,0-1 1,-1 0 0,1 1 0,0-1 0,0 1 0,0-1-1,0 1 1,0-1 0,1 0 0,1 1 21,-1-1-1,1 1 1,-1-1 0,1 1-1,0 0 1,-1 0-1,1 1 1,0-1 0,3 1-1,4 2 78,0 0-1,-1 0 0,0 1 0,10 5 0,-18-8-97,0 0 0,0-1 0,-1 1 0,1-1 0,0 1-1,0-1 1,0 1 0,0-1 0,0 0 0,0 1 0,0-1 0,0 0 0,0 0-1,0 0 1,0 0 0,0 0 0,0 0 0,0 0 0,0 0 0,0 0-1,1-1 1,7-19 58,-4 4-62,-2 6 6,57-150-483,-59 159 467,-1-1 1,1 1 0,0 0 0,0 0 0,-1 0 0,1 0 0,0 0 0,0 0 0,0 0-1,0 0 1,0 0 0,0 0 0,0 1 0,0-1 0,1 0 0,-1 1 0,0-1 0,0 0 0,1 1-1,-1 0 1,0-1 0,1 1 0,-1 0 0,0 0 0,1 0 0,-1 0 0,0 0 0,1 0 0,-1 0-1,0 0 1,1 0 0,1 1 0,6 2-14,-1 0-1,0 1 1,0 0 0,10 7-1,-12-7 24,-1-1-1,1 0 1,0 0-1,-1-1 1,11 4-1,-13-6 2,0 1-1,0-1 1,0 0-1,0 0 1,0 0-1,0-1 1,0 1-1,0-1 0,-1 0 1,1 1-1,0-1 1,0 0-1,-1-1 1,1 1-1,0 0 1,-1-1-1,1 0 1,-1 1-1,0-1 0,0 0 1,1 0-1,-1 0 1,3-5-1,2-4 11,0 0 0,-1-1 0,0 1 0,5-18 0,9-16 12,17-37 0,8-12 57,-9 46 116,-36 48-196,0 0 0,0 0 1,0 0-1,0 0 0,1 0 1,-1 0-1,0 0 0,0 0 1,0 0-1,0 0 1,0 0-1,1 0 0,-1 0 1,0 0-1,0 0 0,0 0 1,0 0-1,0 0 1,1 0-1,-1 0 0,0 0 1,0 0-1,0 0 0,0 0 1,0 1-1,0-1 1,1 0-1,-1 0 0,0 0 1,0 0-1,0 0 0,0 0 1,0 0-1,0 1 1,0-1-1,0 0 0,0 0 1,1 0-1,-1 0 0,0 0 1,0 0-1,0 1 0,0-1 1,0 0-1,0 0 1,0 0-1,0 0 0,0 1 1,0-1-1,0 0 0,0 0 1,0 0-1,0 0 1,0 0-1,-1 1 0,1-1 1,0 0-1,0 0 0,0 0 1,0 0-1,0 0 1,0 0-1,0 1 0,0 13 38,0-12-43,1 5 8,-1 0 0,1 0-1,0 0 1,1 0 0,3 10 0,-3-11-1,-2-5-3,0-1 0,0 1 0,0 0 0,1 0 0,-1-1 0,0 1 0,0 0 0,1 0 0,-1-1 0,0 1 1,1 0-1,-1-1 0,1 1 0,-1-1 0,1 1 0,-1 0 0,1-1 0,-1 1 0,1-1 0,0 1 1,-1-1-1,1 0 0,0 1 0,-1-1 0,1 0 0,0 1 0,-1-1 0,1 0 0,0 0 0,0 1 0,-1-1 1,1 0-1,0 0 0,0 0 0,0 0 0,-1 0 0,1 0 0,0 0 0,0-1 0,-1 1 0,1 0 0,0 0 1,0-1-1,-1 1 0,1 0 0,0-1 0,-1 1 0,1 0 0,0-1 0,-1 1 0,1-1 0,0 0 0,24-26 24,-18 16-7,-1 0 1,0-1-1,-1 1 1,0-1-1,6-22 1,-10 29-11,0 0 1,-1 1-1,1-1 1,-1 0-1,0 0 0,0 1 1,0-1-1,-2-6 1,1 8-6,1 1 0,-1 0 0,0 0 0,0 0 0,0 0 0,0 0 0,0 0 0,0 1 0,-1-1 0,1 0 0,-1 0 0,1 1 0,-1-1 0,1 1 0,-1-1 0,0 1 0,0 0 0,-3-2 0,4 3-3,1 0 0,-1 0 0,0-1 0,0 1 1,0 0-1,0 0 0,0 0 0,0 0 0,0 0 0,0 1 0,0-1 0,0 0 0,0 0 0,0 1 0,0-1 0,1 0 0,-1 1 0,0-1 0,0 1 0,0-1 0,1 1 0,-1-1 0,0 1 0,0 0 0,1-1 0,-1 1 1,1 0-1,-1 0 0,0-1 0,1 1 0,0 0 0,-1 0 0,1 0 0,-1 0 0,1 0 0,0-1 0,0 1 0,-1 0 0,1 2 0,-8 37 30,7-33-11,1 1-1,0-1 1,1 0 0,-1 0 0,1 0-1,1 0 1,-1 0 0,1 0-1,1 0 1,-1-1 0,1 1 0,0-1-1,1 1 1,-1-1 0,1 0-1,0-1 1,1 1 0,-1-1 0,1 0-1,7 6 1,-11-10-7,0-1 11,-5-7-742,-3 0-4483</inkml:trace>
</inkml:ink>
</file>

<file path=ppt/ink/ink2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32.936"/>
    </inkml:context>
    <inkml:brush xml:id="br0">
      <inkml:brushProperty name="width" value="0.05" units="cm"/>
      <inkml:brushProperty name="height" value="0.05" units="cm"/>
      <inkml:brushProperty name="color" value="#33CCFF"/>
    </inkml:brush>
  </inkml:definitions>
  <inkml:trace contextRef="#ctx0" brushRef="#br0">49 336 7602,'-16'-57'3202,"16"53"-2834,-1 0 0,1 0 1,0-1-1,1 1 0,-1 0 0,1 0 1,-1 0-1,1 0 0,1 0 1,-1 0-1,0 0 0,1 0 0,0 1 1,0-1-1,3-4 0,4-10 1239,-3 6-638,9-31 3344,-17 40-2600,-4 7-964,-7 9-385,12-12-251,-5 7-34,-1 0-1,2 0 0,-1 1 1,1 0-1,1 0 0,-1 1 0,2-1 1,-1 1-1,1 0 0,1 0 1,0 0-1,-2 15 0,3-17-41,1 0 0,-1 0 0,1 0-1,1 0 1,-1 0 0,1 0 0,1 0-1,0 0 1,0 0 0,0-1 0,1 1-1,0-1 1,0 0 0,1 1 0,0-1 0,8 9-1,-10-13-19,1 0-1,-1-1 0,1 1 0,0-1 1,0 0-1,0 0 0,0 0 0,0 0 0,1 0 1,-1 0-1,0-1 0,1 0 0,0 0 1,-1 0-1,1 0 0,-1 0 0,7 0 1,-5-2 6,1 1 1,-1-1 0,0 0 0,1 0 0,-1 0-1,0-1 1,0 0 0,0 0 0,0 0 0,9-6 0,-1-1 11,0 0 1,-1-2 0,0 1 0,0-2 0,-1 1 0,-1-2 0,11-14 0,-13 15-24,-1 0 1,0-1-1,0 0 0,-1-1 1,-1 1-1,0-1 1,-1 0-1,0 0 0,-1 0 1,-1-1-1,-1 1 0,0-1 1,0 1-1,-1-1 1,-1 1-1,-1-1 0,0 1 1,-1 0-1,0-1 1,-8-20-1,10 33-12,0 0 1,0 1-1,0-1 1,0 0-1,0 0 1,0 1-1,0-1 1,0 1-1,-1-1 1,1 1-1,-4-3 1,5 4-1,0-1 1,-1 1 0,1 0-1,-1 0 1,1 0-1,-1 0 1,1 0 0,-1 0-1,1 0 1,-1 0 0,1 0-1,-1 0 1,1 0-1,0 0 1,-1 0 0,1 0-1,-1 0 1,1 0-1,-1 0 1,1 1 0,-1-1-1,1 0 1,0 0 0,-1 0-1,1 1 1,-1-1-1,1 0 1,0 1 0,-1-1-1,1 1 1,-3 2 1,1 1 1,0-1-1,1 0 1,-1 1-1,1 0 1,-1 0-1,1-1 1,0 1-1,0 0 0,0 5 1,0 6 10,0-1 0,0 1 0,1-1 0,1 1 0,1-1 0,0 1 1,1-1-1,0 0 0,1 0 0,1 0 0,0-1 0,9 17 0,-2-9-302,1-1 0,1-1 0,0 0 0,2-1 0,0 0 0,32 27 1,56 36-4201,-46-41 2858</inkml:trace>
</inkml:ink>
</file>

<file path=ppt/ink/ink2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33.367"/>
    </inkml:context>
    <inkml:brush xml:id="br0">
      <inkml:brushProperty name="width" value="0.05" units="cm"/>
      <inkml:brushProperty name="height" value="0.05" units="cm"/>
      <inkml:brushProperty name="color" value="#33CCFF"/>
    </inkml:brush>
  </inkml:definitions>
  <inkml:trace contextRef="#ctx0" brushRef="#br0">68 44 9618,'-55'-40'9317,"55"40"-9207,0-1 0,0 1 0,-1 0 0,1 0 0,0 0 0,0-1 0,-1 1 0,1 0 0,0 0 0,0 0 1,-1-1-1,1 1 0,0 0 0,0 0 0,-1 0 0,1 0 0,0 0 0,-1 0 0,1 0 0,0 0 0,0 0 0,-1 0 0,1 0 1,0 0-1,-1 0 0,1 0 0,0 0 0,-1 0 0,1 0 0,0 0 0,0 0 0,-1 0 0,1 0 0,0 1 0,0-1 0,-1 0 1,1 0-1,-1 1 0,-1 13 1572,8 20-424,5-1-1068,1-2 0,2 0 0,0 0 0,3-2-1,0 0 1,2 0 0,1-2 0,40 43 0,-54-64-599,-1 0 0,0 0 0,-1 0 0,1 1 0,3 7 0,-7-11-357,0-1-1,0 1 0,0-1 0,-1 1 1,1-1-1,-1 1 0,1-1 0,-1 1 0,0 0 1,0-1-1,-1 5 0,-1 2-1076</inkml:trace>
</inkml:ink>
</file>

<file path=ppt/ink/ink2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33.719"/>
    </inkml:context>
    <inkml:brush xml:id="br0">
      <inkml:brushProperty name="width" value="0.05" units="cm"/>
      <inkml:brushProperty name="height" value="0.05" units="cm"/>
      <inkml:brushProperty name="color" value="#33CCFF"/>
    </inkml:brush>
  </inkml:definitions>
  <inkml:trace contextRef="#ctx0" brushRef="#br0">1 380 9722,'0'-1'335,"0"0"-1,0-1 1,0 1 0,1 0 0,-1 0-1,0 0 1,1 0 0,-1 0-1,1-1 1,-1 1 0,1 0-1,0 0 1,-1 0 0,1 0 0,0 1-1,0-1 1,0 0 0,1-1-1,25-20 1143,-11 8-206,108-113 3077,10-9-1869,-133 135-2475,0 0-1,0 0 0,0 1 1,0-1-1,0 0 1,0 0-1,0 1 1,0-1-1,0 1 1,0-1-1,0 1 0,0-1 1,0 1-1,0 0 1,1-1-1,-1 1 1,2 0-1,-3 0-3,1 0-1,0 1 1,-1-1 0,1 0-1,0 1 1,-1-1 0,1 0-1,0 1 1,-1-1 0,1 1-1,-1-1 1,1 1 0,-1-1-1,1 1 1,-1-1 0,1 1-1,-1-1 1,0 1 0,1 0-1,-1-1 1,1 2 0,1 5-11,0 0 0,0 0 0,-1 0 0,1 14 0,0-4 39,-2-13-22,3 9 13,-1 1 1,2-1-1,9 24 0,-13-34-17,1-1 0,0 0 0,0 0-1,0 0 1,1 1 0,-1-1-1,0 0 1,1 0 0,-1-1-1,1 1 1,0 0 0,0-1 0,0 1-1,0 0 1,0-1 0,0 0-1,0 0 1,0 1 0,0-1-1,0-1 1,1 1 0,-1 0 0,0 0-1,1-1 1,-1 1 0,1-1-1,-1 0 1,0 0 0,1 0-1,2 0 1,3-3 28,1 1-1,-1-1 1,0-1-1,0 1 1,0-2-1,0 1 1,-1-1-1,0 0 1,0 0-1,7-7 1,-2 1 98,-1 0 1,0-1 0,-1 0 0,16-24-1,-23 31-74,-1 0 0,1 1-1,-1-1 1,0 0-1,0 0 1,-1 0 0,1 0-1,-1 0 1,0-10-1,-1 13-35,0 0-1,0 0 1,0-1-1,0 1 1,-1 0-1,1 0 1,-1 1-1,0-1 1,1 0-1,-1 0 1,0 0-1,0 0 1,0 0-1,0 1 1,-1-1-1,1 1 1,0-1-1,-1 1 1,1-1-1,-1 1 1,0 0-1,1-1 1,-1 1-1,0 0 0,0 0 1,1 0-1,-5-1 1,1 0-45,0 1-1,-1-1 1,0 1 0,1 0-1,-1 0 1,0 1 0,0 0-1,0 0 1,1 0 0,-8 1-1,-55 17-2202,0 0-519,43-19 1876</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23.568"/>
    </inkml:context>
    <inkml:brush xml:id="br0">
      <inkml:brushProperty name="width" value="0.05" units="cm"/>
      <inkml:brushProperty name="height" value="0.05" units="cm"/>
      <inkml:brushProperty name="color" value="#FF0066"/>
    </inkml:brush>
  </inkml:definitions>
  <inkml:trace contextRef="#ctx0" brushRef="#br0">1 133 8330,'39'-9'3180,"-38"9"-3042,1 0 0,-1 1 0,0-1 0,0 0 0,0 0 0,0 1-1,0-1 1,0 1 0,0-1 0,0 1 0,0 0 0,0-1 0,0 1 0,0 0-1,0 0 1,-1-1 0,1 1 0,0 0 0,-1 0 0,1 0 0,0 0-1,-1 0 1,1 0 0,-1 0 0,1 0 0,-1 0 0,1 2 0,7 32 2064,-8-31-1838,2 38 1376,-2-26-1220,0-21-247,-1 3-272,1 0 1,0 1 0,0-1 0,0 0-1,1 1 1,-1-1 0,0 1-1,1-1 1,-1 0 0,1 1-1,-1-1 1,1 1 0,0-1 0,-1 1-1,1-1 1,2-2 0,0 3 7,-1-1 1,0 1-1,1-1 1,-1 1 0,1 0-1,0 0 1,-1 0-1,1 1 1,0-1-1,0 0 1,0 1 0,2 0-1,82 1 830,-81-1-702,-1-1 0,0 1 0,0-1 0,0-1 0,0 1 0,0 0 0,0-1 0,9-5 0,-13 7-114,-1 0-1,1-1 0,0 1 0,0 0 1,0-1-1,0 1 0,0-1 1,0 1-1,-1-1 0,1 0 0,0 1 1,-1-1-1,1 0 0,0 1 0,-1-1 1,1 0-1,-1 0 0,1 0 0,-1 0 1,1 1-1,-1-1 0,0 0 0,1 0 1,-1 0-1,0 0 0,0 0 0,1 0 1,-1 0-1,0 0 0,0 0 1,0 0-1,0 0 0,-1 0 0,1 0 1,0 0-1,0 0 0,0 0 0,-1 0 1,1 1-1,-1-1 0,1 0 0,-1 0 1,1 0-1,-1 0 0,1 1 0,-1-1 1,1 0-1,-1 0 0,0 1 1,0-1-1,-1 0 0,-55-46-11,-24-23-3928,80 70 3739,0-1 0,1 0 1,-1 1-1,0-1 0,1 1 0,-1-1 1,1 0-1,-1 0 0,1 1 0,0-1 1,-1 0-1,1 0 0,0 1 0,-1-1 1,1 0-1,0 0 0,0 0 0,0 0 1,0 1-1,-1-2 0,5-6-889</inkml:trace>
</inkml:ink>
</file>

<file path=ppt/ink/ink2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34.272"/>
    </inkml:context>
    <inkml:brush xml:id="br0">
      <inkml:brushProperty name="width" value="0.05" units="cm"/>
      <inkml:brushProperty name="height" value="0.05" units="cm"/>
      <inkml:brushProperty name="color" value="#33CCFF"/>
    </inkml:brush>
  </inkml:definitions>
  <inkml:trace contextRef="#ctx0" brushRef="#br0">3 115 11322,'-1'9'1023,"0"0"-1,1 0 1,0 1-1,0-1 0,1 0 1,1 0-1,-1 0 1,4 10-1,28 73 1313,-17-52-946,-5-9-755,-9-21-484,1 1 1,1-1-1,0 0 0,0 0 0,1-1 0,0 0 1,0 1-1,1-2 0,13 16 0,-28-77 22,5 36-150,-28-153 9,30 149-49,0 0 0,1-1 0,1 1 0,1-1 1,7-39-1,-7 56 14,1 1 0,-1-1 0,1 0 0,0 0 1,0 1-1,1 0 0,-1-1 0,1 1 0,0 0 1,0 0-1,7-7 0,-8 10 1,-1 0 0,1 0 0,-1-1-1,1 1 1,0 0 0,0 0 0,0 1 0,0-1 0,-1 0 0,1 1 0,0-1 0,0 1-1,0-1 1,0 1 0,0 0 0,0 0 0,0 0 0,0 0 0,0 0 0,0 1 0,0-1-1,0 0 1,0 1 0,0 0 0,0-1 0,0 1 0,0 0 0,0 0 0,-1 0 0,1 0-1,2 2 1,-2-1 1,0 0-1,0 0 1,0 0 0,0 0-1,-1 1 1,1-1-1,-1 0 1,1 1-1,-1-1 1,0 1-1,0 0 1,0-1 0,0 1-1,-1 0 1,1 4-1,2 47 27,-3-37-15,0-4-1,0 0 0,-1 0 1,-1 0-1,0 0 1,-4 14-1,5-24-8,0 1 0,0 0 0,-1-1 0,1 1 0,-1-1 0,0 1 1,1-1-1,-2 0 0,1 0 0,0 0 0,0 0 0,-1 0 0,0-1 0,0 1 0,1-1 0,-1 1 0,-1-1 0,1 0 0,0 0 0,0 0 0,-1-1 1,-3 2-1,6-3-43,0 0 0,0 1 0,0-1 0,0 0 0,1 0 0,-1 0 0,0 0 0,0 0 0,0-1 0,0 1 0,1 0 0,-1 0 0,0 0 0,0-1 0,0 1 0,1 0 0,-1-1 0,0 1 0,0-1 0,1 1 0,-1-1 0,0 1 0,1-1 0,-1 0 0,0 0 0,-10-24-1863,10 16 1058,-1 1-1,2 0 1,-1-1-1,1-11 1,7-13-516</inkml:trace>
</inkml:ink>
</file>

<file path=ppt/ink/ink2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34.978"/>
    </inkml:context>
    <inkml:brush xml:id="br0">
      <inkml:brushProperty name="width" value="0.05" units="cm"/>
      <inkml:brushProperty name="height" value="0.05" units="cm"/>
      <inkml:brushProperty name="color" value="#33CCFF"/>
    </inkml:brush>
  </inkml:definitions>
  <inkml:trace contextRef="#ctx0" brushRef="#br0">0 665 8706,'100'-22'3809,"-94"20"-3080,0 1 1,0-1-1,0-1 1,0 1-1,-1-1 1,10-5-1,-11 4-372,0 1 0,0 0 0,-1-1-1,1 0 1,-1 0 0,0 0 0,0-1 0,4-8 0,-3 7 28,1-4-33,-1 0 0,0 0 0,0-1 0,-1 0 0,0 0 0,-1 0-1,2-21 1,-3 26-294,-1 1-1,-1-1 0,1 0 0,-1 1 0,0-1 0,0 1 0,-3-11 0,3 14-50,-1-1 0,1 1 0,0-1 0,-1 1 0,1 0 0,-1 0 0,1 0 0,-1 0 0,0 0 0,0 0 0,0 0 0,0 0 0,-1 1 0,1-1 0,0 1 0,-5-2 0,6 2-7,-1 1 0,0-1 0,1 1-1,-1 0 1,0 0 0,1-1 0,-1 1 0,0 1-1,1-1 1,-1 0 0,0 0 0,1 0 0,-1 1-1,0-1 1,1 1 0,-1 0 0,1-1 0,-1 1-1,1 0 1,-1 0 0,1 0 0,0 0 0,-1 0-1,1 0 1,0 0 0,0 0 0,0 1 0,0-1-1,0 0 1,0 1 0,0-1 0,0 1-1,1-1 1,-1 1 0,0 2 0,-3 3 8,1 0 1,1 1-1,0-1 1,0 1-1,0 0 1,0 10-1,1-13 16,1 0-1,0-1 0,0 1 0,0 0 1,1 0-1,-1 0 0,1 0 1,1 0-1,-1 0 0,1-1 1,-1 1-1,1 0 0,1-1 1,-1 0-1,1 1 0,-1-1 0,1 0 1,0 0-1,1-1 0,-1 1 1,1-1-1,-1 1 0,1-1 1,0 0-1,0-1 0,1 1 0,-1-1 1,1 1-1,-1-1 0,1-1 1,6 3-1,-3-2-4,-1-1 0,1 0 0,0 0 1,0 0-1,-1-1 0,1-1 0,0 1 0,-1-1 0,1 0 0,0-1 0,-1 0 1,1 0-1,-1 0 0,0-1 0,0 0 0,0-1 0,0 0 0,0 0 0,10-8 1,-6 2-13,-1 0 1,0-1 0,-1 0 0,0-1 0,-1 1-1,0-2 1,-1 1 0,0-1 0,7-18 0,-2-5 39,-1-2-1,8-44 1,-19 80-26,0 0 1,0 0-1,0 0 0,1 0 0,-1 1 1,1-1-1,0 0 0,-1 0 0,1 1 1,0-1-1,0 0 0,0 1 0,0-1 1,0 1-1,0-1 0,1 1 0,-1 0 1,0 0-1,1-1 0,2-1 0,-2 3 40,0 0-1,0 0 1,0 0-1,0 0 0,0 0 1,0 0-1,0 0 0,0 1 1,0-1-1,0 1 1,0 0-1,0-1 0,0 1 1,0 0-1,-1 0 0,1 0 1,0 0-1,-1 0 1,3 3-1,-1-2 17,1 1 1,-1 0-1,-1-1 0,1 1 0,0 1 1,-1-1-1,1 0 0,-1 1 1,0-1-1,0 1 0,-1-1 1,2 6-1,11 47 328,-10-33-363,2-80 86,-7 24-120,4-75-1,-2 99-7,0 0 1,1 0-1,0 0 1,0 0-1,1 0 0,0 0 1,1 1-1,-1-1 1,8-9-1,-10 17-1,0 0 0,0-1 0,0 1-1,0 0 1,0 0 0,0 0 0,1 0 0,-1 0 0,0 0 0,1 0-1,-1 0 1,1 0 0,-1 1 0,1-1 0,0 1 0,-1-1 0,1 1 0,-1-1-1,1 1 1,0 0 0,-1 0 0,1 0 0,0 0 0,-1 0 0,1 0 0,0 1-1,-1-1 1,1 0 0,0 1 0,1 0 0,6 3 3,0 0 0,0 1 0,0 0-1,9 7 1,17 9 157,-32-20-149,-1-1 0,0 1 0,0-1 0,0 0-1,1 0 1,-1 0 0,0 0 0,0 0 0,0 0-1,1-1 1,-1 1 0,0-1 0,0 1 0,0-1 0,0 0-1,0 0 1,0 0 0,0 0 0,0 0 0,0 0-1,-1-1 1,1 1 0,0-1 0,-1 1 0,1-1-1,-1 0 1,1 1 0,-1-1 0,0 0 0,2-4 0,-1 2-190,1 0-1,-1 0 1,0 0 0,-1-1 0,1 1 0,1-8 0,-3 9-281,1 0 1,-1 1-1,0-1 0,0 0 0,0 0 0,0 0 0,-1 0 1,1 0-1,-1 1 0,-1-5 0,-2 1-2236,-4 5 1173</inkml:trace>
</inkml:ink>
</file>

<file path=ppt/ink/ink2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35.476"/>
    </inkml:context>
    <inkml:brush xml:id="br0">
      <inkml:brushProperty name="width" value="0.05" units="cm"/>
      <inkml:brushProperty name="height" value="0.05" units="cm"/>
      <inkml:brushProperty name="color" value="#33CCFF"/>
    </inkml:brush>
  </inkml:definitions>
  <inkml:trace contextRef="#ctx0" brushRef="#br0">56 214 14147,'14'-1'15019,"-15"1"-14907,-1 0 840,-64-212-16067</inkml:trace>
</inkml:ink>
</file>

<file path=ppt/ink/ink2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47.632"/>
    </inkml:context>
    <inkml:brush xml:id="br0">
      <inkml:brushProperty name="width" value="0.05" units="cm"/>
      <inkml:brushProperty name="height" value="0.05" units="cm"/>
      <inkml:brushProperty name="color" value="#33CCFF"/>
    </inkml:brush>
  </inkml:definitions>
  <inkml:trace contextRef="#ctx0" brushRef="#br0">0 11 7338,'4'0'7689,"7"2"-4497,32 3-2807,179-14 3223,-65 1-1225,32 11-897,-154 0-1066,0 1-1,0 2 1,48 15-1,-77-19-516,0 0 0,0 0 0,0 1 0,0 0 0,0 0 0,-1 0 0,1 1 0,-1 0 0,0 0 0,0 0 0,0 1 0,-1 0 0,1-1 0,-1 2 0,4 6 0,3-2-2089,1-18 858</inkml:trace>
</inkml:ink>
</file>

<file path=ppt/ink/ink2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48.354"/>
    </inkml:context>
    <inkml:brush xml:id="br0">
      <inkml:brushProperty name="width" value="0.05" units="cm"/>
      <inkml:brushProperty name="height" value="0.05" units="cm"/>
      <inkml:brushProperty name="color" value="#33CCFF"/>
    </inkml:brush>
  </inkml:definitions>
  <inkml:trace contextRef="#ctx0" brushRef="#br0">1 1 8634,'0'2'577,"0"0"0,0 0 0,0 0 0,0 0 0,0 1 0,0-1 0,1 0 0,-1 0 0,1 0 0,0 3 0,22 32 1334,-10-16-722,52 95 1791,-37-62-2404,2-2 0,2 0 0,58 70 0,-85-117-640,-1 0 0,1-1 0,1 1 0,-1-1 0,7 4 0,-12-8 31,0 0 0,0 0 0,0 0 0,0 0-1,0 1 1,1-1 0,-1 0 0,0 0 0,0 0 0,0 0 0,0 0 0,1 0 0,-1 0-1,0 0 1,0 0 0,0 0 0,0 0 0,1-1 0,-1 1 0,0 0 0,0 0 0,0 0 0,0 0-1,0 0 1,1 0 0,-1 0 0,0 0 0,0 0 0,0 0 0,0-1 0,0 1 0,0 0 0,0 0-1,1 0 1,-1 0 0,0 0 0,0 0 0,0-1 0,0 1 0,0 0 0,0 0 0,0 0 0,0 0-1,0-1 1,0 1 0,0 0 0,0 0 0,0 0 0,0 0 0,0-1 0,0 1 0,0 0-1,0 0 1,0 0 0,0 0 0,0 0 0,0-1 0,0 1 0,0 0 0,0 0 0,-1 0 0,1 0-1,0 0 1,0-1 0,0 1 0,-4-17-1435,2 12 983,-6-26-1568,-4-7 826</inkml:trace>
</inkml:ink>
</file>

<file path=ppt/ink/ink2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48.910"/>
    </inkml:context>
    <inkml:brush xml:id="br0">
      <inkml:brushProperty name="width" value="0.05" units="cm"/>
      <inkml:brushProperty name="height" value="0.05" units="cm"/>
      <inkml:brushProperty name="color" value="#33CCFF"/>
    </inkml:brush>
  </inkml:definitions>
  <inkml:trace contextRef="#ctx0" brushRef="#br0">19 181 7650,'-18'15'10313,"128"-100"-8226,-84 64-1559,-8 5-15,1 2 0,31-18 0,-42 28-386,0 0 0,1 0 0,-1 1 0,1 0 0,0 1 0,-1-1 1,1 2-1,0-1 0,16 0 0,-22 2-113,0 0 0,0 1 0,0-1 0,-1 0 0,1 1 0,0-1 0,0 1 0,0 0 1,-1 0-1,1 0 0,0 1 0,-1-1 0,1 0 0,-1 1 0,0 0 0,1-1 0,-1 1 0,0 0 0,3 4 1,-3-3-7,0 1 0,0 0 1,0 0-1,0 0 1,-1 0-1,1 0 1,-1 1-1,0-1 0,0 0 1,-1 1-1,1 6 1,-2 10-3,0 1 0,-2-1 0,0 0 0,-8 25 0,8-33 11,-4 15-80,-20 47 0,93-108-596,-45 22 641,1 2 0,0 0 0,27-6 0,-40 13 49,0 0-1,0 0 0,0 1 0,0 1 0,0-1 0,0 1 0,1 1 0,-1 0 0,0 0 0,0 0 0,10 4 0,-16-3-4,0-1-1,-1 1 0,1 0 1,0-1-1,-1 1 0,1 1 1,-1-1-1,0 0 0,0 1 1,0-1-1,0 1 0,0-1 1,0 1-1,-1 0 0,1 0 1,-1 0-1,0 0 0,0 0 1,0 0-1,0 0 0,0 0 1,-1 0-1,1 1 0,-1-1 1,0 0-1,0 0 0,-1 5 1,0 7 70,0-1 1,-1 1 0,-1-1 0,-8 24 0,5-19-51,0 0 0,-2-1 0,0 0 0,-2-1 0,1 1 0,-2-2 0,0 0 0,-2 0 0,-25 26 0,32-38-58,1 0 1,-1 0-1,0-1 0,-11 6 1,15-9-54,1 1 0,-1-1 1,1 1-1,-1-1 0,1 0 0,-1 1 1,0-1-1,1 0 0,-1 0 0,1 0 1,-4-1-1,4 1-7,1 0-1,-1 0 1,1-1-1,-1 1 1,1 0 0,-1-1-1,1 1 1,-1-1-1,1 1 1,-1-1 0,1 1-1,-1-1 1,1 1-1,0-1 1,-1 1 0,1-1-1,0 1 1,-1-1-1,1 1 1,0-1 0,0 0-1,0 1 1,-1-1-1,1 0 1,0 1 0,0-1-1,0 1 1,0-1-1,0 0 1,0 0 0,1-6-469,0 0 0,0 0 1,1 1-1,-1-1 1,2 0-1,-1 1 0,4-7 1,13-32-612</inkml:trace>
</inkml:ink>
</file>

<file path=ppt/ink/ink2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49.362"/>
    </inkml:context>
    <inkml:brush xml:id="br0">
      <inkml:brushProperty name="width" value="0.05" units="cm"/>
      <inkml:brushProperty name="height" value="0.05" units="cm"/>
      <inkml:brushProperty name="color" value="#33CCFF"/>
    </inkml:brush>
  </inkml:definitions>
  <inkml:trace contextRef="#ctx0" brushRef="#br0">65 66 8378,'6'-4'10330,"-11"10"-7039,-1 5-3675,-5 10 780,1 1 0,1 0 1,2 1-1,0-1 0,1 1 0,-3 27 0,9-44-319,-1-1 0,1 0 1,1 1-1,-1-1 0,3 11 0,-3-15-70,0 0-1,0 0 0,0-1 0,1 1 0,-1 0 0,0 0 0,1 0 1,-1 0-1,1 0 0,-1-1 0,1 1 0,-1 0 0,1 0 1,0-1-1,-1 1 0,1 0 0,0-1 0,-1 1 0,1-1 0,0 1 1,0-1-1,-1 1 0,1-1 0,0 0 0,0 1 0,0-1 1,0 0-1,0 0 0,0 1 0,0-1 0,0 0 0,-1 0 0,1 0 1,0 0-1,0 0 0,0 0 0,0-1 0,0 1 0,0 0 1,0 0-1,0-1 0,0 0 0,5-1-1,-1-1 0,1 0 0,-1 0 0,0-1 0,0 1 0,-1-1 0,1 0 0,-1 0 0,0-1 0,0 0 0,0 1 0,0-1 0,-1-1 0,0 1 0,0 0 0,0-1 0,-1 1 0,2-9-1,4-9 11,-2-1-1,-1 0 0,2-28 0,-7 54 18,0 0 0,0 0 0,1 0 0,-1 0 0,0 0 1,1 0-1,0 0 0,-1 0 0,1 0 0,0 0 0,0 0 0,0 0 0,0 0 1,0-1-1,0 1 0,1 0 0,-1-1 0,1 1 0,-1-1 0,1 0 1,-1 1-1,1-1 0,0 0 0,0 0 0,-1 0 0,1 0 0,0 0 0,3 0 1,2 2-121,0 0 1,1-1-1,-1 0 1,1-1 0,-1 1-1,12-1 1,-16-1-65,-1 0 0,1 0-1,0-1 1,-1 0 0,1 1 0,0-1 0,-1 0 0,1 0 0,-1-1-1,1 1 1,-1 0 0,0-1 0,1 0 0,-1 1 0,0-1 0,0 0-1,3-3 1,24-37-3788,-28 40 3764,34-62-4677,-20 27 3593</inkml:trace>
</inkml:ink>
</file>

<file path=ppt/ink/ink2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49.793"/>
    </inkml:context>
    <inkml:brush xml:id="br0">
      <inkml:brushProperty name="width" value="0.05" units="cm"/>
      <inkml:brushProperty name="height" value="0.05" units="cm"/>
      <inkml:brushProperty name="color" value="#33CCFF"/>
    </inkml:brush>
  </inkml:definitions>
  <inkml:trace contextRef="#ctx0" brushRef="#br0">16 789 7138,'9'-87'3462,"-10"77"-1564,-4 14-709,-4 13 445,6-10-1286,2 0 0,-1 0 0,1 0 0,0 0 1,0 0-1,1 0 0,0 1 0,0-1 0,1 0 0,-1 0 1,2 0-1,-1 0 0,1 0 0,0 0 0,1 0 1,-1 0-1,6 8 0,-6-11-294,0 0 0,1 0 0,0-1 0,-1 1 0,1-1 0,1 1 0,-1-1 0,0 0 0,1 0 0,0 0 0,-1-1 0,1 1 0,0-1 0,0 0 1,1 0-1,-1 0 0,0-1 0,1 0 0,-1 1 0,1-1 0,-1-1 0,1 1 0,-1-1 0,1 0 0,-1 0 0,1 0 0,7-2 0,-3 0-54,-1-1-1,0 0 1,1 0 0,-1-1 0,-1 0-1,1 0 1,-1-1 0,1 0 0,-1-1-1,-1 1 1,1-1 0,-1 0 0,0-1-1,0 0 1,-1 0 0,0 0 0,0 0-1,4-11 1,0 1-25,-1-1 0,0 1 0,-2-2 1,0 1-1,-1-1 0,-1 0 0,3-27 0,-6 17 5,-1-1 1,-2 0-1,-1 1 0,-1-1 1,-1 1-1,-2 0 1,-1 1-1,-20-50 0,-12-10 38,-68-107 0,107 193-17,0 0 20,0 0 1,-1 0-1,1 0 0,-1 0 1,1 0-1,-1 0 1,0 1-1,1-1 0,-1 1 1,0-1-1,-3 0 1,5 1-6,-1 1 0,0 0 1,1 0-1,-1 0 1,0 0-1,1 0 0,-1 0 1,0 0-1,1 0 1,-1 0-1,0 0 0,1 0 1,-1 0-1,0 0 1,1 1-1,-1-1 1,1 0-1,-1 0 0,0 1 1,1-1-1,-1 0 1,1 1-1,-1-1 0,1 1 1,-1-1-1,1 1 1,-1-1-1,1 1 0,-1-1 1,1 1-1,0-1 1,-1 1-1,1-1 0,0 1 1,0 0-1,-1-1 1,1 1-1,0-1 0,0 1 1,0 0-1,0-1 1,0 1-1,0 0 0,0 1 1,-1 5 113,0 1 0,1 0 0,0 0 1,0 0-1,1 0 0,0 0 0,0-1 0,1 1 1,0 0-1,0-1 0,1 1 0,6 11 1,7 13 443,29 43 0,-39-66-456,123 173 1102,-94-137-1108,11 14 33,2 2-801,-32-35-5631,-23-48 6960,-1-6-450</inkml:trace>
</inkml:ink>
</file>

<file path=ppt/ink/ink2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50.267"/>
    </inkml:context>
    <inkml:brush xml:id="br0">
      <inkml:brushProperty name="width" value="0.05" units="cm"/>
      <inkml:brushProperty name="height" value="0.05" units="cm"/>
      <inkml:brushProperty name="color" value="#33CCFF"/>
    </inkml:brush>
  </inkml:definitions>
  <inkml:trace contextRef="#ctx0" brushRef="#br0">8 126 8698,'-5'17'4233,"2"-4"-1553,21-10-1303,7-6-137,2-15-464,11-4-152,-7-6-256,3-2-256,-6 4-944,-6 3-584,4 15 800</inkml:trace>
</inkml:ink>
</file>

<file path=ppt/ink/ink2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50.669"/>
    </inkml:context>
    <inkml:brush xml:id="br0">
      <inkml:brushProperty name="width" value="0.05" units="cm"/>
      <inkml:brushProperty name="height" value="0.05" units="cm"/>
      <inkml:brushProperty name="color" value="#33CCFF"/>
    </inkml:brush>
  </inkml:definitions>
  <inkml:trace contextRef="#ctx0" brushRef="#br0">0 443 10106,'15'4'981,"-10"-2"-597,0 0 0,1-1 0,-1 0 0,1 0 0,8 0 0,-13-1-289,0 0 0,0 0 0,1 0 1,-1 0-1,0-1 0,0 1 0,0 0 0,1-1 0,-1 1 0,0-1 0,0 1 0,0-1 0,0 0 0,0 1 0,0-1 0,0 0 1,0 0-1,0 0 0,-1 0 0,1 0 0,0 0 0,0 0 0,-1 0 0,1 0 0,-1 0 0,1 0 0,-1 0 0,1-1 0,0-1 0,2-12 327,0 0-1,-1 0 1,0 0-1,-1-1 1,-1 1-1,0-1 0,-1 1 1,-1 0-1,0-1 1,-1 1-1,-10-26 1,12 38-397,0 1 1,0-1 0,0 1-1,0 0 1,0 0 0,-1-1-1,0 1 1,1 0 0,-1 0 0,0 0-1,-3-2 1,4 4-21,1-1 1,-1 1 0,0 0-1,1 0 1,-1-1-1,0 1 1,0 0-1,0 0 1,1 0-1,-1 0 1,0 0 0,0 0-1,1 0 1,-1 0-1,0 0 1,0 0-1,0 0 1,1 0-1,-1 1 1,0-1 0,0 0-1,1 1 1,-1-1-1,0 0 1,1 1-1,-1-1 1,0 1-1,1-1 1,-1 1 0,1-1-1,-1 1 1,1 0-1,-1-1 1,1 1-1,-1 0 1,1-1-1,0 1 1,-1 0 0,1-1-1,-1 3 1,-1 3 20,-1 0 0,1 1 1,0 0-1,0 0 0,0 0 0,1-1 1,0 1-1,1 0 0,0 0 1,0 1-1,0-1 0,1 0 0,0 0 1,0-1-1,1 1 0,-1 0 1,6 11-1,-6-14-15,1-1 1,-1 1-1,1 0 1,0-1-1,0 1 1,0-1-1,1 0 1,-1 0-1,1 1 1,0-2-1,0 1 1,0 0 0,0-1-1,0 1 1,1-1-1,-1 0 1,1 0-1,-1 0 1,1-1-1,0 1 1,-1-1-1,1 0 1,0 0-1,0 0 1,0 0-1,0-1 1,0 0-1,0 0 1,0 0-1,0 0 1,8-2-1,-8 1-1,1-1 0,-1 1-1,0-1 1,0 0 0,0-1 0,0 1-1,0-1 1,0 0 0,0 0 0,-1 0-1,0 0 1,1 0 0,-1-1 0,-1 0-1,1 1 1,0-1 0,-1 0 0,3-6-1,4-10 37,0-1 0,9-35 0,-5 15-33,-13 41-11,0 0 0,1-1 0,-1 1 0,0 0-1,1 0 1,-1-1 0,0 1 0,1 0 0,-1 0-1,0 0 1,1-1 0,-1 1 0,1 0 0,-1 0 0,0 0-1,1 0 1,-1 0 0,1 0 0,-1 0 0,1 0 0,-1 0-1,0 0 1,1 0 0,-1 0 0,1 0 0,-1 0 0,1 0-1,-1 0 1,0 0 0,1 0 0,-1 1 0,0-1-1,1 0 1,-1 0 0,1 1 0,-1-1 0,0 0 0,1 0-1,-1 1 1,27 18 226,1 0 122,-24-18-322,0 1 1,0-1-1,0 0 1,1-1-1,-1 1 1,0-1-1,1 1 0,-1-1 1,1 0-1,-1-1 1,0 1-1,1-1 0,-1 0 1,0 0-1,1 0 1,-1-1-1,0 0 1,0 1-1,0-1 0,0-1 1,-1 1-1,1 0 1,-1-1-1,1 0 1,-1 0-1,0 0 0,0 0 1,0-1-1,0 1 1,-1-1-1,4-6 0,0 1-17,-1 0-1,-1-1 0,0 0 0,0 0 0,-1 0 0,0 0 0,-1-1 0,0 1 0,0-1 0,-1 1 0,-1-1 0,0-14 0,-5-23 602,5 52-385,3 4-158,0 0 0,1 0 0,-1 0 0,1-1-1,1 1 1,0-1 0,0 0 0,0 0 0,9 8 0,-3-2-8,-6-6-139,0-1 157,0 1-1,0-1 1,1 0-1,8 7 1,-13-13-122,-1 1 0,1-1 0,0 1 0,-1-1 0,1 1 0,0-1 0,0 0 0,-1 1 0,1-1-1,0 0 1,0 0 0,-1 0 0,1 1 0,0-1 0,0 0 0,0 0 0,-1 0 0,1 0 0,0 0 0,0-1 0,-1 1 0,1 0 0,0 0 0,0 0 0,0-1 0,-1 1 0,1 0 0,0-1 0,-1 1 0,1 0 0,0-1 0,-1 1 0,1-1 0,0 1 0,-1-1 0,1 0 0,-1 1 0,1-1 0,-1 0 0,0 1 0,1-1 0,-1 0 0,1 1 0,-1-1 0,0 0 0,0 0 0,1 1 0,-1-1 0,0 0 0,0-1 0,9-42-4685,-6 13 3293</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23.967"/>
    </inkml:context>
    <inkml:brush xml:id="br0">
      <inkml:brushProperty name="width" value="0.05" units="cm"/>
      <inkml:brushProperty name="height" value="0.05" units="cm"/>
      <inkml:brushProperty name="color" value="#FF0066"/>
    </inkml:brush>
  </inkml:definitions>
  <inkml:trace contextRef="#ctx0" brushRef="#br0">0 76 8002,'61'-71'3619,"-61"70"-3499,0 1 0,0 0-1,1 0 1,-1-1 0,0 1-1,0 0 1,1 0 0,-1-1-1,0 1 1,1 0 0,-1 0-1,0 0 1,1-1 0,-1 1-1,1 0 1,-1 0 0,0 0-1,1 0 1,-1 0 0,0 0-1,1 0 1,-1 0 0,1 0-1,-1 0 1,0 0 0,1 0-1,-1 0 1,1 0 0,-1 0-1,0 0 1,1 1 0,-1-1-1,0 0 1,1 0 0,-1 0-1,0 1 1,1-1 0,-1 0 0,0 0-1,1 1 1,-1-1 0,0 0-1,0 1 1,1-1 0,-1 0-1,0 1 1,12 19 922,-10-14-403,16 28 473,-1 0 0,-2 0 0,13 46 0,-18-50-893,-7-20-284,0 0 0,0 0 0,1 21 0,-6-6-3455,1-25 3344,1 1 0,-1-1 0,1 1 0,-1-1 0,1 0 0,-1 1 0,0-1 0,1 0 0,-1 0 0,0 1 0,1-1 0,-1 0 0,0 0 0,0 0 0,1 0 0,-1 0 0,0 0 0,1 0 1,-1 0-1,0 0 0,1 0 0,-1 0 0,0 0 0,0-1 0,0 1 84,-12-4-1276</inkml:trace>
  <inkml:trace contextRef="#ctx0" brushRef="#br0" timeOffset="1">79 190 8194,'49'-9'5645,"84"-16"884,-127 23-6269,2 0 16,0 0 1,1 1-1,-1 0 1,10 0-1,-17 1-248,1 0-1,-1 0 0,0 0 0,1 0 0,-1 0 1,0 0-1,0 1 0,1-1 0,-1 0 1,0 1-1,0-1 0,1 1 0,-1 0 1,0-1-1,0 1 0,0 0 0,0 0 0,0-1 1,0 1-1,0 0 0,0 0 0,0 0 1,0 0-1,-1 1 0,1-1 0,0 0 1,-1 0-1,1 0 0,-1 0 0,1 1 0,-1-1 1,1 3-1,3 15 121,1 0 0,10 29 1,-5-21-900</inkml:trace>
</inkml:ink>
</file>

<file path=ppt/ink/ink2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51.102"/>
    </inkml:context>
    <inkml:brush xml:id="br0">
      <inkml:brushProperty name="width" value="0.05" units="cm"/>
      <inkml:brushProperty name="height" value="0.05" units="cm"/>
      <inkml:brushProperty name="color" value="#33CCFF"/>
    </inkml:brush>
  </inkml:definitions>
  <inkml:trace contextRef="#ctx0" brushRef="#br0">2 79 7954,'-2'10'3168,"2"-2"-2015,6-2-873,6-6-24,5 0-624,5 0-569,8-8 585</inkml:trace>
  <inkml:trace contextRef="#ctx0" brushRef="#br0" timeOffset="1">187 82 6505,'56'19'3959,"-55"-19"-3767,0 1 1,0-1-1,0 1 1,0 0-1,-1 0 1,1-1 0,0 1-1,0 0 1,-1 0-1,1 0 1,-1 0-1,1 0 1,-1 0 0,1 0-1,-1 0 1,1 0-1,-1 0 1,0 0-1,1 0 1,-1 0 0,0 0-1,0 0 1,0 0-1,0 0 1,0 2-1,-6 24 1892,5-25-1786,-6 19 962,5-15-997,-1 0 0,1 0 0,1 1 0,-1-1-1,0 8 1,2-12-224,0 0-1,0 0 1,0 0 0,0 0-1,1 0 1,-1 0 0,1 0-1,-1 0 1,1 0 0,0 0-1,0 0 1,0-1-1,0 1 1,0 0 0,0-1-1,0 1 1,0 0 0,1-1-1,-1 0 1,1 1 0,2 1-1,-3-3-13,-1 1 0,1-1 0,-1 0 0,1 0 0,-1 0 0,1 0 0,0 0 0,-1 0-1,1 0 1,0 0 0,-1 0 0,1 0 0,-1 0 0,1 0 0,-1 0 0,1-1 0,0 1 0,-1 0 0,1 0-1,-1-1 1,1 1 0,-1 0 0,1-1 0,-1 1 0,1 0 0,-1-1 0,1 1 0,-1-1 0,0 1 0,1-1-1,-1 1 1,0-1 0,1 1 0,-1-1 0,0 0 0,15-24 485,-13 21-426,27-60 700,9-16-236,-34 72-535,1 0 0,1 1 0,-1-1 0,1 1 0,0 1 0,1-1 1,9-7-1,-14 12-109,1 0 0,0 0 0,0 1 0,0-1 1,0 1-1,0 0 0,0-1 0,4 1 1,-6 0-15,0 1-1,1 0 1,-1 0 0,0 0 0,0 0 0,0 0 0,0 0 0,1 0 0,-1 0 0,0 0 0,0 1 0,0-1 0,0 0 0,1 1 0,-1-1 0,0 1 0,0-1 0,0 1 0,0 0 0,0-1 0,0 1 0,-1 0 0,1 0 0,2 1 0,7 19-1140</inkml:trace>
</inkml:ink>
</file>

<file path=ppt/ink/ink2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51.515"/>
    </inkml:context>
    <inkml:brush xml:id="br0">
      <inkml:brushProperty name="width" value="0.05" units="cm"/>
      <inkml:brushProperty name="height" value="0.05" units="cm"/>
      <inkml:brushProperty name="color" value="#33CCFF"/>
    </inkml:brush>
  </inkml:definitions>
  <inkml:trace contextRef="#ctx0" brushRef="#br0">51 10 8914,'0'0'187,"0"-1"0,0 1 0,0-1 1,0 1-1,0 0 0,0-1 0,-1 1 0,1 0 0,0-1 0,0 1 1,0 0-1,0-1 0,0 1 0,-1 0 0,1-1 0,0 1 1,0 0-1,0 0 0,-1-1 0,1 1 0,0 0 0,-1 0 1,1-1-1,0 1 0,0 0 0,-1 0 0,1 0 0,0 0 0,-1-1 1,1 1-1,0 0 0,-1 0 0,1 0 0,-1 0 0,1 0 1,0 0-1,-1 0 0,1 0 0,0 0 0,-1 0 0,1 0 0,0 0 1,-1 0-1,1 0 0,0 0 0,-1 1 0,1-1 0,0 0 1,-1 0-1,1 0 0,0 0 0,-1 1 0,-13 25 2835,-3 38-1872,15-50-977,0-1 0,1 1 0,1-1 0,0 1 1,1-1-1,0 1 0,1-1 0,6 22 0,-7-31-194,1 1-1,-1-1 1,1 0 0,0 0-1,0 0 1,1 0 0,-1 0 0,1-1-1,0 1 1,0-1 0,0 1-1,1-1 1,-1 0 0,1 0-1,-1-1 1,1 1 0,0-1-1,0 1 1,0-1 0,0-1 0,1 1-1,-1-1 1,0 1 0,1-1-1,-1 0 1,1-1 0,0 1-1,-1-1 1,6 0 0,0 0-600,1-1 0,0 0 0,0-1 0,0 0 0,-1 0 0,1-2 0,-1 1 0,0-1 0,0 0 0,0-1 0,16-11 0,1-7-792</inkml:trace>
</inkml:ink>
</file>

<file path=ppt/ink/ink2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52.036"/>
    </inkml:context>
    <inkml:brush xml:id="br0">
      <inkml:brushProperty name="width" value="0.05" units="cm"/>
      <inkml:brushProperty name="height" value="0.05" units="cm"/>
      <inkml:brushProperty name="color" value="#33CCFF"/>
    </inkml:brush>
  </inkml:definitions>
  <inkml:trace contextRef="#ctx0" brushRef="#br0">0 882 10378,'10'-7'1033,"0"-1"-1,-1 0 0,0 0 1,0-1-1,-1 0 0,0-1 1,0 0-1,-1 0 0,-1-1 1,0 1-1,6-14 0,18-56 1544,-28 72-2469,1-1 1,-1 0-1,-1 0 1,0 0-1,0 0 1,-1 0-1,0-13 1,0 21-108,0 1 0,0-1 1,0 0-1,0 0 0,0 0 1,0 1-1,0-1 0,0 0 1,-1 0-1,1 1 0,0-1 1,0 0-1,-1 1 0,1-1 1,0 0-1,-1 1 0,1-1 1,-1 0-1,1 1 0,-1-1 1,1 1-1,-1-1 0,1 0 1,-1 1-1,0 0 0,0-1 1,0 1-4,0 0 0,1 1 0,-1-1 0,0 1 0,0-1 0,1 1 1,-1-1-1,0 1 0,1-1 0,-1 1 0,0 0 0,1-1 1,-1 1-1,1 0 0,-1 0 0,1-1 0,-1 3 0,-17 42-94,16-36 85,0 1 0,1-1 0,1 0 0,-1 1 0,1-1 0,1 1 0,0-1 0,0 1 0,1-1 0,5 17 0,-6-23 10,1 1 0,-1-1 1,1 0-1,-1 0 1,1 0-1,0 0 1,0 0-1,0-1 1,1 1-1,-1 0 1,1-1-1,-1 0 1,1 1-1,0-1 0,0 0 1,0-1-1,0 1 1,0 0-1,0-1 1,1 0-1,-1 0 1,0 0-1,1 0 1,-1 0-1,1-1 1,-1 1-1,1-1 1,-1 0-1,1 0 0,-1 0 1,1-1-1,4 0 1,0-1 0,1-1 0,0 0 1,-1 0-1,1-1 0,-1 0 0,0 0 1,0-1-1,-1 0 0,1 0 0,-1-1 1,0 0-1,-1 0 0,1 0 0,-1-1 1,-1 0-1,1-1 0,6-11 1,1-3 0,-2 0 1,0 0 0,-2-1-1,0-1 1,7-30 0,-11 32 13,-1 0 0,-1 0 1,-1 0-1,-1 0 0,-1-1 1,-1 1-1,-1 0 0,0-1 1,-2 1-1,-1 1 0,-13-39 1,18 58-15,-1 1 0,1-1 1,-1 1-1,0-1 1,0 1-1,0-1 1,0 1-1,0-1 0,0 1 1,0 0-1,0 0 1,0-1-1,-1 1 0,1 0 1,0 0-1,-1 0 1,1 0-1,-1 1 1,1-1-1,-1 0 0,0 1 1,-2-2-1,3 2-1,0 1 0,0-1 0,0 0 0,0 1 0,0-1 0,0 1 0,0-1 0,0 1 0,0-1 0,0 1 0,0-1 0,0 1 0,0 0 0,0 0 1,1-1-1,-1 1 0,0 0 0,0 0 0,1 0 0,-1 0 0,1 0 0,-1 0 0,1 0 0,-1 0 0,1 0 0,0 0 0,-1 0 0,1 0 0,0 1 0,0-1 0,0 0 0,0 1 0,-1 7-2,0 0-1,1 0 1,1 0-1,-1 0 1,1 0 0,1 0-1,0 0 1,0 0 0,0-1-1,1 1 1,1-1 0,-1 0-1,7 10 1,-9-15 3,1 0 0,0 0 0,0 0 0,0 0-1,1 0 1,-1 0 0,1-1 0,-1 1 0,1-1 0,0 1 0,0-1 0,0 0 0,0 0-1,0-1 1,1 1 0,-1-1 0,0 1 0,1-1 0,-1 0 0,1 0 0,0-1 0,-1 1 0,1-1-1,0 0 1,-1 0 0,1 0 0,0 0 0,-1 0 0,1-1 0,-1 0 0,1 0 0,-1 0-1,1 0 1,4-3 0,2-1 0,-1 0-1,0-1 1,0 0-1,-1 0 1,0-1-1,0 0 1,-1-1-1,0 0 1,0 0-1,0-1 1,-1 1-1,-1-1 1,0-1-1,0 1 1,0-1-1,-1 0 1,-1 0-1,3-11 1,-3 9 9,0 0 1,-1 1-1,-1-1 0,0 0 1,0 0-1,-1 0 1,-1 0-1,0 1 1,0-1-1,-2 0 0,1 0 1,-1 1-1,-1 0 1,0 0-1,-10-19 1,13 27-11,-1 0 1,0 1 0,1-1-1,-1 1 1,0 0-1,0-1 1,-1 1 0,1 0-1,0 0 1,-1 0 0,1 1-1,-1-1 1,1 1 0,-1-1-1,-5-1 1,7 3 0,0-1 1,0 1-1,0 0 0,0 0 1,0 0-1,0 0 0,0 0 1,0 1-1,0-1 0,0 0 1,0 0-1,0 1 0,0-1 1,0 0-1,0 1 0,1-1 1,-1 1-1,0-1 0,-1 2 1,0 0 0,1 0 1,-1 0 0,1-1-1,-1 1 1,1 0 0,0 1 0,0-1-1,0 0 1,0 0 0,1 0-1,-2 4 1,0 8 16,0 0 0,1 0 1,0 0-1,1 0 0,1-1 0,0 1 1,0 0-1,2 0 0,0-1 0,6 17 1,-3-12-115,1 0 0,0 0 1,2-1-1,0-1 1,1 1-1,0-1 0,16 18 1,-16-24-219,0 0-1,0 0 1,1-1 0,17 12 0,-7-9 16,1-1 0,24 8 0,-46-18 297</inkml:trace>
</inkml:ink>
</file>

<file path=ppt/ink/ink2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05.421"/>
    </inkml:context>
    <inkml:brush xml:id="br0">
      <inkml:brushProperty name="width" value="0.05" units="cm"/>
      <inkml:brushProperty name="height" value="0.05" units="cm"/>
      <inkml:brushProperty name="color" value="#33CCFF"/>
    </inkml:brush>
  </inkml:definitions>
  <inkml:trace contextRef="#ctx0" brushRef="#br0">43 0 9890,'-42'45'10066,"50"-45"-8433,12 3-2170</inkml:trace>
</inkml:ink>
</file>

<file path=ppt/ink/ink2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53.116"/>
    </inkml:context>
    <inkml:brush xml:id="br0">
      <inkml:brushProperty name="width" value="0.05" units="cm"/>
      <inkml:brushProperty name="height" value="0.05" units="cm"/>
      <inkml:brushProperty name="color" value="#33CCFF"/>
    </inkml:brush>
  </inkml:definitions>
  <inkml:trace contextRef="#ctx0" brushRef="#br0">1 443 6617,'0'-1'11288,"9"0"-7605,43-5-2908,-18-3-97,-1-2 0,0-1-1,0-2 1,44-26-1,126-90 1234,-24 14-1380,-160 106-620,85-48-658,-86 50-998,36-11 1,-21 12 369</inkml:trace>
</inkml:ink>
</file>

<file path=ppt/ink/ink2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53.802"/>
    </inkml:context>
    <inkml:brush xml:id="br0">
      <inkml:brushProperty name="width" value="0.05" units="cm"/>
      <inkml:brushProperty name="height" value="0.05" units="cm"/>
      <inkml:brushProperty name="color" value="#33CCFF"/>
    </inkml:brush>
  </inkml:definitions>
  <inkml:trace contextRef="#ctx0" brushRef="#br0">100 46 9978,'3'2'559,"0"0"-1,0 0 1,0 0-1,0 1 1,-1-1-1,1 1 1,-1 0-1,0 0 1,0 0-1,0 0 1,0 0-1,-1 0 1,1 1 0,1 5-1,14 57 1578,-13-46-1011,24 132 2088,-15-76-2760,33 113-1,-53-204-1653,0 0 0,-1 1 0,-1 0 0,0 0 1,-12-13-1,-7-12-836,11 14 1022,-68-109-1919,76 118 2937,1-1 0,1 1 0,0-1 0,1 0 0,1-1 0,-4-29 0,8 41 106,1 1-1,-1-1 0,1 0 0,1 0 0,-1 1 0,1-1 1,0 0-1,0 1 0,0-1 0,1 1 0,0-1 0,0 1 1,1 0-1,-1 0 0,1 0 0,0 0 0,0 0 0,1 1 1,4-6-1,-3 6 104,0 0 1,0 0-1,1 0 1,-1 1 0,1 0-1,0 0 1,-1 1-1,1-1 1,1 1 0,-1 0-1,0 1 1,0 0-1,1 0 1,-1 0-1,0 1 1,12 0 0,-6 1 123,0 0 0,0 1 0,0 1 1,-1 0-1,1 0 0,-1 1 0,0 1 0,13 7 1,-20-10-233,-1 0 1,1 0-1,-1 0 1,0 1-1,0 0 1,0 0-1,0 0 1,0 0-1,-1 0 1,1 0-1,-1 0 1,2 6-1,-3-7-48,0 1 0,0 0 0,0-1 0,-1 1 0,0 0 0,1 0 0,-1-1 0,0 1 0,0 0 0,-1 0 0,1 0 0,0-1 0,-1 1 0,0 0 0,0-1 0,0 1 0,0 0 0,0-1 0,-3 5-1,-1 2 12,-1-1 0,0-1 0,-1 1 0,1-1 0,-1 0-1,-1 0 1,1-1 0,-13 8 0,15-11-165,0 1 0,-1-1-1,1 0 1,-1-1 0,1 1-1,-1-1 1,0 0 0,0-1 0,0 0-1,0 0 1,0 0 0,0 0 0,0-1-1,-11-1 1,16 1-80,0 0 0,-1 0 1,1-1-1,0 1 0,0-1 0,0 1 0,0-1 0,0 1 0,0-1 0,0 0 1,0 0-1,0 1 0,0-1 0,0 0 0,0 0 0,1 0 0,-1 0 0,0 0 1,1 0-1,-1 0 0,0 0 0,1 0 0,0 0 0,-1-1 0,1 1 0,-1 0 0,1 0 1,0 0-1,0-1 0,0 1 0,0 0 0,0 0 0,0-2 0,5-16-1137</inkml:trace>
</inkml:ink>
</file>

<file path=ppt/ink/ink2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54.296"/>
    </inkml:context>
    <inkml:brush xml:id="br0">
      <inkml:brushProperty name="width" value="0.05" units="cm"/>
      <inkml:brushProperty name="height" value="0.05" units="cm"/>
      <inkml:brushProperty name="color" value="#33CCFF"/>
    </inkml:brush>
  </inkml:definitions>
  <inkml:trace contextRef="#ctx0" brushRef="#br0">1 1 8530,'0'2'5504,"1"5"-3816,0-4-608,21 85 3381,-6-19-2151,39 104 0,24 15-1883,-79-187-531,0 0 1,0-1 0,0 1-1,0 0 1,1 0 0,-1 0-1,0 0 1,1 0 0,-1-1-1,1 1 1,-1 0 0,1 0-1,-1-1 1,1 1 0,-1 0-1,1-1 1,0 1 0,-1-1-1,1 1 1,0-1 0,0 1-1,-1-1 1,1 1 0,0-1-1,0 0 1,0 1 0,0-1-1,0 0 1,-1 0 0,1 1-1,1-1 1,1-1-399,-1 0 0,0-1 0,1 1 0,-1 0 0,0-1 0,0 1 0,0-1 0,0 0 0,2-2 0,2-1 315,15-13-861</inkml:trace>
</inkml:ink>
</file>

<file path=ppt/ink/ink2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54.719"/>
    </inkml:context>
    <inkml:brush xml:id="br0">
      <inkml:brushProperty name="width" value="0.05" units="cm"/>
      <inkml:brushProperty name="height" value="0.05" units="cm"/>
      <inkml:brushProperty name="color" value="#33CCFF"/>
    </inkml:brush>
  </inkml:definitions>
  <inkml:trace contextRef="#ctx0" brushRef="#br0">141 130 10634,'-2'1'822,"-1"0"-1,1 0 1,-1 0 0,1 0-1,0 0 1,0 1-1,0-1 1,0 1 0,-4 2-1,-24 36 1545,20-27-1292,-1 2-329,4-7-486,0 1 0,0-1 0,1 1-1,1 0 1,0 1 0,0-1 0,0 1-1,1 0 1,1 0 0,0 1-1,-4 19 1,7-28-257,0 0-1,1 0 0,-1 0 1,0-1-1,0 1 0,1 0 1,-1 0-1,1 0 0,0-1 1,-1 1-1,1 0 0,0-1 1,0 1-1,0-1 0,0 1 1,0-1-1,0 1 0,1-1 1,-1 1-1,0-1 0,1 0 1,-1 0-1,1 0 1,0 0-1,-1 0 0,1 0 1,0 0-1,-1-1 0,3 2 1,0-1-8,-1-1 1,0 1 0,1 0 0,-1-1-1,1 1 1,-1-1 0,0 0-1,1 0 1,-1-1 0,1 1 0,-1-1-1,1 1 1,-1-1 0,7-3 0,1-1-83,0-1 1,0 0 0,0-1 0,0 0 0,-1-1 0,14-14 0,-19 16 59,0 0 1,0 0-1,-1 0 1,0-1 0,0 0-1,-1 0 1,1 0-1,-2 0 1,1-1-1,-1 1 1,0-1-1,1-8 1,-1 6 49,1 1 1,0-1 0,1 1 0,0 0 0,1 0-1,-1 0 1,2 1 0,-1 0 0,1 0-1,0 0 1,1 1 0,0 0 0,9-7-1,1-2 8,2 2 0,0 0-1,1 1 1,28-14-1,-41 24-2,0 0 0,0 0-1,0 1 1,0 0 0,0 0-1,0 1 1,0 0-1,1 0 1,-1 1 0,12 0-1,-17 0-4,1 0 0,-1 1-1,0-1 1,1 1 0,-1 0-1,1 0 1,-1 0 0,0 0 0,0 0-1,1 0 1,-1 0 0,0 1-1,0-1 1,0 1 0,-1 0 0,1-1-1,0 1 1,-1 0 0,1 0-1,-1 0 1,1 0 0,-1 0 0,0 1-1,0-1 1,0 0 0,0 1-1,0-1 1,-1 0 0,1 1-1,-1-1 1,1 1 0,-1-1 0,0 4-1,0 1 36,-1-1 0,1 0 1,-1 1-1,-1-1 0,1 0 0,-1 0 0,0 0 0,-1 0 0,1 0 0,-1 0 0,0-1 0,-6 8 0,-6 8 127,-30 31 1,40-47-169,-3 4 29,-1-1-1,0 0 1,-1 0-1,-16 10 1,24-17-128,0 1 0,-1 0 1,1-1-1,-1 0 0,0 0 0,1 0 0,-1 0 1,0 0-1,1 0 0,-1 0 0,0-1 1,0 0-1,0 1 0,1-1 0,-1 0 0,0 0 1,0-1-1,0 1 0,0-1 0,1 1 0,-1-1 1,0 0-1,0 0 0,1 0 0,-5-3 1,5 2-221,1 0 0,-1 0 0,1 0 0,-1 0 1,1-1-1,0 1 0,0-1 0,0 1 0,0-1 1,0 1-1,1-1 0,-1 0 0,1 1 0,0-1 1,0 1-1,0-1 0,0 0 0,0 1 0,0-1 1,1 0-1,0-3 0,7-20-1061</inkml:trace>
</inkml:ink>
</file>

<file path=ppt/ink/ink2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55.167"/>
    </inkml:context>
    <inkml:brush xml:id="br0">
      <inkml:brushProperty name="width" value="0.05" units="cm"/>
      <inkml:brushProperty name="height" value="0.05" units="cm"/>
      <inkml:brushProperty name="color" value="#33CCFF"/>
    </inkml:brush>
  </inkml:definitions>
  <inkml:trace contextRef="#ctx0" brushRef="#br0">0 166 9930,'1'1'395,"1"-1"0,-1 1 0,0 0 1,0 0-1,-1 0 0,1 0 0,0 1 0,0-1 0,0 0 0,-1 0 0,1 0 0,-1 1 1,1-1-1,-1 0 0,1 1 0,-1-1 0,0 0 0,0 1 0,1 1 0,0 33 1927,0-15-1109,14 59 1131,-10-56-1819,6 43 0,-11-67-518,0 0 1,0 0-1,0 0 0,0 0 0,0-1 0,0 2 0,0-1 1,0 0-1,0 0 0,1 0 0,-1 0 0,0 0 0,0 0 1,0 0-1,0 0 0,0 0 0,0 0 0,0 0 0,0 0 1,0 0-1,1 0 0,-1 0 0,0 0 0,0 0 0,0 0 1,0 0-1,0 0 0,0 1 0,0-1 0,0 0 0,5-20 76,-1 1-68,2-4-1,2-14-7,2 0 0,2 1 0,1 0 1,20-39-1,-31 72-8,-1 1 0,1 0-1,-1-1 1,1 1 0,0 0 0,0 0 0,0 0 0,0 0 0,0 1 0,0-1 0,0 0 0,1 1 0,-1 0-1,1-1 1,-1 1 0,5-1 0,-5 2 10,0 0 0,-1 0 0,1 0 0,0 0 0,-1 0 0,1 1 1,-1-1-1,1 1 0,0-1 0,-1 1 0,1-1 0,-1 1 0,1 0 0,-1 0 0,1 0 0,-1 0 0,0 0 0,0 0 0,1 0 0,-1 1 0,0-1 0,0 0 0,0 1 0,0-1 1,0 0-1,-1 1 0,1-1 0,1 3 0,8 22 345,-9-21-270,1-1 0,-1 1 0,1-1 0,0 0 0,0 1-1,0-1 1,1 0 0,-1 0 0,1-1 0,0 1-1,0-1 1,5 5 0,-8-8-73,1 1 0,-1-1 0,0 0 0,1 0 0,-1 0 0,0 0-1,0 0 1,1 1 0,-1-1 0,0 0 0,1 0 0,-1 0 0,0 0 0,0 0 0,1 0 0,-1 0 0,0 0 0,1 0-1,-1 0 1,0-1 0,1 1 0,-1 0 0,0 0 0,0 0 0,1 0 0,-1 0 0,0 0 0,1-1 0,-1 1 0,0 0-1,0 0 1,0 0 0,1-1 0,-1 1 0,0 0 0,0-1 0,8-14 234,3-9-179,4 2 5,1 2-1,1 0 1,23-21 0,-32 33 26,0 1 0,1 0 0,0 1 1,0 0-1,1 0 0,-1 1 0,1 0 1,0 1-1,1 0 0,-1 0 0,18-2 1,-14 5-9,0 0 0,-1 1 0,1 1 0,0 0 0,-1 1 0,1 1 0,-1 0 0,0 1 0,22 9 0,27 16-2787,-45-19 1792</inkml:trace>
</inkml:ink>
</file>

<file path=ppt/ink/ink2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56.155"/>
    </inkml:context>
    <inkml:brush xml:id="br0">
      <inkml:brushProperty name="width" value="0.05" units="cm"/>
      <inkml:brushProperty name="height" value="0.05" units="cm"/>
      <inkml:brushProperty name="color" value="#33CCFF"/>
    </inkml:brush>
  </inkml:definitions>
  <inkml:trace contextRef="#ctx0" brushRef="#br0">8 1451 4449,'0'-1'307,"-1"1"0,1 0 1,-1-1-1,1 1 0,-1-1 0,1 1 1,-1-1-1,1 1 0,-1-1 0,1 0 1,0 1-1,-1-1 0,1 1 0,0-1 1,-1 0-1,1 1 0,0-1 0,0 0 0,0 1 1,0-2-1,1-18 2465,9-17-524,-3 21-1672,1-1 0,0 2 0,1-1 1,1 1-1,11-14 0,64-67 900,218-193 2003,-114 115-1852,-73 62-110,195-146 0,-246 213-1101,88-64 595,-143 101-855,0-1-1,-1 0 0,17-21 1,-23 26-315,0 0 0,0 0 0,-1 0 0,0-1 0,1 1 0,-2 0 0,1-1 0,0 0 0,-1 1 0,0-1 0,0 0 0,0 0 0,0-7 0,-1 10-329,0 0 0,0 0 0,0 0 0,0 1 0,0-1 0,1 0 0,-1 0 1,1 0-1,0 1 0,-1-1 0,1 0 0,1-2 0,2-3-699,8-24-1248</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24.358"/>
    </inkml:context>
    <inkml:brush xml:id="br0">
      <inkml:brushProperty name="width" value="0.05" units="cm"/>
      <inkml:brushProperty name="height" value="0.05" units="cm"/>
      <inkml:brushProperty name="color" value="#FF0066"/>
    </inkml:brush>
  </inkml:definitions>
  <inkml:trace contextRef="#ctx0" brushRef="#br0">59 62 7106,'-59'-62'3008,"59"67"-1552,3-2-1007,5-1-770</inkml:trace>
</inkml:ink>
</file>

<file path=ppt/ink/ink2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58.039"/>
    </inkml:context>
    <inkml:brush xml:id="br0">
      <inkml:brushProperty name="width" value="0.05" units="cm"/>
      <inkml:brushProperty name="height" value="0.05" units="cm"/>
      <inkml:brushProperty name="color" value="#33CCFF"/>
    </inkml:brush>
  </inkml:definitions>
  <inkml:trace contextRef="#ctx0" brushRef="#br0">127 29 7402,'-4'-4'8449,"-6"5"-6375,-8 7-1736,11-2-169,-1 1 0,1 1 0,0 0 1,1 0-1,-1 0 0,2 1 0,-9 14 0,7-10-3,3-6-72,0 1 1,1-1-1,0 1 1,0-1 0,0 1-1,1 0 1,1 0-1,-1 0 1,1 0 0,1 0-1,-1 1 1,1-1-1,1 0 1,-1 0 0,2 0-1,3 16 1,-4-21-67,0 1-1,0-1 1,0 0 0,0 1 0,1-1-1,0 0 1,-1 0 0,1 0 0,0 0-1,0-1 1,1 1 0,-1 0 0,1-1-1,-1 0 1,1 1 0,0-1 0,0 0-1,0 0 1,0-1 0,0 1 0,0-1-1,0 1 1,0-1 0,1 0-1,-1 0 1,1-1 0,-1 1 0,0-1-1,1 1 1,-1-1 0,1 0 0,-1 0-1,5-1 1,1-1-18,0 1-1,0-1 0,-1 0 1,1-1-1,-1 0 1,1-1-1,-1 1 0,0-2 1,0 1-1,-1-1 1,15-11-1,-3-1 8,-1-1-1,-1-1 1,27-36-1,-38 45-38,0 0 0,0 0 0,-1-1 0,0 0 0,-1 0 0,0 0 0,-1 0 0,0-1 0,-1 0 0,1-16 0,-4 15-105,-5 16-24,-4 23 38,9-19 112,0 0-1,1-1 0,-1 1 1,1 0-1,1-1 0,-1 1 1,3 7-1,-3-12 8,1 0 0,-1 0 0,1 0 0,0 0 0,0 0 0,0 0 0,0 0 0,0-1 0,1 1 0,-1 0 0,0-1 0,1 1 0,-1-1 0,1 1 0,0-1 0,-1 0 0,1 0 0,0 1 0,0-1 0,0 0 0,0-1 0,-1 1 0,1 0 0,1-1 0,-1 1 0,0-1 0,3 1 0,4-1 11,-1-1-1,1 1 1,-1-2-1,1 1 1,0-1-1,-1 0 1,0-1-1,0 0 1,0 0-1,0-1 1,0 0-1,-1-1 1,1 1 0,-1-1-1,0-1 1,-1 1-1,1-1 1,-1 0-1,7-9 1,-12 13 6,0 0 0,1 0 0,-1 1 0,0-1 0,0 0 0,0 0 1,0 0-1,-1 0 0,1 0 0,0-1 0,-1 1 0,0 0 0,1 0 0,-1 0 0,0 0 1,0-1-1,0 1 0,0 0 0,-1-2 0,0 2 1,0 0 1,0 1-1,0-1 1,0 0-1,0 1 0,0-1 1,0 1-1,0 0 0,-1-1 1,1 1-1,-1 0 1,1 0-1,-1 0 0,1 0 1,-1 0-1,0 0 1,-2-1-1,-3 0-2,0-1 0,-1 2 0,1-1 0,-1 1-1,1 0 1,-1 0 0,1 1 0,-1 0 0,-8 1 0,-9 4-54,11-2-715,22-5-3838,13-4 3204</inkml:trace>
</inkml:ink>
</file>

<file path=ppt/ink/ink2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59.248"/>
    </inkml:context>
    <inkml:brush xml:id="br0">
      <inkml:brushProperty name="width" value="0.05" units="cm"/>
      <inkml:brushProperty name="height" value="0.05" units="cm"/>
      <inkml:brushProperty name="color" value="#33CCFF"/>
    </inkml:brush>
  </inkml:definitions>
  <inkml:trace contextRef="#ctx0" brushRef="#br0">162 516 7618,'-48'51'9562,"33"-36"-8869,0 0 1,2 1-1,-18 25 1,25-33-578,1 1 1,1-1 0,-1 1 0,2 0 0,-1 0 0,1 0 0,0 0-1,1 1 1,0 0 0,1-1 0,0 1 0,0 11 0,1-20-113,0 0 1,0 0-1,0 0 1,1 0-1,-1 1 1,0-1 0,0 0-1,1 0 1,-1 0-1,1 0 1,-1 0 0,1 0-1,-1 0 1,1 0-1,-1 0 1,1 0-1,0 0 1,0-1 0,-1 1-1,1 0 1,0 0-1,0-1 1,0 1 0,0 0-1,0-1 1,0 1-1,0-1 1,1 1-1,1-1 1,-1 0 0,1 0 0,-1 0 0,1 0 0,-1 0-1,1 0 1,-1-1 0,0 0 0,1 1 0,-1-1 0,0 0 0,4-2-1,2-1 9,0 0 0,-1-1 0,1 0 0,-1 0 0,0-1 0,10-10 0,-7 2 2,0-1 0,-1 0 0,0-1 0,-2 0 0,1 0 0,-2-1 0,8-32 0,-8 26-10,-2-1 0,-1 0 1,0 0-1,-2 0 0,-2-30 0,0 44 8,0 1 0,0 0 0,0 0 0,-1 0 0,-1 0 0,0 0-1,0 1 1,0-1 0,-1 1 0,-1-1 0,1 1 0,-8-9 0,11 16 8,1 1 0,-1-1 0,1 0 0,-1 0 0,1 1 0,-1-1 0,0 1 0,1-1-1,-1 1 1,0-1 0,0 1 0,0-1 0,1 1 0,-1 0 0,0-1 0,0 1 0,0 0 0,0 0 0,0-1 0,1 1 0,-1 0 0,0 0 0,0 0-1,0 0 1,0 0 0,0 0 0,-1 1 0,1 0 12,0 0 0,0 0 0,0 0 0,0 0 0,0 0 0,0 0 0,0 0 0,1 0-1,-1 0 1,1 1 0,-1-1 0,0 0 0,1 0 0,0 1 0,-1 2 0,-1 5 94,1 1 0,0 0 0,1 17-1,1-7-10,1 0 0,1-1 0,1 1 0,1 0 0,9 23 0,-11-34-95,1 0 1,0 1-1,1-1 0,0-1 1,0 1-1,1-1 0,0 0 0,1 0 1,0-1-1,0 0 0,0 0 0,13 9 1,-16-14-19,-1 0-1,1 0 1,0 0 0,0-1 0,-1 1 0,1-1 0,0 0 0,0 0 0,0 0 0,0-1 0,0 1 0,0-1 0,1 0 0,-1 0 0,0-1-1,0 1 1,7-2 0,-5 0 2,0-1-1,0 1 0,0-1 0,-1 0 1,1-1-1,-1 1 0,0-1 1,0 0-1,0-1 0,7-6 0,-5 3 0,0-1-1,0 0 0,-1 0 0,0-1 1,-1 1-1,0-1 0,0 0 0,-1-1 1,0 1-1,-1-1 0,0 0 0,-1 1 1,1-13-1,-3 20-11,0 0 1,-1 0-1,1 0 0,-1 0 0,0 0 1,0 0-1,0 0 0,-3-5 1,4 8 3,0 0 1,0-1-1,0 1 0,0 0 1,-1-1-1,1 1 1,0 0-1,0-1 1,-1 1-1,1 0 0,0 0 1,-1-1-1,1 1 1,0 0-1,0 0 1,-1-1-1,1 1 0,-1 0 1,1 0-1,0 0 1,-1 0-1,1 0 1,0 0-1,-1 0 0,1 0 1,-1-1-1,0 2-1,0-1 0,1 1 0,-1 0 0,0-1-1,1 1 1,-1-1 0,1 1 0,-1 0 0,1 0-1,-1-1 1,1 1 0,-1 0 0,1 0 0,0-1 0,-1 1-1,1 0 1,0 0 0,0 1 0,-2 5-5,0 0 1,1 0-1,0 1 0,0-1 1,1 0-1,0 0 1,0 1-1,1-1 0,0 0 1,0 0-1,3 9 1,-3-13 6,0-1 0,-1 1 0,2 0 1,-1-1-1,0 1 0,1-1 0,-1 1 1,1-1-1,-1 0 0,1 0 1,0 0-1,0 0 0,0 0 0,1 0 1,-1 0-1,0 0 0,1-1 0,-1 1 1,1-1-1,-1 0 0,1 0 0,-1 0 1,1 0-1,0 0 0,0-1 1,-1 1-1,1-1 0,0 0 0,0 0 1,0 0-1,3 0 0,-2-1 6,0 0-1,-1 1 0,1-2 1,-1 1-1,0 0 1,1-1-1,-1 0 1,0 1-1,0-1 0,0 0 1,0-1-1,0 1 1,-1-1-1,1 1 0,-1-1 1,1 0-1,-1 0 1,0 0-1,0 0 0,0 0 1,-1 0-1,1 0 1,-1-1-1,2-3 1,-2 3 0,1-1 1,-1 0-1,0 1 1,0-1-1,0 0 1,0 1-1,-1-1 0,0 0 1,0 0-1,-1 0 1,1 1-1,-1-1 1,0 0-1,0 0 1,0 1-1,-1-1 1,0 1-1,-2-5 1,-46-61 49,50 69-53,0 1-1,0 0 0,-1-1 0,1 1 1,0-1-1,0 1 0,0-1 0,0 1 1,0-1-1,0 1 0,0-1 1,0 1-1,0-1 0,0 0 0,0 1 1,0-1-1,0 1 0,0-1 1,0 1-1,1 0 0,-1-1 0,0 1 1,0-1-1,1 1 0,-1-1 1,0 1-1,0-1 0,1 1 0,0-1 1,16-12-12,22-3 1,-35 15 4,17-5 136,46-7 1,-62 13-45,0-1 0,1 1 1,-1 0-1,0 0 1,1 1-1,-1-1 0,0 1 1,0 0-1,1 1 1,-1-1-1,0 1 0,0 0 1,0 0-1,5 4 1,-8-4-63,-1-1 1,1 1 0,-1 0 0,1 0 0,-1-1-1,0 1 1,0 0 0,1 0 0,-2 1 0,1-1-1,0 0 1,0 0 0,-1 0 0,1 0 0,-1 1-1,1-1 1,-1 0 0,0 1 0,0 3 0,0-5 6,0-10 214,31-133-285,-30 139 33,0 0 0,-1 0 1,1 1-1,1-1 0,-1 0 0,0 1 1,1-1-1,-1 1 0,1-1 0,0 1 0,3-4 1,-4 5-2,0 1 1,0-1 0,0 0 0,1 1 0,-1-1-1,0 0 1,0 1 0,1-1 0,-1 1 0,0 0-1,1 0 1,-1-1 0,0 1 0,1 0 0,-1 0-1,0 0 1,1 0 0,1 1 0,4 1-23,-1 0 1,1 1-1,0 0 1,-1 0-1,0 1 0,0 0 1,9 6-1,21 12 121,-34-21-87,-1-1-1,1 0 1,-1 0 0,1 0 0,-1 0 0,1 0-1,-1 0 1,0 0 0,1 0 0,-1-1-1,1 1 1,-1-1 0,1 1 0,-1-1-1,0 1 1,0-1 0,1 0 0,-1 1-1,0-1 1,0 0 0,0 0 0,0 0-1,0 0 1,0 0 0,0 0 0,0-1 0,1-1-1,22-34 85,-10 6-46,-8 17-7,1 0 1,0 1 0,0 0 0,1 1-1,15-18 1,-21 27 13,0 1-1,0 0 1,1 0 0,-1 0 0,1 0-1,-1 0 1,1 1 0,0-1 0,0 1-1,0 0 1,0 0 0,0 0-1,0 0 1,0 0 0,0 1 0,0-1-1,0 1 1,0 0 0,1 0 0,-1 0-1,0 0 1,0 1 0,0-1 0,0 1-1,0 0 1,0 0 0,0 0-1,0 0 1,0 0 0,0 1 0,4 2-1,-5-2-24,0-1 0,0 0 0,0 1 0,0-1 0,-1 1 0,1 0 0,-1 0 0,1-1 0,-1 1 0,0 0 0,0 0 0,1 0 0,-1 1 0,-1-1 0,1 0 0,0 0 0,-1 0 0,1 1 0,-1-1-1,1 0 1,-1 1 0,0-1 0,0 0 0,0 0 0,0 1 0,-1-1 0,1 0 0,-1 1 0,1-1 0,-1 0 0,-1 3 0,-1 3-3,0-1 0,0 1 1,-1-1-1,0 0 0,0 0 0,-1 0 0,-7 8 1,6-8-79,0 0 1,0-1 0,-1 0-1,0 0 1,-1 0 0,-11 6 0,16-11-148,1 0 0,0 0 0,-1 0 0,1 0 0,-1-1 1,1 1-1,-1-1 0,1 1 0,-1-1 0,0 0 0,1 0 0,-1 0 1,1 0-1,-1-1 0,0 1 0,1-1 0,-1 1 0,1-1 0,-1 0 1,1 0-1,0 0 0,-1 0 0,1-1 0,0 1 0,0-1 0,-4-2 1,-12-16-1195</inkml:trace>
</inkml:ink>
</file>

<file path=ppt/ink/ink2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39:59.867"/>
    </inkml:context>
    <inkml:brush xml:id="br0">
      <inkml:brushProperty name="width" value="0.05" units="cm"/>
      <inkml:brushProperty name="height" value="0.05" units="cm"/>
      <inkml:brushProperty name="color" value="#33CCFF"/>
    </inkml:brush>
  </inkml:definitions>
  <inkml:trace contextRef="#ctx0" brushRef="#br0">196 1 7818,'-5'0'768,"0"0"-1,-1 0 1,1 0 0,0 1 0,-1 0 0,1 0 0,0 0 0,-6 3 0,1 0 3,0 1 1,1 0-1,-15 10 1,6-1 379,-1 1-1,-30 34 1,48-49-1134,1 0 0,0 1 0,0-1 0,-1 0 1,1 1-1,0-1 0,0 0 0,0 1 0,-1-1 0,1 0 0,0 1 0,0-1 0,0 0 0,0 1 0,0-1 0,0 0 0,0 1 0,0-1 1,0 1-1,0-1 0,0 0 0,0 1 0,0-1 0,0 0 0,0 1 0,0-1 0,0 0 0,0 1 0,1-1 0,-1 0 0,0 1 0,0-1 0,0 0 1,1 1-1,14 10 203,30 3-131,-36-12 35,18 7 138,37 15 0,-57-21-206,1 1 0,-1 0 0,0 0-1,0 1 1,0 0 0,0 0-1,-1 1 1,0 0 0,8 9 0,-12-12-17,0 0-1,-1-1 1,1 1 0,-1 1 0,1-1 0,-1 0 0,0 0 0,0 0 0,0 1 0,-1-1-1,1 1 1,-1-1 0,0 0 0,0 1 0,0-1 0,-1 6 0,-1-3 27,1 0 1,-1 0-1,0-1 1,0 1-1,-1-1 1,0 1-1,0-1 1,0 0 0,-5 5-1,1-1 4,-1-1 0,0 0 0,0 0 0,-1 0 0,0-1 0,0-1 1,-1 0-1,0 0 0,-17 7 0,24-11-90,0-1 1,-1 0-1,1-1 0,0 1 1,-1-1-1,1 1 0,0-1 1,-1 0-1,1 0 1,0 0-1,-1-1 0,1 1 1,0-1-1,-1 0 0,1 0 1,-4-2-1,5 2-118,0 0 0,1 0 0,-1 0 0,1 0 0,0 0 0,-1-1 0,1 1 0,0 0 0,0-1 0,0 1-1,0-1 1,0 1 0,0-1 0,0 0 0,0 1 0,1-1 0,-1 0 0,1 0 0,-1 1 0,1-1 0,0 0 0,-1 0 0,1 0 0,0 0 0,0 1-1,1-1 1,-1 0 0,0 0 0,0 0 0,1 0 0,1-2 0,0-4-686,1 1 0,0 0 0,0 0 0,1 0 0,8-13 0,17-21-428</inkml:trace>
</inkml:ink>
</file>

<file path=ppt/ink/ink2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00.344"/>
    </inkml:context>
    <inkml:brush xml:id="br0">
      <inkml:brushProperty name="width" value="0.05" units="cm"/>
      <inkml:brushProperty name="height" value="0.05" units="cm"/>
      <inkml:brushProperty name="color" value="#33CCFF"/>
    </inkml:brush>
  </inkml:definitions>
  <inkml:trace contextRef="#ctx0" brushRef="#br0">1 80 9354,'41'103'9131,"6"20"-4923,-40-101-3844,1 0 1,0 0-1,2 0 1,1-2-1,13 22 1,-22-40-368,0 0 0,0 0 0,0 0 1,0 0-1,0 0 0,1 0 0,-1-1 0,1 1 1,-1-1-1,1 0 0,-1 0 0,5 2 0,-6-3-10,-1 0-1,1 0 1,-1 0-1,1 0 1,-1 0 0,1 0-1,-1 0 1,1 0-1,-1 0 1,1 0-1,-1 0 1,1 0 0,-1 0-1,1 0 1,-1 0-1,1-1 1,-1 1-1,0 0 1,1 0 0,-1-1-1,1 1 1,-1 0-1,0 0 1,1-1 0,-1 1-1,1-1 1,-1 0-33,1 0 1,-1 0-1,0-1 1,1 1-1,-1 0 1,0 0-1,0 0 1,0-1-1,0 1 1,0 0 0,0 0-1,-1 0 1,1 0-1,0-1 1,0 1-1,-2-2 1,-5-17-696,-2-1 1,-13-22 0,-8-18-245,21 39 763,-7-13 80,1-2 1,2 0-1,2-1 0,-8-41 0,19 77 148,-1-1 1,1 0 0,0 1-1,0-1 1,0 0-1,0 0 1,1 1-1,-1-1 1,1 0 0,-1 1-1,1-1 1,0 1-1,0-1 1,0 1 0,0-1-1,3-3 1,-2 5 20,-1-1 1,1 1-1,-1 0 1,1 0-1,0 0 1,-1 1-1,1-1 1,0 0-1,0 1 1,-1-1-1,1 1 1,0-1-1,0 1 1,0 0 0,0 0-1,0 0 1,0 0-1,-1 0 1,1 0-1,0 0 1,0 1-1,0-1 1,0 1-1,-1-1 1,1 1-1,2 1 1,4 1 136,-1 0 0,1 0-1,-1 1 1,0 0 0,0 1 0,0-1 0,-1 1 0,1 1 0,5 5 0,-9-8-67,0 0 0,-1 1 0,1-1 0,-1 1 0,1 0 0,-1 0 0,0-1 1,-1 1-1,1 1 0,-1-1 0,1 0 0,-1 0 0,0 0 0,-1 1 0,1-1 0,-1 0 0,0 1 0,0-1 0,-1 6 0,0-4-46,-1 1 0,0 0 0,0 0 0,-1-1 0,0 1 0,0-1 0,0 0 0,-1 0 0,0 0 0,0 0 0,0-1 0,-1 0 0,0 0 0,0 0 0,-10 7 0,12-9-203,0-1 1,0 0 0,0-1 0,-1 1-1,1-1 1,0 1 0,-1-1 0,1 0-1,-1 0 1,1 0 0,-1-1 0,0 1-1,1-1 1,-1 0 0,0 0 0,1 0-1,-1-1 1,1 1 0,-1-1 0,0 0-1,1 0 1,0 0 0,-1 0 0,1-1-1,0 1 1,-1-1 0,1 0 0,0 0-1,0 0 1,0 0 0,-4-6 0,-12-16-273,2-7 166</inkml:trace>
</inkml:ink>
</file>

<file path=ppt/ink/ink2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00.734"/>
    </inkml:context>
    <inkml:brush xml:id="br0">
      <inkml:brushProperty name="width" value="0.05" units="cm"/>
      <inkml:brushProperty name="height" value="0.05" units="cm"/>
      <inkml:brushProperty name="color" value="#33CCFF"/>
    </inkml:brush>
  </inkml:definitions>
  <inkml:trace contextRef="#ctx0" brushRef="#br0">0 7 8658,'8'-3'4129,"5"-1"-1809,42 8-471,-36 7-33,-1 4-592,-1 1-256,-3 3-423,-3 0-153,-4-3-224,-4 0-80,-3-5-464,-2-2-377,-4-2-1199,-2-7-488,0-7 1479</inkml:trace>
</inkml:ink>
</file>

<file path=ppt/ink/ink2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01.160"/>
    </inkml:context>
    <inkml:brush xml:id="br0">
      <inkml:brushProperty name="width" value="0.05" units="cm"/>
      <inkml:brushProperty name="height" value="0.05" units="cm"/>
      <inkml:brushProperty name="color" value="#33CCFF"/>
    </inkml:brush>
  </inkml:definitions>
  <inkml:trace contextRef="#ctx0" brushRef="#br0">3 186 8450,'-3'-4'3096,"3"0"-2535,5 1-337,-5 1-544,0 0-409,0 1 481</inkml:trace>
  <inkml:trace contextRef="#ctx0" brushRef="#br0" timeOffset="1">100 1 10314,'12'1'4417,"53"42"-2544,-36-7-153,2-7-424,3 4-224,-4-3-319,-4-6-121,-3-2-328,-4-5-104,-7-3-352,-4 2-320,-5-6-945,-6-2-655,0-5 1256</inkml:trace>
</inkml:ink>
</file>

<file path=ppt/ink/ink2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01.650"/>
    </inkml:context>
    <inkml:brush xml:id="br0">
      <inkml:brushProperty name="width" value="0.05" units="cm"/>
      <inkml:brushProperty name="height" value="0.05" units="cm"/>
      <inkml:brushProperty name="color" value="#33CCFF"/>
    </inkml:brush>
  </inkml:definitions>
  <inkml:trace contextRef="#ctx0" brushRef="#br0">5 1 9058,'-4'20'5831,"4"13"-3596,0-3-1220,0-22-850,0 0 1,1 0-1,0 0 1,0 0-1,0 0 1,1 0-1,0-1 1,1 1 0,0 0-1,0-1 1,0 0-1,1 0 1,0 0-1,1 0 1,5 6-1,-7-9-99,0-1-1,0 0 0,1 0 0,-1 0 0,1 0 0,0 0 0,0-1 0,0 0 0,0 0 0,0 0 1,0 0-1,0-1 0,1 1 0,-1-1 0,1 0 0,-1 0 0,1-1 0,-1 0 0,1 1 1,0-2-1,-1 1 0,1 0 0,-1-1 0,1 0 0,-1 0 0,1 0 0,-1 0 0,6-4 1,1 0 44,-1-1 0,1-1 1,-1 0-1,-1-1 1,1 0-1,-1 0 1,0-1-1,-1 0 1,0 0-1,-1-1 1,0 0-1,0 0 1,-1-1-1,0 0 1,-1 0-1,-1 0 1,1-1-1,-2 0 1,3-12-1,-6 22-94,0-1 0,1 0 0,-2 0 0,1 1 0,0-1 0,0 0 0,-1 0 0,0 1 0,0-5-1,0 7-12,1 0-1,0-1 0,0 1 0,0 0 0,0 0 0,-1-1 0,1 1 0,0 0 0,0-1 0,0 1 0,-1 0 0,1 0 1,0-1-1,0 1 0,-1 0 0,1 0 0,0 0 0,-1 0 0,1-1 0,0 1 0,-1 0 0,1 0 0,0 0 0,-1 0 1,1 0-1,0 0 0,-1 0 0,1 0 0,-13 11 17,8-3-175,0 1 1,0 0-1,1 0 0,0 0 1,1 1-1,0-1 0,0 1 1,1 0-1,0 0 0,1 0 1,0 0-1,1 0 0,0 0 1,1 0-1,0 0 0,0 0 1,4 15-1,9 9-569</inkml:trace>
</inkml:ink>
</file>

<file path=ppt/ink/ink2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02.164"/>
    </inkml:context>
    <inkml:brush xml:id="br0">
      <inkml:brushProperty name="width" value="0.05" units="cm"/>
      <inkml:brushProperty name="height" value="0.05" units="cm"/>
      <inkml:brushProperty name="color" value="#33CCFF"/>
    </inkml:brush>
  </inkml:definitions>
  <inkml:trace contextRef="#ctx0" brushRef="#br0">173 34 10082,'-2'9'748,"0"-1"-1,1 0 0,0 1 1,0-1-1,1 1 0,0-1 1,1 1-1,0-1 0,0 0 1,1 1-1,0-1 0,5 13 1,4 6-16,2 0 1,19 31-1,-12-22 235,10 16-316,-9-16-369,29 67 0,-49-100-356,0 1 0,0-1 0,0 1 0,-1-1 0,1 1 0,-1-1 0,0 1 0,0-1 0,0 5 0,0-7-19,-1 0-1,1 0 1,0-1 0,0 1 0,-1 0 0,1 0 0,0-1 0,-1 1-1,1 0 1,0 0 0,-1-1 0,1 1 0,-1 0 0,0-1 0,1 1-1,-1-1 1,1 1 0,-1 0 0,0-1 0,1 0 0,-1 1 0,0-1-1,0 1 1,1-1 0,-1 0 0,0 0 0,0 1 0,0-1 0,0 0 0,1 0-1,-1 0 1,0 0 0,0 0 0,0 0 0,0 0 0,1 0 0,-1 0-1,0 0 1,0 0 0,0-1 0,1 1 0,-1 0 0,0-1 0,-1 0-1,-3-1-377,-1 0 0,1-1 0,0 0 0,-1 0 0,2-1 0,-1 1 0,-6-7 0,-19-17-467</inkml:trace>
  <inkml:trace contextRef="#ctx0" brushRef="#br0" timeOffset="1">0 148 7938,'1'-5'394,"0"-1"0,0 1 0,1-1 0,-1 1 0,1 0 0,0 0-1,0-1 1,1 2 0,0-1 0,0 0 0,0 0 0,0 1 0,1 0 0,0 0 0,0 0 0,0 0 0,0 0 0,8-5 0,0 1 173,1 1 0,0 0 1,0 1-1,0 0 0,0 1 0,18-5 0,-27 9-428,0 0 0,0 1 0,0-1 0,0 1 0,0-1 0,0 1 0,0 0-1,0 1 1,0-1 0,0 1 0,1 0 0,-1 0 0,-1 0 0,1 0-1,0 1 1,0-1 0,0 1 0,-1 0 0,1 0 0,3 3 0,-4-1-55,1-1 1,-1 1 0,0-1-1,0 1 1,0 0 0,0 0 0,-1 0-1,0 1 1,0-1 0,0 1-1,0-1 1,-1 1 0,1-1 0,-1 1-1,-1 0 1,1 0 0,0 7-1,-2 2-37,0 0 0,-1 0-1,0 0 1,-1 0 0,-1 0-1,0-1 1,-1 1 0,0-1 0,-1 0-1,-1-1 1,0 1 0,-10 12-1,16-23-98,-1 1-1,0-1 0,0 0 0,0 0 1,-1 1-1,1-1 0,-1-1 1,1 1-1,-1 0 0,1-1 1,-1 1-1,0-1 0,0 0 1,0 0-1,0 0 0,-3 1 1,4-2-90,1 0 0,-1 0 1,0 0-1,0 0 1,0 0-1,0-1 1,0 1-1,0 0 0,0-1 1,1 0-1,-1 1 1,0-1-1,0 0 1,1 0-1,-1 0 0,0 0 1,1 0-1,-1 0 1,1 0-1,-1-1 1,1 1-1,0 0 0,0-1 1,-1 0-1,1 1 1,0-1-1,-1-2 1,-9-27-861</inkml:trace>
</inkml:ink>
</file>

<file path=ppt/ink/ink2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02.692"/>
    </inkml:context>
    <inkml:brush xml:id="br0">
      <inkml:brushProperty name="width" value="0.05" units="cm"/>
      <inkml:brushProperty name="height" value="0.05" units="cm"/>
      <inkml:brushProperty name="color" value="#33CCFF"/>
    </inkml:brush>
  </inkml:definitions>
  <inkml:trace contextRef="#ctx0" brushRef="#br0">1 241 10410,'35'35'7086,"-26"-25"-6292,0-1 0,1 0 0,0 0 0,16 10 0,-25-18-765,0 0 0,0-1 0,0 1 0,0-1 0,0 1 0,0-1 0,0 1 0,0-1 0,1 0 0,-1 1 0,0-1 0,0 0 0,0 0 0,1 0 0,-1 0 0,0 0 0,0 0 0,0 0 0,1 0 0,-1-1 0,0 1 0,0 0 0,0-1 0,0 1 0,2-1 0,-2-1-14,0 1 0,1 0 0,-1-1 0,0 0-1,0 1 1,1-1 0,-1 1 0,-1-1 0,1 0-1,0 0 1,0 0 0,-1 0 0,2-3 0,0-6-3,-1-1 1,0 1-1,0-22 1,-9-28-156,6 50-334,0-1 0,0 0 0,1 1 0,1-1 0,0 0 0,1 0 0,2-17 0,-2 26 194,1 1 0,-1 0 0,0 0 1,1 0-1,-1 1 0,1-1 0,0 0 0,-1 1 1,1-1-1,0 1 0,0-1 0,0 1 1,0 0-1,0 0 0,0 0 0,1 0 1,-1 0-1,3-1 0,49-12-1114,-41 11 1105,2-1 335,0 2 0,-1 0-1,18 0 1,-25 2 517,-1 0 1,1 0 0,0 1-1,0 0 1,8 3-1,-14-3-389,0 0-1,0-1 1,0 1-1,0 0 1,0 0 0,0 0-1,0 0 1,0 0-1,-1 0 1,1 0-1,0 0 1,-1 0 0,1 0-1,0 0 1,-1 1-1,0-1 1,1 0-1,-1 0 1,0 0 0,1 1-1,-1 1 1,3 33 954,-3-26-779,1-1-168,0-1-1,0 0 1,0 1 0,1-1 0,1 0-1,-1 0 1,2 0 0,-1-1 0,8 14-1,-9-19-153,-1 1-1,1-1 0,0 1 0,1-1 0,-1 0 0,0 0 1,1 1-1,-1-2 0,1 1 0,-1 0 0,1-1 1,0 1-1,0-1 0,0 0 0,0 0 0,0 0 1,0 0-1,0 0 0,0-1 0,0 1 0,0-1 1,1 0-1,-1 0 0,0 0 0,0 0 0,0-1 0,0 1 1,6-3-1,-5 2-7,-1 0 0,0 0 0,1-1 0,-1 1 0,0-1 0,0 0 0,0 0 0,0 0 0,0 0 1,0-1-1,-1 1 0,1-1 0,-1 0 0,0 1 0,0-1 0,0 0 0,0 0 0,0-1 0,-1 1 0,1 0 0,-1 0 0,0-1 0,0 1 1,0-1-1,0 1 0,-1-1 0,1 1 0,-1-1 0,0 0 0,0 1 0,0-1 0,-1 1 0,0-5 0,0 3-16,0-1 1,0 1-1,0 0 0,-1 0 0,0-1 0,0 1 1,0 0-1,-1 1 0,1-1 0,-1 0 0,0 1 1,-1-1-1,1 1 0,-1 0 0,0 0 0,0 1 1,0-1-1,0 1 0,-1 0 0,1 0 0,-7-3 1,0 2-288,-1 1 1,1 0-1,-1 1 0,1 1 1,-1-1-1,0 2 1,-14 0-1,-8 3-1330,-40 8 0,50-6 1324</inkml:trace>
</inkml:ink>
</file>

<file path=ppt/ink/ink2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03.139"/>
    </inkml:context>
    <inkml:brush xml:id="br0">
      <inkml:brushProperty name="width" value="0.05" units="cm"/>
      <inkml:brushProperty name="height" value="0.05" units="cm"/>
      <inkml:brushProperty name="color" value="#33CCFF"/>
    </inkml:brush>
  </inkml:definitions>
  <inkml:trace contextRef="#ctx0" brushRef="#br0">1 6 10914,'0'0'105,"0"0"-1,0 0 0,0-1 1,0 1-1,0 0 1,0 0-1,0 0 0,0 0 1,0-1-1,0 1 1,0 0-1,0 0 0,0 0 1,0 0-1,0-1 0,0 1 1,0 0-1,0 0 1,0 0-1,0 0 0,0 0 1,0-1-1,0 1 1,0 0-1,0 0 0,0 0 1,0 0-1,1 0 0,-1-1 210,0 1-210,0 0 0,0 0 1,0 0-1,0 0 0,1 0 1,-1-1-1,0 1 1,0 0-1,0 0 0,0 0 1,1 0-1,-1 0 1,0 0-1,0 0 0,0 0 1,0 0-1,0 0 0,1 0 1,-1 0-1,9 9 2104,6 15-746,66 137 2384,20 93-3313,-92-212-1954,-8-33 1392</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24.728"/>
    </inkml:context>
    <inkml:brush xml:id="br0">
      <inkml:brushProperty name="width" value="0.05" units="cm"/>
      <inkml:brushProperty name="height" value="0.05" units="cm"/>
      <inkml:brushProperty name="color" value="#FF0066"/>
    </inkml:brush>
  </inkml:definitions>
  <inkml:trace contextRef="#ctx0" brushRef="#br0">0 26 7042,'108'-3'3304,"-107"3"-3114,1 1-1,-1-1 0,1 0 1,0-1-1,-1 1 0,1 0 1,0 0-1,-1-1 0,1 1 1,-1-1-1,1 1 0,-1-1 1,1 0-1,-1 1 1,1-1-1,-1 0 0,0 0 1,1 0-1,-1 0 0,0 0 1,2-3-1,-3 4-87,0-1 0,0 1-1,0 0 1,0-1 0,0 1-1,0 0 1,0-1 0,0 1 0,0 0-1,-1-1 1,1 1 0,0 0 0,0-1-1,0 1 1,0 0 0,-1 0 0,1-1-1,0 1 1,0 0 0,-1 0-1,1-1 1,0 1 0,-1 0 0,1 0-1,0 0 1,0-1 0,-1 1 0,1 0-1,0 0 1,-1 0 0,1 0 0,-1 0-1,1 0 1,0 0 0,-1 0-1,1 0 1,0 0 0,-1 0 0,1 0-1,0 0 1,-1 0 0,1 0 0,0 0-1,-1 0 1,1 0 0,0 0 0,-1 1-1,1-1 1,0 0 0,-1 0-1,1 0 1,0 1 0,-1-1 0,-7 4-30,1 1 1,0 0-1,-1 0 1,2 0 0,-1 1-1,1 0 1,-1 0-1,-5 8 1,11-13-71,0 1 0,0-1 0,0 0 0,0 0 0,1 1 0,-1-1 0,0 0 0,1 1 0,-1-1 0,1 1 0,-1-1 0,1 1 0,0-1 0,-1 1 0,1-1 0,0 1 0,0-1 0,0 1 0,0-1 0,1 1 0,-1 0 0,0-1 0,1 1 0,-1-1-1,1 0 1,-1 1 0,1-1 0,-1 1 0,1-1 0,1 2 0,-1-2-4,-1 0 0,1-1 1,-1 1-1,1 0 0,-1 0 0,1-1 0,0 1 0,-1-1 0,1 1 0,0 0 0,0-1 0,-1 1 0,1-1 0,0 1 0,0-1 0,0 0 0,0 1 0,-1-1 0,1 0 0,0 0 1,0 0-1,0 1 0,0-1 0,0 0 0,0 0 0,0 0 0,0 0 0,0-1 0,0 1 0,-1 0 0,1 0 0,0 0 0,0-1 0,0 1 0,0-1 0,1 0 0,3-7-131,-5 8 135,0-1-1,0 1 1,1 0-1,-1-1 0,0 1 1,0 0-1,0 0 1,1-1-1,-1 1 1,0 0-1,0 0 1,1-1-1,-1 1 0,0 0 1,1 0-1,-1 0 1,0-1-1,1 1 1,-1 0-1,0 0 1,1 0-1,-1 0 0,0 0 1,1 0-1,-1 0 1,0 0-1,1 0 1,-1 0-1,0 0 1,1 0-1,-1 0 0,0 0 1,1 0-1,-1 0 1,0 0-1,1 0 1,-1 1-1,0-1 1,1 0-1,-1 0 0,0 0 1,0 1-1,1-1 1,-1 0-1,0 1 1,6 0 22,-1 0 1,1 1 0,-1 0-1,0 1 1,0-1-1,0 1 1,0 0 0,0 0-1,7 6 1,2 2 58,-8-6-26,1 0 1,-1 0-1,0 1 0,0 0 1,-1 0-1,1 0 0,-1 1 0,-1 0 1,1 0-1,-1 0 0,-1 0 1,1 1-1,-1-1 0,0 1 0,-1 0 1,0 0-1,0 0 0,-1 0 0,0 0 1,0 1-1,-1-1 0,0 0 1,-1 0-1,1 0 0,-1 1 0,-1-1 1,0 0-1,0 0 0,-1 0 1,0-1-1,0 1 0,0-1 0,-1 1 1,0-1-1,-1 0 0,0-1 1,0 1-1,0-1 0,-1 0 0,0 0 1,-8 6-1,10-9-128,0-1-1,0 0 1,0 0 0,0 0 0,0 0-1,0-1 1,0 1 0,0-1 0,-6 0-1,9 0-42,0-1 0,0 0 0,0 0 0,-1 1 0,1-1 0,0 0 0,0 0 0,0 0 0,0-1 0,0 1 0,0 0 0,0 0 0,0 0 0,0-1 0,0 1 0,-1-1 0,1 1 0,1-1-1,-1 1 1,0-1 0,0 1 0,0-1 0,0 0 0,0 0 0,0 1 0,1-1 0,-1 0 0,0 0 0,1 0 0,-1 0 0,1 0 0,-1 0 0,1 0 0,-1 0 0,1 0 0,-1 0 0,1 0 0,0 0 0,0 0 0,0 0-1,0-2 1,1-19-808</inkml:trace>
</inkml:ink>
</file>

<file path=ppt/ink/ink2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03.599"/>
    </inkml:context>
    <inkml:brush xml:id="br0">
      <inkml:brushProperty name="width" value="0.05" units="cm"/>
      <inkml:brushProperty name="height" value="0.05" units="cm"/>
      <inkml:brushProperty name="color" value="#33CCFF"/>
    </inkml:brush>
  </inkml:definitions>
  <inkml:trace contextRef="#ctx0" brushRef="#br0">0 289 9250,'5'2'4473,"11"-2"-1376,12-8-1521,7-5-128,5-2-552,-2-4-311,-5 8-353,-1 0-240,-7 7-849,-3 1-959,-5 5-897,-2-2 1025,-3-3 800</inkml:trace>
  <inkml:trace contextRef="#ctx0" brushRef="#br0" timeOffset="1">369 206 5937,'1'0'15,"11"3"1543,1 0 0,-1 0 0,19 0 1,-26-3-971,0 0 0,0-1 0,1 1 0,-1-1 0,0-1 1,0 1-1,0 0 0,-1-1 0,1 0 0,0-1 1,8-4-1,-1-1 158,0 0-1,-1 0 1,0-2 0,0 1 0,-1-1-1,10-13 1,-16 18-657,-1 0 1,1 0-1,-1 0 0,-1 0 0,1-1 1,-1 1-1,0-1 0,0 0 0,0 0 1,-1 0-1,0 0 0,0 1 0,-1-1 1,1-1-1,-1 1 0,-1 0 0,0-8 1,1 14-91,0-1-1,0 1 1,0-1 0,0 1 0,0 0 0,0-1 0,0 1 0,0-1 0,0 1 0,0 0 0,0-1 0,0 1 0,0 0 0,-1-1 0,1 1 0,0-1 0,0 1 0,0 0 0,0-1 0,-1 1 0,1 0 0,0 0 0,0-1 0,-1 1-1,1 0 1,0-1 0,0 1 0,-1 0 0,1 0 0,0 0 0,-1-1 0,1 1 0,-1 0 0,1 0 0,0 0 0,-1 0 0,1 0 0,0 0 0,-1-1 0,1 1 0,-1 0 0,1 0 0,-1 1-4,0 0 0,1-1 0,-1 1 0,0 0 0,1-1 0,-1 1 0,1 0 0,-1 0 0,1 0 0,0 0 0,-1-1 0,1 1 1,0 0-1,0 0 0,-1 0 0,1 0 0,0 0 0,0 1 0,1 10 43,-1 0-1,2-1 1,0 1 0,0-1-1,1 0 1,1 1 0,0-1-1,0-1 1,1 1 0,1-1-1,-1 1 1,2-1 0,-1-1 0,1 0-1,1 0 1,0 0 0,0-1-1,10 9 1,-14-15-3,-1 1-1,1-1 1,-1 0 0,1 0-1,0 0 1,-1 0 0,1-1-1,0 1 1,0-1 0,0 0-1,0-1 1,0 1 0,1 0-1,-1-1 1,0 0 0,0 0-1,0-1 1,0 1 0,0-1-1,1 1 1,-1-1-1,0-1 1,0 1 0,-1-1-1,1 1 1,0-1 0,0 0-1,-1 0 1,5-4 0,5-5-364,-1 1 0,0-2 0,-1 0 0,0 0 0,-1-1 0,11-19 0,8-16-490</inkml:trace>
</inkml:ink>
</file>

<file path=ppt/ink/ink2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03.985"/>
    </inkml:context>
    <inkml:brush xml:id="br0">
      <inkml:brushProperty name="width" value="0.05" units="cm"/>
      <inkml:brushProperty name="height" value="0.05" units="cm"/>
      <inkml:brushProperty name="color" value="#33CCFF"/>
    </inkml:brush>
  </inkml:definitions>
  <inkml:trace contextRef="#ctx0" brushRef="#br0">4 33 13843,'0'9'9570,"-3"-11"-7298,3 1-1143,0-1-465,0 1-1120,0-15-696,8-3 719</inkml:trace>
</inkml:ink>
</file>

<file path=ppt/ink/ink2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08.968"/>
    </inkml:context>
    <inkml:brush xml:id="br0">
      <inkml:brushProperty name="width" value="0.05" units="cm"/>
      <inkml:brushProperty name="height" value="0.05" units="cm"/>
      <inkml:brushProperty name="color" value="#33CCFF"/>
    </inkml:brush>
  </inkml:definitions>
  <inkml:trace contextRef="#ctx0" brushRef="#br0">0 2 9874,'0'-1'8938,"16"42"-7234,39 60-303,-36-46-257,4-1-536,-6-6-248,-3-14-224,2-2-72,-7-15-40,-1-4-88,-3-7-408,-10-9-1480</inkml:trace>
</inkml:ink>
</file>

<file path=ppt/ink/ink2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09.391"/>
    </inkml:context>
    <inkml:brush xml:id="br0">
      <inkml:brushProperty name="width" value="0.05" units="cm"/>
      <inkml:brushProperty name="height" value="0.05" units="cm"/>
      <inkml:brushProperty name="color" value="#33CCFF"/>
    </inkml:brush>
  </inkml:definitions>
  <inkml:trace contextRef="#ctx0" brushRef="#br0">3 367 11378,'-3'3'4735,"8"-4"-2522,14-5-209,25-20-487,-1-2 0,-2-2 0,-1-2-1,45-44 1,41-35-744,-110 99-918,-6 3-482,1 1-1,-1 0 0,2 1 1,13-7-1,-24 13 439,-1 1 0,1 0 0,-1 0 1,1 0-1,-1 0 0,1 0 0,-1 0 0,1-1 0,-1 1 0,1 0 0,-1 1 1,1-1-1,-1 0 0,1 0 0,-1 0 0,0 0 0,1 0 0,-1 0 0,1 0 0,-1 1 1,1-1-1,-1 0 0,1 0 0,-1 1 0,0-1 0,1 0 0,-1 1 0,0-1 0,1 0 1,-1 1-1,0-1 0,1 1 0,-1-1 0,0 0 0,0 1 0,1-1 0,-1 1 1,0 0-1,2 2-339,8 11-1091</inkml:trace>
</inkml:ink>
</file>

<file path=ppt/ink/ink2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09.841"/>
    </inkml:context>
    <inkml:brush xml:id="br0">
      <inkml:brushProperty name="width" value="0.05" units="cm"/>
      <inkml:brushProperty name="height" value="0.05" units="cm"/>
      <inkml:brushProperty name="color" value="#33CCFF"/>
    </inkml:brush>
  </inkml:definitions>
  <inkml:trace contextRef="#ctx0" brushRef="#br0">0 91 9178,'32'108'3809,"-27"-95"-2787,1 1-1,0-1 1,1 0 0,1 0 0,0-1 0,0 0-1,1 0 1,1-1 0,19 18 0,17 20 2339,-46-50-3336,0 1 1,0 0 0,0 0 0,0 0 0,0-1-1,0 1 1,0 0 0,0 0 0,0 0 0,0-1-1,1 1 1,-1 0 0,0 0 0,0-1-1,0 1 1,0 0 0,0 0 0,0 0 0,1 0-1,-1-1 1,0 1 0,0 0 0,0 0 0,0 0-1,1 0 1,-1 0 0,0 0 0,0-1-1,0 1 1,1 0 0,-1 0 0,0 0 0,0 0-1,1 0 1,-1 0 0,0 0 0,0 0-1,0 0 1,1 0 0,-1 0 0,0 0 0,0 0-1,1 0 1,-1 0 0,0 0 0,0 0 0,0 1-1,1-1 1,-1 0 0,0 0 0,0 0-1,0 0 1,1 0 0,-1 0 0,0 1 0,0-1-1,0 0 1,0 0 0,0 0 0,1 0 0,-1 1-1,0-1 1,0 0 0,0-31 12,0 15 55,-1-28-64,2-98 13,0 126-54,1-1 1,1 0 0,0 1 0,1 0 0,0-1 0,9-18-1,-13 34-27,1 0 0,-1 0 0,0 0 0,1 0 0,-1 0-1,1 0 1,-1 0 0,1 0 0,0 0 0,-1 0 0,1 1-1,0-1 1,0 0 0,-1 0 0,1 1 0,0-1-1,0 0 1,0 1 0,0-1 0,0 1 0,0 0 0,0-1-1,0 1 1,0 0 0,0-1 0,2 1 0,-1 0-417,0 1 1,0 0-1,1 0 1,-1-1 0,0 1-1,0 1 1,-1-1-1,1 0 1,3 3-1,20 10-4969,-13-14 4102</inkml:trace>
</inkml:ink>
</file>

<file path=ppt/ink/ink2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10.247"/>
    </inkml:context>
    <inkml:brush xml:id="br0">
      <inkml:brushProperty name="width" value="0.05" units="cm"/>
      <inkml:brushProperty name="height" value="0.05" units="cm"/>
      <inkml:brushProperty name="color" value="#33CCFF"/>
    </inkml:brush>
  </inkml:definitions>
  <inkml:trace contextRef="#ctx0" brushRef="#br0">81 169 9970,'-11'-5'7706,"3"11"-3825,-4 22-2390,9-16-1419,0-4 2,-29 89 624,29-86-641,0 1 0,1-1-1,1 1 1,0-1-1,0 1 1,1-1 0,1 14-1,-1-24-54,0-1 0,0 1 0,0 0 0,0 0 0,0-1 0,1 1 0,-1 0-1,0 0 1,0-1 0,1 1 0,-1 0 0,0 0 0,1-1 0,-1 1 0,0 0 0,1-1 0,-1 1-1,1-1 1,-1 1 0,1-1 0,0 1 0,-1-1 0,1 1 0,-1-1 0,1 1 0,0-1 0,-1 0-1,1 1 1,0-1 0,0 0 0,-1 0 0,1 1 0,0-1 0,0 0 0,-1 0 0,1 0 0,0 0-1,0 0 1,-1 0 0,1 0 0,0 0 0,0 0 0,-1-1 0,1 1 0,0 0 0,0 0 0,-1-1-1,1 1 1,0 0 0,-1-1 0,1 1 0,0-1 0,-1 1 0,1-1 0,-1 1 0,1-1 0,-1 1-1,1-2 1,3-1 10,0 0 1,-1 0-1,1-1 0,-1 1 0,0-1 0,0 0 0,0 0 0,2-4 1,1-11 33,0 0 0,6-34 1,-10 38-36,1 0 0,0 1 0,1-1 0,1 1 1,0 0-1,9-15 0,-13 27-4,-1 1-1,1 0 1,0 0-1,-1 0 1,1 0 0,0 0-1,-1 0 1,1 0-1,0 0 1,0 0 0,0 0-1,0 0 1,0 1-1,0-1 1,0 0 0,0 1-1,1-1 1,-1 0-1,0 1 1,0 0 0,2-1-1,-2 1 0,0 0 0,0 1 0,0-1 1,-1 0-1,1 1 0,0-1 0,0 1 0,0-1 0,-1 1 0,1-1 0,0 1 0,0 0 0,-1-1 0,1 1 0,-1 0 0,1 0 0,0-1 0,-1 1 0,0 0 1,1 0-1,0 1 0,2 6 24,0 0 0,0 0 1,-1 0-1,2 14 1,-3-16-19,0 0 1,0-1-1,0 1 1,1 0-1,0-1 1,0 0-1,1 1 1,-1-1-1,1 0 1,0 0-1,0-1 0,1 1 1,4 4-1,-7-8-8,0-1-1,-1 0 0,1 1 0,0-1 0,0 0 1,-1 0-1,1 1 0,0-1 0,0 0 0,-1 0 1,1 0-1,0 0 0,0 0 0,0 0 0,-1 0 1,1-1-1,0 1 0,0 0 0,-1 0 0,1-1 1,0 1-1,-1 0 0,1-1 0,0 1 0,-1 0 1,1-1-1,0 1 0,-1-1 0,1 1 0,-1-1 1,1 0-1,-1 1 0,1-1 0,-1 0 0,1 1 1,0-2-1,17-30 77,-16 27-67,69-157 85,-67 154-52,1 1 0,0 0 0,0 0-1,1 0 1,-1 1 0,1 0 0,1 0 0,-1 0 0,1 1 0,0 0 0,0 0 0,1 1 0,-1 0 0,1 0 0,0 1-1,0 0 1,0 0 0,1 1 0,-1 0 0,14-2 0,1 2 250,-1 1-1,1 0 1,-1 2 0,0 0-1,1 2 1,36 9 0,-24 1 224,-34-13-503,-1 0 0,1 1 0,-1-1-1,1 0 1,-1 0 0,1 0 0,-1 1-1,1-1 1,-1 0 0,1 1 0,-1-1 0,0 0-1,1 1 1,-1-1 0,1 1 0,-1-1-1,0 1 1,1-1 0,-1 1 0,0-1 0,0 1-1,0-1 1,1 1 0,-1-1 0,0 1 0,0-1-1,0 1 1,0-1 0,0 1 0,0-1-1,0 1 1,0 0 0,0-1 0,0 1 0,0-1-1,0 1 1,0-1 0,0 1 0,-1-1-1,1 1 1,0-1 0,0 1 0,-1-1 0,1 1-1,0-1 1,-1 1 0,1-1 0,0 1-1,-1-1 1,1 0 0,0 1 0,-1-1 0,1 0-1,-1 1 1,1-1 0,-1 0 0,0 1-1,-11 6 73,0-1-1,-1 0 0,1-1 0,-1 0 1,0-1-1,0 0 0,-1-1 0,-21 2 1,-39-1-1568,4-8-3430,51 3 3441</inkml:trace>
</inkml:ink>
</file>

<file path=ppt/ink/ink2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10.753"/>
    </inkml:context>
    <inkml:brush xml:id="br0">
      <inkml:brushProperty name="width" value="0.05" units="cm"/>
      <inkml:brushProperty name="height" value="0.05" units="cm"/>
      <inkml:brushProperty name="color" value="#33CCFF"/>
    </inkml:brush>
  </inkml:definitions>
  <inkml:trace contextRef="#ctx0" brushRef="#br0">81 2 10258,'-1'-1'253,"-1"1"0,1 0 0,0-1 0,-1 1 0,1 0 0,0 0 0,-1 0 0,1 0 0,-1 0 0,1 0 0,0 1 0,-1-1 0,1 0 0,0 0 0,0 1 0,-1-1 0,1 1 0,0 0 0,0-1 0,-1 1 0,1 0 0,-2 1 0,1 1 1,-1 0 0,0 0 0,1 0 0,0 0 0,0 0 0,0 1 0,0-1 0,-2 5 0,-1 6 218,0 1 0,1 0 0,-3 18 0,4-13-35,1 1 0,1 0-1,1-1 1,1 1 0,1 0 0,8 34-1,41 124 970,-18-75-1199,7 7-82,-3-11-1426,-36-98 1007,0 0 0,0 0 1,-1 0-1,1 0 0,-1 0 0,1 0 1,-1 0-1,0 0 0,0 0 0,0 0 0,0 0 1,0 0-1,0 0 0,0 0 0,-1 0 0,1 0 1,-1 0-1,0 0 0,-1 3 0,-4-7-1122,-4-11 598</inkml:trace>
</inkml:ink>
</file>

<file path=ppt/ink/ink2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11.455"/>
    </inkml:context>
    <inkml:brush xml:id="br0">
      <inkml:brushProperty name="width" value="0.05" units="cm"/>
      <inkml:brushProperty name="height" value="0.05" units="cm"/>
      <inkml:brushProperty name="color" value="#33CCFF"/>
    </inkml:brush>
  </inkml:definitions>
  <inkml:trace contextRef="#ctx0" brushRef="#br0">94 578 9554,'-29'-17'2070,"-28"-21"0,57 38-2005,-1-1 0,0 1 0,1 0 0,-1-1 1,1 1-1,-1-1 0,1 1 0,-1-1 0,1 0 1,0 1-1,-1-1 0,1 1 0,0-1 0,-1 0 1,1 1-1,0-1 0,0 0 0,-1 1 0,1-1 1,0 0-1,0 1 0,0-1 0,0 0 0,0 1 1,0-1-1,0 0 0,0 1 0,0-1 0,1 0 1,-1 0-1,0 1 0,0-1 0,1 1 0,-1-1 1,0 0-1,1 1 0,-1-1 0,1 0 0,20-15 1235,-14 11-797,68-57 2305,48-34-309,-107 85-2731,2 1 0,0 0 0,0 1-1,0 1 1,35-9 0,-47 15-105,-1 0 0,1 1 0,0 0 0,0 1 1,-1-1-1,12 1 0,-16 1 312,0-1 1,0 0-1,0 0 1,0 1-1,1-1 1,-1 1-1,0-1 0,0 1 1,0 0-1,0-1 1,0 1-1,0 0 1,-1 0-1,1 0 0,0-1 1,0 1-1,0 0 1,-1 0-1,1 0 0,-1 0 1,1 0-1,-1 0 1,1 1-1,-1-1 1,1 0-1,-1 0 0,0 0 1,0 0-1,1 1 1,-1-1-1,0 0 1,0 0-1,0 0 0,-1 0 1,1 1-1,0-1 1,0 0-1,0 0 1,-1 2-1,-8 34 542,7-32-365,0 1 0,1-1 1,0 0-1,-1 1 1,2-1-1,-1 1 0,1 0 1,0-1-1,0 1 0,0-1 1,1 1-1,0-1 0,0 1 1,3 8-1,-3-13-121,0 1 1,0-1-1,1 1 1,-1-1-1,1 1 1,-1-1-1,1 0 1,-1 0-1,1 0 1,0 0-1,-1 0 1,1 0-1,0 0 1,0 0-1,0-1 0,-1 1 1,1-1-1,0 1 1,0-1-1,0 0 1,0 0-1,0 0 1,0 0-1,0 0 1,0 0-1,0-1 1,0 1-1,0 0 1,2-2-1,1 1 0,-1 0 1,0 0-1,0-1 0,0 1 1,0-1-1,0 0 0,0 0 0,-1-1 1,1 1-1,0-1 0,-1 0 1,5-4-1,-6 4 8,0 0 0,-1-1 1,1 1-1,0 0 0,-1 0 0,0-1 1,0 1-1,0-1 0,0 1 0,-1-1 1,1 1-1,-1-1 0,0 1 0,0-1 1,0 1-1,-1-1 0,1 1 0,-1-1 1,0 1-1,0-1 0,0 1 1,0-1-1,0 1 0,-1 0 0,-2-4 1,-1-1-20,0 0 1,0 1 0,-1 0 0,0 0-1,0 1 1,0 0 0,-1 0 0,0 0-1,-8-4 1,15 10-40,0 0 0,-1-1 0,1 1 0,0 0 0,0 0-1,0 0 1,0 0 0,0 0 0,0 0 0,0 0 0,0 0 0,0 0 0,0 0 0,0-1 0,0 1-1,0 0 1,0 0 0,0 0 0,0 0 0,0 0 0,0 0 0,0 0 0,0-1 0,0 1 0,0 0-1,0 0 1,0 0 0,0 0 0,0 0 0,0 0 0,0 0 0,0 0 0,0-1 0,0 1-1,0 0 1,0 0 0,0 0 0,0 0 0,0 0 0,0 0 0,0 0 0,0 0 0,0 0 0,1 0-1,-1 0 1,0-1 0,0 1 0,0 0 0,0 0 0,0 0 0,0 0 0,0 0 0,0 0-1,0 0 1,1 0 0,-1 0 0,0 0 0,0 0 0,0 0 0,0 0 0,0 0 0,0 0 0,1 0-1,14-4-840,26-1 327,-31 4 493,1-1 24,0 1 0,1 0 0,-1 1 0,1 0 0,-1 1 0,0 0 0,1 1 0,10 3 0,8 4 236,-18-6 186,-1 1 1,0 0-1,1 0 1,16 10-1,-29-15-313,0 0 0,0 0 0,1 0 0,-1 0 0,0 0 0,0 0 1,1-1-1,-1 1 0,0 0 0,1-1 0,-1 1 0,1 0 0,0-1 0,-1 1 0,1-1 0,0 1 0,0 0 0,0-1 1,0 1-1,0-1 0,1-1 0,-2-8 83,0-8-122,-2-5 17,2-1 0,3-33 0,-2 53-71,0 0 0,1 0 0,0 0 0,0 0 0,0 0 0,1 0 0,-1 0 0,1 0 0,0 1 0,1-1 0,-1 1 0,1-1 0,0 1 0,0 0 0,0 0 0,0 0 0,1 0 0,5-4 0,-7 7-203,0 0 0,0 0-1,1 0 1,-1 0 0,0 1 0,0-1-1,1 1 1,-1-1 0,0 1 0,1 0-1,-1 0 1,0 0 0,0 0 0,1 0-1,-1 0 1,0 1 0,1-1-1,-1 1 1,0 0 0,0 0 0,0 0-1,0 0 1,1 0 0,1 2 0,15 5-3396,-2-7 2330</inkml:trace>
</inkml:ink>
</file>

<file path=ppt/ink/ink2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12.589"/>
    </inkml:context>
    <inkml:brush xml:id="br0">
      <inkml:brushProperty name="width" value="0.05" units="cm"/>
      <inkml:brushProperty name="height" value="0.05" units="cm"/>
      <inkml:brushProperty name="color" value="#33CCFF"/>
    </inkml:brush>
  </inkml:definitions>
  <inkml:trace contextRef="#ctx0" brushRef="#br0">1 1165 9330,'44'-40'4016,"-43"40"-3869,-1-1 1,1 1-1,-1 0 1,1-1-1,-1 1 1,1 0-1,0-1 1,-1 1-1,1 0 1,-1 0-1,1-1 1,0 1-1,-1 0 1,1 0-1,0 0 1,-1 0-1,1 0 1,0 0-1,-1 0 1,1 0-1,0 0 1,-1 0-1,1 0 1,0 0 0,-1 1-1,1-1 1,0 0-1,-1 1 1,1-1-1,-1 0 1,1 1-1,-1-1 1,1 0-1,0 1 1,12 19 1697,-10-15-1124,2 3-387,1 0 1,-2 1-1,1 0 0,-1 0 0,0 0 1,-1 0-1,0 1 0,-1 0 0,0-1 1,1 12-1,-2-17-89,1-10-55,2-22-51,-3 26-145,1-15 22,1-15 3,2-1 0,1 1 0,2 0 0,19-49 0,-26 77-9,1 1 1,0 0-1,0 0 1,1 0-1,-1 0 0,1 0 1,-1 0-1,1 1 1,0-1-1,0 1 1,0 0-1,0 0 0,0 0 1,1 0-1,3-1 1,-6 2 7,1 1 1,0-1-1,-1 1 1,1 0-1,0-1 1,-1 1 0,1 0-1,0 0 1,0 0-1,-1 1 1,1-1-1,0 0 1,-1 1-1,1-1 1,0 1-1,-1-1 1,1 1 0,-1 0-1,1-1 1,-1 1-1,1 0 1,-1 0-1,0 0 1,1 0-1,-1 1 1,0-1-1,0 0 1,0 0 0,0 1-1,0-1 1,0 1-1,0-1 1,1 3-1,5 12 140,0 1-1,-2 0 1,0-1-1,0 1 1,2 28-1,-6-41-134,8-43 310,-2 16-321,-7 22-12,36-106 6,-31 94-7,0 1 1,1 0 0,0 0 0,1 1-1,1 0 1,0 0 0,11-11 0,-18 20 0,1 0 0,-1 1 1,1-1-1,0 1 0,0-1 1,0 1-1,-1 0 0,1 0 1,0 0-1,1 0 1,-1 0-1,0 0 0,0 1 1,0-1-1,0 1 0,1-1 1,-1 1-1,0 0 0,1 0 1,-1 0-1,0 0 1,0 0-1,1 0 0,-1 1 1,0-1-1,0 1 0,0 0 1,1-1-1,3 3 0,1 2 9,1 1 0,-1 0 0,0 0 0,0 0 0,-1 1 0,6 7 0,8 8 19,-19-20-65,1-1 0,-1 0 1,1 1-1,-1-1 0,1 0 0,-1 0 1,1 0-1,-1 0 0,1-1 0,0 1 0,0 0 1,-1-1-1,1 1 0,0-1 0,0 1 1,0-1-1,0 0 0,-1 0 0,1 0 0,0 0 1,0 0-1,0 0 0,0-1 0,-1 1 1,1-1-1,0 1 0,0-1 0,0 0 1,-1 1-1,1-1 0,0 0 0,-1 0 0,1 0 1,-1 0-1,1-1 0,1-1 0,6-6-523,0 0 0,-1 0 0,-1-1 0,10-16 0,-8 13-27,62-92-2533,-64 97 3521,-8 20 354,-8 21 633,-41 128 1885,71-210-3223,-15 36-150,0 0-1,-1 0 0,-1 0 0,6-26 0,3-10-505,-12 46 565,0 0 0,0 0-1,1 1 1,-1-1 0,1 1 0,-1-1 0,1 1-1,0 0 1,0-1 0,0 1 0,0 0 0,0 0 0,0 1-1,6-4 1,-7 4 34,0 1 0,0 0-1,0 0 1,0 0 0,0-1 0,0 1 0,0 0-1,0 0 1,0 0 0,0 1 0,0-1-1,0 0 1,0 0 0,0 1 0,0-1-1,0 0 1,0 1 0,0-1 0,0 1 0,0-1-1,0 1 1,0-1 0,1 2 0,23 23-36,-4-4 36,-19-19 19,0-1-1,0 0 0,0 0 0,0 0 0,0 0 1,0 0-1,0 0 0,0-1 0,0 1 0,1-1 0,-1 1 1,0-1-1,0 0 0,1 0 0,-1 0 0,0 0 1,0 0-1,1 0 0,-1-1 0,0 1 0,4-2 0,-3 0 20,1 0 0,-1 0 0,1-1 0,-1 1 0,0-1-1,0 1 1,0-1 0,0 0 0,-1 0 0,1-1 0,2-4-1,2-4 61,0-1-1,-1 0 1,-1 0-1,0 0 1,-1-1-1,4-17 1,-2-12 3,-1 0 1,-3-79-1,-17-87-103,8 133-8,-8-33 20,41 231 665,34 157-58,-56-265-770,12 54-481,-12-25-3354,-7-32 722,3-11 3248,-1 0 0,1 0 0,0 0-1,0 1 1,0-1 0,0 0 0,-1 0 0,1 0 0,0 0 0,0 0 0,0 0 0,-1 0 0,1 0-1,0 0 1,0 0 0,0 0 0,-1 0 0,1 0 0,0 0 0,0 0 0,0 0 0,-1 0 0,1 0-1,0 0 1,0 0 0,0 0 0,-1 0 0,1 0 0,0 0 0,0 0 0,0 0 0,0-1 0,-1 1-1,1 0 1,0 0 0,0 0 0,0 0 0,0 0 0,0-1 0,-1 1 0,1 0 0,0 0-1,0 0 1,0-1 0,0 1 0,0 0 0,0 0 0,0 0 0,0-1 0,0 1 0,0 0 0,0 0-1,0 0 1,0-1 0,0 1 0,0 0 0,0 0 0,-6-17 192</inkml:trace>
</inkml:ink>
</file>

<file path=ppt/ink/ink2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13.054"/>
    </inkml:context>
    <inkml:brush xml:id="br0">
      <inkml:brushProperty name="width" value="0.05" units="cm"/>
      <inkml:brushProperty name="height" value="0.05" units="cm"/>
      <inkml:brushProperty name="color" value="#33CCFF"/>
    </inkml:brush>
  </inkml:definitions>
  <inkml:trace contextRef="#ctx0" brushRef="#br0">1 379 7866,'23'-127'3004,"-22"123"-2792,0 1 1,0-1-1,0 1 0,0 0 0,0-1 0,1 1 0,0 0 0,-1 0 1,1 0-1,0 0 0,0 0 0,1 0 0,-1 1 0,1-1 0,-1 1 1,1-1-1,0 1 0,0 0 0,0 0 0,0 0 0,0 1 0,1-1 1,-1 1-1,0-1 0,1 1 0,-1 0 0,1 1 0,4-1 0,6-3 691,-7 1-385,1 1-1,0 0 1,0 0-1,0 1 0,0 0 1,1 0-1,-1 1 1,9 0-1,-14 1-421,-1-1 0,0 1 0,1 0 0,-1 0 0,0 0 0,1 0-1,-1 0 1,0 0 0,0 1 0,0-1 0,0 1 0,0 0 0,0-1 0,-1 1 0,1 0-1,-1 0 1,1 0 0,-1 0 0,1 0 0,-1 0 0,0 1 0,0-1 0,0 0 0,-1 1-1,1-1 1,0 0 0,-1 1 0,1-1 0,-1 1 0,0 4 0,1 15-84,-2 0-1,0 0 1,-1 0 0,-9 36-1,5-45-694,3-6-4639,8-20 3830</inkml:trace>
  <inkml:trace contextRef="#ctx0" brushRef="#br0" timeOffset="1">179 1 8970,'-3'1'5833,"3"1"-5097,22-1-2920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25.146"/>
    </inkml:context>
    <inkml:brush xml:id="br0">
      <inkml:brushProperty name="width" value="0.05" units="cm"/>
      <inkml:brushProperty name="height" value="0.05" units="cm"/>
      <inkml:brushProperty name="color" value="#FF0066"/>
    </inkml:brush>
  </inkml:definitions>
  <inkml:trace contextRef="#ctx0" brushRef="#br0">83 30 7706,'34'-9'6082,"-22"1"-4543,-12 7-1487,0 1-1,0-1 0,0 1 0,0 0 0,0-1 1,-1 1-1,1-1 0,0 1 0,0-1 0,0 1 1,-1 0-1,1-1 0,0 1 0,0 0 0,-1-1 1,1 1-1,0 0 0,-1-1 0,1 1 0,0 0 1,-1 0-1,1-1 0,-1 1 0,1 0 0,0 0 1,-1 0-1,1-1 0,-1 1 0,1 0 0,-1 0 1,1 0-1,-1 0 0,-2-1-51,0 0 1,-1 1-1,1 0 0,0-1 1,0 1-1,0 0 0,0 0 1,-1 1-1,1-1 0,0 1 1,0-1-1,0 1 1,0 0-1,0 0 0,0 1 1,-3 1-1,-32 21 18,36-23 16,0 1 0,0 0 1,0 0-1,0 0 0,0 0 0,1 0 0,-1 1 1,1-1-1,0 0 0,-1 1 0,1-1 0,0 1 1,1-1-1,-1 1 0,0-1 0,1 1 0,-1 0 1,1-1-1,0 1 0,0 0 0,0-1 0,0 1 1,0 0-1,1-1 0,-1 1 0,1 0 0,0-1 1,0 1-1,1 2 0,0-1 77,0 0 0,0 0 0,0 0 1,0-1-1,0 1 0,1-1 0,0 0 0,0 0 0,0 1 0,0-2 0,0 1 1,1 0-1,-1-1 0,1 0 0,0 1 0,3 0 0,-2-1-117,0 0-1,-1-1 1,1 0 0,0 0-1,-1 0 1,1-1 0,0 0-1,0 0 1,0 0-1,0 0 1,-1-1 0,1 0-1,0 0 1,-1 0-1,9-3 1,-7 1-707,1-1-1,0 0 1,-1 0 0,0 0-1,9-9 1,2 0-322</inkml:trace>
</inkml:ink>
</file>

<file path=ppt/ink/ink2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13.454"/>
    </inkml:context>
    <inkml:brush xml:id="br0">
      <inkml:brushProperty name="width" value="0.05" units="cm"/>
      <inkml:brushProperty name="height" value="0.05" units="cm"/>
      <inkml:brushProperty name="color" value="#33CCFF"/>
    </inkml:brush>
  </inkml:definitions>
  <inkml:trace contextRef="#ctx0" brushRef="#br0">36 88 11066,'-23'33'6733,"21"-28"-6243,0 0 0,0 0 0,1 0 0,-1 0 0,1 0 0,-1 6 0,2-9-398,0-1 1,0 1-1,0 0 0,0 0 0,0 0 1,0-1-1,0 1 0,1 0 0,-1-1 1,0 1-1,1 0 0,0-1 0,-1 1 1,1 0-1,0-1 0,0 1 1,2 2-1,-1-3-21,-1 0 0,1 0 1,0 0-1,-1 0 0,1 0 1,0 0-1,0 0 0,0-1 1,0 1-1,0-1 0,0 1 0,0-1 1,0 0-1,0 0 0,0 1 1,0-2-1,0 1 0,0 0 1,3-1-1,6-1 128,0-1-1,0-1 1,0 0 0,-1 0-1,1-1 1,-1-1 0,0 0-1,-1 0 1,15-12 0,25-15 441,94-41 986,-139 72-1641,-1 1 0,1-1 1,-1 0-1,0 0 0,0 0 1,0 0-1,0 0 0,0-1 1,0 0-1,0 1 0,-1-1 1,3-3-1,-5 5-52,0 1 0,-1-1-1,1 1 1,0 0 0,-1-1 0,1 1-1,0-1 1,-1 1 0,1 0 0,0 0-1,-1-1 1,1 1 0,0 0 0,-1 0-1,1-1 1,-1 1 0,1 0 0,-1 0-1,1 0 1,-1 0 0,1 0 0,0 0-1,-1-1 1,1 1 0,-1 0 0,1 0 0,-1 0-1,1 1 1,-1-1 0,1 0 0,-1 0-1,1 0 1,-1 0 0,0 1 0,-22 3-1740,20-4 1411,-36 10-2333,-20 11 1216</inkml:trace>
</inkml:ink>
</file>

<file path=ppt/ink/ink2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13.889"/>
    </inkml:context>
    <inkml:brush xml:id="br0">
      <inkml:brushProperty name="width" value="0.05" units="cm"/>
      <inkml:brushProperty name="height" value="0.05" units="cm"/>
      <inkml:brushProperty name="color" value="#33CCFF"/>
    </inkml:brush>
  </inkml:definitions>
  <inkml:trace contextRef="#ctx0" brushRef="#br0">1 633 12451,'35'-17'4681,"23"-18"-3617,13-5-88,20-10 184,5-7-399,2-5-209,-3 2-360,-18 0-1001,-10-2-983,-15 10 1008</inkml:trace>
  <inkml:trace contextRef="#ctx0" brushRef="#br0" timeOffset="1">1037 0 16404,'0'10'6769,"3"-4"-4056,-5-1-729,-2-7-608,2 1-576,0-1-1328,1 1-720,-7-6 776</inkml:trace>
</inkml:ink>
</file>

<file path=ppt/ink/ink2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41.072"/>
    </inkml:context>
    <inkml:brush xml:id="br0">
      <inkml:brushProperty name="width" value="0.05" units="cm"/>
      <inkml:brushProperty name="height" value="0.05" units="cm"/>
      <inkml:brushProperty name="color" value="#33CCFF"/>
    </inkml:brush>
  </inkml:definitions>
  <inkml:trace contextRef="#ctx0" brushRef="#br0">152 448 3953,'-52'6'1939,"20"-10"1485,8 1-1784,-20 6 851,60-10 281,19-2-2254,-1-2-1,0-2 1,48-24-1,-35 15 97,50-16 0,-27 19 222,142-16 0,-161 28-558,19-7 406,-1-4 0,-1-2-1,94-41 1,-34 12-358,-39 11 136,15-5 480,-98 41-925,1 1 0,-1-1 0,0 1 0,13-1 1</inkml:trace>
</inkml:ink>
</file>

<file path=ppt/ink/ink2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41.532"/>
    </inkml:context>
    <inkml:brush xml:id="br0">
      <inkml:brushProperty name="width" value="0.05" units="cm"/>
      <inkml:brushProperty name="height" value="0.05" units="cm"/>
      <inkml:brushProperty name="color" value="#33CCFF"/>
    </inkml:brush>
  </inkml:definitions>
  <inkml:trace contextRef="#ctx0" brushRef="#br0">52 48 5049,'-40'-37'2949,"28"26"5131,23 18-6414,133 55 1273,-135-57-2722,-1 0 0,1 1-1,-1-1 1,0 2 0,-1-1 0,0 1 0,0 0-1,12 16 1,-16-18-125,0 0-1,0 0 1,0 1-1,-1-1 1,1 1-1,-1-1 1,0 1-1,-1 0 1,0 0-1,0-1 1,0 1-1,0 0 1,-1 0-1,0 0 1,-2 12-1,2-16-63,-1 0-1,0 0 1,1 0-1,-1 0 0,0 0 1,0 0-1,0-1 1,-1 1-1,1 0 0,0-1 1,-1 1-1,1-1 0,-1 1 1,1-1-1,-1 0 1,0 1-1,1-1 0,-1 0 1,-4 1-1,-42 15 33,22-10-199,23-5-196,-21 6-556,13-9-6601,9-1 6414</inkml:trace>
</inkml:ink>
</file>

<file path=ppt/ink/ink2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41.882"/>
    </inkml:context>
    <inkml:brush xml:id="br0">
      <inkml:brushProperty name="width" value="0.05" units="cm"/>
      <inkml:brushProperty name="height" value="0.05" units="cm"/>
      <inkml:brushProperty name="color" value="#33CCFF"/>
    </inkml:brush>
  </inkml:definitions>
  <inkml:trace contextRef="#ctx0" brushRef="#br0">5 0 9458,'0'15'4569,"-5"-1"-2112,8 8-385,1 2-264,-3-4-711,4 5-281,6-1-376,-3-3-216,0-7-1728,4-4-2777,11-26 2776</inkml:trace>
</inkml:ink>
</file>

<file path=ppt/ink/ink2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43.087"/>
    </inkml:context>
    <inkml:brush xml:id="br0">
      <inkml:brushProperty name="width" value="0.05" units="cm"/>
      <inkml:brushProperty name="height" value="0.05" units="cm"/>
      <inkml:brushProperty name="color" value="#33CCFF"/>
    </inkml:brush>
  </inkml:definitions>
  <inkml:trace contextRef="#ctx0" brushRef="#br0">156 0 5041,'-9'3'600,"1"-1"-1,-1 1 1,1 0-1,0 1 1,0 0 0,1 0-1,-1 0 1,1 1-1,0 1 1,0-1-1,1 1 1,-1 0 0,1 0-1,0 1 1,1 0-1,-9 14 1,4-5 235,-1 2 25,11-18-787,0 0 0,0 0 0,0 0 0,0-1 1,0 1-1,0 0 0,0 0 0,0 0 0,0 0 1,0 0-1,0 0 0,0 0 0,0 0 1,0 0-1,0-1 0,-1 1 0,1 0 0,0 0 1,0 0-1,0 0 0,0 0 0,0 0 0,0 0 1,0 0-1,0 0 0,-1 0 0,1 0 0,0 0 1,0 0-1,0 0 0,0 0 0,0 0 0,0 0 1,0 0-1,-1 0 0,1 0 0,0 0 0,0 0 1,0 0-1,0 0 0,0 0 0,0 0 0,-1 0 1,1 0-1,0 0 0,0 0 0,0 0 0,0 0 1,0 0-1,0 0 0,0 1 0,0-1 0,0 0 19</inkml:trace>
</inkml:ink>
</file>

<file path=ppt/ink/ink2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43.517"/>
    </inkml:context>
    <inkml:brush xml:id="br0">
      <inkml:brushProperty name="width" value="0.05" units="cm"/>
      <inkml:brushProperty name="height" value="0.05" units="cm"/>
      <inkml:brushProperty name="color" value="#33CCFF"/>
    </inkml:brush>
  </inkml:definitions>
  <inkml:trace contextRef="#ctx0" brushRef="#br0">1 247 10658,'3'7'8491,"-3"-7"-8255,14 2 1624,20-6-1668,-21 1 70,0-1 1,0-1 0,-1 0 0,0 0 0,0-2-1,-1 1 1,15-12 0,9-8 562,35-34 0,17-10-142,-33 29-912,-52 39-872</inkml:trace>
</inkml:ink>
</file>

<file path=ppt/ink/ink2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43.917"/>
    </inkml:context>
    <inkml:brush xml:id="br0">
      <inkml:brushProperty name="width" value="0.05" units="cm"/>
      <inkml:brushProperty name="height" value="0.05" units="cm"/>
      <inkml:brushProperty name="color" value="#33CCFF"/>
    </inkml:brush>
  </inkml:definitions>
  <inkml:trace contextRef="#ctx0" brushRef="#br0">6 0 9418,'0'0'284,"-1"1"1,1-1-1,-1 1 0,1-1 1,0 1-1,-1-1 0,1 1 1,-1-1-1,1 1 1,0-1-1,0 1 0,-1-1 1,1 1-1,0-1 0,0 1 1,0 0-1,-1-1 0,1 1 1,0-1-1,0 1 0,0 0 1,0-1-1,0 1 0,0-1 1,0 1-1,1 0 0,-1-1 1,0 1-1,0-1 0,0 1 1,0 0-1,1-1 1,-1 1-1,0-1 0,1 1 1,-1-1-1,0 1 0,2 0 1,22 26 2598,-10-13-2614,18 24 777,-2 2 1,51 86-1,-69-102-947,-9-16-121,0-1 0,0 0 0,1 0 0,0 0 0,0-1 0,0 1 0,1-1 0,0 0 0,0-1 0,8 8 0,-11-13-88,-1 1-1,0-1 1,0 0-1,0 1 1,0-1-1,1 0 1,-1 0-1,0 0 1,0 0-1,1 0 1,-1 0-1,0 0 1,0 0-1,0-1 1,1 1-1,-1 0 0,0-1 1,0 1-1,0-1 1,0 1-1,0-1 1,0 1-1,2-2 1,21-10-849</inkml:trace>
</inkml:ink>
</file>

<file path=ppt/ink/ink2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45.319"/>
    </inkml:context>
    <inkml:brush xml:id="br0">
      <inkml:brushProperty name="width" value="0.05" units="cm"/>
      <inkml:brushProperty name="height" value="0.05" units="cm"/>
      <inkml:brushProperty name="color" value="#33CCFF"/>
    </inkml:brush>
  </inkml:definitions>
  <inkml:trace contextRef="#ctx0" brushRef="#br0">3 1 7626,'-2'1'8332,"7"6"-4268,14 15-2558,-11-13-1209,41 49 1394,69 111 1,-60-87-1500,-34-48-907,-16-29-414</inkml:trace>
</inkml:ink>
</file>

<file path=ppt/ink/ink2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45.751"/>
    </inkml:context>
    <inkml:brush xml:id="br0">
      <inkml:brushProperty name="width" value="0.05" units="cm"/>
      <inkml:brushProperty name="height" value="0.05" units="cm"/>
      <inkml:brushProperty name="color" value="#33CCFF"/>
    </inkml:brush>
  </inkml:definitions>
  <inkml:trace contextRef="#ctx0" brushRef="#br0">0 190 8346,'2'-7'1058,"1"0"1,0 1 0,0-1-1,0 0 1,6-6-1,26-29 1698,-17 26-1807,0 2-1,30-20 1,-39 29-747,-1 0-1,1 0 1,0 1 0,0 1 0,0-1-1,0 2 1,1-1 0,-1 1-1,1 0 1,-1 1 0,13 0 0,-18 1-173,-1 0 1,1 1 0,0-1-1,0 1 1,-1 0 0,1 0 0,0 0-1,-1 0 1,1 1 0,-1-1 0,1 1-1,-1 0 1,0 0 0,0 0-1,0 1 1,0-1 0,0 1 0,0-1-1,-1 1 1,1 0 0,-1 0 0,0 0-1,0 0 1,0 1 0,0-1-1,0 1 1,-1-1 0,0 1 0,1-1-1,0 6 1,0 7-1,0-1 0,-1 1-1,0-1 1,-1 1 0,-1 0 0,0-1 0,-1 1-1,-1-1 1,-1 0 0,0 0 0,-1 0 0,0 0-1,-1-1 1,-1 0 0,0 0 0,-18 25-1,23-37-129,0 0 0,-1 0 0,1 0-1,0 0 1,-1 0 0,1-1 0,-1 1-1,1-1 1,-1 0 0,-4 2 0,7-3 20,-1 0 1,0 0-1,1 1 1,-1-1 0,0 0-1,1 0 1,-1 0-1,0 0 1,1 0 0,-1 0-1,0 0 1,0 0-1,1 0 1,-1-1 0,0 1-1,1 0 1,-1 0-1,0 0 1,1-1-1,-1 1 1,0 0 0,1-1-1,-1 1 1,1-1-1,-1 1 1,1-1 0,-1 1-1,1-1 1,-1 1-1,1-1 1,-1 1 0,1-1-1,-1 0 1,1 1-1,0-1 1,0 0-1,-1 1 1,1-1 0,0 0-1,0 1 1,0-1-1,0 0 1,0 0 0,0 1-1,0-1 1,0-1-1,2-22-1024</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23.536"/>
    </inkml:context>
    <inkml:brush xml:id="br0">
      <inkml:brushProperty name="width" value="0.05" units="cm"/>
      <inkml:brushProperty name="height" value="0.05" units="cm"/>
      <inkml:brushProperty name="color" value="#FF0066"/>
    </inkml:brush>
  </inkml:definitions>
  <inkml:trace contextRef="#ctx0" brushRef="#br0">8 3 6825,'-7'-2'11218,"7"2"-10951,1 11 2370,13 25-2215,159 311 4464,-164-330-4821,0 0 0,2-2 1,0 1-1,18 19 0,-25-31-63,-1 0-1,1-1 1,0 1 0,0-1-1,0 0 1,1 0 0,-1 0-1,1 0 1,-1-1 0,1 0 0,0 0-1,0 0 1,0 0 0,0-1-1,0 0 1,0 0 0,1 0-1,-1-1 1,0 0 0,8 0-1,-10-1-7,0 0-1,0 0 1,0-1-1,0 1 1,0-1-1,0 1 1,0-1-1,-1 0 1,1 0-1,-1 0 1,1 0-1,-1-1 1,0 1-1,0-1 1,0 1-1,0-1 1,0 0-1,0 0 0,-1 0 1,2-3-1,3-9-110,-1 0 1,7-30-1,-9 34 32,1-7-144,-1 0-1,0-1 1,-1 0 0,-1 1-1,-2-31 1,-6 32 44,12 28 197,8 9-23,19 21 374,-31-40-408,1 0 1,-1 1 0,1-1-1,0 0 1,0 1 0,-1-1-1,1 0 1,0 0 0,0-1-1,0 1 1,0 0 0,0-1-1,0 1 1,0-1 0,1 0-1,-1 1 1,0-1 0,0 0-1,0 0 1,3-1 0,-4 1-140,0-1 0,-1 1 0,1 0 0,0-1 0,0 1 1,-1-1-1,1 1 0,0-1 0,0 0 0,-1 1 0,1-1 0,-1 0 1,1 1-1,-1-1 0,1 0 0,-1 0 0,1 1 0,-1-1 0,1 0 0,-1 0 1,0 0-1,0 0 0,1 1 0,-1-1 0,0 0 0,0 0 0,0 0 1,0 0-1,0 0 0,0 0 0,0 0 0,-1-1 0,2-9-1701,5-9 613</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25.590"/>
    </inkml:context>
    <inkml:brush xml:id="br0">
      <inkml:brushProperty name="width" value="0.05" units="cm"/>
      <inkml:brushProperty name="height" value="0.05" units="cm"/>
      <inkml:brushProperty name="color" value="#FF0066"/>
    </inkml:brush>
  </inkml:definitions>
  <inkml:trace contextRef="#ctx0" brushRef="#br0">1 67 7234,'7'-45'6186,"5"79"-3102,-9-26-2598,0 0 0,0 1 0,-1-1 0,0 0 0,0 1 0,0 16 0,1-8-59,-3-16-421,0-1 0,0 1 0,0-1 0,1 0 0,-1 1 0,0-1 0,0 1 0,0-1 0,1 0 1,-1 1-1,0-1 0,1 0 0,-1 1 0,0-1 0,1 0 0,-1 0 0,0 1 0,1-1 0,-1 0 0,0 0 0,1 1 0,-1-1 0,1 0 0,-1 0 0,0 0 1,1 0-1,-1 0 0,1 0 0,-1 0 0,1 0 0,-1 0 0,0 0 0,2 0 0,0-11 193,2-17-170,-2 17-25,0 0 1,1-1-1,0 1 0,1 0 0,8-18 0,-11 27 19,0-1-1,0 1 1,0 0-1,1 0 1,-1 0-1,0 0 0,1 0 1,0 0-1,-1 0 1,1 0-1,0 1 1,0-1-1,0 1 0,4-3 1,-5 4 24,0 0 0,0 0 0,0 0 1,1 0-1,-1-1 0,0 2 0,0-1 0,1 0 1,-1 0-1,0 0 0,0 0 0,0 1 1,0-1-1,1 1 0,-1-1 0,0 1 0,0-1 1,0 1-1,0 0 0,0-1 0,0 1 0,0 0 1,0 0-1,0 0 0,0-1 0,-1 1 0,1 0 1,0 0-1,-1 1 0,1-1 0,0 1 1,25 43 1221,-18-29-737,1 0 0,16 21 1,-22-34-680,0 1 0,0-1 0,0 0 0,0 0 0,0 0 0,0-1 0,1 1 0,0-1 0,-1 0 0,1 0 0,0 0 0,0 0 0,0-1 0,0 0 0,6 2 0,11-1-730</inkml:trace>
</inkml:ink>
</file>

<file path=ppt/ink/ink2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46.151"/>
    </inkml:context>
    <inkml:brush xml:id="br0">
      <inkml:brushProperty name="width" value="0.05" units="cm"/>
      <inkml:brushProperty name="height" value="0.05" units="cm"/>
      <inkml:brushProperty name="color" value="#33CCFF"/>
    </inkml:brush>
  </inkml:definitions>
  <inkml:trace contextRef="#ctx0" brushRef="#br0">0 258 9690,'0'1'110,"0"-1"0,0 0 1,0 0-1,0 0 0,0 0 0,0 1 0,0-1 1,0 0-1,0 0 0,0 0 0,0 0 0,0 0 1,0 1-1,0-1 0,2 2 1653,-2-2-1653,0 0 0,0 0 1,0 0-1,0 0 0,1 0 0,-1 0 0,0 0 1,0 0-1,0 0 0,0 0 0,0 0 0,1 0 1,-1 0-1,0 0 0,0 0 0,0 0 0,0 0 1,1 0-1,-1 0 0,0 0 0,10-7 2416,9-14-445,-10 8-1726,0 0 0,-2-1 0,0 0 0,0 0 0,-1 0 0,-1-1 0,0 0 1,-1 0-1,-1 0 0,0-1 0,1-26 0,-4 40-348,0 0-1,0 1 1,-1-1-1,1 0 1,0 1 0,-1-1-1,1 0 1,-1 0 0,1 1-1,-1-1 1,0 1 0,0-1-1,1 1 1,-1-1 0,0 1-1,-3-3 1,4 4-6,-1-1 0,0 1 1,0-1-1,0 1 0,0-1 0,0 1 0,0 0 0,0-1 1,0 1-1,0 0 0,0 0 0,0 0 0,0 0 1,0 0-1,0 0 0,0 0 0,0 0 0,0 0 0,0 1 1,1-1-1,-3 1 0,0 0-4,0 1 0,0-1 1,0 1-1,0 0 0,0 0 0,1 0 1,-1 0-1,1 1 0,-1-1 0,1 1 0,0 0 1,0-1-1,0 1 0,0 0 0,-1 4 1,-1 1 18,1 1 1,0 0 0,1 0-1,0 0 1,0 0 0,1 0 0,0 0-1,1 1 1,0-1 0,0 0 0,1 1-1,0-1 1,1 0 0,4 15 0,-4-18 7,0-1 1,0 1-1,1-1 1,0 0-1,0 0 1,0 0-1,1 0 1,-1-1-1,1 0 1,0 1-1,1-1 1,-1-1-1,1 1 1,0-1-1,-1 1 1,1-1-1,1-1 1,-1 1 0,0-1-1,1 0 1,-1 0-1,1 0 1,0-1-1,6 1 1,-2 0-117,0-2 1,0 1-1,1-1 1,-1 0-1,0-1 1,0 0-1,0-1 1,0 0-1,0-1 1,0 0-1,0 0 1,-1-1-1,17-9 1,-19 8-402,0 1 0,-1-1 0,0 0 0,0-1 0,-1 1 0,0-1 0,0 0 0,0-1 0,0 1 0,-1-1 0,0 0 0,-1 0 0,1 0 0,-1 0 0,-1-1 0,1 1 0,-1-1 0,1-11 0,1-20-823</inkml:trace>
</inkml:ink>
</file>

<file path=ppt/ink/ink2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46.599"/>
    </inkml:context>
    <inkml:brush xml:id="br0">
      <inkml:brushProperty name="width" value="0.05" units="cm"/>
      <inkml:brushProperty name="height" value="0.05" units="cm"/>
      <inkml:brushProperty name="color" value="#33CCFF"/>
    </inkml:brush>
  </inkml:definitions>
  <inkml:trace contextRef="#ctx0" brushRef="#br0">1 114 8770,'14'14'5581,"26"26"1740,-26-26-6725,-1 1 0,-1 1 1,0-1-1,-1 2 0,11 19 0,-10-19-458,-12-18-135,0 1 0,1 0-1,-1 0 1,0 0-1,0 0 1,1 0 0,-1 0-1,0-1 1,1 1 0,-1 0-1,0 0 1,0 0-1,1-1 1,-1 1 0,0 0-1,0 0 1,0-1 0,1 1-1,-1 0 1,0-1 0,0 1-1,0 0 1,0 0-1,0-1 1,0 1 0,0 0-1,0-1 1,1 1 0,-1 0-1,0-1 1,0 1 0,-1-1-1,2-40 117,-13-28-3,8 48-107,0-1 0,1 0 0,1 0 1,1 1-1,4-45 0,-3 66-7,0 0 0,0 0 0,0 0-1,0-1 1,0 1 0,0 0 0,1 0 0,-1 0 0,0 0-1,0-1 1,0 1 0,0 0 0,0 0 0,0 0 0,0 0-1,0-1 1,0 1 0,1 0 0,-1 0 0,0 0 0,0 0-1,0 0 1,0 0 0,1-1 0,-1 1 0,0 0 0,0 0-1,0 0 1,0 0 0,1 0 0,-1 0 0,0 0 0,0 0-1,0 0 1,1 0 0,-1 0 0,0 0 0,0 0 0,0 0-1,0 0 1,1 0 0,-1 0 0,11 6 69,8 13 58,-18-18-112,22 23 111,-5-4 113,1 0 0,24 17-1,-37-32-321,0-1-1,0 0 1,0 0-1,0-1 0,1 0 1,0 0-1,-1 0 1,1-1-1,0 0 0,0 0 1,0-1-1,14 1 1,-11-3-2223</inkml:trace>
  <inkml:trace contextRef="#ctx0" brushRef="#br0" timeOffset="1">702 92 16059,'15'8'7010,"-5"-2"-4049,-4-3-705,-3-3-1200,-3-1-560,0-1-1856,0 1 1072</inkml:trace>
</inkml:ink>
</file>

<file path=ppt/ink/ink2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06.770"/>
    </inkml:context>
    <inkml:brush xml:id="br0">
      <inkml:brushProperty name="width" value="0.05" units="cm"/>
      <inkml:brushProperty name="height" value="0.05" units="cm"/>
      <inkml:brushProperty name="color" value="#33CCFF"/>
    </inkml:brush>
  </inkml:definitions>
  <inkml:trace contextRef="#ctx0" brushRef="#br0">1 128 7042,'0'2'430,"1"0"1,0 0 0,-1 0-1,1 0 1,0 0 0,0 0 0,0 0-1,1 0 1,-1 0 0,0-1 0,1 1-1,-1 0 1,1-1 0,-1 1 0,1-1-1,0 0 1,2 2 0,-1-2-113,0 1 0,0-1 0,1 0-1,-1 0 1,1 0 0,-1 0 0,1-1 0,-1 1 0,7-1 0,6-1 79,0-1-1,-1 0 1,31-10 0,-37 10 45,78-23 347,-35 9-676,0 2 0,0 2 0,1 2 0,55-2 0,-89 13-88,0 1 0,0 0 0,0 2 0,18 5 0,-17-4 9,1-1 1,-1 0 0,22 0 0,91-9 329,19 1 38,-82 8-136,1-4-1,0-3 1,102-18-1,-36-6 558,61-12-963,-187 37-1571,-6 5 687</inkml:trace>
</inkml:ink>
</file>

<file path=ppt/ink/ink2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57.848"/>
    </inkml:context>
    <inkml:brush xml:id="br0">
      <inkml:brushProperty name="width" value="0.05" units="cm"/>
      <inkml:brushProperty name="height" value="0.05" units="cm"/>
      <inkml:brushProperty name="color" value="#33CCFF"/>
    </inkml:brush>
  </inkml:definitions>
  <inkml:trace contextRef="#ctx0" brushRef="#br0">640 319 7009,'1'-20'3196,"-1"12"-2801,0 0 0,0 0 0,-1 0 0,1 1-1,-2-1 1,1 0 0,-4-9 0,4 15-190,0-1 1,0 1-1,0-1 0,0 1 1,0 0-1,-1 0 0,1-1 1,-1 1-1,0 0 0,1 0 0,-1 1 1,0-1-1,0 0 0,0 1 1,-1-1-1,1 1 0,0-1 1,0 1-1,-4-1 0,2 1-16,-1 0-1,1 0 0,-1 0 1,1 1-1,-1 0 1,1 0-1,-1 0 1,1 0-1,0 1 0,-8 1 1,-1 2 8,0 0 1,1 1 0,-1 0-1,1 1 1,0 0-1,-17 13 1,-18 20 43,0 2 0,3 2 0,-46 56 0,40-42-41,34-40-176,1 0 0,1 1 0,0 1 0,1 0 0,1 0 0,1 2 0,1-1 0,1 1 0,1 1 0,0 0 0,-8 43 0,11-31 8,2 0 0,1 1 0,2-1 1,1 0-1,2 1 0,1-1 0,1 0 0,13 41 0,-9-48 39,1 0-1,1 0 0,2-1 1,0 0-1,2-2 0,1 1 1,0-2-1,2 0 0,1-1 1,24 23-1,154 133 1772,-178-161-1681,0 0 0,2-1 1,-1-2-1,2 0 0,0-1 0,1-1 1,0-1-1,0-1 0,1-1 0,1-2 1,-1 0-1,1-1 0,50 4 1,9-6 150,1-3 0,0-4 0,139-24 0,-165 15-194,-1-3 0,113-46 1,-154 53-85,0 0 0,-1-2 0,0 0 0,-1-1 0,17-14 0,64-69 491,-29 25-166,-44 46-270,-2 0 1,-1-2-1,25-38 1,42-86-1,-75 127-99,-4 8 13,-1 0 0,-1-1 0,0 0 0,-1 0 0,-1-1 1,0 1-1,-1-1 0,-1 0 0,0 0 0,-1 0 0,-1 0 0,-1 0 0,-3-24 0,-1 0 0,-2-10-25,-24-95 0,27 131 10,-1 0-1,0 1 1,-1 0 0,0 0-1,-1 0 1,-1 1 0,0 0-1,0 1 1,-1-1-1,-1 2 1,-17-16 0,-42-26-68,-31-25 42,79 58-10,0 2 0,-1 1 0,-33-20 0,41 29 10,0 0 0,0 1 0,-1 0 1,0 2-1,0-1 0,0 2 0,-24-3 0,-45 0-28,47 5 33,0-2-1,0-1 1,0-2-1,0-2 1,-35-12 0,21 1 33,-291-105-10,306 111-7,27 9 21,0 0 0,0 1 1,-1 0-1,1 0 1,-1 1-1,1 0 1,-1 1-1,0 0 1,0 0-1,0 1 0,0 1 1,-17 2-1,12 2-90,-1 0 0,1 0 0,0 2 0,1 0 0,0 1 0,0 0 0,0 1 0,1 0 0,0 1 0,-21 23-1,22-14-1631,13-18 1631,-1-1-1,0 0 1,0 1-1,0-1 1,0 1-1,1-1 0,-1 0 1,0 1-1,0-1 1,1 1-1,-1-1 0,0 0 1,1 1-1,-1-1 1,0 0-1,1 0 0,-1 1 1,1-1-1,-1 0 1,0 0-1,1 1 1,-1-1-1,1 0 0,-1 0 1,1 0-1,-1 0 1,0 0-1,1 0 0,-1 0 1,1 0-1,-1 0 1,1 0-1,-1 0 0,1 0 1,-1 0-1,1 0 1,-1 0-1,0 0 1,1 0-1,-1-1 0,1 1 1,-1 0-1,1-1 1,24-5-1544</inkml:trace>
</inkml:ink>
</file>

<file path=ppt/ink/ink2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58.677"/>
    </inkml:context>
    <inkml:brush xml:id="br0">
      <inkml:brushProperty name="width" value="0.05" units="cm"/>
      <inkml:brushProperty name="height" value="0.05" units="cm"/>
      <inkml:brushProperty name="color" value="#33CCFF"/>
    </inkml:brush>
  </inkml:definitions>
  <inkml:trace contextRef="#ctx0" brushRef="#br0">55 2 7466,'0'0'31,"-7"4"1145,1 1-1,-1-1 1,1 1-1,0 0 1,1 0-1,-1 1 0,-5 18 7198,20-15-6887,10 4-1605,12 1 458,-25-11-301,1 0 0,-1 0 1,1-1-1,12 3 1,-16-4-22,0-1 0,0 0 1,0 0-1,0 0 0,0 0 1,0-1-1,0 0 1,0 1-1,0-1 0,0 0 1,0 0-1,0 0 1,0-1-1,4-2 0,127-66-620,-111 56-1252,-13-2 734</inkml:trace>
</inkml:ink>
</file>

<file path=ppt/ink/ink2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0:59.672"/>
    </inkml:context>
    <inkml:brush xml:id="br0">
      <inkml:brushProperty name="width" value="0.05" units="cm"/>
      <inkml:brushProperty name="height" value="0.05" units="cm"/>
      <inkml:brushProperty name="color" value="#33CCFF"/>
    </inkml:brush>
  </inkml:definitions>
  <inkml:trace contextRef="#ctx0" brushRef="#br0">91 46 3985,'5'-1'101,"14"-5"2763,-19 5-2690,1 1 1,-1-1-1,1 0 0,-1 0 0,0 1 0,0-1 0,0 0 0,1 0 0,-1 0 0,0 0 0,0 0 0,0 1 0,0-1 0,0 0 0,-1 0 0,1 0 0,0 0 0,0 1 0,0-1 1,-1 0-1,0-1 0,3-18 8218,-2 22-7341,-12 60 287,7-33-742,-10 33 0,-16 28 402,18-56-797,2 1 0,1 0 1,-9 54-1,19-86-278,0 1 1,-1-1-1,1 1 1,1-1-1,-1 1 1,0-1-1,1 1 1,1 5-1,-1-8-25,-1 0 0,1 0 1,-1 0-1,1 0 0,0-1 0,-1 1 0,1 0 0,0 0 0,-1-1 0,1 1 0,0 0 0,0-1 1,0 1-1,-1-1 0,1 1 0,0-1 0,0 0 0,0 1 0,0-1 0,0 0 0,0 1 1,0-1-1,0 0 0,0 0 0,0 0 0,0 0 0,0 0 0,0 0 0,0 0 0,0 0 0,0-1 1,0 1-1,0 0 0,0-1 0,1 0 0,27-8-1181</inkml:trace>
</inkml:ink>
</file>

<file path=ppt/ink/ink2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00.107"/>
    </inkml:context>
    <inkml:brush xml:id="br0">
      <inkml:brushProperty name="width" value="0.05" units="cm"/>
      <inkml:brushProperty name="height" value="0.05" units="cm"/>
      <inkml:brushProperty name="color" value="#33CCFF"/>
    </inkml:brush>
  </inkml:definitions>
  <inkml:trace contextRef="#ctx0" brushRef="#br0">238 1 9098,'-6'19'4161,"-5"5"-1473,0 9-783,-8 11-377,-3 4-72,-2 5-303,-2-2-137,0 1-424,2-4-216,-1-6-272,4-5-376,8-14-1520,9-1 3896,-1-17-2128</inkml:trace>
</inkml:ink>
</file>

<file path=ppt/ink/ink2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00.558"/>
    </inkml:context>
    <inkml:brush xml:id="br0">
      <inkml:brushProperty name="width" value="0.05" units="cm"/>
      <inkml:brushProperty name="height" value="0.05" units="cm"/>
      <inkml:brushProperty name="color" value="#33CCFF"/>
    </inkml:brush>
  </inkml:definitions>
  <inkml:trace contextRef="#ctx0" brushRef="#br0">1 540 10362,'11'-24'4921,"11"-4"-2048,25-16-401,14-6-31,21-8-409,5-4-327,-3 9-785,-10 2-272,-17 8-576,-2 5-328,-12 5-856,7 5-1977,-4 1 2057</inkml:trace>
</inkml:ink>
</file>

<file path=ppt/ink/ink2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01.699"/>
    </inkml:context>
    <inkml:brush xml:id="br0">
      <inkml:brushProperty name="width" value="0.05" units="cm"/>
      <inkml:brushProperty name="height" value="0.05" units="cm"/>
      <inkml:brushProperty name="color" value="#33CCFF"/>
    </inkml:brush>
  </inkml:definitions>
  <inkml:trace contextRef="#ctx0" brushRef="#br0">138 80 7274,'-10'-13'5445,"9"12"-4932,1 0 0,-1 0 0,0 0 0,1 0 0,-1 0 0,0 0-1,0 0 1,0 0 0,0 0 0,0 0 0,0 1 0,0-1 0,-1-1 0,1 3-444,0-1 0,0 0 0,0 0-1,0 0 1,0 1 0,0-1 0,1 0 0,-1 1 0,0-1-1,0 1 1,0-1 0,1 1 0,-1 0 0,0-1 0,0 1 0,1 0-1,-1-1 1,1 1 0,-1 0 0,0 0 0,1-1 0,-1 1-1,1 0 1,0 0 0,-1 1 0,-67 121 675,63-112-685,0 0 0,1 1 0,1-1 0,-1 1 0,-1 19 0,4-26-39,0 0 0,1 0-1,0 0 1,0-1 0,1 1 0,-1 0 0,1 0 0,0 0 0,0-1 0,1 1 0,-1 0 0,1-1-1,0 0 1,4 8 0,-4-10-11,0 1 0,1-1 0,-1 0 0,1 0 0,-1 0 0,1-1-1,0 1 1,-1-1 0,1 1 0,0-1 0,0 0 0,0 0 0,0 0 0,0 0-1,0-1 1,0 1 0,0-1 0,1 0 0,-1 1 0,0-2 0,0 1 0,0 0-1,0-1 1,0 1 0,0-1 0,1 0 0,-2 0 0,6-2 0,6-3 4,-1 1 0,-1-2 0,1 0 0,-1 0 0,13-12 0,2-2-4,-1-2-1,-1-1 1,33-41 0,-46 50-4,0-1 1,-1-1-1,-1 0 1,-1 0-1,0-1 1,-1 0-1,9-32 1,-13 28-2,-4 22-5,0 0 0,0 0 0,-1 0 0,1 0 0,0 0 0,0 0 0,0 0 0,0 0 0,0 0 0,0 1 0,-1-1 0,1 0 0,0 0-1,0 0 1,0 0 0,0 0 0,0 0 0,-1 0 0,1 0 0,0 0 0,0 0 0,0 0 0,0 0 0,0 0 0,-1 0 0,1 0 0,0 0 0,0 0 0,0 0 0,0 0 0,0 0 0,-1-1 0,1 1 0,0 0 0,0 0 0,0 0 0,0 0 0,0 0 0,0 0-1,0 0 1,0 0 0,-1-1 0,1 1 0,0 0 0,0 0 0,0 0 0,0 0 0,0 0 0,0-1 0,-9 15-38,7-9 39,-1 0 0,2 0-1,-1 0 1,0 1-1,1-1 1,0 0 0,0 1-1,1-1 1,-1 1-1,1-1 1,0 1 0,1-1-1,-1 0 1,1 1-1,0-1 1,1 1-1,3 8 1,-3-10 5,0 0 0,0-1 0,0 1 1,1-1-1,-1 0 0,1 1 0,0-1 0,0 0 0,0-1 0,0 1 1,1 0-1,-1-1 0,1 0 0,0 0 0,-1 0 0,1 0 0,0-1 1,0 1-1,0-1 0,0 0 0,0 0 0,1 0 0,5-1 0,-4 1 2,1-2-1,-1 1 0,0-1 1,0 0-1,0 0 0,0-1 1,0 0-1,0 0 0,-1 0 0,1-1 1,-1 0-1,1 0 0,-1 0 1,0 0-1,0-1 0,5-5 1,-8 7-1,0 1 0,-1-1 1,1 0-1,-1 0 0,0 0 1,1 0-1,-1 0 1,0 0-1,0-1 0,0 1 1,0 0-1,-1 0 0,1-1 1,-1 1-1,1-1 1,-1 1-1,0-4 0,0 3 0,-1 1 0,0-1 0,1 0 0,-1 1-1,0-1 1,-1 0 0,1 1 0,0 0 0,-1-1-1,0 1 1,1 0 0,-1 0 0,0 0-1,0 0 1,0 0 0,0 0 0,0 0 0,-5-2-1,-4-3-82,0 1 0,-1 1-1,0-1 1,0 2-1,0 0 1,-13-3-1,12 4-1292,0 1-1,1 0 0,-16 0 0,34 3 266</inkml:trace>
</inkml:ink>
</file>

<file path=ppt/ink/ink2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03.095"/>
    </inkml:context>
    <inkml:brush xml:id="br0">
      <inkml:brushProperty name="width" value="0.05" units="cm"/>
      <inkml:brushProperty name="height" value="0.05" units="cm"/>
      <inkml:brushProperty name="color" value="#33CCFF"/>
    </inkml:brush>
  </inkml:definitions>
  <inkml:trace contextRef="#ctx0" brushRef="#br0">193 424 10386,'-22'15'3695,"-37"36"0,41-32-3067,0 0 0,2 0 0,1 2-1,-15 24 1,28-42-558,0 0-1,0 1 0,1 0 1,-1-1-1,1 1 1,0 0-1,0 0 1,0-1-1,1 1 1,-1 0-1,1 0 0,0 0 1,1 7-1,-1-9-56,1 0 1,-1 0-1,1-1 0,0 1 0,-1 0 0,1-1 0,0 1 0,0-1 0,1 1 0,-1-1 0,0 1 0,0-1 0,1 0 1,-1 1-1,0-1 0,1 0 0,0 0 0,-1 0 0,1 0 0,-1-1 0,1 1 0,0 0 0,0-1 0,-1 1 0,1-1 1,0 1-1,0-1 0,0 0 0,0 0 0,-1 0 0,4 0 0,3 0-9,1-1 0,-1 1-1,0-1 1,0-1 0,0 0 0,0 0 0,-1 0-1,1-1 1,0 0 0,-1-1 0,0 1 0,0-2-1,0 1 1,0-1 0,-1 0 0,0 0 0,0 0-1,0-1 1,-1 0 0,1-1 0,6-10-1,-3 2-3,0 0 0,-1-1 0,-1 0 0,0 0-1,-1-1 1,-1 0 0,0 0 0,-2 0 0,3-20-1,-5 23 8,4-27 9,-2-70 0,-3 99-4,-1 0 0,-1 0 1,0 0-1,0 0 0,-2 0 0,1 1 1,-1-1-1,-1 1 0,0 0 1,-9-14-1,13 23 32,-1-1 0,1 1 0,-1 0 0,1 0 1,-1 0-1,0 0 0,0 0 0,0 1 0,0-1 0,0 1 0,0-1 0,-1 1 1,1 0-1,0-1 0,-1 1 0,-3-1 0,4 2 9,0 0 0,1 0 0,-1 0 0,0 0 0,0 0 0,0 1 0,0-1 0,1 0 0,-1 1 0,0 0 0,0-1 0,1 1 0,-1 0 0,0 0 0,1 0 0,-1 0 0,1 0-1,-2 1 1,-2 3 68,0 0-1,1 0 0,0 1 0,0-1 1,0 1-1,0 0 0,1 0 0,0 0 1,1 1-1,-4 10 0,3-4-85,1 0 0,0 0 0,1 0 0,0 0 0,2 1 0,-1-1 0,1 0 0,1 0 0,0 0 0,1 0 0,1 0 0,0 0 0,0-1 0,2 1 0,-1-1 0,1-1 0,1 1 0,0-1 0,1 0 0,0 0 0,1-1 0,0-1 0,0 1 0,1-1 0,0-1 0,1 0 0,0 0 0,0-1 0,0 0 0,1-1 0,20 7 0,-27-11-187,0 0-1,1-1 0,-1 1 0,0-1 1,0-1-1,1 1 0,-1-1 0,0 0 1,1 0-1,-1 0 0,0-1 1,0 1-1,1-2 0,7-1 0,-9 1-152,0 0-1,0-1 0,0 1 1,-1 0-1,1-1 1,-1 0-1,0 0 0,0 0 1,0 0-1,0 0 0,0-1 1,-1 0-1,1 1 1,-1-1-1,0 0 0,0 0 1,2-7-1,40-105-6721,-11 40 6233,-46 101 6189,5-10-4182,0 1 0,-6 21 1,12-28-920,0 1 1,0-1 0,1 1-1,0 0 1,0 0 0,1 0-1,1 0 1,1 9 0,-2-15-270,1 0 1,0 0 0,0-1 0,0 1-1,1-1 1,-1 1 0,1-1-1,0 1 1,0-1 0,0 0-1,0 0 1,0 0 0,1 0-1,0 0 1,-1-1 0,1 1-1,0-1 1,0 0 0,0 1 0,1-2-1,-1 1 1,0 0 0,5 1-1,-6-2-22,-1-1-1,0 0 1,0 1-1,0-1 0,0 0 1,1 0-1,-1 0 1,0 0-1,0 0 1,1 0-1,-1 0 0,0 0 1,0 0-1,0 0 1,0-1-1,1 1 1,-1-1-1,0 1 0,0-1 1,0 1-1,0-1 1,0 1-1,2-2 1,-1 0 1,0-1-1,-1 1 1,1 0 0,0 0 0,-1-1 0,1 1 0,-1-1 0,0 0 0,2-4 0,0-4 6,-1 0 1,0 1-1,0-1 0,0-13 1,-12-87 758,10 110-704,1 0 0,-1-1 0,0 1 0,0 0 0,1 0 0,-1-1 0,1 1 0,-1 0 0,1 0 0,-1 0 0,1-1 0,0 1 0,-1 0 0,1 0 0,0 0 0,0 0 0,0 0 0,0 0 0,0 1 0,1-2 0,2 0 34,0-1 1,-1 2-1,1-1 0,0 0 0,0 1 0,7-2 0,-3 1 41,0 1 0,1 0 0,-1 0 0,1 0 0,-1 1-1,11 2 1,-15-1-88,-1 0-1,1 0 1,-1 1-1,0-1 1,0 1-1,0 0 1,0 0-1,0 0 0,0 0 1,-1 1-1,1-1 1,-1 1-1,1 0 1,-1-1-1,0 1 1,0 0-1,0 0 1,0 0-1,1 5 1,0-2-12,-1 0 1,1 0-1,-2 1 1,1-1-1,-1 0 1,1 1-1,-2-1 1,1 1-1,-1-1 1,0 7-1,-2-6 57,1-15-21,2-21-58,3-4-67,12-49-1,-12 67 15,0 0-1,1 0 1,1 1-1,0 0 1,1 0 0,11-16-1,-17 29 31,0-1 0,0 1-1,-1 0 1,1-1 0,0 1 0,1 0-1,-1 0 1,0 0 0,0 0 0,0 0-1,1 0 1,-1 0 0,0 1 0,1-1-1,-1 0 1,1 1 0,-1-1-1,1 1 1,-1-1 0,1 1 0,-1 0-1,1 0 1,0 0 0,1 0 0,-1 0-1,0 1 1,0 0-1,1 0 1,-1 0-1,0 0 1,0 0-1,0 0 1,0 0-1,-1 1 1,1-1-1,0 1 1,0 0 0,-1-1-1,3 4 1,2 3 0,-1 1 1,1-1-1,-2 1 1,1 1 0,-1-1-1,3 10 1,-7-17 5,1 0 1,-1-1-1,1 1 1,-1-1-1,1 1 0,0 0 1,-1-1-1,1 0 1,0 1-1,0-1 0,0 1 1,0-1-1,0 0 1,0 0-1,3 2 1,-3-3-2,-1 1 0,1-1 1,0 0-1,-1 0 1,1 0-1,0 0 1,-1 0-1,1 0 1,0 0-1,0 0 1,-1 0-1,1 0 1,0 0-1,-1 0 1,1-1-1,0 1 1,-1 0-1,1 0 1,0-1-1,-1 1 1,1 0-1,-1-1 1,1 1-1,0-2 0,4-2 10,0-1 0,-1-1 0,0 1 0,0-1 0,5-9-1,-1 0 7,0-1-1,-1 0 0,-1 0 1,-1-1-1,4-17 0,-7 26-17,1 1 0,0-1 0,0 1 0,1 0 0,5-8 0,11-23 0,-20 38 3,1 0 0,-1-1 1,0 1-1,0-1 1,0 1-1,0 0 0,1-1 1,-1 1-1,0-1 0,0 1 1,1 0-1,-1-1 0,0 1 1,1 0-1,-1-1 0,0 1 1,1 0-1,-1 0 0,1-1 1,-1 1-1,0 0 0,1 0 1,-1 0-1,1 0 1,-1 0-1,1-1 0,-1 1 1,0 0-1,1 0 0,-1 0 1,1 0-1,-1 0 0,1 0 1,16 10 47,15 26 94,-28-32-100,15 15 50,-15-15-48,0-1 0,0 1 0,0 0 0,0 0 0,-1 1-1,3 4 1,-5-8-33,-1 0-1,1 1 1,-1-1-1,1 0 0,-1 0 1,0 0-1,0 1 1,1-1-1,-1 0 1,0 0-1,0 1 0,0-1 1,-1 0-1,1 1 1,0-1-1,0 0 1,-1 0-1,1 0 0,-1 1 1,1-1-1,-1 0 1,1 0-1,-1 0 1,0 0-1,1 0 1,-1 0-1,0 0 0,0 0 1,0 0-1,-2 1 1,-5 5 61,0 0 0,-1 0 1,0-1-1,-18 9 0,23-13-176,1 0-1,-1-1 1,1 1-1,-1-1 0,0 0 1,1 0-1,-1 0 1,0-1-1,0 1 1,0-1-1,0 0 1,0 0-1,1 0 1,-1-1-1,0 1 1,-7-3-1,11 3 20,-1 0-1,1 0 1,0 0-1,-1 0 1,1 0 0,0 0-1,-1-1 1,1 1-1,0 0 1,-1 0 0,1 0-1,0-1 1,-1 1-1,1 0 1,0 0 0,0-1-1,-1 1 1,1 0-1,0-1 1,0 1 0,0 0-1,-1-1 1,1 1-1,0 0 1,0-1 0,0 1-1,0 0 1,0-1 0,0 1-1,0-1 1,0 1-1,0 0 1,0-1 0,0 1-1,0 0 1,0-1-1,0 1 1,0-1 0,0 1-1,0 0 1,0-1-1,0 1 1,1 0 0,-1-1-1,0 1 1,0 0-1,0-1 1,1 1 0,-1 0-1,0 0 1,1-1-1,0-1-343,4-11-1308</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28.253"/>
    </inkml:context>
    <inkml:brush xml:id="br0">
      <inkml:brushProperty name="width" value="0.05" units="cm"/>
      <inkml:brushProperty name="height" value="0.05" units="cm"/>
      <inkml:brushProperty name="color" value="#FF0066"/>
    </inkml:brush>
  </inkml:definitions>
  <inkml:trace contextRef="#ctx0" brushRef="#br0">69 1 8530,'-49'41'3401,"41"-38"-2417,5 3-264,-4-4-96,6 4-296,4 1-128,0-3-312,0-4-344</inkml:trace>
</inkml:ink>
</file>

<file path=ppt/ink/ink2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03.572"/>
    </inkml:context>
    <inkml:brush xml:id="br0">
      <inkml:brushProperty name="width" value="0.05" units="cm"/>
      <inkml:brushProperty name="height" value="0.05" units="cm"/>
      <inkml:brushProperty name="color" value="#33CCFF"/>
    </inkml:brush>
  </inkml:definitions>
  <inkml:trace contextRef="#ctx0" brushRef="#br0">73 1 10810,'-10'17'6690,"-5"-4"-9,-3-2-4104,-2-3-873,10 1-7089</inkml:trace>
</inkml:ink>
</file>

<file path=ppt/ink/ink2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05.858"/>
    </inkml:context>
    <inkml:brush xml:id="br0">
      <inkml:brushProperty name="width" value="0.05" units="cm"/>
      <inkml:brushProperty name="height" value="0.05" units="cm"/>
      <inkml:brushProperty name="color" value="#33CCFF"/>
    </inkml:brush>
  </inkml:definitions>
  <inkml:trace contextRef="#ctx0" brushRef="#br0">21 89 4641,'-1'-6'791,"1"0"-1,-1 0 1,1 0-1,0 0 1,0 0-1,1 0 1,0 0-1,0 0 1,0 0-1,1 0 1,0 1 0,0-1-1,6-6 3733,-6 24-3632,-1 21-672,-3 51 548,-1 140 815,14 55-520,-33 358 0,8-248 52,13-352-985,1-32-856,0-25-2137,-7-68-1868,6 50 3480</inkml:trace>
</inkml:ink>
</file>

<file path=ppt/ink/ink2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06.338"/>
    </inkml:context>
    <inkml:brush xml:id="br0">
      <inkml:brushProperty name="width" value="0.05" units="cm"/>
      <inkml:brushProperty name="height" value="0.05" units="cm"/>
      <inkml:brushProperty name="color" value="#33CCFF"/>
    </inkml:brush>
  </inkml:definitions>
  <inkml:trace contextRef="#ctx0" brushRef="#br0">52 1 9106,'-50'42'4361,"48"-2"-1561,2 1-311,5-5-545,1-7-271,2-9-553,8-5-272,3-11-472,6 0-104,2-12-384,-2-8-512,1-6-1384,5-2-729,1-3 1521</inkml:trace>
</inkml:ink>
</file>

<file path=ppt/ink/ink2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07.583"/>
    </inkml:context>
    <inkml:brush xml:id="br0">
      <inkml:brushProperty name="width" value="0.05" units="cm"/>
      <inkml:brushProperty name="height" value="0.05" units="cm"/>
      <inkml:brushProperty name="color" value="#33CCFF"/>
    </inkml:brush>
  </inkml:definitions>
  <inkml:trace contextRef="#ctx0" brushRef="#br0">4 66 5233,'0'-2'310,"-1"1"-1,1 0 1,-1 0 0,1 0 0,-1-1-1,1 1 1,0 0 0,0-1-1,0 1 1,-1 0 0,1 0-1,0-1 1,1 1 0,-1 0-1,0-1 1,0 1 0,0 0-1,1 0 1,-1-1 0,1 1-1,-1 0 1,1 0 0,-1 0-1,1 0 1,0-1 0,0 1-1,-1 0 1,1 0 0,0 0-1,0 1 1,0-1 0,0 0 0,0 0-1,0 0 1,2 0 0,-1 1-157,-1-1 0,1 1 0,-1 0 0,1 0 0,-1 1 0,1-1 0,-1 0 0,1 0 0,-1 1 0,1-1 1,-1 1-1,1-1 0,-1 1 0,1 0 0,-1-1 0,0 1 0,0 0 0,1 0 0,-1 0 0,0 0 1,0 0-1,0 0 0,0 0 0,0 1 0,0-1 0,0 0 0,-1 1 0,1-1 0,0 0 0,-1 1 0,2 2 1,2 8 137,0 1 0,0 0 1,-1 0-1,-1-1 1,0 2-1,0 19 1,-1-2-73,-8 51 1,6-76-152,1-18-13,2-26-25,2 3-28,10-36 0,-11 61-1,-1 0-1,1 1 1,1-1 0,0 1-1,0 0 1,1 0 0,0 0-1,1 1 1,9-13 0,-14 19-2,0 1 0,1 0 0,-1-1 0,0 1 0,1 0 1,-1 0-1,0 0 0,1 0 0,-1 0 0,1 0 0,0 0 0,-1 0 0,1 1 1,0-1-1,-1 0 0,1 1 0,0 0 0,0-1 0,-1 1 0,1 0 0,0 0 1,0 0-1,0 0 0,-1 0 0,1 0 0,0 1 0,0-1 0,0 1 0,-1-1 1,1 1-1,0 0 0,-1-1 0,1 1 0,-1 0 0,1 0 0,-1 0 0,1 0 1,-1 0-1,0 1 0,1-1 0,-1 0 0,0 1 0,0-1 0,1 3 0,7 8 18,-2 1-1,0-1 0,-1 2 1,8 21-1,-4-11 83,-9-23-96,0 4 12,1-1 0,0 1 0,0-1 0,1 0 0,0 0-1,-1 0 1,1 0 0,0 0 0,1-1 0,3 4 0,-7-8-12,1 1 0,0 0 0,-1-1 0,1 1 0,-1-1 0,1 1 0,-1-1 0,1 1 0,-1-1 0,1 1 0,-1-1 0,0 0 0,1 1 0,-1-1 0,0 1 0,1-1 0,-1 0 0,0 1 0,0-1 0,0 0 0,0 0 0,1 0 0,7-28 44,-6 20-24,1 1-16,-1 1 1,1 1-1,1-1 1,-1 0-1,1 1 1,0 0 0,0-1-1,1 2 1,0-1-1,0 1 1,1-1-1,-1 1 1,1 1 0,9-7-1,-11 9-8,-1 0 0,1 1 0,-1-1 0,1 1-1,-1 0 1,1 0 0,0 0 0,0 0 0,0 0 0,0 1 0,0 0 0,-1 0 0,1 0-1,0 0 1,0 1 0,0 0 0,0-1 0,0 1 0,-1 1 0,1-1 0,0 0-1,-1 1 1,1 0 0,-1 0 0,0 0 0,0 0 0,0 0 0,0 1 0,4 3 0,0 1-92,-5-5-91,0 0 1,0 0-1,0 0 0,0 0 0,0-1 0,0 1 0,1 0 0,-1-1 0,1 0 0,2 2 1,-3-3-114,-1 0 1,1 0-1,-1 0 1,1 0 0,-1 0-1,1 0 1,-1 0-1,1 0 1,-1 0 0,1-1-1,-1 1 1,1-1-1,-1 1 1,0-1-1,2 0 1,20-11-1062</inkml:trace>
</inkml:ink>
</file>

<file path=ppt/ink/ink2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08.236"/>
    </inkml:context>
    <inkml:brush xml:id="br0">
      <inkml:brushProperty name="width" value="0.05" units="cm"/>
      <inkml:brushProperty name="height" value="0.05" units="cm"/>
      <inkml:brushProperty name="color" value="#33CCFF"/>
    </inkml:brush>
  </inkml:definitions>
  <inkml:trace contextRef="#ctx0" brushRef="#br0">1 193 8138,'48'88'9138,"-36"-71"-8494,-1 1 0,-1 1 0,-1 0 0,0 0 0,-2 1-1,9 33 1,-15-49-566,3 23 93,-4-21-95,-5-17 37,-2-10-100,-16-43-58,-15-72-1,34 118 29,1 0 0,0 0 0,1 0 0,1-1-1,1 1 1,1-1 0,0 1 0,1-1 0,7-24-1,-9 41 20,1 0-1,-1-1 0,1 1 0,0 0 0,0 0 1,0 0-1,0 0 0,0 0 0,0 0 0,1 0 0,-1 0 1,1 0-1,-1 1 0,1-1 0,0 1 0,-1-1 1,1 1-1,0 0 0,0-1 0,0 1 0,0 0 1,0 0-1,1 0 0,-1 1 0,3-2 0,-3 2 14,0 1-1,1-1 0,-1 0 0,0 1 1,1-1-1,-1 1 0,0 0 1,0 0-1,0 0 0,1 0 0,-1 0 1,0 0-1,0 1 0,-1-1 1,1 1-1,0-1 0,0 1 0,-1 0 1,1 0-1,-1-1 0,1 1 1,-1 0-1,0 0 0,2 4 0,3 8 94,1 1 0,-2 1 0,0-1 0,-1 1 0,-1 0 0,0 0 0,-1 0 0,-1 0 0,0 0-1,-2 23 1,0-38-105,1 0-1,-1 1 0,0-1 0,1 0 0,-1 1 1,0-1-1,0 0 0,0 0 0,0 0 0,0 0 1,0 0-1,0 0 0,0 0 0,0 0 0,0 0 1,-1 0-1,1-1 0,0 1 0,-1 0 0,1-1 1,0 1-1,-1-1 0,1 0 0,-1 1 0,-2-1 1,1 1 1,0 0 0,0-1 0,0 1 0,0-1 0,0 0 0,-1 0 0,1 0 1,0-1-1,0 1 0,0-1 0,-5-1 0,25 12 136,1-2-1,1 0 1,-1-1-1,1 0 1,1-2 0,-1 0-1,1-1 1,23 1-1,-40-5-408,0 1 0,-1-1 0,1 0 0,-1 0-1,1 0 1,0-1 0,-1 1 0,1 0 0,-1-1-1,1 0 1,-1 0 0,1 0 0,-1 0 0,0 0-1,1 0 1,-1 0 0,0-1 0,0 1 0,0-1-1,0 0 1,0 1 0,0-1 0,0 0 0,-1 0-1,1 0 1,-1-1 0,2-1 0,4-11-1116</inkml:trace>
</inkml:ink>
</file>

<file path=ppt/ink/ink2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08.703"/>
    </inkml:context>
    <inkml:brush xml:id="br0">
      <inkml:brushProperty name="width" value="0.05" units="cm"/>
      <inkml:brushProperty name="height" value="0.05" units="cm"/>
      <inkml:brushProperty name="color" value="#33CCFF"/>
    </inkml:brush>
  </inkml:definitions>
  <inkml:trace contextRef="#ctx0" brushRef="#br0">1 214 9402,'16'75'7269,"-11"-50"-5720,-2 1 0,1 36 0,1-16-135,-6-46-1387,0-1 1,0 0 0,0 0 0,0 0 0,1 0-1,-1 0 1,1-1 0,-1 1 0,1 0-1,-1 0 1,1 0 0,-1 0 0,1-1 0,0 1-1,0 0 1,0 0 0,0-1 0,0 0 0,-3-41-14,1 24-17,1 0 0,1-1 0,1 1 1,0 0-1,8-34 0,-8 50 1,-1 1-1,1 0 1,0 0-1,0 0 1,0-1 0,0 1-1,0 0 1,0 0-1,1 0 1,-1 1 0,1-1-1,-1 0 1,3-2-1,-3 4 2,0-1-1,0 0 1,1 1-1,-1-1 1,0 1-1,0-1 1,0 1-1,1 0 1,-1 0-1,0-1 1,0 1-1,1 0 1,-1 0-1,0 0 1,0 0-1,1 1 1,-1-1-1,2 0 1,1 2-3,0 0 1,1 0-1,-1 0 1,0 1-1,0-1 1,0 1-1,-1 0 1,1 0-1,-1 0 1,1 1-1,2 3 1,9 12 22,-6-8-26,-1-1 1,19 18-1,-24-26 31,0 1 0,-1-1 0,1 0-1,0-1 1,1 1 0,-1 0-1,0-1 1,0 0 0,1 1-1,-1-1 1,0-1 0,1 1 0,-1 0-1,1-1 1,6 0 0,-8 0 16,-1 0 1,0 0 0,0 0 0,0-1 0,0 1-1,0-1 1,0 1 0,0 0 0,0-1-1,0 0 1,0 1 0,0-1 0,0 0 0,0 1-1,-1-1 1,1 0 0,0 0 0,0 0-1,-1 1 1,1-1 0,-1 0 0,2-2 0,-1-1 73,1 1 0,-1-1 0,0 0 0,0 1 0,0-1 0,0-7 0,-1-3 166,0 0 0,-3-24 0,-1 17-334,-1 0 1,0 0-1,-2 0 0,0 1 0,-19-38 1,25 56-162,0 1 1,0-1-1,0 0 1,0 0 0,0 0-1,1 0 1,-1 0 0,1 0-1,0 0 1,-1 0 0,1 0-1,0-3 1,1 4 1,-1 0 1,0 0 0,1 0-1,-1 0 1,1 0-1,-1 0 1,1 1-1,0-1 1,-1 0-1,1 0 1,0 1 0,-1-1-1,1 0 1,0 1-1,0-1 1,0 1-1,0-1 1,0 1-1,0-1 1,-1 1-1,1 0 1,0-1 0,0 1-1,0 0 1,0 0-1,0 0 1,2 0-1,19-4-1066</inkml:trace>
</inkml:ink>
</file>

<file path=ppt/ink/ink2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09.133"/>
    </inkml:context>
    <inkml:brush xml:id="br0">
      <inkml:brushProperty name="width" value="0.05" units="cm"/>
      <inkml:brushProperty name="height" value="0.05" units="cm"/>
      <inkml:brushProperty name="color" value="#33CCFF"/>
    </inkml:brush>
  </inkml:definitions>
  <inkml:trace contextRef="#ctx0" brushRef="#br0">0 239 8762,'113'70'3958,"-110"-68"-3753,0 0 0,-1 0 0,1 0 0,-1 1 0,1-1 0,-1 1 0,0 0 0,0-1 0,0 1 0,-1 0 0,1 0 0,-1 1 0,1-1 0,-1 0 0,0 0 0,0 0 0,-1 1 0,1-1 0,0 1 0,-1-1 0,0 0 0,0 1 0,-1 6 0,1 3 664,1 9 574,0-28-466,-1-38-235,0 32-820,0-10 109,-1-58-24,13-98 1,-11 172 5,0-1 0,1 0 0,0 1-1,0-1 1,0 1 0,1-1 0,6-9 0,-8 15 10,-1-1 0,1 1 1,0 0-1,0 0 1,0 0-1,0 0 1,0 0-1,0 0 1,0 0-1,0 1 1,0-1-1,1 0 0,-1 1 1,0-1-1,0 0 1,1 1-1,-1 0 1,0-1-1,1 1 1,-1 0-1,1 0 0,-1-1 1,0 1-1,1 0 1,-1 0-1,1 1 1,-1-1-1,0 0 1,1 0-1,-1 1 1,0-1-1,1 1 0,-1-1 1,0 1-1,0-1 1,1 1-1,-1 0 1,0 0-1,0 0 1,0 0-1,0-1 1,0 1-1,0 1 0,1 0 1,8 8 251,-1 0 0,0 1 1,0 0-1,-1 0 0,-1 1 1,0 0-1,0 1 0,5 14 1,33 112 841,-33-98-1229,-11-39-13,-1 0 0,1 0-1,-1 0 1,0 0-1,0 0 1,0 0 0,0 0-1,0 0 1,0 0-1,0 0 1,-1 0 0,0 2-1,1-3-22,0-1 1,0 1-1,-1 0 0,1-1 0,-1 1 0,1-1 0,0 1 0,-1 0 0,1-1 1,-1 1-1,1-1 0,-1 0 0,0 1 0,1-1 0,-1 1 0,1-1 0,-1 0 1,0 1-1,1-1 0,-1 0 0,0 0 0,1 1 0,-1-1 0,0 0 0,0 0 1,1 0-1,-1 0 0,0 0 0,1 0 0,-1 0 0,0 0 0,0 0 0,1-1 1,-1 1-1,-1 0 0,-13-7-1543</inkml:trace>
</inkml:ink>
</file>

<file path=ppt/ink/ink2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09.642"/>
    </inkml:context>
    <inkml:brush xml:id="br0">
      <inkml:brushProperty name="width" value="0.05" units="cm"/>
      <inkml:brushProperty name="height" value="0.05" units="cm"/>
      <inkml:brushProperty name="color" value="#33CCFF"/>
    </inkml:brush>
  </inkml:definitions>
  <inkml:trace contextRef="#ctx0" brushRef="#br0">0 51 11602,'19'-34'5218,"6"38"-2530,2-1-1168,-1-5-1063,0-6-1530,3-6 761</inkml:trace>
</inkml:ink>
</file>

<file path=ppt/ink/ink2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11.279"/>
    </inkml:context>
    <inkml:brush xml:id="br0">
      <inkml:brushProperty name="width" value="0.05" units="cm"/>
      <inkml:brushProperty name="height" value="0.05" units="cm"/>
      <inkml:brushProperty name="color" value="#33CCFF"/>
    </inkml:brush>
  </inkml:definitions>
  <inkml:trace contextRef="#ctx0" brushRef="#br0">21 56 6809,'-21'-55'20787,"23"61"-19377,25 166-1147,-15-83-16,-5 0-1,-4 134 1,-4-87 62,2-99-217,-2-12-36,1 1 0,1-1 1,2 0-1,0 0 1,8 26-1,-6-40-209,-4-5 107</inkml:trace>
</inkml:ink>
</file>

<file path=ppt/ink/ink2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11.927"/>
    </inkml:context>
    <inkml:brush xml:id="br0">
      <inkml:brushProperty name="width" value="0.05" units="cm"/>
      <inkml:brushProperty name="height" value="0.05" units="cm"/>
      <inkml:brushProperty name="color" value="#33CCFF"/>
    </inkml:brush>
  </inkml:definitions>
  <inkml:trace contextRef="#ctx0" brushRef="#br0">37 193 8594,'-32'-23'3903,"32"23"-3795,0 0-1,-1 0 1,1-1-1,-1 1 1,1 0-1,0-1 1,0 1-1,-1 0 1,1-1-1,0 1 0,-1-1 1,1 1-1,0-1 1,0 1-1,0 0 1,-1-1-1,1 1 1,0-1-1,0 1 1,0-1-1,0 1 1,0-1-1,0 1 1,0-1-1,0 1 0,0-1 1,0 1-1,0-1 1,0 1-1,1-1 1,-1 1-1,0-1 1,0 1-1,0 0 1,1-1-1,-1 1 1,0-1-1,0 1 1,1 0-1,-1-1 0,0 1 1,1 0-1,-1-1 1,1 1-1,-1 0 1,0-1-1,1 1 1,0 0-1,13-6 3550,-6 5 1737,-2 2-5252,-1 0-1,0 1 1,1-1 0,-1 1 0,0 1-1,0-1 1,0 0 0,-1 1 0,1 0 0,7 7-1,-6-6-52,0 1 1,0-1-1,1 0 0,-1-1 0,1 0 0,7 3 0,-4-2 39,0 1-1,-1 0 1,0 1 0,0 0-1,0 0 1,-1 1 0,0 0-1,0 1 1,-1-1 0,9 13 0,22 19 126,-37-38-243,0 0-1,0 0 1,0 0 0,-1 0-1,1 0 1,0-1 0,1 1-1,-1 0 1,0-1 0,0 1-1,0-1 1,0 1 0,0-1-1,1 1 1,-1-1 0,0 0-1,0 0 1,1 0 0,-1 0-1,0 0 1,0 0 0,1 0-1,-1 0 1,0 0 0,0 0-1,1-1 1,-1 1 0,0 0-1,0-1 1,0 1 0,0-1-1,0 0 1,1 1 0,-1-1-1,0 0 1,0 1 0,0-1-1,-1 0 1,1 0 0,0 0-1,0 0 1,0 0 0,1-2-1,3-7 74,1 1 1,-1-1-1,0 0 0,4-15 0,0 2-27,16-24 36,-18 37-73,-1-1 1,0 1-1,-1-1 1,0 0-1,0-1 1,-1 1-1,-1-1 1,2-14-1,-4 24-13,-1-1 0,0 1 0,0 0 0,0-1 0,-1 1 0,1 0 0,0-1 0,-1 1 0,0 0 0,1 0 0,-1-1 0,0 1 0,0 0 0,0 0 0,-1 0 0,1 0 0,0 0 0,-1 0 0,-2-3 0,1 3 1,-1 0 0,1-1 0,-1 1 0,1 0 0,-1 1 1,0-1-1,0 0 0,0 1 0,0 0 0,-6-1 0,-8 0 4,0 1-1,0 0 1,0 2-1,-19 2 1,35-3-12,-11 1-75,0 0 0,0 1 0,1 1 0,-1 0-1,1 1 1,0 0 0,0 1 0,0 0 0,-20 13 0,28-14-570,7-3-1273,12-9 1055</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28.765"/>
    </inkml:context>
    <inkml:brush xml:id="br0">
      <inkml:brushProperty name="width" value="0.05" units="cm"/>
      <inkml:brushProperty name="height" value="0.05" units="cm"/>
      <inkml:brushProperty name="color" value="#FF0066"/>
    </inkml:brush>
  </inkml:definitions>
  <inkml:trace contextRef="#ctx0" brushRef="#br0">2 1 7114,'-2'0'2784,"2"3"-1720,0 0-1048</inkml:trace>
</inkml:ink>
</file>

<file path=ppt/ink/ink2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14.179"/>
    </inkml:context>
    <inkml:brush xml:id="br0">
      <inkml:brushProperty name="width" value="0.05" units="cm"/>
      <inkml:brushProperty name="height" value="0.05" units="cm"/>
      <inkml:brushProperty name="color" value="#33CCFF"/>
    </inkml:brush>
  </inkml:definitions>
  <inkml:trace contextRef="#ctx0" brushRef="#br0">40 192 4873,'-5'0'1176,"-1"-1"-1,1-1 1,0 1 0,-1-1-1,-7-5 7961,26 7-8249,7-1-803,118-9 906,210-41 1,-48 4 494,168-15 2517,-456 60-3784,29-3 400,-39 4-574,0 1 0,0 0 0,0 0 0,0 0 0,0 1 0,0-1 1,0 0-1,0 1 0,0 0 0,-1-1 0,1 1 0,0 0 0,0 0 0,0 0 1,2 2-1,-3-2-359,-4-3-1503,1 0 1097</inkml:trace>
</inkml:ink>
</file>

<file path=ppt/ink/ink2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16.296"/>
    </inkml:context>
    <inkml:brush xml:id="br0">
      <inkml:brushProperty name="width" value="0.05" units="cm"/>
      <inkml:brushProperty name="height" value="0.05" units="cm"/>
      <inkml:brushProperty name="color" value="#33CCFF"/>
    </inkml:brush>
  </inkml:definitions>
  <inkml:trace contextRef="#ctx0" brushRef="#br0">3 218 5881,'-3'-2'13583,"13"-3"-10673,22-7-2959,12-7 887,-1-2 0,0-1 0,-1-2 0,-2-2 0,73-61 0,-172 102-9531,45-7 7157</inkml:trace>
</inkml:ink>
</file>

<file path=ppt/ink/ink2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16.706"/>
    </inkml:context>
    <inkml:brush xml:id="br0">
      <inkml:brushProperty name="width" value="0.05" units="cm"/>
      <inkml:brushProperty name="height" value="0.05" units="cm"/>
      <inkml:brushProperty name="color" value="#33CCFF"/>
    </inkml:brush>
  </inkml:definitions>
  <inkml:trace contextRef="#ctx0" brushRef="#br0">196 2 7578,'-103'-1'3555,"101"1"-3311,0 0 0,0 0 0,0 0 0,0 0 1,0 0-1,1 0 0,-1 1 0,0-1 0,0 1 0,0-1 0,0 1 0,0 0 0,1 0 0,-1 0 0,0 0 1,1 0-1,-1 0 0,1 0 0,-1 1 0,1-1 0,-1 0 0,1 1 0,-2 2 0,2-1-4,0 0 0,0 0 0,0 1 0,0-1 0,1 0 0,0 1 0,-1-1 0,1 0 0,1 5 0,-2 7 468,-17 73 1200,9-52-1171,-4 44 1,11-70-623,2-5 25,-1 0 0,1-1 0,-1 1 0,1 0-1,1 0 1,-1-1 0,2 9 0,-1-12-107,-1 0 1,1 0-1,-1 0 0,1 0 0,0 0 1,0-1-1,0 1 0,-1 0 0,1 0 1,0 0-1,0-1 0,0 1 1,0 0-1,0-1 0,0 1 0,1-1 1,-1 1-1,0-1 0,0 0 0,0 1 1,0-1-1,1 0 0,-1 0 0,0 0 1,0 0-1,0 0 0,1 0 0,-1 0 1,0 0-1,0 0 0,0-1 0,0 1 1,1 0-1,-1-1 0,2 0 1,34-12 97,0-1 0,-1-2 1,59-35-1,-89 48-247,42-24-1586,-7 5 734</inkml:trace>
</inkml:ink>
</file>

<file path=ppt/ink/ink2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17.331"/>
    </inkml:context>
    <inkml:brush xml:id="br0">
      <inkml:brushProperty name="width" value="0.05" units="cm"/>
      <inkml:brushProperty name="height" value="0.05" units="cm"/>
      <inkml:brushProperty name="color" value="#33CCFF"/>
    </inkml:brush>
  </inkml:definitions>
  <inkml:trace contextRef="#ctx0" brushRef="#br0">166 22 8386,'-10'-11'4076,"-3"1"1658,12 10-5640,0 0-1,0 0 1,0 1 0,0-1 0,0 1-1,0-1 1,0 1 0,0-1 0,0 1-1,0 0 1,0-1 0,1 1-1,-1 0 1,0 0 0,1-1 0,-1 1-1,0 0 1,1 0 0,-1 0 0,0 2-1,-33 44 170,21-29-202,0 0 0,1 1 0,1 1 0,-16 39 0,26-58-59,-12 48 129,13-47-126,0 0 0,0 0 0,0 0 0,0 0 0,0 0 0,0 0 0,0 0-1,1 0 1,-1 0 0,2 2 0,-2-3-5,0 0 1,1-1-1,-1 1 0,1 0 0,-1-1 1,1 1-1,-1-1 0,1 1 0,-1-1 1,1 1-1,0-1 0,-1 1 0,1-1 1,0 1-1,0-1 0,-1 0 0,1 1 1,0-1-1,0 0 0,-1 0 0,1 0 1,0 1-1,0-1 0,-1 0 0,1 0 1,1 0-1,21-2 10,-1 0 0,1-2 0,28-7 0,37-6 8,-86 16-13,0 1 1,0 0-1,0 0 0,0 0 0,0 0 0,0 0 0,1 0 0,-1 1 0,0-1 0,0 1 0,0-1 0,0 1 0,0 0 0,0 0 0,3 2 0,-4-2 5,-1 0 0,1 0 0,0 0 0,0 0 0,0 0 0,-1 1 0,1-1 0,-1 0 0,1 1 0,-1-1 0,1 0 0,-1 1 0,0-1 0,0 0 0,1 1 0,-1-1 0,0 1 0,0-1 0,-1 0 0,1 1 0,0-1 0,0 1 0,-1-1 0,0 2 0,-2 9 12,-1 0-1,-1-1 1,1 0 0,-2 0-1,0 0 1,0-1-1,-1 0 1,0 0-1,0-1 1,-1 0 0,-1 0-1,1 0 1,-1-1-1,-1-1 1,0 0-1,-11 7 1,20-13-102,0-1 0,0 1 1,1 0-1,-1-1 0,0 0 0,0 1 1,1-1-1,-1 1 0,0-1 0,0 0 1,0 0-1,0 1 0,0-1 0,1 0 0,-1 0 1,0 0-1,0 0 0,0 0 0,0 0 1,0 0-1,0 0 0,0 0 0,0-1 1,1 1-1,-1 0 0,0-1 0,0 1 0,0 0 1,1-1-1,-1 1 0,0-1 0,0 1 1,1-1-1,-1 1 0,0-1 0,1 0 1,-1 1-1,0-1 0,1 0 0,-1 0 0,1 1 1,-1-2-1,-1-21-824</inkml:trace>
</inkml:ink>
</file>

<file path=ppt/ink/ink2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17.869"/>
    </inkml:context>
    <inkml:brush xml:id="br0">
      <inkml:brushProperty name="width" value="0.05" units="cm"/>
      <inkml:brushProperty name="height" value="0.05" units="cm"/>
      <inkml:brushProperty name="color" value="#33CCFF"/>
    </inkml:brush>
  </inkml:definitions>
  <inkml:trace contextRef="#ctx0" brushRef="#br0">76 256 6505,'31'34'4838,"51"63"2405,-72-83-6798,-1 0 0,-1 1 0,0-1 0,-1 2 0,8 26 1,-15-42-444,0 0 0,0 0 0,0 0 0,0 0 0,0-1 0,0 1 1,0 0-1,0 0 0,0 0 0,0 0 0,0 0 0,0 0 0,0 0 1,0 0-1,0 0 0,-1 0 0,1 0 0,0 0 0,0 0 1,0 0-1,0 0 0,0 0 0,0 0 0,0 0 0,0 0 0,0 0 1,0 0-1,0 0 0,0 0 0,-1 0 0,1 0 0,0 0 0,0 0 1,0 0-1,0 0 0,0 0 0,0 0 0,0 0 0,0 1 0,0-1 1,0 0-1,0 0 0,0 0 0,0 0 0,0 0 0,0 0 1,0 0-1,0 0 0,0 0 0,0 0 0,-1 0 0,1 0 0,0 0 1,0 0-1,0 1 0,0-1 0,0 0 0,0 0 0,0 0 0,0 0 1,0 0-1,0 0 0,0 0 0,0 0 0,1 0 0,-1 0 0,0 1 1,-10-8 34,-9-9-52,-9-14-173,0-2-1,3 0 1,0-2 0,2 0 0,2-2 0,-32-72 0,50 101 183,1 0-1,0-1 1,1 1-1,0-1 0,0 1 1,0-1-1,1 1 1,0-1-1,0 0 1,1 1-1,0-1 1,1 1-1,2-9 0,-3 13 10,0-1-1,1 1 0,-1-1 0,1 1 0,0 0 1,0-1-1,1 1 0,-1 0 0,0 0 1,1 1-1,0-1 0,0 0 0,0 1 0,0 0 1,0 0-1,0 0 0,1 0 0,-1 0 0,0 1 1,1-1-1,0 1 0,-1 0 0,1 0 0,0 0 1,-1 1-1,1-1 0,6 1 0,-7 0 53,1 0-1,0 1 0,0-1 0,0 1 1,-1 0-1,1 0 0,0 0 1,-1 1-1,1-1 0,-1 1 0,0 0 1,1 0-1,-1 0 0,0 1 1,0-1-1,0 1 0,-1-1 0,1 1 1,0 0-1,-1 0 0,0 0 1,0 0-1,0 1 0,0-1 0,0 0 1,-1 1-1,1 0 0,-1-1 1,1 7-1,0-3 55,0 0 1,-1 0 0,0 0-1,0 0 1,0 0 0,-1 0-1,0 1 1,-1-1 0,0 0-1,0 0 1,0 0-1,-1 0 1,0 0 0,0 0-1,-4 6 1,5-11-223,1-1-1,-1 0 1,-1 0-1,1 0 1,0 0-1,0 0 1,0 0-1,0 0 1,-1 0-1,1 0 1,0-1-1,-1 1 1,1 0-1,-1-1 1,1 1-1,-1-1 1,1 0-1,-1 1 1,1-1-1,-1 0 1,1 0-1,-1 0 1,1 0-1,-1 0 1,1 0-1,-1-1 1,1 1-1,-1 0 1,1-1-1,-1 1 1,1-1-1,-1 0 1,1 1-1,0-1 1,-1 0 0,1 0-1,0 0 1,0 0-1,0 0 1,-1 0-1,1 0 1,0 0-1,1-1 1,-1 1-1,0 0 1,0 0-1,0-1 1,0-1-1,0-13-1080</inkml:trace>
</inkml:ink>
</file>

<file path=ppt/ink/ink2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18.319"/>
    </inkml:context>
    <inkml:brush xml:id="br0">
      <inkml:brushProperty name="width" value="0.05" units="cm"/>
      <inkml:brushProperty name="height" value="0.05" units="cm"/>
      <inkml:brushProperty name="color" value="#33CCFF"/>
    </inkml:brush>
  </inkml:definitions>
  <inkml:trace contextRef="#ctx0" brushRef="#br0">20 207 10466,'69'-25'5009,"-59"42"-1568,4-4-1849,-3 0-319,0-4-545,0-1-296,-4-5-368,-3 2-304</inkml:trace>
  <inkml:trace contextRef="#ctx0" brushRef="#br0" timeOffset="1">66 119 7914,'-62'-106'3400,"59"101"-1591,8 3-1505,1-2-464,-6 2 80</inkml:trace>
</inkml:ink>
</file>

<file path=ppt/ink/ink2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18.760"/>
    </inkml:context>
    <inkml:brush xml:id="br0">
      <inkml:brushProperty name="width" value="0.05" units="cm"/>
      <inkml:brushProperty name="height" value="0.05" units="cm"/>
      <inkml:brushProperty name="color" value="#33CCFF"/>
    </inkml:brush>
  </inkml:definitions>
  <inkml:trace contextRef="#ctx0" brushRef="#br0">11 0 9842,'-11'0'9082,"17"30"-8202,17 51-40,-12-32-175,-3 0-25,3-7-192,0-2-120,1-7-176,3-4-16,-3-10-464,-1-5-256,-4-11-1153,1-3-471,-4-8 1368</inkml:trace>
</inkml:ink>
</file>

<file path=ppt/ink/ink2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19.221"/>
    </inkml:context>
    <inkml:brush xml:id="br0">
      <inkml:brushProperty name="width" value="0.05" units="cm"/>
      <inkml:brushProperty name="height" value="0.05" units="cm"/>
      <inkml:brushProperty name="color" value="#33CCFF"/>
    </inkml:brush>
  </inkml:definitions>
  <inkml:trace contextRef="#ctx0" brushRef="#br0">1 0 11242,'10'75'8425,"16"37"-5186,-25-108-3202,1 1 1,0-1-1,-1 0 0,1 0 0,1 1 0,-1-1 1,1-1-1,-1 1 0,1 0 0,0-1 0,0 1 1,1-1-1,-1 0 0,1 0 0,7 5 1,-9-7-36,0 0 0,1 0 0,-1-1 0,1 1 0,-1 0 0,1-1 0,-1 1 0,1-1 1,0 0-1,-1 0 0,1 0 0,-1 0 0,1-1 0,-1 1 0,1-1 0,-1 1 1,1-1-1,-1 0 0,1 0 0,-1 0 0,1 0 0,-1 0 0,0-1 0,0 1 0,0-1 1,0 1-1,0-1 0,0 0 0,3-3 0,3-5 6,-1 1 0,0-1 0,0-1 0,-1 1 0,0-1 0,-1 0 0,0 0-1,-1-1 1,0 0 0,-1 1 0,0-1 0,-1 0 0,0-1 0,-1 1 0,0 0 0,-1 0 0,-2-13 0,-4 8 49,6 17-53,0 0 0,0-1 1,-1 1-1,1 0 0,0 0 0,0 0 0,-1 0 1,1 0-1,0 0 0,0 0 0,-1 0 1,1 0-1,0 0 0,-1 0 0,1 0 0,0 0 1,-1 0-1,1 0 0,0 0 0,0 0 1,-1 0-1,1 0 0,0 0 0,0 1 0,-1-1 1,1 0-1,0 0 0,0 0 0,-1 0 1,1 1-1,0-1 0,0 0 0,-3 3 28,1-1 0,0 1 1,0 0-1,0-1 0,1 1 0,-1 0 0,-2 6 0,1 1-30,0 1 0,0-1-1,1 1 1,0 0 0,1-1 0,0 1-1,1 0 1,0 0 0,1-1-1,0 1 1,0 0 0,2-1 0,3 14-1,-2-13-840,0 1-1,1-1 0,1 0 1,0 0-1,0-1 0,1 1 0,9 9 1,13 15-1530</inkml:trace>
</inkml:ink>
</file>

<file path=ppt/ink/ink2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19.932"/>
    </inkml:context>
    <inkml:brush xml:id="br0">
      <inkml:brushProperty name="width" value="0.05" units="cm"/>
      <inkml:brushProperty name="height" value="0.05" units="cm"/>
      <inkml:brushProperty name="color" value="#33CCFF"/>
    </inkml:brush>
  </inkml:definitions>
  <inkml:trace contextRef="#ctx0" brushRef="#br0">13 1 8874,'-1'0'234,"1"0"0,-1 0 0,1 0 0,-1 0 0,1 0 0,-1 0 1,1 0-1,0 0 0,-1 0 0,1 0 0,-1 1 0,1-1 0,-1 0 0,1 0 0,0 0 1,-1 1-1,1-1 0,-1 0 0,1 1 0,0-1 0,-1 0 0,1 1 0,0-1 0,0 0 0,-1 1 1,1-1-1,0 1 0,0-1 0,-1 0 0,1 1 0,0 0 0,1 19 3039,18 25-1423,-16-39-1131,105 203 3928,-71-141-4402,-26-49-344,-7-13-210,0 0-1,-1 0 1,1 0 0,-1 1 0,-1-1 0,1 1 0,1 10 0,-23-44-6336,-20-37 1615,13 22 3925</inkml:trace>
</inkml:ink>
</file>

<file path=ppt/ink/ink2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20.367"/>
    </inkml:context>
    <inkml:brush xml:id="br0">
      <inkml:brushProperty name="width" value="0.05" units="cm"/>
      <inkml:brushProperty name="height" value="0.05" units="cm"/>
      <inkml:brushProperty name="color" value="#33CCFF"/>
    </inkml:brush>
  </inkml:definitions>
  <inkml:trace contextRef="#ctx0" brushRef="#br0">13 182 3665,'-3'-9'702,"1"-1"1,-1 1-1,2-1 0,-1 0 1,1 1-1,1-1 0,0-17 1,1 23-490,0 0 1,0 0-1,0 0 0,0 1 1,1-1-1,0 0 1,-1 0-1,1 1 1,0-1-1,1 1 0,-1 0 1,1 0-1,-1 0 1,1 0-1,0 0 0,0 0 1,0 1-1,1-1 1,-1 1-1,1 0 1,4-2-1,-2 1 72,0 0 0,0 1-1,0 0 1,1 0 0,-1 1 0,0 0-1,1 0 1,-1 0 0,1 1 0,-1 0 0,1 0-1,-1 1 1,1 0 0,-1 0 0,0 0 0,1 1-1,-1 0 1,7 3 0,-9-3-181,0 0 0,-1 0 0,1 0 0,-1 1 0,1-1 0,-1 1 0,0 0 0,0 0 0,0 0 0,0 0 0,-1 1 0,1-1 0,-1 1 0,0 0 0,0 0 0,0 0 0,0-1 0,-1 2 0,0-1 0,0 0 0,0 0 0,0 0 0,0 0 0,-1 1 0,0-1 0,0 0 0,0 1 0,-1 5 0,-1 0-61,0-1-1,0 1 1,-1-1-1,0 1 1,0-1-1,-8 13 1,9-17-64,-1 0 1,0 0 0,-1 0 0,1-1 0,-1 1-1,0-1 1,0 0 0,0 0 0,-1 0-1,0-1 1,1 0 0,-7 4 0,10-6-59,-1-1 1,1 1-1,-1 0 1,1-1-1,-1 0 1,1 1-1,-1-1 1,1 0-1,-1 1 0,1-1 1,-1 0-1,1 0 1,-1 0-1,0-1 1,1 1-1,-1 0 1,1 0-1,-1-1 1,1 1-1,0-1 1,-1 0-1,1 1 1,-1-1-1,1 0 0,-3-1 1,2 0-167,1 0 0,-1 0 0,0 0 0,0 0-1,1-1 1,0 1 0,-1 0 0,1-1 0,0 1 0,0-1 0,0 1 0,0-1 0,0-4 0,-2-20-1024</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29.242"/>
    </inkml:context>
    <inkml:brush xml:id="br0">
      <inkml:brushProperty name="width" value="0.05" units="cm"/>
      <inkml:brushProperty name="height" value="0.05" units="cm"/>
      <inkml:brushProperty name="color" value="#FF0066"/>
    </inkml:brush>
  </inkml:definitions>
  <inkml:trace contextRef="#ctx0" brushRef="#br0">0 0 9410,'7'7'3841,"0"2"-2513,3 2-824,-2 2-56,0-1-312,1-2-272,-4-2-464,1-2-464,9-1 568</inkml:trace>
</inkml:ink>
</file>

<file path=ppt/ink/ink2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20.826"/>
    </inkml:context>
    <inkml:brush xml:id="br0">
      <inkml:brushProperty name="width" value="0.05" units="cm"/>
      <inkml:brushProperty name="height" value="0.05" units="cm"/>
      <inkml:brushProperty name="color" value="#33CCFF"/>
    </inkml:brush>
  </inkml:definitions>
  <inkml:trace contextRef="#ctx0" brushRef="#br0">1 288 8378,'7'19'3220,"-4"-11"-2395,0 0 1,0 0-1,1 0 1,0-1 0,1 0-1,-1 1 1,1-2-1,0 1 1,7 6 0,-11-12-741,0-1 1,-1 1-1,1 0 1,0 0 0,0-1-1,0 1 1,0 0 0,0-1-1,0 1 1,0-1 0,0 0-1,0 1 1,1-1-1,-1 0 1,0 0 0,0 1-1,0-1 1,0 0 0,1 0-1,-1 0 1,0 0-1,0-1 1,0 1 0,0 0-1,0 0 1,0-1 0,2 0-1,-2 0-14,1 0-1,-1-1 0,1 1 1,-1-1-1,0 1 0,1-1 1,-1 0-1,0 1 0,0-1 1,0 0-1,0 0 0,-1 0 1,2-4-1,1-7 36,0 0-1,-1 0 1,0-20-1,-2 31-50,2-22-131,-1-7-391,7-43 0,-5 63-641,-1 1 0,2-1 0,-1 0 1,7-12-1,2 4-109</inkml:trace>
  <inkml:trace contextRef="#ctx0" brushRef="#br0" timeOffset="1">233 58 8522,'12'6'817,"-9"-5"-594,0 0 0,0 0 0,-1 0 0,1 1 0,0-1 0,-1 1 1,1 0-1,-1 0 0,1 0 0,-1 0 0,0 0 0,0 0 0,0 0 0,0 1 0,0-1 1,-1 1-1,1 0 0,-1-1 0,1 1 0,-1 0 0,0 0 0,0 0 0,0 0 0,0 4 1,0 13 1324,-1-10-808,1 0 0,0 0 1,0 0-1,1 0 0,3 9 0,-5-17-642,1-1-1,0 1 1,-1 0-1,1-1 0,0 1 1,0-1-1,0 1 1,0-1-1,0 1 1,0-1-1,1 0 1,-1 1-1,0-1 1,1 0-1,-1 0 1,1 0-1,-1 0 0,1 0 1,-1 0-1,1-1 1,0 1-1,-1-1 1,1 1-1,0-1 1,0 1-1,-1-1 1,1 0-1,0 0 1,0 0-1,0 0 0,-1 0 1,1 0-1,3-1 1,1-1-18,0 0-1,0 0 1,-1 0 0,1-1-1,-1 1 1,1-2 0,-1 1 0,0 0-1,0-1 1,0 0 0,-1 0-1,1-1 1,-1 1 0,0-1-1,-1 0 1,1 0 0,4-9 0,-6 11-75,0 0 1,-1 0-1,0 1 1,1-1-1,-1 0 1,0 0-1,-1 0 1,1 0-1,0-1 1,-1 1-1,0 0 1,0 0-1,0 0 1,0 0-1,0 0 1,-1 0-1,1-1 1,-1 1-1,0 0 1,0 0 0,0 0-1,0 1 1,0-1-1,-1 0 1,1 0-1,-1 1 1,0-1-1,0 1 1,0-1-1,0 1 1,0 0-1,-1 0 1,1 0-1,0 0 1,-1 0-1,-3-2 1,-2 0-301,-1 0 1,0 1 0,0 0-1,-16-3 1,17 4-534,0 0 0,1 0 0,-1 0 0,1-1 0,0 0 1,0 0-1,-13-8 0,7-3-316</inkml:trace>
</inkml:ink>
</file>

<file path=ppt/ink/ink2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21.238"/>
    </inkml:context>
    <inkml:brush xml:id="br0">
      <inkml:brushProperty name="width" value="0.05" units="cm"/>
      <inkml:brushProperty name="height" value="0.05" units="cm"/>
      <inkml:brushProperty name="color" value="#33CCFF"/>
    </inkml:brush>
  </inkml:definitions>
  <inkml:trace contextRef="#ctx0" brushRef="#br0">29 8 8994,'-6'-8'8127,"9"16"-2968,-1 1-4718,0-1-251,0 0-1,0 0 1,1 0 0,0 0 0,0 0 0,1-1-1,0 1 1,0-1 0,1 0 0,8 10 0,26 39 805,-24-31-607,-6-10-342,0-1 1,0 2-1,-1-1 0,-1 1 0,-1 1 0,0-1 0,6 32 1,-12-47-238,0-1 0,0 1 1,0 0-1,0 0 0,1-1 0,-1 1 1,0 0-1,0 0 0,-1-1 1,1 1-1,0 0 0,0 0 0,0-1 1,0 1-1,-1 0 0,1-1 1,0 1-1,-1 0 0,1-1 1,0 1-1,-1 0 0,1-1 0,-1 1 1,1-1-1,-1 1 0,1-1 1,-1 1-1,0-1 0,1 1 0,-2 0 1,-3-1-1472</inkml:trace>
  <inkml:trace contextRef="#ctx0" brushRef="#br0" timeOffset="1">0 252 10314,'19'-6'4785,"8"-7"-1920,5-1-1129,4-1-295,-7 1-577,-3 3-272,-3 3-744,-6 3-216,-7 1-1425,2 5 49,-7 2 984</inkml:trace>
</inkml:ink>
</file>

<file path=ppt/ink/ink2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21.650"/>
    </inkml:context>
    <inkml:brush xml:id="br0">
      <inkml:brushProperty name="width" value="0.05" units="cm"/>
      <inkml:brushProperty name="height" value="0.05" units="cm"/>
      <inkml:brushProperty name="color" value="#33CCFF"/>
    </inkml:brush>
  </inkml:definitions>
  <inkml:trace contextRef="#ctx0" brushRef="#br0">1 137 12435,'2'1'223,"2"2"306,1-1 1,-1 0-1,0 0 1,1-1-1,-1 1 1,1-1 0,-1 0-1,6 1 1,-8-2-329,0-1 1,0 1-1,0-1 1,0 1-1,0-1 1,-1 1-1,1-1 1,0 0 0,0 0-1,-1 0 1,1 0-1,0 0 1,-1-1-1,1 1 1,-1 0-1,1-1 1,-1 1-1,0-1 1,0 1 0,0-1-1,0 0 1,0 0-1,1-1 1,1-4 167,0 1 1,0-1-1,-1 1 0,0-1 1,0 0-1,1-11 1,-3 16-349,0 1 1,0-1 0,0 1 0,0-1 0,0 0-1,0 1 1,0-1 0,-1 1 0,1-1-1,-1 1 1,1-1 0,-1 1 0,1-1-1,-1 1 1,-1-2 0,2 3-30,-1-1 1,0 0-1,0 1 0,0-1 1,0 1-1,1-1 0,-1 1 1,0 0-1,0-1 0,0 1 1,0 0-1,0 0 0,0 0 1,0 0-1,0-1 0,0 1 1,0 0-1,0 1 0,0-1 1,0 0-1,0 0 0,0 0 1,0 1-1,0-1 0,0 0 1,-1 2-1,0-1-21,-1 0 0,1 0 1,0 0-1,0 0 0,0 1 0,1-1 1,-1 1-1,0-1 0,1 1 0,-1 0 1,0 0-1,1 0 0,0 0 0,0 0 1,-1 0-1,1 0 0,0 0 0,1 0 1,-1 0-1,0 1 0,1-1 0,-1 0 1,1 1-1,-1-1 0,1 0 0,0 1 1,0-1-1,0 0 0,1 1 0,0 2 1,-1-1 28,1 0 1,-1-1 0,1 1 0,0 0 0,1-1 0,-1 1 0,1-1 0,-1 0-1,1 1 1,0-1 0,0 0 0,0 0 0,1 0 0,-1 0 0,1 0 0,0-1-1,-1 1 1,6 2 0,-6-3 41,1-1 0,-1 0 1,0 0-1,0 0 0,1-1 0,-1 1 0,0 0 0,1-1 0,-1 0 0,0 0 0,1 1 1,-1-1-1,1 0 0,-1-1 0,0 1 0,1 0 0,-1-1 0,1 0 0,-1 1 0,3-2 1,-2 0 30,1 0 1,-1-1 0,0 1 0,1-1 0,-1 1-1,0-1 1,-1 0 0,1 0 0,-1-1 0,1 1-1,1-4 1,4-7 82,-2-1 0,1 0 0,-2 0 0,0 0 0,3-16 0,-8 33-90,1 1 0,-1 0-1,1 0 1,0-1 0,0 1 0,0 0 0,1-1-1,-1 1 1,0-1 0,1 1 0,3 3-1,27 32 418,-28-35-418,0 1-1,0-1 0,0 0 1,1 0-1,-1 0 0,1 0 1,0-1-1,0 0 0,7 2 0,-11-3-94,0-1 0,0 0 0,1 0 0,-1 1 0,0-1 0,0 0 0,0 0 0,0 0 0,1-1 0,-1 1 0,0 0 0,0 0 0,0-1 0,0 1 0,0 0 0,0-1 0,0 1 0,0-1 0,2 0 0,-2-1-116,0 1 0,0 0-1,0-1 1,0 1 0,-1-1-1,1 1 1,0 0 0,-1-1 0,1 0-1,-1 1 1,1-1 0,-1 1-1,0-1 1,0 1 0,0-1 0,0 0-1,0 1 1,0-3 0,-1-6-1178,0 1 0,-1-1 0,0 1 0,0 0 1,-6-15-1,-3-1-125</inkml:trace>
</inkml:ink>
</file>

<file path=ppt/ink/ink2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1:22.084"/>
    </inkml:context>
    <inkml:brush xml:id="br0">
      <inkml:brushProperty name="width" value="0.05" units="cm"/>
      <inkml:brushProperty name="height" value="0.05" units="cm"/>
      <inkml:brushProperty name="color" value="#33CCFF"/>
    </inkml:brush>
  </inkml:definitions>
  <inkml:trace contextRef="#ctx0" brushRef="#br0">1 0 10306,'0'2'348,"0"-1"0,0 0 1,-1 0-1,1 0 0,0 0 0,0 1 0,0-1 0,0 0 0,0 0 1,0 0-1,1 1 0,-1-1 0,0 0 0,1 0 0,-1 0 0,0 0 0,1 0 1,1 2-1,18 17 2400,-9-13-3047,0-1 0,21 8-1,-26-12-67,3 1-1629,0 0 1,0-1-1,0 0 0,12 1 1,17 3-1253,-34-5 4020,1 0-1,-1 1 1,1 0-1,-1 0 0,1 0 1,3 3-1,4 3 1335,-2-1-342,0 0 0,0-1 1,1 0-1,0 0 1,13 4-1,-24-11-1651,0 1-1,0-1 0,0 1 0,0-1 1,0 1-1,1-1 0,-1 1 0,0-1 1,0 1-1,0-1 0,1 1 1,-1-1-1,0 1 0,0-1 0,1 1 1,-1 0-1,0-1 0,1 1 0,-1-1 1,1 1-1,-1 0 0,0 0 0,1-1 1,-1 1-1,1 0 0,-1 0 0,2-1 1,18-14-239,-14 12 133,-3 1-5,0-1 1,1 1-1,0 0 0,0 0 1,-1 0-1,1 0 1,0 1-1,0 0 1,1 0-1,-1 0 0,0 0 1,0 1-1,0-1 1,1 1-1,-1 0 1,0 0-1,0 1 0,1-1 1,-1 1-1,6 2 1,38 20 86,-44-21-144,0 0 1,0 1 0,0-1 0,-1 1 0,1 0 0,-1 0 0,0 0 0,0 0 0,6 8 0,-6-8-608,4-4 267</inkml:trace>
</inkml:ink>
</file>

<file path=ppt/ink/ink2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3:52.960"/>
    </inkml:context>
    <inkml:brush xml:id="br0">
      <inkml:brushProperty name="width" value="0.05" units="cm"/>
      <inkml:brushProperty name="height" value="0.05" units="cm"/>
      <inkml:brushProperty name="color" value="#33CCFF"/>
    </inkml:brush>
  </inkml:definitions>
  <inkml:trace contextRef="#ctx0" brushRef="#br0">775 1898 3905,'129'-15'5624,"-6"1"-3977,163 8 102,324 36 1,-446-20-916,1-8-1,0-8 1,-1-6 0,0-7 0,-1-8-1,-2-7 1,161-55 0,-279 74-674,0-1 1,-2-3-1,0-1 1,73-48-1,-85 46-126,-1-1 0,-1-1-1,-1-1 1,-1-1 0,-1-1 0,33-50-1,-44 57-16,-1 0-1,0-1 0,14-37 1,-23 49-6,0 0 0,-1 0 0,0 0 0,-1 0 0,0-1 0,0 1 0,-1 0 0,0-1 0,-1 1 0,0 0 0,0-1 0,-4-11-1,-12-28 55,-42-84 0,30 72-54,14 28-16,-2-1 1,-1 2-1,-2 0 1,0 1-1,-3 1 1,0 2-1,-2 0 1,-1 1 0,-1 2-1,-1 0 1,-2 2-1,0 1 1,-1 2-1,-43-22 1,-261-89-61,189 79 55,-44-13-45,-3 9-1,-255-41 0,349 83-35,-1 5 1,-156 4-1,-198 41-107,360-24 73,1 4 1,0 4-1,-96 34 0,130-33 55,1 3 0,0 3 0,3 2 0,0 2 0,-81 62 0,95-61 53,2 2 0,2 1 0,-49 59 0,70-74 11,2 1 0,0 1 0,1 0 1,1 1-1,1 0 0,1 1 0,1 0 1,-11 48-1,16-50 4,1 0 0,0-1-1,2 1 1,1 0 0,0 0 0,2 0 0,7 38 0,-4-42 0,0 0 0,2 0 0,0 0 0,1-1 0,0 0 0,1-1 0,1 0 1,1-1-1,18 21 0,-10-15 3,1-1 0,1-1 0,1-1 0,1 0 0,0-2 0,1-1 0,45 21-1,-32-20 62,1-2 0,1-1 0,0-3 0,73 11 0,-25-13 48,0-5 1,0-3-1,0-4 1,121-21-1,83-26-5164,-159 26 2940</inkml:trace>
</inkml:ink>
</file>

<file path=ppt/ink/ink2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4:00.664"/>
    </inkml:context>
    <inkml:brush xml:id="br0">
      <inkml:brushProperty name="width" value="0.05" units="cm"/>
      <inkml:brushProperty name="height" value="0.05" units="cm"/>
      <inkml:brushProperty name="color" value="#33CCFF"/>
    </inkml:brush>
  </inkml:definitions>
  <inkml:trace contextRef="#ctx0" brushRef="#br0">1052 1283 7130,'45'17'1056,"1"-2"0,0-2 0,1-3 1,0-1-1,88 4 0,239-19 955,-355 5-1915,499-46 1986,-439 35-1772,0-4 1,-1-3-1,-1-4 1,107-46-1,62-53 214,-190 90-275,-1-3 0,57-48 0,-97 72-177,-2-1-1,0-1 1,0 0-1,-1-1 1,16-26-1,-25 36-61,0 0 0,-1-1-1,1 1 1,-1-1 0,0 0 0,-1 1-1,1-1 1,-1 0 0,0 0 0,0 0-1,-1 0 1,1 0 0,-1 0-1,0-1 1,0 1 0,-1 0 0,0 0-1,0 0 1,0 0 0,0 0 0,-1 0-1,0 1 1,-4-10 0,-3 1-5,-1 1 1,0 0-1,0 0 1,-1 1-1,-1 0 1,1 1-1,-2 1 1,-22-14-1,-13-4 14,-53-22-1,95 46-17,-690-272-101,538 226 50,-2 7 1,-251-33-1,-75 42-241,379 34 205,0 4 0,-166 31 0,231-28 78,1 2 0,0 2-1,0 1 1,1 2 0,1 2 0,1 2-1,1 1 1,0 2 0,1 2 0,-54 47-1,66-48 43,1 1 1,1 2-1,1 0 0,1 1 0,2 1 0,0 1 0,2 0 0,2 1 0,0 1 1,-16 57-1,25-67-10,0 0 0,1 1 0,2-1 1,0 1-1,1 0 0,1 0 0,1 0 0,1-1 0,1 1 1,1 0-1,1-1 0,0 0 0,2 0 0,1-1 1,0 1-1,1-2 0,19 31 0,-15-32-12,1 0-1,1 0 0,0-2 1,1 0-1,1 0 0,31 21 1,-20-19 23,1-1 0,0-1 0,62 23 0,-18-17-995,0-3-1,2-2 1,95 7-1,40-3-645</inkml:trace>
</inkml:ink>
</file>

<file path=ppt/ink/ink2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4:02.790"/>
    </inkml:context>
    <inkml:brush xml:id="br0">
      <inkml:brushProperty name="width" value="0.05" units="cm"/>
      <inkml:brushProperty name="height" value="0.05" units="cm"/>
      <inkml:brushProperty name="color" value="#33CCFF"/>
    </inkml:brush>
  </inkml:definitions>
  <inkml:trace contextRef="#ctx0" brushRef="#br0">3 81 4529,'0'-10'2088,"-2"1"-855,7-4-865,6-4-168,11 7-216,10-1-336,12 0 224</inkml:trace>
</inkml:ink>
</file>

<file path=ppt/ink/ink2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4:03.877"/>
    </inkml:context>
    <inkml:brush xml:id="br0">
      <inkml:brushProperty name="width" value="0.05" units="cm"/>
      <inkml:brushProperty name="height" value="0.05" units="cm"/>
      <inkml:brushProperty name="color" value="#33CCFF"/>
    </inkml:brush>
  </inkml:definitions>
  <inkml:trace contextRef="#ctx0" brushRef="#br0">1189 1675 6025,'0'0'62,"-1"0"-1,1 0 1,0 0-1,-1 1 1,1-1 0,-1 0-1,1 0 1,0 0-1,-1 0 1,1 1-1,-1-1 1,1 0-1,0 0 1,-1 1-1,1-1 1,0 0-1,0 0 1,-1 1-1,1-1 1,0 0 0,0 1-1,-1-1 1,1 0-1,0 1 1,0-1-1,0 1 1,0-1-1,-1 0 1,1 1-1,0-1 1,0 1-1,0-1 1,0 1 0,0-1-1,0 0 1,0 1-1,0-1 1,0 1-1,0 0 1,17 11 871,32 6-85,4-10-268,0-3 0,85-1 0,109-19 393,466-62 1195,-6-47 283,19-77-1418,-536 130-674,-159 56-212,0 0-1,-1-2 1,50-38 0,-75 51-134,0 0-1,0 0 1,0-1 0,0 0 0,-1 0-1,0 0 1,0 0 0,0-1 0,0 0-1,-1 1 1,0-1 0,0-1 0,-1 1-1,0 0 1,0-1 0,0 1 0,-1-1-1,0 1 1,0-1 0,-1 0 0,0 1 0,0-1-1,0 0 1,-1 1 0,0-1 0,0 0-1,-1 1 1,0-1 0,-4-8 0,-2-6-3,-2 0 0,0 1 0,-1 1 1,-2 0-1,0 1 0,-29-33 0,-5 3-3,-54-44 0,1 10-11,-3 5-1,-3 5 1,-3 4-1,-3 5 1,-232-93-1,253 126-9,-2 4 0,0 3 0,-2 5-1,-107-6 1,61 16-8,0 6 0,-165 20 0,189-3-5,2 4 0,0 6-1,2 5 1,-204 83 0,191-57 4,4 6 1,2 6-1,-206 153 0,247-159 23,-123 127 1,165-149 26,2 3 0,1 0 0,2 3 0,-46 88 0,72-121-13,0 0 0,1 0-1,0 1 1,1-1 0,1 1 0,0 0-1,1 0 1,0 0 0,1 25 0,2-29-6,0 1 0,1-1 1,0 0-1,1 0 1,0 0-1,1 0 1,0-1-1,0 1 1,1-1-1,0 0 0,1-1 1,0 1-1,0-1 1,9 9-1,4 1 3,1-1-1,0-1 1,1 0-1,1-2 1,0-1-1,1 0 1,0-2-1,1-1 0,0 0 1,0-2-1,38 7 1,21 1 0,1-3 0,109 1 0,379-11-897,-268-12 537</inkml:trace>
</inkml:ink>
</file>

<file path=ppt/ink/ink2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4:10.579"/>
    </inkml:context>
    <inkml:brush xml:id="br0">
      <inkml:brushProperty name="width" value="0.05" units="cm"/>
      <inkml:brushProperty name="height" value="0.05" units="cm"/>
      <inkml:brushProperty name="color" value="#33CCFF"/>
    </inkml:brush>
  </inkml:definitions>
  <inkml:trace contextRef="#ctx0" brushRef="#br0">518 1811 5081,'3'2'274,"1"-1"-1,-1 1 1,1-1 0,-1 0-1,1 0 1,0 0 0,-1-1 0,1 1-1,0-1 1,-1 0 0,8-1-1,-2 1 125,584-14 3567,-186-1-3298,293 19 694,-490 8-738,277 50 0,-204-11-140,428 20 0,-341-80 51,-2-26 70,-305 28-519,58-9 94,-1-5 0,122-38 0,-240 58-177,123-40 67,-112 35-46,1 0 0,-1-1-1,0 0 1,-1-1-1,0 0 1,20-19-1,-30 24 10,0 1-1,0-1 1,0 1-1,-1-1 1,1 0-1,-1 0 1,0 0-1,1 1 1,-1-1-1,-1-1 0,1 1 1,0 0-1,-1 0 1,1-6-1,-5-48 358,1 30-375,-1-20-10,1 31 65,2-1 1,0 0-1,0 1 0,2-1 1,0 0-1,1 1 1,1-1-1,7-26 0,20-38 341,41-130 219,-63 179-567,-1-1 1,-1-1-1,-2 1 1,0-55-1,-5 74-55,0-1-1,-1 0 1,-1 1 0,0 0-1,-1-1 1,0 1-1,-1 1 1,-1-1-1,0 1 1,-10-16 0,4 11-4,-1 1 0,0 0 0,-1 1 0,-1 1 0,0 0 1,-25-17-1,-5 2 0,-1 1 1,-1 3 0,-2 2 0,-89-31 0,-82-18 118,-274-54 0,-239 5 0,-21 51-113,514 64-15,-286 26-1,370-2-1,0 6 0,-275 80 0,320-66 3,1 4 0,3 5 0,1 5 0,-146 95 0,187-100 48,2 2 0,2 3 0,2 2 0,3 3-1,2 3 1,2 1 0,4 3 0,2 2 0,3 2 0,3 2 0,3 1 0,-39 106 0,67-148 51,0 1 0,1 0 0,2 0 0,-4 50 0,10-66-67,-1 0 1,2 0 0,0 0-1,0 0 1,1 0-1,1-1 1,0 1-1,1 0 1,0-1-1,1 0 1,0 0 0,1 0-1,8 12 1,-5-12-15,1-1 1,0 0 0,0 0 0,2-1-1,-1-1 1,1 0 0,24 14-1,-9-8 0,1-1-1,1-2 0,31 10 0,11-3-24,1-2-1,126 12 1,160-8-444,-297-19 283,246 10-1226,-8 0 618</inkml:trace>
</inkml:ink>
</file>

<file path=ppt/ink/ink2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4:13.208"/>
    </inkml:context>
    <inkml:brush xml:id="br0">
      <inkml:brushProperty name="width" value="0.05" units="cm"/>
      <inkml:brushProperty name="height" value="0.05" units="cm"/>
      <inkml:brushProperty name="color" value="#33CCFF"/>
    </inkml:brush>
  </inkml:definitions>
  <inkml:trace contextRef="#ctx0" brushRef="#br0">11 962 9938,'-11'33'4289,"35"-49"-2161,15-4 129,31-12-313,15-9 41,39-27-193,13-18-103,25-12-329,0 2-248,-13 4-464,-8 10-272,-32 6-248,-11 2-72,-19 10-480,-14 6-312,-18 18-1040,-7 7-1529,-38 14 2201</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29.645"/>
    </inkml:context>
    <inkml:brush xml:id="br0">
      <inkml:brushProperty name="width" value="0.05" units="cm"/>
      <inkml:brushProperty name="height" value="0.05" units="cm"/>
      <inkml:brushProperty name="color" value="#FF0066"/>
    </inkml:brush>
  </inkml:definitions>
  <inkml:trace contextRef="#ctx0" brushRef="#br0">13 1 12435,'-6'13'4993,"1"1"-2537,4 2-2368,1-7-352,20 10 200</inkml:trace>
</inkml:ink>
</file>

<file path=ppt/ink/ink2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4:14.333"/>
    </inkml:context>
    <inkml:brush xml:id="br0">
      <inkml:brushProperty name="width" value="0.05" units="cm"/>
      <inkml:brushProperty name="height" value="0.05" units="cm"/>
      <inkml:brushProperty name="color" value="#33CCFF"/>
    </inkml:brush>
  </inkml:definitions>
  <inkml:trace contextRef="#ctx0" brushRef="#br0">119 37 8970,'0'-8'3133,"0"-14"1245,0 22-4322,0-1 0,0 1 0,0 0 0,0-1 0,-1 1 0,1 0 0,0-1 0,0 1 0,0 0 0,-1 0 0,1-1 0,0 1 0,-1 0 0,1 0 0,0-1 0,0 1 0,-1 0 0,1 0 1,0 0-1,-1-1 0,1 1 0,-1 0 0,1 0 0,0 0 0,-1 0 0,1 0 0,0 0 0,-1 0 0,1 0 0,0 0 0,-1 0 0,1 0 0,-1 0 0,1 0 0,0 0 0,-1 0 0,1 0 0,0 1 0,-1-1 0,1 0 0,0 0 0,-1 0 1,1 0-1,0 1 0,-1-1 0,1 0 0,0 0 0,0 1 0,-1 0 0,-1 0-5,0 1 1,0-1-1,0 1 0,0 0 1,0 0-1,1 0 1,-1 0-1,1 0 1,-1 1-1,1-1 0,0 0 1,0 1-1,-2 4 1,-9 18 139,6-13-138,-6 8 129,1 1 0,1 0 0,-9 28-1,17-44-130,0 0 0,1 1-1,-1-1 1,1 0-1,0 0 1,1 1 0,-1-1-1,1 0 1,0 1-1,1-1 1,-1 1 0,1-1-1,0 0 1,1 0-1,-1 1 1,1-1-1,0 0 1,0 0 0,0-1-1,1 1 1,5 7-1,-5-9-70,0 0 1,0 0-1,1 0 0,0 0 0,-1 0 0,1-1 0,0 0 0,1 0 0,-1 0 0,0 0 0,0-1 0,1 1 0,-1-1 0,1 0 0,-1 0 0,1-1 0,-1 1 1,1-1-1,0 0 0,-1-1 0,1 1 0,-1-1 0,1 0 0,-1 0 0,1 0 0,-1 0 0,0-1 0,7-3 0,2-1-567,-1-1 0,1 0 0,-1-1-1,-1 0 1,1-1 0,-1 0 0,18-21 0,3-9-630</inkml:trace>
</inkml:ink>
</file>

<file path=ppt/ink/ink2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4:15.916"/>
    </inkml:context>
    <inkml:brush xml:id="br0">
      <inkml:brushProperty name="width" value="0.05" units="cm"/>
      <inkml:brushProperty name="height" value="0.05" units="cm"/>
      <inkml:brushProperty name="color" value="#33CCFF"/>
    </inkml:brush>
  </inkml:definitions>
  <inkml:trace contextRef="#ctx0" brushRef="#br0">9 540 9346,'0'0'139,"0"-1"-1,0 1 1,0 0-1,-1 0 1,1 0-1,0 0 1,0 0 0,0-1-1,-1 1 1,1 0-1,0 0 1,0 0-1,0 0 1,-1 0 0,1 0-1,0 0 1,0 0-1,-1 0 1,1 0-1,0 0 1,0 0 0,0 0-1,-1 0 1,1 0-1,0 0 1,0 0-1,-1 0 1,1 0 0,0 0-1,0 1 1,0-1-1,-1 0 1,1 0-1,0 0 1,0 0 0,0 0-1,0 1 1,-1-1-1,1 0 1,0 0-1,0 0 1,0 0 0,0 1-1,0-1 1,0 0-1,-1 0 1,1 0-1,0 1 1,0-1 0,0 0-1,0 0 1,0 1-1,3 18 2331,12 21-973,0-6-706,-2 0-1,0 1 1,-3 0-1,11 64 1,8 134-41,-29-231-743,1 1-3,-1 1-1,0-1 0,1 0 1,-1 1-1,1-1 0,0 0 1,0 1-1,1-1 1,-1 0-1,1 0 0,3 6 1,-4-12-35,-1 1 0,1 0 0,0 0 1,-1-1-1,0 1 0,0 0 0,1-1 0,-1 1 1,-1-4-1,1-2-74,3-11-241,2-1 1,0 1-1,12-31 1,2-6-322,-16 48 648,-1 1 1,2 0-1,-1-1 1,1 1-1,0 1 1,0-1-1,1 1 1,0-1-1,0 1 1,0 1-1,1-1 1,0 1-1,0 0 0,0 0 1,1 1-1,10-6 1,-15 9 65,1 1 0,-1 0 0,0-1 0,0 1 0,1 0 0,-1 0 0,0 1 0,0-1 0,1 0 0,-1 1 0,0-1 0,0 1 0,0 0 0,1 0 0,-1 0 0,3 1 0,35 26 472,-22-15-354,-1-1-53,-7-5-25,1 0 1,0 0-1,0-1 0,14 6 1,1-30-35,-19 14-84,-2 1-1,0 1-1,0-1 0,0 0 1,0 0-1,-1-1 0,1 1 1,-1-1-1,0 0 1,0 0-1,-1-1 0,1 1 1,-1-1-1,0 0 0,3-6 1,-2 2 32,0 0 0,1 0 1,0 1-1,9-13 0,-9 15 6,-1 0-1,0 0 1,0-1-1,-1 1 0,1-1 1,-1 0-1,-1 0 0,4-14 1,-5 16 5,0 0 0,-1 0 0,0 0 0,0 0 0,0 1 0,0-1 0,-1 0 0,1 0 1,-1 0-1,-1 0 0,1 1 0,-1-1 0,0 1 0,-4-9 0,5 11-1,0 0 0,-1 1 0,1-1 1,-1 0-1,0 0 0,0 1 0,1-1 0,-1 1 0,0-1 0,0 1 0,0 0 0,0 0 1,-1 0-1,1 0 0,0 0 0,0 1 0,-1-1 0,1 0 0,0 1 0,-1 0 1,1 0-1,-1 0 0,1 0 0,0 0 0,-1 0 0,1 0 0,0 1 0,-1-1 0,1 1 1,0 0-1,-1-1 0,-2 3 0,2-1 9,0 0 1,-1 0-1,1 0 1,0 0-1,0 1 1,0-1-1,1 1 1,-1 0-1,1 0 0,-1 0 1,1 0-1,0 1 1,0-1-1,1 0 1,-1 1-1,1-1 1,-1 1-1,1 0 0,0-1 1,0 1-1,0 7 1,0-4 2,0-1 1,1 1 0,0-1-1,0 1 1,1-1 0,-1 1-1,1-1 1,1 1-1,-1-1 1,1 1 0,5 11-1,-5-15-10,-1 0-1,1 0 0,0 0 1,1 0-1,-1-1 0,0 1 1,1 0-1,-1-1 0,1 0 1,0 0-1,0 0 0,0 0 1,0 0-1,0 0 0,0-1 1,0 1-1,1-1 0,3 1 1,-2-1-2,0-1 0,0 1 0,0-1 0,0 0 0,0-1 0,1 1 0,-1-1 0,0 0 0,0 0 0,-1-1 0,8-2 0,0-2 7,0 0-1,0 0 0,0-2 1,-1 1-1,0-1 0,-1-1 1,0 0-1,14-16 0,58-91-20,-26 32 280,-56 83-255,0 1 0,1-1 1,-1 1-1,0-1 1,1 0-1,-1 1 1,1-1-1,-1 1 1,1-1-1,-1 1 1,1 0-1,-1-1 1,1 1-1,-1-1 1,1 1-1,0 0 1,-1 0-1,1-1 1,-1 1-1,1 0 1,0 0-1,-1 0 0,1 0 1,0-1-1,-1 1 1,1 0-1,0 0 1,-1 0-1,1 1 1,1-1-1,-1 1 20,0-1 0,0 1 0,0 0 0,0 0 0,0 0-1,0 0 1,0 0 0,-1 0 0,1 0 0,0 0 0,0 0 0,-1 1-1,1-1 1,0 2 0,1 3 86,0 0 0,0 0-1,0 1 1,-1-1 0,1 11 0,-3-3-8,1-9-102,0-1-1,-1 1 0,1 0 1,1-1-1,-1 1 1,1-1-1,0 1 0,0-1 1,0 1-1,0-1 1,1 0-1,2 5 0,-4-9-13,0 0-1,0 1 0,0-1 0,0 0 0,0 0 0,0 1 1,0-1-1,1 0 0,-1 0 0,0 0 0,0 1 1,0-1-1,0 0 0,0 0 0,0 0 0,1 0 0,-1 1 1,0-1-1,0 0 0,0 0 0,0 0 0,1 0 1,-1 0-1,0 0 0,0 1 0,1-1 0,-1 0 0,0 0 1,0 0-1,0 0 0,1 0 0,-1 0 0,0 0 1,0 0-1,1 0 0,-1 0 0,0 0 0,0 0 0,0 0 1,1 0-1,-1 0 0,0 0 0,0-1 0,0 1 1,1 0-1,-1 0 0,0 0 0,0 0 0,0 0 0,1 0 1,-1-1-1,0 1 0,0 0 0,0 0 0,0 0 1,1 0-1,-1-1 0,0 1 0,0 0 0,0 0 0,0 0 1,0-1-1,0 1 0,0 0 0,0-1 0,6-23 69,-2 2-68,3 3-2,2 1-1,0 0 1,1 0 0,1 0 0,0 2 0,1-1 0,1 1 0,30-27-1,-43 42 0,1 1-1,-1-1 0,1 1 0,-1 0 1,0-1-1,1 1 0,-1 0 0,1 0 1,-1-1-1,1 1 0,-1 0 0,1 0 1,-1 0-1,1-1 0,0 1 0,-1 0 1,1 0-1,-1 0 0,1 0 0,-1 0 1,1 0-1,-1 0 0,1 0 0,0 0 1,-1 1-1,1-1 0,-1 0 0,2 1 1,5 14-37,-4 36 11,-3-36 44,1-15-17,-1 0 1,0 0 0,0 0 0,0 1-1,1-1 1,-1 0 0,0 0 0,0 0-1,1 0 1,-1 0 0,0 0 0,0 0-1,1 1 1,-1-1 0,0 0 0,1 0-1,-1 0 1,0 0 0,0 0 0,1 0-1,-1 0 1,0 0 0,0-1 0,1 1-1,-1 0 1,0 0 0,0 0 0,1 0-1,-1 0 1,0 0 0,0 0 0,1-1-1,-1 1 1,0 0 0,0 0 0,1 0-1,-1-1 1,0 1 0,0 0 0,0 0-1,0 0 1,0-1 0,1 1 0,-1 0-1,0-1 1,11-10-21,6-22-126,21-60-1,1-1-464,-39 93 600,0 0 0,0 0 0,1 0 0,-1-1 0,1 1 0,-1 0 0,1 0 0,0 0 0,-1 0 0,1 0 0,0 0 0,0 0 0,0 0 0,-1 0 0,1 0 0,0 1 0,0-1 0,0 0 0,1 0 0,-1 1 0,0-1 0,0 1 0,0-1 0,0 1 0,1 0 0,-1-1 0,0 1 0,0 0 0,3 0 0,-1 1-3,-1 0-1,1 1 1,0-1 0,0 1 0,-1 0-1,1-1 1,-1 1 0,0 1 0,4 3 0,-2-2 12,0 0 1,1-1 0,-1 1 0,1-1-1,5 4 1,-8-6 2,0-1 0,0 1 0,0 0-1,1 0 1,-1-1 0,0 1 0,0-1 0,1 0-1,-1 0 1,0 0 0,0 0 0,1 0 0,-1 0 0,0-1-1,0 1 1,1-1 0,-1 1 0,4-3 0,-2 1 1,0 0 1,0-1 0,0 0 0,0 0 0,-1 0-1,1 0 1,-1 0 0,5-7 0,3-6 5,-1 0-1,-1 0 1,12-28 0,-14 25 2,8-36 0,-11 39 28,0-1 1,2 1-1,7-17 0,-14 37-5,1-1 0,-1 1 0,1 0 0,0 0 0,0-1 0,1 1 0,-1 0 0,1 0 0,1 4 0,0 1 16,-1-4-40,0 1-1,1 0 1,-1-1-1,1 1 0,1-1 1,-1 1-1,1-1 1,0 0-1,0 0 1,1 0-1,-1 0 1,1-1-1,0 1 0,0-1 1,1 0-1,-1-1 1,1 1-1,0-1 1,0 1-1,6 2 1,-10-6-64,0 0 0,0 1 0,0-1 0,0 0 0,0 0 0,0 0 0,0 0 0,0 0 0,-1 0 0,1 0 0,0 0 0,0 0 0,0 0 0,0 0 0,0-1 0,0 1-1,0 0 1,-1-1 0,1 1 0,0 0 0,0-1 0,0 1 0,-1-1 0,1 0 0,1 0 0,15-25-2141,0-33-3655,-17 58 5657,4-28-4080,-7 0 2021</inkml:trace>
</inkml:ink>
</file>

<file path=ppt/ink/ink2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4:16.352"/>
    </inkml:context>
    <inkml:brush xml:id="br0">
      <inkml:brushProperty name="width" value="0.05" units="cm"/>
      <inkml:brushProperty name="height" value="0.05" units="cm"/>
      <inkml:brushProperty name="color" value="#33CCFF"/>
    </inkml:brush>
  </inkml:definitions>
  <inkml:trace contextRef="#ctx0" brushRef="#br0">98 133 10418,'-95'-72'4281,"92"70"-2937,5 1-359,9-7-681,1-2-176,6-3-648,4 1-337,5 4 1914,-8 2-1177</inkml:trace>
</inkml:ink>
</file>

<file path=ppt/ink/ink2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4:16.941"/>
    </inkml:context>
    <inkml:brush xml:id="br0">
      <inkml:brushProperty name="width" value="0.05" units="cm"/>
      <inkml:brushProperty name="height" value="0.05" units="cm"/>
      <inkml:brushProperty name="color" value="#33CCFF"/>
    </inkml:brush>
  </inkml:definitions>
  <inkml:trace contextRef="#ctx0" brushRef="#br0">98 662 10458,'-2'0'520,"0"-1"-1,0 1 0,0 0 1,0 0-1,0 0 0,0 0 1,0 0-1,0 1 0,0-1 1,1 0-1,-1 1 0,0 0 1,0-1-1,0 1 0,0 0 1,-1 1-1,-1 0-15,1 1 0,-1-1 1,1 1-1,0 0 0,0 0 0,-6 7 0,5-3-245,-1-1-1,1 1 1,0 0 0,1 1-1,0-1 1,0 0 0,-3 12-1,6-16-219,-1-1 0,0 1 0,1 0-1,0 0 1,0 0 0,0-1 0,0 1 0,0 0-1,0 0 1,1 0 0,-1 0 0,1-1 0,0 1-1,0 0 1,0-1 0,0 1 0,0 0 0,1-1-1,-1 0 1,1 1 0,0-1 0,-1 0 0,3 2-1,0-1-20,0 0 0,0-1 1,0 0-1,0 0 0,0 0 0,0-1 0,0 1 0,1-1 0,-1 0 0,0 0 0,1 0 0,-1-1 0,1 0 0,5 0 0,0-1-21,0 0-1,0 0 1,0-1-1,0-1 1,-1 0 0,1 0-1,-1-1 1,0 0 0,0-1-1,0 0 1,-1 0 0,11-8-1,6-8-87,-1 0 1,33-36-1,-17 10-7,-19 22 136,31-29-1,-45 50 839,-11 16-539,-6 18-220,6-15-89,2-8-14,1 0 0,-1 0 0,1 0 0,1 15 0,-1-22-14,1 1 0,0 0 0,0 0 0,0-1-1,0 1 1,1 0 0,-1 0 0,0-1 0,0 1-1,0 0 1,1-1 0,-1 1 0,0 0 0,1-1-1,-1 1 1,0 0 0,1-1 0,-1 1-1,1-1 1,-1 1 0,1-1 0,-1 1 0,1-1-1,-1 1 1,1-1 0,0 1 0,-1-1 0,1 0-1,0 1 1,-1-1 0,1 0 0,0 0 0,0 1-1,-1-1 1,1 0 0,0 0 0,-1 0-1,1 0 1,1 0 0,0 0 0,-1 0 0,1-1 1,-1 1-1,1 0 0,-1-1 0,0 1 1,1-1-1,-1 1 0,0-1 0,1 0 0,-1 0 1,0 1-1,0-1 0,1 0 0,-1 0 1,0 0-1,0 0 0,0 0 0,1-2 0,8-16-58,14-35 0,-3 3-238,-16 36 183,-5 14 102,0 1 1,0-1 0,0 0-1,0 1 1,0-1 0,0 0 0,0 1-1,0-1 1,0 0 0,0 1-1,0-1 1,1 0 0,-1 1 0,0-1-1,1 1 1,-1-1 0,0 0-1,1 1 1,-1-1 0,0 1 0,1-1-1,-1 1 1,1-1 0,-1 1-1,1 0 1,-1-1 0,1 1 0,0 0-1,-1-1 1,1 1 0,-1 0-1,1-1 1,0 1 0,-1 0 0,2 0-1,-1 0-45,2 1 27,5 2 29,1 0 1,-1-1-1,1 0 0,-1-1 0,1 0 1,0 0-1,-1-1 0,15-1 1,-19 0 4,1 0 0,-1 0 0,0-1 0,0 0 0,0 0 0,0 0 0,0 0 1,0 0-1,0-1 0,-1 0 0,1 1 0,5-7 0,33-42 56,-37 43-51,6-8 29,0-2 0,-2 1 0,0-1 0,-1-1 0,0 1 0,-2-1 0,0 0 0,-2-1 0,0 0 0,-1 1 0,0-1 0,-2 0 0,-1 0 0,0 0 0,-1-1 0,-2 2-1,-6-33 1,7 46-39,-1 0-1,1 0 0,-1 0 1,0 0-1,0 1 0,-1-1 1,0 1-1,-4-6 0,7 10 1,0 0 0,0 0 0,0 0 0,1 0-1,-1 0 1,0 1 0,0-1 0,0 0 0,0 0-1,0 1 1,0-1 0,-1 1 0,1-1 0,0 1-1,0 0 1,0-1 0,0 1 0,-1 0 0,1 0-1,0-1 1,0 1 0,-1 0 0,1 0 0,0 1 0,0-1-1,0 0 1,-1 0 0,1 1 0,0-1 0,0 0-1,0 1 1,0-1 0,-1 1 0,1-1 0,0 1-1,0 0 1,0 0 0,0-1 0,1 1 0,-1 0-1,0 0 1,0 0 0,0 0 0,1 0 0,-1 0-1,0 0 1,1 0 0,-1 0 0,1 0 0,-1 3-1,-5 8 42,0 0 0,2 1-1,-1 0 1,2 0-1,0 0 1,0 0-1,1 1 1,1-1 0,0 1-1,1-1 1,0 1-1,1-1 1,4 18 0,-3-19 1,0-1 1,1 1-1,1-1 1,-1 0-1,2 0 1,0-1-1,0 1 1,1-1-1,0 0 1,0 0-1,1-1 1,1 0-1,0 0 1,0-1-1,17 13 1,-20-17-10,1 0 1,0-1-1,0 0 1,0-1-1,0 1 1,1-1-1,-1 0 1,1-1-1,-1 1 1,1-1-1,0-1 1,10 1-1,-6-2-7,-1 0 1,1 0-1,0-2 0,0 1 0,-1-1 1,1-1-1,9-4 0,7-6 19,-1 0-1,-1-2 1,0-1-1,38-34 1,-46 35-242,-1 0 0,26-32 1,-33 36-903,-1-1 0,12-23-1,-8 6-292</inkml:trace>
</inkml:ink>
</file>

<file path=ppt/ink/ink2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4:17.371"/>
    </inkml:context>
    <inkml:brush xml:id="br0">
      <inkml:brushProperty name="width" value="0.05" units="cm"/>
      <inkml:brushProperty name="height" value="0.05" units="cm"/>
      <inkml:brushProperty name="color" value="#33CCFF"/>
    </inkml:brush>
  </inkml:definitions>
  <inkml:trace contextRef="#ctx0" brushRef="#br0">93 41 17236,'0'0'6793,"-1"-6"-4712,-13 0-1105,-5 1-504,-5-3-1416,5 0-353,3 0 641</inkml:trace>
</inkml:ink>
</file>

<file path=ppt/ink/ink2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4:18.525"/>
    </inkml:context>
    <inkml:brush xml:id="br0">
      <inkml:brushProperty name="width" value="0.05" units="cm"/>
      <inkml:brushProperty name="height" value="0.05" units="cm"/>
      <inkml:brushProperty name="color" value="#33CCFF"/>
    </inkml:brush>
  </inkml:definitions>
  <inkml:trace contextRef="#ctx0" brushRef="#br0">2133 2609 9258,'153'90'3247,"-96"-62"-3201,2-2 0,0-3 0,2-2 0,91 18 0,19-9 177,326 13 0,178-53 1597,225-82 352,-667 49-1578,412-132 0,-506 125-51,242-126 0,-292 125-262,-1-4-1,-3-3 0,116-104 0,-170 133-138,-2-1-1,-1-2 1,-1 0-1,-2-2 1,-1-1-1,-1-1 1,-3 0-1,30-74 1,-41 84-79,0 0 1,-2-1-1,-1 0 1,-1 0-1,-2 0 0,0-1 1,-2 1-1,-1-1 0,-1 1 1,-2-1-1,0 1 1,-2 0-1,-1 0 0,-15-41 1,8 36-52,-1 1-1,-2 1 1,0 0 0,-3 2-1,0 0 1,-24-26 0,12 19 0,-2 2 0,-2 2 1,-66-48-1,31 32 14,-96-45 0,-81-24 64,-483-180 7,553 237-67,-2 8 0,-232-35 0,175 57 136,-312 1 0,-240 64 182,539-9-297,1 10 1,1 11-1,3 11 0,3 10 1,-442 192-1,583-213-58,3 4 0,2 5 0,2 4 0,-136 117 1,170-124 27,3 1 0,3 4 0,2 1 0,2 3 0,4 1 0,2 3 0,-41 88 0,50-83 165,4 1 0,2 2 1,4 1-1,3 1 1,-16 117-1,33-152 6,2 0 0,2 1-1,1-1 1,14 82-1,-9-94-45,2 0-1,1 0 0,2-1 0,0 0 0,2-1 0,1 0 0,27 38 1,-21-39-34,1-2 1,2 0-1,0-2 1,2 0 0,0-2-1,2-1 1,0-1-1,1-1 1,1-1 0,0-2-1,44 16 1,9-2 6,1-4 0,0-3 0,105 13 0,31-9-713,2-10 0,288-16 0,-174-16-74</inkml:trace>
</inkml:ink>
</file>

<file path=ppt/ink/ink2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4:24.058"/>
    </inkml:context>
    <inkml:brush xml:id="br0">
      <inkml:brushProperty name="width" value="0.05" units="cm"/>
      <inkml:brushProperty name="height" value="0.05" units="cm"/>
      <inkml:brushProperty name="color" value="#33CCFF"/>
    </inkml:brush>
  </inkml:definitions>
  <inkml:trace contextRef="#ctx0" brushRef="#br0">664 1951 7818,'-2'-3'452,"0"0"0,-1-1 1,1 0-1,1 0 0,-1 1 0,1-1 1,-1 0-1,1 0 0,0 0 1,0-1-1,1 1 0,-1-5 1,1 8-409,0-1-1,0 1 1,0 0 0,0-1 0,0 1 0,0 0 0,0 0 0,0-1 0,1 1 0,-1 0 0,1 0 0,-1-1 0,0 1 0,1 0 0,0 0 0,-1 0 0,1 0 0,0 0 0,0 0 0,-1 0 0,1 0 0,0 0-1,0 0 1,0 0 0,0 1 0,0-1 0,0 0 0,1 1 0,-1-1 0,0 1 0,0-1 0,0 1 0,0-1 0,1 1 0,-1 0 0,0 0 0,1-1 0,-1 1 0,0 0 0,0 0 0,1 0 0,-1 0-1,0 1 1,2-1 0,26 12 155,-4 0-103,-9-7-8,1-2-1,0 0 1,0-1-1,0 0 1,0-1 0,31-3-1,105-23 397,-4 1-70,12 19 668,267 26 0,36 0-565,429-9-135,-229 29 312,444-11 968,1-50-1157,75-6-237,-69 20-43,-85 13-35,-633-2-174,-142-1-2,305 1-22,-297-5 30,661-28 66,-823 16-75,149-36 0,-183 30-8,-1-3 1,-1-3 0,70-36 0,-106 45 5,0-1 0,-1-1 0,-1-2 0,46-40 0,-63 50-7,-1-1 0,0 0 0,-1 0 0,0-1 1,-1 0-1,0-1 0,-1 0 0,0 0 0,-1 0 0,0 0 0,-1-1 0,0 0 0,-1 0 0,2-23 0,-3 21-3,-2-1 1,1 1-1,-2-1 0,0 1 0,-1-1 0,-1 1 0,0 0 1,-1 0-1,0 0 0,-1 0 0,-1 1 0,0 0 0,-1 0 1,-1 0-1,0 1 0,-18-22 0,6 12-6,-1 2 0,-1 0 1,0 2-1,-2 0 0,-49-30 0,-141-62-30,193 101 34,-89-40 17,-1 4 1,-124-32-1,-401-65-12,-164 22-34,-448-22 35,-429 74 1,931 45-4,-763-50-14,-8-5 73,1198 65-57,-348-6 0,-783 76 0,1285-39-8,-263 62 0,392-70-9,2 2-1,-1 2 1,1 1 0,1 2-1,1 1 1,0 2 0,1 1-1,-46 39 1,54-39 1,2 2-1,0 0 1,1 1 0,2 1 0,0 1 0,2 1-1,0 0 1,2 1 0,1 1 0,-16 51-1,18-37 2,1 0-1,3 0 0,2 1 0,1 0 0,2 0 1,2 0-1,2 0 0,2 0 0,2-1 0,2 0 1,1 0-1,2 0 0,33 78 0,-28-88 19,0-1 0,3 0-1,0-2 1,2 0 0,1-1 0,1-1 0,1-2-1,1 0 1,2-1 0,0-2 0,1-1-1,37 21 1,-14-14 75,1-1 0,2-4-1,0-1 1,1-3 0,1-2 0,92 15-1,482 19 781,-491-45-802,-106-4-51,174 12-46,-175-10-361,-1 2 0,0 0 0,0 2 0,38 16 0,-9 9-362</inkml:trace>
</inkml:ink>
</file>

<file path=ppt/ink/ink2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4:32.559"/>
    </inkml:context>
    <inkml:brush xml:id="br0">
      <inkml:brushProperty name="width" value="0.05" units="cm"/>
      <inkml:brushProperty name="height" value="0.05" units="cm"/>
      <inkml:brushProperty name="color" value="#33CCFF"/>
    </inkml:brush>
  </inkml:definitions>
  <inkml:trace contextRef="#ctx0" brushRef="#br0">207 520 4537,'0'0'138,"0"0"0,-1 1 0,1-1 0,0 0 0,0 0 0,-1 0 0,1 0 0,0 0 0,0 0 0,-1 0 0,1 1 0,0-1 0,0 0 0,-1 0 0,1 0 0,0 1 0,0-1 0,0 0 0,0 0 0,-1 0 0,1 1 0,0-1 0,0 0 0,0 0 0,0 1 0,0-1 0,0 0 0,0 1 0,0-1 0,0 0 0,0 0 0,0 1 0,0-1 0,0 0 0,0 0 0,0 1 0,0-1 0,0 0 0,0 1 0,0-1 0,0 0 0,0 0 0,0 1 0,0-1 0,1 0 0,-1 0-1,0 0 1,0 1 0,1-1 0,17 5 4848,-2-1-5098,31 12 1242,-18-5-410,1-1 1,0-1-1,61 8 1,-56-16-375,1-1 0,-1-3 1,67-11-1,100-43 1821,-193 54-2109,0-1-1,0 1 0,-1-1 0,1-1 0,-1 0 0,0 0 0,0-1 0,-1 0 0,8-7 0,-11 9-35,-1-1-1,1 1 0,-1-1 1,0 0-1,0 1 1,0-1-1,-1-1 1,0 1-1,0 0 0,0-1 1,-1 1-1,0-1 1,0 1-1,0-1 0,0 0 1,-1-8-1,-1-1-18,-1 1-1,0-1 1,0 1-1,-2 0 0,0-1 1,0 1-1,-2 1 1,1-1-1,-2 1 0,0 0 1,0 0-1,-1 1 1,-1 0-1,0 1 0,-1 0 1,0 0-1,0 1 1,-1 0-1,-19-13 0,8 8-4,-1 1-1,-1 1 0,1 2 0,-2 0 0,0 1 1,0 2-1,0 0 0,-1 2 0,0 1 0,-28-2 1,30 4-1,0 2 0,-1 1 0,1 1 1,0 1-1,0 0 0,0 2 0,0 1 0,0 2 1,1 0-1,0 1 0,-42 21 0,44-18-6,0 2 1,1 0-1,1 2 0,0 0 0,0 0 0,-28 34 0,40-41 10,1-1 1,0 1-1,1 0 0,0 0 0,0 1 1,0-1-1,1 1 0,1 0 0,-1 1 1,2-1-1,-1 0 0,1 1 0,0 0 1,1-1-1,1 1 0,-1 0 0,1-1 0,1 1 1,2 16-1,-1-19 12,1 0 0,0 0 0,0 0 1,1-1-1,-1 1 0,1-1 0,1 0 0,-1 0 0,1 0 0,0-1 1,0 1-1,1-1 0,0 0 0,0-1 0,0 0 0,0 0 0,1 0 1,-1 0-1,1-1 0,9 3 0,9 3 171,0-2 0,1 0-1,-1-2 1,38 3 0,-22-5 13,0-2 1,0-2-1,1-2 0,-1-2 1,0-1-1,-1-2 1,62-21-1,-89 25-908,0 0 0,0 1-1,19-2 1,-16 7-409</inkml:trace>
</inkml:ink>
</file>

<file path=ppt/ink/ink2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4:53.852"/>
    </inkml:context>
    <inkml:brush xml:id="br0">
      <inkml:brushProperty name="width" value="0.05" units="cm"/>
      <inkml:brushProperty name="height" value="0.05" units="cm"/>
      <inkml:brushProperty name="color" value="#33CCFF"/>
    </inkml:brush>
  </inkml:definitions>
  <inkml:trace contextRef="#ctx0" brushRef="#br0">1 202 6097,'7'-1'2410,"171"-19"407,62-5-778,195 22 795,-30 1-490,-162-7-1058,374-22 902,-159-35-449,-197 23-670,-260 43-1117,-1-1 0,0 1 0,1 0 1,-1 0-1,0 0 0,1 0 0,-1-1 1,1 1-1,-1 0 0,0 0 0,1 0 1,-1 0-1,1 0 0,-1 0 0,0 0 1,1 0-1,-1 0 0,1 0 1,-1 0-1,0 1 0,1-1 0,-1 0 1,1 0-1,-1 0 0,0 0 0,1 0 1,-1 1-1,0-1 0,1 0 0,-1 0 1,0 1-1,0-1 0,1 0 0,-1 1 1,0-1-1,0 0 0,1 1 0,-1-1 1,0 0-1,0 1 0,0-1 0,1 0 1,-1 1-1,0 0 0,0 0-781</inkml:trace>
</inkml:ink>
</file>

<file path=ppt/ink/ink2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09.888"/>
    </inkml:context>
    <inkml:brush xml:id="br0">
      <inkml:brushProperty name="width" value="0.05" units="cm"/>
      <inkml:brushProperty name="height" value="0.05" units="cm"/>
      <inkml:brushProperty name="color" value="#33CCFF"/>
    </inkml:brush>
  </inkml:definitions>
  <inkml:trace contextRef="#ctx0" brushRef="#br0">3 824 5833,'-2'3'11143,"12"-8"-8868,27-16-2367,168-122 2769,-114 76-1463,154-85 1,169-94-315,-389 230-1100,-1-2-1,0 0 1,-2-2-1,32-33 0,-53 51 42,0 0 0,0 1-1,0-1 1,0 0-1,0 0 1,-1 0 0,1 1-1,-1-1 1,1 0-1,-1 0 1,1 0 0,-1 0-1,0 0 1,0 0-1,0 0 1,0 0-1,0 0 1,-1 0 0,1 0-1,-1 0 1,1 0-1,-1 0 1,1 0 0,-1 1-1,0-1 1,0 0-1,-2-2 1,-1-9 64</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45.225"/>
    </inkml:context>
    <inkml:brush xml:id="br0">
      <inkml:brushProperty name="width" value="0.05" units="cm"/>
      <inkml:brushProperty name="height" value="0.05" units="cm"/>
      <inkml:brushProperty name="color" value="#FF0066"/>
    </inkml:brush>
  </inkml:definitions>
  <inkml:trace contextRef="#ctx0" brushRef="#br0">1 10 6649,'0'1'184,"0"-1"-1,1 0 0,-1 0 1,0 0-1,0 0 0,1 0 1,-1 0-1,0 0 0,0 0 1,1 0-1,-1 0 0,0 0 1,1 0-1,-1 0 0,0 0 1,0 0-1,1 0 0,-1 0 1,2-2 2015,-2 2-2015,1-1-1,-1 1 0,0 0 1,0 0-1,0-1 0,0 1 1,0 0-1,0 0 0,0-1 1,1 1-1,-1 0 0,0 0 1,0-1-1,0 1 0,0 0 1,0 0-1,0-1 0,0 1 1,0 0-1,-1 0 0,1-1 1,0 1-1,0 0 0,0 0 0,0-1 1,0 1-1,0 0 0,0 0 1,-1-1 182,1 1-182,16 4 3653,2 4-4062,23 16 1275,-17-10-777,0-1-1,29 12 0,-32-20-1891,3-8 701</inkml:trace>
</inkml:ink>
</file>

<file path=ppt/ink/ink2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10.337"/>
    </inkml:context>
    <inkml:brush xml:id="br0">
      <inkml:brushProperty name="width" value="0.05" units="cm"/>
      <inkml:brushProperty name="height" value="0.05" units="cm"/>
      <inkml:brushProperty name="color" value="#33CCFF"/>
    </inkml:brush>
  </inkml:definitions>
  <inkml:trace contextRef="#ctx0" brushRef="#br0">56 69 9490,'-19'10'763,"-17"9"2397,78-39 205,-3 0-1677,-22 11-1054,0 0-1,0 1 0,0 1 1,1 1-1,0 0 0,31-5 1,-47 10-612,1 1 0,-1-1 1,1 1-1,-1 0 0,1 0 1,-1 0-1,0 0 0,1 1 1,-1-1-1,1 0 0,-1 1 1,0 0-1,1 0 0,-1-1 1,0 1-1,0 1 0,1-1 1,-1 0-1,0 0 0,0 1 1,0-1-1,-1 1 0,1 0 1,0 0-1,-1-1 0,1 1 1,-1 0-1,1 0 0,-1 0 1,0 1-1,0-1 0,0 0 0,0 0 1,0 1-1,-1-1 0,1 0 1,-1 1-1,1 2 0,-1 3-9,0 0-1,0 0 1,-1 0-1,0 0 1,0 0-1,-1 0 1,0-1-1,0 1 1,-1-1-1,-6 12 1,-56 97 153,63-112-204,0 0-1,-1 0 0,1 0 0,-1 0 1,0-1-1,0 1 0,0-1 0,0 0 1,-1 0-1,-6 5 0,9-7-48,0 0 0,-1-1 0,1 1 0,0 0 0,0-1 0,-1 1 0,1-1 0,-1 0 0,1 1 0,0-1 0,-1 0 0,1 0 0,-1 0 0,1 1 0,0-2 0,-1 1 0,1 0 0,-1 0 0,1 0 0,-1-1 0,1 1 0,0-1 0,-1 1 0,1-1 0,0 1 0,0-1 0,-1 0 0,1 0 0,0 1 0,0-1 0,0 0 0,0 0 0,0 0 0,0 0 0,0-1 0,0 1 0,0 0 0,0-1 0,-1-2-405,0 1 0,0 0 0,0 0 0,1-1-1,-1 1 1,1-1 0,-2-5 0,3-15-591</inkml:trace>
</inkml:ink>
</file>

<file path=ppt/ink/ink2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10.782"/>
    </inkml:context>
    <inkml:brush xml:id="br0">
      <inkml:brushProperty name="width" value="0.05" units="cm"/>
      <inkml:brushProperty name="height" value="0.05" units="cm"/>
      <inkml:brushProperty name="color" value="#33CCFF"/>
    </inkml:brush>
  </inkml:definitions>
  <inkml:trace contextRef="#ctx0" brushRef="#br0">0 0 8730,'0'14'4545,"2"5"-1176,4 7-737,-1 7-559,1 2-337,2 4-512,-2-4-336,5-2-544,-1-6-23,-4-8-802,4-8-655,6-27 784</inkml:trace>
</inkml:ink>
</file>

<file path=ppt/ink/ink2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11.239"/>
    </inkml:context>
    <inkml:brush xml:id="br0">
      <inkml:brushProperty name="width" value="0.05" units="cm"/>
      <inkml:brushProperty name="height" value="0.05" units="cm"/>
      <inkml:brushProperty name="color" value="#33CCFF"/>
    </inkml:brush>
  </inkml:definitions>
  <inkml:trace contextRef="#ctx0" brushRef="#br0">0 1 8410,'21'43'8728,"22"20"-6591,-17-27-930,21 35-6,3-2 1,82 86-1,-126-148-1195,-2-3-3,0 1 0,0-1 0,1 0 0,-1 0 0,1 0 0,0-1 0,0 1 0,1-1 0,-1 0 0,1-1 0,9 4 0,-15-6-30,1 1 1,-1-1-1,0 0 0,1 0 1,-1 0-1,1 0 1,-1 0-1,1 0 0,-1 0 1,0 0-1,1 0 1,-1 0-1,1 0 0,-1 0 1,1 0-1,-1 0 0,0 0 1,1 0-1,-1 0 1,1 0-1,-1-1 0,0 1 1,1 0-1,-1 0 1,0 0-1,1-1 0,-1 1 1,0 0-1,1 0 1,-1-1-1,0 1 0,1 0 1,-1-1-1,0 1 1,0-1-1,0 1 0,1 0 1,-1-1-1,0 1 0,0 0 1,0-1-1,0 1 1,0-1-1,0 1 0,0-1 1,0 1-1,1 0 1,-2-1-1,1 1 0,0-1 1,0 1-1,0-1 1,0 1-1,0 0 0,0-1 1,0 1-1,0-1 1,-1 1-1,1 0 0,0-1 1,-1 0-1,-16-28-2413,15 25 1989,-17-26-556</inkml:trace>
</inkml:ink>
</file>

<file path=ppt/ink/ink2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11.679"/>
    </inkml:context>
    <inkml:brush xml:id="br0">
      <inkml:brushProperty name="width" value="0.05" units="cm"/>
      <inkml:brushProperty name="height" value="0.05" units="cm"/>
      <inkml:brushProperty name="color" value="#33CCFF"/>
    </inkml:brush>
  </inkml:definitions>
  <inkml:trace contextRef="#ctx0" brushRef="#br0">0 245 8970,'6'-10'1990,"0"0"-1,0 0 1,12-13 0,30-25 1086,-21 26-1908,53-31 1,-58 40-746,0 1 0,43-16-1,-56 24-386,0 1-1,1 1 0,-1 0 0,1 0 0,-1 1 0,1 0 0,0 0 1,-1 1-1,1 1 0,15 2 0,-23-3-33,0 1 0,0-1 0,0 1 0,0-1 0,0 1 0,0 0 0,-1 0 0,1 0 0,0 0 0,0 0 0,-1 0 0,1 0 0,-1 1 0,1-1 0,-1 1 0,0-1 0,1 1 0,-1-1 1,0 1-1,0 0 0,0 0 0,0-1 0,0 1 0,0 2 0,0 0 3,0 1 1,-1-1 0,0 0 0,0 0-1,0 0 1,0 0 0,-1 0 0,0 1-1,1-1 1,-1 0 0,-3 5 0,0 3 9,-1-1 1,-1 1 0,0-1 0,0 0-1,-1-1 1,-1 0 0,-9 11 0,14-18-65,-1 1 0,1-1 0,-1 0 0,0 0 1,0 0-1,0-1 0,0 1 0,-1-1 1,1 0-1,-1 0 0,-7 2 0,9-4-143,0 0 0,1 0 0,-1 0 0,0 0 1,1 0-1,-1-1 0,1 1 0,-1-1 0,1 1 0,-1-1 0,1 0 0,-1 0 0,1 0 0,-1 0 0,1-1 0,0 1 0,0-1 0,0 1 0,0-1 1,0 0-1,0 0 0,-3-4 0,-5-13-2023,11-2 982</inkml:trace>
</inkml:ink>
</file>

<file path=ppt/ink/ink2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12.155"/>
    </inkml:context>
    <inkml:brush xml:id="br0">
      <inkml:brushProperty name="width" value="0.05" units="cm"/>
      <inkml:brushProperty name="height" value="0.05" units="cm"/>
      <inkml:brushProperty name="color" value="#33CCFF"/>
    </inkml:brush>
  </inkml:definitions>
  <inkml:trace contextRef="#ctx0" brushRef="#br0">7 5 9498,'2'3'408,"-1"0"-1,0 0 1,0 0 0,0 0 0,0 0-1,0 0 1,-1 0 0,1 1-1,-1-1 1,0 0 0,0 0-1,0 0 1,0 0 0,-1 1 0,1-1-1,-1 0 1,0 0 0,0 0-1,0 0 1,-2 3 0,2-3-287,0 0 0,-1 1 0,1-1 1,1 1-1,-1-1 0,0 1 0,1-1 1,0 1-1,-1 0 0,1-1 0,1 1 0,-1-1 1,1 1-1,-1-1 0,1 1 0,0-1 1,0 1-1,2 2 0,0-2-45,0 0 0,0-1 1,0 1-1,0-1 0,1 0 0,-1 0 0,1-1 0,0 1 1,0-1-1,0 1 0,0-1 0,1-1 0,-1 1 0,0 0 1,1-1-1,-1 0 0,1 0 0,-1 0 0,1-1 1,0 0-1,-1 0 0,1 0 0,0 0 0,-1-1 0,1 1 1,-1-1-1,8-3 0,-6 3 19,-1 0 1,1-1-1,-1 0 0,1 0 1,-1-1-1,0 1 0,0-1 1,0 0-1,0-1 1,-1 1-1,1-1 0,-1 0 1,0 0-1,0 0 0,0-1 1,0 1-1,-1-1 0,0 0 1,0 0-1,0 0 1,-1 0-1,3-7 0,-5 10-64,0 0 1,0 0-1,0 0 0,0 0 0,-1 0 1,1 0-1,0 0 0,-1 0 0,1 0 0,-1 0 1,0 0-1,0 1 0,0-1 0,0 0 1,0 0-1,0 1 0,0-1 0,0 1 0,-1-1 1,1 1-1,-1-1 0,1 1 0,-1 0 1,1 0-1,-1-1 0,0 1 0,1 1 0,-1-1 1,-3-1-1,-5-3-29,0 1 0,0 0 1,-21-5-1,5 5-1503,-1 0 0,-45 0 1,72 4 1401,0 0 0,-1 0 0,1 0 0,0 1 0,-1-1 0,1 0 0,0 0 0,-1 0 0,1 0 0,0 0 0,0 0 0,-1 0 0,1 0 1,0 0-1,-1-1 0,1 1 0,0 0 0,-1 0 0,1 0 0,0 0 0,0 0 0,-1 0 0,1-1 0,0 1 0,0 0 0,-1 0 0,1 0 1,0-1-1,0 1 0,0 0 0,-1 0 0,1-1 0,0 1 0,0 0 0,0 0 0,0-1 0,0 1 0,-1-1 0,9-3-1044</inkml:trace>
</inkml:ink>
</file>

<file path=ppt/ink/ink2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12.676"/>
    </inkml:context>
    <inkml:brush xml:id="br0">
      <inkml:brushProperty name="width" value="0.05" units="cm"/>
      <inkml:brushProperty name="height" value="0.05" units="cm"/>
      <inkml:brushProperty name="color" value="#33CCFF"/>
    </inkml:brush>
  </inkml:definitions>
  <inkml:trace contextRef="#ctx0" brushRef="#br0">5 0 5065,'-5'5'18262,"9"10"-18315,9 17 324,1 0 0,2-1 0,25 38 0,2 3 184,-32-51-320,12 20 239,31 44-1,-46-74-303,0 0-1,1-1 1,0 0 0,1 0-1,0-1 1,1-1-1,0 0 1,21 12 0,-31-18-62,1-1 0,0 0 1,0 0-1,0 0 0,0 0 0,0 0 1,0-1-1,0 1 0,0-1 1,1 1-1,-1-1 0,0 0 0,0 1 1,0-1-1,1 0 0,-1-1 1,0 1-1,0 0 0,0-1 0,0 1 1,0-1-1,1 0 0,-1 1 1,0-1-1,0 0 0,-1 0 0,1-1 1,0 1-1,0 0 0,0 0 1,-1-1-1,1 1 0,-1-1 0,1 0 1,-1 1-1,0-1 0,1 0 1,-1 0-1,0 0 0,0 0 0,0 0 1,-1 0-1,2-4 0,2-9 29,0 0 0,-1 0-1,-1 0 1,1-30-1,-3 41-31,1-18 46,-2 1 0,0-1 0,-1 0 0,-1 0 0,-11-36 0,14 58 556,1 0-584,1 0 0,-1 0 0,1 1 0,-1-1 0,0 1 0,1-1 0,-1 1 1,0-1-1,1 1 0,-1 0 0,0 0 0,0 0 0,0 0 0,1 0 0,-1 0 0,0 0 0,0 0 0,0 1 0,10 9 42,1 1-53,44 36 198,-52-45-224,0 0 0,1 0 0,-1-1 1,1 1-1,-1-1 0,1 0 0,0 0 0,0-1 1,0 0-1,0 1 0,0-2 0,10 2 1,-14-2-114,1-1-1,-1 1 1,1 0 0,-1-1 0,0 1 0,1 0 0,-1-1-1,0 0 1,0 1 0,1-1 0,-1 0 0,0 0 0,0 1 0,0-1-1,0 0 1,0 0 0,0 0 0,0 0 0,0-1 0,0 1-1,0 0 1,-1 0 0,1 0 0,0-1 0,-1 1 0,1 0-1,-1-1 1,0 1 0,1 0 0,-1-1 0,0 1 0,0-1-1,0 1 1,0-1 0,0 1 0,0 0 0,0-3 0,-1-5-1368,0-1 1,-1 0-1,-5-18 0,7 28 1449,-8-29-1355</inkml:trace>
</inkml:ink>
</file>

<file path=ppt/ink/ink2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13.201"/>
    </inkml:context>
    <inkml:brush xml:id="br0">
      <inkml:brushProperty name="width" value="0.05" units="cm"/>
      <inkml:brushProperty name="height" value="0.05" units="cm"/>
      <inkml:brushProperty name="color" value="#33CCFF"/>
    </inkml:brush>
  </inkml:definitions>
  <inkml:trace contextRef="#ctx0" brushRef="#br0">16 99 10058,'-13'5'4513,"10"1"-904,14-17-3009,2 2-320,3-4-200,6 4-256,2 2-808,-2 1-384,2-4-841,-1 3-271,1-1 1663</inkml:trace>
  <inkml:trace contextRef="#ctx0" brushRef="#br0" timeOffset="1">242 28 7274,'60'27'3659,"-56"-25"-3246,0 1 0,-1-1 0,1 1 0,-1 0 0,0 0 0,0 0 0,0 1 0,-1-1 0,1 1 0,-1-1 0,1 1 0,2 6 0,6 9 1436,-5-9-1253,1-1 0,0-1 0,1 1 0,0-1 0,0-1 0,0 1 0,1-1 0,1-1 1,13 9-1,-17-13-510,-1 0 1,0 1-1,1-2 1,0 1-1,-1 0 1,1-1-1,0 0 1,0-1-1,-1 1 1,1-1-1,0 0 1,0-1-1,0 1 1,-1-1-1,1 0 1,0-1-1,-1 1 1,1-1-1,9-5 1,-9 4 0,0 0 1,0-1 0,0 0-1,0 0 1,-1 0 0,0 0 0,0-1-1,6-8 1,-9 11-50,0 0-1,-1 0 1,1-1 0,-1 1-1,0-1 1,0 1 0,0-1-1,0 0 1,0 1 0,-1-1-1,1 0 1,-1 0 0,0 1-1,0-1 1,0 0 0,0 0-1,0 1 1,0-1 0,-1 0 0,1 0-1,-1 1 1,0-1 0,-1-3-1,-2-1-12,1 1 0,-1 0-1,0 0 1,0 0 0,-1 0 0,0 0-1,0 1 1,0 0 0,0 0 0,-1 1-1,0-1 1,0 1 0,0 0-1,-1 1 1,1 0 0,-1 0 0,0 0-1,0 1 1,0 0 0,0 0 0,0 0-1,-13 0 1,13 1-226,-1 1-1,1 0 1,-1 1 0,1 0-1,-1 0 1,1 0 0,0 1-1,0 0 1,0 0 0,0 1-1,0 0 1,0 0 0,0 1-1,-6 4 1,-30 27-958</inkml:trace>
</inkml:ink>
</file>

<file path=ppt/ink/ink2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17.901"/>
    </inkml:context>
    <inkml:brush xml:id="br0">
      <inkml:brushProperty name="width" value="0.05" units="cm"/>
      <inkml:brushProperty name="height" value="0.05" units="cm"/>
      <inkml:brushProperty name="color" value="#33CCFF"/>
    </inkml:brush>
  </inkml:definitions>
  <inkml:trace contextRef="#ctx0" brushRef="#br0">7 74 7410,'-7'-2'2660,"9"-2"-1503,13-3-344,29-3 237,0 2 0,61-3 0,-35 5-297,93-10 215,0 8-1,1 6 1,254 31 0,47 28 407,2-33 1053,-354-29-1695,-71 1-380,0 3 0,0 1 1,77 10-1,-116-9-342,1 0-1,0 0 1,0 0 0,-1 0-1,1 1 1,-1-1 0,1 1-1,-1 0 1,6 4 0,-8-5-38,1 1-1,-1-1 1,0 1 0,0-1 0,1 1 0,-1 0 0,0-1 0,-1 1-1,1 0 1,0 0 0,0 0 0,-1 0 0,1 0 0,-1 0-1,0 0 1,1 0 0,-1 0 0,0 0 0,-1 3 0,-5 31-231</inkml:trace>
</inkml:ink>
</file>

<file path=ppt/ink/ink2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24.079"/>
    </inkml:context>
    <inkml:brush xml:id="br0">
      <inkml:brushProperty name="width" value="0.05" units="cm"/>
      <inkml:brushProperty name="height" value="0.05" units="cm"/>
      <inkml:brushProperty name="color" value="#33CCFF"/>
    </inkml:brush>
  </inkml:definitions>
  <inkml:trace contextRef="#ctx0" brushRef="#br0">235 16 7218,'-35'-16'2791,"34"20"-2276,0 0-1,1 0 1,0-1 0,0 1-1,0 0 1,0 0 0,1-1-1,0 5 1,0 1 111,4 201 2949,-15 106-2444,3-126-417,-68 880 1340,58-901-1725,-28 559 2026,54-574-2195,-9-107-304,0-45 25,0 0-1,0-1 1,0 1 0,0-1 0,0 1 0,-1 0 0,1-1 0,0 1 0,-1-1 0,1 1-1,-1-1 1,0 1 0,1-1 0,-1 0 0,0 1 0,0-1 0,0 0 0,0 1 0,0-1 0,0 0-1,0 0 1,0 0 0,-3 1 0,3-2-60,0-1-1,0 1 1,0-1-1,0 0 1,1 0-1,-1 1 1,0-1 0,0 0-1,1 0 1,-1 0-1,0 0 1,1 0-1,-1 0 1,1 0-1,-1 0 1,1 0-1,-1 0 1,1 0 0,0-2-1,-1 2 6,-8-28-1075,-11-14 563</inkml:trace>
</inkml:ink>
</file>

<file path=ppt/ink/ink2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24.921"/>
    </inkml:context>
    <inkml:brush xml:id="br0">
      <inkml:brushProperty name="width" value="0.05" units="cm"/>
      <inkml:brushProperty name="height" value="0.05" units="cm"/>
      <inkml:brushProperty name="color" value="#33CCFF"/>
    </inkml:brush>
  </inkml:definitions>
  <inkml:trace contextRef="#ctx0" brushRef="#br0">134 15 7690,'-56'47'4517,"52"-42"-4046,1 1 0,0-1 0,1 1 1,0 0-1,0 0 0,0 0 0,0 0 1,1 0-1,-1 10 0,0-6-8,-6 45 1012,-6 31-381,12-79-984,1 0 1,-2 0-1,1 1 0,-1-1 0,0-1 1,-1 1-1,0 0 0,-5 7 0,14-25-64,0-1 0,0 1 0,-2-1 0,6-21 0,-1 2-26,8-28 10,31-99 54,-46 157-77,-1-1-1,1 1 0,-1 0 1,1-1-1,-1 1 0,1-1 1,0 1-1,0 0 0,-1 0 1,1 0-1,0-1 0,0 1 1,0 0-1,1 0 0,-1 0 1,0 0-1,2 0 0,-2 0 12,-1 1 0,1 0 0,0 0 0,0 0 0,0 0 0,0 0-1,-1 0 1,1 0 0,0 0 0,0 0 0,0 1 0,0-1 0,-1 0-1,1 0 1,0 1 0,0-1 0,-1 0 0,1 1 0,0-1 0,0 1 0,0 1-1,5 3 140,-1 1-1,0 0 1,0 0-1,0 0 0,3 8 1,-5-8-70,35 65 959,-27-46-701,2-2 0,18 29 0,-27-46-604,1-1 0,0 1 0,0-1 0,0 1 1,0-1-1,1-1 0,0 1 0,0-1 1,0 0-1,0 0 0,1-1 0,12 5 1,9-3-1015</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47.158"/>
    </inkml:context>
    <inkml:brush xml:id="br0">
      <inkml:brushProperty name="width" value="0.05" units="cm"/>
      <inkml:brushProperty name="height" value="0.05" units="cm"/>
      <inkml:brushProperty name="color" value="#FF0066"/>
    </inkml:brush>
  </inkml:definitions>
  <inkml:trace contextRef="#ctx0" brushRef="#br0">3 20 2032,'-2'-20'21034,"6"42"-20815,-1 0-1,0 0 1,-2 1-1,-1 24 1,0-22 91,0 1 0,8 45 0,-6-61-94,-1 1 0,0-1 0,-1 0-1,0 13 1,-8-32 682,1 3-1974</inkml:trace>
</inkml:ink>
</file>

<file path=ppt/ink/ink2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26.493"/>
    </inkml:context>
    <inkml:brush xml:id="br0">
      <inkml:brushProperty name="width" value="0.05" units="cm"/>
      <inkml:brushProperty name="height" value="0.05" units="cm"/>
      <inkml:brushProperty name="color" value="#33CCFF"/>
    </inkml:brush>
  </inkml:definitions>
  <inkml:trace contextRef="#ctx0" brushRef="#br0">24 947 5265,'-1'1'370,"0"-1"-1,0 0 1,0 0-1,0 0 1,-1 0-1,1 0 1,0 0 0,0 0-1,0 0 1,0 0-1,0 0 1,0 0-1,0-1 1,0 1-1,0 0 1,0-1 0,-1 0-1,1 0-222,1 1 0,0 0 0,-1-1 0,1 1 1,0-1-1,0 1 0,0-1 0,-1 1 0,1 0 0,0-1 0,0 1 0,0-1 0,0 1 0,0-1 0,0 1 1,0-1-1,0 1 0,0-1 0,0 1 0,0-1 0,0 1 0,0-1 0,0 1 0,0-1 0,1 0 0,-1 0-12,1-1 0,0 1-1,-1 0 1,1 0-1,0 0 1,0-1-1,0 1 1,0 0-1,0 0 1,0 0 0,0 0-1,0 1 1,1-1-1,-1 0 1,0 0-1,0 1 1,1-1 0,-1 1-1,0-1 1,1 1-1,-1-1 1,1 1-1,-1 0 1,3 0-1,-2 0-66,1 0 0,0 1 0,0-1 0,0 1 0,0 0 0,0 0-1,-1 0 1,1 1 0,0-1 0,-1 1 0,1-1 0,-1 1 0,0 0-1,1 0 1,-1 0 0,0 0 0,0 0 0,0 0 0,-1 1 0,1-1-1,0 0 1,-1 1 0,0 0 0,1-1 0,-1 1 0,0 0 0,0 0-1,0 3 1,3 10-13,0 0 1,-1 0-1,1 27 0,-2-20-35,-1-13-16,0 0 0,0 0 0,-1-1 0,0 1 0,-1 0 0,-2 11 0,-3-58 47,5 9-56,1 0 0,2 0 0,1 0 0,1 0 0,8-29-1,-10 47 73,1 1-1,0 1 0,1-1 0,0 0 0,0 1 0,1 0 0,0 0 0,0 0 0,1 0 0,0 1 0,1 0 0,-1 0 0,1 1 0,0 0 0,1 0 0,0 0 0,0 1 0,0 1 0,10-5 1,-15 8-27,1-1 1,-1 2 0,1-1 0,-1 0 0,1 1 0,-1 0 0,1-1 0,0 1 0,-1 1 0,1-1 0,0 0 0,-1 1 0,1 0-1,-1 0 1,1 0 0,-1 0 0,0 1 0,1-1 0,-1 1 0,0 0 0,0 0 0,0 0 0,0 0 0,-1 1 0,1-1 0,0 1 0,3 4-1,-1-1-11,0 0-1,-1 0 1,0 1-1,0 0 1,0-1-1,-1 1 0,0 1 1,0-1-1,-1 0 1,0 1-1,3 14 0,-5-22-27,0 1-1,0-1 0,0 0 0,0 0 0,0 0 0,0 0 0,0 1 0,0-1 0,0 0 1,0 0-1,0 0 0,0 0 0,0 1 0,0-1 0,0 0 0,0 0 0,0 0 0,0 0 1,0 1-1,0-1 0,0 0 0,0 0 0,0 0 0,0 0 0,0 1 0,0-1 0,-1 0 0,1 0 1,0 0-1,0 0 0,0 0 0,0 1 0,0-1 0,0 0 0,-1 0 0,1 0 0,0 0 1,0 0-1,0 0 0,0 0 0,-1 0 0,1 0 0,0 0 0,0 1 0,0-1 0,0 0 1,-1 0-1,1 0 0,0 0 0,0 0 0,0 0 0,-1 0 0,1-1 0,0 1 0,0 0 1,0 0-1,0 0 0,-1 0 0,1 0 0,0 0 5,-1-1 0,1 1 0,-1-1 0,1 1-1,-1-1 1,1 1 0,-1-1 0,1 1 0,0-1 0,-1 0 0,1 1 0,0-1 0,0 0 0,-1 1-1,1-1 1,0 1 0,0-1 0,0 0 0,0 1 0,0-2 0,5-122 12,-4 110-19,1 0 0,0 0-1,1 1 1,1-1 0,0 1-1,1 0 1,7-13 0,-11 23 4,0 1 1,0-1-1,1 1 1,0-1-1,-1 1 1,1 0-1,0-1 1,0 1-1,0 0 1,0 0-1,0 0 1,1 1-1,-1-1 1,0 0-1,1 1 1,0 0 0,-1 0-1,1-1 1,0 2-1,-1-1 1,1 0-1,0 0 1,0 1-1,0 0 1,0-1-1,0 1 1,-1 0-1,1 0 1,0 1-1,0-1 1,0 1-1,5 1 1,5 3 65,-1 1 0,0 0 0,0 1 0,-1 1 0,20 16 0,9 5 215,-38-28-272,-1 0 0,1 0-1,0 0 1,0 0 0,0 0 0,0-1-1,0 1 1,0-1 0,0 1-1,0-1 1,0 1 0,0-1 0,0 0-1,0 0 1,0 0 0,0 0-1,1-1 1,-1 1 0,0-1 0,2 0-1,-1-1-1,0 1 0,0-1 0,-1 0 0,1 0 0,-1 0 0,1 0 0,-1 0 0,0 0 0,0-1 0,0 1 0,0-1-1,2-3 1,4-10 7,-1 0 1,0-1-1,-1 0 0,3-18 0,-4 18 1,5-14-14,-2 0-1,-2 0 1,-1-1 0,2-44-1,-10 125 42,0 24-8,4-67-35,-1 0 0,1 0 0,0 0 0,1 0 0,-1 0 1,1-1-1,0 1 0,1-1 0,-1 1 0,5 4 0,-7-8-2,1-1 0,0 0 0,0 1-1,0-1 1,0 0 0,0 0-1,0 0 1,0 0 0,0 0-1,0 0 1,1 0 0,-1 0-1,0-1 1,1 1 0,-1 0-1,0-1 1,1 1 0,-1-1-1,1 1 1,-1-1 0,1 0-1,-1 0 1,3 0 0,-2 0-1,0 0 1,1-1 0,-1 0-1,0 0 1,0 1 0,0-1-1,1-1 1,-1 1 0,0 0-1,0 0 1,-1-1-1,1 1 1,2-3 0,2-2 8,-1 0 0,0-1 0,0 1 0,0-1 1,-1 0-1,0 0 0,5-13 0,-8 16 1,1 0-1,-1-1 1,0 1-1,0-1 1,-1 1-1,1-1 1,-1 1-1,0-1 1,0 1 0,-1-1-1,1 1 1,-1-1-1,0 1 1,0-1-1,0 1 1,-1 0-1,0 0 1,1 0-1,-2 0 1,1 0-1,0 0 1,-1 0 0,1 0-1,-1 1 1,-7-7-1,-25-20-3,22 19-2,0 0 0,-16-19 0,28 30-4,1-1 0,0 1 1,-1-1-1,1 1 0,0 0 1,-1-1-1,1 1 0,0-1 1,-1 1-1,1-1 0,0 1 1,0-1-1,0 1 0,-1-1 1,1 1-1,0-1 0,0 0 1,0 1-1,0-1 0,0 1 0,0-1 1,0 1-1,0-1 0,0 1 1,0-1-1,0 0 0,1 1 1,-1-1-1,0 1 0,0-1 1,1 1-1,-1-1 0,0 1 1,0-1-1,1 1 0,-1 0 1,0-1-1,1 1 0,-1-1 1,1 1-1,-1 0 0,1-1 1,-1 1-1,1 0 0,-1-1 1,1 1-1,-1 0 0,1 0 1,-1 0-1,1-1 0,-1 1 1,1 0-1,-1 0 0,1 0 1,-1 0-1,1 0 0,1 0 1,46-4 27,-25 3-9,-11-1 34,0 0 1,1 1-1,-1 0 0,1 1 1,-1 1-1,21 2 0,-28-1 3,0-1 0,-1 0-1,1 1 1,0 0 0,-1 0 0,1 1-1,-1-1 1,0 1 0,0 0-1,0 0 1,0 0 0,0 1 0,-1-1-1,1 1 1,-1 0 0,0 0 0,0 0-1,-1 1 1,4 5 0,-4-6 4,6 13 53,-4-14-21,-3-9 62,-2-42-107,0 23-39,0 1 1,2-1 0,5-30 0,-5 50 4,0 1-1,0-1 1,0 0 0,1 1 0,-1 0 0,1-1 0,0 1 0,0 0 0,1 0 0,-1 0 0,1 0 0,0 0 0,0 1 0,0-1 0,7-4-1,-7 6 10,-1 1 0,1 0-1,-1 0 1,1 0 0,0 0-1,-1 0 1,1 1 0,0 0-1,0-1 1,0 1 0,-1 0-1,1 0 1,0 0 0,0 0-1,0 1 1,-1-1 0,1 1-1,0 0 1,-1 0 0,1 0-1,0 0 1,-1 0 0,1 1-1,-1-1 1,0 1 0,1-1-1,2 3 1,27 28 129,-27-26-127,1 0 1,-1-1-1,1 0 0,-1 0 0,14 8 1,-17-11-163,1-1 0,-1 1 1,1-1-1,0 0 0,-1 0 1,1 0-1,0 0 0,0 0 1,0-1-1,6 1 0,-8-1 25,1-1 0,-1 1 0,1-1 0,-1 1 0,1-1 0,-1 0 0,0 1 0,1-1 1,-1 0-1,0 0 0,0 0 0,0 0 0,0 0 0,1-1 0,-2 1 0,1 0 0,0 0 0,0-1 0,0 1 0,0 0 0,-1-1 0,1 1 0,0-2 0,4-10-1450,-1 1-1,0-1 1,2-14-1,5-15-1913,5-7 1614</inkml:trace>
</inkml:ink>
</file>

<file path=ppt/ink/ink2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26.908"/>
    </inkml:context>
    <inkml:brush xml:id="br0">
      <inkml:brushProperty name="width" value="0.05" units="cm"/>
      <inkml:brushProperty name="height" value="0.05" units="cm"/>
      <inkml:brushProperty name="color" value="#33CCFF"/>
    </inkml:brush>
  </inkml:definitions>
  <inkml:trace contextRef="#ctx0" brushRef="#br0">4 6 8818,'-4'-5'9330,"17"22"-5967,20 31-1261,111 232 1867,-142-275-4124,0-1 0,1 1 0,-1-1 0,1 0 0,0 0 0,5 4 0,-8-7-13,1 0 0,0-1 0,0 1-1,-1-1 1,1 1 0,0-1 0,0 1-1,0-1 1,-1 1 0,1-1 0,0 0 0,0 1-1,0-1 1,0 0 0,0 0 0,0 0-1,0 0 1,0 0 0,0 0 0,0 0-1,0 0 1,-1 0 0,1 0 0,0 0 0,0-1-1,0 1 1,0 0 0,0-1 0,0 1-1,-1-1 1,1 1 0,0-1 0,0 1-1,0-1 1,-1 1 0,1-1 0,0 0 0,0 0-1,10-10-1339</inkml:trace>
</inkml:ink>
</file>

<file path=ppt/ink/ink2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27.764"/>
    </inkml:context>
    <inkml:brush xml:id="br0">
      <inkml:brushProperty name="width" value="0.05" units="cm"/>
      <inkml:brushProperty name="height" value="0.05" units="cm"/>
      <inkml:brushProperty name="color" value="#33CCFF"/>
    </inkml:brush>
  </inkml:definitions>
  <inkml:trace contextRef="#ctx0" brushRef="#br0">111 203 9762,'-5'0'1183,"0"0"0,0 1 0,0 0 1,0 0-1,0 0 0,-7 3 0,8-3-781,1 1 0,-1-1 0,1 1 1,0 0-1,0 1 0,0-1 0,-6 5 0,6-3-300,0 0-1,0 1 1,0-1 0,0 1-1,0 0 1,1-1-1,0 1 1,0 0 0,0 1-1,1-1 1,0 0 0,-1 11-1,-1 3 31,1 1 0,1-1-1,1 1 1,3 28 0,3-31 34,8-18 176,4-5-282,100-15 798,-108 18-694,0-1 0,0-1 0,0 1 0,0-2 0,-1 1 0,0-1 0,0-1 1,0 1-1,-1-2 0,0 1 0,-1-1 0,1 0 0,-1-1 0,-1 1 0,11-20 0,-16 25-144,1-1-1,-1 1 0,0-1 0,-1 0 0,1 1 0,-1-1 0,1 0 1,-1 1-1,0-1 0,-1 0 0,1 1 0,0-1 0,-1 0 0,0 1 0,0-1 1,-2-4-1,-1-3 16,-1-1 0,0 1 0,-10-18 0,14 28-34,1 1 0,0-1 0,-1 0-1,1 0 1,-1 0 0,1 0 0,-1 1 0,1-1 0,-1 0 0,1 0-1,-1 1 1,0-1 0,0 1 0,1-1 0,-1 0 0,0 1 0,0 0 0,0-1-1,0 1 1,1-1 0,-1 1 0,0 0 0,0 0 0,0-1 0,0 1 0,0 0-1,0 0 1,0 0 0,0 0 0,0 0 0,0 0 0,0 0 0,0 0-1,1 1 1,-1-1 0,0 0 0,0 1 0,0-1 0,0 0 0,0 1 0,0-1-1,1 1 1,-1-1 0,0 1 0,0 0 0,1-1 0,-1 1 0,0 0 0,1-1-1,-1 2 1,-2 1-6,1 1 0,-1-1 0,1 0-1,0 1 1,1-1 0,-1 1 0,1 0-1,-1 0 1,1 0 0,-1 6 0,2-5 3,0 1-1,0-1 1,0 0 0,1 1 0,0-1 0,0 0 0,1 0 0,-1 0 0,1 0 0,0 0 0,1 0 0,-1 0 0,1 0 0,0-1 0,0 0 0,0 1 0,6 4 0,-7-6 2,1-1 0,-1 0 1,1 1-1,0-1 0,0 0 0,0 0 1,0-1-1,0 1 0,0-1 1,0 0-1,1 1 0,-1-1 1,1-1-1,-1 1 0,0 0 1,1-1-1,-1 0 0,1 0 1,-1 0-1,1 0 0,-1 0 1,1-1-1,-1 0 0,1 0 1,-1 0-1,0 0 0,6-2 1,-3-1 10,-1 0 1,1 0 0,-1 0 0,0-1 0,0 0 0,0 0 0,-1 0 0,0-1-1,0 1 1,5-9 0,-3 3 24,0-1 0,0 0-1,-1 0 1,5-18 0,-8 23-1,-1 1-1,0 0 1,0-1 0,-1 1-1,0-1 1,0 1 0,0-1-1,-1 1 1,0-1 0,-3-9-1,4 17-28,0-1-1,0 0 0,0 0 1,0 0-1,0 0 0,0 0 1,0 0-1,0 0 0,0 0 1,1 0-1,-1 1 0,0-1 1,0 0-1,0 0 0,0 0 1,0 0-1,0 0 1,0 0-1,0 0 0,0 0 1,0 0-1,0 0 0,1 0 1,-1 0-1,0 0 0,0 0 1,0 0-1,0 0 0,0 0 1,0 0-1,0 0 0,0 0 1,1 0-1,-1 0 0,0 0 1,0 0-1,0 0 0,0 0 1,0 0-1,0 0 0,0 0 1,0 0-1,0 0 0,1 0 1,-1 0-1,0 0 0,0 0 1,0 0-1,0 0 0,0 0 1,0-1-1,0 1 0,0 0 1,0 0-1,0 0 0,0 0 1,0 0-1,0 0 0,0 0 1,0 0-1,0 0 0,0 0 1,0-1-1,1 1 0,-1 0 1,0 0-1,0 0 1,-1 0-1,17 8 157,5 4-152,22 6-1,-41-18-9,1 1 0,0-1 0,-1 0-1,1 0 1,0 0 0,-1 0 0,1 0 0,0 0 0,-1-1 0,1 0 0,-1 1 0,1-1 0,0 0 0,-1 0 0,0 0-1,1 0 1,-1-1 0,0 1 0,1-1 0,-1 1 0,2-3 0,2-2 17,0-1-1,0 1 1,0-1 0,5-9-1,7-22 85,-16 32-54,0 0 0,0 0 0,1 0 0,6-10 0,-8 16-43,0 0 0,-1 0-1,1-1 1,0 1 0,0 0-1,0 0 1,0 0 0,-1 0-1,1 0 1,0 0 0,0 0 0,0 0-1,0 0 1,-1 0 0,1 0-1,0 1 1,0-1 0,0 0-1,-1 1 1,1-1 0,0 0-1,0 1 1,-1-1 0,1 1 0,0-1-1,-1 1 1,1 0 0,-1-1-1,1 1 1,-1-1 0,2 2-1,22 23-9,-23-24 10,23 27 98,-2 1 0,-1 1-1,-2 1 1,-1 1 0,-1 0-1,-2 2 1,15 46 0,-23-58-80,-2-1-1,4 43 1,-8-56-14,0 0 0,-1-1 0,0 1 0,-1-1 0,1 1 0,-1 0-1,-1-1 1,0 1 0,0-1 0,0 0 0,-7 14 0,9-20-5,-1 0 0,0 0 0,0 0-1,1 0 1,-1 0 0,0 1 0,0-1 0,0-1 0,0 1 0,0 0 0,0 0 0,-1 0 0,1 0 0,0-1-1,0 1 1,-1-1 0,1 1 0,0-1 0,0 1 0,-1-1 0,1 0 0,-1 0 0,1 1 0,0-1 0,-1 0-1,1 0 1,0 0 0,-1-1 0,1 1 0,-1 0 0,1 0 0,0-1 0,0 1 0,-1-1 0,1 1 0,0-1-1,-2-1 1,-2-1 6,1 0 0,0 0 1,0 0-1,1 0 0,-1-1 0,1 0 0,-1 0 0,-4-8 0,-2-6-1,1 0 0,1-1 0,1 0 0,0 0 0,1 0 0,-4-34 1,3 9-248,0-85 1,7 109-323,1 0-1,0 0 1,2 1 0,0-1 0,12-37-1,-15 55 395,0 1 19,0 0-1,0 0 1,0 1-1,1-1 0,-1 0 1,0 0-1,0 0 1,1 0-1,-1 0 0,0 1 1,1-1-1,-1 0 0,1 0 1,-1 0-1,1 1 1,-1-1-1,1 0 0,-1 1 1,1-1-1,0 0 1,-1 1-1,1-1 0,0 1 1,0-1-1,0 1 0,-1 0 1,1-1-1,0 1 1,0 0-1,0-1 0,0 1 1,-1 0-1,1 0 0,0 0 1,2 0-1,8 8-1742</inkml:trace>
</inkml:ink>
</file>

<file path=ppt/ink/ink2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29.062"/>
    </inkml:context>
    <inkml:brush xml:id="br0">
      <inkml:brushProperty name="width" value="0.05" units="cm"/>
      <inkml:brushProperty name="height" value="0.05" units="cm"/>
      <inkml:brushProperty name="color" value="#33CCFF"/>
    </inkml:brush>
  </inkml:definitions>
  <inkml:trace contextRef="#ctx0" brushRef="#br0">89 1031 7778,'7'-30'4643,"2"-20"-358,-9 48-4070,1 0 0,-1 0 0,0 1 1,0-1-1,0 0 0,0 0 0,-1 1 0,1-1 0,0 0 0,-1 0 0,1 1 0,-1-1 0,0 0 1,1 1-1,-1-1 0,0 1 0,0-1 0,0 1 0,0-1 0,-3-2 0,4 4-158,-1-1 0,0 1-1,0 0 1,0-1 0,0 1-1,0 0 1,0-1 0,0 1-1,0 0 1,1 0 0,-1 0-1,0 0 1,0 0 0,0 0-1,0 0 1,0 0 0,0 0-1,0 0 1,0 0 0,0 1-1,0-1 1,0 0 0,0 1 0,0-1-1,0 1 1,1-1 0,-1 1-1,0-1 1,0 1 0,1 0-1,-1-1 1,0 1 0,-1 1-1,-18 30 316,12-13-291,1 0-1,0 0 1,2 1-1,-5 29 1,8-40-36,1 1 0,0 0 0,1 0 0,0-1 1,0 1-1,1 0 0,1 0 0,-1-1 0,2 1 0,-1-1 0,6 13 1,-6-18-33,0-1 1,-1 0-1,2 0 1,-1-1-1,0 1 1,0 0-1,1-1 1,0 0 0,-1 1-1,1-1 1,0 0-1,0 0 1,0-1-1,0 1 1,1-1 0,-1 1-1,0-1 1,1 0-1,-1 0 1,1 0-1,-1-1 1,1 1 0,-1-1-1,1 0 1,-1 0-1,1 0 1,-1-1-1,1 1 1,-1-1-1,6-1 1,3-1 15,-1-1 0,1 0-1,-1 0 1,1-1 0,-1-1 0,0 0 0,13-10-1,6-10 26,-1 0-1,-1-3 1,-1 0-1,-1-1 1,-2-2-1,-1 0 1,21-42-1,-43 73-45,3-5 88,0-1 0,0 0-1,0 0 1,-1 0 0,0 0 0,-1 0-1,1-1 1,-1 1 0,-1-1 0,1 1-1,-2-1 1,1-11 0,-1 19-92,0-1 0,0 1 0,0 0 0,0-1 0,0 1 1,0 0-1,0-1 0,0 1 0,0-1 0,0 1 0,0 0 0,-1-1 1,1 1-1,0 0 0,0 0 0,0-1 0,-1 1 0,1 0 1,0-1-1,0 1 0,-1 0 0,1 0 0,0-1 0,-1 1 0,1 0 1,0 0-1,-1 0 0,1 0 0,0-1 0,-1 1 0,1 0 0,0 0 1,-1 0-1,1 0 0,0 0 0,-1 0 0,1 0 0,0 0 0,-1 0 1,1 0-1,-1 0 0,1 0 0,0 0 0,-1 0 0,1 1 0,0-1 1,-1 0-1,1 0 0,0 0 0,-1 0 0,1 1 0,0-1 0,0 0 1,-1 0-1,1 1 0,0-1 0,0 0 0,-1 0 0,1 1 1,0-1-1,0 0 0,-1 1 0,-16 19 43,16-17-47,-1 0 1,0 1-1,1-1 1,-1 1-1,1-1 1,0 1-1,0-1 1,0 1-1,1 0 0,-1-1 1,1 1-1,0 0 1,0 0-1,0-1 1,1 1-1,-1 0 1,1-1-1,0 1 1,0 0-1,0-1 1,0 1-1,1-1 1,0 0-1,-1 1 0,1-1 1,5 6-1,-4-6-3,0 1 1,0-1-1,1 1 0,0-1 0,0 0 0,0 0 0,0 0 0,0-1 0,0 0 0,0 0 0,1 0 0,0 0 0,-1 0 0,1-1 0,0 0 0,-1 0 0,1 0 0,0-1 0,0 0 0,8 0 0,-5-1 2,-1 0 0,0 0 0,0-1 0,1 0 0,-1-1 0,0 1 0,-1-1 0,1-1 0,-1 1-1,1-1 1,-1 0 0,11-10 0,-8 5-1,-1 0 0,0 0-1,0-1 1,-1 0 0,0-1-1,-1 0 1,6-13 0,0-6 7,-1 0 1,-2-1-1,-1 0 1,-1 0-1,3-42 0,-6 23 46,-2-89 0,-4 116-26,0 0 0,-2 1 0,0-1 0,-1 1 0,-2 0 0,-10-26 0,3 29 27,14 18-50,0 1-1,0 0 1,-1 0-1,1 0 1,0 0-1,0 0 1,-1 0-1,1-1 1,0 1-1,-1 0 1,1 0-1,0 0 1,-1 0-1,1 0 1,0 0-1,0 0 1,-1 0-1,1 0 1,0 0-1,-1 1 1,1-1-1,0 0 1,0 0-1,-1 0 1,1 0-1,0 0 1,-1 0-1,1 1 1,0-1-1,0 0 1,0 0-1,-1 0 1,1 1-1,0-1 1,0 0-1,0 0 1,-1 1-1,0 2 2,-1 1-1,1-1 1,0 1 0,0-1-1,0 1 1,0 0 0,1-1-1,-1 1 1,1 6 0,0 10 0,1 0 1,1-1-1,1 1 0,0-1 1,2 1-1,13 36 1,-13-43 3,0-1 1,1 0-1,1 0 1,0 0-1,0-1 0,2 0 1,-1-1-1,1 0 1,1 0-1,-1-1 0,14 10 1,-20-17-7,-1 0 0,1 0 0,0 0 0,0-1 0,1 1 0,-1-1 0,0 1 0,0-1-1,1 0 1,-1-1 0,0 1 0,1-1 0,-1 1 0,1-1 0,-1 0 0,1 0 0,-1 0 0,1-1 0,-1 1 0,1-1 0,-1 0 0,0 0 0,1 0 0,-1 0 0,0-1 0,0 1 0,0-1 0,0 0 0,0 0-1,0 0 1,0 0 0,-1-1 0,1 1 0,-1-1 0,0 1 0,4-5 0,1-3 6,-1 0 0,1 0-1,-1-1 1,-1 0 0,0 0 0,-1 0-1,0 0 1,-1-1 0,4-21 0,-5 10 81,0 0 1,-2 0 0,-1-1 0,-1 1-1,0 0 1,-2 0 0,-8-25 0,3 18-1,-1 1 0,-1 0 1,-2 0-1,-29-47 1,24 52-26,8 21 5,6 18 0,4 1-61,1-1 0,0 1 0,2 0 0,-1-1 0,2 0 1,0 0-1,1 0 0,8 17 0,-4-12 4,1 0 1,1-1-1,1 0 0,1-1 0,18 21 1,-25-32-7,0-1 0,1 0 1,0 0-1,0 0 0,0-1 0,1 0 1,-1-1-1,1 1 0,0-2 1,1 1-1,15 4 0,-19-7 5,-1 0 0,0-1 0,0 0-1,0 1 1,1-2 0,-1 1-1,0 0 1,0-1 0,0 0 0,0 0-1,0 0 1,0 0 0,0-1 0,0 1-1,0-1 1,0 0 0,-1 0-1,1-1 1,-1 1 0,1-1 0,-1 0-1,0 1 1,0-1 0,0-1-1,-1 1 1,1 0 0,3-8 0,14-25 209,-3 0 1,-1-2 0,12-41-1,-25 73-171,-1 1-1,0 0 0,1 0 0,0 0 0,0 1 0,1-1 0,0 1 0,-1 0 0,1 0 0,7-6 0,-10 9-32,0 1 0,0-1 0,0 0 0,0 0 1,0 1-1,0-1 0,1 0 0,-1 1 0,0 0 0,1-1 0,-1 1 0,0 0 0,0-1 0,1 1 0,-1 0 0,0 0 0,1 0 0,-1 0 1,0 0-1,1 0 0,-1 1 0,0-1 0,1 0 0,-1 1 0,0-1 0,1 1 0,-1-1 0,0 1 0,0 0 0,0-1 0,0 1 1,0 0-1,0 0 0,0 0 0,0 0 0,0 0 0,0 0 0,0 0 0,0 0 0,-1 0 0,1 0 0,0 0 0,-1 1 0,1-1 0,-1 0 1,1 0-1,-1 1 0,1 1 0,-1 2 7,1-1 1,0 0-1,-1 1 0,0-1 1,0 1-1,0-1 1,0 1-1,-1-1 0,0 1 1,0-1-1,0 0 1,0 0-1,-1 1 0,0-1 1,0 0-1,0 0 1,0 0-1,0-1 1,-4 5-1,3-4-44,1 0-1,-1 0 1,-1 0 0,1 0-1,-1-1 1,1 1 0,-1-1-1,0 0 1,0 0 0,-1 0 0,1 0-1,0-1 1,-1 0 0,0 0-1,1 0 1,-1-1 0,-5 2-1,8-3-119,0 1 0,0-1 0,0 0 0,1 0 0,-1 0 0,0-1 0,0 1 0,1 0 0,-1-1 0,0 1 0,0-1 0,1 1 0,-1-1 0,1 0 0,-1 0 0,0 1-1,1-1 1,-1 0 0,1-1 0,0 1 0,-1 0 0,1 0 0,0-1 0,0 1 0,0 0 0,0-1 0,0 1 0,0-1 0,0 0 0,1 1 0,-1-1 0,0 1 0,0-3 0,0-3-789,0 0 0,0 0 0,1 0 1,0 0-1,0-1 0,0 1 0,3-9 0,5-34-1298</inkml:trace>
</inkml:ink>
</file>

<file path=ppt/ink/ink2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29.526"/>
    </inkml:context>
    <inkml:brush xml:id="br0">
      <inkml:brushProperty name="width" value="0.05" units="cm"/>
      <inkml:brushProperty name="height" value="0.05" units="cm"/>
      <inkml:brushProperty name="color" value="#33CCFF"/>
    </inkml:brush>
  </inkml:definitions>
  <inkml:trace contextRef="#ctx0" brushRef="#br0">26 1 16452,'0'3'7009,"-8"2"-3672,0 4-2129,0 1-1776,7-12 416</inkml:trace>
</inkml:ink>
</file>

<file path=ppt/ink/ink2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40.410"/>
    </inkml:context>
    <inkml:brush xml:id="br0">
      <inkml:brushProperty name="width" value="0.05" units="cm"/>
      <inkml:brushProperty name="height" value="0.05" units="cm"/>
      <inkml:brushProperty name="color" value="#33CCFF"/>
    </inkml:brush>
  </inkml:definitions>
  <inkml:trace contextRef="#ctx0" brushRef="#br0">38 2812 2753,'-5'24'3411,"4"-25"-3055,1-1 1,-1 1-1,0-1 0,0 1 1,0-1-1,0 1 0,0 0 1,0 0-1,0-1 0,-1 1 1,1 0-1,0 0 1,-1 0-1,-2-1 0,-8-10 2863,11 11-3117,1 0-1,0 0 1,0-1-1,0 1 1,0 0-1,0-1 1,0 1-1,0 0 1,0-1-1,0 1 0,1 0 1,-1-1-1,0 1 1,1 0-1,0-2 1,3-10 43,46-317 1154,9-40 188,31-105-1064,-44 217-253,-12 65-108,36-176-1,-44 267 436,5 1 0,4 2 0,4 1 0,74-131-1,-91 182-291,-18 36-106,1 0-1,0 1 1,1 0-1,-1 0 0,2 0 1,0 1-1,9-11 1,-9 15-407,-7 3 185</inkml:trace>
</inkml:ink>
</file>

<file path=ppt/ink/ink2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44.485"/>
    </inkml:context>
    <inkml:brush xml:id="br0">
      <inkml:brushProperty name="width" value="0.05" units="cm"/>
      <inkml:brushProperty name="height" value="0.05" units="cm"/>
      <inkml:brushProperty name="color" value="#33CCFF"/>
    </inkml:brush>
  </inkml:definitions>
  <inkml:trace contextRef="#ctx0" brushRef="#br0">46 360 8562,'-43'28'3126,"40"-28"-1118,6-6-563,-2 5-1296,0 0 0,0 0-1,0 1 1,0-1 0,0 0-1,0 0 1,0 0-1,0 1 1,0-1 0,0 1-1,1-1 1,-1 1 0,2-1-1,0 0-40,-1 1-1,1 0 0,-1 0 0,1 0 1,-1 0-1,0 0 0,1 1 0,-1-1 1,1 1-1,-1-1 0,0 1 0,1 0 1,-1 0-1,0 0 0,0 0 0,0 1 1,0-1-1,0 0 0,3 3 1,0 1 99,-1 1-1,1 0 1,-1 0 0,7 13 0,15 18 359,-21-28-400,-11-17 167,-3-20-301,-8-51-1,16 73-7,1 0 0,0 1 0,0-1 0,1 0 1,0 0-1,0 1 0,0-1 0,1 0 0,-1 1 0,1-1 0,1 1 0,-1 0 1,1 0-1,0-1 0,0 2 0,0-1 0,1 0 0,0 1 0,0 0 0,0 0 1,0 0-1,1 0 0,8-6 0,-9 7 63,0 1 0,1-1 0,-1 1 1,1 0-1,-1 0 0,1 0 0,0 0 0,-1 1 0,1 0 1,0 0-1,0 0 0,0 0 0,0 1 0,0 0 0,0 0 1,0 1-1,0-1 0,0 1 0,0 0 0,0 0 1,0 1-1,-1-1 0,1 1 0,0 0 0,-1 0 0,7 5 1,-3-1 46,-1 0 1,0 1 0,11 13 0,-17-19-128,1 0 0,-1 1 0,0-1 0,0 1 0,0 0 0,0-1 0,0 1 0,0 0 0,-1 0 0,1-1 0,0 1 0,-1 0 0,1 0 0,-1 0 1,0 0-1,0 0 0,0 0 0,0-1 0,0 1 0,0 0 0,0 0 0,-1 0 0,1 0 0,0 0 0,-1 0 0,-1 1 0,2-2-6,0-1 1,0 0-1,0 0 0,0 0 1,0 1-1,0-1 0,0 0 1,0 0-1,-1 1 0,1-1 1,0 0-1,0 0 0,0 0 1,0 0-1,-1 1 0,1-1 1,0 0-1,0 0 0,0 0 1,-1 0-1,1 0 0,0 0 1,0 0-1,-1 1 0,1-1 1,0 0-1,0 0 0,-1 0 1,1 0-1,0 0 0,0 0 1,-1 0-1,1 0 0,0 0 1,0 0-1,0 0 0,-1 0 1,1-1-1,0 1 0,0 0 1,-1 0-1,1 0 0,0 0 1,0 0-1,0 0 0,-1-1 1,1 1-1,0 0 0,0 0 1,0 0-1,-1 0 0,1-1 1,0 1-1,0 0 0,0 0 1,0-1-1,-7-14 33,6 13-39,-8-24-3,3 12-5,1 0 1,1-1-1,0 0 1,1 1-1,0-2 1,0-18-1,3 26-1,0-1-1,0 1 0,1 0 0,1 0 0,-1-1 0,1 1 0,0 0 0,1 0 1,0 1-1,0-1 0,1 1 0,0-1 0,5-6 0,-8 11 18,1 1 0,0-1 0,0 1-1,1 0 1,-1-1 0,0 1 0,1 0 0,0 0 0,-1 1-1,1-1 1,0 0 0,0 1 0,0 0 0,0 0 0,0-1-1,0 2 1,0-1 0,0 0 0,0 1 0,0-1-1,1 1 1,-1 0 0,0 0 0,0 0 0,0 1 0,1-1-1,-1 1 1,0 0 0,0 0 0,0 0 0,0 0-1,0 0 1,0 1 0,0-1 0,4 4 0,5 4 37,0 0 1,-1 0 0,-1 2 0,1-1 0,16 23-1,14 14 54,-41-46-130,0-1-1,1 1 0,-1-1 0,0 1 1,0-1-1,1 0 0,-1 1 0,1-1 1,-1 1-1,0-1 0,1 0 0,-1 1 0,1-1 1,-1 0-1,0 0 0,1 1 0,-1-1 1,1 0-1,-1 0 0,1 0 0,-1 0 1,1 1-1,-1-1 0,1 0 0,-1 0 0,1 0 1,-1 0-1,1 0 0,-1 0 0,1 0 1,-1 0-1,1-1 0,-1 1 0,1 0 1,-1 0-1,1 0 0,-1-1 0,1 1 0,-1 0 1,1 0-1,-1-1 0,0 1 0,1 0 1,-1-1-1,1 1 0,-1 0 0,0-1 1,1 1-1,-1-1 0,0 1 0,0-1 0,1 1 1,-1 0-1,0-1 0,0 1 0,0-1 1,0 1-1,1-1 0,-1 1 0,0-1 1,0 1-1,0-1 0,0 1 0,0-1 0,0 0 1,0 0-1,1-39-4318,-1 37 4024,-1-21-949</inkml:trace>
</inkml:ink>
</file>

<file path=ppt/ink/ink2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45.134"/>
    </inkml:context>
    <inkml:brush xml:id="br0">
      <inkml:brushProperty name="width" value="0.05" units="cm"/>
      <inkml:brushProperty name="height" value="0.05" units="cm"/>
      <inkml:brushProperty name="color" value="#33CCFF"/>
    </inkml:brush>
  </inkml:definitions>
  <inkml:trace contextRef="#ctx0" brushRef="#br0">1 746 8242,'36'-76'3763,"-35"74"-3462,-1 1 1,1 0-1,-1 0 0,1-1 0,0 1 0,0 0 1,0 0-1,0 0 0,-1 0 0,1 0 0,1 0 1,-1 0-1,2-1 0,-3 2-214,1 0 0,-1 0 0,1 0 0,-1 0 0,1 0 0,-1 0 0,0 0 0,1 0 0,-1 0-1,1 0 1,-1 0 0,1 0 0,-1 0 0,1 0 0,-1 0 0,0 0 0,1 1 0,-1-1 0,1 0 0,-1 0 0,0 1 0,1-1 0,-1 0 0,0 0-1,1 1 1,-1-1 0,16 29 1906,-14-23-1353,2 2-68,0 0-213,0 0 0,1 0 0,-1-1 0,9 10 0,-13-16-330,1-1 1,0 1-1,-1 0 1,1-1-1,0 1 1,0 0-1,0-1 1,0 1-1,-1-1 1,1 1-1,0-1 1,0 0-1,0 1 1,0-1-1,0 0 1,0 1 0,0-1-1,2 0 1,-2 0-18,0-1 0,0 1 1,0-1-1,1 1 0,-1-1 1,-1 0-1,1 1 0,0-1 1,0 0-1,0 1 1,0-1-1,0 0 0,-1 0 1,1 0-1,0 0 0,-1 0 1,1 0-1,0 0 0,-1 0 1,1-2-1,3-11-13,-1-1 0,0 1-1,-2 0 1,1-1 0,-2 1 0,0-1-1,-2-16 1,1 15-70,0 1-32,0-10-43,0 25 138,1 0 1,0-1 0,0 1 0,0 0 0,0 0-1,0-1 1,0 1 0,0 0 0,0-1 0,0 1-1,0 0 1,0-1 0,0 1 0,0 0 0,0 0-1,0-1 1,0 1 0,0 0 0,0-1 0,0 1-1,0 0 1,0 0 0,1-1 0,-1 1 0,0 0-1,0-1 1,0 1 0,0 0 0,1 0-1,-1 0 1,0-1 0,0 1 0,1 0 0,-1 0-1,0 0 1,0 0 0,1-1 0,-1 1 0,1 0-1,91 50 27,-89-49-19,-1 1 1,1-1-1,0 0 1,0-1-1,0 1 1,0 0-1,0-1 0,0 0 1,0 1-1,0-1 1,0-1-1,0 1 0,0 0 1,0-1-1,0 1 1,0-1-1,0 0 1,0 0-1,0 0 0,-1 0 1,1-1-1,0 1 1,-1-1-1,1 0 0,-1 1 1,1-1-1,-1 0 1,3-4-1,1-1 1,1 0-1,-2 0 1,1-1-1,-1 0 1,0-1-1,0 1 1,3-10-1,-2 1-3,-1 0 0,0-1 0,-2 0 0,0 0 0,0 0 0,-2 0 0,0-1 0,-1 1 0,-3-20 0,-1 9-5,-1 1 0,-1-1 0,-2 1-1,-21-53 1,23 67 2,0 1-1,-2 0 0,-9-13 0,15 22 4,0 1 0,0 0 0,-1 0 0,1 1 0,-1-1 0,0 0 0,1 1 0,-1 0-1,-1 0 1,1 0 0,0 0 0,0 0 0,-1 0 0,1 1 0,-1 0 0,1-1 0,-6 0 0,8 2 5,0 0 0,-1 0 0,1 0 0,0 0 0,-1 0 0,1 0 0,0 0 0,-1 1 0,1-1 0,0 0 0,0 1 0,-1-1 0,1 1 1,0-1-1,0 1 0,0 0 0,0-1 0,0 1 0,0 0 0,0 0 0,0 0 0,0 0 0,0 0 0,-1 1 0,1 0 16,0 0 0,0 1 0,0-1-1,1 0 1,-1 1 0,0-1 0,1 1-1,0-1 1,0 1 0,0-1 0,0 1 0,0 2-1,1 3 83,0 1 0,1 0-1,0 0 1,1-1-1,7 17 1,-1-8 70,1 0 0,0-1 0,2 0 0,0-1 0,1 0 0,0-1 0,1-1 0,18 14 0,6 1 6,1-2-1,50 24 0,-34-16-2605,-52-30 39,-10-6 1070,-12-8 1219,-1-4 154</inkml:trace>
</inkml:ink>
</file>

<file path=ppt/ink/ink2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45.624"/>
    </inkml:context>
    <inkml:brush xml:id="br0">
      <inkml:brushProperty name="width" value="0.05" units="cm"/>
      <inkml:brushProperty name="height" value="0.05" units="cm"/>
      <inkml:brushProperty name="color" value="#33CCFF"/>
    </inkml:brush>
  </inkml:definitions>
  <inkml:trace contextRef="#ctx0" brushRef="#br0">9 171 10082,'-8'5'4137,"17"-7"-2369,6-12-199,10-5-65,6 0-328,4-6-560,-3-1-207,-2 6-297,-3 1-208,-7 5-593,-1 6-871,-1 0-840,-2 6 1335</inkml:trace>
</inkml:ink>
</file>

<file path=ppt/ink/ink2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46.182"/>
    </inkml:context>
    <inkml:brush xml:id="br0">
      <inkml:brushProperty name="width" value="0.05" units="cm"/>
      <inkml:brushProperty name="height" value="0.05" units="cm"/>
      <inkml:brushProperty name="color" value="#33CCFF"/>
    </inkml:brush>
  </inkml:definitions>
  <inkml:trace contextRef="#ctx0" brushRef="#br0">86 641 6913,'-11'5'6225,"-2"14"-3400,3-3-1170,3-8-1036,0 1 0,0-1-1,1 1 1,-10 20-1,14-27-545,1 0 0,0 0 0,0 0 0,1 0 0,-1 0-1,0 0 1,1 1 0,-1-1 0,1 0 0,0 0 0,0 1-1,0-1 1,0 0 0,0 1 0,0-1 0,1 0 0,-1 0 0,1 1-1,0-1 1,-1 0 0,1 0 0,0 0 0,0 0 0,0 0-1,1 0 1,-1 0 0,0 0 0,1-1 0,-1 1 0,1 0-1,2 2 1,-2-3-73,0 0 0,0-1-1,-1 1 1,1 0 0,0 0-1,0-1 1,0 1 0,0-1 0,0 0-1,0 0 1,0 0 0,0 0-1,0 0 1,0 0 0,0 0-1,0 0 1,0-1 0,-1 1 0,1-1-1,0 1 1,0-1 0,0 0-1,0 0 1,-1 0 0,1 0-1,0 0 1,-1 0 0,1 0 0,-1-1-1,2-1 1,3-2 0,0-1 0,-1 0-1,1 0 1,-2 0 0,1-1 0,5-9 0,-8 12-20,0-1 60,1 0 0,0 0-1,0 0 1,0 0-1,1 0 1,-1 0 0,7-5-1,-8 9 15,0 0 0,0 0-1,0 0 1,0 0 0,0 0-1,0 1 1,0-1 0,0 0 0,0 1-1,0 0 1,1-1 0,-1 1-1,0 0 1,0 0 0,1 0 0,-1 1-1,0-1 1,0 0 0,0 1-1,0 0 1,0-1 0,1 1 0,-1 0-1,2 1 1,3 2 19,1 1 0,0-1 0,-1 1 0,0 1 0,8 7 0,1 1-44,-3-9-6,-9-13 35,-8-23 51,2 22-109,1-7-6,2 1 0,0 0 0,0 0 0,1 0 0,7-22 0,1-16-55,-10 52 58,0 1 0,0-1 0,0 1 0,0-1 0,0 1 0,0-1 0,0 1 1,0-1-1,1 1 0,-1-1 0,0 1 0,0-1 0,0 1 0,1-1 0,-1 1 0,0 0 0,0-1 0,1 1 0,-1-1 0,0 1 0,1 0 0,-1-1 0,1 1 1,-1 0-1,0-1 0,1 1 0,-1 0 0,1 0 0,-1 0 0,1-1 0,-1 1 0,1 0 0,-1 0 0,1 0 0,-1 0 0,1 0 0,0 0 0,19 11-62,15 26-2,-34-37 66,0 2 1,0 0 0,0-1 1,1 1-1,-1 0 0,1-1 1,-1 0-1,1 1 1,0-1-1,0 0 0,-1 0 1,1 0-1,0 0 0,0 0 1,0 0-1,0-1 0,0 1 1,0-1-1,0 1 0,0-1 1,0 0-1,0 0 0,1 0 1,-1 0-1,0 0 1,0 0-1,0 0 0,0-1 1,0 1-1,0-1 0,0 0 1,0 1-1,0-1 0,0 0 1,0 0-1,-1 0 0,1 0 1,0-1-1,0 1 0,-1 0 1,1-1-1,-1 1 1,2-3-1,8-8 8,-1 0 0,0-1 1,-1 0-1,11-20 0,-18 29-2,7-12 0,-1-1-1,-1-1 1,-1 1-1,0-1 0,-1 0 1,-1-1-1,-1 1 1,-1-1-1,0 0 0,-2 1 1,-1-21-1,-1 10 1,-1 0 0,-2 0 0,-1 1-1,-1 0 1,-1 0 0,-17-39 0,14 49 62,11 18-64,0 0 0,0-1-1,0 1 1,0 0 0,0 0-1,0 0 1,0 0 0,0 0 0,0 0-1,0 0 1,0 0 0,-1 0-1,1 0 1,0 0 0,0-1 0,0 1-1,0 0 1,0 0 0,0 0-1,0 0 1,0 0 0,0 0-1,-1 0 1,1 0 0,0 0 0,0 0-1,0 0 1,0 0 0,0 0-1,0 0 1,0 0 0,0 0-1,-1 0 1,1 0 0,0 0 0,0 0-1,0 0 1,0 0 0,0 0-1,0 0 1,0 0 0,0 1-1,0-1 1,-1 0 0,1 0 0,0 0-1,0 0 1,0 0 0,0 0-1,0 0 1,0 0 0,0 0 0,0 0-1,0 0 1,0 1 0,0-1-1,0 0 1,0 0 0,0 0-1,0 0 1,0 0 0,0 0 0,0 0-1,0 0 1,0 1 0,0-1-1,4 37 366,5-9-245,1 0 1,0 0-1,3-1 0,0-1 0,1 0 1,2-1-1,0 0 0,2-2 0,1 0 1,0-1-1,27 23 0,-38-38-93,1 0 0,0-1 0,18 10 0,-25-14-104,1-1 0,-1 0-1,1 0 1,0 0-1,-1 0 1,1 0-1,0 0 1,0-1 0,0 1-1,-1-1 1,1 0-1,0 1 1,0-1-1,0-1 1,0 1 0,0 0-1,-1-1 1,1 0-1,5-1 1,-7 1-44,-1 1 0,1-1 0,0 1 0,-1-1 0,1 0 0,-1 1 0,1-1 0,-1 0 0,1 1 0,-1-1 0,1 0 0,-1 0 0,0 1 0,0-1 0,1 0 0,-1 0 0,0 0 0,0 0 0,0 1 0,0-1 0,0 0 0,0 0 0,0 0 0,0 0 0,0 1 0,0-1 0,0 0 0,-1 0 0,1 0 0,-1-1 0,-15-28-3911,-4 6 2644</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48.084"/>
    </inkml:context>
    <inkml:brush xml:id="br0">
      <inkml:brushProperty name="width" value="0.05" units="cm"/>
      <inkml:brushProperty name="height" value="0.05" units="cm"/>
      <inkml:brushProperty name="color" value="#FF0066"/>
    </inkml:brush>
  </inkml:definitions>
  <inkml:trace contextRef="#ctx0" brushRef="#br0">270 149 6497,'-34'-105'2501,"33"100"-1692,-1 0 1,1 1-1,-1-1 1,1 1-1,-1-1 1,-1 1 0,-3-7-1,5 11-700,0 0 0,1 0 0,-1 0 0,0-1 0,0 1 0,0 0 0,1 0 0,-1 0 0,0 1 0,0-1 0,0 0 0,1 0 0,-1 0 0,0 0 0,0 1 0,1-1 0,-1 0 0,0 1 0,1-1 0,-1 1 0,0-1 0,1 1 0,-1-1 0,1 1 0,-1-1 0,0 1 0,1 0 0,-1 0 0,-7 5-40,0 1 1,1-1 0,-1 2 0,2-1 0,-10 13 0,2-2 16,1-1 44,1 0-1,1 0 0,1 1 1,0 1-1,2-1 1,-12 36-1,-1 0 84,16-39-157,0-1-1,1 1 1,1-1 0,0 1 0,1 0-1,0 28 1,3-12 131,1 0 0,7 39 0,-7-64-140,-1 1 0,1-1 0,0 0 0,1 0 0,-1 0 0,1 0 0,0 0 0,1 0 0,0-1 0,0 0 0,0 0 0,0 0 0,1 0 0,-1 0 1,1-1-1,1 0 0,-1 0 0,0-1 0,11 6 0,-8-5 50,0-1 0,0 0 0,1 0-1,-1-1 1,1 0 0,0 0 0,0-1 0,-1 0 0,1-1 0,0 0 0,0 0 0,0-1 0,17-3 0,16-5 283,-31 8-289,0-1 0,-1 0 0,1-1 0,-1 0 0,0 0 0,0-1 0,0-1 0,0 0 0,-1 0 0,0-1 0,16-12 0,-17 11-36,-1-1 1,0 1-1,0-1 0,0-1 1,-1 1-1,-1-1 0,1 0 1,-1 0-1,-1-1 0,0 1 1,0-1-1,-1 0 0,0 0 1,-1-1-1,0 1 1,-1 0-1,1-19 0,-2 18-6,-1-1-1,-1 0 1,1 0-1,-2 0 1,0 1 0,0-1-1,-7-15 1,-41-76 193,38 80-161,4 6 13,-1-4 199,-2 1 0,-27-36 0,35 50-253,-1 1-1,1 1 1,-1-1-1,-1 1 0,1 0 1,0 0-1,-1 0 1,0 1-1,0 0 1,0 0-1,0 0 0,-1 1 1,1 0-1,-12-2 1,14 3-114,-40-4 296,42 5-293,1-1-1,0 1 1,-1 0-1,1 0 1,-1 0-1,1 0 1,0 0-1,-1 1 1,1-1-1,0 0 1,-1 1-1,1-1 1,0 1-1,-1-1 1,1 1-1,0-1 0,0 1 1,0 0-1,-1 0 1,1 0-1,0 0 1,0 0-1,0 0 1,0 0-1,-1 1 1,2-1 2,0-1 1,0 1 0,0-1 0,0 1-1,0-1 1,0 1 0,0 0 0,0-1-1,0 1 1,0-1 0,0 1 0,1-1-1,-1 1 1,0-1 0,0 1 0,0-1-1,1 1 1,-1-1 0,0 1 0,1-1-1,-1 0 1,1 2 0,19 13-915</inkml:trace>
</inkml:ink>
</file>

<file path=ppt/ink/ink2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46.611"/>
    </inkml:context>
    <inkml:brush xml:id="br0">
      <inkml:brushProperty name="width" value="0.05" units="cm"/>
      <inkml:brushProperty name="height" value="0.05" units="cm"/>
      <inkml:brushProperty name="color" value="#33CCFF"/>
    </inkml:brush>
  </inkml:definitions>
  <inkml:trace contextRef="#ctx0" brushRef="#br0">0 173 9018,'0'0'4017,"8"-3"-2113,11-11-383,6-5 95,10-10-424,0 1-224,0 4-504,0 0-120,-7 13-464,-4 0-280,-7 5-1016,-4 3 880</inkml:trace>
  <inkml:trace contextRef="#ctx0" brushRef="#br0" timeOffset="1">623 78 15299,'-1'19'5898,"-10"-8"-4386,6 2-528,-3-7-1856,-9-9 680</inkml:trace>
</inkml:ink>
</file>

<file path=ppt/ink/ink2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48.752"/>
    </inkml:context>
    <inkml:brush xml:id="br0">
      <inkml:brushProperty name="width" value="0.05" units="cm"/>
      <inkml:brushProperty name="height" value="0.05" units="cm"/>
      <inkml:brushProperty name="color" value="#33CCFF"/>
    </inkml:brush>
  </inkml:definitions>
  <inkml:trace contextRef="#ctx0" brushRef="#br0">18 326 6273,'-17'1'14750,"46"-18"-13940,0-2-1,-1-1 0,43-40 1,75-86 105,-113 112-1028,-16 14-237,-7 10-2829,-20 28-1262,-1 3 3079</inkml:trace>
</inkml:ink>
</file>

<file path=ppt/ink/ink2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49.262"/>
    </inkml:context>
    <inkml:brush xml:id="br0">
      <inkml:brushProperty name="width" value="0.05" units="cm"/>
      <inkml:brushProperty name="height" value="0.05" units="cm"/>
      <inkml:brushProperty name="color" value="#33CCFF"/>
    </inkml:brush>
  </inkml:definitions>
  <inkml:trace contextRef="#ctx0" brushRef="#br0">8 306 8314,'-8'16'4065,"8"-11"-1113,5-8-999,8-10-297,4-6-224,5-6-439,7-4-249,6-1-464,-2 0-136,-3-2-192,-2 5-240,-6-3-584,-1 2-593,-10 1-959,-8-6 1432</inkml:trace>
</inkml:ink>
</file>

<file path=ppt/ink/ink2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49.738"/>
    </inkml:context>
    <inkml:brush xml:id="br0">
      <inkml:brushProperty name="width" value="0.05" units="cm"/>
      <inkml:brushProperty name="height" value="0.05" units="cm"/>
      <inkml:brushProperty name="color" value="#33CCFF"/>
    </inkml:brush>
  </inkml:definitions>
  <inkml:trace contextRef="#ctx0" brushRef="#br0">1 0 7706,'9'7'5242,"15"-4"-3545,-19-2-1211,88 2 3072,-59-3-2376,51 6 0,-75-4-1045,-1 0 1,1 0 0,-1 0-1,0 1 1,1 1-1,-2 0 1,1 0 0,0 1-1,13 9 1,-17-9-81,0 0-1,-1 0 1,0 0 0,0 0 0,0 1 0,-1 0 0,0-1-1,0 1 1,0 1 0,-1-1 0,0 0 0,0 1 0,0-1-1,-1 1 1,0-1 0,0 1 0,-1-1 0,0 1 0,0 0-1,-1-1 1,1 1 0,-4 11 0,2-8-101,0 0 0,0-1 0,-1 1 0,-1-1 1,1 1-1,-1-1 0,-1 0 0,0-1 0,0 1 0,-1-1 1,0 0-1,0 0 0,-1-1 0,-11 10 0,-2-6-1577,5-12-2831,5-7 2010</inkml:trace>
</inkml:ink>
</file>

<file path=ppt/ink/ink2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50.698"/>
    </inkml:context>
    <inkml:brush xml:id="br0">
      <inkml:brushProperty name="width" value="0.05" units="cm"/>
      <inkml:brushProperty name="height" value="0.05" units="cm"/>
      <inkml:brushProperty name="color" value="#33CCFF"/>
    </inkml:brush>
  </inkml:definitions>
  <inkml:trace contextRef="#ctx0" brushRef="#br0">184 466 4617,'-2'0'169,"0"-1"1,0 1-1,0-1 0,0 1 1,0-1-1,1 0 0,-1 0 1,0 0-1,0 0 0,1 0 1,-1 0-1,1 0 0,-1 0 1,1-1-1,-1 1 0,1-1 0,0 1 1,0-1-1,-2-2 0,3 1 159,0 0-1,0 0 0,0 0 0,0 0 0,1 0 0,-1 0 0,1 0 0,0 0 0,-1 0 1,2 1-1,-1-1 0,3-5 0,-3 6-146,14-42 4070,-15 42-4088,0 1 0,1 0 0,-1-1 0,0 1 0,0 0 0,0-1 0,0 1 0,0 0 0,-1-1 0,1 1 0,0 0 1,0-1-1,-2 0 0,2 1-98,0 1 0,-1-1 0,1 1-1,-1-1 1,1 1 0,-1 0 0,1-1 0,-1 1 0,1 0 0,-1-1 0,0 1 0,1 0 0,-1 0 0,1-1 0,-1 1 0,0 0 0,1 0 0,-1 0 0,1 0 0,-1 0 0,0 0 0,1 0 0,-1 0-1,0 0 1,1 0 0,-1 1 0,1-1 0,-1 0 0,0 1 0,-3 0 77,0 1 0,0-1 0,1 1-1,-1 0 1,1 0 0,0 1 0,0-1 0,0 1 0,0-1-1,-5 7 1,-26 35 566,25-31-509,4-5-102,-4 2-21,1 2 1,0-1-1,1 1 0,0 0 0,1 1 0,1-1 1,0 1-1,-6 21 0,11-33-74,0 0 0,-1 1 0,1-1 0,0 0 0,0 0 0,0 0 0,0 0 0,0 1 0,0-1 0,0 0 0,1 0 0,-1 0 0,0 0 0,1 0 0,-1 1 0,1-1 0,-1 0 0,1 0 0,-1 0 0,1 0 0,0 0 0,-1 0 0,2 0 0,-1 0 0,0 0 0,1-1 0,-1 0-1,0 1 1,0-1 0,0 0 0,1 0-1,-1 1 1,0-1 0,0 0 0,1 0 0,-1-1-1,0 1 1,0 0 0,1 0 0,-1 0 0,2-2-1,4 0 0,-1-1-1,1 0 1,-1 0 0,0-1-1,0 1 1,8-8-1,6-8-58,0 0 0,-2-1 0,0 0 0,-2-2 0,21-32 0,-36 52 58,-1 1-1,1 0 1,0 0 0,-1-1-1,1 1 1,0 0 0,0 0 0,0 0-1,0 0 1,0 0 0,0 0-1,1 0 1,-1 0 0,0 1-1,2-2 1,-2 2-1,0 0 0,-1 0 1,1 0-1,0 0 0,-1 0 1,1 0-1,0 0 0,0 0 0,-1 0 1,1 0-1,0 1 0,-1-1 1,1 0-1,-1 0 0,1 1 0,0-1 1,-1 1-1,1-1 0,-1 0 1,1 1-1,-1-1 0,2 2 0,2 3 8,-1 0 0,1 1-1,-1-1 1,0 1 0,4 9-1,-1-2 57,29 52 487,-18-35-306,-1 0 0,14 40 0,-24-45-226,-8-19-2,-6-13-19,3-1-10,0 0 1,1 0 0,0-1-1,0 1 1,1-1 0,0 0 0,1 0-1,0 0 1,0 0 0,0-9-1,0-17-12,3-46 0,0 42-9,0 20 20,0 0 1,1 0 0,6-28-1,-6 40 16,0 0-1,1 0 1,-1 0-1,1 0 1,0 1-1,1-1 1,0 1 0,0 0-1,0 0 1,1 1-1,-1-1 1,10-7-1,-13 12 8,1 0 1,-1 0-1,1-1 0,0 1 0,0 0 0,0 1 0,0-1 0,0 0 0,0 0 0,0 1 0,0-1 0,0 1 0,0 0 1,0 0-1,0 0 0,0 0 0,0 0 0,0 0 0,0 0 0,0 1 0,0-1 0,3 1 0,2 3 31,1-1-1,-1 1 0,0 0 0,10 8 0,-12-8-17,0-1 1,-1 0-1,1 0 0,0 0 0,1 0 0,-1-1 0,0 0 1,9 3-1,-12-5-17,1 0 0,-1-1 0,0 1 0,0 0 0,1-1 1,-1 1-1,0-1 0,0 0 0,0 0 0,0 0 0,0 0 0,0 0 1,0 0-1,0 0 0,0-1 0,0 1 0,0-1 0,-1 1 0,1-1 0,-1 0 1,1 1-1,-1-1 0,0 0 0,1 0 0,-1 0 0,0 0 0,0-2 1,72-150 127,-72 153-133,-1 0 0,0 0-1,0 0 1,1 0 0,-1 0 0,1 0 0,-1 1 0,1-1 0,-1 0 0,1 0-1,-1 0 1,1 1 0,0-1 0,-1 0 0,1 1 0,0-1 0,0 1 0,-1-1-1,1 0 1,0 1 0,0 0 0,0-1 0,0 1 0,0 0 0,0-1 0,1 1-1,0 1-2,-1 1-1,0-1 1,1 1-1,-1 0 0,0-1 1,0 1-1,0 0 1,0 0-1,0 0 0,-1 0 1,2 4-1,1 0 7,0-1-1,0 1 1,0 0-1,1-1 1,0 0-1,0 0 1,0 0 0,1-1-1,0 1 1,0-1-1,0 0 1,8 5-1,-11-8 3,1 1 0,-1-1 0,1 1 1,-1-1-1,1 0 0,-1 0 0,1 0 0,0-1 0,-1 1 0,1-1 0,0 1 0,0-1 0,-1 0 0,1 0 0,0 0 0,0 0 0,-1-1 0,1 1 0,0-1 0,0 1 0,-1-1 0,1 0 0,-1 0 1,1 0-1,-1-1 0,1 1 0,-1-1 0,1 1 0,-1-1 0,0 0 0,2-2 0,-2 3 9,-1 0 0,0-1 0,0 1 1,0-1-1,0 1 0,0-1 0,0 1 0,0-1 0,0 0 1,-1 1-1,1-1 0,-1 0 0,1 0 0,-1 1 0,0-1 1,1 0-1,-1 0 0,0 0 0,0 1 0,-1-1 0,1-2 1,-1 1 8,0 0 0,0 1 1,0-1-1,-1 0 1,1 1-1,-1-1 1,1 1-1,-1-1 0,0 1 1,0 0-1,-4-4 1,-2 0-1,0 0 1,0 0 0,-1 1 0,0 0-1,1 0 1,-16-5 0,-31 1 57,21 3-5601,42 5-392</inkml:trace>
</inkml:ink>
</file>

<file path=ppt/ink/ink2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51.180"/>
    </inkml:context>
    <inkml:brush xml:id="br0">
      <inkml:brushProperty name="width" value="0.05" units="cm"/>
      <inkml:brushProperty name="height" value="0.05" units="cm"/>
      <inkml:brushProperty name="color" value="#33CCFF"/>
    </inkml:brush>
  </inkml:definitions>
  <inkml:trace contextRef="#ctx0" brushRef="#br0">1 308 9554,'92'-49'3808,"-91"48"-3670,0 0 1,0 1-1,0 0 1,0-1-1,0 1 1,0-1-1,0 1 1,0 0-1,0 0 1,1 0-1,-1 0 1,0 0-1,0 0 1,0 0 0,0 0-1,0 0 1,1 0-1,-1 1 1,0-1-1,0 0 1,0 1-1,0-1 1,0 1-1,0-1 1,0 1-1,0 0 1,0-1 0,0 1-1,-1 0 1,1 0-1,0-1 1,0 1-1,-1 0 1,1 0-1,0 0 1,-1 0-1,1 0 1,-1 0-1,1 0 1,-1 0 0,1 0-1,-1 0 1,0 0-1,0 1 1,0-1-1,1 0 1,-1 0-1,0 2 1,0 0 461,2 2-389,-1-1 0,1 1 1,0-1-1,1 0 1,-1 0-1,0 0 0,1 0 1,0 0-1,5 4 0,-7-7-210,-1 0-1,1-1 1,0 1-1,0-1 1,0 1-1,0-1 1,0 1-1,0-1 0,0 0 1,0 1-1,0-1 1,0 0-1,0 0 1,0 0-1,0 0 1,0 0-1,0 0 1,2 0-1,-2-1 4,1 1 0,0-1 0,0 0-1,-1 0 1,1 0 0,-1 0 0,1 0-1,-1 0 1,1 0 0,-1 0 0,0-1 0,0 1-1,1 0 1,0-3 0,12-15-59,-4 6-240,-1 1 1,23-22-1,-31 33 289,0 1 0,0-1 0,0 1 0,0-1 0,0 1 0,0-1 0,0 1 0,0 0 0,0 0 0,0-1 0,1 1 0,-1 0 0,0 0 0,0 0 0,0 0 0,0 0 0,1 0 0,-1 1 0,0-1 0,0 0 0,1 1 0,30 13-7,-7-3 63,-23-11-32,1 1-1,-1 0 1,1 0-1,0-1 1,-1 0-1,1 1 1,0-1 0,-1 0-1,1 0 1,0-1-1,-1 1 1,1-1-1,0 1 1,-1-1-1,5-1 1,-5 0 28,0 0 1,0 0-1,0 0 1,0 0 0,0-1-1,-1 1 1,1 0-1,-1-1 1,0 1-1,0-1 1,0 1 0,0-1-1,0 1 1,0-1-1,0-3 1,1-1 38,0 1 0,0-1 0,0 0 1,-1 0-1,0 0 0,-1 0 0,1 0 0,-1-1 1,-1 1-1,1 0 0,-1 0 0,0 0 0,-1 0 0,0 0 1,-4-10-1,2 7-472,-1 1 1,0 0-1,0 0 1,-1 1-1,0-1 0,0 1 1,-13-12-1,-2 3-560</inkml:trace>
</inkml:ink>
</file>

<file path=ppt/ink/ink2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51.646"/>
    </inkml:context>
    <inkml:brush xml:id="br0">
      <inkml:brushProperty name="width" value="0.05" units="cm"/>
      <inkml:brushProperty name="height" value="0.05" units="cm"/>
      <inkml:brushProperty name="color" value="#33CCFF"/>
    </inkml:brush>
  </inkml:definitions>
  <inkml:trace contextRef="#ctx0" brushRef="#br0">92 1 10258,'-4'0'273,"1"0"-1,-1 0 1,0 0 0,1 1-1,-1-1 1,0 1 0,1 0-1,-1 0 1,1 0 0,0 1-1,-1-1 1,1 1 0,0 0-1,0 0 1,0 0-1,0 0 1,0 0 0,0 1-1,1-1 1,-1 1 0,1 0-1,0 0 1,-1 0 0,2 0-1,-1 0 1,0 0 0,0 1-1,1-1 1,0 1 0,0-1-1,0 1 1,0-1-1,0 6 1,-1 3-16,1 1 0,1-1 0,0 1 0,1-1 0,0 1 0,1-1 0,0 0 0,8 23 0,39 91 829,115 210-1,-123-258-1101,-37-71-110,0 1 1,-1 0 0,0 0-1,-1 0 1,2 10-1,-4-17-6,1 0 0,-1 0 0,0 0 0,1 0 0,-1 0 0,0 0 0,0 0 0,0 0 0,0 1 0,0-1 0,0 0 0,0 0 0,-1 0 0,1 0 0,0 0 0,-1 0 0,1 0 0,0 0-1,-1 0 1,1 0 0,-1 0 0,0 0 0,1 0 0,-1 0 0,0-1 0,1 1 0,-1 0 0,0 0 0,0-1 0,0 1 0,0 0 0,0-1 0,0 1 0,0-1 0,0 1 0,0-1 0,0 0 0,0 1 0,0-1-1,0 0 1,0 0 0,0 0 0,0 1 0,0-1 0,0 0 0,0-1 0,0 1 0,0 0 0,-1 0 0,1 0 0,-1-1 0,-22-4-2178,-6-3 1014</inkml:trace>
</inkml:ink>
</file>

<file path=ppt/ink/ink2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52.097"/>
    </inkml:context>
    <inkml:brush xml:id="br0">
      <inkml:brushProperty name="width" value="0.05" units="cm"/>
      <inkml:brushProperty name="height" value="0.05" units="cm"/>
      <inkml:brushProperty name="color" value="#33CCFF"/>
    </inkml:brush>
  </inkml:definitions>
  <inkml:trace contextRef="#ctx0" brushRef="#br0">7 206 8946,'-6'-5'4329,"9"-1"-2137,13-13-455,11 3-185,15-5-568,4-2-112,5 2-311,-7-4-145,-3 6-272,-7 1-208,-11 6-448,3 9-353,-7-2-1335,4 3 5048,4-9-2535</inkml:trace>
</inkml:ink>
</file>

<file path=ppt/ink/ink2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52.735"/>
    </inkml:context>
    <inkml:brush xml:id="br0">
      <inkml:brushProperty name="width" value="0.05" units="cm"/>
      <inkml:brushProperty name="height" value="0.05" units="cm"/>
      <inkml:brushProperty name="color" value="#33CCFF"/>
    </inkml:brush>
  </inkml:definitions>
  <inkml:trace contextRef="#ctx0" brushRef="#br0">15 559 7001,'88'-13'3333,"-71"8"162,-17-1-1457,-12 0 4024,5 9-5864,0 0 1,1 0 0,-1 0 0,1 1 0,0 0-1,0 0 1,0 1 0,1 0 0,-9 8-1,7-6-36,5-5-135,-1 0 0,0 1-1,1 0 1,0-1-1,-1 1 1,1 0 0,0 0-1,1 0 1,-1 1-1,0-1 1,1 0-1,0 1 1,0-1 0,0 0-1,0 1 1,0 0-1,1-1 1,-1 1 0,1-1-1,0 1 1,0 0-1,1-1 1,-1 1-1,1-1 1,-1 1 0,1-1-1,0 1 1,2 2-1,-2-5-27,-1 0 1,1 0-1,0 0 0,-1 0 0,1 0 0,0-1 1,0 1-1,-1 0 0,1-1 0,0 1 0,0-1 1,0 1-1,0-1 0,0 1 0,0-1 0,0 1 0,0-1 1,0 0-1,0 0 0,0 0 0,0 1 0,0-1 1,0 0-1,0 0 0,0 0 0,1-1 0,-1 1 0,0 0 1,0 0-1,0 0 0,0-1 0,0 1 0,0-1 1,0 1-1,0-1 0,-1 1 0,1-1 0,0 1 0,0-1 1,1-1-1,36-28-349,-38 30 341,7-7-147,0 0 0,0 0-1,-1 0 1,0-1 0,5-10 0,-10 17 58,10-9-70,2 4 186,0-1 0,0 0 1,-1-1-1,0-1 0,0 0 0,13-13 0,-22 19-14,4-4 43,0 0 1,-1-1-1,0 1 0,-1-1 1,0-1-1,5-10 0,17-23 262,-25 39-272,0 1 0,1 0 0,-1-1 0,1 1 0,0 0 0,-1 0 0,1 1 0,0-1-1,0 1 1,0-1 0,0 1 0,7-2 0,-8 3-14,0-1-1,0 1 1,0 0 0,0-1-1,0 1 1,0 0-1,0 0 1,0 0-1,0 1 1,0-1 0,-1 0-1,1 1 1,0-1-1,0 1 1,0 0 0,0-1-1,0 1 1,0 0-1,-1 0 1,4 2-1,-3 0-1,0-1-1,0 1 0,0-1 1,0 1-1,-1-1 1,1 1-1,0 0 0,-1 0 1,0 0-1,0 0 0,2 6 1,-2 0 9,1 0 0,-1 0 0,-1 0 0,1 0 0,-2 0 0,1 0 1,-1 0-1,-3 10 0,2-10-12,-1 0 0,0-1 0,-1 0 0,-7 12 0,10-18-16,-1 0-1,1 0 0,-1 0 0,1 0 1,-1 0-1,0 0 0,0 0 0,0-1 1,-4 3-1,5-3-1,1-1 1,-1 0 0,0 1-1,0-1 1,0 0-1,0 0 1,0 0-1,0 0 1,0 1-1,0-1 1,0 0-1,0-1 1,0 1 0,0 0-1,0 0 1,0 0-1,0-1 1,0 1-1,1 0 1,-1-1-1,0 1 1,0 0 0,0-1-1,0 0 1,-1 0-1,1 0-16,-1-1 0,1 1 0,0-1 0,0 1 0,-1-1 0,1 0 0,0 1 0,0-1-1,1 0 1,-1 0 0,0 0 0,0 0 0,1 0 0,-1 0 0,1 0 0,0 0 0,0 0 0,0 0 0,0 0 0,0 0 0,0 0 0,0 0-1,0 0 1,1 1 0,-1-1 0,1 0 0,0 0 0,-1 0 0,1 0 0,2-2 0,-1-2-42,1 2 0,0-1 0,0 0 0,0 0 0,1 1 0,-1 0 0,1 0 0,0 0 1,9-7-1,63-31-221,-58 33 279,0 0-1,0-1 1,-2-1 0,1 0-1,-1-1 1,15-16-1,-25 21 27,1-1 0,-1-1 0,-1 1 0,1-1 0,-1 0 1,-1 0-1,0-1 0,0 1 0,-1-1 0,0 0 0,-1 0 0,0 0 0,0 0 0,-1 0 0,-1-15 0,-1-1 12,-1 0 0,-1 0 0,-2 1 0,-13-46 0,11 56 13,4 20 57,2 28 46,5-5-203,2 0-1,0-1 0,2 0 0,0 0 0,2-1 0,2 0 1,0 0-1,1-2 0,2 1 0,28 35 0</inkml:trace>
</inkml:ink>
</file>

<file path=ppt/ink/ink2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53.227"/>
    </inkml:context>
    <inkml:brush xml:id="br0">
      <inkml:brushProperty name="width" value="0.05" units="cm"/>
      <inkml:brushProperty name="height" value="0.05" units="cm"/>
      <inkml:brushProperty name="color" value="#33CCFF"/>
    </inkml:brush>
  </inkml:definitions>
  <inkml:trace contextRef="#ctx0" brushRef="#br0">1 143 11114,'3'10'4625,"6"-7"-2800,10-3-513,7-11-384,1-5-256,11-6-192,-4-4-135,-4 4-217,-4-1-272,-9 5-1297,-4 4-535,1 11 1088</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56.415"/>
    </inkml:context>
    <inkml:brush xml:id="br0">
      <inkml:brushProperty name="width" value="0.05" units="cm"/>
      <inkml:brushProperty name="height" value="0.05" units="cm"/>
      <inkml:brushProperty name="color" value="#FF0066"/>
    </inkml:brush>
  </inkml:definitions>
  <inkml:trace contextRef="#ctx0" brushRef="#br0">58 26 5385,'-37'38'2813,"37"-37"-2606,0-1 0,0 1 1,0-1-1,-1 0 0,1 1 1,0-1-1,-1 1 0,1-1 1,0 0-1,-1 1 0,1-1 1,-1 0-1,1 0 0,0 1 1,-1-1-1,1 0 0,-1 0 1,1 1-1,-1-1 0,1 0 1,-1 0-1,1 0 0,-1 0 1,1 0-1,-1 0 0,1 0 1,-1 0-1,1 0 0,-1 0 1,1 0-1,-1 0 0,1 0 1,-1 0-1,1 0 0,0 0 1,-1-1-1,1 1 0,-1 0 1,1 0-1,-1-1 0,1 1 1,0 0-1,-1-1 0,1 1 0,-1 0 1,1-1-1,-1 0-73,1 0 1,0 1-1,0-1 0,0 0 1,0 1-1,-1-1 0,1 0 0,0 1 1,0-1-1,1 0 0,-1 1 0,0-1 1,0 0-1,0 1 0,0-1 1,0 1-1,1-1 0,-1 0 0,0 1 1,1-1-1,-1 1 0,0-1 1,1 0-1,-1 1 0,1-1 0,-1 1 1,0 0-1,1-1 0,-1 1 0,2-1 1,71-44 1073,-72 45-1200,0-1 1,0 1-1,1-1 1,-1 1-1,0 0 1,1-1-1,-1 1 1,0 0-1,1 0 0,-1 0 1,0 0-1,1 0 1,-1 0-1,0 1 1,1-1-1,-1 0 1,0 1-1,0-1 0,1 1 1,-1-1-1,0 1 1,0-1-1,0 1 1,0 0-1,0 0 1,0 0-1,0-1 0,0 1 1,0 0-1,0 0 1,0 0-1,0 1 1,-1-1-1,1 0 0,0 0 1,-1 0-1,1 2 1,2 2-16,-1 0 0,0 0 0,0 0-1,0 0 1,-1 0 0,0 1 0,1 5 0,-2-3 8,-1 1 0,0 0 0,0 0 0,-1-1 1,0 1-1,-1 0 0,1-1 0,-6 9 0,-34 63-14,41-77 11,-23 32 28,19-31-6,1 1-1,0 0 1,1 0-1,-1 0 1,1 0-1,0 1 0,0-1 1,1 1-1,-1 0 1,1 0-1,1 0 1,-1 0-1,-1 11 0,3-16-2,0-1 0,0 1 0,1-1 0,-1 1 0,0-1 0,0 1 0,0-1 0,0 1 0,1-1-1,-1 1 1,0-1 0,1 1 0,-1-1 0,0 1 0,1-1 0,-1 0 0,0 1 0,1-1 0,-1 0 0,1 1-1,-1-1 1,1 0 0,-1 1 0,0-1 0,1 0 0,-1 0 0,1 0 0,-1 1 0,2-1 0,20-1 344,19-12 83,-33 9-369,8-3 21,0 1 1,24-7-1,-38 13-274,0-1 1,1 1-1,-1-1 0,0 0 1,0 0-1,-1 0 1,1 0-1,0 0 1,0 0-1,0 0 0,-1 0 1,1-1-1,0 1 1,-1-1-1,1 1 1,-1-1-1,0 0 0,1 0 1,-1 1-1,1-4 1,0 0-357,0-1 0,-1-1 0,1 1 0,-1 0 0,0-10 0,-1 16 572,2-15 306</inkml:trace>
</inkml:ink>
</file>

<file path=ppt/ink/ink2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53.692"/>
    </inkml:context>
    <inkml:brush xml:id="br0">
      <inkml:brushProperty name="width" value="0.05" units="cm"/>
      <inkml:brushProperty name="height" value="0.05" units="cm"/>
      <inkml:brushProperty name="color" value="#33CCFF"/>
    </inkml:brush>
  </inkml:definitions>
  <inkml:trace contextRef="#ctx0" brushRef="#br0">0 249 9618,'57'28'3694,"-56"-27"-3549,0-1-1,0 1 1,0-1-1,1 0 1,-1 0-1,0 1 1,0-1-1,0 0 1,0 0 0,0 0-1,0 0 1,0 0-1,1 0 1,-1-1-1,0 1 1,0 0-1,0 0 1,0-1-1,0 1 1,0-1-1,0 1 1,0-1-1,0 1 1,0-1-1,0 0 1,-1 0 0,1 1-1,0-1 1,0 0-1,0 0 1,-1 0-1,1 0 1,-1 0-1,1 0 1,0 0-1,-1 0 1,0 0-1,1 0 1,0-2-1,0 0 112,-1 0-1,1 0 0,0 0 1,-1-1-1,0 1 0,1 0 1,-1 0-1,-1-1 0,1 1 1,-1-4-1,1 6-229,-1 0 0,1 0 1,-1 0-1,0 0 0,1 0 0,-1 1 1,0-1-1,1 0 0,-1 0 0,0 1 1,0-1-1,0 0 0,1 1 0,-1-1 1,0 1-1,0-1 0,0 1 0,0-1 1,0 1-1,0 0 0,0 0 0,0-1 1,0 1-1,0 0 0,-1 0 0,1 0 1,0 0-1,0 0 0,0 0 0,0 1 0,0-1 1,0 0-1,0 0 0,0 1 0,0-1 1,0 0-1,0 1 0,0-1 0,0 1 1,1 0-1,-1-1 0,0 1 0,0 0 1,0-1-1,1 1 0,-1 0 0,0 0 1,1 0-1,-1 0 0,1-1 0,-1 1 1,1 0-1,-1 0 0,1 0 0,-1 0 1,1 0-1,0 0 0,0 0 0,0 0 0,-1 1 1,1-1-1,0 0 0,0 0 0,1 1 1,-1 0-11,0 1 1,1-1-1,-1 0 1,1 1 0,-1-1-1,1 0 1,0 0-1,0 1 1,0-1-1,0 0 1,1 0 0,-1 0-1,1-1 1,-1 1-1,1 0 1,-1 0 0,1-1-1,0 1 1,0-1-1,0 1 1,0-1-1,0 0 1,0 0 0,0 0-1,0 0 1,0 0-1,1 0 1,-1-1-1,0 1 1,1-1 0,-1 0-1,0 1 1,1-1-1,-1 0 1,0 0 0,4-1-1,9-1 302,0 0 1,0 0-1,0-2 0,21-7 1,-22 6 46,-1 0-58,-1 0 0,0-1 0,0 0 0,0-1 0,-1 0 0,0-1 0,-1 0 1,0-1-1,10-10 0,13-17 680,33-46 1,-35 40-739,-17 29-34,-7 9-1480</inkml:trace>
</inkml:ink>
</file>

<file path=ppt/ink/ink2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54.366"/>
    </inkml:context>
    <inkml:brush xml:id="br0">
      <inkml:brushProperty name="width" value="0.05" units="cm"/>
      <inkml:brushProperty name="height" value="0.05" units="cm"/>
      <inkml:brushProperty name="color" value="#33CCFF"/>
    </inkml:brush>
  </inkml:definitions>
  <inkml:trace contextRef="#ctx0" brushRef="#br0">188 95 8210,'-1'-1'706,"0"0"0,-1 0 0,1 0 0,0 0 1,0 0-1,-1 1 0,1-1 0,0 0 0,-1 1 1,1-1-1,-1 1 0,1-1 0,-1 1 0,1 0 1,-1 0-1,1 0 0,-3 0 0,0 0-361,1 1-1,0-1 1,-1 1-1,1 0 0,0 0 1,0 0-1,-5 3 1,0 1-424,0 0 1,0 1-1,-11 9 0,10-5 192,1 0-1,0 0 0,1 1 1,1 0-1,-1 0 0,1 1 0,1 0 1,0 0-1,-4 19 0,3-15-9,4-10-63,0 1-1,0 0 1,0 0 0,1 1 0,0-1 0,1 0-1,-1 0 1,1 1 0,0-1 0,1 0-1,0 0 1,3 11 0,-3-14-36,0-1 0,1 0-1,-1 0 1,1 0 0,0 0 0,0 0 0,0 0-1,0-1 1,1 1 0,-1-1 0,1 1-1,-1-1 1,1 0 0,0 0 0,0 0 0,0 0-1,0-1 1,0 1 0,0-1 0,1 0-1,-1 0 1,0 0 0,1 0 0,-1-1 0,0 1-1,1-1 1,-1 0 0,5 0 0,-4 1-26,0-1 0,0 0 0,0-1 0,1 1 0,-1-1 0,0 1-1,0-1 1,0 0 0,0-1 0,0 1 0,0-1 0,0 0 0,-1 0 0,1 0 0,0 0 0,-1-1 0,0 1 0,1-1 0,-1 0 0,0 0 0,-1 0 0,1 0 0,0-1 0,-1 1 0,0-1 0,0 1 0,3-6 0,-1-5 5,1 0 0,-2 0 1,0 0-1,0 0 1,-2 0-1,1-24 0,-2 33 40,0 1 0,1 0 0,-1 0 0,1 0-1,0 0 1,0 0 0,1 0 0,-1 0 0,1 0 0,-1 0-1,1 1 1,1-1 0,-1 1 0,0-1 0,6-5 0,-6 8 6,0-1 1,0 1-1,0 0 1,0 0 0,0-1-1,0 2 1,1-1 0,-1 0-1,0 0 1,0 1-1,1-1 1,-1 1 0,0 0-1,1-1 1,-1 1-1,1 0 1,-1 1 0,0-1-1,1 0 1,-1 1-1,0-1 1,0 1 0,1 0-1,-1-1 1,0 1-1,0 0 1,0 1 0,0-1-1,3 2 1,2 2 55,-1 0 0,1 1 0,-1-1 0,0 1 0,-1 1-1,1-1 1,-1 1 0,0 0 0,-1 0 0,0 0 0,0 1 0,-1-1 0,0 1 0,0 0 0,3 15 0,-6-24-82,0 1-1,0 0 1,1 0 0,-1 0-1,0 0 1,0 0 0,0-1 0,0 1-1,0 0 1,1 0 0,-1 0 0,0 0-1,0 0 1,0 0 0,0 0-1,1 0 1,-1 0 0,0-1 0,0 1-1,0 0 1,0 0 0,1 0 0,-1 0-1,0 0 1,0 0 0,0 0-1,1 0 1,-1 0 0,0 0 0,0 1-1,0-1 1,1 0 0,-1 0 0,0 0-1,0 0 1,0 0 0,0 0-1,1 0 1,-1 0 0,0 0 0,0 1-1,0-1 1,0 0 0,0 0 0,0 0-1,1 0 1,-1 0 0,0 1-1,0-1 1,0 0 0,0 0 0,0 0-1,0 0 1,0 1 0,8-27 60,-6 18-72,4-15 36,1-7-39,1 1 0,2 1 0,18-41 0,-24 61 25,1 1 1,-1-1-1,1 1 0,1 1 1,-1-1-1,1 1 0,10-9 1,-12 12 11,-1 1 1,1-1 0,0 1 0,1 0 0,-1 0 0,0 0-1,0 0 1,1 1 0,-1 0 0,1 0 0,0 0 0,-1 0 0,1 1-1,8 0 1,-9 0-7,0 1-1,1-1 0,-1 1 1,0 0-1,0 0 1,0 1-1,0-1 0,0 1 1,-1 0-1,1 0 0,0 0 1,-1 0-1,0 1 1,1 0-1,3 3 0,2 4-202,-1 1 0,0-1 0,10 18-1,-12-17-962,1 0-1,0-1 0,14 16 0,0-10-336</inkml:trace>
</inkml:ink>
</file>

<file path=ppt/ink/ink2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55.712"/>
    </inkml:context>
    <inkml:brush xml:id="br0">
      <inkml:brushProperty name="width" value="0.05" units="cm"/>
      <inkml:brushProperty name="height" value="0.05" units="cm"/>
      <inkml:brushProperty name="color" value="#33CCFF"/>
    </inkml:brush>
  </inkml:definitions>
  <inkml:trace contextRef="#ctx0" brushRef="#br0">60 846 8594,'-6'3'618,"3"-1"57,-1 0 0,1 0 0,-1 0 1,0-1-1,0 1 0,-5 0 1,8-2-580,0 0 0,0 0 1,0 0-1,1 0 1,-1 0-1,0 0 0,0 0 1,0-1-1,1 1 1,-1 0-1,0 0 1,0-1-1,1 1 0,-1-1 1,0 1-1,1 0 1,-1-1-1,0 0 0,1 1 1,-1-1-1,1 1 1,-1-1-1,1 0 1,-1 1-1,1-1 0,-1 0 1,1 1-1,0-1 1,-1 0-1,1 0 0,0 1 1,0-1-1,-1 0 1,1 0-1,0 0 1,0 1-1,0-2 0,-1-5 162,1 1 0,0 0-1,0-1 1,0 1-1,1 0 1,0-1-1,0 1 1,0 0 0,1 0-1,4-10 1,31-58 982,-30 62-986,3-6 54,47-76 1344,-51 85-1466,1 1 1,-1 0-1,1 1 1,1-1-1,-1 2 1,1-1-1,1 1 1,13-8-1,-20 12-154,1 1 0,0-1 0,0 1 0,0 0 0,0 0 0,0 0 0,1 0 0,-1 1-1,0-1 1,0 1 0,0 0 0,1 0 0,-1 0 0,0 0 0,0 1 0,1-1 0,-1 1 0,0 0 0,0 0 0,4 2 0,-3-1-11,0 1 0,0 0 0,0 0 1,0 0-1,0 1 0,-1-1 0,0 1 0,1 0 1,-1 0-1,-1 0 0,1 0 0,2 5 1,1 4-3,0 1 0,-1-1 0,-1 1 0,0 0 0,-1 0 0,0 1 0,-1-1 0,0 17 0,-2-20-9,0 0 1,-1 0 0,0 0-1,0 0 1,-1 0 0,-1 0-1,0-1 1,-1 1 0,0-1-1,-6 12 1,6-21 25,1-7-18,0-11 4,4-8-28,1 0 0,1 1 0,2-1-1,0 1 1,1 0 0,2 0 0,0 0 0,1 1 0,2 1 0,0-1-1,1 2 1,21-28 0,-27 42 6,-1 0-1,1 1 0,0 0 1,0 0-1,1 1 1,10-7-1,-15 11 0,-1 0-1,0 0 0,1 0 1,-1 0-1,0 0 0,1 0 1,-1 1-1,1-1 0,0 0 0,-1 1 1,1 0-1,-1-1 0,1 1 1,0 0-1,-1 0 0,1 0 1,0 0-1,-1 0 0,1 0 1,0 0-1,-1 1 0,1-1 0,0 0 1,-1 1-1,1 0 0,-1-1 1,1 1-1,-1 0 0,1 0 1,-1 0-1,0 0 0,1 0 1,-1 0-1,0 0 0,0 0 0,0 0 1,2 2-1,12 28-4,-12-25 9,-1-1-1,1 0 1,-1 1-1,2-1 1,-1-1 0,0 1-1,6 6 1,-5-8-1,-1 0 1,0 0-1,1 0 1,-1 0-1,1 0 1,0-1-1,0 0 0,7 3 1,-9-4 0,0-1-1,0 1 1,0-1 0,0 0-1,0 0 1,0 0 0,0 0-1,0 0 1,0 0 0,1 0-1,-1-1 1,0 1 0,0-1 0,0 0-1,0 0 1,-1 1 0,1-1-1,0 0 1,0-1 0,0 1-1,2-3 1,6-4 0,-1-1 0,0 0-1,-1-1 1,0 0 0,-1 0 0,0-1 0,10-19-1,32-87 3,-33 72 1,-13 37 13,7-13-81,-8 22-10,-3 14 10,-2 11 10,1-8 45,0-1 0,2 23 0,0-37 6,0 1 1,0 0-1,1-1 1,-1 1-1,1-1 1,0 1-1,0-1 1,0 1-1,1-1 1,-1 0-1,1 0 1,0 1 0,0-1-1,0 0 1,0-1-1,5 6 1,-7-8-1,1 1 0,0-1 0,-1 1 0,1-1 0,0 1 0,-1-1 0,1 1 0,0-1 0,-1 0 0,1 1 0,0-1 0,0 0 0,0 0 0,-1 0 0,1 0 0,0 1 0,0-1 0,0 0 0,-1 0 1,1-1-1,0 1 0,0 0 0,0 0 0,-1 0 0,1 0 0,0-1 0,0 1 0,1-1-11,0-1-1,-1 1 1,1 0 0,-1-1-1,1 1 1,-1-1 0,0 1-1,1-1 1,-1 1 0,1-4 0,2-3-57,0 0 1,-1 0-1,4-17 1,1-46-63,1 0 167,-9 69-16,0 0 0,1 0 0,-1 1 0,1-1 0,-1 0 0,1 0 0,0 1 0,0-1 0,0 0 0,0 1 0,0-1 0,0 1 0,0-1 0,0 1 0,1 0 0,-1-1 0,1 1 0,-1 0 0,1 0 0,-1 0 0,1 0 0,-1 0 0,1 1 0,0-1 0,0 0 0,-1 1 0,1-1 0,0 1 0,0-1 0,0 1 0,0 0 0,-1 0 0,1 0 0,0 0 0,0 0 0,0 0 0,0 1 0,0-1 0,-1 1 0,1-1 0,0 1 0,2 1 0,3 0 44,-1 1 1,0 0-1,1 1 1,-1 0-1,0-1 0,-1 2 1,1-1-1,-1 1 0,0 0 1,5 5-1,-5-2-39,0 0 0,0-1 0,-1 2 0,0-1 0,0 0 0,4 16 0,-8-40-16,1-1-1,1 0 1,4-21 0,-5 30-12,2-3-4,-1 0 0,1 1 0,1-1 1,0 0-1,1 1 0,0 0 0,0 0 0,14-18 0,-14 22 8,0-1-1,1 1 1,-1 0-1,1 0 0,0 1 1,1 0-1,0 0 1,0 1-1,0-1 1,0 1-1,0 1 0,9-3 1,-13 5 11,0 1 0,1 0 0,-1 0 0,0 0 0,1 0 0,-1 0 0,1 1 0,-1 0 0,0 0 0,0 0 0,1 0 0,-1 0 0,0 0 1,0 1-1,0 0 0,0-1 0,-1 1 0,1 0 0,0 1 0,-1-1 0,4 4 0,2 2 54,-1-1 0,0 2 0,0-1 0,-1 1 0,8 15 0,-13-23-54,-1-4-26,0-5-2438,4-5-5037</inkml:trace>
</inkml:ink>
</file>

<file path=ppt/ink/ink2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56.315"/>
    </inkml:context>
    <inkml:brush xml:id="br0">
      <inkml:brushProperty name="width" value="0.05" units="cm"/>
      <inkml:brushProperty name="height" value="0.05" units="cm"/>
      <inkml:brushProperty name="color" value="#33CCFF"/>
    </inkml:brush>
  </inkml:definitions>
  <inkml:trace contextRef="#ctx0" brushRef="#br0">12 1 10194,'-1'1'371,"0"0"0,0 1-1,0-1 1,0 0 0,0 1 0,0 0-1,0-1 1,0 1 0,1-1-1,-1 1 1,1 0 0,-1 0 0,1-1-1,0 1 1,0 0 0,-1 0 0,1-1-1,0 1 1,1 0 0,-1 3-1,12 40 1716,-7-29-1184,21 96 1892,-16-62-1805,33 94 0,-32-111-888,-8-24-134,0 1 0,0-1 0,1 0 0,0-1 0,0 1 0,1-1 0,0 1 0,0-1-1,8 8 1,-12-15-59,0-1 0,0 1-1,-1 0 1,1 0-1,0-1 1,0 1-1,0 0 1,0-1-1,0 1 1,0-1 0,0 1-1,0-1 1,0 1-1,0-1 1,0 0-1,1 0 1,-1 0-1,0 1 1,0-1 0,0 0-1,0 0 1,0-1-1,0 1 1,1 0-1,-1 0 1,0 0-1,0-1 1,0 1 0,0-1-1,0 1 1,0-1-1,0 1 1,0-1-1,0 1 1,0-1-1,0 0 1,0 1-1,-1-1 1,1 0 0,0 0-1,0 0 1,-1 0-1,1 0 1,0 0-1,0-1 1,3-7-763,1 0 0,-1 0 0,-1 0 0,4-13 0,-5 15 547,12-45-939</inkml:trace>
</inkml:ink>
</file>

<file path=ppt/ink/ink2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57.077"/>
    </inkml:context>
    <inkml:brush xml:id="br0">
      <inkml:brushProperty name="width" value="0.05" units="cm"/>
      <inkml:brushProperty name="height" value="0.05" units="cm"/>
      <inkml:brushProperty name="color" value="#33CCFF"/>
    </inkml:brush>
  </inkml:definitions>
  <inkml:trace contextRef="#ctx0" brushRef="#br0">15 22 7474,'0'3'5524,"-1"14"-2671,-6 42 1914,4-32-3342,-1 35 0,4-54-1292,1 0-1,-1 1 1,1-1 0,1 0 0,0 0-1,0-1 1,0 1 0,7 13 0,-8-19-118,0 0 0,0 1 1,0-1-1,1 0 0,-1 0 1,0 0-1,1-1 0,0 1 1,-1 0-1,1 0 0,0-1 1,0 1-1,0-1 0,0 0 1,0 0-1,0 1 0,0-1 1,0 0-1,1-1 0,-1 1 1,0 0-1,1-1 1,-1 1-1,0-1 0,1 0 1,-1 0-1,1 0 0,-1 0 1,0 0-1,1 0 0,-1-1 1,0 1-1,1-1 0,-1 1 1,0-1-1,1 0 0,-1 0 1,0 0-1,2-2 0,4-1-5,0-2-1,0 1 0,-1-1 0,1 0 0,-1-1 0,-1 1 0,0-1 1,10-14-1,-10 13-4,-2 1-1,1-1 1,-1 0 0,0-1 0,-1 1 0,0-1-1,0 1 1,-1-1 0,0 0 0,0 0 0,-1 0-1,0 0 1,-1 0 0,-1-16 0,1 25-5,0 0 0,0-1 0,-1 1 0,1-1 0,0 1 0,-1 0-1,1-1 1,0 1 0,-1-1 0,1 1 0,0 0 0,-1 0 0,1-1 0,-1 1 0,1 0 0,0 0 0,-1-1 0,1 1 0,-1 0 0,1 0 0,-1 0 0,1 0 0,-1 0 0,1 0 0,-1 0 0,1 0 0,-1 0 0,1 0-1,0 0 1,-1 0 0,1 0 0,-1 0 0,1 0 0,-1 0 0,1 1 0,-1-1 0,1 0 0,-1 0 0,1 0 0,0 1 0,-1-1 0,1 0 0,0 1 0,-1-1 0,1 0 0,0 1 0,-1-1 0,1 0 0,0 1 0,-1-1-1,1 1 1,0-1 0,0 0 0,0 1 0,0-1 0,-1 1 0,1-1 0,0 2 0,-2 4 42,0 1-1,1-1 1,0 1-1,0 0 1,1-1 0,-1 1-1,1 0 1,1 0-1,0-1 1,2 13 0,-2-17-16,0 0 0,0 0 0,0 0 0,0-1 0,1 1 0,-1 0 0,0-1 0,1 1 0,-1-1 0,1 1 0,0-1 1,0 0-1,-1 0 0,1 1 0,0-1 0,0 0 0,0-1 0,0 1 0,0 0 0,0-1 0,0 1 0,0-1 1,4 1-1,-1 0 9,1-1-1,-1 0 1,1 0 0,-1 0 0,1 0 0,-1-1 0,9-2 0,-3-1-13,-1-1 0,0 0 0,0 0 0,0-1 0,0 0 0,-1 0 0,0-1 0,-1-1 0,1 0 0,-2 0 0,1 0 0,-1-1 0,11-16 0,-16 18-9,0 1-1,-1 0 1,0-1-1,0 1 1,0-1 0,-1-7-1,0 13-13,8 4 13,6 0 0,0 0 1,1-1 0,18 0-1,-30-2-10,1-1-1,-1 0 0,0 0 0,1-1 0,-1 1 0,0-1 0,0 1 0,0-1 0,0 0 1,0 0-1,-1 0 0,1-1 0,-1 1 0,4-5 0,16-11-16,-19 16 14,0 1 1,0 0-1,1 1 0,-1-1 1,0 0-1,0 1 1,1 0-1,-1 0 1,0 0-1,0 0 0,1 0 1,-1 1-1,0-1 1,0 1-1,1 0 0,-1 0 1,0 0-1,0 1 1,0-1-1,0 1 0,-1-1 1,1 1-1,0 0 1,4 4-1,3 2 14,-1 1 1,0-1-1,-1 1 0,1 1 1,8 14-1,-11-15 65,-1 1 0,-1-1 0,0 1 0,0 0 0,-1 0 0,0 0 0,0 1-1,-2-1 1,1 1 0,-1-1 0,-1 1 0,0 0 0,-2 19 0,-1-11 74,0 1 0,-2-1 0,0 0-1,-1-1 1,-1 1 0,-15 28 0,18-41-120,1-1 1,-1 1-1,0-1 0,0 1 0,-1-1 1,1-1-1,-1 1 0,0-1 1,-1 1-1,1-1 0,-1-1 0,0 1 1,-11 4-1,14-7-31,0 0 1,0 0-1,0 0 0,-1 0 0,1-1 1,0 1-1,-1-1 0,1 0 1,0 0-1,-1 0 0,1-1 1,0 1-1,-1-1 0,1 1 0,0-1 1,0 0-1,-1-1 0,1 1 1,0 0-1,0-1 0,0 0 0,1 0 1,-1 0-1,0 0 0,1 0 1,-1 0-1,1-1 0,0 1 0,-3-4 1,2 1-138,0 0 0,0 0 0,1 0-1,-1 0 1,1 0 0,0-1 0,1 1 0,-1-1 0,1 0 0,0 1 0,0-1 0,1 0 0,0 0 0,0 1 0,0-1-1,1 0 1,0 0 0,0 1 0,0-1 0,1 1 0,3-10 0,1 1-774,1 0 0,0 0-1,0 1 1,1 0 0,1 0 0,0 1-1,13-13 1,10-4-466</inkml:trace>
</inkml:ink>
</file>

<file path=ppt/ink/ink2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58.258"/>
    </inkml:context>
    <inkml:brush xml:id="br0">
      <inkml:brushProperty name="width" value="0.05" units="cm"/>
      <inkml:brushProperty name="height" value="0.05" units="cm"/>
      <inkml:brushProperty name="color" value="#33CCFF"/>
    </inkml:brush>
  </inkml:definitions>
  <inkml:trace contextRef="#ctx0" brushRef="#br0">105 519 9354,'0'-2'434,"-1"1"0,1 0 0,-1 0 0,1-1 0,-1 1 1,1 0-1,-1 0 0,0 0 0,0 0 0,0-1 0,0 1 0,0 0 0,0 1 0,0-1 0,0 0 0,0 0 0,0 0 1,0 1-1,-2-2 0,1 2-223,0 0 0,1 1 0,-1-1 1,0 0-1,0 1 0,0-1 0,1 1 0,-1 0 1,0 0-1,1-1 0,-1 1 0,1 0 1,-1 0-1,1 1 0,-3 1 0,-1 1-12,0 2 0,0-1 0,1 0 0,-1 1 0,1 0 0,0 0 0,1 0 0,-1 1 0,1-1 0,1 1 0,-1 0 0,1-1 0,0 1 0,1 0 0,-2 10 1,2-10-130,0 1 1,0-1 0,1 1-1,0-1 1,1 1 0,-1-1-1,1 1 1,1-1 0,-1 0 0,1 1-1,1-1 1,-1 0 0,1 0-1,6 10 1,-6-14-49,-1 0 0,1 0 0,-1 0 0,1 0-1,0-1 1,0 1 0,1-1 0,-1 1 0,0-1 0,1 0-1,-1-1 1,1 1 0,0-1 0,-1 1 0,1-1 0,0 0-1,0-1 1,0 1 0,0 0 0,0-1 0,0 0 0,0 0 0,0 0-1,0-1 1,0 1 0,-1-1 0,1 0 0,0 0 0,0 0-1,3-3 1,2 1 3,-1-1 0,0 0-1,0 0 1,0-1 0,-1 0-1,1-1 1,-1 1-1,0-1 1,-1-1 0,0 1-1,0-1 1,6-9 0,0-4 56,-1 0-1,-2 0 1,12-33 0,-16 41 71,-2 0 0,0-1 0,0 0 1,-1 0-1,-1 0 0,0 0 0,-2-21 0,-1 28 435,-1 9-155,-3 13-293,0 69-130,5-80-9,1-1-1,0 1 1,1 0 0,-1-1-1,1 1 1,0 0-1,0-1 1,0 1 0,1-1-1,0 0 1,0 1 0,2 4-1,-2-7 1,0 1-1,0-1 0,0 0 0,0 0 1,1 1-1,-1-1 0,0-1 1,1 1-1,-1 0 0,1-1 0,0 1 1,-1-1-1,1 0 0,5 2 0,-2-2 1,-1 0 1,1-1-1,0 1 0,-1-1 0,1-1 0,-1 1 0,1-1 0,0 0 0,-1 0 0,0 0 0,1-1 0,-1 0 0,0 0 0,0 0 0,0-1 0,0 1 0,0-1 0,4-4 0,4-4 3,-1 0 1,-1 0-1,0-1 0,0-1 0,-2 1 0,1-2 0,-2 1 1,0-2-1,0 1 0,-1-1 0,-1 0 0,7-27 0,-6 14 7,-1 1 0,-1-2-1,-2 1 1,0 0-1,-2-1 1,-4-38-1,2 56-16,-6-45 8,6 53 0,1 0 1,-1 0-1,0 0 0,0 0 1,0 0-1,-1 1 0,1-1 1,-1 0-1,1 0 0,-1 1 0,0-1 1,0 1-1,0 0 0,-3-3 1,4 4-2,1 1-1,-1-1 1,0 1 0,1 0 0,-1-1 0,0 1 0,0 0 0,0 0 0,1-1 0,-1 1 0,0 0 0,0 0-1,0 0 1,1 0 0,-1 0 0,0 0 0,0 0 0,0 0 0,1 1 0,-1-1 0,0 0 0,0 0 0,1 1-1,-1-1 1,-1 1 0,-16 17-8,13-10 5,0 1 0,1-1 0,-5 14 0,5-9 8,1 0-1,0 0 1,1 0-1,0 0 1,1 1 0,0-1-1,1 0 1,1 1-1,0-1 1,5 21 0,-5-28-2,1 0 0,0 0 1,1 0-1,-1 0 1,1-1-1,0 1 0,0-1 1,1 1-1,0-1 0,7 7 1,-8-9-3,1 0 0,-1 0 1,1 0-1,0-1 0,0 0 0,0 1 1,0-2-1,1 1 0,-1 0 0,0-1 1,1 0-1,-1 0 0,1 0 1,-1-1-1,1 1 0,4-1 0,2 0 3,-1-1 0,0 0-1,0-1 1,0 0 0,0 0-1,-1-1 1,1-1 0,0 1-1,-1-2 1,0 1 0,0-1-1,-1 0 1,1-1 0,-1 0-1,0-1 1,-1 1 0,13-14-1,-12 10 5,0-1 0,-1 1 0,0-1 0,0-1 0,-1 1 0,-1-1 0,0 0 0,-1 0 0,0-1 0,0 1 0,-2-1 0,1 0 0,0-17 0,-6-40 69,3 64-74,-1 0 1,0 0-1,-1 0 0,0 0 0,0 1 0,0-1 0,0 0 1,-1 1-1,-3-6 0,5 10-4,1 1 0,0 0 1,0-1-1,0 1 0,0 0 0,0-1 0,-1 1 1,1 0-1,0 0 0,0-1 0,-1 1 0,1 0 0,0 0 1,0-1-1,-1 1 0,1 0 0,0 0 0,-1 0 1,1-1-1,0 1 0,-1 0 0,1 0 0,0 0 1,-1 0-1,1 0 0,0 0 0,-1 0 0,1 0 0,0 0 1,-1 0-1,1 0 0,-1 0 0,1 0 0,0 0 1,-1 0-1,1 0 0,0 0 0,-1 0 0,1 1 1,0-1-1,-1 0 0,1 0 0,-9 18 5,2 26 14,6-34-13,1 0-1,1-1 1,0 1 0,0 0 0,1-1 0,0 1 0,0-1-1,1 0 1,7 16 0,-7-20 33,-1 0-1,1-1 0,0 1 1,1-1-1,-1 0 0,1 1 1,0-2-1,0 1 1,0 0-1,0-1 0,0 0 1,1 0-1,0 0 1,0 0-1,-1-1 0,2 0 1,-1 0-1,0 0 0,7 1 1,7 0 115,-13-2-69,0 0 0,1 0 0,-1 0 0,0 1 0,0 0 0,0 0 0,0 1 0,0-1 0,-1 1 0,1 0 0,8 7 0,-15-10-77,0-1-1,1 1 0,-1 0 0,0 0 0,0 0 0,1-1 1,-1 1-1,0 0 0,0 0 0,0 0 0,1 0 0,-1 0 1,0 0-1,0 0 0,0 0 0,1 1 0,-1-1 0,0 0 1,0 0-1,1 1 0,-1-1 0,-1 1 0,-25 13-25,17-7 32,-52 25-13,56-28-5,5-3-18,0-1 0,0 1 1,-1 0-1,1 0 0,0-1 0,0 1 0,-1 0 1,1-1-1,0 1 0,-1-1 0,1 0 0,-1 1 1,1-1-1,0 0 0,-1 0 0,1 0 1,-1 0-1,1 0 0,-1 0 0,1-1 0,0 1 1,-1 0-1,1-1 0,0 1 0,-1-1 0,1 1 1,0-1-1,-1 0 0,1 1 0,0-1 1,0 0-1,-2-2 0,0 1-321,1 0 0,-1 0 0,1 0 0,0-1 0,0 1 0,0-1 1,0 1-1,0-1 0,0 0 0,1 0 0,-1 0 0,1 0 0,0 0 0,0 0 0,0 0 0,-1-6 0,7-7-988</inkml:trace>
</inkml:ink>
</file>

<file path=ppt/ink/ink2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5:58.720"/>
    </inkml:context>
    <inkml:brush xml:id="br0">
      <inkml:brushProperty name="width" value="0.05" units="cm"/>
      <inkml:brushProperty name="height" value="0.05" units="cm"/>
      <inkml:brushProperty name="color" value="#33CCFF"/>
    </inkml:brush>
  </inkml:definitions>
  <inkml:trace contextRef="#ctx0" brushRef="#br0">46 1 17116,'-6'11'6609,"-8"0"-4376,1-2-1537,5-6-2529,3-1 1425</inkml:trace>
</inkml:ink>
</file>

<file path=ppt/ink/ink2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6:06.754"/>
    </inkml:context>
    <inkml:brush xml:id="br0">
      <inkml:brushProperty name="width" value="0.05" units="cm"/>
      <inkml:brushProperty name="height" value="0.05" units="cm"/>
      <inkml:brushProperty name="color" value="#33CCFF"/>
    </inkml:brush>
  </inkml:definitions>
  <inkml:trace contextRef="#ctx0" brushRef="#br0">9 467 7074,'-8'-6'13718,"30"-7"-14377,-8 5 1528,562-301 3758,-538 288-4410,9-7-53,92-38 1,-96 63-949,-53-3-5981,-5 1 4801,-6 3 729</inkml:trace>
</inkml:ink>
</file>

<file path=ppt/ink/ink2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6:07.385"/>
    </inkml:context>
    <inkml:brush xml:id="br0">
      <inkml:brushProperty name="width" value="0.05" units="cm"/>
      <inkml:brushProperty name="height" value="0.05" units="cm"/>
      <inkml:brushProperty name="color" value="#33CCFF"/>
    </inkml:brush>
  </inkml:definitions>
  <inkml:trace contextRef="#ctx0" brushRef="#br0">189 0 7754,'-17'14'8105,"3"1"-4126,-20 36-3923,24-35 813,-86 117 915,82-111-1734,11-13-8,5-6 136,171-39 106,-149 31-285,45-11 10,-66 15-5,0 0-1,1 0 1,-1-1-1,0 1 1,0-1-1,0 0 1,0 1-1,0-1 1,-1-1-1,1 1 1,0 0-1,-1-1 1,0 1-1,1-1 0,2-6 1,-4 8 39,-1-1 1,1 0-1,-1 0 1,0 1-1,0-1 0,0 0 1,0 0-1,0 1 0,0-1 1,0 0-1,-1 0 1,1 1-1,0-1 0,-1 0 1,0 0-1,1 1 1,-1-1-1,0 1 0,0-1 1,0 1-1,0-1 1,-2-1-1,-32-34 758,22 25-616,-4-3-57,14 13-310,-1-1 0,1 1 0,0-1 0,0 1 0,0-1 0,0 0 0,1 0-1,-1 0 1,1-1 0,0 1 0,-1-1 0,-2-6 0,10 4-787,8 0 257</inkml:trace>
</inkml:ink>
</file>

<file path=ppt/ink/ink2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6:09.303"/>
    </inkml:context>
    <inkml:brush xml:id="br0">
      <inkml:brushProperty name="width" value="0.05" units="cm"/>
      <inkml:brushProperty name="height" value="0.05" units="cm"/>
      <inkml:brushProperty name="color" value="#33CCFF"/>
    </inkml:brush>
  </inkml:definitions>
  <inkml:trace contextRef="#ctx0" brushRef="#br0">170 639 6689,'5'-5'767,"0"0"-1,0 0 1,-1-1-1,0 1 1,0-1-1,0 0 1,0 0-1,-1 0 1,0 0-1,0-1 1,3-12-1,-6 19-683,0-1-1,0 1 1,0-1-1,0 1 1,0-1 0,0 1-1,0-1 1,0 1-1,-1-1 1,1 1-1,0-1 1,0 1-1,0 0 1,0-1-1,-1 1 1,1-1-1,0 1 1,0 0-1,-1-1 1,1 1-1,0 0 1,-1-1 0,1 1-1,0 0 1,-1-1-1,1 1 1,-1 0-1,1 0 1,0-1-1,-1 1 1,1 0-1,-1 0 1,-20-1 1208,-18 11-148,30-5-978,0 0 1,0 0 0,1 0-1,0 2 1,0-1 0,0 1 0,1 0-1,0 0 1,0 1 0,1 0-1,0 0 1,-5 9 0,4-4-123,0 0-1,0 1 1,2 0 0,0 0 0,0 0-1,1 1 1,-3 22 0,7-34-41,-1 0 1,1 0-1,0 0 0,0 0 0,0 1 1,0-1-1,0 0 0,1 0 1,0 0-1,-1 0 0,1 0 0,0 0 1,0 0-1,1 0 0,-1 0 1,1-1-1,2 5 0,-3-6-1,1 0-1,-1 0 1,1 0-1,0 0 1,0 0 0,0 0-1,-1 0 1,1 0-1,0-1 1,0 1 0,0-1-1,0 0 1,0 1-1,0-1 1,0 0-1,0 0 1,0 0 0,0 0-1,0-1 1,0 1-1,0 0 1,0-1-1,0 0 1,0 1 0,0-1-1,-1 0 1,3-1-1,4-2-12,1 0-1,-2 0 0,1-1 0,0 0 0,-1-1 1,0 0-1,0 0 0,-1 0 0,0-1 0,0 0 1,0 0-1,-1 0 0,5-9 0,-4 4-6,0 0-1,-1 0 1,0 0-1,-1-1 1,0 1-1,-1-1 1,-1 0-1,2-19 1,-10 45 71,1 0 0,1 1 1,-3 15-1,7-25-41,-1 0-1,1 0 1,0 0 0,1 0 0,-1 0-1,1 0 1,-1 0 0,1 0-1,0 0 1,1-1 0,-1 1-1,1 0 1,0-1 0,-1 1-1,2-1 1,-1 1 0,0-1 0,1 0-1,-1 0 1,5 3 0,-5-4-28,0 0 1,1-1 0,-1 1 0,1-1-1,-1 0 1,1 1 0,-1-1 0,1-1-1,0 1 1,-1 0 0,1-1 0,0 1-1,0-1 1,0 0 0,-1 0 0,1 0-1,0 0 1,0 0 0,0-1 0,-1 1-1,1-1 1,0 0 0,-1 0 0,1 0-1,0 0 1,-1 0 0,1-1 0,3-2-1,4-3-270,-1-1 0,-1 1 0,1-2 0,-1 1 0,-1-1 0,0 0 0,11-18 0,35-77-2118,-41 74 1579,-1 0 0,-1 0 0,9-52 0,3-97-665,-15 107 4254,21-92 0,-28 175-1578,-1-1-1,2 1 0,1 14 1,1 7-500,4 109 918,29 153 0,-11-114-2750,-24-171 809,-1-9 272,0 1-1,0-1 1,0 0-1,0 0 1,1 1-1,-1-1 1,0 0-1,0 1 1,0-1-1,0 0 1,0 1-1,0-1 1,0 0-1,0 1 1,0-1-1,-1 0 1,1 0-1,0 1 1,0-1-1,0 0 1,0 1-1,0-1 0,0 0 1,-1 0-1,1 1 1,0-1-1,0 0 1,0 0-1,-1 1 1,1-1-1,0 0 1,-1 0-1,-8-5-2492,-10-16-874,2-2 1964</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56.865"/>
    </inkml:context>
    <inkml:brush xml:id="br0">
      <inkml:brushProperty name="width" value="0.05" units="cm"/>
      <inkml:brushProperty name="height" value="0.05" units="cm"/>
      <inkml:brushProperty name="color" value="#FF0066"/>
    </inkml:brush>
  </inkml:definitions>
  <inkml:trace contextRef="#ctx0" brushRef="#br0">59 10 5889,'-15'-5'2081,"1"5"-1881,3-4-72,0 8-552,3 4 312</inkml:trace>
</inkml:ink>
</file>

<file path=ppt/ink/ink2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6:09.780"/>
    </inkml:context>
    <inkml:brush xml:id="br0">
      <inkml:brushProperty name="width" value="0.05" units="cm"/>
      <inkml:brushProperty name="height" value="0.05" units="cm"/>
      <inkml:brushProperty name="color" value="#33CCFF"/>
    </inkml:brush>
  </inkml:definitions>
  <inkml:trace contextRef="#ctx0" brushRef="#br0">59 622 9050,'-44'-25'2343,"30"15"-220,14 10-2063,1 0-1,-1 0 1,0 0 0,0 0 0,0 0 0,0 0-1,0 0 1,0 0 0,0 0 0,0-1 0,0 1-1,-1-1 1377,1 1-1376,0 0 0,0 0-1,0 0 1,0 0 0,-1-1 0,1 1 0,0 0-1,13 1 213,1-2 0,-1 0 0,0 0 0,0-1 0,0-1 0,0 0-1,0-1 1,-1 0 0,1-1 0,11-6 0,-7 2-359,1 0 0,-2-2 0,1 0 0,-1-1 0,-1 0 0,17-18 0,-20 14-546,0 0 0,0-1-1,-2 0 1,0-1 0,-1 0 0,10-30-1,-6 17-115,-6 9 518,-1 0 0,-1-1 0,0 0-1,-2 0 1,-1 0 0,-1-46 0,0 6 1638,-2 57 354,-2 14-365,-4 22 486,2 36 291,2 1 0,12 124 1,-6-159-1996,1 0 1,2 0 0,19 56-1,-15-40-2750</inkml:trace>
</inkml:ink>
</file>

<file path=ppt/ink/ink2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6:10.252"/>
    </inkml:context>
    <inkml:brush xml:id="br0">
      <inkml:brushProperty name="width" value="0.05" units="cm"/>
      <inkml:brushProperty name="height" value="0.05" units="cm"/>
      <inkml:brushProperty name="color" value="#33CCFF"/>
    </inkml:brush>
  </inkml:definitions>
  <inkml:trace contextRef="#ctx0" brushRef="#br0">43 201 11642,'-42'-54'4409,"72"39"-3304,0-4-409,6-4-256,-1 0-144,-2 1-304,-3 4-648,-6 2-953,-2 5 985</inkml:trace>
</inkml:ink>
</file>

<file path=ppt/ink/ink2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6:11.458"/>
    </inkml:context>
    <inkml:brush xml:id="br0">
      <inkml:brushProperty name="width" value="0.05" units="cm"/>
      <inkml:brushProperty name="height" value="0.05" units="cm"/>
      <inkml:brushProperty name="color" value="#33CCFF"/>
    </inkml:brush>
  </inkml:definitions>
  <inkml:trace contextRef="#ctx0" brushRef="#br0">0 1041 9962,'8'-3'955,"-1"-1"-1,0 0 1,0 0-1,-1 0 1,1-1-1,-1 1 0,6-7 1,-3 2-330,-1 0 0,0 0 0,-1-1 1,9-14-1,-10 15-471,-1-1 0,0 0-1,-1 0 1,0 0 0,-1 0 0,0 0 0,0-1 0,-1 0 0,0 1-1,-1-1 1,0-18 0,-2 26-151,1 0 0,0 1 0,-1-1-1,1 1 1,-1-1 0,0 1 0,0-1-1,0 1 1,0-1 0,0 1 0,-1 0 0,1-1-1,-1 1 1,1 0 0,-1 0 0,0 0 0,-3-3-1,3 5-3,1-1 0,0 1-1,0-1 1,0 1 0,-1 0 0,1 0-1,0-1 1,-1 1 0,1 0-1,0 0 1,0 0 0,-1 0 0,1 0-1,0 1 1,-1-1 0,1 0-1,0 1 1,0-1 0,0 0 0,-1 1-1,1 0 1,0-1 0,0 1-1,0 0 1,0-1 0,0 1 0,0 0-1,0 0 1,0 0 0,0 0-1,0 0 1,1 0 0,-1 0 0,0 0-1,1 0 1,-1 0 0,0 2-1,-4 7 19,0-1 0,1 1 0,0 0 0,0 0 0,1 1 0,1-1 0,0 1 0,0-1 0,0 14 0,2-17 20,-1 0 1,1 0 0,1 1-1,-1-1 1,1 0 0,0 0-1,1 0 1,0 0-1,0 0 1,0 0 0,1-1-1,0 1 1,1-1-1,7 12 1,-10-16-18,1 0 0,0 0 0,0 0 0,1 0 0,-1 0 0,0 0-1,1-1 1,-1 1 0,1-1 0,-1 0 0,1 1 0,0-1 0,-1 0 0,1-1 0,0 1 0,0 0 0,0-1 0,4 1 0,-2-2-12,-1 1 1,0-1-1,0 0 1,0 0-1,0 0 1,0 0-1,0-1 1,0 0-1,0 0 1,0 0-1,5-3 1,1-4-298,1 0 1,-1 0-1,0-1 1,-1 0-1,0-1 1,12-20-1,-11 14-495,-2 0 0,0-1-1,-1 0 1,6-26 0,13-31-444,-20 65 1607,-2 10 1153,4 18 2322,0 4-2944,2-2-624,-2-6 16,-1 0 1,-1 0 0,0 1 0,-1 0 0,-1 0 0,0 0-1,2 19 1,-5-45-266,-1 0 0,2-1-1,0 1 1,0 0-1,1 0 1,5-15 0,11-42-42,-18 64 1,2-12-22,0 0 0,7-18-1,-9 31 22,0 1 1,-1-1-1,1 1 0,0 0 0,0 0 1,0 0-1,0-1 0,1 1 0,-1 0 1,1 0-1,-1 0 0,1 1 0,0-1 1,-1 0-1,1 1 0,0-1 0,0 1 0,0 0 1,1-1-1,-1 1 0,0 0 0,0 0 1,4-1-1,-4 2 3,0 1 0,-1-1 0,1 0 0,-1 1 0,1-1 0,0 1 0,-1-1 0,1 1 0,-1 0 0,0 0 0,1-1 0,-1 1 0,1 0 0,-1 0 0,0 1 0,0-1 0,0 0 0,0 0 0,1 1 0,-2-1 0,1 0 0,0 1 0,0-1 0,0 1 0,-1-1 0,1 1 0,-1-1 0,1 4 0,3 6 27,-2-1 0,1 1 0,0 12 0,-3-15 14,3 16 381,12 45-1,-15-68-415,1 0-1,-1 0 0,0-1 1,0 1-1,1 0 1,-1 0-1,1-1 1,-1 1-1,0 0 1,1-1-1,-1 1 1,1 0-1,0-1 1,-1 1-1,1-1 0,-1 1 1,1-1-1,0 1 1,-1-1-1,1 1 1,0-1-1,0 0 1,-1 1-1,1-1 1,0 0-1,0 0 1,0 1-1,-1-1 0,1 0 1,0 0-1,0 0 1,0 0-1,-1 0 1,1 0-1,0 0 1,0-1-1,0 1 1,0 0-1,-1 0 1,1-1-1,0 1 0,0 0 1,-1-1-1,1 1 1,0-1-1,-1 1 1,1-1-1,0 1 1,0-2-1,3 0 8,-1-1-1,1 0 1,-1 0-1,0 0 1,0-1-1,0 1 1,0-1 0,2-3-1,27-69-142,-24 54 65,1 0 0,23-38 0,-32 60 80,0 1 1,0-1 0,0 1-1,0-1 1,0 1 0,1-1-1,-1 1 1,0-1 0,0 1-1,0-1 1,1 1 0,-1-1-1,0 1 1,0-1 0,1 1-1,-1-1 1,0 0 0,1 1-1,-1-1 1,1 0 0,-1 1-1,0-1 1,1 0 0,-1 1-1,1-1 1,-1 0 0,1 0-1,-1 1 1,1-1-1,-1 0 1,1 0 0,-1 0-1,1 0 1,-1 0 0,1 0-1,-1 0 1,1 0 0,0 0-1,-1 0 1,1 0 0,1 0-12,0 1-1,0-1 1,1 0 0,-1 0 0,0 0 0,0 0-1,0 0 1,0-1 0,0 1 0,1 0 0,-1-1 0,0 0-1,3-1 1,-4 1 1,1 0-1,-1 1 1,0-1-1,0 0 1,0 0-1,0 0 1,0 0-1,0 0 1,0-1-1,0 1 1,-1 0-1,1 0 1,0-1-1,-1 1 1,1 0-1,-1 0 1,1-1-1,-1-1 1,12-26 4,17-11-6,-28 39 2,-1 0 0,1 0 0,0 1-1,0-1 1,-1 0 0,1 0 0,-1 0 0,1 0 0,-1 0-1,1 0 1,-1 0 0,1-1 0,-1 1 0,0 0-1,0 0 1,0 0 0,1 0 0,-1 0 0,0 0 0,-1-2-1,1 3 0,-1 0 0,1 1 0,-1-1 0,1 0 0,-1 1 0,1-1 0,0 0 0,-1 1 0,1-1 0,-1 0 0,1 1 0,0-1 0,-1 1 0,1-1 0,0 0 0,-1 1 0,1-1 0,0 1 0,0-1 0,0 1 0,-1-1 0,1 1-1,0-1 1,0 1 0,0 0 0,0-1 0,0 1 0,0 0 0,-2 12 20,0-1 0,1 1 0,0-1 0,1 1 0,2 14 0,-2-23-7,1 0-1,-1 0 1,1 0-1,0 0 1,1 0-1,-1 0 1,1 0-1,-1 0 1,1 0-1,0 0 1,1-1 0,-1 1-1,1-1 1,-1 1-1,1-1 1,0 0-1,0 0 1,7 4-1,-9-6-12,0-1-1,1 1 1,-1-1-1,0 0 1,1 1-1,-1-1 1,1 0-1,-1 0 1,1 0-1,-1 0 1,0 0-1,1 0 1,-1 0-1,1 0 1,-1-1-1,1 1 1,-1-1-1,0 1 1,1-1-1,-1 1 1,0-1-1,0 0 1,3-1-1,28-25 0,-25 19 4,5-4-23,0-1 1,-2 0-1,1-1 0,-2-1 1,14-25-1,11-19-114,-29 50 143,-6 8-14,-15 23 7,9-9-2,3-8 1,0 1-1,0 0 1,1 0-1,0 0 0,0 1 1,1-1-1,0 1 1,0-1-1,0 1 0,1 0 1,0 0-1,-1 10 1,2-16-5,0-1 1,0 0 0,0 1 0,0-1 0,0 0-1,1 1 1,-1-1 0,0 0 0,0 1-1,0-1 1,0 0 0,0 1 0,1-1 0,-1 0-1,0 1 1,0-1 0,0 0 0,1 0-1,-1 1 1,0-1 0,0 0 0,1 0 0,-1 0-1,0 1 1,1-1 0,-1 0 0,0 0-1,1 0 1,-1 0 0,0 0 0,1 1 0,-1-1-1,0 0 1,1 0 0,13-6-28,12-17-14,-25 22 38,112-109-641,-108 104 643,1 0 0,-1-1 0,0 1 0,0-1 0,-1-1 0,0 1 0,0-1 0,-1 1 0,0-1 0,3-11 0,0-10 2,6-47 0,-4 22 3,-2 18-2,0 9 8,-2 0-1,0 0 1,-2-54-1,-2 78 15,0 1 0,0-1 0,-1 1-1,1-1 1,-1 1 0,0-1-1,1 1 1,-1-1 0,-3-3-1,4 6-13,0 0-1,0 0 0,0-1 0,0 1 0,0 0 1,0 0-1,-1 0 0,1 0 0,0 0 0,0 0 1,0-1-1,0 1 0,-1 0 0,1 0 0,0 0 1,0 0-1,0 0 0,0 0 0,-1 0 0,1 0 1,0 0-1,0 0 0,0 0 0,-1 0 0,1 0 1,0 0-1,0 0 0,0 0 0,-1 0 0,1 0 1,0 0-1,0 0 0,0 0 0,0 0 0,-1 0 1,1 1-1,0-1 0,0 0 0,0 0 0,-1 0 0,-6 16 271,0 9-45,1 2 0,2-1 0,0 0 0,1 33 0,9 108 349,1-119-1021,-6-46 12,0 1-1,0 0 1,0 0-1,0-1 1,0 1-1,0-1 0,1 1 1,-1-1-1,1 1 1,0-1-1,0 0 1,-1 0-1,1 0 0,3 2 1,6 2-1121</inkml:trace>
</inkml:ink>
</file>

<file path=ppt/ink/ink2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6:12.105"/>
    </inkml:context>
    <inkml:brush xml:id="br0">
      <inkml:brushProperty name="width" value="0.05" units="cm"/>
      <inkml:brushProperty name="height" value="0.05" units="cm"/>
      <inkml:brushProperty name="color" value="#33CCFF"/>
    </inkml:brush>
  </inkml:definitions>
  <inkml:trace contextRef="#ctx0" brushRef="#br0">2 569 11947,'-2'-6'5704,"6"2"-3758,12-3-2705,-10 5 1330,1-1-574,0-1-1,0 0 0,-1 0 1,1-1-1,-1 1 0,7-8 1,4-3-113,-15 13-110,1 0-1,0 1 0,-1-1 1,1 1-1,0-1 1,0 1-1,0 0 0,0 0 1,0 0-1,0 1 1,0-1-1,1 1 1,-1-1-1,0 1 0,0 0 1,4 1-1,-4-1-137,1 0 0,-1 0 0,0 0 0,0 0-1,0-1 1,0 1 0,0-1 0,0 0 0,0 1 0,5-4-1,20-15 8666,-29 20-8164,1-1 0,-1 1 1,0-1-1,0 1 0,0 0 0,1-1 0,-1 1 1,0 0-1,1-1 0,-1 1 0,1 0 0,-1 0 1,1 0-1,-1 0 0,1-1 0,0 1 1,-1 0-1,1 0 0,0 0 0,0 1 0,-13 22 609,-25 25-54,36-47-636,0 0-1,0 0 1,0 1-1,1-1 0,-1 0 1,1 1-1,0 0 0,0-1 1,0 1-1,0-1 1,0 1-1,0 0 0,1 0 1,-1-1-1,1 1 0,0 0 1,0 0-1,0 0 1,0 0-1,1 3 0,-1-5-36,1-1 0,-1 1-1,0 0 1,1-1-1,-1 1 1,1 0 0,-1-1-1,1 1 1,0 0 0,-1-1-1,1 1 1,0-1 0,-1 1-1,1-1 1,0 0 0,-1 1-1,1-1 1,0 0 0,0 1-1,0-1 1,-1 0 0,2 0-1,1 1-4,-1-1 0,0 0 0,0-1 0,1 1 0,-1 0 0,0-1 0,0 1 0,1-1 0,-1 0 0,0 0 0,3-1-1,9-7 37,0 0 0,-1-1 0,0 0 0,0-1 0,-1-1 0,21-25 0,19-19-87,-40 50-13,-11 6 45,-1 0 0,1 0 0,-1 0 0,1 0 0,-1-1 0,1 1 0,-1 0 0,1-1 1,-1 1-1,1 0 0,-1-1 0,1 1 0,-1 0 0,0-1 0,1 1 0,-1-1 0,1 1 0,-1 0 0,0-1 0,0 1 0,1-1 0,-1 1 0,0-1 0,0 0 0,1 1 0,-1-1 0,0 1 0,0-2 0,3-4 5,0 0 1,0 1-1,0-1 0,1 1 0,0-1 0,6-5 0,-7 7 3,0 0-1,1 0 0,-1 0 0,-1 0 1,1-1-1,0 1 0,-1-1 0,0 0 0,0 0 1,-1 0-1,3-10 0,38-231 122,-29 162 130,-32 223 1572,-44 233-1521,44-304-168</inkml:trace>
</inkml:ink>
</file>

<file path=ppt/ink/ink2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6:12.817"/>
    </inkml:context>
    <inkml:brush xml:id="br0">
      <inkml:brushProperty name="width" value="0.05" units="cm"/>
      <inkml:brushProperty name="height" value="0.05" units="cm"/>
      <inkml:brushProperty name="color" value="#33CCFF"/>
    </inkml:brush>
  </inkml:definitions>
  <inkml:trace contextRef="#ctx0" brushRef="#br0">6 141 8498,'-4'2'7374,"3"8"-4854,2 12-1033,0-14-1096,1 0-1,0 0 1,1-1 0,-1 1-1,1-1 1,1 0 0,0 0 0,0 0-1,0 0 1,1-1 0,7 9-1,-8-11-333,0-1-1,0 0 0,0 0 0,1 0 1,-1 0-1,1-1 0,-1 1 0,1-1 1,0-1-1,0 1 0,0-1 0,0 1 1,0-1-1,0-1 0,1 1 0,-1-1 1,0 0-1,10-1 0,-9 0-44,-1 1 0,1-1 0,-1 0 1,0-1-1,1 1 0,-1-1 0,0 0 0,0-1 0,0 1 0,0-1 0,-1 0 0,1 0 0,-1 0 0,1-1 0,-1 1 1,0-1-1,5-8 0,-4 6-176,-2 0 0,1-1 0,-1 1 0,0-1 0,0 0 0,-1 0 0,0 0 0,0-1 0,-1 1 0,0 0 0,0-1 0,-1-11 0,1 13-459,-1 1 0,1-1 0,1 1 0,-1-1 0,1 1 0,0-1 0,0 1 0,0 0 0,1 0 0,0 0-1,0 0 1,0 1 0,8-9 0,-2 3-384,1 0-1,0 1 0,1 0 0,18-12 1,-27 19 1106,0 1 1,0 0-1,0 0 1,0 0 0,0 0-1,0 0 1,1 1-1,-1-1 1,0 0-1,0 1 1,1 0 0,-1-1-1,0 1 1,1 0-1,-1 0 1,0 1-1,1-1 1,-1 0 0,3 2-1,-1-1 196,-1 1 1,0-1-1,0 1 0,0 0 1,0 0-1,0 1 0,0-1 1,-1 0-1,1 1 0,-1 0 1,3 4-1,5 7 1171,-2 1 1,0 1-1,0-1 0,5 21 1,-8-25-751,-2-2-260,-2-5-368,0 0 1,1 1-1,-1-1 1,1 0-1,0 0 1,0 0-1,1 0 1,-1-1-1,1 1 1,6 6-1,-9-10-202,0 0 0,0 0 1,0 0-1,1 0 0,-1 0 0,0 0 0,0 0 0,0 0 0,1 0 0,-1 0 0,0 0 0,0 0 0,0 0 0,0 0 0,1 0 1,-1 0-1,0 0 0,0-1 0,0 1 0,0 0 0,1 0 0,-1 0 0,0 0 0,0 0 0,0 0 0,0 0 0,0-1 1,0 1-1,1 0 0,-1 0 0,0 0 0,0 0 0,0 0 0,0-1 0,0 1 0,0 0 0,0 0 0,0 0 0,0 0 0,0-1 1,0 1-1,0 0 0,0 0 0,0 0 0,0-1 0,0 1 0,0 0 0,0 0 0,0 0 0,0 0 0,0-1 0</inkml:trace>
</inkml:ink>
</file>

<file path=ppt/ink/ink2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6:13.327"/>
    </inkml:context>
    <inkml:brush xml:id="br0">
      <inkml:brushProperty name="width" value="0.05" units="cm"/>
      <inkml:brushProperty name="height" value="0.05" units="cm"/>
      <inkml:brushProperty name="color" value="#33CCFF"/>
    </inkml:brush>
  </inkml:definitions>
  <inkml:trace contextRef="#ctx0" brushRef="#br0">1 113 10354,'0'-4'4065,"1"-3"-2769,17 1-832,-2 3-288,6 3-784,2-5-216,-4 5-824,2-3 2480,-1-2-752</inkml:trace>
  <inkml:trace contextRef="#ctx0" brushRef="#br0" timeOffset="1">181 97 7666,'10'13'738,"12"14"2104,21 36 0,-34-50-1421,0-1 0,19 21 0,-24-29-947,1 0 0,-1 0 0,0 0 0,1 0 0,0-1-1,0 0 1,0 0 0,0 0 0,0-1 0,10 4 0,-18-31 2644,1 15-3094,-2-16 231,1-1 0,0-53 0,4 72-410,0 0 0,0-1 0,0 1 0,1 0 0,0 0-1,1 0 1,0 0 0,0 0 0,1 1 0,0-1 0,0 1 0,1 0-1,0 0 1,6-6 0,-10 12-108,0 0-1,0 0 1,0 1-1,0-1 1,0 0 0,0 1-1,0-1 1,1 1-1,-1-1 1,0 1 0,0 0-1,1 0 1,-1-1-1,0 1 1,0 0 0,1 0-1,-1 0 1,0 0-1,0 0 1,1 1 0,-1-1-1,0 0 1,0 1-1,0-1 1,1 0 0,-1 1-1,0 0 1,0-1 0,0 1-1,0 0 1,2 0-1,5 4-1600,2-2 352</inkml:trace>
</inkml:ink>
</file>

<file path=ppt/ink/ink2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6:13.789"/>
    </inkml:context>
    <inkml:brush xml:id="br0">
      <inkml:brushProperty name="width" value="0.05" units="cm"/>
      <inkml:brushProperty name="height" value="0.05" units="cm"/>
      <inkml:brushProperty name="color" value="#33CCFF"/>
    </inkml:brush>
  </inkml:definitions>
  <inkml:trace contextRef="#ctx0" brushRef="#br0">0 181 9650,'21'-10'1622,"20"-4"10308,-42 21-8585,-2 22-3090,2-17 558,0 1-704,0 0 0,1-1 1,0 1-1,5 24 0,-5-34-98,1 0 0,0 0 0,0-1 0,0 1 1,0 0-1,0 0 0,1-1 0,-1 1 0,1-1 0,0 1 0,-1-1 1,1 0-1,3 3 0,-3-4-11,0 0-1,0 0 1,-1 0 0,1 0 0,0-1 0,0 1-1,0-1 1,0 1 0,0-1 0,0 1-1,0-1 1,0 0 0,0 0 0,0 0-1,0-1 1,0 1 0,0 0 0,0-1-1,0 1 1,0-1 0,0 1 0,2-2-1,1-1-8,0 0-1,-1 1 0,0-1 1,1-1-1,-1 1 0,0-1 1,-1 1-1,1-1 0,-1 0 1,0 0-1,0-1 1,0 1-1,0-1 0,-1 1 1,1-1-1,-1 0 0,2-7 1,3-12-30,-1 1 1,4-33 0,-9 51 38,1-5 5,-1 1-1,0-1 0,-1 1 0,0-1 0,-1-12 1,3 28 9,0 0 0,0-1 1,1 1-1,0-1 0,0 0 0,0 0 1,1 0-1,0-1 0,0 1 1,0-1-1,1 0 0,-1 0 0,6 4 1,-8-7-14,-1 0 1,1-1 0,0 1 0,-1 0-1,1-1 1,0 1 0,0-1 0,-1 0-1,1 0 1,0 1 0,0-1 0,0 0-1,-1 0 1,1-1 0,0 1 0,0 0-1,0-1 1,-1 1 0,1-1 0,0 1-1,-1-1 1,1 0 0,1-1 0,35-24 31,-30 20-24,27-25 4,-19 17 46,0 0 1,1 0-1,29-16 1,-42 28-26,0 0 0,0 0 0,0 0 0,0 1 0,0-1 0,0 1 0,0 0 0,1 0 0,-1 0 1,0 1-1,1-1 0,-1 1 0,1 0 0,-1 1 0,0-1 0,1 1 0,-1 0 0,0 0 0,0 0 0,1 0 0,-1 1 1,7 3-1,-9-3-12,0-1 1,0 0-1,0 1 0,-1 0 1,1-1-1,-1 1 1,1 0-1,-1 0 1,1-1-1,-1 1 1,0 0-1,0 0 1,0 1-1,0-1 1,0 0-1,-1 0 1,1 0-1,-1 1 1,1-1-1,-1 0 0,0 0 1,0 1-1,0-1 1,0 0-1,0 1 1,0-1-1,-1 0 1,1 0-1,-1 1 1,0-1-1,1 0 1,-1 0-1,0 0 1,0 0-1,-3 4 1,-2 5 51,-1 0 0,0-1 1,-1 0-1,0 0 0,-11 10 1,5-7-32,-1 0 1,0 0 0,-1-2 0,-25 15 0,33-22-160,0 1 0,0-2 0,-1 1 0,1-1 0,-1 0 0,0-1 0,0 0 0,0-1 0,0 0 0,0 0 0,-16-1 0,23 0-19,0 0 0,0 0 0,0-1 1,0 1-1,0-1 0,0 1 0,0-1 0,0 0 0,0 1 0,0-1 0,0 0 0,1 0 0,-1 0 0,0-1 0,1 1 0,-1 0 0,1-1 0,-1 1 0,1-1 1,0 1-1,-3-4 0,-3-28-694</inkml:trace>
</inkml:ink>
</file>

<file path=ppt/ink/ink2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6:14.177"/>
    </inkml:context>
    <inkml:brush xml:id="br0">
      <inkml:brushProperty name="width" value="0.05" units="cm"/>
      <inkml:brushProperty name="height" value="0.05" units="cm"/>
      <inkml:brushProperty name="color" value="#33CCFF"/>
    </inkml:brush>
  </inkml:definitions>
  <inkml:trace contextRef="#ctx0" brushRef="#br0">27 93 19476,'6'4'9418,"-9"-12"-8490,-9-14-1296,4-5-1072,-2-12 880</inkml:trace>
</inkml:ink>
</file>

<file path=ppt/ink/ink2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6:24.009"/>
    </inkml:context>
    <inkml:brush xml:id="br0">
      <inkml:brushProperty name="width" value="0.05" units="cm"/>
      <inkml:brushProperty name="height" value="0.05" units="cm"/>
      <inkml:brushProperty name="color" value="#33CCFF"/>
    </inkml:brush>
  </inkml:definitions>
  <inkml:trace contextRef="#ctx0" brushRef="#br0">2 546 10290,'-1'-3'4209,"9"-6"-2497,6-7-63,11-5-417,4-6-112,7-1-159,2-2-57,11-5-16,0-3-56,14-1-224,2-3-184,-5 4-232,-6 2-192,-15-2-776,-2 8-296,-10-5-1337,0-1-295,4-8 1696</inkml:trace>
</inkml:ink>
</file>

<file path=ppt/ink/ink2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6:24.503"/>
    </inkml:context>
    <inkml:brush xml:id="br0">
      <inkml:brushProperty name="width" value="0.05" units="cm"/>
      <inkml:brushProperty name="height" value="0.05" units="cm"/>
      <inkml:brushProperty name="color" value="#33CCFF"/>
    </inkml:brush>
  </inkml:definitions>
  <inkml:trace contextRef="#ctx0" brushRef="#br0">4 1 10434,'-3'7'6250,"3"6"-3943,7 14-1769,-5-22 281,39 148 3071,11 79-2496,-49-211-1354,0-1-27,0 0 1,1-1-1,1 0 0,1 0 1,1 0-1,10 21 1,-16-40-14,-1 1 0,0 0 1,1 0-1,-1-1 0,0 1 1,1 0-1,-1-1 0,1 1 1,-1-1-1,1 1 0,-1-1 1,1 1-1,0-1 0,-1 1 1,1-1-1,0 1 0,-1-1 1,1 0-1,0 1 1,-1-1-1,1 0 0,0 0 1,0 1-1,-1-1 0,1 0 1,0 0-1,0 0 0,-1 0 1,1 0-1,0 0 0,0 0 1,0 0-1,-1 0 0,1-1 1,0 1-1,0 0 0,-1 0 1,1-1-1,0 1 1,-1-1-1,1 1 0,0 0 1,-1-1-1,1 1 0,0-1 1,-1 1-1,1-1 0,-1 0 1,1 1-1,-1-1 0,0 1 1,1-1-1,-1 0 0,1 0 1,-1 1-1,0-1 0,1-1 1,4-7 17,0 0 0,-1-1 0,5-13 0,-7 17-8,16-50 29,-12 35-60,1 0 0,1 0 0,1 0 0,0 2 0,20-32 1,-28 49 20,1 0 0,-1 0 0,1 1 0,-1-1 0,1 0 0,0 0 0,0 1 0,0-1 0,0 1 0,0 0 0,0 0 0,0-1 0,0 1 0,0 0 0,1 1 0,-1-1 0,0 0 0,1 1 0,-1-1 0,4 1 0,-3 0 10,0 1 0,0-1 1,0 1-1,1 0 1,-1 0-1,0 0 1,-1 0-1,1 1 0,0-1 1,0 1-1,-1 0 1,1 0-1,3 3 1,4 5 82,-1 0 0,0 0 1,-1 1-1,0 0 1,0 0-1,5 14 1,-8-15-4,0-1 0,1 0 0,0-1 0,0 1 0,1-1 0,11 11 0,-17-18-193,1 0 0,-1 1 0,1-1 0,-1 0 0,1 0 0,0 1 0,-1-1 0,1-1 0,0 1 0,0 0 0,0 0 1,0-1-1,0 1 0,0-1 0,0 1 0,0-1 0,0 0 0,0 0 0,0 0 0,0 0 0,0 0 0,0-1 0,0 1 0,0-1 0,0 1 0,0-1 0,0 1 1,-1-1-1,1 0 0,0 0 0,0 0 0,-1 0 0,1 0 0,0-1 0,-1 1 0,1 0 0,-1-1 0,0 1 0,3-4 0,29-48-5510,-12 14 4119</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23.940"/>
    </inkml:context>
    <inkml:brush xml:id="br0">
      <inkml:brushProperty name="width" value="0.05" units="cm"/>
      <inkml:brushProperty name="height" value="0.05" units="cm"/>
      <inkml:brushProperty name="color" value="#FF0066"/>
    </inkml:brush>
  </inkml:definitions>
  <inkml:trace contextRef="#ctx0" brushRef="#br0">11 18 9146,'-6'0'3321,"1"-6"-2961,9 1-184,-4 3-688,0 1-609,7-3 737</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57.828"/>
    </inkml:context>
    <inkml:brush xml:id="br0">
      <inkml:brushProperty name="width" value="0.05" units="cm"/>
      <inkml:brushProperty name="height" value="0.05" units="cm"/>
      <inkml:brushProperty name="color" value="#FF0066"/>
    </inkml:brush>
  </inkml:definitions>
  <inkml:trace contextRef="#ctx0" brushRef="#br0">85 61 6841,'-65'-36'2598,"47"21"3558,18 15-6075,-1 0-1,1 0 0,0 0 0,0-1 1,0 1-1,0 0 0,0 0 1,0 0-1,0-1 0,0 1 0,0 0 1,0 0-1,0-1 0,0 1 1,0 0-1,0 0 0,0 0 0,0-1 1,0 1-1,0 0 0,0 0 1,0 0-1,0-1 0,1 1 0,-1 0 1,0 0-1,0 0 0,0-1 1,0 1-1,0 0 0,1 0 0,-1 0 1,0 0-1,0 0 0,0-1 1,0 1-1,1 0 0,-1 0 1,0 0-1,0 0 0,0 0 0,1 0 1,22-2 933,-20 2-1012,0 1 1,-1 0 0,1 0-1,0 0 1,-1 0-1,1 0 1,-1 0 0,0 1-1,1-1 1,-1 1 0,0 0-1,0 0 1,0 0-1,0 0 1,0 0 0,-1 0-1,1 0 1,-1 0 0,1 1-1,-1-1 1,1 4 0,3 5-26,-1 1 1,-1-1 0,3 22 0,4 10 647,2-23 750,-10-17-1376,-1-1 0,1 1 1,0 0-1,-1-1 0,1 1 0,-1 0 1,0 0-1,0 0 0,0 0 1,0 0-1,0 4 0,-1-3 9,0 0 0,0 0-1,-1 0 1,1 0 0,-1 0 0,0 0-1,0 0 1,0 0 0,-1 0 0,1 0-1,-1 0 1,0-1 0,-3 5 0,-2 2-1000,-1 0 0,-17 16 0,18-18-220,3-7-1194,2-1 1656</inkml:trace>
</inkml:ink>
</file>

<file path=ppt/ink/ink2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6:24.929"/>
    </inkml:context>
    <inkml:brush xml:id="br0">
      <inkml:brushProperty name="width" value="0.05" units="cm"/>
      <inkml:brushProperty name="height" value="0.05" units="cm"/>
      <inkml:brushProperty name="color" value="#33CCFF"/>
    </inkml:brush>
  </inkml:definitions>
  <inkml:trace contextRef="#ctx0" brushRef="#br0">16 26 9818,'-13'46'8733,"11"8"-4841,2-48-3746,0-1 1,0 1-1,1 0 0,0 0 0,1-1 0,-1 1 1,1-1-1,0 1 0,0-1 0,1 0 1,0 1-1,0-1 0,0-1 0,0 1 0,5 5 1,-6-9-135,0 1 0,0 0 1,0-1-1,0 1 0,0-1 1,0 0-1,0 1 0,1-1 1,-1 0-1,1-1 0,-1 1 1,0 0-1,1-1 0,-1 1 1,1-1-1,0 0 0,-1 0 1,1 0-1,-1 0 0,5-1 1,-3 0-7,0 0 0,0-1 0,0 0 1,0 0-1,0 0 0,-1 0 0,1 0 1,-1-1-1,1 0 0,-1 0 0,3-3 1,7-9-2,-1 0 0,-1 0 0,-1-1 1,11-20-1,-13 20 12,0 1 0,-1-2 0,10-28 0,-18 48 4,1 0 0,1 0 0,-1 1 0,0-1 0,1 0 0,-1 0 0,1 0 0,0 0 0,0 0 0,0 0 0,1 0 0,2 4 0,19 31 22,-20-34-45,0 0 0,0 0 1,0 0-1,1 0 0,-1 0 0,1-1 1,0 1-1,0-1 0,1 0 0,-1-1 1,1 1-1,-1-1 0,1 1 0,0-1 1,0-1-1,0 1 0,6 1 0,-8-3-131,0 0 0,0 0 0,0 0 0,0-1 0,0 1 0,-1-1 0,1 1-1,0-1 1,0 0 0,0 0 0,-1 0 0,1 0 0,-1-1 0,1 1 0,-1-1 0,1 0-1,-1 1 1,0-1 0,0 0 0,0 0 0,0-1 0,0 1 0,0 0 0,0-1-1,-1 1 1,0-1 0,1 1 0,-1-1 0,1-2 0,31-72-8574,-24 50 6674</inkml:trace>
</inkml:ink>
</file>

<file path=ppt/ink/ink2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6:25.422"/>
    </inkml:context>
    <inkml:brush xml:id="br0">
      <inkml:brushProperty name="width" value="0.05" units="cm"/>
      <inkml:brushProperty name="height" value="0.05" units="cm"/>
      <inkml:brushProperty name="color" value="#33CCFF"/>
    </inkml:brush>
  </inkml:definitions>
  <inkml:trace contextRef="#ctx0" brushRef="#br0">1 213 7570,'38'-69'3552,"-38"68"-3422,0 1-1,0-1 0,1 0 0,-1 1 0,0-1 0,0 0 0,1 1 1,-1-1-1,1 1 0,-1-1 0,0 1 0,1-1 0,-1 1 0,1-1 1,-1 1-1,1-1 0,-1 1 0,1-1 0,0 1 0,-1 0 0,1-1 1,-1 1-1,1 0 0,0 0 0,-1 0 0,1-1 0,0 1 0,-1 0 1,1 0-1,0 0 0,-1 0 0,1 0 0,0 0 0,0 0 1,-1 0-1,1 1 0,0-1 0,-1 0 0,1 0 0,-1 0 0,1 1 1,0-1-1,-1 0 0,1 1 0,-1-1 0,1 0 0,0 1 0,0 0 1,16 26 2606,-15-23-2129,0 0-451,0 1 0,0-1 1,0 1-1,0 0 1,-1-1-1,0 1 0,0 0 1,0 0-1,-1 0 0,0 0 1,1-1-1,-2 1 0,1 0 1,-1 0-1,1 0 0,-1 0 1,-1 0-1,1-1 0,-1 1 1,-2 5-1,-7 35-45,14-60-96,1 0 1,0 0-1,1 1 0,0 0 1,14-25-1,2-4-16,-21 40 2,1 1 1,0 0-1,0 0 1,0 0-1,0 0 1,0 1 0,1-1-1,-1 0 1,0 0-1,1 1 1,0-1-1,-1 1 1,1-1-1,0 1 1,0 0 0,-1 0-1,1 0 1,0 0-1,3-1 1,-4 2 2,1 0 0,-1 0-1,1 0 1,-1 1 0,1-1 0,-1 0 0,0 1 0,1-1-1,-1 1 1,1 0 0,-1-1 0,0 1 0,0 0 0,1 0-1,-1 0 1,0 0 0,0 0 0,0 0 0,0 0 0,0 0 0,0 1-1,0-1 1,0 0 0,-1 1 0,1-1 0,0 0 0,-1 1-1,1 1 1,6 12 32,-5-9 3,1 0 1,-1-1-1,1 1 1,0-1 0,1 0-1,-1 0 1,1 0-1,0 0 1,0 0-1,6 4 1,-10-9-32,1 0 0,0 0 0,-1 0 0,1 0-1,0 1 1,-1-1 0,1 0 0,0 0 0,0 0 0,-1-1 0,1 1 0,0 0 0,-1 0-1,1 0 1,0 0 0,-1-1 0,1 1 0,-1 0 0,1-1 0,0 1 0,-1 0-1,1-1 1,-1 1 0,1-1 0,-1 1 0,1-1 0,-1 1 0,1-1 0,-1 1 0,0-1-1,1 1 1,-1-1 0,0 0 0,1 1 0,-1-2 0,15-29 297,-12 23-207,9-21 105,-4 10-133,0 1 1,0 0-1,2 0 0,12-16 1,-19 30-46,-1 1 0,1-1-1,0 1 1,0 0 0,0 0 0,0 0 0,1 0 0,-1 1-1,1 0 1,-1-1 0,1 1 0,0 1 0,0-1 0,0 0 0,0 1-1,0 0 1,0 0 0,1 0 0,-1 0 0,0 1 0,1 0-1,-1 0 1,0 0 0,7 1 0,-9 0-16,0-1 0,0 1 0,0-1 0,-1 1 0,1 0 0,0 0 0,-1 0 0,1 0 0,-1 0 0,1 0 0,-1 0-1,1 1 1,-1-1 0,0 0 0,1 1 0,-1-1 0,0 1 0,0 0 0,0-1 0,0 1 0,-1 0 0,1-1 0,0 1 0,-1 0 0,1 3 0,1 4-372,-1 1 1,0-1-1,-1 18 1,0-17-541,0-10 813,0 0-1,0 0 1,0 1 0,0-1 0,0 0 0,0 1 0,0-1 0,0 0 0,0 1 0,0-1 0,0 0-1,0 0 1,0 1 0,0-1 0,0 0 0,0 1 0,0-1 0,0 0 0,1 0 0,-1 1 0,0-1 0,0 0-1,0 1 1,0-1 0,1 0 0,-1 0 0,0 0 0,0 1 0,1-1 0,-1 0 0,0 0 0,0 0-1,1 1 1,-1-1 0,0 0 0,0 0 0,1 0 0,-1 0 0,0 0 0,1 0 0,9-6 794,1-7-352</inkml:trace>
</inkml:ink>
</file>

<file path=ppt/ink/ink2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6:25.947"/>
    </inkml:context>
    <inkml:brush xml:id="br0">
      <inkml:brushProperty name="width" value="0.05" units="cm"/>
      <inkml:brushProperty name="height" value="0.05" units="cm"/>
      <inkml:brushProperty name="color" value="#33CCFF"/>
    </inkml:brush>
  </inkml:definitions>
  <inkml:trace contextRef="#ctx0" brushRef="#br0">111 163 9954,'-3'5'6936,"-12"12"-3845,-8 9-2100,19-20-777,-10 15 488,-18 33 0,29-48-686,0 0 0,0 1 0,1-1-1,0 0 1,0 1 0,1-1 0,0 1-1,0-1 1,0 1 0,1 0 0,0 6 0,0-12-17,0 0 1,0 0-1,0 0 1,0 0-1,1 0 1,-1 0-1,0 0 0,0 0 1,1 0-1,-1 0 1,1 0-1,-1 0 1,1 0-1,-1 0 1,1 0-1,0-1 1,-1 1-1,1 0 1,0 0-1,0 0 1,0-1-2,0 0 0,0 1 0,-1-1 0,1 0 0,0 0 0,0 0 0,-1 0 0,1 0 1,0 0-1,0 0 0,-1 0 0,1 0 0,0-1 0,0 1 0,-1 0 0,1 0 0,0-1 0,-1 1 0,1 0 0,1-1 0,1-2-7,0 1 0,1-1 0,-1 0 0,0 0 0,0 0 0,0 0 0,3-6 0,6-10-8,6-9 29,-1-2 0,13-31-1,-29 58 4,2-6-13,1 0 1,0 1-1,1-1 0,5-7 0,-9 14 27,0 1 0,0 0 0,0-1-1,0 1 1,0 0 0,0 0-1,1 0 1,-1 0 0,0 0-1,0 0 1,1 0 0,-1 0-1,1 0 1,-1 0 0,1 1-1,-1-1 1,1 1 0,-1-1-1,1 1 1,0 0 0,-1 0 0,1-1-1,0 1 1,-1 0 0,1 0-1,-1 1 1,1-1 0,0 0-1,-1 0 1,1 1 0,2 0-1,-1 2 34,0 0-1,0 0 1,-1 0-1,0 0 1,1 1-1,-1-1 1,0 1-1,0-1 1,-1 1-1,1 0 1,-1 0-1,2 6 1,3 7 43,1-2-13,-3-8 111,-2-14-5,11-26-151,-2 8-39,1 1 0,1 0 1,1 1-1,18-21 1,-26 37 69,0 1 0,0-1 0,0 1 0,1 1 0,0-1 1,0 1-1,0 0 0,9-4 0,-12 8 40,0-1 1,0 1-1,1-1 1,-1 1-1,0 0 0,1 1 1,-1-1-1,0 1 1,1 0-1,-1 0 0,1 0 1,-1 0-1,1 1 1,-1 0-1,0 0 1,0 0-1,6 2 0,-6-1 20,0 1 0,-1-1-1,1 1 1,0-1 0,-1 1 0,0 0-1,1 0 1,4 7 0,4 12-1746,-12-21 1151,0 0 0,0 0 0,1 0 1,-1 0-1,0 0 0,0 1 0,0-1 0,0 0 0,0 0 0,0 0 0,0 0 1,-1 0-1,1 1 0,0-1 0,-1 0 0,0 1 0,-5 4-1999</inkml:trace>
</inkml:ink>
</file>

<file path=ppt/ink/ink2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6:27.238"/>
    </inkml:context>
    <inkml:brush xml:id="br0">
      <inkml:brushProperty name="width" value="0.05" units="cm"/>
      <inkml:brushProperty name="height" value="0.05" units="cm"/>
      <inkml:brushProperty name="color" value="#33CCFF"/>
    </inkml:brush>
  </inkml:definitions>
  <inkml:trace contextRef="#ctx0" brushRef="#br0">173 752 8850,'-8'-1'781,"5"1"-400,1 0 0,-1 0 0,1-1 0,-1 1 1,1 0-1,0-1 0,-1 0 0,1 1 0,0-1 0,-1 0 1,1 0-1,0-1 0,0 1 0,0 0 0,0-1 0,0 1 1,0-1-1,-2-2 0,3 3-229,0 1 0,1-1 0,-1 1 0,0-1 0,0 1 0,0-1 0,0 1 0,1-1 0,-1 1 0,0 0 0,0 0 0,0-1 0,0 1 0,0 0 0,0 0 0,0 0 0,0 0 0,0 0 0,0 0 0,0 1 0,0-1 0,1 0 0,-1 0 0,0 0 0,0 1 0,0-1 0,0 1 0,0-1 0,1 1 0,-1-1 0,0 1 0,0-1 0,1 1 0,-1 0 0,0-1 0,1 1 0,-1 0 0,0-1 0,0 2 0,-27 34 722,26-32-580,-8 11 182,0 1 0,-11 26 0,18-36-397,1 1 1,-1-1-1,1 1 0,1-1 0,0 1 0,0 0 1,0-1-1,0 1 0,1 0 0,1 10 0,0-14-72,0 1-1,0-1 0,0 0 0,1 0 1,-1 0-1,1 0 0,0 0 0,0 0 0,0-1 1,0 1-1,0 0 0,0-1 0,1 0 1,-1 1-1,1-1 0,0 0 0,-1-1 1,1 1-1,0 0 0,0-1 0,0 1 1,0-1-1,1 0 0,-1 0 0,0 0 1,0-1-1,1 1 0,4-1 0,4 2-3,0-1 1,1-1-1,-1 0 0,0-1 0,0-1 0,19-4 0,-14 1-5,-1 0-1,-1-2 1,1 0 0,-1-1 0,0-1-1,-1 0 1,0-1 0,0 0-1,-1-1 1,-1-1 0,21-23 0,-14 12 14,0-2 1,-2-1-1,0 0 1,-2-1-1,20-48 1,-33 68 35,0 1 0,0-1 0,0 0 0,-1 1 0,0-1 0,0 0 0,-1-9 0,0 15-27,0 0-1,0 0 1,0 0 0,0 0-1,0 0 1,-1 0 0,1 0-1,0 0 1,-1 0-1,1 0 1,-1 0 0,1 0-1,-1 0 1,1 0-1,-1 1 1,1-1 0,-1 0-1,0 0 1,0 1 0,1-1-1,-1 0 1,-1 0-1,0 0-3,0 1 0,0 0 0,1 0 0,-1 0-1,0 0 1,1 0 0,-1 0 0,0 0 0,0 1-1,1-1 1,-1 1 0,0-1 0,1 1 0,-1 0-1,1-1 1,-1 1 0,1 0 0,-3 2 0,1-1-9,-1 0 1,1 0 0,0 0 0,0 0-1,1 1 1,-1 0 0,0-1-1,1 1 1,0 0 0,-1 0 0,1 1-1,0-1 1,1 0 0,-1 1-1,1-1 1,-1 1 0,1-1 0,0 1-1,0-1 1,1 1 0,-1 6 0,1-7-9,0 0 1,0 1-1,1-1 1,-1 0-1,1 0 1,0 0-1,0 0 1,0 0-1,1 0 1,-1 0-1,1 0 1,-1 0-1,1 0 1,0-1-1,0 1 1,0-1-1,0 0 1,1 1-1,-1-1 1,1 0-1,-1 0 1,1 0-1,0-1 1,0 1-1,4 1 1,0 0-4,0 0 1,0-1-1,0 0 0,0 0 1,1 0-1,-1-1 0,1 0 1,-1-1-1,1 1 0,-1-2 1,1 1-1,0-1 0,8-2 1,-6 1 0,0-2-1,0 1 1,-1-1 0,1-1 0,-1 0 0,0 0 0,0 0 0,14-13 0,-10 6 19,0 0-1,-1 0 1,-1-1 0,0-1-1,-1 0 1,0-1 0,-1 0-1,-1 0 1,-1-1 0,0 0-1,6-21 1,-7 11 20,-1-1 0,-1 0 1,-1 0-1,-2 0 0,0 0 0,-2-1 0,-7-41 0,7 64-32,-1-1-1,0 0 0,0 1 1,0 0-1,0-1 0,-1 1 1,0 0-1,0 0 0,-5-5 1,8 9-3,-1 0-1,1 0 1,-1 1 0,0-1 0,0 0 0,1 1 0,-1-1 0,0 1-1,0-1 1,0 1 0,1-1 0,-1 1 0,0 0 0,0-1-1,0 1 1,0 0 0,0 0 0,0 0 0,0-1 0,0 1-1,0 0 1,0 0 0,-1 1 0,1-1 0,-1 1 0,1 0 0,-1 0 0,1 0 0,0 0 0,-1 1 0,1-1 0,0 0 0,0 0 0,0 1 0,0-1 0,0 1 0,0-1 0,1 0 0,-1 1 0,0 0 0,1-1 0,-2 3 0,-2 9 2,0 0 0,1 0 0,1 0 1,0 0-1,0 0 0,1 0 0,1 1 0,0-1 1,1 0-1,1 0 0,0 1 0,0-1 0,8 21 1,-8-27-5,1 0 0,-1-1 0,2 1 0,-1-1 0,0 0 0,1 0 0,1 0 0,-1-1 0,1 1 0,-1-1 0,1 0 0,1 0 0,-1-1 0,1 0 0,0 0 0,0 0 0,0 0 0,0-1 0,1 0 0,-1 0-1,1-1 1,0 0 0,0 0 0,0-1 0,0 0 0,0 0 0,7 0 0,-8-1 1,1 0-1,-1 0 1,0-1-1,0 0 1,0 0-1,-1-1 0,1 0 1,0 0-1,0 0 1,-1 0-1,1-1 0,-1 0 1,0 0-1,5-4 1,-3 1 1,-1 0 1,0 0 0,0-1 0,-1 1-1,1-1 1,-2 0 0,1-1 0,-1 1-1,4-10 1,-2 3 5,-1 0 1,-1 0-1,0-1 1,-1 1-1,0-1 1,-2 0-1,1 0 0,-2 0 1,0 0-1,-1 0 1,-3-19-1,-11-27 43,-25-64 0,39 123-51,0 0 1,0 0 0,1 0 0,-1 0 0,0 0 0,-1 0 0,1 0 0,0 0 0,-1 0 0,1 1 0,-2-3 0,3 4-2,-1 0 1,1 0 0,-1-1-1,1 1 1,0 0 0,-1 0-1,1 0 1,-1 0 0,1-1 0,-1 1-1,1 0 1,-1 0 0,1 0-1,-1 0 1,1 0 0,0 0 0,-1 0-1,1 0 1,-1 0 0,1 1-1,-1-1 1,1 0 0,-1 0-1,1 0 1,0 0 0,-1 1 0,1-1-1,-1 0 1,1 0 0,0 1-1,-1-1 1,-1 3-4,0-1 0,0 1-1,0 0 1,1-1 0,-1 1 0,1 0-1,0 0 1,0 0 0,0 0 0,0 0-1,-1 7 1,1 1 5,0 0-1,1 0 0,1-1 1,-1 1-1,2 0 0,-1 0 1,2 0-1,-1-1 0,1 1 1,1-1-1,0 0 0,1 0 1,0 0-1,0-1 0,1 1 1,0-1-1,0-1 0,1 1 1,0-1-1,1 0 0,0-1 1,10 8-1,-14-12 2,-1 0 0,0-1 0,1 0-1,0 0 1,-1 0 0,1 0 0,0-1-1,0 1 1,0-1 0,0 0 0,0 0-1,1 0 1,-1-1 0,0 1 0,0-1 0,0 0-1,1-1 1,6 0 0,3-2 15,0-1-1,-1-1 1,1 0-1,14-8 1,-15 7 88,1 0 1,-1 1-1,22-6 1,-31 11-33,0-1-1,0 0 1,0 1-1,0 0 1,1 0 0,-1 0-1,0 1 1,0-1 0,0 1-1,0 0 1,0 0 0,5 2-1,-8-3-52,-1 1 0,1-1 0,0 1 0,0-1 0,-1 1 1,1 0-1,0-1 0,-1 1 0,1 0 0,0-1 0,-1 1 0,1 0 0,-1 0 0,1-1 0,-1 1 0,0 0 0,1 0 0,-1 0 0,0 0 0,0 0 0,1 0 0,-1 1 0,0 0-6,-1 0 0,1 0 0,0 1 0,-1-1 0,0 0-1,1 0 1,-1 0 0,0 0 0,0 0 0,0 0-1,0 0 1,-1 0 0,-1 2 0,-12 14 18,-1 0 0,0-1 0,-2-1 1,0 0-1,0-2 0,-1 0 0,-42 22 0,55-33-69,0 0-1,0-1 0,0 0 0,0 0 0,-1-1 1,1 0-1,0 0 0,-12 1 0,16-2-29,0-1 1,1 1-1,-1 0 0,0 0 0,0-1 0,0 1 0,0-1 0,0 1 0,1-1 0,-1 0 0,0 0 0,1 0 0,-1 0 1,0 0-1,1 0 0,-1 0 0,1-1 0,0 1 0,-1 0 0,1-1 0,0 1 0,0-1 0,0 0 0,0 1 0,0-1 0,0 0 1,1 0-1,-1 1 0,0-1 0,1 0 0,-1 0 0,1 0 0,0-2 0,-1-3-235,0 0 1,1 0-1,0 0 0,2-11 1,12-49-607</inkml:trace>
</inkml:ink>
</file>

<file path=ppt/ink/ink2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6:27.747"/>
    </inkml:context>
    <inkml:brush xml:id="br0">
      <inkml:brushProperty name="width" value="0.05" units="cm"/>
      <inkml:brushProperty name="height" value="0.05" units="cm"/>
      <inkml:brushProperty name="color" value="#33CCFF"/>
    </inkml:brush>
  </inkml:definitions>
  <inkml:trace contextRef="#ctx0" brushRef="#br0">31 0 13875,'-19'19'5177,"8"-25"-4529</inkml:trace>
</inkml:ink>
</file>

<file path=ppt/ink/ink2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6:39.191"/>
    </inkml:context>
    <inkml:brush xml:id="br0">
      <inkml:brushProperty name="width" value="0.05" units="cm"/>
      <inkml:brushProperty name="height" value="0.05" units="cm"/>
      <inkml:brushProperty name="color" value="#33CCFF"/>
    </inkml:brush>
  </inkml:definitions>
  <inkml:trace contextRef="#ctx0" brushRef="#br0">403 940 4737,'-94'28'2062,"93"-28"-1907,0 1 0,0-1 0,-1 0 1,1 1-1,0-1 0,0 0 0,-1 0 0,1 0 0,0 0 1,-1 0-1,1 0 0,0 0 0,-1 0 0,1 0 1,-2-1-1,0-9 976,2 5 864,1 5-1858,-1 0-1,1 0 1,0 0-1,0-1 1,-1 1 0,1 0-1,0 0 1,0 0-1,0-1 1,-1 1-1,1 0 1,0 0 0,0-1-1,0 1 1,0 0-1,0-1 1,-1 1 0,1 0-1,0 0 1,0-1-1,0 1 1,0 0 0,0-1-1,0 1 1,0 0-1,0-1 1,0 1 0,0 0-1,0-1 1,0 1-1,1 0 1,-1 0-1,0-1 1,0 1 0,12-5 1080,23 5-986,620 22 3764,-575-23-3546,0-3 1,-1-3 0,136-31 0,-160 19-117,68-31 0,-112 44-310,-1 0-1,0 0 0,0-1 1,-1 0-1,0-1 0,12-12 1,-1-2 23,24-33 1,-39 47-47,1-1 1,-1 1 0,-1-1 0,0 0-1,0 0 1,-1-1 0,0 1-1,-1-1 1,1 0 0,-2 1-1,0-1 1,0 0 0,-1 0 0,0 0-1,0 0 1,-1 0 0,0 1-1,-1-1 1,-1 0 0,-6-18-1,-4-16-2,9 29-2,0 1 0,-1-1 1,0 1-1,-1-1 0,-1 2 0,0-1 1,-1 1-1,0 0 0,-11-12 0,-10-6-6,-4-5 5,-1 1 0,-62-47 0,75 67 10,-1 2 0,-1 0 0,0 2-1,0 0 1,-1 2 0,-1 0 0,1 2 0,-1 0-1,-1 2 1,1 1 0,-1 1 0,-49 1 0,31 7 0,1 2 1,0 2-1,1 2 1,-42 17-1,-10 2-22,29-10 5,1 3 0,-85 42 0,-72 64-12,134-76 38,61-39-5,0 1 0,0 2-1,2 0 1,0 2 0,-33 33 0,55-49-11,-1 0 0,1 0-1,-1 1 1,1-1 0,0 1-1,0-1 1,1 1 0,-1 0 0,1 0-1,0 0 1,-1 0 0,2 0-1,-1 0 1,1 0 0,-1 0 0,1 0-1,1 7 1,0-3-4,1 0 1,0-1-1,1 1 0,-1-1 1,2 0-1,-1 0 0,1 0 1,7 10-1,-1-1 30,1-1 0,0 0 0,1-1 0,0 0 0,1-1 1,1 0-1,0-1 0,1-1 0,0 0 0,1-2 0,0 1 0,0-2 0,1 0 0,0-1 0,0 0 0,28 5 0,-8-4 314,1-3-1,1 0 0,-1-3 1,0-1-1,1-2 0,-1-2 0,0-1 1,0-2-1,0-2 0,57-19 1,-91 26-374,6-3 219,0 0-1,1 0 1,12-9-1,-21 12-238,0 0-1,-1 0 1,1 0 0,0 0-1,-1-1 1,1 1-1,-1 0 1,0-1-1,0 1 1,1-1-1,-1 0 1,0 1-1,0-1 1,0 0 0,0 1-1,-1-1 1,1 0-1,0 0 1,-1 0-1,0 0 1,1 0-1,-1 0 1,0 0-1,0 0 1,0 0 0,0-2-1,0 4 34,0-1-135,0 1 0,-1-1-1,1 1 1,0-1 0,0 1 0,0-1 0,0 1 0,0-1 0,0 1-1,0-1 1,0 1 0,0-1 0,0 0 0,0 1 0,0-1 0,1 1-1,-1-1 1,0 1 0,0 0 0,0-1 0,1 1 0,-1-1-1,0 1 1,1-1 0,-1 1 0,0 0 0,1-1 0,-1 1 0,1-1-1,8-8-1338</inkml:trace>
</inkml:ink>
</file>

<file path=ppt/ink/ink2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8:11.666"/>
    </inkml:context>
    <inkml:brush xml:id="br0">
      <inkml:brushProperty name="width" value="0.05" units="cm"/>
      <inkml:brushProperty name="height" value="0.05" units="cm"/>
      <inkml:brushProperty name="color" value="#33CCFF"/>
    </inkml:brush>
  </inkml:definitions>
  <inkml:trace contextRef="#ctx0" brushRef="#br0">0 215 5169,'33'-39'2297,"-23"25"7006,-1 15-9431,11-1 605,134 6 1268,-112-2-1428,0-2 1,-1-2-1,1-1 0,57-10 1,-76 8-190,1 0 0,-1 2 0,1 0 0,0 2 0,-1 1 0,1 0 0,-1 2 0,0 1 0,0 1 0,27 10 0,-11-3 52,0-2 1,1-1-1,0-2 1,0-2-1,1-2 1,0-1-1,0-2 1,0-2-1,73-11 0,355-33 1266,-39 37-1366,-72 4-23,-154-15 80,14-1-87,168 29 230,-323-6-258,250-9 368,-3-27-3,110-5 0,-49 6-231,52-2-32,-296 31-133,266-1 62,-263 9-12,133 21 1,239 85-29,-476-105-1,293 51-3,-101-23-22,-139-24 20,0-3 1,145-6-1,-99-3-2,328 5 85,-100-15-43,23 0 12,232-11 555,121-67 125,-556 67-617,-85 10-28,12-2-16,0 4-1,138 3 0,-226 9-243,0 0 0,0 1 0,0 0 0,14 5-1,-26-7 104,1 0-1,-1 0 1,1 0-1,0 0 0,-1 0 1,1 0-1,-1 0 0,1 0 1,-1 0-1,1 1 1,-1-1-1,1 0 0,-1 0 1,1 1-1,-1-1 0,1 0 1,-1 1-1,0-1 1,1 0-1,-1 1 0,0-1 1,1 1-1,-1-1 1,0 1-1,1-1 0,-1 1 1,0-1-1,0 1 0,1-1 1,-1 1-1,0-1 1,0 1-1,0-1 0,0 1 1,0-1-1,0 1 0,0-1 1,0 1-1,0-1 1,0 1-1,0 0 0,0-1 1,0 1-1,0-1 0,-1 1 1,1-1-1,0 1 1,0-1-1,-1 1 0,1-1 1,0 1-1,0-1 1,-1 1-1,-24 17-2335,24-17 2351,-40 22-1488</inkml:trace>
</inkml:ink>
</file>

<file path=ppt/ink/ink2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8:12.529"/>
    </inkml:context>
    <inkml:brush xml:id="br0">
      <inkml:brushProperty name="width" value="0.05" units="cm"/>
      <inkml:brushProperty name="height" value="0.05" units="cm"/>
      <inkml:brushProperty name="color" value="#33CCFF"/>
    </inkml:brush>
  </inkml:definitions>
  <inkml:trace contextRef="#ctx0" brushRef="#br0">0 0 8106,'2'2'527,"-1"0"0,1-1 0,-1 1 1,1-1-1,0 1 0,0-1 0,0 0 1,0 0-1,3 2 0,23 5 1238,33-4-2060,-43-3 913,92 3-158,298 22-67,1111 97 4645,-1411-119-4754,1483 25 2080,-597-72-879,-135 4 1059,-653 33-1781,522-4 653,-710 10-1337,-14 1-817,-8-2-2916,-41-2 2239</inkml:trace>
</inkml:ink>
</file>

<file path=ppt/ink/ink2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8:16.818"/>
    </inkml:context>
    <inkml:brush xml:id="br0">
      <inkml:brushProperty name="width" value="0.05" units="cm"/>
      <inkml:brushProperty name="height" value="0.05" units="cm"/>
      <inkml:brushProperty name="color" value="#33CCFF"/>
    </inkml:brush>
  </inkml:definitions>
  <inkml:trace contextRef="#ctx0" brushRef="#br0">112 682 3953,'-6'-14'5120,"6"13"-5011,0 1-1,0 0 1,1 0 0,-1 0-1,0 0 1,0 0 0,1-1 760,-1 0-760,0 1-1,0 0 1,0 0 0,0 0-1,0 0 1,1 0 0,-1 0-1,0 0 1,0 0 0,0 0-1,0 0 1,0 0 0,1 0-1,-1 0 1,0 0 0,0 0-1,0 0 1,0 0 0,1 0-1,-1 0 1,0 0 0,0 0-1,0 0 1,0 0-1,1 0 1,-1 0 0,0 0-1,0 0 1,0 0 0,0 0-1,15 8 2980,5 6-3701,-10-5 800,0-2 1,1 1-1,0-1 0,0-1 0,1 0 0,0 0 0,0-2 0,22 7 1,11-4 339,0-3 1,-1-1 0,53-5-1,-55 2-321,145-16 443,-116 8-453,81 1 1,-42 10-2,40 2 405,266-25 0,-337 11-304,-39 6-210,0-2 0,0-2 0,0-2 0,68-24 0,-7-9 102,143-39-1,-206 73-126,55-4-1,-54 9-61,47-12 0,-73 12 3,0-1 0,0-1 1,0 0-1,-1 0 0,0-1 0,0-1 0,16-12 0,-25 17 3,1 0-1,-1-1 1,0 1-1,-1-1 1,1 0-1,0 0 1,-1 0-1,1 0 1,-1 0-1,0 0 0,2-5 1,-4 5 0,1 1-1,-1 0 1,0 0 0,0 0-1,0 0 1,0 0 0,0 0 0,-1 0-1,1 0 1,-1 0 0,1 0-1,-1 0 1,0 0 0,1 0 0,-1 0-1,0 0 1,0 0 0,-1 1-1,1-1 1,0 0 0,-1 1-1,1-1 1,-2-1 0,-11-11 1,0 1 1,-1 0-1,0 1 0,-1 0 1,0 2-1,-1-1 1,0 2-1,-1 1 0,-34-13 1,-3 1 8,-1 1 1,-105-20 0,52 24-15,-228-41 16,-91-5-60,299 47 30,85 10 2,-1 2-1,-62 6 0,-88 18-45,88-8-20,23-4 2,-14 0 21,0 4 1,-106 30-1,185-38 47,0 1-1,0 1 1,0 0 0,1 2 0,1 0-1,-25 18 1,32-20 2,1 0 0,-1 1 0,2-1 1,-1 2-1,1-1 0,1 1 0,0 1 0,0-1 0,1 1 0,0 0 0,-7 21 0,11-23 2,0 0-1,1 0 0,0 0 1,0 0-1,1 0 0,0 0 1,1 1-1,0-1 0,1 0 1,-1 0-1,2 0 0,-1-1 1,7 16-1,2-1 13,0 0-1,2-1 1,25 35-1,-20-33 86,1-1 0,1 0 0,1-2 0,1-1-1,1 0 1,0-2 0,2 0 0,41 22 0,-46-30-43,1-1-1,1 0 1,0-2 0,0 0 0,0-2-1,1 0 1,-1-2 0,1 0 0,0-2-1,0 0 1,43-5 0,-21-3-60,-1-2 0,0-2 0,67-26 0,18-19 59</inkml:trace>
</inkml:ink>
</file>

<file path=ppt/ink/ink2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8:19.793"/>
    </inkml:context>
    <inkml:brush xml:id="br0">
      <inkml:brushProperty name="width" value="0.05" units="cm"/>
      <inkml:brushProperty name="height" value="0.05" units="cm"/>
      <inkml:brushProperty name="color" value="#33CCFF"/>
    </inkml:brush>
  </inkml:definitions>
  <inkml:trace contextRef="#ctx0" brushRef="#br0">450 1205 7458,'0'1'217,"1"0"0,-1 0 0,0 0 1,1 0-1,-1 0 0,1 0 0,-1-1 0,1 1 1,0 0-1,-1 0 0,1-1 0,0 1 1,-1 0-1,1-1 0,0 1 0,0 0 1,0-1-1,0 0 0,0 1 0,-1-1 1,1 1-1,0-1 0,0 0 0,0 0 0,0 1 1,0-1-1,0 0 0,0 0 0,1 0 1,35 2 605,-34-2-523,134 3 2398,100-3-479,-86-6-1517,-1 8 0,163 21 0,-229-13-355,1-4 0,1-4 0,132-13 0,88-39 432,-70 10-135,-234 40-635,82-11 243,-1-4 0,129-40-1,-202 51-252,1-1 1,-1 1-1,0-2 0,0 1 0,-1-2 1,0 1-1,0-1 0,0 0 0,-1-1 1,0 0-1,-1-1 0,0 1 0,8-12 1,-12 14 2,1-1-1,-1 1 1,0-1 0,0 0 0,-1 0 0,0 0 0,0 0 0,0 0 0,-1 0-1,0-1 1,-1 1 0,1 0 0,-2-1 0,1 1 0,-1 0 0,0-1-1,0 1 1,-1 0 0,0 0 0,0 0 0,-4-8 0,-85-178-213,76 149 123,13 35 65,0 1-1,-1 0 1,0 0-1,-8-14 1,-4 1-3,-2 0 1,-1 0-1,0 2 1,-2 0-1,0 1 1,-28-19-1,19 17 7,-1 1 0,-1 1 0,0 2 0,-42-16 0,9 9-4,-84-19 0,34 19 6,-117-8 0,-116 6-357,314 23 308,-86-9-80,0-5 0,-155-43-1,228 49 134,-2 2 0,1 2 0,-78 1 0,-144 22-399,250-14 388,0 0 0,0 2-1,1 0 1,0 0-1,0 2 1,0 0-1,1 2 1,-29 17 0,2 5-47,-71 67 0,91-76 64,2 1 0,0 1 0,2 1 0,0 1 0,2 0 1,-20 39-1,27-43 1,1 1 0,1 0 0,1 0-1,2 1 1,0 0 0,1 0 0,1 0 0,0 46 0,4-43 18,2 0 0,0 0 0,2 0 1,1-1-1,1 0 0,1 0 0,2 0 0,0-1 0,2 0 0,0-1 0,2 0 0,1-1 0,0 0 0,2-1 0,0-1 0,2-1 0,0 0 0,2-1 0,0-1 0,0-1 1,2-1-1,37 22 0,-29-22 113,1 0 0,1-3 0,1 0 0,-1-2 0,2-2 1,59 10-1,-37-13 81,0-2 0,0-3 0,78-8 0,-78 3-511,56-7-1017,-63-1 1026</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58.573"/>
    </inkml:context>
    <inkml:brush xml:id="br0">
      <inkml:brushProperty name="width" value="0.05" units="cm"/>
      <inkml:brushProperty name="height" value="0.05" units="cm"/>
      <inkml:brushProperty name="color" value="#FF0066"/>
    </inkml:brush>
  </inkml:definitions>
  <inkml:trace contextRef="#ctx0" brushRef="#br0">1 1 7930,'4'0'14759,"6"24"-15858,-3-8 2271,2 7-851,0 0-1,-1 0 0,-2 0 1,8 48-1,-12-43-256,1 7-150,-3 56 0,-2-84-2509,-6-25-4047</inkml:trace>
</inkml:ink>
</file>

<file path=ppt/ink/ink2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8:22.951"/>
    </inkml:context>
    <inkml:brush xml:id="br0">
      <inkml:brushProperty name="width" value="0.05" units="cm"/>
      <inkml:brushProperty name="height" value="0.05" units="cm"/>
      <inkml:brushProperty name="color" value="#33CCFF"/>
    </inkml:brush>
  </inkml:definitions>
  <inkml:trace contextRef="#ctx0" brushRef="#br0">200 601 4497,'-6'2'3528,"5"-2"-3371,1 1 0,0-1-1,0 0 1,-1 1 0,1-1-1,0 0 1,0 0 0,-1 0 0,1 1-1,0-1 1,-1 0 0,1 0 0,0 0-1,-1 0 1,1 0 0,0 0 0,-1 0-1,1 0 1,0 0 0,-1 0-1,1 0 1,-1 0 0,1 0 0,0 0-1,-1 0 1,1 0 0,0 0 0,-1 0-1,1 0 1,0 0 0,-1 0 0,1-1-1,0 1 1,0 0 0,-1 0-1,1 0 1,0-1 0,-1 1 0,1 0-1,0 0 1,0-1 0,-1 1 0,1 0-1,0 0 1,0-1 0,0 1 0,0 0-1,-1-1 1,1 1 0,0 0-1,0-1 1,0 1 0,0 0 0,0-1-1,0 1 1,0-1 0,0 1 0,0-2 1258,3 3-1318,-1-1 0,1 0 0,-1 1 1,1 0-1,-1-1 0,0 1 0,1 0 0,-1 0 1,0 1-1,0-1 0,3 2 0,18 10 112,3-1-6,1-2 0,0-1 0,0-1 0,1-1 0,39 4 1,40-3 149,65 7-62,-58-4 162,0-5 0,151-11 0,-221 3-182,0-2 1,0-2 0,0-2 0,-1-1 0,83-31 0,-69 18-209,-26 11-45,-1-1 1,0-1 0,-1-2 0,0-1 0,-1-1-1,31-25 1,-55 38-4,-1 1 0,1-1 0,-1 0 0,1 0 0,-2 0 0,1-1 0,0 1 0,-1-1 0,0 1-1,0-1 1,0 0 0,0 0 0,-1 0 0,0 0 0,0 0 0,0 0 0,-1 0 0,1-1 0,-1 1 0,-2-10 0,1 8 19,0 1 0,-1-1 0,0 1 0,0-1 1,-1 1-1,1 0 0,-1 0 0,-1 0 0,1 1 0,-1-1 1,0 1-1,0-1 0,-1 1 0,0 1 0,-7-8 1,-10-3-25,0 0 1,-1 2-1,0 0 1,-39-14-1,-105-28-20,74 27 54,-170-65-208,237 85 125,0 2 0,-1 0 0,0 2 0,-50-1 0,-110 12-36,139-4 78,-170 24 6,20-3-2,151-21-8,20-2-4,0 1 1,-1 1 0,2 1-1,-1 1 1,-42 15-1,64-18 4,1 0 0,0 1-1,0-1 1,0 1-1,0 0 1,0 0-1,0 1 1,1-1-1,0 1 1,0 0-1,0-1 1,0 1 0,0 1-1,1-1 1,0 0-1,0 1 1,0-1-1,0 1 1,1-1-1,0 1 1,0 0-1,0 0 1,0 0 0,1-1-1,0 1 1,0 0-1,0 0 1,1 5-1,2 13 8,1 0 0,1 0 0,1 0 0,12 29 0,-17-48-7,10 26 10,0-1 0,2 0-1,27 43 1,-34-62 6,0-1 0,1 0 0,1-1 0,-1 1 0,1-1 0,0-1 0,1 0 0,0 0 0,0 0-1,1-1 1,0-1 0,0 1 0,17 5 0,-1-5-160,0-1 1,0-1-1,1-2 0,-1 0 0,1-2 1,-1-1-1,0-1 0,32-7 0,5-4-331</inkml:trace>
</inkml:ink>
</file>

<file path=ppt/ink/ink2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8:26.101"/>
    </inkml:context>
    <inkml:brush xml:id="br0">
      <inkml:brushProperty name="width" value="0.05" units="cm"/>
      <inkml:brushProperty name="height" value="0.05" units="cm"/>
      <inkml:brushProperty name="color" value="#33CCFF"/>
    </inkml:brush>
  </inkml:definitions>
  <inkml:trace contextRef="#ctx0" brushRef="#br0">482 1268 4281,'-13'4'6337,"28"4"-3937,27 6-644,-5-7-944,-1-2 1,1-2-1,0-1 1,0-2-1,64-8 1,65 1 408,-25 13-789,338-6-204,-386-7-247,116-13 240,-161 13-80,-1-2 0,64-22-1,-32 9-69,-60 18-58,0-1 0,-1-1 0,1 0 0,-1-2 0,0 0 0,-1 0 0,0-2 0,27-20 0,-19 8 31,-1-1-1,25-31 1,-41 45-34,-1-1 1,0-1-1,0 1 0,-1-1 0,0 0 1,-1-1-1,0 0 0,-1 1 0,3-14 0,-6 18-3,-1 0 0,0-1-1,0 1 1,0 0 0,-1 0-1,0-1 1,0 1-1,-1 0 1,0 0 0,-1 0-1,-5-12 1,-6-7 77,-27-41 0,17 31 31,-72-104 157,86 126-267,-1 1-1,0 0 1,-1 0-1,0 1 1,-1 1 0,-1 0-1,1 1 1,-20-11-1,-15-6-7,-66-26 0,-325-106 4,202 78-30,181 61 15,-2 1 0,0 3 0,-1 3 0,0 2 0,-104-5 0,75 18 21,2 3 1,-1 4-1,1 3 1,-113 32-1,176-37-10,-1 0-1,2 2 0,-1 0 1,1 2-1,0 0 1,-22 17-1,30-18 2,0 2 0,1-1 1,0 2-1,1 0 0,0 0 1,1 1-1,0 1 0,2 0 0,-10 18 1,7-8 27,1 0 0,2 1 0,1 0 0,0 1 0,2 0 0,1 0 0,2 0 0,0 0 0,2 1 0,1-1 0,1 1 0,8 44 0,-5-48 41,1 0 0,1-1-1,2 0 1,0 0 0,2-1-1,0 0 1,1 0 0,1-1-1,1-1 1,1 0 0,1-1-1,1-1 1,0 0 0,33 27 0,-25-27-11,2 0 0,0-2 0,1-1 0,1-1 1,0-1-1,34 10 0,-19-11 45,1-1 0,0-2 1,71 5-1,11-12-413,-1-5 1,133-21-1,-223 21 82,60-7-193</inkml:trace>
</inkml:ink>
</file>

<file path=ppt/ink/ink2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8:31.029"/>
    </inkml:context>
    <inkml:brush xml:id="br0">
      <inkml:brushProperty name="width" value="0.05" units="cm"/>
      <inkml:brushProperty name="height" value="0.05" units="cm"/>
      <inkml:brushProperty name="color" value="#33CCFF"/>
    </inkml:brush>
  </inkml:definitions>
  <inkml:trace contextRef="#ctx0" brushRef="#br0">1 6 5497,'65'3'6816,"28"8"-5729,-13 0-165,-5-7 205,102-7 0,-28-1-469,445-14 143,92 9 99,-320 14 357,117 0-56,-457-5-1566</inkml:trace>
</inkml:ink>
</file>

<file path=ppt/ink/ink2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8:37.827"/>
    </inkml:context>
    <inkml:brush xml:id="br0">
      <inkml:brushProperty name="width" value="0.05" units="cm"/>
      <inkml:brushProperty name="height" value="0.05" units="cm"/>
      <inkml:brushProperty name="color" value="#33CCFF"/>
    </inkml:brush>
  </inkml:definitions>
  <inkml:trace contextRef="#ctx0" brushRef="#br0">286 9 8378,'-1'-2'3820,"1"2"-3639,0 0-1,0-1 1,0 1 0,0 0 0,0-1 0,0 1 0,0 0 0,-1 0 0,1-1 0,0 1 0,0 0 0,0-1 0,0 1 0,-1 0-1,1 0 1,0-1 0,0 1 0,-1 0 0,1 0 0,0-1 0,0 1 0,-1 0 0,1 0 0,0 0 0,-1 0 0,1 0 0,0-1-1,0 1 1,-1 0 0,1 0 0,0 0 0,-1 0 0,1 0 0,0 0 0,-1 0 0,1 0 0,0 0 0,-1 0 0,1 0-1,0 0 1,-1 0 0,1 0 0,0 1 0,-1-1 0,1 0 0,0 0 0,-1 0 0,1 0 0,0 1 0,0-1 0,-1 0 0,1 0-1,0 0 1,0 1 0,0-1 0,-1 0 0,1 0 0,0 1 0,0-1 0,0 0 0,-1 1 0,1-1 0,0 0 0,0 1 0,0-1-1,-70 201 1596,-2-32-830,56-131-932,-16 58 0,32-96-69,0 1-1,0 0 0,0-1 1,0 1-1,-1-1 0,1 1 1,0-1-1,0 1 0,0-1 1,0 1-1,-1-1 0,1 0 1,0 1-1,0-1 1,-1 1-1,1-1 0,0 1 1,-1-1-1,1 0 0,-1 1 1,1-1-1,0 0 0,-1 0 1,1 1-1,-1-1 0,1 0 1,-1 0-1,1 1 0,-1-1 1,1 0-1,-1 0 0,1 0 1,-1 0-1,1 0 0,-1 0 1,1 0-1,-1 0 0,1 0 1,-1 0-1,1 0 0,-1 0 1,1 0-1,-1 0 0,1 0 1,-1-1-1,1 1 0,-1 0 1,1 0-1,-1-1 0,1 1 1,0 0-1,-1 0 0,1-1 1,-1 1-1,1-1 0,0 1 1,-1 0-1,1-1 0,-1 0 1,-21-29-3615,20 27 3268,-15-26-2138,1-6 1174</inkml:trace>
</inkml:ink>
</file>

<file path=ppt/ink/ink2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8:38.279"/>
    </inkml:context>
    <inkml:brush xml:id="br0">
      <inkml:brushProperty name="width" value="0.05" units="cm"/>
      <inkml:brushProperty name="height" value="0.05" units="cm"/>
      <inkml:brushProperty name="color" value="#33CCFF"/>
    </inkml:brush>
  </inkml:definitions>
  <inkml:trace contextRef="#ctx0" brushRef="#br0">58 135 7666,'-39'-105'3991,"31"78"-70,8 26-3851,0 1 0,1 0 0,-1 0 0,0 0 0,0 0-1,0 0 1,0 0 0,0 0 0,0-1 0,1 1 0,-1 0-1,0 0 1,0 0 0,0 0 0,0 0 0,0 0 0,1 0-1,-1 0 1,0 0 0,0 0 0,0 0 0,0 0 0,1 0-1,-1 0 1,0 0 0,0 0 0,0 0 0,0 0-1,1 0 1,-1 0 0,0 0 0,0 0 0,0 0 0,0 0-1,0 1 1,1-1 0,-1 0 0,0 0 0,0 0 0,0 0-1,0 0 1,0 0 0,0 0 0,0 1 0,0-1 0,1 0-1,-1 0 1,5 3 380,48 11 3214,88 12 0,7 1-2583,-125-22-1283,0 2 0,0 1-1,-1 1 1,28 15 0,-50-24 96,1 0 1,-1 0-1,0 0 1,1 0-1,-1 0 0,0 1 1,1-1-1,-1 0 1,1 0-1,-1 0 1,0 1-1,0-1 1,1 0-1,-1 1 1,0-1-1,1 0 0,-1 0 1,0 1-1,0-1 1,1 0-1,-1 1 1,0-1-1,0 1 1,0-1-1,0 0 1,0 1-1,1-1 0,-1 1 1,0-1-1,0 1 1,-12 3-2687,-26-3-1883,35-1 4094,-29-2-1426</inkml:trace>
  <inkml:trace contextRef="#ctx0" brushRef="#br0" timeOffset="0.99">5 192 10562,'-4'16'4585,"18"-10"-2456,13-6-225,16 0-456,7-5-247,7-4-353,2-5-192,-7-5-416,-5-3-64,-9-4-552,0 3-328,-9-4-1433,-3 0-591,8-8 1624</inkml:trace>
</inkml:ink>
</file>

<file path=ppt/ink/ink2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8:38.819"/>
    </inkml:context>
    <inkml:brush xml:id="br0">
      <inkml:brushProperty name="width" value="0.05" units="cm"/>
      <inkml:brushProperty name="height" value="0.05" units="cm"/>
      <inkml:brushProperty name="color" value="#33CCFF"/>
    </inkml:brush>
  </inkml:definitions>
  <inkml:trace contextRef="#ctx0" brushRef="#br0">199 0 8514,'9'22'9190,"-5"19"-6647,-4-32-1509,4 116 3290,-6-65-3645,-10 64 0,12-121-645,-1 5-150,-1 0-1,1 0 1,-1-1-1,0 1 1,-4 7-1,5-14 40,1 0 0,0 0-1,-1 0 1,0 0 0,1 0 0,-1 0-1,0-1 1,1 1 0,-1 0 0,0 0-1,0-1 1,1 1 0,-1-1 0,0 1-1,0 0 1,0-1 0,0 0 0,0 1-1,-1-1 1,1 0-59,-1 0-1,1 0 1,-1 0-1,1 0 1,0 0-1,-1-1 1,1 1-1,0-1 1,-1 1-1,1-1 1,0 1-1,0-1 0,-1 0 1,1 0-1,0 1 1,0-1-1,0 0 1,-2-2-1,-10-12-573,0-1 0,1 0 0,1-1-1,0 0 1,-16-37 0,6 12 306,10 23 369,7 13 254,0-1 1,0 0-1,1 0 0,0 0 1,0 0-1,-3-13 1,6 19-158,0 1 0,0-1 0,0 1 0,0-1 1,0 1-1,0-1 0,1 1 0,-1 0 0,0-1 1,0 1-1,0-1 0,0 1 0,1-1 0,-1 1 0,0-1 1,0 1-1,1 0 0,-1-1 0,0 1 0,1 0 1,-1-1-1,0 1 0,1 0 0,-1-1 0,1 1 0,-1 0 1,1 0-1,-1 0 0,0-1 0,1 1 0,-1 0 1,1 0-1,-1 0 0,1 0 0,-1 0 0,1 0 1,-1 0-1,1 0 0,22 1 1337,-20-1-1201,172 31 4867,-134-21-4693,-1 2 0,0 1 0,-1 3 0,52 28 0,-90-44-409,0 0 0,-1 0 1,1 1-1,0-1 0,0 0 0,0 1 0,-1-1 0,1 1 0,0-1 0,-1 1 0,1-1 0,0 1 0,-1-1 0,1 1 0,-1 0 0,1-1 0,0 1 0,-1 0 0,0 0 0,1-1 0,-1 1 0,1 0 0,-1 0 0,0 0 0,1 1 0,-2-1-103,0-1 0,0 1 0,0-1 0,1 1 0,-1 0 0,0-1 0,0 0 0,0 1 0,0-1 0,0 1 0,0-1 0,0 0 0,0 0 0,0 0 0,0 0 0,0 0 0,-1 0 0,-52-1-4638,26-2 2822,-8-2-1446,-56 1-1,78 4 3462,0 2 1,0-1-1,0 2 0,1 0 0,-1 0 0,1 2 0,-18 7 0,1 1 3815,42-20 669,32-20-2959,29-27-655,-35 26-693,48-30-1,-2 9-2027,-35 19-1908,-31 19 2328</inkml:trace>
</inkml:ink>
</file>

<file path=ppt/ink/ink2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8:39.258"/>
    </inkml:context>
    <inkml:brush xml:id="br0">
      <inkml:brushProperty name="width" value="0.05" units="cm"/>
      <inkml:brushProperty name="height" value="0.05" units="cm"/>
      <inkml:brushProperty name="color" value="#33CCFF"/>
    </inkml:brush>
  </inkml:definitions>
  <inkml:trace contextRef="#ctx0" brushRef="#br0">0 11 14611,'103'-11'11195,"-103"16"-8115,-2-2-1688,1-3-543</inkml:trace>
</inkml:ink>
</file>

<file path=ppt/ink/ink2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05.760"/>
    </inkml:context>
    <inkml:brush xml:id="br0">
      <inkml:brushProperty name="width" value="0.05" units="cm"/>
      <inkml:brushProperty name="height" value="0.05" units="cm"/>
      <inkml:brushProperty name="color" value="#33CCFF"/>
    </inkml:brush>
  </inkml:definitions>
  <inkml:trace contextRef="#ctx0" brushRef="#br0">0 139 6649,'0'-8'586,"1"1"0,0-1-1,0 1 1,0 0-1,1 0 1,0 0-1,1 0 1,4-10 0,-5 13-437,1 0 1,0 1 0,0-1-1,0 1 1,1 0-1,-1 0 1,1 0 0,0 0-1,0 1 1,-1-1 0,2 1-1,-1 0 1,0 0-1,0 1 1,6-2 0,8-2 216,1 1 0,-1 0 0,1 2 0,0 0 0,0 1 0,0 1 0,20 2 0,136 25 1012,-116-16-1106,652 83 584,-594-84-673,203 12 661,-216-20-265,117-12 1,-167 5-134,-1-2 1,0-3-1,0-2 1,-1-2-1,-1-2 0,64-30 1,-33 5 561,-82 41-1026,1 0 0,-1-1 0,1 1 0,-1 0 0,1-1 0,-1 1 0,1 0 0,-1 0 0,1 0 0,0-1 0,-1 1 0,1 0 0,-1 0 0,1 0 0,0 0 0,-1 0 0,1 0 0,-1 0 0,1 0 0,0 0 0,-1 0-1,1 1 1,-1-1 0,1 0 0,-1 0 0,1 0 0,-1 1 0,1-1 0,-1 0 0,1 1 0,-1-1 0,1 0 0,-1 1 0,1-1 0,-1 1 0,1-1 0,-1 1 0,0-1 0,1 1 0,-1-1 0,0 1 0,1 0 0,19 16-317</inkml:trace>
</inkml:ink>
</file>

<file path=ppt/ink/ink2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18.144"/>
    </inkml:context>
    <inkml:brush xml:id="br0">
      <inkml:brushProperty name="width" value="0.05" units="cm"/>
      <inkml:brushProperty name="height" value="0.05" units="cm"/>
      <inkml:brushProperty name="color" value="#33CCFF"/>
    </inkml:brush>
  </inkml:definitions>
  <inkml:trace contextRef="#ctx0" brushRef="#br0">1 908 6801,'0'-1'441,"0"-1"-1,0 1 0,0-1 0,0 1 0,0-1 1,1 1-1,-1-1 0,1 1 0,-1-1 0,1 1 1,-1 0-1,1-1 0,0 1 0,-1 0 0,3-2 0,20-13 1261,-16 11-1779,57-27 1465,74-26-1,12-6-145,9-16-257,46-21 262,473-225 3123,-266 152-2624,-404 170-1728,0 1 1,1 0-1,-1 1 0,1-1 1,-1 2-1,1-1 1,0 1-1,0 1 1,18 1-1,-59-8-8644,23 4 7083</inkml:trace>
</inkml:ink>
</file>

<file path=ppt/ink/ink2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18.595"/>
    </inkml:context>
    <inkml:brush xml:id="br0">
      <inkml:brushProperty name="width" value="0.05" units="cm"/>
      <inkml:brushProperty name="height" value="0.05" units="cm"/>
      <inkml:brushProperty name="color" value="#33CCFF"/>
    </inkml:brush>
  </inkml:definitions>
  <inkml:trace contextRef="#ctx0" brushRef="#br0">18 15 8370,'-18'-7'3849,"53"1"-1809,8 5-216,3 1 281,-4 1-201,-4 10-215,-13 0-417,-4 2-248,-13 4-456,-8 1-120,-6 4-240,-10 2-96,-5 1 16,2-3-128,-3-5-920,2-7-816,21-13 1008</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4:58.960"/>
    </inkml:context>
    <inkml:brush xml:id="br0">
      <inkml:brushProperty name="width" value="0.05" units="cm"/>
      <inkml:brushProperty name="height" value="0.05" units="cm"/>
      <inkml:brushProperty name="color" value="#FF0066"/>
    </inkml:brush>
  </inkml:definitions>
  <inkml:trace contextRef="#ctx0" brushRef="#br0">62 1 7570,'-2'0'979,"0"1"1,0 0-1,0 0 1,0 0-1,1 1 1,-1-1-1,0 0 1,0 1-1,1-1 1,-2 3-1,-8 28 895,10-29-1922,-1 6 112,-20 87 1308,21-86-1155,-1 0 0,1 1 1,1-1-1,0 1 0,0-1 0,1 1 0,4 18 1,-5-28-190,1 0 0,-1 1 1,0-1-1,1 0 0,0 1 1,-1-1-1,1 0 0,0 0 1,0 1-1,-1-1 0,1 0 1,0 0-1,0 0 1,0 0-1,1 0 0,-1 0 1,0 0-1,0-1 0,0 1 1,1 0-1,-1 0 0,0-1 1,1 1-1,-1-1 0,0 0 1,1 1-1,-1-1 0,1 0 1,-1 0-1,1 0 0,-1 0 1,0 0-1,1 0 1,-1 0-1,1 0 0,-1-1 1,1 1-1,-1 0 0,0-1 1,1 1-1,1-2 0,8-3 119,0-1 0,0 0 0,-1-1 0,11-9 0,-1 2-13,2 1-95,-16 11-367,0-1-1,-1 0 1,1-1-1,0 1 1,-1-1-1,0 0 0,0-1 1,0 1-1,7-9 1,-10-3-809</inkml:trace>
</inkml:ink>
</file>

<file path=ppt/ink/ink2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19.358"/>
    </inkml:context>
    <inkml:brush xml:id="br0">
      <inkml:brushProperty name="width" value="0.05" units="cm"/>
      <inkml:brushProperty name="height" value="0.05" units="cm"/>
      <inkml:brushProperty name="color" value="#33CCFF"/>
    </inkml:brush>
  </inkml:definitions>
  <inkml:trace contextRef="#ctx0" brushRef="#br0">80 74 7266,'-10'-9'2042,"1"-2"0,0 1 1,1-1-1,-8-13 1,10 15 1673,21 29-2733,-2 1-1,0 0 1,18 44-1,2 1-401,-11-25-691,27 69-1,-48-109 21,-1 0 1,1 0-1,-1 0 0,0 0 0,1 0 1,-1 0-1,0 0 0,0 0 0,0 0 1,0 0-1,0 0 0,0 0 0,0 0 1,0 0-1,0 0 0,-1 0 1,1 0-1,0 0 0,-1 1 0,0-1-29,1-1-1,-1 1 0,1-1 0,-1 1 1,0-1-1,1 1 0,-1-1 0,0 0 1,1 0-1,-1 1 0,0-1 1,1 0-1,-1 0 0,0 0 0,0 1 1,1-1-1,-1 0 0,0 0 0,1 0 1,-2 0-1,-3-1-369,1 0 1,0 0-1,-1 0 1,1 0-1,0-1 1,0 0-1,-5-2 0,-6-5-704,1-1 0,0 0 1,1-1-1,0 0 0,-13-16 0,19 18 992,0 1 0,0-1 0,1-1 0,0 1 0,-5-12 0,10 18 389,0 0-1,0 1 1,0-1-1,0 0 1,1 0 0,0 0-1,-1 1 1,1-1-1,0 0 1,0 0-1,1 0 1,-1 0-1,0 1 1,1-1-1,0 0 1,0 0 0,0 1-1,0-1 1,0 0-1,0 1 1,1-1-1,-1 1 1,1 0-1,0-1 1,-1 1-1,1 0 1,0 0 0,0 0-1,1 0 1,-1 1-1,0-1 1,5-2-1,5-3 574,0 0-1,0 1 1,1 1-1,0 0 0,20-5 1,-6 3 83,1 1 1,1 1-1,50-1 0,-60 6-526,-1 1 0,0 0-1,0 2 1,0 0 0,-1 1-1,1 1 1,20 8-1,-35-11-569,1-1 0,-1 1 0,1-1 1,-1 0-1,1 0 0,0-1 0,-1 1 0,1-1 0,4 0 0,-8 0 152,1 0 1,0 0-1,-1 0 1,1 0 0,0-1-1,-1 1 1,1 0 0,0-1-1,-1 1 1,1 0-1,-1-1 1,1 1 0,-1-1-1,1 1 1,-1 0 0,1-1-1,-1 0 1,1 1-1,-1-1 1,1 0 0,0-1-42,-1 0 0,1 1-1,-1-1 1,0 0 0,1 0 0,-1 1 0,0-1 0,0 0 0,0 0 0,0 1 0,-1-4-1,-2-18-2189,5-13 1056</inkml:trace>
</inkml:ink>
</file>

<file path=ppt/ink/ink2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19.803"/>
    </inkml:context>
    <inkml:brush xml:id="br0">
      <inkml:brushProperty name="width" value="0.05" units="cm"/>
      <inkml:brushProperty name="height" value="0.05" units="cm"/>
      <inkml:brushProperty name="color" value="#33CCFF"/>
    </inkml:brush>
  </inkml:definitions>
  <inkml:trace contextRef="#ctx0" brushRef="#br0">1 0 10474,'-1'13'6861,"10"13"-5051,-7-21-877,20 50 1335,3-2 0,34 58 0,-26-58-2769,76 92 0,-109-145 410,0 1-1,0-1 0,1 1 1,-1-1-1,0 0 0,1 1 1,-1-1-1,0 0 0,1 1 1,-1-1-1,0 0 0,1 1 1,-1-1-1,1 0 0,-1 0 1,0 0-1,1 1 0,-1-1 1,1 0-1,-1 0 0,1 0 1,-1 0-1,1 0 0,-1 0 1,1 0-1,-1 0 1,1 0-1,-1 0 0,0 0 1,1 0-1,-1 0 0,1 0 1,-1 0-1,1 0 0,-1-1 1,1 1-1,-1 0 0,1 0 1,-1-1-1,0 1 0,1 0 1,-1 0-1,0-1 0,1 1 1,-1 0-1,0-1 0,1 1 1,-1-1-1,0 1 0,0 0 1,1-1-1,-1 1 0,0-1 1,0 1-1,0-1 0,1 0 1,9-36-3731,-6 23 2646,10-24-71</inkml:trace>
</inkml:ink>
</file>

<file path=ppt/ink/ink2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20.264"/>
    </inkml:context>
    <inkml:brush xml:id="br0">
      <inkml:brushProperty name="width" value="0.05" units="cm"/>
      <inkml:brushProperty name="height" value="0.05" units="cm"/>
      <inkml:brushProperty name="color" value="#33CCFF"/>
    </inkml:brush>
  </inkml:definitions>
  <inkml:trace contextRef="#ctx0" brushRef="#br0">5 21 7938,'0'5'1094,"1"56"5925,6 3-4110,-6-58-2760,0-1 0,0 1 0,1-1 0,0 1 0,0-1 0,0 0 0,0 0 0,1 0 1,0 0-1,0 0 0,0 0 0,0-1 0,1 0 0,0 1 0,0-1 0,0-1 0,0 1 1,9 5-1,-7-7-66,-1 0 1,1 0-1,0-1 1,-1 0-1,1 0 1,0 0 0,0-1-1,0 0 1,-1 0-1,1 0 1,0-1-1,0 0 1,0 0 0,-1 0-1,1-1 1,-1 0-1,1 0 1,-1 0-1,0-1 1,0 0 0,8-5-1,-7 4-19,-1 1 0,0-1 0,0 0 0,-1 0 0,1 0 0,-1-1 0,0 0 0,0 1 0,0-2 1,-1 1-1,0 0 0,0-1 0,0 1 0,-1-1 0,1 0 0,-1 0 0,-1 0 0,1 0 0,0-12 0,-2 13-29,-1 1 1,0-1-1,0 1 1,0-1-1,0 1 0,-1 0 1,0-1-1,0 1 1,0 0-1,0 0 1,-1 0-1,1 1 0,-1-1 1,0 1-1,0-1 1,0 1-1,-1 0 0,1 0 1,-1 0-1,0 0 1,0 1-1,-6-3 1,1 0-147,-1 0 1,1 1-1,-1 1 1,0 0 0,1 0-1,-1 0 1,0 2-1,-1-1 1,-10 1 0,14 0-85,1 1 0,-1 1 1,1-1-1,-1 1 1,1 0-1,-1 0 0,1 1 1,0 0-1,0 0 0,0 1 1,0 0-1,0 0 1,0 0-1,-6 5 0,7-2 305</inkml:trace>
</inkml:ink>
</file>

<file path=ppt/ink/ink2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20.725"/>
    </inkml:context>
    <inkml:brush xml:id="br0">
      <inkml:brushProperty name="width" value="0.05" units="cm"/>
      <inkml:brushProperty name="height" value="0.05" units="cm"/>
      <inkml:brushProperty name="color" value="#33CCFF"/>
    </inkml:brush>
  </inkml:definitions>
  <inkml:trace contextRef="#ctx0" brushRef="#br0">215 77 8642,'-11'-8'1143,"9"6"-862,-1 1 0,1-1 0,0 1 0,-1-1 0,1 0-1,0 0 1,1 0 0,-1 0 0,0-1 0,0 1 0,1 0 0,-1-1 0,1 1-1,0-1 1,0 1 0,0-1 0,0 0 0,-1-4 0,3 6-195,-1 0 0,0 1 1,0-1-1,-1 0 0,1 0 0,0 0 0,0 0 1,0 0-1,-1 0 0,1 1 0,0-1 0,-1 0 1,1 0-1,0 0 0,-1 1 0,1-1 0,-1 0 1,0 0-1,1 1 0,-1-1 0,1 1 0,-1-1 1,0 0-1,0 1 0,1-1 0,-1 1 0,0 0 1,0-1-1,0 1 0,1 0 0,-1-1 0,0 1 1,0 0-1,0 0 0,0 0 0,0-1 0,0 1 1,1 0-1,-1 0 0,0 1 0,0-1 1,0 0-1,0 0 0,0 0 0,0 1 0,1-1 1,-1 0-1,0 1 0,0-1 0,0 0 0,1 1 1,-1-1-1,0 1 0,-1 1 0,-4 2 106,0 0 0,0 1 0,0 0-1,1 0 1,-6 7 0,-8 11 475,-25 39 0,39-55-599,1 0 1,0 1-1,0 0 0,1 0 1,0 0-1,1 0 0,0 0 1,0 1-1,0-1 0,0 10 1,2-15-61,0-1 1,0 1-1,0-1 1,1 1 0,-1-1-1,1 1 1,-1-1-1,1 0 1,0 1 0,0-1-1,0 0 1,0 0-1,0 1 1,0-1 0,1 0-1,-1 0 1,1 0-1,-1-1 1,1 1-1,3 3 1,-2-4-5,0 1 0,0 0 0,0-1 0,1 0 0,-1 0 0,0 0-1,1 0 1,-1 0 0,1-1 0,-1 1 0,1-1 0,-1 0 0,4 0 0,1-1-8,0 0 1,0 0-1,0-1 1,0 0-1,-1 0 1,1-1-1,-1 0 1,1 0-1,-1 0 1,0-1-1,12-9 1,-10 4 8,0-1-1,0 1 1,-1-2-1,-1 1 1,0-1 0,0 0-1,-1 0 1,6-16-1,-12 27 8,0 0-1,0 0 1,0 0 0,0-1-1,0 1 1,0 0-1,0 0 1,0 0-1,0-1 1,1 1-1,-1 0 1,0 0-1,0 0 1,0-1 0,0 1-1,0 0 1,0 0-1,1 0 1,-1 0-1,0 0 1,0-1-1,0 1 1,0 0-1,1 0 1,-1 0 0,0 0-1,0 0 1,0 0-1,1 0 1,-1 0-1,0 0 1,0 0-1,0 0 1,1 0 0,-1 0-1,0 0 1,0 0-1,0 0 1,1 0-1,-1 0 1,0 0-1,0 0 1,0 0-1,1 0 1,-1 0 0,0 0-1,0 0 1,0 0-1,1 0 1,-1 1-1,0-1 1,0 0-1,0 0 1,0 0-1,1 0 1,-1 1 0,9 11 822,-8-10-882,8 11 234,1 0 0,1-1 0,-1-1 0,2 1 0,17 12 0,22 22 337,-46-41-486,1 0 0,-1 1 1,0 0-1,-1 0 1,0 0-1,0 1 1,0-1-1,0 1 0,-1 0 1,0 0-1,-1 0 1,0 0-1,0 1 0,0-1 1,-1 1-1,0-1 1,0 1-1,-1 0 1,0-1-1,-1 1 0,1-1 1,-1 1-1,-1-1 1,0 1-1,0-1 0,0 0 1,-1 1-1,0-1 1,0-1-1,0 1 1,-1 0-1,0-1 0,-1 0 1,-9 11-1,6-10-27,1 0 1,-1-1-1,0 0 0,-1 0 0,1-1 1,-1 0-1,-12 4 0,18-7-128,-1-1 1,1 0-1,0 0 0,-1 1 0,1-2 1,-1 1-1,1 0 0,-1-1 0,1 0 0,-1 0 1,0 0-1,1 0 0,-1 0 0,1-1 1,-1 0-1,1 1 0,-1-1 0,1-1 1,0 1-1,-1 0 0,1-1 0,0 0 0,-4-2 1,6 3-114,-1-1 1,1 1-1,-1-1 1,1 0-1,0 0 1,0 1 0,0-1-1,0 0 1,0 0-1,1 0 1,-1 0-1,0 0 1,1 0-1,0 0 1,-1 0-1,1 0 1,0 0 0,0 0-1,0-3 1,7-29-1380</inkml:trace>
</inkml:ink>
</file>

<file path=ppt/ink/ink2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21.842"/>
    </inkml:context>
    <inkml:brush xml:id="br0">
      <inkml:brushProperty name="width" value="0.05" units="cm"/>
      <inkml:brushProperty name="height" value="0.05" units="cm"/>
      <inkml:brushProperty name="color" value="#33CCFF"/>
    </inkml:brush>
  </inkml:definitions>
  <inkml:trace contextRef="#ctx0" brushRef="#br0">87 1034 11322,'-2'-2'600,"1"1"-1,0-1 0,1 0 0,-1 0 0,0 0 0,1 1 0,-1-1 1,1 0-1,-1 0 0,1-3 0,1-40 1790,0 22-1473,-1 22-860,-3-48 843,2 47-869,1 0 0,-1-1 1,1 1-1,-1 0 1,1 0-1,-1 0 1,0 0-1,0 1 0,0-1 1,0 0-1,-1 0 1,1 1-1,0-1 1,-1 0-1,1 1 0,-1-1 1,1 1-1,-1 0 1,0-1-1,-3 0 1,5 1-22,-1 1 1,0 0 0,0-1 0,0 1 0,0 0-1,0 0 1,0 0 0,1 0 0,-1 0 0,0 0-1,0 0 1,0 0 0,0 0 0,0 0 0,0 1-1,0-1 1,1 0 0,-1 1 0,0-1 0,0 0-1,0 1 1,0-1 0,1 1 0,-2 0 0,-13 22 165,12-15-107,1 0 1,0 0-1,0 0 1,-1 11-1,2-14-14,1 0 1,0 0-1,0 0 0,0 0 0,1 0 0,-1 0 0,1 0 0,1 0 0,-1-1 0,0 1 1,1 0-1,0-1 0,0 1 0,1-1 0,-1 0 0,1 0 0,5 7 0,-5-8 6,1 0-1,-1-1 1,1 1-1,0-1 0,0 1 1,0-1-1,0 0 0,1 0 1,-1-1-1,0 0 1,1 1-1,-1-1 0,1-1 1,-1 1-1,1-1 1,-1 1-1,1-1 0,-1-1 1,6 0-1,-3 0 6,0 0 0,0-1 0,-1 0 0,1 0 0,-1-1 0,1 0 0,-1 0 0,0 0 0,0-1 0,0 0 0,-1 0 0,1 0 0,-1-1 0,0 0 0,0 0 0,6-8 0,5-10 91,0 0-1,22-47 0,-18 31-51,-20 38-97,1-1 0,0 1-1,-1 0 1,1-1 0,0 1-1,0 0 1,-1 0 0,1 0 0,0-1-1,0 1 1,0 0 0,1 0-1,-1 1 1,0-1 0,0 0 0,0 0-1,1 0 1,-1 1 0,0-1-1,1 1 1,-1-1 0,1 1-1,-1 0 1,1-1 0,1 1 0,-1 0 5,0 1 1,0 0-1,0-1 1,-1 1-1,1 0 1,0 0 0,0 0-1,0 0 1,-1 0-1,1 0 1,0 1-1,-1-1 1,1 1 0,-1-1-1,2 3 1,3 5 20,0-1 0,-1 1 0,0 0 1,0 0-1,-1 0 0,3 12 0,-3-7 0,8 21 62,-12-35-94,0 0 0,0 0-1,0 0 1,0 0-1,0 0 1,0 0-1,0 1 1,1-1 0,-1 0-1,0 0 1,0 0-1,0 0 1,0 0 0,0 0-1,0 0 1,1 0-1,-1 0 1,0 0-1,0 1 1,0-1 0,0 0-1,1 0 1,-1 0-1,0 0 1,0 0 0,0 0-1,0 0 1,1 0-1,-1 0 1,0 0 0,0 0-1,0-1 1,0 1-1,0 0 1,1 0-1,-1 0 1,0 0 0,0 0-1,0 0 1,0 0-1,0 0 1,1 0 0,-1 0-1,0-1 1,0 1-1,0 0 1,0 0-1,0 0 1,0 0 0,0 0-1,0-1 1,0 1-1,0 0 1,1 0 0,-1 0-1,0 0 1,0 0-1,0-1 1,0 1 0,0 0-1,0 0 1,0 0-1,0 0 1,0-1-1,0 1 1,0 0 0,0 0-1,0 0 1,-1-1-1,6-20 32,-4 10-43,7-35-12,-1 1-254,2 0 1,24-72 0,-32 112 247,1 1 0,0 0 0,0-1 1,1 1-1,-1 0 0,1 0 1,5-5-1,-8 9 26,1-1 0,0 0 0,0 1 1,0-1-1,0 0 0,0 1 0,0-1 0,0 1 0,0 0 1,0-1-1,0 1 0,0 0 0,0 0 0,1-1 0,-1 1 1,0 0-1,0 0 0,0 0 0,0 1 0,0-1 0,0 0 0,0 0 1,0 0-1,0 1 0,0-1 0,1 1 0,-1-1 0,-1 1 1,1-1-1,0 1 0,0-1 0,0 1 0,0 0 0,0-1 1,0 1-1,0 1 0,8 6 2,-1 0 2,2 0 0,-1 0 0,1-1-1,0 0 1,12 6 0,-19-12 7,-1 0-1,1 0 1,0 0 0,0 0-1,-1 0 1,1-1-1,0 1 1,0-1 0,0 0-1,-1 0 1,1 0 0,0 0-1,0 0 1,0-1-1,-1 1 1,1-1 0,0 0-1,0 0 1,-1 0 0,1 0-1,-1 0 1,1 0-1,-1-1 1,1 0 0,-1 1-1,0-1 1,0 0 0,3-2-1,3-5 12,-1 0 1,0 0-1,0 0 0,0-1 1,-1 0-1,-1-1 0,0 1 1,0-1-1,-1 0 0,-1 0 1,0 0-1,0-1 0,1-11 1,-1-13-24,-1 0 0,-6-70 0,1 74-62,0 1-1,-2-1 1,-2 1 0,0 1 0,-2-1-1,-2 2 1,0-1 0,-16-27 0,26 55 60,0 0 1,0 0-1,0 0 1,0 0 0,0 0-1,-1 1 1,1-1-1,0 0 1,-1 1-1,1-1 1,-1 1 0,0-1-1,1 1 1,-1 0-1,0 0 1,0 0-1,0 0 1,0 0 0,0 0-1,0 0 1,0 1-1,0-1 1,0 1-1,-3-1 1,3 2 6,0 0 0,0-1 0,0 1-1,1 0 1,-1 0 0,0 0 0,1 1 0,-1-1 0,1 0 0,-1 1-1,1-1 1,-1 0 0,1 1 0,0 0 0,0-1 0,0 1 0,0 0-1,0 0 1,0-1 0,0 1 0,1 0 0,-1 0 0,1 0 0,-1 0 0,1 2-1,-2 5 31,1 1 0,0-1-1,1 0 1,0 1-1,0-1 1,1 0-1,0 0 1,1 1 0,0-1-1,5 13 1,2 3 96,1 0 0,18 31 0,-15-31 36,2 0 0,33 42 0,-42-60-148,1 0 0,0 0-1,0 0 1,0 0-1,1-1 1,0-1-1,0 1 1,1-1-1,-1-1 1,1 1 0,0-2-1,11 4 1,-19-6-56,0-1 0,0 0 1,0 1-1,0-1 0,1 0 1,-1 0-1,0 0 1,0 0-1,0 0 0,0 0 1,1 0-1,-1 0 0,0-1 1,0 1-1,0 0 0,0-1 1,2 0-1,-3 1-38,1-1 1,-1 1-1,1-1 0,-1 0 0,1 1 1,-1-1-1,1 0 0,-1 1 1,0-1-1,1 0 0,-1 1 0,0-1 1,0 0-1,0 1 0,1-1 0,-1 0 1,0 0-1,0 1 0,0-1 1,0-1-1,-1-5-664,-1 0 0,1 0 1,-1 1-1,-5-13 0,2 4-37,-5-24-1907,8 30 2162,1 0 0,-1 0 0,-1 0-1,0 0 1,0 0 0,-1 1 0,0 0 0,0-1 0,-9-11 0,11 19 499,1-1 0,-1 1 0,1 0 1,-1 0-1,0 0 0,0 0 0,1 1 0,-1-1 0,0 0 0,0 1 0,0-1 0,0 1 0,1 0 0,-1-1 0,-4 1 0</inkml:trace>
</inkml:ink>
</file>

<file path=ppt/ink/ink2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23.070"/>
    </inkml:context>
    <inkml:brush xml:id="br0">
      <inkml:brushProperty name="width" value="0.05" units="cm"/>
      <inkml:brushProperty name="height" value="0.05" units="cm"/>
      <inkml:brushProperty name="color" value="#33CCFF"/>
    </inkml:brush>
  </inkml:definitions>
  <inkml:trace contextRef="#ctx0" brushRef="#br0">51 778 4057,'-15'15'925,"-19"14"9688,32-41-6634,8-9-3133,1 0 1,14-30-1,10-28 665,-28 71-1447,-1 0 0,0-1 0,-1 1 0,0-1 0,0 0 0,-1 0 0,0 1 1,0-1-1,-1 0 0,0 1 0,-1-1 0,0 0 0,-4-11 0,6 19-62,0 0-1,0 1 1,-1-1-1,1 1 1,0-1 0,0 1-1,0-1 1,0 1-1,-1-1 1,1 1-1,0-1 1,-1 1-1,1-1 1,0 1-1,-1-1 1,1 1 0,-1 0-1,1-1 1,0 1-1,-1 0 1,1-1-1,-1 1 1,1 0-1,-1-1 1,1 1-1,-1 0 1,0 0 0,1 0-1,-1 0 1,1-1-1,-1 1 1,1 0-1,-1 0 1,0 0-1,1 0 1,-1 0-1,1 0 1,-1 0 0,1 1-1,-1-1 1,1 0-1,-1 0 1,0 0-1,1 1 1,-1-1-1,1 0 1,-1 0-1,1 1 1,-1-1 0,1 0-1,0 1 1,-1-1-1,1 1 1,-1-1-1,1 1 1,-2 2 9,0 0 1,0 0-1,0 0 1,1 0-1,-1 0 0,1 0 1,0 1-1,-1 4 1,0 0 31,1 1 0,0-1 1,0 1-1,1-1 1,0 1-1,1-1 0,0 1 1,0-1-1,1 1 1,3 9-1,-5-16-32,1 1 1,0 0-1,1-1 1,-1 1-1,0 0 1,1-1-1,-1 0 1,1 1-1,0-1 0,0 0 1,0 0-1,0 0 1,0 0-1,0 0 1,1-1-1,-1 1 1,1-1-1,-1 1 1,1-1-1,-1 0 1,1 0-1,0 0 0,0 0 1,-1 0-1,1-1 1,0 0-1,0 1 1,0-1-1,0 0 1,-1 0-1,1 0 1,0-1-1,4 0 0,0 0-1,-1-1-1,0 0 0,0 0 1,1 0-1,-1-1 0,-1 0 1,1 0-1,0 0 0,-1-1 1,0 0-1,1 0 0,7-9 1,-6 5-3,0-1 1,-1 0 0,1 0-1,-2 0 1,0-1 0,0 0-1,4-11 1,-1-6 42,0 0 0,-2 0 1,-1-1-1,-1 1 0,0-35 1,-3 29 80,-2 0 0,-9-59 0,6 73-112,0 0 0,-1 1 0,-1 0 0,0 0 0,-1 0 0,-12-18 0,17 32-8,-1 0-1,0 0 1,1 1-1,-2-1 0,1 1 1,0 0-1,-1 0 1,1 0-1,-1 0 1,0 1-1,0-1 0,0 1 1,-6-2-1,9 3 5,0 1 0,-1-1 0,1 1 0,0 0 0,-1 0 0,1 0-1,0 0 1,-1 0 0,1 0 0,0 0 0,-1 0 0,1 0 0,0 1-1,0-1 1,-1 0 0,1 1 0,0-1 0,0 1 0,-2 0 0,2 1 11,-1-1 0,1 0 0,0 1-1,0-1 1,-1 1 0,1 0 0,0-1 0,1 1 0,-1 0 0,0 0 0,0-1 0,1 1 0,-1 0 0,1 0 0,-1 0 0,1 4 0,-1 5 88,1 1 1,1-1-1,-1 1 1,2-1-1,0 1 1,0-1 0,1 0-1,6 16 1,41 84 606,-44-98-657,11 18-142,1 0 0,1-2 0,2 0-1,1-1 1,1-1 0,31 27 0,-40-42-1811,-21-22-1466,-21-22-1112,26 30 4180,-10-10-1142,1 0 0,0-1 0,-17-27 0,26 37 1471,0 1-1,1-1 0,-1 0 1,1-1-1,0 1 0,0 0 1,0 0-1,0 0 1,0-1-1,1 1 0,0-1 1,-1 1-1,1 0 1,1-1-1,-1 1 0,0 0 1,1-1-1,-1 1 1,1 0-1,0-1 0,0 1 1,1 0-1,-1 0 1,0 0-1,1 0 0,2-3 1,6-5 670,0-1 1,1 1 0,1 1 0,0 0-1,0 1 1,1 0 0,14-8 0,-17 11-99,1 1 0,1-1 0,-1 2 0,1 0 1,0 0-1,0 1 0,0 0 0,0 1 0,15-1 1,-24 3-534,-1 1 0,1-1 0,-1 0 0,1 1 0,-1-1 0,0 1 0,1-1 0,-1 1 0,0 0 0,1 0 0,-1 0 0,0 1 0,0-1 1,0 0-1,0 1 0,0-1 0,0 1 0,-1 0 0,1 0 0,0 0 0,-1-1 0,1 1 0,-1 1 0,0-1 0,0 0 0,0 0 0,1 3 1,2 7-178,-1 0 1,0 0-1,-1 0 1,2 18-1,0 2-1048,-4-31 947,0 0 0,0 0 1,0 0-1,0 0 0,0 0 0,0 0 1,0 0-1,0 0 0,0 0 1,0 0-1,-1 0 0,1 0 1,0 0-1,-1 0 0,1 0 0,-1-1 1,1 1-1,-1 1 0,0-2 86,1 1 1,0-1-1,-1 0 0,1 0 0,0 0 0,-1 1 0,1-1 0,0 0 0,-1 0 0,1 0 0,0 0 0,-1 0 1,1 0-1,-1 0 0,1 0 0,0 0 0,-1 0 0,1 0 0,0 0 0,-1 0 0,1 0 0,0 0 0,-1 0 1,1-1-1,-1 1 0,1 0 0,0 0 0,0 0 0,-1 0 0,1-1 0,0 1 0,-1 0 0,1 0 0,0-1 1,0 1-1,-1 0 0,1-1 0,0 1 0,0 0 0,0-1 0,-1 1 0,1 0 0,0-1 0,0 1 0,0-1 0,-3-12-1412</inkml:trace>
</inkml:ink>
</file>

<file path=ppt/ink/ink2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23.473"/>
    </inkml:context>
    <inkml:brush xml:id="br0">
      <inkml:brushProperty name="width" value="0.05" units="cm"/>
      <inkml:brushProperty name="height" value="0.05" units="cm"/>
      <inkml:brushProperty name="color" value="#33CCFF"/>
    </inkml:brush>
  </inkml:definitions>
  <inkml:trace contextRef="#ctx0" brushRef="#br0">0 37 4329,'11'-2'1480,"8"-3"-1424</inkml:trace>
  <inkml:trace contextRef="#ctx0" brushRef="#br0" timeOffset="1">104 13 5297,'87'-13'3489,"-85"23"512,-5 12-1601,0 3-159,-4 10 55,-1 1-239,5-7-273,0 3-232,9-12-623,10-6-281,11-4-456,3-15-48,7-9-176,2-5-200,-7-5-833,1 4-447,-3 4-4289,-5 6 3857</inkml:trace>
</inkml:ink>
</file>

<file path=ppt/ink/ink2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24.234"/>
    </inkml:context>
    <inkml:brush xml:id="br0">
      <inkml:brushProperty name="width" value="0.05" units="cm"/>
      <inkml:brushProperty name="height" value="0.05" units="cm"/>
      <inkml:brushProperty name="color" value="#33CCFF"/>
    </inkml:brush>
  </inkml:definitions>
  <inkml:trace contextRef="#ctx0" brushRef="#br0">34 141 9330,'-3'3'663,"0"-1"-1,1 1 1,-1 0-1,1 0 1,-1 0-1,1 0 1,0 0-1,1 1 1,-1-1-1,0 0 1,1 1 0,-2 6-1,2-3-55,-1 0 0,1 1 0,1-1 0,0 1 0,0-1 0,1 9 0,1 0-29,1 1 0,1-1 0,1 1 0,0-1 0,9 19 0,-6-18-390,1 0 0,0 0 0,2-1 0,-1 0 0,20 20 0,-30-35-188,1-1 0,-1 1 0,1-1 0,-1 1 0,1-1 0,-1 0 0,1 1 0,-1-1 0,1 0 0,0 1 0,-1-1 0,1 0 0,-1 0 0,1 0 0,0 1-1,-1-1 1,1 0 0,0 0 0,-1 0 0,1 0 0,0 0 0,-1 0 0,1 0 0,0 0 0,-1-1 0,1 1 0,-1 0 0,1 0 0,0-1 0,16-16-15,-12 8-4,0-1-1,-1 1 0,5-14 1,0-11-155,6-42 1,1 0-146,-16 73 314,1 0-1,-1 0 0,1 0 1,0 0-1,0 0 0,0 0 1,1 1-1,-1-1 0,0 0 1,1 1-1,0-1 1,0 1-1,0 0 0,0-1 1,0 1-1,0 0 0,0 0 1,1 0-1,-1 1 0,1-1 1,-1 1-1,4-2 0,-3 2 13,0 1-1,0 0 0,0 0 1,-1 0-1,1 1 0,0-1 1,0 1-1,0-1 0,-1 1 0,1 0 1,0 0-1,-1 0 0,1 1 1,-1-1-1,1 0 0,-1 1 0,0 0 1,0-1-1,1 1 0,-1 0 1,0 0-1,-1 1 0,3 1 1,4 5 73,-1 1 0,0 0 1,-1 1-1,7 14 0,14 23 369,-22-47-337,-3-8-41,-1-21-15,-1 13-55,0-21 7,5-71-101,-4 97 66,0-1-1,1 1 0,1-1 1,-1 1-1,2-1 0,-1 1 0,9-15 1,-11 23 23,0 0 1,0 1 0,1-1 0,-1 0 0,1 0-1,-1 1 1,1-1 0,0 1 0,0-1-1,0 1 1,0 0 0,0-1 0,0 1-1,0 0 1,0 0 0,0 1 0,0-1 0,0 0-1,1 1 1,-1-1 0,0 1 0,1 0-1,-1 0 1,0 0 0,1 0 0,-1 0-1,0 0 1,0 1 0,1-1 0,-1 1-1,0-1 1,0 1 0,1 0 0,-1 0 0,4 3-1,7 3 0,-1 1 1,1 0-1,-1 1 0,15 16 0,-15-15 4,-4-2-43,1 0-1,1-1 1,-1 0 0,1-1 0,18 9 0,-24-14-184,-1 0 0,0 0 1,1 0-1,-1 0 0,1 0 0,-1-1 1,1 0-1,-1 1 0,1-1 0,-1-1 1,1 1-1,-1 0 0,1-1 0,-1 0 0,1 0 1,-1 0-1,0 0 0,0 0 0,1-1 1,-1 1-1,0-1 0,0 0 0,3-3 0,5-4-1515,0-1 0,0 0 0,13-19 0,-1 4 765</inkml:trace>
</inkml:ink>
</file>

<file path=ppt/ink/ink2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24.790"/>
    </inkml:context>
    <inkml:brush xml:id="br0">
      <inkml:brushProperty name="width" value="0.05" units="cm"/>
      <inkml:brushProperty name="height" value="0.05" units="cm"/>
      <inkml:brushProperty name="color" value="#33CCFF"/>
    </inkml:brush>
  </inkml:definitions>
  <inkml:trace contextRef="#ctx0" brushRef="#br0">33 663 8378,'24'-89'3917,"-24"76"-729,-9 16-1651,-6 16 239,7-3-659,2 0 0,-7 26 0,11-38-1063,1 0 0,0 1 1,1-1-1,-1 1 1,1-1-1,0 1 0,0-1 1,0 1-1,0-1 1,1 0-1,0 1 0,0-1 1,0 1-1,0-1 1,3 5-1,-4-8-66,1 0 1,-1 0-1,1 0 0,-1-1 0,1 1 1,-1 0-1,1 0 0,-1-1 1,1 1-1,0 0 0,-1-1 1,1 1-1,0-1 0,0 1 0,-1-1 1,1 1-1,0-1 0,0 0 1,0 1-1,0-1 0,0 0 1,-1 1-1,1-1 0,0 0 0,0 0 1,0 0-1,0 0 0,0 0 1,0 0-1,0 0 0,0 0 1,0-1-1,-1 1 0,1 0 0,0 0 1,0-1-1,0 1 0,0-1 1,0 1-1,-1 0 0,1-1 1,1-1-1,0 1-61,0-1 1,0-1-1,0 1 1,0 0-1,0 0 0,-1-1 1,1 1-1,-1-1 1,0 1-1,1-1 1,-1 0-1,0 0 0,0-2 1,0-1-54,0 1-1,0 0 1,1-1 0,-1 1 0,1 0-1,0 0 1,1 0 0,-1 1 0,1-1-1,0 0 1,0 1 0,1 0-1,-1 0 1,1 0 0,0 0 0,0 0-1,0 1 1,1 0 0,-1 0 0,1 0-1,-1 0 1,1 1 0,0 0 0,0 0-1,0 0 1,1 0 0,7 0 0,-10 1 123,0 0 1,0 0-1,-1 0 1,1 0-1,0 0 1,-1 0 0,1-1-1,-1 1 1,1-1-1,-1 1 1,1-1 0,-1 0-1,0 0 1,0 0-1,0-1 1,1-2 0,1 0 4,-1 0 0,-1 0 1,1-1-1,-1 1 0,0-1 0,0 0 1,1-8-1,1-9 51,-2 0 1,-1 0-1,-2-27 1,1 43-29,-2-35 41,-2 1 0,-17-72 0,15 88 42,-1 1 0,-2-1 0,0 1 0,-2 1 0,-21-36 0,32 58-67,0 0 0,-1 1-1,1-1 1,0 0 0,0 1-1,-1-1 1,1 0 0,0 1-1,-1-1 1,1 1 0,-1-1-1,1 1 1,-1-1 0,1 1-1,-1-1 1,1 1 0,-1 0-1,1-1 1,-1 1 0,1-1-1,-1 1 1,0 0 0,1 0-1,-1-1 1,0 1 0,1 0-1,-1 0 1,0 0 0,1 0 0,-2 0-1,2 1 21,-1 0 0,1 0 0,-1 0 0,1 1 0,0-1 0,-1 0 0,1 1 0,0-1 0,0 0 0,0 0 0,0 1 0,0-1 0,0 3 0,8 54 958,4-7-451,3-1 0,2 0 0,2-2 0,46 84 0,-60-122-740,1 0 0,0 0 0,1-1 0,0 0-1,0 0 1,1 0 0,0-1 0,1 0 0,0-1 0,10 7 0,-21-15-131,1 0 0,0 0 0,0 0 0,-1 0 0,1 0 0,0 0-1,0 0 1,0-1 0,1 1 0,-1 0 0,0 0 0,0-1 0,0-1 0,-5-14-844</inkml:trace>
</inkml:ink>
</file>

<file path=ppt/ink/ink2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25.265"/>
    </inkml:context>
    <inkml:brush xml:id="br0">
      <inkml:brushProperty name="width" value="0.05" units="cm"/>
      <inkml:brushProperty name="height" value="0.05" units="cm"/>
      <inkml:brushProperty name="color" value="#33CCFF"/>
    </inkml:brush>
  </inkml:definitions>
  <inkml:trace contextRef="#ctx0" brushRef="#br0">9 155 10282,'-8'8'4425,"14"-8"-2304,11-3-721,10-16-376,5-5-264,3-4-392,-2-1-112,-3 7-504,-2 3-288,-5 10-1128,-4 1-497,-5 6 1313</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04.044"/>
    </inkml:context>
    <inkml:brush xml:id="br0">
      <inkml:brushProperty name="width" value="0.05" units="cm"/>
      <inkml:brushProperty name="height" value="0.05" units="cm"/>
      <inkml:brushProperty name="color" value="#FF0066"/>
    </inkml:brush>
  </inkml:definitions>
  <inkml:trace contextRef="#ctx0" brushRef="#br0">58 86 9242,'-58'32'3549,"95"-47"4194,-27 12-7379,1 0 0,-1-1 0,0 0 0,-1-1 0,1 0 0,-1-1 0,0 0 0,14-12 0,17-30-201</inkml:trace>
</inkml:ink>
</file>

<file path=ppt/ink/ink2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25.659"/>
    </inkml:context>
    <inkml:brush xml:id="br0">
      <inkml:brushProperty name="width" value="0.05" units="cm"/>
      <inkml:brushProperty name="height" value="0.05" units="cm"/>
      <inkml:brushProperty name="color" value="#33CCFF"/>
    </inkml:brush>
  </inkml:definitions>
  <inkml:trace contextRef="#ctx0" brushRef="#br0">1 305 9234,'33'78'3927,"-24"-65"-851,-2-15-1663,-2-14-227,-5 16-1026,6-22 1126,8-43 0,-13 58-1233,-1 0 0,1 1-1,-1-1 1,0 0 0,0 0 0,-1 0 0,0 0-1,-1 1 1,1-1 0,-6-12 0,7 18-53,0 0 1,0 1 0,0-1-1,-1 0 1,1 1-1,0-1 1,-1 1 0,1-1-1,0 1 1,-1-1-1,1 1 1,-1-1 0,1 1-1,0-1 1,-1 1-1,1 0 1,-1-1 0,1 1-1,-1 0 1,0-1-1,1 1 1,-1 0 0,1 0-1,-1-1 1,0 1-1,0 0 1,-8 11-15,1 27 1,8-27 24,1-1 0,1 1 0,-1-1 0,2 1 0,-1-1 0,8 18 0,-9-25-3,1 0 1,-1 1 0,0-1-1,1 0 1,0 0 0,0 0 0,0-1-1,0 1 1,0 0 0,0-1-1,1 1 1,-1-1 0,1 0-1,0 0 1,-1 0 0,1 0 0,0 0-1,0-1 1,0 0 0,1 1-1,-1-1 1,0 0 0,0 0-1,1-1 1,3 1 0,-4-1 11,-1 0 1,1 0 0,-1 0-1,1-1 1,-1 1 0,1-1-1,-1 0 1,0 0 0,1 0 0,-1 0-1,0 0 1,1 0 0,-1-1-1,0 1 1,0-1 0,0 1-1,0-1 1,-1 0 0,1 0-1,0 0 1,-1 0 0,1 0-1,-1 0 1,0 0 0,1-1-1,0-3 1,2-6 60,0 1 1,-1-1-1,-1 1 0,2-19 1,-2 11-28,0 10-33,0 1-1,1 0 1,-1-1 0,1 1 0,6-10 0,-8 16-23,0-1 0,0 1 0,1 0 0,-1 0 1,0-1-1,1 1 0,0 0 0,-1 0 1,1 1-1,0-1 0,0 0 0,0 1 0,0-1 1,1 1-1,-1-1 0,0 1 0,1 0 1,-1 0-1,1 0 0,-1 0 0,1 1 0,2-1 1,-3 1 47,0 0 0,0 1 0,0-1 0,0 1 0,0 0 0,0 0 0,0 0 0,0 0 0,-1 0 0,1 0 0,0 0 0,-1 1 0,4 2 0,14 10 57,22 15-67,-40-28-34,0-1 0,0 1 0,0-1 0,0 1 0,0-1-1,0 1 1,0-1 0,0 0 0,0 0 0,0 0 0,1 1 0,-1-1 0,0 0 0,0 0 0,0 0 0,0-1 0,1 1 0,-1 0 0,0 0 0,0-1 0,0 1 0,0 0 0,0-1 0,0 1 0,0-1 0,0 0 0,0 1 0,0-1 0,0 0 0,0 1 0,0-1 0,-1 0 0,2-2 0,17-30 85,-18 30-73,8-19 39,-2-1 0,-1 0 1,7-46-1,-13 67-41,0 0 1,0 0-1,0 0 1,1 1-1,-1-1 1,1 0-1,0 0 1,-1 0-1,1 0 0,0 1 1,0-1-1,0 0 1,0 1-1,0-1 1,2-1-1,-2 3 2,-1-1 1,1 1-1,0-1 0,-1 1 0,1 0 0,0 0 1,0-1-1,0 1 0,-1 0 0,1 0 0,0 0 1,0 0-1,0 0 0,0 0 0,-1 0 0,1 0 1,0 0-1,0 1 0,0-1 0,-1 0 0,1 0 1,0 1-1,0-1 0,0 1 0,7 4 103,-1 1 0,1 0 0,-1 0-1,-1 0 1,8 10 0,9 8-22,-13-17-136,-6-3-182,0-1-1,0 1 1,0-1-1,0-1 1,0 1 0,1 0-1,-1-1 1,1 0-1,-1 0 1,9 2 0,-12-4 56,-1 0 1,1 0-1,0 0 0,-1-1 1,1 1-1,-1 0 1,1 0-1,-1-1 1,1 1-1,-1 0 0,1-1 1,-1 1-1,1 0 1,-1-1-1,1 1 0,-1-1 1,0 1-1,1-1 1,-1 1-1,1-1 1,2-3-683,8-7-584</inkml:trace>
</inkml:ink>
</file>

<file path=ppt/ink/ink2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26.038"/>
    </inkml:context>
    <inkml:brush xml:id="br0">
      <inkml:brushProperty name="width" value="0.05" units="cm"/>
      <inkml:brushProperty name="height" value="0.05" units="cm"/>
      <inkml:brushProperty name="color" value="#33CCFF"/>
    </inkml:brush>
  </inkml:definitions>
  <inkml:trace contextRef="#ctx0" brushRef="#br0">10 5 10186,'-10'6'3705,"10"-3"-3033,3-3-664,8-1-320,4-4-304,2-3 384</inkml:trace>
</inkml:ink>
</file>

<file path=ppt/ink/ink2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26.472"/>
    </inkml:context>
    <inkml:brush xml:id="br0">
      <inkml:brushProperty name="width" value="0.05" units="cm"/>
      <inkml:brushProperty name="height" value="0.05" units="cm"/>
      <inkml:brushProperty name="color" value="#33CCFF"/>
    </inkml:brush>
  </inkml:definitions>
  <inkml:trace contextRef="#ctx0" brushRef="#br0">33 445 10018,'61'6'6508,"-65"-4"-6158,0 0-1,1 0 0,-1 0 0,1 1 1,0-1-1,-1 1 0,1 0 1,0 0-1,1 0 0,-1 0 1,1 0-1,-4 6 0,-23 45 971,29-52-1294,-16 41 418,15-40-428,0-1 1,1 1-1,-1 0 1,1 0-1,-1-1 0,1 1 1,0 0-1,0 0 0,0-1 1,0 1-1,1 0 1,-1-1-1,2 6 0,-1-8-17,-1 1 1,0 0-1,1-1 0,-1 1 0,0-1 1,1 1-1,-1-1 0,0 1 0,1-1 0,-1 1 1,1-1-1,-1 0 0,1 1 0,-1-1 0,1 0 1,-1 1-1,1-1 0,0 0 0,-1 0 0,1 1 1,-1-1-1,1 0 0,0 0 0,-1 0 1,1 0-1,-1 0 0,1 0 0,1 0 0,15-10-84,8-22-199,-15 13 66,-5 7 23,1 1 1,0 0-1,12-15 1,29-9-343,-47 35 536,6-5 5,0 0 1,0 0-1,-1 0 0,0-1 0,0 1 1,0-1-1,-1-1 0,0 1 1,0 0-1,0-1 0,-1 0 1,0 0-1,-1 0 0,4-14 1,-4-1 4,-2 0 0,-1 0 0,0 0 0,-1 1 0,-2-1 0,0 1 0,-1 0 0,-1 0 0,-2 0 0,1 1 0,-2 0 0,-1 0 0,-1 1 0,0 0 0,-26-31 0,37 49 0,-1 0 1,0-1-1,1 1 0,-1 0 1,0 0-1,0 0 1,0 0-1,0 0 1,0 1-1,0-1 1,0 0-1,0 0 1,0 1-1,-1-1 1,1 0-1,0 1 1,0-1-1,-1 1 1,1 0-1,0-1 0,-1 1 1,-1 0-1,2 0 4,0 1-1,1 0 1,-1-1-1,0 1 0,0 0 1,1 0-1,-1 0 0,0-1 1,1 1-1,-1 0 1,1 0-1,-1 0 0,1 0 1,0 0-1,-1 0 0,1 0 1,0 0-1,0 0 1,0 0-1,0 0 0,0 2 1,-1 12 138,1 1 0,3 24 0,-3-36-130,5 35 278,1-1 1,2 0-1,13 39 0,-15-58-99,1-1-1,1 0 0,0-1 1,1 1-1,1-2 0,1 1 1,0-2-1,16 17 0,-23-27-125,1 0-1,0-1 1,0 0 0,1 0 0,-1 0-1,1-1 1,0 0 0,0 0-1,0 0 1,0-1 0,10 3 0,-11-4-62,-1-1 0,0 1 1,0-1-1,0 0 1,1 0-1,-1-1 0,0 1 1,0-1-1,0 0 0,0 0 1,0 0-1,0 0 1,0-1-1,0 0 0,0 0 1,-1 0-1,1 0 1,-1 0-1,6-5 0,1-3-144,-1 0 0,0-1 0,-1 0-1,-1 0 1,1-1 0,-2 0 0,7-14-1,-5 8-1176,2 1 0,16-24 0,-7 23 449,4 0 213</inkml:trace>
</inkml:ink>
</file>

<file path=ppt/ink/ink2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30.996"/>
    </inkml:context>
    <inkml:brush xml:id="br0">
      <inkml:brushProperty name="width" value="0.05" units="cm"/>
      <inkml:brushProperty name="height" value="0.05" units="cm"/>
      <inkml:brushProperty name="color" value="#33CCFF"/>
    </inkml:brush>
  </inkml:definitions>
  <inkml:trace contextRef="#ctx0" brushRef="#br0">5 0 11482,'-4'0'4057,"4"5"-3841,11 5 392,0 7-583</inkml:trace>
</inkml:ink>
</file>

<file path=ppt/ink/ink2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38.533"/>
    </inkml:context>
    <inkml:brush xml:id="br0">
      <inkml:brushProperty name="width" value="0.05" units="cm"/>
      <inkml:brushProperty name="height" value="0.05" units="cm"/>
      <inkml:brushProperty name="color" value="#33CCFF"/>
    </inkml:brush>
  </inkml:definitions>
  <inkml:trace contextRef="#ctx0" brushRef="#br0">16 1 3137,'-15'1'8163,"25"5"-1364,18 8-6489,-10-2-84,-13-8-150,0 0 0,1 0-1,-1-1 1,1 0 0,0 0 0,0 0 0,0 0-1,1-1 1,-1 0 0,0-1 0,1 0 0,-1 0-1,8 1 1,51-4 875,0-2 0,115-23 0,-100 13-436,91-4 1,-139 19-829,-26 0-2603</inkml:trace>
</inkml:ink>
</file>

<file path=ppt/ink/ink2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38.984"/>
    </inkml:context>
    <inkml:brush xml:id="br0">
      <inkml:brushProperty name="width" value="0.05" units="cm"/>
      <inkml:brushProperty name="height" value="0.05" units="cm"/>
      <inkml:brushProperty name="color" value="#33CCFF"/>
    </inkml:brush>
  </inkml:definitions>
  <inkml:trace contextRef="#ctx0" brushRef="#br0">1 60 9634,'33'12'4001,"24"-1"-2393,3-7 113,8-4-121,10-8-272,7-7-264,-20 5-239,-34 5-417,3 1-112,83-17-248,-15 5-248,-18 8 1016,-49 8-656</inkml:trace>
</inkml:ink>
</file>

<file path=ppt/ink/ink2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42.687"/>
    </inkml:context>
    <inkml:brush xml:id="br0">
      <inkml:brushProperty name="width" value="0.05" units="cm"/>
      <inkml:brushProperty name="height" value="0.05" units="cm"/>
      <inkml:brushProperty name="color" value="#33CCFF"/>
    </inkml:brush>
  </inkml:definitions>
  <inkml:trace contextRef="#ctx0" brushRef="#br0">32 395 16091,'-5'16'798,"0"0"-1,-2 29 1,0-7-154,6-31-487,-6 36 696,7-42-822,0 0 0,0 0 0,0 0 0,0-1 0,0 1 0,0 0-1,1 0 1,-1 0 0,0 0 0,0 0 0,1 0 0,-1-1-1,0 1 1,1 0 0,-1 0 0,1 0 0,-1-1 0,1 1-1,-1 0 1,1-1 0,0 1 0,-1 0 0,1-1 0,0 1 0,-1-1-1,1 1 1,0-1 0,0 1 0,-1-1 0,1 0 0,0 1-1,0-1 1,0 0 0,0 0 0,0 1 0,0-1 0,-1 0 0,1 0-1,0 0 1,0 0 0,1 0 0,13-4 144,-1 0 1,0 0-1,0-1 0,-1-1 1,1 0-1,-1-1 0,0-1 1,15-11-1,-6 5-45,444-282 597,-200 125-4518,-209 132 2581</inkml:trace>
</inkml:ink>
</file>

<file path=ppt/ink/ink2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44.978"/>
    </inkml:context>
    <inkml:brush xml:id="br0">
      <inkml:brushProperty name="width" value="0.05" units="cm"/>
      <inkml:brushProperty name="height" value="0.05" units="cm"/>
      <inkml:brushProperty name="color" value="#33CCFF"/>
    </inkml:brush>
  </inkml:definitions>
  <inkml:trace contextRef="#ctx0" brushRef="#br0">1 315 6977,'-1'-17'4275,"1"15"-4106,0 0 0,1 1 0,-1-1 1,1 0-1,-1 0 0,1 0 1,-1 1-1,1-1 0,0 0 1,0 1-1,0-1 0,0 0 1,0 1-1,0 0 0,0-1 1,1 1-1,-1 0 0,0-1 1,1 1-1,2-2 0,-5 4-21,0 0-1,0 1 0,1-1 1,-1 0-1,0 0 1,1 0-1,-1 0 1,1 0-1,-1 1 1,1-1-1,0 0 0,0 0 1,-1 1-1,1-1 1,0 0-1,0 1 1,0-1-1,0 0 1,1 2-1,-2 9 252,-2 38 437,3-48-788,0-1 0,0 1 0,0-1 0,0 1 0,0-1 0,1 0 0,-1 1 0,0-1 0,1 1 0,-1-1 0,1 1 0,-1-1 0,1 0 0,0 0 0,-1 1 0,1-1 0,0 0 0,0 0 0,0 0 0,0 0 0,0 0 0,0 0 0,0 0 0,0 0 0,1 0 0,-1 0 0,0-1 0,1 1 0,-1 0 0,0-1 0,3 1 0,0 0 84,1 0 0,0-1-1,0 0 1,-1 0 0,1 0-1,0-1 1,0 1 0,7-3 0,14-6 149,-1-1 0,1-1 0,-2-2 0,1 0 1,-2-1-1,29-23 0,-26 19-181,57-40 24,141-87-2760,-113 88 1587</inkml:trace>
</inkml:ink>
</file>

<file path=ppt/ink/ink2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49:55.182"/>
    </inkml:context>
    <inkml:brush xml:id="br0">
      <inkml:brushProperty name="width" value="0.05" units="cm"/>
      <inkml:brushProperty name="height" value="0.05" units="cm"/>
      <inkml:brushProperty name="color" value="#33CCFF"/>
    </inkml:brush>
  </inkml:definitions>
  <inkml:trace contextRef="#ctx0" brushRef="#br0">61 398 7810,'-25'8'3496,"7"3"-1703,12-6-73,-5-7 17,24-7-105,7-10-64,31-15-79,20-8-25,25-17 32,7-3-184,5 1-431,-9 7-273,-13 13-456,-15 11-272,-17 22-1088,-15 16-1393,-47 31 1633</inkml:trace>
</inkml:ink>
</file>

<file path=ppt/ink/ink2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09.685"/>
    </inkml:context>
    <inkml:brush xml:id="br0">
      <inkml:brushProperty name="width" value="0.05" units="cm"/>
      <inkml:brushProperty name="height" value="0.05" units="cm"/>
      <inkml:brushProperty name="color" value="#33CCFF"/>
    </inkml:brush>
  </inkml:definitions>
  <inkml:trace contextRef="#ctx0" brushRef="#br0">25 2551 5513,'-24'55'2406,"23"-50"268,5-10-984,6-10-122,-8 10-1479,1-1 0,-1 1 0,1 0 0,1 0 0,-1 1 0,1-1 0,0 1-1,0 0 1,6-6 0,3-2 109,22-20 649,-31 29-734,0 0-1,0-1 1,0 1-1,-1-1 1,1 0-1,3-6 1,7-12 272,87-115 1089,523-613 1697,-339 413-2737,-182 219-254,1 3-66,-43 50-106,100-139-1,-104 117 686,5 3 0,131-139 0,-135 160-1,74-101 1,-127 155-678,1 2 1,0-1 0,0 1-1,1 0 1,0 0 0,0 1-1,1 0 1,13-9 0,-11 9-74,12-7 151,-21 13-113,-1 0 0,0 0 1,0 0-1,0-1 0,0 1 0,0 0 0,1 0 1,-1 0-1,0 0 0,0 0 0,0-1 0,1 1 0,-1 0 1,0 0-1,0 0 0,0 0 0,1 0 0,-1 0 1,0 0-1,0 0 0,1 0 0,-1 0 0,0 0 0,0 0 1,1 0-1,-1 0 0,0 0 0,0 0 0,0 0 1,1 0-1,-1 0 0,0 0 0,0 0 0,1 0 1,-1 1-1,0-1 0,0 0 0,0 0 0,0 0 0,1 0 1,-1 0-1,0 1 0,0-1 0,0 0 0,0 0 1,1 0-1,-1 1 0,0-1 0,0 0 0,0 0 0,0 0 1,0 1-1,0-1 0,0 0 0,0 0 0,0 1 1,0-1-1,0 0 0,0 0 0,0 1 0,0-1 0,0 0 1,0 0-1,0 0 0,0 1 0,0-1 0,0 0 1,-1 2-664,1 1 307,-1 0-1,0 0 1,0-1 0,-1 1 0,1 0 0,0 0-1,-1-1 1,0 1 0,1-1 0,-4 3 0,-50 56-1716,6-4 978</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04.523"/>
    </inkml:context>
    <inkml:brush xml:id="br0">
      <inkml:brushProperty name="width" value="0.05" units="cm"/>
      <inkml:brushProperty name="height" value="0.05" units="cm"/>
      <inkml:brushProperty name="color" value="#FF0066"/>
    </inkml:brush>
  </inkml:definitions>
  <inkml:trace contextRef="#ctx0" brushRef="#br0">124 0 8258,'-22'18'1140,"12"-12"-278,1 1 1,0 1-1,1 0 1,0 0 0,0 0-1,1 1 1,-7 11-1,12-16-626,1 0 0,0 0-1,0 0 1,0 1 0,1-1 0,-1 0-1,1 1 1,0-1 0,1 0 0,-1 1-1,1-1 1,0 0 0,1 5 0,-2-7-174,0 0-1,1 0 1,-1-1 0,1 1 0,-1 0 0,1-1 0,0 1 0,-1-1 0,1 1 0,0 0 0,0-1 0,0 0 0,0 1 0,1-1 0,-1 0 0,0 1 0,0-1 0,1 0 0,-1 0 0,1 0-1,-1 0 1,1-1 0,-1 1 0,1 0 0,0 0 0,-1-1 0,1 1 0,0-1 0,-1 0 0,1 1 0,0-1 0,0 0 0,-1 0 0,1 0 0,2-1 0,0 0 31,1 0 1,-1-1 0,0 0 0,0 0 0,0 0 0,6-5-1,-8 5-47,1 1-1,-1-1 1,0 1-1,1-1 1,-1 1-1,1 0 1,-1 0-1,1 0 1,0 0-1,-1 0 1,1 0-1,0 1 1,0-1-1,-1 1 1,1 0-1,0 0 1,0 0-1,0 0 1,-1 1-1,4 0 1,0 0 54,-1 1-1,0 0 1,0 1-1,0-1 1,0 1-1,-1 0 1,1 0-1,-1 0 1,0 1-1,0-1 1,0 1-1,0 0 1,3 5-1,-5-7-49,-1 0 1,0 0-1,1 0 0,-1 0 0,0 0 0,0 0 0,0 1 0,-1-1 0,1 0 1,0 1-1,-1-1 0,0 1 0,1-1 0,-1 1 0,0-1 0,0 1 0,-1-1 1,1 0-1,0 1 0,-1-1 0,1 1 0,-1-1 0,0 0 0,0 1 1,0-1-1,0 0 0,0 0 0,-1 0 0,1 0 0,-2 3 0,-10 8 167,0 0 1,-1 0-1,0-1 0,-25 16 0,-68 35 87,83-50-475,17-7-698,15-6-1508,10-8 1077</inkml:trace>
</inkml:ink>
</file>

<file path=ppt/ink/ink2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10.693"/>
    </inkml:context>
    <inkml:brush xml:id="br0">
      <inkml:brushProperty name="width" value="0.05" units="cm"/>
      <inkml:brushProperty name="height" value="0.05" units="cm"/>
      <inkml:brushProperty name="color" value="#33CCFF"/>
    </inkml:brush>
  </inkml:definitions>
  <inkml:trace contextRef="#ctx0" brushRef="#br0">204 18 5233,'-40'-7'2753,"22"-1"1832,17 7-4422,1 1 1,-1 0 0,1 0 0,-1 0-1,1-1 1,0 1 0,-1 0 0,1 0-1,-1 0 1,1 0 0,-1 0-1,1 0 1,-1 0 0,1 0 0,-1 0-1,1 0 1,-1 0 0,1 0 0,0 0-1,-1 0 1,1 1 0,-1-1 0,1 0-1,-1 0 1,1 0 0,0 1-1,-1-1 1,1 0 0,-1 0 0,1 1-1,0-1 1,-1 1 0,-9 18-319,4-4 509,-10 15-195,6-14 12,1 1 0,0 1-1,1 0 1,1 0 0,1 0-1,-6 32 1,-1 22-43,4-33-96,1-21-23,7-16 26,0 0 1,0-1 0,0 1-1,1 0 1,-1 0-1,0 0 1,1-1 0,-1 1-1,1 0 1,-1 0-1,1 3 1,0-4 343,1-3-335,0 1 0,0 0 0,0 0 1,0-1-1,0 1 0,1 0 0,-1 0 1,0 0-1,1 0 0,-1 0 0,1 0 1,-1 1-1,1-1 0,1 0 0,16-9 6,15-10 226,-2-2-1,58-47 1,-89 67-207,1 1-1,-1 0 1,0-1-1,1 1 1,-1-1-1,0 0 1,0 1 0,0-1-1,0 0 1,1-2-1,-2 3 11,0 0 0,-1 1 0,1-1-1,0 0 1,0 0 0,0 0 0,0 1 0,-1-1-1,1 0 1,0 0 0,-1 1 0,1-1-1,0 0 1,-1 1 0,1-1 0,-1 0 0,1 1-1,-1-1 1,0 1 0,1-1 0,-1 1 0,0-1-1,1 1 1,-1-1 0,0 1 0,1 0 0,-1-1-1,0 1 1,0 0 0,-1-1 0,0 0-165,-1 1 0,0-1 0,0-1 0,1 1 1,-1 0-1,1-1 0,-1 1 0,1-1 0,0 0 0,0 0 1,-1 0-1,1 0 0,1 0 0,-1 0 0,0-1 0,0 1 1,1 0-1,-1-1 0,1 0 0,0 1 0,0-1 1,0 0-1,0 1 0,0-1 0,1 0 0,-1 0 0,1-3 1,-4-50-954</inkml:trace>
</inkml:ink>
</file>

<file path=ppt/ink/ink2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13.389"/>
    </inkml:context>
    <inkml:brush xml:id="br0">
      <inkml:brushProperty name="width" value="0.05" units="cm"/>
      <inkml:brushProperty name="height" value="0.05" units="cm"/>
      <inkml:brushProperty name="color" value="#33CCFF"/>
    </inkml:brush>
  </inkml:definitions>
  <inkml:trace contextRef="#ctx0" brushRef="#br0">111 578 5073,'-7'1'7455,"2"2"-3472,-10 14-3377,2 0-21,3-6-466,-32 43 489,40-50-582,-1-1 0,1 1 0,0 0 0,0 0 0,1 0 0,-1 1 0,1-1 0,0 0 0,0 1 0,0-1 0,0 0 0,1 1 0,0 8 0,0-12-27,0 1 1,1-1-1,-1 0 0,0 0 0,0 0 0,1 0 0,-1 1 0,1-1 0,-1 0 1,1 0-1,-1 0 0,1 0 0,-1 0 0,1 0 0,0 0 0,0-1 0,0 1 1,-1 0-1,1 0 0,0 0 0,0-1 0,0 1 0,0 0 0,0-1 0,0 1 0,2 0 1,-1-1-5,1 0 1,-1 0 0,0 0 0,1 0 0,-1 0 0,0 0 0,1-1 0,-1 1 0,0-1 0,0 1 0,1-1-1,2-2 1,4-1-13,0-1 0,0 0-1,-1-1 1,15-12-1,15-21-1,-35 36 22,-1 0 1,1-1-1,-1 1 1,0 0-1,0-1 0,-1 0 1,1 1-1,-1-1 1,1 0-1,-1 0 0,1-4 1,-5-2-20,4 11 373,17 40 222,0-17-414,-7-9 33,0 0-1,11 23 0,-3-2 185,-5-13-110,-2 1 1,0 0-1,-2 1 0,11 40 0,-15-38-86,-1-8-61,-1 0 0,0 1-1,0 34 1,-4-50-111,0 1 0,0-1 0,0 0 1,-1 0-1,1 0 0,-1 0 1,0 0-1,-1 0 0,1 0 0,-1 0 1,1 0-1,-1 0 0,0-1 0,-1 1 1,1-1-1,-1 0 0,1 1 1,-1-1-1,0 0 0,0 0 0,0-1 1,-1 1-1,-5 3 0,6-5-7,0 0 0,1 0 0,-1-1 0,0 1-1,0-1 1,1 1 0,-1-1 0,0 0 0,0 0-1,0 0 1,0 0 0,0-1 0,1 1 0,-1-1-1,0 0 1,0 0 0,1 0 0,-1 0 0,1 0 0,-1-1-1,1 1 1,-1-1 0,1 1 0,0-1 0,-1 0-1,1 0 1,0 0 0,1 0 0,-3-3 0,-1 0 0,1 0 1,0 0 0,0-1-1,1 1 1,-1-1-1,1 0 1,0 0 0,1-1-1,0 1 1,0 0 0,-2-11-1,3-5-7,2-1 0,0 1-1,2 0 1,0 0 0,2 0-1,7-23 1,7-37-32,7-27 21,-15 67 23,9-56 0,-18 83-7,3-29 18,-5 43-19,1-1-1,-1 0 0,0 1 1,-1-1-1,1 0 1,0 0-1,0 1 0,-1-1 1,1 0-1,-1 1 1,1-1-1,-1 1 0,0-1 1,0 1-1,0-1 0,0 1 1,0-1-1,0 1 1,-2-2-1,2 2 3,1 1-1,-1 0 1,0-1 0,0 1-1,0 0 1,0 0 0,0 0-1,0-1 1,0 1 0,0 0-1,0 0 1,0 0 0,0 1-1,0-1 1,0 0-1,0 0 1,0 0 0,0 1-1,0-1 1,0 0 0,0 1-1,0-1 1,0 1 0,0 0-1,0-1 1,1 1 0,-1-1-1,0 1 1,0 0 0,1 0-1,-1-1 1,0 1 0,1 0-1,-1 1 1,-2 2 35,0 0 1,1 0-1,-1 0 1,1 0-1,0 0 1,-1 5-1,1-6-26,1 1 0,0-1 0,1 1 0,-1-1 0,0 1 0,1-1 0,0 1 0,0-1 0,0 1 0,0-1 0,1 1 0,0 0 0,-1-1 0,1 0 0,0 1 0,1-1 0,-1 1 0,0-1 0,1 0 0,0 0 0,0 0 0,0 0 0,0 0 0,0 0 0,1-1 0,-1 1 0,1-1 0,0 0 0,3 3 0,-1-2-2,-1-1 0,1 0 0,-1 0-1,1-1 1,0 1 0,0-1-1,0 0 1,0 0 0,0-1 0,0 1-1,0-1 1,-1 0 0,1-1 0,0 1-1,0-1 1,0 0 0,0 0-1,0-1 1,0 1 0,7-4 0,-4 0 46,0 0 1,0-1 0,11-9-1,-15 10 32,0 1-1,1 0 1,-1 1-1,1-1 1,0 1-1,0 0 1,0 0-1,0 0 1,1 1-1,-1 0 1,1 0-1,8-2 1,-13 4 98,0-10-193,1-1-1,1 0 1,-1 1 0,2 0-1,0-1 1,0 1 0,7-11 0,-5 8-2,-3 6 0,0 1 0,0-1 0,0 1 0,1 0 0,0 0 0,1 0 1,-1 1-1,1-1 0,0 1 0,0 0 0,8-5 0,-10 8 3,0 1 0,0-1 1,0 1-1,0-1 0,1 1 0,-1 0 1,1 1-1,-1-1 0,0 0 0,1 1 0,-1 0 1,1 0-1,-1 0 0,1 0 0,-1 1 1,1-1-1,-1 1 0,1 0 0,-1 0 0,0 0 1,7 3-1,-9-3 2,1 0-1,0 0 1,0-1-1,1 1 1,-1 0 0,0-1-1,0 1 1,0-1-1,0 0 1,0 0 0,1 0-1,-1 0 1,0 0-1,0 0 1,0-1 0,0 1-1,0-1 1,1 1-1,-1-1 1,0 0 0,0 0-1,-1 0 1,1 0 0,2-1-1,-1-1 4,-1 1-1,1-1 1,-1 0-1,0 1 0,0-1 1,0 0-1,-1 0 1,1 0-1,0 0 1,-1-1-1,0 1 1,0 0-1,0-1 1,0-2-1,0 0 3,0 1 1,-1 0-1,1-1 0,-1 1 0,-1 0 0,1-1 0,-1 1 1,0 0-1,-2-8 0,3 11-3,-1-1 0,0 1 1,0-1-1,0 1 0,-1 0 1,1-1-1,0 1 0,-1 0 0,0 0 1,1 0-1,-1 0 0,0 0 1,0 0-1,0 1 0,0-1 0,0 1 1,-1-1-1,-2-1 0,4 3 0,0 0-1,1-1 0,-1 1 1,1 0-1,-1 0 1,0 0-1,1-1 0,-1 1 1,1 0-1,-1 0 1,0 0-1,1 0 0,-1 0 1,0 0-1,1 0 1,-1 0-1,0 0 0,1 1 1,-1-1-1,1 0 0,-1 0 1,0 0-1,1 1 1,-1-1-1,1 0 0,-1 1 1,1-1-1,-2 1 1,2 0-3,-1 0 1,1 0 0,-1 1-1,1-1 1,-1 0-1,1 0 1,0 0 0,0 1-1,-1-1 1,1 0 0,0 0-1,0 0 1,0 3-1,1 1-5,0 0 0,0 0 0,0 0 0,0 0 0,1 0 0,1 5 0,-1-7 4,0 1 0,1 0 0,-1-1 0,0 1-1,1-1 1,0 0 0,0 1 0,0-2 0,0 1 0,0 0 0,1-1 0,-1 1 0,1-1 0,0 0-1,0 0 1,-1 0 0,1-1 0,0 1 0,1-1 0,-1 0 0,0 0 0,0-1 0,0 1 0,1-1-1,-1 0 1,0 0 0,0 0 0,1-1 0,-1 1 0,0-1 0,0 0 0,0 0 0,0-1 0,0 1-1,0-1 1,0 0 0,0 0 0,-1 0 0,6-4 0,0-2 2,-1 0 1,0-1 0,0 0-1,-1 0 1,0-1 0,-1 0-1,6-11 1,32-80 8,-17 34 56,-22 54-40,-3 7-4,1 0-1,-1-1 0,1 1 1,1 1-1,6-11 0,-9 15-7,-1 0-1,1 1 1,0-1-1,0 0 0,0 0 1,0 1-1,0-1 1,0 1-1,0-1 1,0 1-1,0-1 1,0 1-1,0-1 1,0 1-1,0 0 0,0 0 1,0-1-1,0 1 1,1 0-1,-1 0 1,0 0-1,0 0 1,0 1-1,0-1 0,0 0 1,1 0-1,-1 1 1,0-1-1,0 0 1,0 1-1,0 0 1,0-1-1,0 1 1,0-1-1,0 1 0,0 0 1,-1 0-1,1-1 1,0 1-1,1 2 1,1 1 45,1-1 1,-1 1-1,0 1 1,-1-1-1,1 0 1,-1 1-1,0-1 1,0 1-1,0 0 0,-1 0 1,0 0-1,1 0 1,-2 0-1,1 0 1,-1 0-1,1 0 1,-1 0-1,-1 0 1,1 0-1,-1 0 1,0 0-1,0 0 1,0 0-1,-1-1 1,-2 7-1,0 0-27,0-1 0,-1 0 0,-1 0 0,1 0 0,-2-1-1,1 0 1,-1 0 0,0 0 0,-1-1 0,-12 11 0,18-18-78,1 0 0,0 0 0,0 0 0,0 0 0,0 0 0,0-1 0,-1 1 0,1 0 1,0-1-1,-1 1 0,1-1 0,0 0 0,-1 1 0,1-1 0,-1 0 0,1 0 0,-1 0 0,1 0 0,0 0 1,-1 0-1,1 0 0,-1 0 0,1 0 0,-1-1 0,1 1 0,-2-1 0,0-2-381,0 1 0,0-1 0,0 0 0,0 1 0,0-1-1,0-1 1,1 1 0,-4-6 0,-14-21-987</inkml:trace>
</inkml:ink>
</file>

<file path=ppt/ink/ink2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13.885"/>
    </inkml:context>
    <inkml:brush xml:id="br0">
      <inkml:brushProperty name="width" value="0.05" units="cm"/>
      <inkml:brushProperty name="height" value="0.05" units="cm"/>
      <inkml:brushProperty name="color" value="#33CCFF"/>
    </inkml:brush>
  </inkml:definitions>
  <inkml:trace contextRef="#ctx0" brushRef="#br0">102 0 8882,'-8'5'715,"1"-1"1,0 2-1,0-1 1,0 1-1,1 0 1,0 0 0,0 0-1,1 1 1,0 0-1,0 0 1,0 1-1,-7 15 1,9-14-377,0 1 1,0-1 0,1 1 0,1 0-1,-1 0 1,1 0 0,1 0 0,0 0-1,0 0 1,3 11 0,0-3-172,2 1 1,0-1-1,1 0 0,0 0 1,2-1-1,0 0 0,1 0 1,1-1-1,0 0 0,1-1 1,20 21-1,79 63 181,-77-71-407,-21-13-619,-12-15 620,0 1-1,0-1 1,0 0-1,0 1 1,0-1-1,0 0 1,0 1-1,0-1 1,-1 0-1,1 1 1,0-1-1,0 0 0,0 0 1,0 1-1,0-1 1,0 0-1,-1 1 1,1-1-1,0 0 1,0 0-1,0 0 1,-1 1-1,1-1 1,0 0-1,0 0 0,-1 0 1,1 1-1,0-1 1,-1 0-1,1 0 1,-1 0-1,-33 4-4095,24-3 3501,-21 0-662</inkml:trace>
</inkml:ink>
</file>

<file path=ppt/ink/ink2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14.381"/>
    </inkml:context>
    <inkml:brush xml:id="br0">
      <inkml:brushProperty name="width" value="0.05" units="cm"/>
      <inkml:brushProperty name="height" value="0.05" units="cm"/>
      <inkml:brushProperty name="color" value="#33CCFF"/>
    </inkml:brush>
  </inkml:definitions>
  <inkml:trace contextRef="#ctx0" brushRef="#br0">102 477 8466,'-89'-27'3671,"88"27"-3600,1 1-1,-1-2 0,1 1 1,-1 0-1,1 0 1,-1 0-1,1 0 0,-1 0 1,1 0-1,-1 0 0,1 0 1,-1-1-1,1 1 1,0 0-1,-1 0 0,1-1 1,-1 1-1,1 0 0,0-1 1,-1 1-1,1 0 1,0-1-1,-1 1 0,1-1 1,0 1-1,-1-1 0,1 1 1,0 0-1,0-1 1,0 1-1,0-1 0,-1 1 1,1-1-1,0 1 1,0-1-1,0 1 0,0-2 1,11-6 902,-8 6-513,21-19 1993,50-32 1,-48 37-1894,1 1-1,1 2 0,0 1 1,32-10-1,-54 20-487,-1 1 1,1-1-1,0 1 0,0 0 0,-1 1 1,1-1-1,0 1 0,0 0 0,0 1 1,0 0-1,-1 0 0,12 3 0,-9-1-44,0 1 0,-1 0 0,0 0 0,0 1 0,0 0 0,0 0 0,-1 0 0,8 9 0,-15-12 25,-7-4 10,-6-3-26,9 3-33,0-1-1,0 0 0,0 0 1,1-1-1,0 1 0,-1-1 1,1 0-1,1 0 1,-1-1-1,1 1 0,-5-7 1,4 4 1,2 4-2,0 0 0,0-1 0,0 1 0,1-1 1,0 0-1,0 1 0,0-1 0,0 0 0,0 0 0,1 0 0,-1 1 1,1-1-1,0 0 0,0 0 0,1 0 0,-1 0 0,1 0 0,0 1 1,0-1-1,0 0 0,0 1 0,1-1 0,3-6 0,1 0-76,0 0-1,1 0 1,0 1-1,1 0 1,0 1-1,9-9 1,-1 2-384,-4 4-867,0 0-1,0 1 0,1 0 0,0 1 0,17-9 0,-10 9 154</inkml:trace>
</inkml:ink>
</file>

<file path=ppt/ink/ink2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14.911"/>
    </inkml:context>
    <inkml:brush xml:id="br0">
      <inkml:brushProperty name="width" value="0.05" units="cm"/>
      <inkml:brushProperty name="height" value="0.05" units="cm"/>
      <inkml:brushProperty name="color" value="#33CCFF"/>
    </inkml:brush>
  </inkml:definitions>
  <inkml:trace contextRef="#ctx0" brushRef="#br0">8 236 7034,'50'-36'3707,"-40"26"-406,-11 5-1743,0 4-1369,1 1 1,-1 0 0,1 0-1,-1 0 1,1 0-1,-1 0 1,1 0 0,0 0-1,-1 0 1,1 0-1,-1 0 1,1 0 0,-1 0-1,1 1 1,-1-1-1,1 0 1,0 0 0,-1 0-1,1 1 1,-1-1-1,1 0 1,0 0 0,-1 1-1,1-1 1,0 0-1,-1 1 1,0 0-1,-7 11 153,1 0 0,0 1-1,0 0 1,2 0-1,-1 0 1,2 1-1,-4 15 1,7-24-296,1 1-1,0 0 1,0 0-1,0 0 1,0 0 0,1 0-1,2 7 1,-3-12-43,0 0 0,0 0 0,0 0-1,1 0 1,-1 1 0,0-1 0,1 0 0,-1 0 0,1 0 0,-1 0 0,1 0 0,-1-1 0,1 1 0,0 0 0,-1 0 0,1 0 0,0 0 0,0-1 0,0 1 0,0 0 0,-1-1-1,1 1 1,0-1 0,0 1 0,0-1 0,0 1 0,0-1 0,0 1 0,1-1 0,-1 0 0,0 0 0,0 0 0,0 0 0,0 0 0,0 0 0,0 0 0,0 0 0,0 0 0,1 0-1,-1 0 1,0-1 0,0 1 0,0 0 0,0-1 0,2 0 0,-1-1 2,1 0 0,-1 0 1,1 0-1,-1-1 0,0 1 0,0 0 0,0-1 1,0 0-1,0 1 0,0-1 0,-1 0 0,2-4 0,17-43 55,-12 26-44,-1 7 1,-4 7 31,1 0-1,0 1 1,0 0 0,1 0 0,11-16 0,-15 24-17,0 0 0,1 0 1,-1 0-1,0 0 0,0 0 0,1 0 0,-1 1 1,0-1-1,1 0 0,-1 1 0,1-1 0,-1 1 1,1 0-1,-1-1 0,1 1 0,-1 0 1,1 0-1,-1 0 0,1 0 0,-1 0 0,1 0 1,-1 1-1,1-1 0,-1 0 0,1 1 0,-1-1 1,1 1-1,-1 0 0,0-1 0,1 1 1,1 1-1,1 1 18,0-1 1,0 1-1,-1 0 1,1 0-1,-1 1 1,0-1-1,0 1 1,5 7-1,2 13-2,-9-20-44,0 0 1,0 0 0,1-1 0,0 1 0,0 0 0,0-1 0,3 5 0,-3-16 89,1-16-62,11-41 1,-12 58-27,1-1 0,0 0 0,0 1 0,0 0 1,1 0-1,0 0 0,1 0 0,-1 1 0,12-12 1,-15 17-7,0 0 0,0-1 0,0 1 0,1 1 0,-1-1 0,0 0 0,1 0 1,-1 0-1,0 1 0,1-1 0,-1 0 0,1 1 0,-1 0 0,1-1 0,-1 1 0,1 0 0,0 0 1,-1 0-1,1 0 0,-1 0 0,1 0 0,2 1 0,-1 0-2,-1 0-1,1 0 1,-1 0 0,0 1-1,1-1 1,-1 1 0,0-1-1,0 1 1,0 0 0,0 0-1,0 0 1,1 3-1,3 2 6,-1 1-1,-1-1 0,1 2 0,-2-1 0,1 0 0,4 16 1,-5-5 50,-3-19-47,0 0-1,0 0 1,0 0 0,0 0 0,0 0 0,0 0 0,0 0-1,0-1 1,0 1 0,0 0 0,0 0 0,0 0-1,0 0 1,0 0 0,1 0 0,-1 0 0,0 0-1,0 0 1,0 0 0,0 0 0,0 0 0,0 0-1,0 0 1,0 0 0,0 0 0,0 0 0,0 1 0,1-1-1,6-15 99,17-29 213,-17 27 4,2 0 1,0 1-1,24-30 0,-30 43-255,0-1-1,0 1 0,1-1 1,0 1-1,-1 0 1,1 1-1,1-1 0,-1 1 1,0-1-1,0 1 0,1 0 1,-1 1-1,1-1 0,0 1 1,-1 0-1,1 0 1,0 1-1,0-1 0,0 1 1,6 0-1,9 2-103,-2 0-2285,0-1 1,18-1-1,-9-4-103</inkml:trace>
</inkml:ink>
</file>

<file path=ppt/ink/ink2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19.151"/>
    </inkml:context>
    <inkml:brush xml:id="br0">
      <inkml:brushProperty name="width" value="0.05" units="cm"/>
      <inkml:brushProperty name="height" value="0.05" units="cm"/>
      <inkml:brushProperty name="color" value="#33CCFF"/>
    </inkml:brush>
  </inkml:definitions>
  <inkml:trace contextRef="#ctx0" brushRef="#br0">4 1128 4993,'-1'8'4575,"-2"15"4977,3-25-8464,1-2-996,-1 0 1,1 0-1,0 0 0,0 1 0,0-1 0,1 0 0,-1 1 1,3-5-1,15-24 264,-4 7-32,-2 0 0,14-32 0,-21 40-185,12-30 426,18-75 0,-33 107-518,0-1 1,-1 0 0,-1 0 0,-1 0-1,0 1 1,-1-1 0,0 0-1,-1 0 1,-5-16 0,3 19-45,-16-47 17,19 56-21,-1 0 0,0 1 0,0 0-1,0-1 1,-1 1 0,1 0 0,-1 0 0,0 0-1,0 0 1,0 1 0,0-1 0,0 1 0,-4-2-1,6 3 2,1 1-1,-1-1 0,0 1 0,1-1 0,-1 1 0,0 0 0,0-1 1,0 1-1,0 0 0,1-1 0,-1 1 0,0 0 0,0 0 0,0 0 1,0 0-1,0 0 0,1 0 0,-1 0 0,0 0 0,0 0 0,0 0 0,0 1 1,0-1-1,1 0 0,-1 0 0,0 1 0,0-1 0,0 1 0,1-1 1,-1 1-1,0-1 0,1 1 0,-1-1 0,0 1 0,1 0 0,-1-1 1,1 1-1,-1 0 0,1-1 0,-1 1 0,1 0 0,-1 0 0,1 0 1,0-1-1,-1 1 0,1 0 0,0 0 0,0 1 0,-2 7 0,1-1 0,0 0 0,1 1 0,1 11 0,-1-4-1,-1 0 27,1 1-1,0-1 1,1 1-1,1-1 1,1 0-1,0 0 0,1 0 1,0 0-1,2 0 1,0-1-1,0 0 1,2 0-1,0-1 1,0 0-1,1 0 1,22 24-1,-28-34-1,1-1 1,-1 0-1,1 0 0,0-1 0,-1 1 0,1-1 0,0 1 0,0-1 1,1 0-1,-1-1 0,0 1 0,1-1 0,-1 0 0,1 0 0,-1 0 1,1-1-1,0 1 0,7-1 0,-5-1-6,0-1 0,0 0 0,0 0 1,0 0-1,0 0 0,0-1 0,-1-1 0,0 1 0,1-1 0,-1 0 0,5-5 0,3-2 0,-1-1-1,-1-1 0,0 0 0,-1 0 0,-1-1 0,0-1 0,-1 1 0,0-2 0,8-20 0,-14 29-7,0 1 0,-1-1-1,0 0 1,-1 0 0,0 0 0,0 0 0,0 0 0,-1-14 0,0 21-8,0 0 0,0-1 0,0 1 0,0 0-1,1-1 1,-1 1 0,0 0 0,0 0 0,-1-1 0,1 1 0,0 0 0,0-1 0,0 1 0,0 0 0,0-1 0,0 1 0,0 0 0,0 0 0,0-1 0,-1 1 0,1 0 0,0 0 0,0-1-1,0 1 1,-1 0 0,1 0 0,0-1 0,0 1 0,-1 0 0,1 0 0,0 0 0,0 0 0,-1 0 0,1-1 0,0 1 0,-1 0 0,1 0 0,0 0 0,0 0 0,-1 0 0,1 0 0,0 0-1,-1 0 1,1 0 0,-13 12 30,-8 23-3,17-26-12,1 0 0,0 0-1,0 1 1,1-1 0,1 1 0,-1-1-1,2 1 1,-1 10 0,1-17-7,0 0 0,0 0 1,1 1-1,-1-1 1,1 0-1,0 0 0,-1 1 1,2-1-1,-1 0 0,0 0 1,0 0-1,1 0 1,0 0-1,0-1 0,-1 1 1,1 0-1,1-1 0,-1 1 1,0-1-1,1 0 1,-1 0-1,1 0 0,0 0 1,0 0-1,-1-1 0,1 1 1,4 1-1,-4-3-11,0 1-1,0-1 0,0 0 1,0 0-1,0 0 0,0-1 1,0 1-1,0-1 0,0 1 1,0-1-1,0 0 1,0 0-1,0 0 0,0-1 1,-1 1-1,1-1 0,0 1 1,-1-1-1,5-4 1,7-6-53,-1 0 1,14-17-1,-16 17-41,-5 6 40,-2 2 21,-1 1 0,0-1 0,0 1 0,0-1 0,0 0 0,4-7 0,-7 11 31,0-1 1,0 1-1,0 0 1,0 0-1,0 0 0,0 0 1,0 0-1,0 0 1,0 0-1,0 0 1,0 0-1,0-1 1,0 1-1,0 0 1,0 0-1,0 0 0,0 0 1,0 0-1,0 0 1,0 0-1,0 0 1,0-1-1,0 1 1,0 0-1,0 0 1,0 0-1,0 0 0,0 0 1,0 0-1,0 0 1,0 0-1,-1 0 1,1 0-1,0 0 1,0 0-1,0-1 0,0 1 1,0 0-1,0 0 1,0 0-1,0 0 1,0 0-1,0 0 1,-1 0-1,1 0 1,0 0-1,0 0 0,0 0 1,0 0-1,0 0 1,0 0-1,0 0 1,0 0-1,0 0 1,-1 0-1,1 0 1,0 0-1,0 0 0,0 0 1,0 0-1,0 0 1,0 0-1,0 1 1,-9 3-212,4 0 74,16-9 138,7-23-1197,-9 16 222,-7 9-27,0-1-1,0 1 0,-1 0 1,0-1-1,1 0 0,-1 1 1,0-5-1,1-3 2295,-2 0 4097,5 3-4170,10-13-940,1-2-129,-1 0 0,0-1 0,-2 0 0,11-30 0,-10 21 32,-2-1 1,-2 0 0,0 0-1,-3-2 1,-1 1 0,-1 0 0,-1-46-1,-4 70-168,-1 0 0,0 0 0,-1-1 0,-5-16 0,6 25-11,1-1 0,-2 1 1,1 0-1,0 0 0,-1 0 1,1 0-1,-1 0 0,0 0 1,0 1-1,0-1 0,0 1 1,-1-1-1,1 1 0,-1 0 1,1 0-1,-1 0 0,0 0 1,0 0-1,0 0 0,-3-1 1,5 3-1,-1 0 1,1 0 0,0-1 0,-1 1-1,1 0 1,-1 0 0,1 0 0,0 0-1,-1 0 1,1 1 0,-1-1 0,1 0-1,0 1 1,-1-1 0,1 1 0,0-1-1,0 1 1,-1-1 0,1 1-1,0 0 1,0 0 0,-1 1 0,-1 1 6,0 0 0,0 0 0,0 0 0,1 1 0,0-1 1,-1 1-1,-1 5 0,-2 4 38,2-1 0,0 1 0,0 0 1,-2 15-1,3-7 30,0-1 0,1 1 0,2 0 0,0-1 0,1 1 0,1 0 1,1-1-1,0 1 0,2-1 0,0 0 0,17 37 0,38 56 66,-9-21-755,-39-71-245,-3-7-1456,-7-8-2570,-1-11 3492</inkml:trace>
</inkml:ink>
</file>

<file path=ppt/ink/ink2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20.116"/>
    </inkml:context>
    <inkml:brush xml:id="br0">
      <inkml:brushProperty name="width" value="0.05" units="cm"/>
      <inkml:brushProperty name="height" value="0.05" units="cm"/>
      <inkml:brushProperty name="color" value="#33CCFF"/>
    </inkml:brush>
  </inkml:definitions>
  <inkml:trace contextRef="#ctx0" brushRef="#br0">0 855 7954,'30'-13'4498,"33"-21"0,-42 20-3985,0 0 1,-1-1-1,0-2 0,-1 0 1,-1-1-1,-1 0 0,19-27 1,-19 22-207,-1-1 1,-2 0-1,0 0 1,19-51 0,-30 66-292,0-1-1,-1 0 1,0 1 0,0-1 0,-1 0 0,-1 0 0,0-16 0,-1 20-13,0 0-1,0 0 1,0 0 0,-1 1 0,0-1 0,0 1-1,-1-1 1,1 1 0,-1 0 0,0 0-1,-1 0 1,1 0 0,-9-8 0,12 12 4,-1 1 0,1-1 0,-1 0 0,0 1 0,1-1 0,-1 0 0,0 1 0,1-1 0,-1 1 0,0-1 0,0 1 0,1 0-1,-1-1 1,0 1 0,0 0 0,0-1 0,1 1 0,-1 0 0,0 0 0,0 0 0,0 0 0,0 0 0,0 0 0,0 0 0,0 0 0,1 0 0,-2 0 0,1 1 14,0 0-1,0 0 1,0 0-1,0 0 1,0 0 0,0 0-1,1 0 1,-1 0-1,0 0 1,1 0 0,-1 0-1,1 0 1,-1 1-1,1-1 1,-1 0-1,1 2 1,-2 6 168,1 1 0,0-1-1,0 17 1,5 24 610,2-1 1,19 72-1,-13-66-487,-8-36-236,0 0 0,2 0 0,0 0 0,1-1 0,12 23 0,-19-41-75,0 1 0,1 0 1,-1 0-1,0 0 0,1-1 0,-1 1 0,1 0 0,-1 0 0,1-1 1,0 1-1,-1-1 0,1 1 0,0 0 0,-1-1 0,1 1 0,0-1 1,0 0-1,-1 1 0,1-1 0,0 1 0,0-1 0,0 0 0,0 0 1,-1 0-1,1 1 0,0-1 0,1 0 0,-1-1 0,1 1 1,-1-1-1,0 0 0,0 1 0,0-1 1,0 0-1,0 0 0,0 0 0,0 0 0,0 0 1,0 0-1,0 0 0,-1 0 0,1 0 1,1-3-1,4-8 5,-1-1 0,8-24 0,-9 24-1,1-2-2,0-1-1,1 0 0,1 0 0,0 1 0,1 0 0,10-15 0,-18 30-2,1-1 1,-1 1 0,1-1 0,-1 0-1,1 1 1,0-1 0,-1 1 0,1 0-1,0-1 1,-1 1 0,1 0 0,0-1-1,0 1 1,-1 0 0,1 0 0,0-1-1,0 1 1,0 0 0,-1 0 0,1 0-1,0 0 1,0 0 0,0 0 0,-1 1-1,1-1 1,0 0 0,0 0 0,-1 0-1,1 1 1,0-1 0,0 0 0,-1 1-1,1-1 1,0 1 0,-1-1 0,1 1-1,-1-1 1,1 1 0,0-1 0,0 2-1,28 31 50,-18-18 6,-10-14-50,9 10 106,0 0-1,0-1 1,1 0-1,17 12 0,-26-21-88,1 1 0,-1-1-1,0 1 1,1-1-1,-1 0 1,1 0 0,-1 0-1,1 0 1,0-1-1,-1 1 1,1-1 0,0 1-1,0-1 1,-1 0-1,1 0 1,0 0-1,-1 0 1,1-1 0,0 1-1,0-1 1,-1 0-1,1 1 1,-1-1 0,1 0-1,-1-1 1,1 1-1,-1 0 1,0-1 0,1 1-1,-1-1 1,2-2-1,5-5 54,-1-1-1,0 0 0,-1 0 0,0-1 0,-1 0 0,0 0 0,5-14 0,0-5 94,13-53 0,-24 70-158,-7 15-30,-12 20 6,14-12 13,1 1 0,1-1-1,0 1 1,0 0 0,1 0 0,0 0-1,0 14 1,-2 8-74,-1-17-45,2-4-77,3-12 190,0 0 0,0 0 0,0 0 0,0-1 0,0 1 0,0 0-1,0 0 1,0 0 0,0 0 0,0 0 0,0 0 0,0 0 0,0 0-1,0 0 1,0 0 0,1 0 0,-1 0 0,0 0 0,0 0 0,0 0 0,0 0-1,0 0 1,0 0 0,0 0 0,0 0 0,0 0 0,0 0 0,1 0 0,-1 0-1,0 0 1,0 0 0,0 0 0,0 0 0,0 0 0,0 0 0,0 0-1,0 0 1,0 0 0,0 0 0,0 0 0,0 0 0,1 0 0,-1 0 0,0 0-1,0 0 1,0 0 0,0 1 0,0-1 0,0 0 0,0 0 0,0 0 0,1-1-37,0 0 0,0-1 1,0 1-1,0 0 1,0 0-1,-1-1 1,1 1-1,0-1 1,-1 1-1,1-1 1,-1 1-1,1-3 1,-1 0 32,1 1 0,0 0 1,0-1-1,1 1 0,-1 0 0,1 0 0,3-6 1,50-63-162,-52 69 165,0 0-1,1 0 1,-1 1 0,1-1-1,0 1 1,0 0-1,0 0 1,0 0 0,0 0-1,1 1 1,-1 0 0,0 0-1,1 0 1,-1 0 0,1 1-1,7 0 1,25-6 17,-32 4-8,0 0 0,0 0 1,0 0-1,0 0 1,0-1-1,-1 0 1,1 0-1,-1 0 0,0-1 1,0 1-1,0-1 1,0 0-1,5-8 0,-4 4 10,0 1 0,-1-1 0,0-1-1,-1 1 1,1 0 0,-2-1-1,4-15 1,-3 4 3,-1-1 0,-1 1-1,-1-1 1,-1 1 0,0 0 0,-8-36 0,-14-31-23,20 77 0,-1 1 0,0 0 0,0 0 1,-1 0-1,0 1 0,-13-16 0,17 23 6,1 0-1,-1 0 1,0 0-1,0 0 1,0 0-1,0 0 1,0 0-1,0 0 1,0 1 0,0-1-1,0 0 1,-1 1-1,1-1 1,0 1-1,0-1 1,-1 1-1,1 0 1,0-1-1,0 1 1,-3 0 0,3 0 0,0 1 0,-1 0 0,1 0 0,0-1 1,0 1-1,1 0 0,-1 0 0,0 0 0,0 0 0,0 0 1,1 0-1,-1 0 0,0 0 0,1 1 0,-1-1 1,1 0-1,-1 0 0,1 0 0,0 1 0,-1-1 1,1 0-1,0 0 0,0 1 0,0 1 0,-1 13-4,0 1-1,1 0 1,0-1-1,2 1 1,4 20-1,0-4 11,19 52-1,-18-67-22,0-1 0,1 0-1,0 0 1,1-1-1,16 21 1,-19-30-245,0 0 1,0 0-1,0-1 0,1 0 0,0 0 1,0-1-1,1 1 0,0-2 0,0 1 1,0-1-1,0 0 0,16 5 0,14-2-897</inkml:trace>
</inkml:ink>
</file>

<file path=ppt/ink/ink2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20.796"/>
    </inkml:context>
    <inkml:brush xml:id="br0">
      <inkml:brushProperty name="width" value="0.05" units="cm"/>
      <inkml:brushProperty name="height" value="0.05" units="cm"/>
      <inkml:brushProperty name="color" value="#33CCFF"/>
    </inkml:brush>
  </inkml:definitions>
  <inkml:trace contextRef="#ctx0" brushRef="#br0">50 147 5937,'-3'-2'428,"0"0"1,1 0-1,-1 0 0,1 0 0,-1-1 0,1 1 0,0-1 1,0 0-1,0 1 0,0-1 0,1 0 0,-1 0 0,1 0 0,0-1 1,-1 1-1,1 0 0,0-5 0,-13-24 8254,14 41-5984,4 18-1542,-2-16-1039,-1-1 42,1 0 0,1-1 0,-1 1 0,6 13 0,-6-20-133,-1 0 1,1 0-1,0-1 0,0 1 1,0 0-1,0-1 0,0 1 1,1-1-1,-1 1 1,1-1-1,-1 0 0,1 0 1,0-1-1,0 1 0,0 0 1,0-1-1,0 0 0,5 2 1,-2-1-20,1-1 1,0 1 0,-1-1-1,1-1 1,-1 1 0,1-1 0,0 0-1,-1-1 1,1 0 0,0 0-1,-1 0 1,1-1 0,-1 0-1,0 0 1,1-1 0,8-4 0,-7 2-21,0-1 0,-1 1 1,0-2-1,0 1 0,0-1 1,0 0-1,-1 0 0,-1-1 1,1 1-1,8-18 1,-3 4-88,-8 13 80,1-1 0,0 1 0,1 0 0,0 0 1,0 1-1,0-1 0,1 1 0,0 0 0,9-7 0,-12 13 21,0 0 1,0 0 0,0 0-1,0 0 1,0 1 0,0 0-1,0-1 1,0 1 0,0 0-1,0 0 1,0 1-1,0-1 1,0 1 0,0-1-1,0 1 1,4 2 0,47 20 119,-53-23-115,8 6 13,0 0 1,-1 0 0,0 0-1,-1 1 1,1 1 0,-1-1 0,-1 1-1,1 0 1,-1 1 0,8 14-1,-10-15-6,18 15-291,-22-22 158,1-1 0,-1 0 1,1 1-1,-1-1 0,0 0 0,1 0 1,-1 0-1,1 1 0,-1-1 1,1 0-1,-1 0 0,1 0 1,0 0-1,-1 0 0,1 0 1,-1 0-1,1 0 0,-1 0 0,1 0 1,-1 0-1,1 0 0,-1 0 1,1 0-1,-1-1 0,1 1 1,-1 0-1,1 0 0,-1 0 0,1-1 1,-1 1-1,1 0 0,-1-1 1,0 1-1,1 0 0,-1-1 1,0 1-1,1-1 0,-1 1 1,0-1-1,1 1 0,-1-1 0,0 1 1,0-1-1,0 1 0,1-1 1,-1 1-1,0-1 0,0 1 1,0-1-1,0 0 0,6-14-1075</inkml:trace>
</inkml:ink>
</file>

<file path=ppt/ink/ink2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21.274"/>
    </inkml:context>
    <inkml:brush xml:id="br0">
      <inkml:brushProperty name="width" value="0.05" units="cm"/>
      <inkml:brushProperty name="height" value="0.05" units="cm"/>
      <inkml:brushProperty name="color" value="#33CCFF"/>
    </inkml:brush>
  </inkml:definitions>
  <inkml:trace contextRef="#ctx0" brushRef="#br0">24 37 11594,'-17'11'4818,"10"-3"-2834,7-5-1160,7-3-432,4-5-200,9-4-464,3-4-264,5 2-1048,2 2-609,-1-2 1361</inkml:trace>
</inkml:ink>
</file>

<file path=ppt/ink/ink2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21.736"/>
    </inkml:context>
    <inkml:brush xml:id="br0">
      <inkml:brushProperty name="width" value="0.05" units="cm"/>
      <inkml:brushProperty name="height" value="0.05" units="cm"/>
      <inkml:brushProperty name="color" value="#33CCFF"/>
    </inkml:brush>
  </inkml:definitions>
  <inkml:trace contextRef="#ctx0" brushRef="#br0">1 51 7266,'79'51'3331,"-73"-47"-2490,0 1 1,0 0-1,-1-1 0,0 2 1,0-1-1,0 1 0,-1-1 0,8 13 1,4 6 1239,3 6-363,8 8 47,-26-47-814,-1-10-834,-1-14 25,9-63 0,-7 91-155,0 0-1,0 0 1,0 1-1,1-1 1,0 1 0,0-1-1,0 1 1,0-1-1,1 1 1,0 0-1,4-5 1,-4 6-583,-1 1 0,0 0 1,1 0-1,0 0 0,0 0 0,-1 0 1,1 1-1,0-1 0,0 1 0,6-2 1,12-4-3936,-8 0 3422</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06.747"/>
    </inkml:context>
    <inkml:brush xml:id="br0">
      <inkml:brushProperty name="width" value="0.05" units="cm"/>
      <inkml:brushProperty name="height" value="0.05" units="cm"/>
      <inkml:brushProperty name="color" value="#FF0066"/>
    </inkml:brush>
  </inkml:definitions>
  <inkml:trace contextRef="#ctx0" brushRef="#br0">35 97 6073,'-2'0'180,"0"0"-1,0 1 1,0-1-1,-1 0 1,1 0-1,0 0 1,0-1-1,0 1 1,0 0-1,-1-1 1,1 1-1,0-1 1,-3-1-1,5 0-50,-1 1 0,1-1 0,0 1 0,-1-1 0,1 1-1,0-1 1,0 1 0,0-1 0,0 1 0,0-1 0,1 1 0,-1-1-1,0 1 1,1-1 0,-1 1 0,1-1 0,0 1 0,-1-1 0,1 1-1,0 0 1,1-3 0,5-9 890,6-14 101,-9 9 5759,-3 32-6424,0 0 0,1-1 0,0 1 0,1 0 0,1-1 0,6 16 0,-5-13-11,0-5-224,-1 0 0,1 0-1,1 0 1,0 0 0,0-1 0,1 0 0,0 0 0,1-1 0,0 0 0,18 16 0,-19-20-221,-1 0 0,1-1 1,0 0-1,0 0 1,1 0-1,-1-1 1,1 0-1,0 0 1,0-1-1,0 0 1,0 0-1,0-1 1,0 0-1,0 0 1,1-1-1,14-1 1,-10-2-605,0 1 1,-1-1-1,22-9 1,0-6-259</inkml:trace>
</inkml:ink>
</file>

<file path=ppt/ink/ink2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22.166"/>
    </inkml:context>
    <inkml:brush xml:id="br0">
      <inkml:brushProperty name="width" value="0.05" units="cm"/>
      <inkml:brushProperty name="height" value="0.05" units="cm"/>
      <inkml:brushProperty name="color" value="#33CCFF"/>
    </inkml:brush>
  </inkml:definitions>
  <inkml:trace contextRef="#ctx0" brushRef="#br0">0 113 5537,'16'-8'1406,"4"0"116,1 6 12491,-15 29-11336,2-2-2260,-7-21-397,1 5 112,0 0 1,1 0-1,0 0 1,6 11-1,-9-19-121,1 0 0,-1 0-1,1 0 1,-1 0-1,1 0 1,-1 0-1,1 0 1,0 0 0,-1 0-1,1 0 1,0 0-1,0 0 1,0-1-1,0 1 1,0 0 0,0 0-1,0-1 1,0 1-1,0-1 1,0 1-1,0-1 1,0 0 0,0 1-1,0-1 1,0 0-1,0 0 1,1 0-1,-1 0 1,0 0 0,0 0-1,0 0 1,0 0-1,1 0 1,-1 0-1,0-1 1,0 1 0,0 0-1,0-1 1,0 1-1,0-1 1,0 1-1,0-1 1,0 0 0,0 1-1,0-1 1,0 0-1,0 0 1,1-1-1,2-4-8,0 1 0,0-1 0,0 0 0,0-1 0,-1 1-1,0 0 1,-1-1 0,1 0 0,-1 1 0,-1-1 0,1 0 0,-1 0-1,0-12 1,0 10-13,0 0-1,1 0 1,0 0-1,0 0 1,1 1-1,0-1 1,1 1 0,4-8-1,-7 14 8,-1 2 1,0-1 1,0 1 0,1-1-1,-1 1 1,0 0-1,1-1 1,-1 1-1,1 0 1,-1-1-1,0 1 1,1 0-1,-1 0 1,1-1-1,-1 1 1,1 0-1,-1 0 1,1 0-1,-1 0 1,1 0-1,-1 0 1,1-1-1,-1 1 1,1 0-1,-1 0 1,1 0-1,-1 1 1,1-1-1,0 0 1,0 0-7,24 9 33,-9-3 4,3 1 114,1-1 0,-1 0 0,1-2 0,22 3 1,-21-8 486,-18 1-486,0-1-1,0 1 0,0 0 1,0 0-1,0 0 0,0 0 1,0 0-1,6 2 1,-58 20-2532,7-6-277,41-16 2587,-1 1 1,1-1-1,-1-1 0,1 1 0,0 0 1,-1 0-1,1 0 0,0-1 0,-1 1 1,1-1-1,0 1 0,-1-1 0,1 1 1,0-1-1,0 0 0,0 0 0,-1 1 1,0-3-1</inkml:trace>
  <inkml:trace contextRef="#ctx0" brushRef="#br0" timeOffset="1">521 0 13251,'-13'23'6809,"-1"-1"-967,-5 0-3642,-3 0-832,-1-1-440,11-17-1352,2-2-968,18-18 912</inkml:trace>
</inkml:ink>
</file>

<file path=ppt/ink/ink2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12.714"/>
    </inkml:context>
    <inkml:brush xml:id="br0">
      <inkml:brushProperty name="width" value="0.05" units="cm"/>
      <inkml:brushProperty name="height" value="0.05" units="cm"/>
      <inkml:brushProperty name="color" value="#FF0066"/>
    </inkml:brush>
  </inkml:definitions>
  <inkml:trace contextRef="#ctx0" brushRef="#br0">1 0 9074,'4'5'591,"0"-1"1,0 0-1,0 0 0,0-1 0,1 1 1,-1-1-1,1 0 0,0 0 1,8 3-1,49 16 776,-7-10-396,1-2 0,-1-3 0,91 0 1,-116-6-696,221 2 1444,157 11-489,-11 38 43,-118-14-207,-210-29-836,21 4 634,1-4 1,160-5-1,-24-36 465,-144 17-736,154-6-1,-219 21-660,1 1 0,-1 0 1,1 2-1,-1 0 0,0 1 1,0 0-1,0 2 0,-1 0 1,1 1-1,-2 1 0,25 14 0,-35-17-309,-5-4 257,0 0 0,0-1 0,0 1 0,0 0 0,0 0-1,0-1 1,0 1 0,1-1 0,-1 1 0,0-1 0,1 0-1,-1 1 1,2-1 0</inkml:trace>
</inkml:ink>
</file>

<file path=ppt/ink/ink2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16.278"/>
    </inkml:context>
    <inkml:brush xml:id="br0">
      <inkml:brushProperty name="width" value="0.05" units="cm"/>
      <inkml:brushProperty name="height" value="0.05" units="cm"/>
      <inkml:brushProperty name="color" value="#FF0066"/>
    </inkml:brush>
  </inkml:definitions>
  <inkml:trace contextRef="#ctx0" brushRef="#br0">0 104 4737,'2'-3'7583,"8"3"-6246,22 6-1678,-8 3 522,-14-5-85,0 0 0,0-1-1,1 0 1,-1 0-1,1-1 1,0-1 0,-1 1-1,1-2 1,20-1 0,174-41 1267,-150 27-1149,1 3 1,0 2 0,59-2 0,167 19 236,12-1-112,-20 2 624,-168-2-572,114-8 0,134-13 266,-223 15 122,257-31 0,-295 20-110,179 5 0,-34 3-3,-164-1-576,0 3-1,0 4 0,0 2 1,138 29-1,80 28-72,-242-52 1,83 29-1,-85-23-14,87 17 1,-118-31 51,-1 0-1,1-1 1,-1-1 0,1 0 0,0-1 0,-1-1 0,0-1 0,1 0 0,22-8 0,-15 1 200,1-2 0,30-19 0,-36 19-309,1 1-1,0 0 0,1 2 1,27-9-1,-31 17 1146,-1 3-641</inkml:trace>
</inkml:ink>
</file>

<file path=ppt/ink/ink2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25.178"/>
    </inkml:context>
    <inkml:brush xml:id="br0">
      <inkml:brushProperty name="width" value="0.05" units="cm"/>
      <inkml:brushProperty name="height" value="0.05" units="cm"/>
      <inkml:brushProperty name="color" value="#FF0066"/>
    </inkml:brush>
  </inkml:definitions>
  <inkml:trace contextRef="#ctx0" brushRef="#br0">29 24 5889,'-9'-5'2923,"8"5"-2457,-1 0 1,1-1 0,0 1 0,0-1-1,0 1 1,0-1 0,0 1 0,0-1-1,0 0 1,0 0 0,0 1 0,0-1-1,0 0 1,1 0 0,-1 0 0,0 0-1,0 0 1,0-2 0,4 2-286,1 0 1,-1 0-1,1 1 0,-1 0 1,1-1-1,-1 1 0,1 1 1,-1-1-1,8 2 1,37 5 483,-6 0 823,63 3 1,-12-14-548,-58 1-1665,-1 2-1,69 6 0,-95-4-1520,-4-3 871</inkml:trace>
</inkml:ink>
</file>

<file path=ppt/ink/ink2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25.595"/>
    </inkml:context>
    <inkml:brush xml:id="br0">
      <inkml:brushProperty name="width" value="0.05" units="cm"/>
      <inkml:brushProperty name="height" value="0.05" units="cm"/>
      <inkml:brushProperty name="color" value="#FF0066"/>
    </inkml:brush>
  </inkml:definitions>
  <inkml:trace contextRef="#ctx0" brushRef="#br0">1 1 8634,'9'6'3705,"10"-1"-1721,11 1-64,10-4 17,1-2-65,10-2-247,1-1-225,0 3-472,5 1-280,-9 6-464,-9 2 32,-7-2-664,-7 2-1160,-27-1 1120</inkml:trace>
</inkml:ink>
</file>

<file path=ppt/ink/ink2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27.475"/>
    </inkml:context>
    <inkml:brush xml:id="br0">
      <inkml:brushProperty name="width" value="0.05" units="cm"/>
      <inkml:brushProperty name="height" value="0.05" units="cm"/>
      <inkml:brushProperty name="color" value="#FF0066"/>
    </inkml:brush>
  </inkml:definitions>
  <inkml:trace contextRef="#ctx0" brushRef="#br0">1 4 7170,'8'-1'906,"1"0"1,0 0 0,-1 1-1,12 0 1,-16 1-626,-1 0 0,1 0 0,0 0 0,-1 0 0,1 1 0,-1-1 0,1 1 0,-1 0 0,0 0 1,0 0-1,0 0 0,4 5 0,16 16 1027,-2 1 1,37 53 0,-21-26-649,256 306 1723,-202-262-1395,155 127 1,-236-214-934,164 121 1179,-152-116-967,-1-1 1,2-1-1,0 0 1,0-2-1,0-1 1,42 9 0,-20-8 131,-29-4-349,1-2 0,0 0 0,0 0 0,26-1 0,-43-2-104,1 0-1,-1 0 1,0-1 0,1 1 0,-1 0-1,0 0 1,0 0 0,1 0 0,-1 0-1,0 0 1,0 0 0,1 0-1,-1-1 1,0 1 0,0 0 0,1 0-1,-1 0 1,0-1 0,0 1 0,0 0-1,1 0 1,-1-1 0,0 1-1,0 0 1,0 0 0,0-1 0,0 1-1,0 0 1,1 0 0,-1-1 0,0 1-1,0 0 1,0-1 0,0 1-1,0 0 1,0 0 0,0-1 0,0 1-1,0 0 1,0-1 0,0 1 0,-1 0-1,1 0 1,0-1 0,0 1-1,0 0 1,0 0 0,0-1 0,0 1-1,-1 0 1,1 0 0,0-1 0,0 1-1,0 0 1,-1-1 0,-13-4-1144</inkml:trace>
</inkml:ink>
</file>

<file path=ppt/ink/ink2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29.955"/>
    </inkml:context>
    <inkml:brush xml:id="br0">
      <inkml:brushProperty name="width" value="0.05" units="cm"/>
      <inkml:brushProperty name="height" value="0.05" units="cm"/>
      <inkml:brushProperty name="color" value="#FF0066"/>
    </inkml:brush>
  </inkml:definitions>
  <inkml:trace contextRef="#ctx0" brushRef="#br0">119 269 2489,'-21'-31'7337,"3"-15"-5851,17 41-1128,-11-18 5871,12 23-6121,0 0 0,0 0 0,-1 0 0,1-1 0,0 1 0,0 0 0,-1 0 0,1 0 0,0 0 0,0-1 0,-1 1 0,1 0 0,0 0 0,0 0 0,-1 0 0,1 0 0,0 0 0,-1 0 0,1 0 0,0 0 0,-1 0 0,1 0 1,0 0-1,-1 0 0,1 0 0,0 0 0,0 0 0,-1 0 0,1 0 0,0 1 0,-1-1 0,1 0 0,0 0 0,0 0 0,-1 0 0,1 1 0,-3 2 175,1 1 0,-1 0 0,1 0 0,0 0 0,0 0 0,-3 8-1,3-6-578,-6 15 480,1 0 0,1 0 0,-5 38 0,10-48-119,-1 1 0,2-1 0,0 0 0,0 1 0,1-1 0,0 0 0,1 0 0,0 0 0,1 0 0,5 13 0,-7-20-58,1-1-1,0 0 1,0 0 0,0 1 0,0-1 0,0-1 0,1 1 0,-1 0 0,1 0 0,0-1-1,0 0 1,0 1 0,0-1 0,0 0 0,0 0 0,0-1 0,5 3 0,-2-3 14,-1 0 1,0 0 0,1 0 0,-1 0 0,1-1 0,-1 0 0,0 0-1,1-1 1,-1 1 0,11-4 0,-5 1-233,0-1 0,0 0 0,-1 0 0,1-1-1,-1-1 1,0 0 0,0 0 0,-1-1 0,0 0 0,13-14 0,-13 10-710,-1 0 0,0-1 0,0 0 0,-1 0 0,-1-1 0,0 0 0,4-15 0,23-99-5029,-28 105 5280,-2 10 984,-1 0 1,0 0-1,0-1 0,-2-24 1,1 37-235,-1-1-1,0 1 1,0 0 0,0 0 0,0-1-1,0 1 1,0 0 0,0-1 0,0 1-1,0 0 1,0 0 0,-1-1 0,1 1-1,0 0 1,0 0 0,0-1 0,0 1-1,0 0 1,0 0 0,-1-1 0,1 1-1,0 0 1,0 0 0,0-1 0,0 1-1,-1 0 1,1 0 0,0 0 0,0 0-1,-1-1 1,1 1 0,0 0 0,0 0-1,-1 0 1,1 0 0,0 0 0,-1 0-1,1 0 1,0 0 0,0 0 0,-1 0-1,1 0 1,0 0 0,-1 0 0,-13 10 2699,10-7-2292,1 1-1,0 0 1,0 0-1,0 0 1,-5 9-1,7-10-389,0 0 0,0 0 0,0 0 0,1 0 0,-1 0 0,1 0 0,-1 1 1,1-1-1,0 0 0,0 0 0,1 0 0,-1 1 0,1-1 0,-1 0 0,1 0 0,0 0 0,0 0 0,1 0 0,-1 0 0,0 0 0,1-1 0,0 1 0,0 0 0,-1-1 0,2 1 0,-1-1 0,0 0 0,0 1 0,1-1 0,-1 0 0,1-1 0,0 1 0,0 0 0,-1-1 0,6 3 0,-2-3-59,-1 1 0,0 0-1,1-1 1,-1 0 0,1-1 0,-1 1-1,1-1 1,-1 0 0,1 0-1,-1-1 1,1 0 0,-1 0 0,0 0-1,1 0 1,-1-1 0,0 0-1,0 0 1,0 0 0,0-1-1,6-4 1,-7 4-31,0 0 1,-1-1-1,1 0 0,-1 1 1,1-1-1,-1 0 0,-1-1 1,1 1-1,0 0 0,-1-1 0,0 0 1,0 1-1,-1-1 0,1 0 1,-1 0-1,0 0 0,0 0 1,-1 0-1,1-7 0,-1 8-2,0 0-1,-1 1 1,1-1-1,-1 0 1,0 1-1,0-1 1,0 1-1,-1-1 1,1 1-1,-1 0 1,1-1-1,-1 1 1,0 0-1,-1 0 1,1 0-1,0 1 1,-1-1-1,0 0 1,1 1-1,-1 0 1,0-1-1,0 1 1,0 0-1,-1 1 1,1-1-1,0 1 1,-7-3-1,-29-4-403,32 8 225,0-1-1,0 0 0,0-1 0,0 1 0,1-1 0,-1-1 0,0 1 1,-7-6-1,13 8 105,1 0 0,0 0 0,0-1 0,0 1 0,0 0-1,0 0 1,0 0 0,0 0 0,0-1 0,0 1 0,0 0 0,0 0 0,1 0 0,-1 0 0,0-1 0,0 1 0,0 0 0,0 0 0,0 0 0,0 0 0,0-1-1,0 1 1,0 0 0,1 0 0,-1 0 0,0 0 0,0 0 0,0 0 0,0 0 0,0-1 0,0 1 0,1 0 0,-1 0 0,0 0 0,0 0 0,0 0 0,0 0-1,1 0 1,-1 0 0,0 0 0,0 0 0,0 0 0,0 0 0,1 0 0,-1 0 0,0 0 0,0 0 0,0 0 0,1 0 0,-1 0 0,0 0 0,0 0 0,0 0-1,0 0 1,1 1 0,13-2-1435,13 2 352</inkml:trace>
</inkml:ink>
</file>

<file path=ppt/ink/ink2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30.576"/>
    </inkml:context>
    <inkml:brush xml:id="br0">
      <inkml:brushProperty name="width" value="0.05" units="cm"/>
      <inkml:brushProperty name="height" value="0.05" units="cm"/>
      <inkml:brushProperty name="color" value="#FF0066"/>
    </inkml:brush>
  </inkml:definitions>
  <inkml:trace contextRef="#ctx0" brushRef="#br0">59 521 7402,'-5'10'9013,"-1"6"-4440,-28 71-3326,30-70-942,0 0-1,2 0 0,0 1 0,0 34 0,2-47-280,4 11 16,5-15-46,-7-2 3,-1 0-1,1 0 0,-1 0 1,0 0-1,0 0 0,1 0 0,-1-1 1,0 1-1,0 0 0,0-1 1,0 1-1,-1-1 0,3-2 0,2-14-142,-1 0 0,-1 0 0,0 0 0,0-27 0,5-33-772,25 112 491,-29-32 430,0 1 0,1-1-1,-1 0 1,1-1 0,-1 1 0,1-1-1,0 0 1,0 0 0,0 0-1,-1-1 1,1 1 0,0-1 0,0-1-1,0 1 1,0-1 0,0 1-1,0-1 1,-1-1 0,1 1 0,5-3-1,-5 2-2,-1-1-1,1 0 1,-1 0-1,1-1 1,-1 1-1,0-1 1,0 0-1,-1 0 0,1 0 1,-1 0-1,0-1 1,0 1-1,0-1 1,-1 0-1,0 0 1,0 0-1,0 0 1,2-7-1,1-11 12,-1 1 0,-1 0 1,-1-1-1,-1 0 0,-1 1 0,-1-1 1,-1 0-1,0 1 0,-7-24 0,1 17 10,0 1 0,-2 0 1,-1 0-1,-2 1 0,0 1 0,-24-35 0,32 53 82,-1 0 1,0 1-1,-11-11 0,10 16 412,6 11-247,6 11-33,9 21-52,3-1 1,1-1-1,2-1 1,1 0-1,3-2 1,0 0-1,3-2 1,35 37-1,-57-66-546,1 0 0,-1 0 0,1-1 0,-1 0-1,1 0 1,7 3 0,-12-7 291,-1 0 1,0 0-1,0 0 0,1 0 0,-1 0 1,0 0-1,0 0 0,0 0 1,1 0-1,-1-1 0,0 1 0,0 0 1,0 0-1,1 0 0,-1 0 0,0 0 1,0 0-1,0-1 0,0 1 1,1 0-1,-1 0 0,0 0 0,0 0 1,0-1-1,0 1 0,0 0 0,0 0 1,1 0-1,-1-1 0,0 1 1,0 0-1,0 0 0,0 0 0,0-1 1,0 1-1,0 0 0,0 0 0,0-1 1,0 1-1,0 0 0,0 0 0,0 0 1,0-1-1,0 1 0,0 0 1,-1 0-1,1-1 0,0 1 0,0 0 1,0 0-1,0 0 0,0 0 0,0-1 1,-1 1-1,1 0 0,0 0 1,0 0-1,0 0 0,0-1 0,-1 1 1,-9-17-1140</inkml:trace>
</inkml:ink>
</file>

<file path=ppt/ink/ink2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30.949"/>
    </inkml:context>
    <inkml:brush xml:id="br0">
      <inkml:brushProperty name="width" value="0.05" units="cm"/>
      <inkml:brushProperty name="height" value="0.05" units="cm"/>
      <inkml:brushProperty name="color" value="#FF0066"/>
    </inkml:brush>
  </inkml:definitions>
  <inkml:trace contextRef="#ctx0" brushRef="#br0">4 127 9722,'-3'13'4929,"6"-4"-1472,18-12-2233,4-11-456,11-10-544,1-6 0,-1 0-496,-3 2-936,-6 9 824</inkml:trace>
</inkml:ink>
</file>

<file path=ppt/ink/ink2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31.494"/>
    </inkml:context>
    <inkml:brush xml:id="br0">
      <inkml:brushProperty name="width" value="0.05" units="cm"/>
      <inkml:brushProperty name="height" value="0.05" units="cm"/>
      <inkml:brushProperty name="color" value="#FF0066"/>
    </inkml:brush>
  </inkml:definitions>
  <inkml:trace contextRef="#ctx0" brushRef="#br0">6 204 9538,'38'43'8133,"2"-4"-5248,-18-20-1796,27 35 0,-36-39-750,27 39 239,-36-49-556,-1 0 1,0 1 0,-1-1-1,1 0 1,-1 1 0,0 0-1,0-1 1,1 10-1,-3-15-21,0 0 0,0 0 0,0 0-1,0 1 1,0-1 0,0 0 0,0 0-1,0 1 1,0-1 0,0 0 0,0 0 0,0 0-1,0 1 1,0-1 0,0 0 0,0 0-1,0 0 1,-1 0 0,1 1 0,0-1-1,0 0 1,0 0 0,0 0 0,0 0-1,0 1 1,-1-1 0,1 0 0,0 0-1,0 0 1,0 0 0,-1 0 0,1 0-1,0 0 1,0 1 0,0-1 0,0 0-1,-1 0 1,1 0 0,0 0 0,-1 0 0,-10-3-41,-11-10-144,2-4-33,0-1 0,2-1 1,0 0-1,2-2 0,-18-27 0,24 33 162,1 0 0,1-1 0,0 0 0,1 0 1,1-1-1,1 0 0,0 0 0,-4-31 0,9 38 55,0 0-1,0 0 0,1 0 1,0-1-1,1 1 0,0 0 0,1 1 1,5-14-1,-7 20 31,0 0 1,0 0-1,0 0 0,0 0 1,1 1-1,0-1 0,-1 0 1,1 1-1,0-1 0,0 1 1,1 0-1,-1-1 1,0 1-1,1 0 0,-1 0 1,1 1-1,0-1 0,0 0 1,-1 1-1,1 0 0,0 0 1,0 0-1,0 0 0,0 0 1,1 0-1,-1 1 0,0 0 1,0-1-1,6 2 1,-6 0 25,0 0 0,0 0 1,0 0-1,-1 1 1,1-1-1,0 1 1,-1 0-1,0-1 1,1 1-1,-1 0 0,0 1 1,0-1-1,0 0 1,0 1-1,0-1 1,-1 1-1,1-1 1,-1 1-1,1 0 0,-1 0 1,0 0-1,0 0 1,1 5-1,2 10 220,0-1-1,2 30 1,-6-45-258,1 8 76,1 9 80,0 36 1,-2-52-161,-1 1 0,1-1 0,0 1 0,-1 0 1,0-1-1,0 1 0,0-1 0,0 0 1,0 1-1,-1-1 0,1 0 0,-1 0 0,0 0 1,0 0-1,0 0 0,0 0 0,-4 3 0,5-5-52,0-1-1,0 1 1,-1 0-1,1-1 1,0 1-1,0 0 0,-1-1 1,1 0-1,0 1 1,-1-1-1,1 0 0,-1 1 1,1-1-1,0 0 1,-1 0-1,1 0 0,-1-1 1,1 1-1,-1 0 1,1 0-1,0-1 0,-1 1 1,1-1-1,0 1 1,-1-1-1,1 1 1,0-1-1,0 0 0,0 0 1,0 0-1,-1 0 1,1 1-1,0-1 0,0-1 1,1 1-1,-1 0 1,0 0-1,0 0 0,0 0 1,1-1-1,-2-1 1,-1-4-506,-1 1 0,1-1 0,1 0-1,-1 0 1,1 0 0,-2-11 0,3 10-58,0 0-1,0 1 1,1-1-1,0 0 1,1 1 0,0-1-1,1-8 1,10-20-848</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07.852"/>
    </inkml:context>
    <inkml:brush xml:id="br0">
      <inkml:brushProperty name="width" value="0.05" units="cm"/>
      <inkml:brushProperty name="height" value="0.05" units="cm"/>
      <inkml:brushProperty name="color" value="#FF0066"/>
    </inkml:brush>
  </inkml:definitions>
  <inkml:trace contextRef="#ctx0" brushRef="#br0">38 1 7602,'-38'9'13745,"44"30"-13540,-6-38-8,2 31-27,-2-18-35,1 0 0,0 0 1,1-1-1,0 1 0,1-1 0,6 16 0,-3-21-2,0 0 1,1-1 0,0 0-1,0 0 1,15 10-1,-18-14-102,1 1 0,-1-2 0,1 1 0,0 0 0,0-1 0,0 0 0,5 2 0,-8-4-16,0 1-1,1-1 0,-1 1 1,0-1-1,0 0 1,0 0-1,0 0 1,1 0-1,-1 0 0,0 0 1,0-1-1,0 1 1,0-1-1,0 1 0,1-1 1,-1 0-1,0 0 1,-1 0-1,4-2 1,-1 0 14,0 0 0,1 1 1,-1-1-1,0 1 0,1 0 1,0 0-1,-1 1 0,7-2 1,-10 2-15,-1 0 0,1 0 0,0 0 0,-1 0 1,1 0-1,-1 0 0,1 0 0,-1 0 1,1 0-1,-1 0 0,0 0 0,0-1 0,1 1 1,-1 0-1,0 0 0,0 0 0,0-1 1,0 1-1,-1 0 0,1 0 0,0 0 0,0 0 1,-1-1-1,0 0 0,-9-31 509,6 29-486,1 1 0,-2 0 0,1 0 1,0 0-1,0 0 0,-1 1 0,1 0 0,-1 0 0,0 0 1,-7-1-1,10 2-54,1 1 1,-1-1-1,0 1 1,1 0-1,-1 0 1,1 0-1,-1 0 1,1 0-1,-1 0 1,0 0-1,1 1 1,-1-1-1,1 0 1,-1 1-1,1-1 1,-3 2-1,-10 11-4439,13-12 3913,-1 0-1096</inkml:trace>
</inkml:ink>
</file>

<file path=ppt/ink/ink2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31.939"/>
    </inkml:context>
    <inkml:brush xml:id="br0">
      <inkml:brushProperty name="width" value="0.05" units="cm"/>
      <inkml:brushProperty name="height" value="0.05" units="cm"/>
      <inkml:brushProperty name="color" value="#FF0066"/>
    </inkml:brush>
  </inkml:definitions>
  <inkml:trace contextRef="#ctx0" brushRef="#br0">1 225 8474,'89'-40'4031,"-86"39"-3829,-1 0-1,1 0 1,-1 1 0,1-1-1,-1 1 1,1-1-1,-1 1 1,1 0-1,-1 0 1,1 0-1,-1 0 1,1 0-1,0 1 1,-1-1-1,1 1 1,-1-1 0,1 1-1,-1 0 1,3 2-1,7 1 671,22 5 1284,-20-7-1393,0 2 1,-1 0-1,1 0 0,-1 1 1,15 9-1,-42-26-642,0 1 0,0-2 0,1 0 0,-12-15 0,22 25-116,0 0 0,0-1 0,1 1-1,-1-1 1,1 0 0,0 0 0,0 1-1,0-1 1,0-1 0,1 1 0,0 0 0,0 0-1,0 0 1,0-1 0,0 1 0,1-1-1,0 1 1,0 0 0,0-1 0,2-7-1,-1 9-176,0 0 0,0 0 0,1 0-1,-1 0 1,1 1 0,-1-1-1,1 0 1,0 1 0,0-1-1,1 1 1,2-3 0,-1 2-676,0 0 0,0 0 0,0 1 0,1-1 0,-1 1 0,1 0 0,8-3 0,8-1-363</inkml:trace>
</inkml:ink>
</file>

<file path=ppt/ink/ink2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32.384"/>
    </inkml:context>
    <inkml:brush xml:id="br0">
      <inkml:brushProperty name="width" value="0.05" units="cm"/>
      <inkml:brushProperty name="height" value="0.05" units="cm"/>
      <inkml:brushProperty name="color" value="#FF0066"/>
    </inkml:brush>
  </inkml:definitions>
  <inkml:trace contextRef="#ctx0" brushRef="#br0">0 538 6913,'30'-6'1146,"40"-13"3570,-55 21 5048,-16 0-9657,-1 0-1,1 1 0,0-1 0,-1 0 0,1 1 0,0 0 0,0-1 1,1 1-1,-1-1 0,1 1 0,-1 0 0,1 4 0,-1-4-11,-5 40 154,6-41-241,0-1 0,-1 1 1,1-1-1,0 0 1,1 1-1,-1-1 0,0 1 1,0-1-1,1 1 1,-1-1-1,0 0 0,1 1 1,0-1-1,-1 0 1,1 1-1,0-1 0,-1 0 1,1 0-1,0 0 1,0 0-1,0 1 0,0-1 1,0-1-1,0 1 1,1 0-1,-1 0 0,0 0 1,0 0-1,1-1 1,-1 1-1,0-1 1,1 1-1,-1-1 0,0 1 1,1-1-1,-1 0 1,1 0-1,-1 0 0,1 0 1,-1 0-1,0 0 1,1 0-1,-1 0 0,1 0 1,-1-1-1,2 0 1,4 0 15,1-1 1,-1 0 0,-1 0-1,1-1 1,0 0 0,12-7 0,-14 7 16,0 0 0,0-1-1,-1 1 1,0-1 0,1 0 0,-1 0 0,-1-1 0,1 1 0,-1-1 0,1 0 0,-1 0 0,2-6 0,-5 10-35,0 0 0,0 0 0,0-1 0,0 1 0,-1 0 0,1-1 0,-1 1 0,1 0 0,0 0 0,-1 0 0,0 0 0,1-1 0,-1 1 0,0 0 0,0 0 0,1 0 0,-1 0 1,0 0-1,0 1 0,0-1 0,0 0 0,0 0 0,0 1 0,-1-1 0,1 0 0,0 1 0,0-1 0,-2 0 0,-37-13 32,30 13-153,1-1-1,-1 2 1,1 0 0,-1 0-1,0 0 1,1 1-1,-1 1 1,-12 2 0,12-2-287,6-1 184,1 0 1,0-1 0,-1 0-1,1 0 1,-1 0-1,1 0 1,0-1 0,-1 0-1,-5-1 1,8 2 50,1 0 0,-1-1 0,0 1 0,0 0 0,1-1 0,-1 1 0,0-1 0,1 1 0,-1 0 0,0-1 0,1 0 0,-1 1 0,0-1 0,1 1 0,-1-1 0,1 0 0,0 1 0,-1-1 0,1 0 0,-1 0 0,1 1 0,0-1 0,-1 0-1,1 0 1,0 1 0,0-1 0,0 0 0,0 0 0,0 0 0,0 0 0,0 1 0,0-1 0,0 0 0,0 0 0,0 0 0,0 1 0,1-1 0,-1 0 0,0 0 0,1 0 0,-1 0 0,11-21-2033</inkml:trace>
  <inkml:trace contextRef="#ctx0" brushRef="#br0" timeOffset="1">138 1 9802,'4'4'8123,"5"4"-5609,11 9-1471,94 114 4142,-96-107-4659,0 2 0,-1 0 0,20 46 0,-21-37-446,17 39 168,-31-66-413,1-1 1,-1 1 0,-1-1 0,1 1-1,-1 0 1,-1 0 0,0 14 0,0-22 33,0 1 1,0 0 0,0 0 0,0-1-1,0 1 1,0 0 0,0-1-1,0 1 1,-1 0 0,1-1 0,0 1-1,-1 0 1,1-1 0,0 1 0,-1 0-1,1-1 1,-1 1 0,1-1-1,-1 1 1,1-1 0,-1 1 0,0-1-1,1 1 1,-1-1 0,1 0 0,-1 1-1,0-1 1,1 0 0,-1 0 0,0 1-1,0-1 1,1 0 0,-1 0-1,0 0 1,1 0 0,-1 0 0,0 0-1,0 0 1,1 0 0,-1 0 0,0 0-1,1 0 1,-1-1 0,0 1-1,0 0 1,0-1 0,-11-4-1320</inkml:trace>
</inkml:ink>
</file>

<file path=ppt/ink/ink2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32.821"/>
    </inkml:context>
    <inkml:brush xml:id="br0">
      <inkml:brushProperty name="width" value="0.05" units="cm"/>
      <inkml:brushProperty name="height" value="0.05" units="cm"/>
      <inkml:brushProperty name="color" value="#FF0066"/>
    </inkml:brush>
  </inkml:definitions>
  <inkml:trace contextRef="#ctx0" brushRef="#br0">15 172 8482,'-14'11'4857,"17"-18"-128,10-7-2281,12-13-767,5-1-321,-1-4-544,1 4-264,-5 7-384,-1 5-176,-12 8-768,-1 7-448,-6 2-1769,-3 3 1817</inkml:trace>
</inkml:ink>
</file>

<file path=ppt/ink/ink2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33.258"/>
    </inkml:context>
    <inkml:brush xml:id="br0">
      <inkml:brushProperty name="width" value="0.05" units="cm"/>
      <inkml:brushProperty name="height" value="0.05" units="cm"/>
      <inkml:brushProperty name="color" value="#FF0066"/>
    </inkml:brush>
  </inkml:definitions>
  <inkml:trace contextRef="#ctx0" brushRef="#br0">1 468 8482,'62'26'4345,"-61"-26"-4222,-1 1 0,1-1 1,0 0-1,0 0 0,0 0 1,0 0-1,0 0 0,0 0 1,0-1-1,0 1 0,0 0 0,0 0 1,0-1-1,0 1 0,-1 0 1,1-1-1,0 1 0,0-1 1,0 1-1,-1-1 0,1 0 1,0 1-1,0-1 0,-1 0 1,1 1-1,-1-1 0,1 0 0,-1 0 1,1 0-1,-1 1 0,1-1 1,-1 0-1,0 0 0,1 0 1,-1 0-1,0 0 0,0 0 1,0 0-1,1-1 0,1-4 515,16-28 1764,-11 23-1904,-1-1 1,1 0-1,-2 0 1,0-1-1,0 1 1,-1-1-1,-1 0 1,4-23-1,-7 35-491,0 1-1,0-1 0,0 1 1,0-1-1,0 1 0,0-1 1,0 0-1,0 1 1,0-1-1,0 1 0,0-1 1,0 1-1,0-1 0,0 1 1,-1-1-1,1 1 0,0-1 1,0 1-1,-1-1 0,1 1 1,0-1-1,-1 1 0,1-1 1,0 1-1,-1 0 0,1-1 1,-1 1-1,1 0 0,0-1 1,-1 1-1,1 0 0,-1 0 1,1-1-1,-1 1 0,1 0 1,-1 0-1,0 0 1,1 0-1,-1-1 0,1 1 1,-1 0-1,1 0 0,-1 0 1,1 0-1,-1 0 0,1 1 1,-1-1-1,0 0 0,1 0 1,-1 0-1,1 0 0,-1 1 1,1-1-1,-1 0 0,1 0 1,-1 1-1,1-1 0,0 0 1,-1 1-1,1-1 0,-1 1 1,-3 1-13,1 1 0,-1-1 0,1 1 0,0 0 0,0 0 0,0 0 0,-3 4 0,4-3 10,-1 1-1,1-1 1,-1 1 0,1-1-1,0 1 1,1-1 0,-1 1-1,1 0 1,0 0 0,0 0-1,1 0 1,-1 0 0,1 0-1,0 0 1,0 0 0,1 0 0,0 0-1,-1 0 1,2 0 0,-1-1-1,1 1 1,-1 0 0,1-1-1,0 1 1,1-1 0,-1 1-1,1-1 1,0 0 0,0 0-1,0 0 1,1-1 0,-1 1 0,1-1-1,0 0 1,0 0 0,0 0-1,0 0 1,1-1 0,-1 0-1,1 1 1,-1-2 0,1 1-1,0-1 1,0 1 0,0-1-1,-1 0 1,1-1 0,0 1-1,0-1 1,5-1 0,-5 2 16,-1-2 0,0 1 1,0 0-1,0-1 0,0 0 1,0 0-1,0 0 0,0 0 0,0 0 1,0-1-1,0 0 0,-1 0 1,1 0-1,3-3 0,-3 1 19,-1 0-1,0 1 1,0-2-1,0 1 1,0 0-1,-1 0 1,0-1 0,0 0-1,0 1 1,0-1-1,0-6 1,1 1-17,-1-1 1,0 1 0,-1-1-1,0 0 1,-1 1 0,0-1-1,0 0 1,-1 1 0,-4-16-1,3-2-45,2 28 45,0-1 0,0 0-1,0 0 1,0 0 0,0 1-1,0-1 1,0 0 0,0 0-1,0 0 1,0 1 0,1-1-1,-1 0 1,0 0 0,0 1-1,1-1 1,-1 0 0,1 1 0,-1-1-1,0 0 1,1 1 0,-1-1-1,1 0 1,0 1 0,-1-1-1,1 1 1,-1-1 0,1 1-1,0-1 1,-1 1 0,1 0 0,1-1-1,9 9 293,-1-1-272,1 0 1,-2 1 0,1 0-1,16 20 1,-15-16 12,0-1 0,24 19 0,-33-28-123,0 0 0,0-1-1,0 1 1,1-1 0,-1 0 0,0 0-1,1 0 1,-1 0 0,1 0-1,0 0 1,-1 0 0,6 0-1,-7-2-86,0 1-1,0 0 0,0-1 1,-1 1-1,1-1 1,0 1-1,0-1 0,0 1 1,0-1-1,-1 1 0,1-1 1,0 0-1,0 1 1,-1-1-1,1 0 0,-1 0 1,1 0-1,0 1 0,-1-1 1,0 0-1,1 0 0,-1 0 1,1 0-1,-1 0 1,0 0-1,0 0 0,0 0 1,0 0-1,1 0 0,-1 0 1,0 0-1,-1 0 1,1 0-1,0 0 0,0-1 1,0-18-1711,1-1 851</inkml:trace>
  <inkml:trace contextRef="#ctx0" brushRef="#br0" timeOffset="1">179 5 11338,'-20'13'5202,"6"-1"-2562,7-4-1328,4-2-383,5-7-601,6-4-216,1-8-632,2 2-905,3-3 873</inkml:trace>
</inkml:ink>
</file>

<file path=ppt/ink/ink2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33.724"/>
    </inkml:context>
    <inkml:brush xml:id="br0">
      <inkml:brushProperty name="width" value="0.05" units="cm"/>
      <inkml:brushProperty name="height" value="0.05" units="cm"/>
      <inkml:brushProperty name="color" value="#FF0066"/>
    </inkml:brush>
  </inkml:definitions>
  <inkml:trace contextRef="#ctx0" brushRef="#br0">0 51 11779,'25'28'7364,"15"10"-3343,-5-5-1893,-28-22-1800,-5-9-103,-2-14-123,0 8-103,-1-39 27,0 27-25,1 0-1,0-1 0,4-27 1,-4 44-1,0-1 0,1 1 0,-1-1 1,0 1-1,0 0 0,0-1 1,0 1-1,0-1 0,0 1 0,1 0 1,-1-1-1,0 1 0,0-1 1,1 1-1,-1 0 0,0-1 0,1 1 1,-1 0-1,0-1 0,1 1 1,-1 0-1,0 0 0,1-1 0,-1 1 1,0 0-1,1 0 0,-1 0 1,1-1-1,-1 1 0,1 0 0,-1 0 1,1 0-1,-1 0 0,0 0 1,1 0-1,-1 0 0,1 0 0,-1 0 1,1 0-1,-1 0 0,1 0 1,-1 0-1,0 1 0,1-1 0,-1 0 1,1 0-1,-1 0 0,0 1 1,1-1-1,-1 0 0,1 0 0,-1 1 1,0-1-1,0 0 0,1 1 1,0 0-1,23 23 29,-20-19-21,29 31 69,-23-23-13,2 0 0,-1-1 1,1-1-1,1 1 0,18 11 1,-8-16-1627,-20-7 975</inkml:trace>
</inkml:ink>
</file>

<file path=ppt/ink/ink2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34.160"/>
    </inkml:context>
    <inkml:brush xml:id="br0">
      <inkml:brushProperty name="width" value="0.05" units="cm"/>
      <inkml:brushProperty name="height" value="0.05" units="cm"/>
      <inkml:brushProperty name="color" value="#FF0066"/>
    </inkml:brush>
  </inkml:definitions>
  <inkml:trace contextRef="#ctx0" brushRef="#br0">97 1 16355,'-4'19'7290,"-12"-5"-3945,-3 2-1185,-6-5-1832,6 5-2096,6-24 1296</inkml:trace>
</inkml:ink>
</file>

<file path=ppt/ink/ink2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37.269"/>
    </inkml:context>
    <inkml:brush xml:id="br0">
      <inkml:brushProperty name="width" value="0.05" units="cm"/>
      <inkml:brushProperty name="height" value="0.05" units="cm"/>
      <inkml:brushProperty name="color" value="#FF0066"/>
    </inkml:brush>
  </inkml:definitions>
  <inkml:trace contextRef="#ctx0" brushRef="#br0">25 56 6273,'-2'-1'268,"1"0"0,-1 0-1,1 0 1,-1 0-1,1 0 1,-1 0-1,1-1 1,0 1 0,-1 0-1,1-1 1,0 1-1,0-1 1,0 1 0,0-1-1,0 1 1,1-1-1,-1 0 1,0 0 0,1 1-1,-1-4 1,1 4-143,0 0 1,0 0-1,0 0 1,0 1-1,0-1 1,0 0 0,1 0-1,-1 1 1,0-1-1,0 0 1,1 1-1,-1-1 1,1 0 0,-1 1-1,1-1 1,-1 1-1,1-1 1,-1 0-1,1 1 1,0-1-1,1 0 28,0 0-1,0 0 0,0 0 1,-1 0-1,1 0 0,0 1 1,0-1-1,1 1 0,-1 0 0,4-1 1,29 1 1266,67 7 1,-38 0-649,28-1 274,152 31 1,-215-30-919,0 1 0,-1 2 1,0 0-1,-1 2 0,0 1 0,-1 1 1,0 2-1,-1 0 0,31 27 0,3 12 444,100 123-1,29 83 660,-175-241-1085,0 1-1,-1 0 1,-1 1-1,-2 0 1,0 0-1,-1 1 1,-1 0-1,-1 1 0,-1 0 1,-1 0-1,-2 0 1,1 31-1,-4-51-121,1 1 0,-1-1-1,0 1 1,0-1 0,0 0 0,0 1-1,-1-1 1,0 0 0,0 0 0,0 0-1,0 0 1,-1 0 0,0 0-1,0-1 1,0 1 0,0-1 0,0 0-1,0 0 1,-8 5 0,7-4 0,-2 11 158,5-12-2067,2-12-4458,0 4 5439,0 0 715,-1 0 0,1 0 0,-1 0 0,0 1 0,-1-1 0,-1-8 0,-11-46 21</inkml:trace>
</inkml:ink>
</file>

<file path=ppt/ink/ink2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37.750"/>
    </inkml:context>
    <inkml:brush xml:id="br0">
      <inkml:brushProperty name="width" value="0.05" units="cm"/>
      <inkml:brushProperty name="height" value="0.05" units="cm"/>
      <inkml:brushProperty name="color" value="#FF0066"/>
    </inkml:brush>
  </inkml:definitions>
  <inkml:trace contextRef="#ctx0" brushRef="#br0">60 162 8738,'-43'-8'3534,"42"8"-3434,1 0 0,-1 0 0,0 0 0,1 0-1,-1 0 1,1 0 0,-1 1 0,0-1 0,1 0 0,-1 0 0,1 0 0,-1 0 0,0 1-1,1-1 1,-1 0 0,1 1 0,-1-1 0,1 0 0,-1 1 0,1-1 0,0 1 0,-1-1-1,1 1 1,-1-1 0,1 1 0,0-1 0,-1 1 0,1-1 0,0 1 0,0-1 0,0 1 0,-1 0-1,1-1 1,0 1 0,0-1 0,0 1 0,0 0 0,0-1 0,0 1 0,0-1 0,0 1-1,0 0 1,0-1 0,1 1 0,6 25 2349,1-11-1536,1-1 0,1 0-1,18 20 1,-25-30-733,1 0-1,-1 0 1,1-1 0,0 1-1,0-1 1,1 0 0,-1 0-1,0-1 1,1 1 0,0-1-1,-1 0 1,1 0 0,0-1-1,0 1 1,0-1 0,7 0 0,-8-1-76,0 0 0,0-1 1,0 0-1,0 0 1,0 0-1,0 0 1,0-1-1,0 1 1,-1-1-1,1 0 1,-1 0-1,1-1 1,-1 1-1,0-1 1,1 1-1,-1-1 1,-1 0-1,1 0 0,0 0 1,-1-1-1,1 1 1,-1-1-1,0 1 1,2-7-1,4-8 84,-1 0 0,-1-1-1,7-34 1,-10 41-131,-2 5-21,0 0 1,0-1-1,0 1 1,-1 0 0,0 0-1,-1-1 1,0 1-1,-2-11 1,2 15-271,0-1 0,0 1 0,0 0 0,0 0 0,-1-1 0,1 1 0,-1 0 0,0 1 1,0-1-1,0 0 0,0 0 0,-1 1 0,1-1 0,-1 1 0,1 0 0,-1 0 0,0 0 0,0 0 1,0 0-1,0 1 0,-4-2 0,-14-1-1173</inkml:trace>
</inkml:ink>
</file>

<file path=ppt/ink/ink2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53.413"/>
    </inkml:context>
    <inkml:brush xml:id="br0">
      <inkml:brushProperty name="width" value="0.05" units="cm"/>
      <inkml:brushProperty name="height" value="0.05" units="cm"/>
      <inkml:brushProperty name="color" value="#FF0066"/>
    </inkml:brush>
  </inkml:definitions>
  <inkml:trace contextRef="#ctx0" brushRef="#br0">99 1 10010,'-98'35'4697,"115"-23"-2336,16 12-129,8 8-231,5 15-321,5 4-144,-1 12-432,-7 0-135,-3 2-321,-4 2-184,-14-9-216,-1-1-112,-9-3-104,-7-2 96,-8-9-496,-2-2-816,-11-14-1433,-6-8 1521</inkml:trace>
</inkml:ink>
</file>

<file path=ppt/ink/ink2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54.405"/>
    </inkml:context>
    <inkml:brush xml:id="br0">
      <inkml:brushProperty name="width" value="0.05" units="cm"/>
      <inkml:brushProperty name="height" value="0.05" units="cm"/>
      <inkml:brushProperty name="color" value="#FF0066"/>
    </inkml:brush>
  </inkml:definitions>
  <inkml:trace contextRef="#ctx0" brushRef="#br0">1 83 7498,'0'22'8099,"3"-1"-3349,10 34-2659,1 8-1376,-11-38-549,1 4 233,0-33-251,0-22-108,0-9-15,7-47-4,-9 74-19,0-1-1,0 1 1,0 0-1,1 0 1,1 1 0,-1-1-1,8-10 1,-11 17 4,1 0 0,0 0 0,-1 0 0,1 1 0,0-1 0,0 0 0,0 0 0,-1 1 1,1-1-1,0 1 0,0-1 0,0 1 0,0-1 0,0 1 0,0 0 0,0-1 0,0 1 0,0 0 0,0 0 0,1-1 0,-1 1 0,0 0 0,0 0 0,0 1 0,0-1 0,0 0 0,0 0 0,0 0 0,0 1 1,0-1-1,0 0 0,0 1 0,0-1 0,0 1 0,0-1 0,0 1 0,0 0 0,0-1 0,0 1 0,-1 0 0,2 1 0,4 4 62,-1-1 0,0 1 0,0 0 0,5 9 0,-9-14-58,5 11 76,0 1-1,0-1 0,-1 2 1,-1-1-1,0 0 0,-1 1 1,0-1-1,-1 1 0,0 16 1,-4-22 62,-2-20 65,3-4-197,0-1-1,2 1 1,0 0-1,1 0 1,0 0-1,7-22 1,-7 30-15,0 0 0,1-1 0,0 1 0,1 0 0,0 0 0,0 1 0,0-1 0,1 1 0,0 0 0,1 0 0,-1 1 0,2-1 0,11-9 0,-16 15-2,-1 0 0,1 0 0,-1 0 0,1 0 0,0 0 0,-1 1 0,1-1 0,0 1 0,0-1 1,0 1-1,-1 0 0,1 0 0,0 0 0,0-1 0,0 2 0,0-1 0,-1 0 0,1 0 0,0 1 0,0-1 0,0 1 0,-1-1 0,1 1 1,0 0-1,-1 0 0,1-1 0,-1 1 0,3 2 0,3 3 13,0 1 0,0 0 0,-1 0 0,10 14 0,-14-16-133,2-1 0,-1 1 0,0-1 0,1 1 0,0-1 0,0 0 0,0-1 0,1 1 1,6 3-1,-10-6-77,0-1 1,0 0-1,1 1 1,-1-1 0,0 0-1,0 0 1,1 0-1,-1 0 1,0 0-1,0 0 1,1-1 0,-1 1-1,0 0 1,0-1-1,0 1 1,1-1-1,-1 1 1,0-1 0,0 1-1,0-1 1,0 0-1,0 1 1,0-1 0,0 0-1,0 0 1,0 0-1,-1 0 1,2-1-1,8-13-1131</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09.690"/>
    </inkml:context>
    <inkml:brush xml:id="br0">
      <inkml:brushProperty name="width" value="0.05" units="cm"/>
      <inkml:brushProperty name="height" value="0.05" units="cm"/>
      <inkml:brushProperty name="color" value="#FF0066"/>
    </inkml:brush>
  </inkml:definitions>
  <inkml:trace contextRef="#ctx0" brushRef="#br0">97 212 6361,'-18'-3'1913,"10"2"-1265,-1-1 0,1 1 0,-1-2 0,1 1 0,0-1 0,0 0 0,-13-11 4454,29 12-3636,18 1-1711,-19 1 684,190-9 1400,218-39-1,140-8-602,300 59 610,-785-2-1790,0-2-1,0-4 1,87-17 0,-124 11-142,-24 1-399,-9 10 428,-1-1 0,1 0 0,0 1 0,0-1 1,-1 1-1,1-1 0,0 1 0,-1-1 0,1 1 0,-1-1 0,1 1 0,0-1 0,-1 1 0,1-1 0,-1 1 1,0-1-1,1 1 0,-1 0 0,1-1 0,-1 1 0,1 0 0,-1 0 0,-1-1 0,-3-1-370,-1 1-1,0-1 0,0 1 1,0 0-1,1 1 0,-1 0 1,0-1-1,0 2 1,0-1-1,-7 2 0,-61 15 1032,73-17-507,-57 16 502</inkml:trace>
</inkml:ink>
</file>

<file path=ppt/ink/ink2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54.996"/>
    </inkml:context>
    <inkml:brush xml:id="br0">
      <inkml:brushProperty name="width" value="0.05" units="cm"/>
      <inkml:brushProperty name="height" value="0.05" units="cm"/>
      <inkml:brushProperty name="color" value="#FF0066"/>
    </inkml:brush>
  </inkml:definitions>
  <inkml:trace contextRef="#ctx0" brushRef="#br0">1 237 11939,'5'2'430,"-2"0"-124,1-1 0,-1 0 0,0 1 0,1-1 0,-1 1 0,0 0 0,0 0 0,-1 1 0,1-1 0,0 0 0,-1 1 0,1 0 0,-1 0 0,0-1 0,0 1 0,0 1 0,0-1 0,0 0 0,-1 0 0,0 1 0,2 3 0,48 172 4458,-47-162-4734,-6-19-75,-9-28-131,7 18 115,-10-30-187,2-1-1,2 0 1,-7-70 0,17 98 238,0 1 1,1-1-1,1 1 1,0-1 0,1 1-1,1 0 1,0-1 0,0 2-1,2-1 1,0 1 0,7-14-1,-12 26 22,0-1 0,-1 1 0,1-1 0,0 1 0,0-1-1,0 1 1,0 0 0,0 0 0,0-1 0,0 1 0,1 0-1,-1 0 1,0 0 0,1 0 0,-1 0 0,1 0 0,-1 1-1,1-1 1,-1 0 0,1 1 0,-1-1 0,1 1 0,-1 0-1,4-1 1,-3 2 19,1-1 0,-1 1 1,0 0-1,0-1 0,0 1 0,1 0 0,-1 0 0,0 1 0,0-1 0,0 0 0,0 1 0,-1-1 0,1 1 1,0 0-1,1 1 0,3 5 79,0 0 0,0 0 1,-1 0-1,0 0 1,-1 1-1,0 0 0,4 10 1,-6-10-72,-1 0 0,0 0 0,0 0 0,0 0-1,-1 0 1,0 0 0,-1 0 0,0-1 0,-1 1 0,0 0 0,0 0 0,-4 9 0,1-4 13,-1-1 1,-1 0-1,0 0 0,-1 0 0,0-1 1,-15 17-1,18-25-41,0 0 0,-1-1 1,0 1-1,1-1 0,-1 0 0,-7 2 0,13-5-4,3-1-5,10-3 90,-1 1 0,0 0 1,1 1-1,-1 1 1,1 0-1,14 0 0,76 10 1199,-84-7-1167,3 3 159,-20-5-490,0 1 0,0-1 0,0 1 0,0-1 0,0 0 0,0 1 0,0-1 0,0 0 0,0 0 0,1-1 0,2 0 0,-4 0-69,0 1 0,1-2 0,-1 1 0,0 0 0,0 0 0,0 0 0,0 0 0,0-1 0,0 1 0,0-1 0,0 1 0,0-1 0,0 1 0,-1-1 0,1 1 0,-1-1 0,1 1 0,-1-1 0,0-2 0,6-18-2298,1-7 1236</inkml:trace>
</inkml:ink>
</file>

<file path=ppt/ink/ink2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55.491"/>
    </inkml:context>
    <inkml:brush xml:id="br0">
      <inkml:brushProperty name="width" value="0.05" units="cm"/>
      <inkml:brushProperty name="height" value="0.05" units="cm"/>
      <inkml:brushProperty name="color" value="#FF0066"/>
    </inkml:brush>
  </inkml:definitions>
  <inkml:trace contextRef="#ctx0" brushRef="#br0">0 227 6393,'41'-45'3182,"-41"45"-3088,1 0-1,-1-1 1,0 1-1,1 0 1,-1 0-1,1-1 1,-1 1-1,1 0 0,-1 0 1,1 0-1,-1-1 1,1 1-1,-1 0 1,1 0-1,-1 0 1,1 0-1,-1 0 1,1 0-1,-1 0 1,1 0-1,-1 0 0,1 0 1,-1 0-1,1 1 1,-1-1-1,1 0 1,-1 0-1,1 0 1,-1 1-1,1-1 1,-1 0-1,1 1 0,-1-1 1,0 0-1,1 1 1,-1-1-1,0 0 1,1 1-1,-1-1 1,0 1-1,1-1 1,-1 0-1,0 1 0,0-1 1,1 2-1,9 23 2047,-9-21-1514,0-1-298,6 16 802,0-1 1,-2 1 0,0 1-1,4 37 1,-9-57-1127,0 0 1,0 0-1,0 0 1,0 0-1,-1 0 1,1 0 0,0 0-1,0 0 1,0 0-1,0 0 1,0 0-1,0 0 1,0 0-1,0 0 1,-1 0-1,1 0 1,0 0-1,0 0 1,0 0-1,0 0 1,0 0-1,0 0 1,0 0 0,0 0-1,-1 0 1,1 0-1,0 0 1,0 0-1,0 1 1,0-1-1,0 0 1,0 0-1,0 0 1,0 0-1,0 0 1,0 0-1,0 0 1,0 0-1,0 0 1,-1 0 0,1 1-1,0-1 1,0 0-1,0 0 1,0 0-1,0 0 1,0 0-1,0 0 1,0 0-1,0 0 1,0 1-1,0-1 1,0 0-1,0 0 1,0 0-1,1 0 1,-1 0 0,0 0-1,0 0 1,0 0-1,0 1 1,0-1-1,0 0 1,0 0-1,0 0 1,0 0-1,-6-11 81,-5-17-66,8 19-17,1-1 0,0 1 1,1-1-1,0 1 0,0-1 1,1 1-1,0-1 0,1 0 1,0 1-1,1-1 1,0 1-1,4-12 0,-6 20-2,1 0-1,-1 0 1,1 0 0,-1 0-1,1 0 1,0 0-1,0 0 1,-1 0 0,1 0-1,0 0 1,0 0 0,0 1-1,0-1 1,0 0-1,0 1 1,0-1 0,0 1-1,0-1 1,1 1-1,-1-1 1,0 1 0,0 0-1,0 0 1,1-1-1,-1 1 1,0 0 0,0 0-1,0 0 1,1 0-1,-1 1 1,0-1 0,0 0-1,0 0 1,1 1-1,-1-1 1,0 1 0,0-1-1,1 1 1,7 3-1,-1 1 1,0 0-1,-1 0 0,9 7 1,-3-2-2,0-1 72,28 19 220,-39-27-180,0 0 0,-1 0 0,1 0-1,0 0 1,0-1 0,0 1 0,0-1-1,0 1 1,0-1 0,0 0 0,0 1-1,0-1 1,0 0 0,0-1-1,0 1 1,0 0 0,0 0 0,-1-1-1,1 1 1,3-2 0,-5 1-53,1 0 1,-1 1-1,1-1 0,-1 0 1,0 0-1,1 0 1,-1 0-1,0 1 0,0-1 1,0 0-1,0 0 0,0 0 1,0 0-1,0 0 1,0 0-1,0 0 0,0 1 1,-1-1-1,1 0 1,0 0-1,0 0 0,-1 0 1,0-1-1,-11-26 347,10 24-317,-12-30-291,2-1-1,-15-66 1,27 100 48,-1 0 0,1 0 0,0 0-1,-1 0 1,1 1 0,0-1 0,0 0 0,0 0 0,0 0 0,0 0 0,0 0 0,0 0 0,0 0 0,0 0 0,0 1 0,0-1-1,1 0 1,-1 0 0,0 0 0,0 0 0,1 0 0,-1 1 0,1-1 0,-1 0 0,1 0 0,-1 1 0,1-1 0,1-1 0,-1 2-50,1 0 1,0-1 0,0 1 0,0 0 0,0 0 0,0 0 0,0 1 0,0-1 0,0 0 0,0 1 0,2 0 0,14 5 62</inkml:trace>
</inkml:ink>
</file>

<file path=ppt/ink/ink2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55.906"/>
    </inkml:context>
    <inkml:brush xml:id="br0">
      <inkml:brushProperty name="width" value="0.05" units="cm"/>
      <inkml:brushProperty name="height" value="0.05" units="cm"/>
      <inkml:brushProperty name="color" value="#FF0066"/>
    </inkml:brush>
  </inkml:definitions>
  <inkml:trace contextRef="#ctx0" brushRef="#br0">6 214 8146,'0'0'56,"13"32"8286,-12-31-8131,-1 0 0,1 0-1,-1 1 1,1-1 0,-1 0 0,0 0 0,1 0-1,-1 1 1,0-1 0,0 0 0,0 0 0,0 0-1,0 1 1,0-1 0,-1 0 0,1 0 0,0 0-1,0 1 1,-1-1 0,1 0 0,-1 0 0,1 0-1,-1 0 1,-1 2 0,2-3-190,-1 0 0,1 0 0,0-1 0,-1 1 0,1 0 0,-1 0 0,1 0 0,0-1 0,-1 1 0,1 0 0,0-1 0,0 1 0,-1 0 0,1-1 0,0 1-1,-1 0 1,1-1 0,0 1 0,0 0 0,0-1 0,0 1 0,-1-1 0,1 1 0,0 0 0,0-1 0,0 1 0,0-1 0,0 1 0,0-1 0,0 1 0,0 0 0,0-1 0,0 1 0,0-1 0,1 0 0,-4-30 4,-1 6-2,2 0 0,1-1 0,0 1 0,2-1 0,2 1 0,5-33 1,-7 57-3,-1 0 0,0 0 0,0 0 0,1 0 0,-1 0 1,1 0-1,-1 0 0,1 0 0,-1 0 0,1 0 0,-1 0 1,1 0-1,0 0 0,0 0 0,-1 0 0,1 1 1,0-1-1,0 0 0,0 0 0,0 1 0,0-1 0,0 1 1,0-1-1,0 1 0,0-1 0,0 1 0,0 0 0,0 0 1,1-1-1,-1 1 0,0 0 0,0 0 0,0 0 1,0 0-1,0 0 0,1 0 0,-1 1 0,0-1 0,0 0 1,0 0-1,0 1 0,0-1 0,0 1 0,0-1 1,0 1-1,0-1 0,0 1 0,0 0 0,0 0 0,0-1 1,0 2-1,7 3 205,-1 1 0,-1 0 0,1 1 0,-1-1 0,8 11 0,-12-14-163,75 111 1609,-68-100-1691,-1 0 0,-1 1 1,-1 0-1,0 0 0,-1 1 0,5 23 0,-10-11-1917,0-27 1735,0 0 0,0 0 0,0 0 0,0 0 0,0-1 0,-1 1 0,1 0 0,0 0 0,-1 0 0,1-1 0,-1 1 0,1 0 0,0 0 0,-1-1 0,0 1 0,1 0 0,-1-1 0,1 1 0,-1-1 0,0 1 0,1-1 0,-1 1 0,0-1 0,0 1 0,1-1 0,-1 0 0,0 1 0,-1-1 0,-11-2-1478</inkml:trace>
</inkml:ink>
</file>

<file path=ppt/ink/ink2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56.356"/>
    </inkml:context>
    <inkml:brush xml:id="br0">
      <inkml:brushProperty name="width" value="0.05" units="cm"/>
      <inkml:brushProperty name="height" value="0.05" units="cm"/>
      <inkml:brushProperty name="color" value="#FF0066"/>
    </inkml:brush>
  </inkml:definitions>
  <inkml:trace contextRef="#ctx0" brushRef="#br0">19 158 15715,'-19'-31'6514,"51"9"-3874,1-4-687,-4 6-1041,-2-5-192,-13 7-552,-5 2-3977</inkml:trace>
</inkml:ink>
</file>

<file path=ppt/ink/ink2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59.670"/>
    </inkml:context>
    <inkml:brush xml:id="br0">
      <inkml:brushProperty name="width" value="0.05" units="cm"/>
      <inkml:brushProperty name="height" value="0.05" units="cm"/>
      <inkml:brushProperty name="color" value="#FF0066"/>
    </inkml:brush>
  </inkml:definitions>
  <inkml:trace contextRef="#ctx0" brushRef="#br0">0 417 5449,'1'-1'14900,"7"-9"-14114,-1 5-617,0 0 0,0-1-1,-1 0 1,1 0 0,-1 0-1,-1-1 1,10-14 0,-5 7 27,-4 6-57,0-1 1,0 0-1,-1 0 1,-1-1-1,0 1 1,0-1-1,-1 0 1,4-16 0,-4 1 78,0 1 0,-1-28 0,-2 27 123,7-47-1,-8 47-110,-3 19 10,-3 15-44,-1 11-107,6-15-89,0 0-1,0 1 0,0-2 0,-1 1 0,1 0 0,-1 0 0,0-1 0,-1 1 0,1-1 0,-7 6 1,10-10 1,0 0 0,0 0 0,0 0 0,-1 1 0,1-1 0,0 0 0,0 0 0,0 0 0,-1 0 1,1 1-1,0-1 0,0 0 0,-1 0 0,1 0 0,0 0 0,0 0 0,-1 0 0,1 0 0,0 0 1,0 0-1,-1 0 0,1 0 0,0 0 0,0 0 0,-1 0 0,1 0 0,0 0 0,0 0 0,-1 0 1,1 0-1,0 0 0,0 0 0,-1 0 0,1-1 0,0 1 0,-2-10 14,10-14 13,13 11 115,-14 10-90,-5 1-30,0 1 1,0 0-1,0-1 0,1 1 1,-1 0-1,0 0 0,0 1 1,1-1-1,-1 0 0,0 1 1,1 0-1,-1-1 0,1 1 1,-1 0-1,1 0 0,-1 0 1,0 1-1,1-1 0,-1 0 0,1 1 1,-1 0-1,0 0 0,1-1 1,-1 1-1,0 0 0,4 3 1,29 27 598,-22-18-504,0-1-1,1-1 1,21 13-1,-34-24-100,0 1 0,0 0 0,0-1 0,0 0 0,1 1-1,-1-1 1,0 1 0,0-1 0,1 0 0,-1 0 0,0 0 0,1 0 0,-1 0 0,0 0 0,0 0 0,1 0-1,-1-1 1,0 1 0,0 0 0,1-1 0,-1 1 0,0-1 0,0 1 0,0-1 0,0 0 0,1 0-1,0 0 1,18-28 218</inkml:trace>
</inkml:ink>
</file>

<file path=ppt/ink/ink2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4:01.067"/>
    </inkml:context>
    <inkml:brush xml:id="br0">
      <inkml:brushProperty name="width" value="0.05" units="cm"/>
      <inkml:brushProperty name="height" value="0.05" units="cm"/>
      <inkml:brushProperty name="color" value="#FF0066"/>
    </inkml:brush>
  </inkml:definitions>
  <inkml:trace contextRef="#ctx0" brushRef="#br0">97 26 8186,'-8'-2'7952,"8"2"-7846,-1 0 1,1-1-1,0 1 0,-1 0 1,1 0-1,-1 0 1,1 0-1,-1-1 1,1 1-1,-1 0 1,1 0-1,-1 0 1,1 0-1,-1 0 1,1 0-1,-1 0 1,1 0-1,0 1 1,-1-1-1,1 0 0,-1 0 1,1 0-1,-1 0 1,1 1-1,-1-1 1,1 0-1,0 0 1,-1 1-1,1-1 1,0 0-1,-1 1 1,1-1-1,-1 1 1,-1 1-4,0 0 0,0 1 0,0-1 0,1 1 0,-1 0 0,1 0 1,-1-1-1,1 1 0,-1 5 0,-10 21 233,3-14-209,4-8-43,1 1 1,0 0 0,0 0-1,0 0 1,1 0 0,1 0-1,-1 1 1,1 0 0,0-1-1,1 1 1,0 0 0,1 0-1,1 16 1,-1-21-41,1 0 0,-1-1 1,1 1-1,0 0 0,1-1 0,-1 1 1,1-1-1,-1 1 0,1-1 0,0 0 1,1 0-1,-1 0 0,0 0 0,1 0 1,-1 0-1,5 2 0,-5-4-33,0 0 0,0 0-1,0 0 1,0 0 0,0-1-1,0 1 1,0-1 0,1 0-1,-1 1 1,0-1 0,0 0-1,0 0 1,1-1-1,-1 1 1,0 0 0,0-1-1,0 1 1,0-1 0,1 0-1,-1 0 1,0 1 0,0-1-1,-1-1 1,1 1 0,0 0-1,0 0 1,0-1 0,-1 1-1,2-3 1,7-4 2,0-1 1,-1-1-1,-1 1 1,0-2-1,0 1 1,-1-1-1,10-20 0,-2-3 28,15-49 0,-23 63-30,-2 6-4,-5 20-2,0-1 0,0 0 0,0 0 0,1-1 0,-1 1 1,4 9-1,15 29 35,-18-41-34,1 0 0,-1 0 0,1 0 0,0 0 0,-1-1 0,1 1 0,0 0 0,0-1 0,0 1 0,0-1 0,1 0 0,-1 0 1,0 0-1,1 0 0,-1 0 0,0 0 0,1 0 0,-1-1 0,1 0 0,-1 1 0,1-1 0,-1 0 0,1 0 0,-1 0 0,1 0 0,-1-1 0,1 1 0,2-2 1,2 1 11,-1-1 1,0 0-1,0-1 1,0 1-1,0-1 1,0-1-1,0 1 1,8-8-1,-12 10 22,1-1-1,-1 0 0,0-1 0,0 1 0,1 0 0,-2-1 0,1 1 0,0-1 0,0 1 0,-1-1 0,0 0 0,1 0 0,-1 0 0,0 0 0,0 0 0,-1 0 0,1 0 0,-1 0 0,1-4 0,-2 4-7,1 1 0,-1 0-1,0 0 1,0 0-1,0-1 1,0 1 0,0 0-1,0 0 1,-1 1 0,1-1-1,-1 0 1,1 0 0,-1 1-1,0-1 1,1 0-1,-1 1 1,0 0 0,0 0-1,0-1 1,0 1 0,0 0-1,-1 0 1,1 1 0,0-1-1,0 0 1,-4 0 0,-16-3 5,-1 1 0,-24 0 1,29 3-4986,36-3 5499</inkml:trace>
</inkml:ink>
</file>

<file path=ppt/ink/ink2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4:01.734"/>
    </inkml:context>
    <inkml:brush xml:id="br0">
      <inkml:brushProperty name="width" value="0.05" units="cm"/>
      <inkml:brushProperty name="height" value="0.05" units="cm"/>
      <inkml:brushProperty name="color" value="#FF0066"/>
    </inkml:brush>
  </inkml:definitions>
  <inkml:trace contextRef="#ctx0" brushRef="#br0">82 545 8634,'-2'5'16067,"-1"2"-15905,0 0 1,0-1-1,-1 1 0,-8 10 0,-4-1-101,12-11-45,-1 0-1,1-1 0,0 1 1,0 1-1,0-1 0,1 1 1,-6 10-1,7 4 29,2-20-52,0 0 0,0 0-1,1-1 1,-1 1 0,0 0 0,0 0-1,0 0 1,0 0 0,0 0 0,0 0-1,1 0 1,-1 0 0,0-1-1,0 1 1,0 0 0,0 0 0,0 0-1,1 0 1,-1 0 0,0 0 0,0 0-1,0 0 1,0 0 0,1 0 0,-1 0-1,0 0 1,0 0 0,0 0 0,0 0-1,1 0 1,-1 0 0,0 0-1,0 0 1,0 1 0,0-1 0,0 0-1,1 0 1,-1 0 0,0 0 0,0 0-1,0 0 1,0 0 0,0 0 0,0 1-1,1-1 1,6-11-164,-6 9 135,1 1 0,-1-1 0,0 1 0,0-1 0,0 0 0,0 0 0,0 1 0,-1-1 1,1 0-1,0 0 0,-1 0 0,1 0 0,-1-2 0,2 3 26,-1 0 1,1 0-1,-1 0 1,1 0 0,0 0-1,-1 0 1,1 0-1,0 1 1,0-1-1,0 1 1,-1-1 0,1 1-1,0 0 1,0 0-1,0-1 1,4 2 0,0-2-57,61-14-204,-63 14 249,1-1 1,0 0-1,0 0 1,-1 0-1,1-1 1,-1 1 0,0-1-1,0 0 1,0 0-1,0-1 1,-1 1-1,1-1 1,-1 0-1,0 0 1,0 0-1,0 0 1,0 0-1,1-6 1,3-4 32,-2-2 1,0 1-1,-1-1 1,3-17-1,-3 10-28,1-5 33,-1 0 0,-1-1 0,-2 1 0,-1 0 0,-6-53 0,-6 12 273,-23-77-1,34 147-235,0 0-1,0 0 0,0-1 1,1 1-1,-1 0 0,0 0 0,0 0 1,1 0-1,-1 0 0,1 0 1,-1 0-1,1 0 0,-1 0 1,1 0-1,0 0 0,-1 2 1,-1 12 56,1 0 1,1 1 0,0-1 0,1 0-1,0 0 1,1 1 0,5 16 0,35 104 824,-40-131-895,4 13-113,25 66 839,-27-75-1110,1 1 0,0-1 1,0 0-1,1 0 0,0-1 1,7 9-1</inkml:trace>
</inkml:ink>
</file>

<file path=ppt/ink/ink2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4:02.179"/>
    </inkml:context>
    <inkml:brush xml:id="br0">
      <inkml:brushProperty name="width" value="0.05" units="cm"/>
      <inkml:brushProperty name="height" value="0.05" units="cm"/>
      <inkml:brushProperty name="color" value="#FF0066"/>
    </inkml:brush>
  </inkml:definitions>
  <inkml:trace contextRef="#ctx0" brushRef="#br0">67 180 10546,'-66'-12'4201,"88"4"-2769,16-13-951,1-2-177,7-11-712,-3-4-361,0-6 441</inkml:trace>
</inkml:ink>
</file>

<file path=ppt/ink/ink2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4:02.598"/>
    </inkml:context>
    <inkml:brush xml:id="br0">
      <inkml:brushProperty name="width" value="0.05" units="cm"/>
      <inkml:brushProperty name="height" value="0.05" units="cm"/>
      <inkml:brushProperty name="color" value="#FF0066"/>
    </inkml:brush>
  </inkml:definitions>
  <inkml:trace contextRef="#ctx0" brushRef="#br0">140 74 9866,'-115'34'4209,"114"-34"-4080,-1 1 0,1-1 0,0 1 0,-1-1 0,1 1 0,-1 0-1,1 0 1,0-1 0,0 1 0,0 0 0,-1 0 0,1 0 0,0 0 0,0 1 0,0-1 0,1 0 0,-1 0 0,0 1 0,0-1 0,1 0-1,-2 3 1,2-2 35,0 0-1,0-1 0,0 1 0,0 0 0,1-1 0,-1 1 0,1 0 1,-1-1-1,1 1 0,-1 0 0,2 2 0,0 0 251,24 54 2581,-15-37-2376,-1 0-1,-2 1 1,0-1-1,-1 2 1,7 41 0,-12-48-518,3 17-16,-5-32-81,0 0 1,0 0-1,0 1 1,0-1-1,0 0 0,0 1 1,-1-1-1,1 0 1,0 0-1,-1 0 1,1 1-1,0-1 1,-1 0-1,0 0 1,1 0-1,-1 0 0,0 0 1,-1 2-1,2-3-2,-1 0-1,1 1 1,-1-1-1,1 0 1,-1 0-1,1 1 1,-1-1-1,1 0 1,-1 0-1,1 0 1,-1 0-1,1 0 1,-1 0-1,1 0 1,-1 0-1,1 0 1,-1 0-1,0 0 1,1 0-1,-1 0 1,1 0-1,-1 0 1,1 0-1,-1-1 0,1 1 1,-1 0-1,1 0 1,-1-1-1,-15-15-7,-4-22-69,12 19 4,1 1 1,1-1-1,1 0 1,1-1-1,1 1 1,0-1-1,1 0 1,1 0-1,1 0 1,1 0-1,1 1 1,0-1-1,10-34 1,-9 47 61,0 0 1,0 0 0,1 0 0,0 0 0,0 0-1,1 1 1,0 0 0,0 0 0,10-10-1,-12 14 18,0-1 0,0 1 0,0 0 0,0 0 0,0 0 0,1 0 0,-1 1 0,1-1 0,-1 1 0,1 0 0,-1 0 0,1 0 0,0 0 0,-1 1 0,1-1 0,0 1 0,-1 0 0,1 0 0,0 1 0,0-1 0,-1 1 0,7 2 0,-8-3 10,1 1 0,-1 0 0,0 0 0,-1 0 0,1 0 0,0 0-1,0 1 1,0-1 0,-1 0 0,1 1 0,0-1 0,-1 1 0,0 0 0,1 0 0,-1-1 0,0 1 0,0 0 0,0 0 0,0 0 0,0 0 0,0 3 0,0 0 8,0 0 1,-1-1-1,1 1 1,-1 0-1,0 0 1,-1 0-1,1 0 1,-1-1-1,-2 8 1,-1 3-2,-2-1 0,0 1 0,0-1 1,-1-1-1,-11 17 0,11-20-351,0 0 0,-1 0 0,0-1 0,-15 13 0,23-22 262,0 0 0,0 0 0,-1 0 0,1 1 0,0-1 0,0 0 0,0 0 0,0 0 0,-1 0 1,1 1-1,0-1 0,0 0 0,0 0 0,-1 0 0,1 0 0,0 0 0,0 0 0,-1 1 0,1-1 0,0 0 1,0 0-1,0 0 0,-1 0 0,1 0 0,0 0 0,0 0 0,-1 0 0,1 0 0,0 0 0,0 0 0,-1 0 1,1 0-1,0 0 0,0-1 0,-1 1 0,1 0 0,0 0 0,0 0 0,0 0 0,-1 0 0,1 0 0,0-1 1,0 1-1,0 0 0,-1 0 0,1 0 0,0 0 0,0-1 0,0 1 0,0 0 0,0 0 0,0-1 0,-1 1 1,1 0-1,0 0 0,0 0 0,0-1 0,0 1 0,0 0 0,0 0 0,0-1 0,0 1 0,0-1 0,3-20-2844,13-12 1477</inkml:trace>
</inkml:ink>
</file>

<file path=ppt/ink/ink2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4:03.064"/>
    </inkml:context>
    <inkml:brush xml:id="br0">
      <inkml:brushProperty name="width" value="0.05" units="cm"/>
      <inkml:brushProperty name="height" value="0.05" units="cm"/>
      <inkml:brushProperty name="color" value="#FF0066"/>
    </inkml:brush>
  </inkml:definitions>
  <inkml:trace contextRef="#ctx0" brushRef="#br0">0 216 8754,'22'-7'2161,"38"-5"0,-58 12-1945,0 0 1,0 0-1,0 0 0,0 0 1,0 1-1,0-1 0,0 1 1,-1-1-1,1 1 0,0 0 0,0 0 1,0 0-1,-1 0 0,1 0 1,0 0-1,-1 0 0,1 0 1,1 2-1,20 30 2882,-11-16-1291,-11-16-1748,-1-1-1,0 1 1,0-1-1,0 1 1,1-1-1,-1 0 1,0 1 0,0-1-1,1 1 1,-1-1-1,0 0 1,1 1-1,-1-1 1,0 0-1,1 1 1,-1-1-1,1 0 1,-1 0-1,0 0 1,1 1-1,-1-1 1,1 0-1,-1 0 1,1 0-1,-1 0 1,1 0-1,-1 0 1,0 0-1,2 0 1,-3-16 906,-2-16-1004,3 8 81,2-1-1,4-24 1,-5 42-279,0 1 1,1-1-1,-1 1 1,1 0-1,1-1 1,-1 1-1,1 0 1,0 0-1,1 1 1,-1-1-1,1 1 0,0-1 1,1 1-1,5-5 1,-8 9-154,0-1 0,0 1 0,0 0 0,0 0 0,0 0-1,0 0 1,1 0 0,-1 1 0,0-1 0,1 1 0,-1-1 0,0 1 0,1 0 0,3 0 0,-3 0 164,1 1 0,0 0-1,0-1 1,-1 1 0,1 1 0,-1-1 0,1 1 0,4 2 0,-2-1 517,-1 1 0,0 0 0,0 0 0,0 0 0,0 1 1,-1-1-1,1 1 0,-1 0 0,0 1 0,3 5 0,3 13 1771,-8-18-1471,0-1-1,1 1 1,-1-1-1,1 0 1,0 0-1,6 8 1,-8-12-506,1 0 1,-1 0 0,0 0 0,1 0-1,-1 0 1,1 0 0,-1 0 0,1-1 0,-1 1-1,1-1 1,-1 1 0,1-1 0,0 1 0,-1-1-1,1 0 1,0 0 0,-1 0 0,1 0 0,0 0-1,-1 0 1,1 0 0,0-1 0,-1 1-1,1 0 1,0-1 0,-1 0 0,1 1 0,1-2-1,1 0-6,0 0 0,-1 0-1,1 0 1,-1 0-1,0-1 1,1 0-1,-1 1 1,0-1-1,-1 0 1,1-1-1,0 1 1,-1 0 0,0-1-1,0 1 1,0-1-1,0 0 1,-1 1-1,3-7 1,-4 8-60,1-1 0,-1 1 0,1-1 0,-1 1 0,0-1 0,0 1 0,0-1 0,0 1 0,-1-1 0,1 1 0,-1-1 0,1 1 1,-1-1-1,0 1 0,0 0 0,0-1 0,0 1 0,-1 0 0,1 0 0,0 0 0,-1 0 0,0 0 0,1 0 0,-1 0 0,0 0 0,0 1 0,0-1 0,0 1 0,0-1 0,-3 0 1,-2-1-55,1 0 0,-1 1 0,0 0 0,0 1 0,0-1 0,-1 2 0,1-1 0,0 1 0,0 0 0,0 0 0,-1 1 1,1 0-1,0 0 0,0 0 0,-10 4 0,-37 5-2048,35-12-253,19 1 2208,-1 1 0,1 0 0,-1-1 0,1 1 0,0 0-1,-1-1 1,1 1 0,0 0 0,-1-1 0,1 1 0,0-1 0,0 1-1,-1-1 1,1 1 0,0-1 0,0 1 0,0-1 0,-1 1 0,1-1 0,0 1-1,0-1 1,0 1 0,0-1 0,0 1 0,0-1 0,0 1 0,0-1-1,0 0 1,1 1 0,-1-1 0,0 1 0,0-1 0,0 1 0,1-1 0,7-14-1271</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10.210"/>
    </inkml:context>
    <inkml:brush xml:id="br0">
      <inkml:brushProperty name="width" value="0.05" units="cm"/>
      <inkml:brushProperty name="height" value="0.05" units="cm"/>
      <inkml:brushProperty name="color" value="#FF0066"/>
    </inkml:brush>
  </inkml:definitions>
  <inkml:trace contextRef="#ctx0" brushRef="#br0">0 178 7194,'12'6'1714,"0"-1"1,-1 0 0,16 4 0,75 14 485,-72-18-1356,32 5-197,0-3-1,0-3 1,0-2-1,1-3 1,111-17-1,300-90 3163,-138 26-1669,-250 65-1490,170-10 0,-99 29-558,-77 11-1406,-67-9 97,-1 0 1,0 0-1,23 12 1,-19-7-333</inkml:trace>
</inkml:ink>
</file>

<file path=ppt/ink/ink2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4:03.523"/>
    </inkml:context>
    <inkml:brush xml:id="br0">
      <inkml:brushProperty name="width" value="0.05" units="cm"/>
      <inkml:brushProperty name="height" value="0.05" units="cm"/>
      <inkml:brushProperty name="color" value="#FF0066"/>
    </inkml:brush>
  </inkml:definitions>
  <inkml:trace contextRef="#ctx0" brushRef="#br0">6 1 10618,'3'9'5966,"5"5"-3482,-1-2-1014,53 94 4332,-41-76-5226,-1 2 0,-1 0 1,17 48-1,-29-63-554,-1-6-289,0 0 0,-1 0 0,3 21 0,-6-31 123,0-1 1,0 1-1,0 0 0,-1-1 0,1 1 1,0 0-1,0-1 0,0 1 0,-1-1 1,1 1-1,0-1 0,-1 1 0,1 0 0,0-1 1,-1 1-1,1-1 0,-1 0 0,1 1 1,-1-1-1,1 1 0,-1-1 0,1 0 1,-1 1-1,1-1 0,-1 0 0,0 0 0,1 1 1,-1-1-1,0 0 0,1 0 0,-1 0 1,1 0-1,-1 0 0,0 0 0,1 0 0,-1 0 1,0 0-1,1 0 0,-1 0 0,0 0 1,1 0-1,-1 0 0,1-1 0,-1 1 1,-1-1-1,-8 0-1598</inkml:trace>
  <inkml:trace contextRef="#ctx0" brushRef="#br0" timeOffset="1">51 303 11755,'-51'-40'5105,"59"35"-2737,11-4-768,3-7-351,10 2-457,-1-3-280,-7 1-368,-6 5-168,-6 1-832,-1 9-1161,10-4 1217</inkml:trace>
</inkml:ink>
</file>

<file path=ppt/ink/ink2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4:03.965"/>
    </inkml:context>
    <inkml:brush xml:id="br0">
      <inkml:brushProperty name="width" value="0.05" units="cm"/>
      <inkml:brushProperty name="height" value="0.05" units="cm"/>
      <inkml:brushProperty name="color" value="#FF0066"/>
    </inkml:brush>
  </inkml:definitions>
  <inkml:trace contextRef="#ctx0" brushRef="#br0">0 79 7170,'43'52'4191,"-43"-51"-4011,1 0 0,0-1 0,-1 1 0,1 0 0,0-1 0,-1 1 0,1-1 0,0 1 0,0-1 0,0 0 0,0 1 0,-1-1 0,1 0 0,0 1 0,0-1 0,0 0 0,0 0 0,0 0 0,0 0 0,0 0 0,0 0 0,0 0 0,0 0 0,0 0 0,-1-1 0,1 1 0,0 0 0,0 0 0,0-1 0,0 1 0,0-1 0,-1 1 0,1-1 0,0 1 0,0-1 0,0 0 0,19-24 2581,-18 22-2238,21-45 2351,-21 45-2798,-1 0 0,0 1 1,0-1-1,-1 0 0,1 0 1,-1-1-1,1 1 1,-1 0-1,0 0 0,0 0 1,0 0-1,0 0 0,-1 0 1,-1-6-1,2 9-76,0-1 1,0 1-1,0 0 1,-1 0-1,1-1 0,0 1 1,0 0-1,0-1 1,-1 1-1,1 0 0,0 0 1,0-1-1,-1 1 0,1 0 1,0 0-1,-1-1 1,1 1-1,0 0 0,0 0 1,-1 0-1,1 0 0,0 0 1,-1-1-1,1 1 1,0 0-1,-1 0 0,1 0 1,-1 0-1,1 0 1,0 0-1,-1 0 0,1 0 1,0 0-1,-1 0 0,1 0 1,0 1-1,-1-1 1,1 0-1,0 0 0,-1 0 1,1 0-1,0 0 1,-1 1-1,1-1 0,0 0 1,0 0-1,-1 1 0,1-1 1,0 0-1,0 0 1,0 1-1,-1-1 0,1 0 1,0 1-1,0-1 1,0 0-1,0 1 0,-1-1 1,1 0-1,0 1 0,0-1 1,0 0-1,0 1 1,0-1-1,-9 22-2,8-14-5,0-1 0,0 1 1,1-1-1,0 1 0,0-1 1,1 1-1,0-1 0,0 0 0,1 1 1,4 12-1,-5-18 7,0 1 1,0-1-1,0 0 1,0 1-1,1-1 1,-1 0-1,1 0 0,0 0 1,-1 0-1,1 0 1,0-1-1,0 1 1,0-1-1,1 1 0,-1-1 1,0 1-1,0-1 1,1 0-1,-1 0 1,1 0-1,-1-1 0,1 1 1,-1-1-1,1 1 1,-1-1-1,1 0 1,-1 0-1,1 0 0,0 0 1,-1 0-1,1 0 1,-1-1-1,1 0 1,2 0-1,-2 0 2,0 0 0,0 0 0,-1 0 0,1 0 0,0-1 1,-1 1-1,1-1 0,-1 1 0,1-1 0,-1 0 0,0 0 0,0 0 0,0 0 0,0-1 0,0 1 0,0 0 0,2-5 0,0-2 28,0 0 0,-1-1 0,5-17 0,9-22 140,-17 48-157,0 1-1,0-1 1,0 0 0,1 1 0,-1-1 0,0 1 0,0-1-1,1 1 1,-1-1 0,0 1 0,1-1 0,-1 1-1,0 0 1,1-1 0,-1 1 0,1-1 0,-1 1-1,0 0 1,1-1 0,-1 1 0,1 0 0,-1-1 0,1 1-1,-1 0 1,1 0 0,0 0 0,-1 0 0,1-1-1,-1 1 1,1 0 0,-1 0 0,1 0 0,0 0-1,-1 0 1,1 0 0,-1 0 0,1 1 0,-1-1 0,2 0-1,16 22 536,-4-4-628,-3-4 69,-7-7-37,0-1-1,1 0 0,0-1 1,0 1-1,0-1 1,1 0-1,-1 0 1,1-1-1,7 5 1,-12-9-60,-1 0 1,1 1-1,-1-1 1,0 0 0,1 0-1,-1 0 1,1 1-1,-1-1 1,1 0-1,-1 0 1,1 0-1,-1 0 1,1 0-1,-1 0 1,1 0-1,-1 0 1,1 0-1,-1 0 1,1 0 0,-1 0-1,1 0 1,-1 0-1,1-1 1,-1 1-1,1 0 1,-1 0-1,1-1 1,-1 1-1,0 0 1,1 0-1,0-1 1,4-16-4393,-5-1 3064</inkml:trace>
</inkml:ink>
</file>

<file path=ppt/ink/ink2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4:04.385"/>
    </inkml:context>
    <inkml:brush xml:id="br0">
      <inkml:brushProperty name="width" value="0.05" units="cm"/>
      <inkml:brushProperty name="height" value="0.05" units="cm"/>
      <inkml:brushProperty name="color" value="#FF0066"/>
    </inkml:brush>
  </inkml:definitions>
  <inkml:trace contextRef="#ctx0" brushRef="#br0">4 1 7786,'-3'6'4993,"6"-6"-4281,8 0-2496,9 3 1367</inkml:trace>
  <inkml:trace contextRef="#ctx0" brushRef="#br0" timeOffset="1">114 26 7530,'112'49'3787,"-105"-46"-2989,-1 1 0,0 0 0,0 0-1,0 1 1,0-1 0,8 10 0,9 6 3081,-22-20-3712,1 0 1,-1 1-1,0-1 0,0 0 0,0 0 0,0 0 0,1 0 1,-1 0-1,0 0 0,0 0 0,0 0 0,1 0 1,-1 0-1,0-1 0,0 1 0,0-1 0,0 1 1,0-1-1,0 1 0,0-1 0,0 1 0,2-2 1,3-2 517,4-4 288,1 1 0,0 1 1,20-9-1,-29 14-954,1 0 1,-1 1-1,0-1 1,0 0-1,0 1 0,0-1 1,1 1-1,-1 0 1,0 0-1,0-1 0,1 1 1,-1 1-1,0-1 1,0 0-1,1 1 0,-1-1 1,0 1-1,0 0 1,0-1-1,0 1 0,0 0 1,0 0-1,0 1 1,0-1-1,0 0 0,0 1 1,-1-1-1,3 3 1,-3-3-118,-1-1 1,0 1-1,1-1 1,-1 1 0,1-1-1,-1 0 1,0 1-1,1-1 1,-1 1-1,1-1 1,-1 0 0,1 1-1,-1-1 1,1 0-1,-1 0 1,1 0-1,0 1 1,-1-1 0,1 0-1,-1 0 1,1 0-1,0 0 1,-1 0-1,1 0 1,-1 0 0,1 0-1,-1 0 1,1 0-1,0 0 1,-1 0-1,1-1 1,-1 1 0,1 0-1,-1 0 1,1 0-1,0-1 1,21-15-1261</inkml:trace>
</inkml:ink>
</file>

<file path=ppt/ink/ink2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4:05.719"/>
    </inkml:context>
    <inkml:brush xml:id="br0">
      <inkml:brushProperty name="width" value="0.05" units="cm"/>
      <inkml:brushProperty name="height" value="0.05" units="cm"/>
      <inkml:brushProperty name="color" value="#FF0066"/>
    </inkml:brush>
  </inkml:definitions>
  <inkml:trace contextRef="#ctx0" brushRef="#br0">18 606 5033,'-13'-9'9588,"12"9"-9490,1 0 0,0-1 0,0 1 1,-1 0-1,1 0 0,0 0 0,0 0 0,0-1 0,-1 1 0,1 0 0,0 0 1,0-1-1,0 1 0,0 0 0,-1 0 0,1-1 0,0 1 0,0 0 1,0-1-1,0 1 0,0 0 0,0 0 0,0-1 0,0 1 0,0 0 0,0-1 1,0 1-1,0 0 0,0 0 0,0-1 0,0 1 0,0 0 0,0-1 0,0 1 1,0 0-1,1 0 0,-1-1 0,0 1 0,0 0 0,0 0 0,0-1 1,1 1-1,-1 0 0,0 0 0,0 0 0,0-1 0,1 1 0,-1 0 0,0 0 1,0 0-1,1 0 0,-1-1 0,0 1 0,1 0 0,-1 0 0,0 0 0,0 0 1,1 0-1,-1 0 0,0 0 0,1 0 0,-1 0 0,0 0 0,0 0 0,1 0 1,-1 0-1,1 0 0,0 0-36,2-1 32,1 1 0,-1-1 0,1 0 0,-1-1 0,0 1 0,0-1 0,0 1 0,5-4 0,23-18 417,-2-1-1,28-30 0,61-68 937,-91 92-1225,201-237-163,-206 239-4059,-14 7 2487</inkml:trace>
</inkml:ink>
</file>

<file path=ppt/ink/ink2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4:06.996"/>
    </inkml:context>
    <inkml:brush xml:id="br0">
      <inkml:brushProperty name="width" value="0.05" units="cm"/>
      <inkml:brushProperty name="height" value="0.05" units="cm"/>
      <inkml:brushProperty name="color" value="#FF0066"/>
    </inkml:brush>
  </inkml:definitions>
  <inkml:trace contextRef="#ctx0" brushRef="#br0">144 326 7082,'-113'-33'3103,"112"32"-2814,0 0 1,-1 1-1,1-1 1,-1 1-1,1-1 1,-1 1-1,0-1 1,1 1-1,-1 0 1,1 0-1,-1 0 1,0 0 0,1 0-1,-1 0 1,0 0-1,1 1 1,-4 0-1,5 0-22,0 0-1,1 0 1,-1 0-1,0 0 1,0 0-1,1 0 1,-1 0-1,0 0 1,1 0-1,-1-1 1,1 1 0,0 0-1,-1 0 1,1 0-1,-1-1 1,2 2-1,6 9-932,17 39 1966,-1 0 0,-3 2 0,18 65 0,-88-288-997,42 147-358,-2 1 0,0 0 0,-2 1 0,-16-26 0,27 48 54,0 0 0,-1-1 0,1 1 0,0 0 0,0 0 0,0-1 0,-1 1 0,1 0 0,0-1 0,0 1 0,0 0 0,0-1 0,-1 1 0,1 0 0,0-1 0,0 1 0,0 0 0,0-1 0,0 1 0,0 0 0,0-1 0,0 1 0,0 0 0,0-1 0,0 1 0,0 0 0,0-1 0,0 1 0,1-1 0,-1 1 0,0 0 0,0-1 0,13 1-26,29 15-4,-29-9 30,-1-3 29,0 1 0,1-1 1,-1-1-1,1 0 0,0-1 0,0-1 0,-1 0 0,1 0 0,0-1 0,17-4 1,-26 4-23,1 0 0,-1 0 0,1-1 0,-1 0 0,0 1 0,1-2 0,-1 1 0,0 0 0,-1-1 0,1 0 0,0 0 0,-1 0 0,1 0 0,-1 0 0,0-1 0,0 1 0,0-1 0,-1 0 0,1 0 0,-1 0 0,0 0 0,0-1 0,-1 1 0,1 0 0,-1-1 0,0 1 0,0-1 0,0 0 0,-1 1 0,1-1 0,-2-5 0,0-19 27,-3 1 1,0 0-1,-1 0 1,-14-40-1,18 67-26,14 12 720,13 20-368,-14-17-210,7 8-70,0 1 199,32 31 0,-45-49-461,-1 0 0,1 0 1,0-1-1,0 0 0,0 0 1,0-1-1,1 0 0,-1 0 1,1 0-1,0-1 0,12 3 1,-18-5-16,1 0 0,-1 0 0,1 0 0,0 0 0,-1 0 0,1-1 0,-1 1 1,1 0-1,-1-1 0,0 1 0,1-1 0,-1 1 0,1-1 0,-1 0 0,0 1 0,1-1 1,-1 0-1,0 0 0,0 0 0,0 0 0,0 0 0,0 0 0,0-1 0,2-1 0,-1 0-219,-1 0 0,1 0 0,-1-1 0,0 1 1,0 0-1,0 0 0,0-1 0,0 1 0,-1-1 0,1-4 0,-3-30-949</inkml:trace>
</inkml:ink>
</file>

<file path=ppt/ink/ink2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4:07.460"/>
    </inkml:context>
    <inkml:brush xml:id="br0">
      <inkml:brushProperty name="width" value="0.05" units="cm"/>
      <inkml:brushProperty name="height" value="0.05" units="cm"/>
      <inkml:brushProperty name="color" value="#FF0066"/>
    </inkml:brush>
  </inkml:definitions>
  <inkml:trace contextRef="#ctx0" brushRef="#br0">0 117 7730,'14'6'4883,"3"16"-2709,-10-11-1066,61 66 3261,-41-49-3792,-2 1-1,26 40 1,-45-52-493,-6-17-142,0 0 1,0 1-1,0-1 1,0 0-1,0 0 1,0 1-1,0-1 1,0 0-1,0 0 1,0 0-1,0 1 1,0-1-1,0 0 1,0 0-1,0 0 1,0 1-1,-1-1 1,1 0-1,0 0 1,0 0-1,0 0 1,0 1-1,-1-1 0,1 0 1,0 0-1,0 0 1,0 0-1,0 0 1,-1 0-1,1 1 1,0-1-1,0 0 1,0 0-1,-1 0 1,1 0-1,0 0 1,-2 0-162,1-1 0,0 1 1,0-1-1,0 1 0,0-1 0,0 1 0,0-1 1,0 0-1,0 0 0,0 1 0,0-1 1,0 0-1,0 0 0,1 0 0,-1 0 0,0 0 1,1 0-1,-1 0 0,0 0 0,1 0 0,0 0 1,-1 0-1,0-2 0,0-2 117,-2 0-1,1 0 1,0 0-1,-1 0 1,0 0 0,0 1-1,-1 0 1,1-1-1,-8-5 1,7 6 88,0 0 1,1 0-1,-1-1 0,1 1 1,0-1-1,0 0 1,0 1-1,1-1 0,-4-10 1,5 14 80,1 0-1,-1 0 1,1-1 0,-1 1 0,1-1 0,0 1-1,-1 0 1,1-1 0,0 1 0,0-1-1,0 1 1,0 0 0,1-1 0,-1 1 0,0-1-1,0 1 1,1 0 0,-1-1 0,1 1-1,-1 0 1,1-1 0,0 1 0,-1 0 0,1 0-1,2-2 1,1-1 251,0 1 0,0 0-1,0 1 1,0-1 0,1 1 0,5-3 0,26-16 958,-27 13-990,-1-1-1,1 0 1,-1-1-1,-1 0 1,0 0 0,0 0-1,-1-1 1,0 0-1,-1 0 1,-1-1 0,1 1-1,4-23 1,-9 33-268,0 1 1,0-1-1,0 0 1,0 1-1,0-1 1,0 1 0,0-1-1,0 0 1,0 1-1,0-1 1,0 0-1,-1 1 1,1-1-1,0 1 1,0-1-1,-1 1 1,1-1-1,0 1 1,-1-1 0,1 1-1,0-1 1,-1 1-1,1-1 1,-1 1-1,1-1 1,-1 1-1,1 0 1,-1-1-1,1 1 1,-1 0-1,1-1 1,-1 1 0,1 0-1,-1 0 1,1 0-1,-1 0 1,0-1-1,1 1 1,-1 0-1,0 0 1,1 0-1,-1 0 1,0 0-1,0 0 19,0 1 0,0-1 0,0 0-1,0 0 1,0 0 0,1 1-1,-1-1 1,0 1 0,0-1-1,0 0 1,0 1 0,1 0-1,-1-1 1,0 1 0,0-1 0,1 1-1,-1 0 1,0-1 0,1 1-1,-1 0 1,1 0 0,-1 0-1,1-1 1,0 1 0,-1 0-1,1 0 1,0 0 0,-1 0 0,1 1-1,0 3 47,0 0 1,0 0-1,1 0 0,0 1 0,0-1 0,0 0 0,1 0 0,-1-1 1,1 1-1,0 0 0,1 0 0,3 5 0,2 4 28,1-1 0,19 21 0,-25-30-182,2 1 0,-1-1 0,0 0 0,1 0 0,0 0 0,0-1 0,0 0 0,0 0 0,1 0 0,-1 0 0,9 2 0,-11-5-219,0 1 0,0-1-1,-1 0 1,1 0 0,0 0 0,0 0 0,0 0-1,0-1 1,-1 1 0,1-1 0,0 0 0,0 0-1,-1 0 1,1 0 0,-1 0 0,1-1 0,-1 1-1,1-1 1,-1 1 0,0-1 0,0 0 0,0 0-1,0 0 1,0 0 0,0 0 0,2-5 0,14-21-1071</inkml:trace>
</inkml:ink>
</file>

<file path=ppt/ink/ink2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4:07.889"/>
    </inkml:context>
    <inkml:brush xml:id="br0">
      <inkml:brushProperty name="width" value="0.05" units="cm"/>
      <inkml:brushProperty name="height" value="0.05" units="cm"/>
      <inkml:brushProperty name="color" value="#FF0066"/>
    </inkml:brush>
  </inkml:definitions>
  <inkml:trace contextRef="#ctx0" brushRef="#br0">41 1 8066,'-9'6'4441,"-1"7"-1017,2 15-1319,1 2-249,2 5-463,3 1-177,9-2-432,4-4-208,11-5-312,0-8-80,8-1-112,0-8 40,0-8-400,0-5-392,-1-9-584,-4-5-1217,-3-8 1617</inkml:trace>
</inkml:ink>
</file>

<file path=ppt/ink/ink2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4:08.322"/>
    </inkml:context>
    <inkml:brush xml:id="br0">
      <inkml:brushProperty name="width" value="0.05" units="cm"/>
      <inkml:brushProperty name="height" value="0.05" units="cm"/>
      <inkml:brushProperty name="color" value="#FF0066"/>
    </inkml:brush>
  </inkml:definitions>
  <inkml:trace contextRef="#ctx0" brushRef="#br0">247 111 9738,'-1'22'4889,"2"2"-1552,7 1-1601,6-1-303,2-5-529,3 2-168,3-6-368,-1 0-136,-4-3-128,-1-2-8,0-5-544,-5 1-360,-6-6-1473,4-2-1640</inkml:trace>
  <inkml:trace contextRef="#ctx0" brushRef="#br0" timeOffset="1">13 189 11642,'-13'14'4938,"18"-14"-2658,9-5-568,18-14-263,6-5-89,8-2-248,-2-9-256,-1 6-463,-5-1-161,-5 11-432,-3 7-337,-14 8-1015,-3 6-952,-9 6-193,1 0 1361</inkml:trace>
</inkml:ink>
</file>

<file path=ppt/ink/ink2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4:08.775"/>
    </inkml:context>
    <inkml:brush xml:id="br0">
      <inkml:brushProperty name="width" value="0.05" units="cm"/>
      <inkml:brushProperty name="height" value="0.05" units="cm"/>
      <inkml:brushProperty name="color" value="#FF0066"/>
    </inkml:brush>
  </inkml:definitions>
  <inkml:trace contextRef="#ctx0" brushRef="#br0">0 176 12547,'0'19'5601,"21"-15"-2664,8-5-337,5-23-576,11-6-263,-3-6-553,-2-4-360,-5 9-392,-7 7-352,-9 11-792,-5 13-6769</inkml:trace>
</inkml:ink>
</file>

<file path=ppt/ink/ink2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4:26.482"/>
    </inkml:context>
    <inkml:brush xml:id="br0">
      <inkml:brushProperty name="width" value="0.05" units="cm"/>
      <inkml:brushProperty name="height" value="0.05" units="cm"/>
      <inkml:brushProperty name="color" value="#FF0066"/>
    </inkml:brush>
  </inkml:definitions>
  <inkml:trace contextRef="#ctx0" brushRef="#br0">81 350 8738,'-36'-12'3253,"36"12"-3157,-1 0 1,0 0 0,1 0-1,-1 0 1,1 1-1,-1-1 1,1 0 0,-1 1-1,1-1 1,-1 0 0,1 1-1,-1-1 1,1 0 0,0 1-1,-1-1 1,1 1 0,-1-1-1,1 1 1,0-1-1,0 1 1,-1-1 0,1 1-1,0 0 1,0-1 0,0 1-1,-1-1 1,1 1 0,0-1-1,0 2 1,-4 22 1238,3-17-807,-8 32 1255,2-12-411,-4 44-1,10-70-1328,1-1 0,0 1 0,0 0-1,0 0 1,-1 0 0,1-1 0,0 1 0,0 0-1,0 0 1,0 0 0,0 0 0,1-1 0,-1 1-1,0 0 1,0 0 0,0-1 0,1 1 0,-1 0-1,0 0 1,1-1 0,-1 1 0,1 0 0,-1-1-1,1 1 1,-1 0 0,1-1 0,-1 1 0,1-1 0,0 1-1,-1-1 1,1 1 0,0-1 0,-1 1 0,1-1-1,0 0 1,0 1 0,-1-1 0,1 0 0,0 0-1,0 0 1,0 0 0,-1 1 0,1-1 0,0 0-1,1 0 1,3-1 99,0-1 0,-1 1 1,1 0-1,0-1 0,-1 0 0,1 0 0,4-4 0,52-33 816,108-91 0,-103 76-731,10-8-114,182-135-1382,-210 169-2504,-10 11 1618</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11.527"/>
    </inkml:context>
    <inkml:brush xml:id="br0">
      <inkml:brushProperty name="width" value="0.05" units="cm"/>
      <inkml:brushProperty name="height" value="0.05" units="cm"/>
      <inkml:brushProperty name="color" value="#FF0066"/>
    </inkml:brush>
  </inkml:definitions>
  <inkml:trace contextRef="#ctx0" brushRef="#br0">16 78 7594,'0'0'141,"-1"-1"0,1 1 1,-1 0-1,1 0 0,-1 0 1,1 0-1,0 0 0,-1 0 0,1 0 1,-1 0-1,1 0 0,-1 0 1,1 0-1,0 0 0,-1 0 1,1 0-1,-1 0 0,1 0 1,-1 0-1,1 0 0,0 0 1,-1 1-1,1-1 0,-1 0 1,1 0-1,0 1 0,-1-1 0,1 0 1,0 0-1,-1 1 0,1-1 1,0 0-1,0 1 0,-1-1 1,1 1-1,0-1 0,0 0 1,0 1-1,-1-1 0,1 1 1,0-1-1,0 0 0,0 1 1,0-1-1,0 1 0,0-1 0,0 1 1,0-1-1,0 0 0,0 1 1,0-1-1,0 1 0,0-1 1,0 1-1,1 1 1278,2 6 643,9 16-1481,-3-8-267,0 1 0,-1 0 0,-2 1 0,1-1 0,5 32 1,-12-49-311,2 31 427,-2-30-425,0-1-1,0 1 1,0 0-1,0-1 1,0 1 0,0-1-1,0 1 1,0 0 0,0-1-1,0 1 1,-1-1-1,1 1 1,0-1 0,0 1-1,-1-1 1,1 1 0,0-1-1,-1 1 1,1-1-1,0 1 1,-1-1 0,1 1-1,-1-1 1,1 0-1,-1 1 1,1-1 0,-1 0-1,1 1 1,-1-1 0,1 0-1,-1 0 1,1 1-1,-1-1 1,1 0 0,-1 0-1,0 0 1,1 0 0,-1 0-1,1 0 1,-1 0-1,1 0 1,-1 0 0,0 0-1,1 0 1,-1 0 0,1 0-1,-1-1 1,0 1-1,0-1-1,0 0 0,0 1 0,0-1 0,0 0 0,0 0 0,0 0 0,0 0 0,1 0 0,-1 0 0,0 0 0,1 0 0,-1 0 0,0 0 0,1 0 0,0 0 0,-1-1 0,1 1 0,0 0 0,-1 0 0,1-1-1,0 1 1,0 0 0,0 0 0,0-2 0,4-38 12,-3 30-15,2-25-7,-3 19 6,2 1 1,5-29-1,-6 40-1,1 0-1,-1 0 1,1 1-1,0-1 1,0 1 0,1 0-1,-1-1 1,1 1-1,0 0 1,0 1-1,0-1 1,1 0 0,6-5-1,-9 9 4,-1-1 1,1 1-1,0-1 1,0 1-1,0 0 0,0-1 1,-1 1-1,1 0 0,0 0 1,0-1-1,0 1 0,0 0 1,0 0-1,0 0 1,0 0-1,-1 0 0,1 0 1,0 0-1,0 1 0,0-1 1,0 0-1,0 0 1,0 1-1,0 0 0,21 17 100,-16-11-14,0 1 0,-1 0-1,8 17 1,-11-19-19,1 1 1,-1-1-1,-1 1 0,1 0 0,-1-1 0,-1 1 1,1 0-1,-1 13 0,-1-7 19,1-10-29,0-9 29,1-4-89,-1-1 0,2 1 0,-1 0 0,1-1 0,1 1 0,0 0 0,0 0 1,1 1-1,0-1 0,1 1 0,6-10 0,-9 16 2,1-4-4,1 0 0,0 0 0,1 0 0,0 1 1,7-9-1,-11 14 6,0 0 1,0 0-1,0 0 1,0 0-1,0 1 1,1-1-1,-1 0 1,0 0-1,1 1 1,-1-1-1,0 1 0,1-1 1,-1 1-1,1-1 1,-1 1-1,1 0 1,-1 0-1,1 0 1,-1 0-1,1 0 1,-1 0-1,0 0 1,1 1-1,-1-1 0,1 0 1,-1 1-1,1-1 1,-1 1-1,0-1 1,1 1-1,-1 0 1,0 0-1,0-1 1,1 1-1,-1 0 1,2 2-1,5 7 135,1-1 1,-1 1-1,0 1 0,-1-1 1,-1 1-1,7 13 0,11 18 118,-24-41-288,0-1 0,1 1 0,-1-1 0,1 1 0,-1-1 0,0 1 0,1-1 0,-1 1 0,1-1 0,-1 1 0,1-1 0,-1 0 0,1 1 0,-1-1 0,1 0 0,0 1 0,-1-1 0,1 0 0,-1 0 0,1 0-1,0 0 1,-1 0 0,1 1 0,0-1 0,-1 0 0,1 0 0,-1 0 0,1-1 0,0 1 0,-1 0 0,1 0 0,1-1 0,17-12-3612,-10 5 2476</inkml:trace>
</inkml:ink>
</file>

<file path=ppt/ink/ink2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4:31.842"/>
    </inkml:context>
    <inkml:brush xml:id="br0">
      <inkml:brushProperty name="width" value="0.05" units="cm"/>
      <inkml:brushProperty name="height" value="0.05" units="cm"/>
      <inkml:brushProperty name="color" value="#FF0066"/>
    </inkml:brush>
  </inkml:definitions>
  <inkml:trace contextRef="#ctx0" brushRef="#br0">24 230 7210,'-6'-17'4358,"5"15"-3995,1 1 0,0-1 0,-1 0 0,1 0 0,-1 1 1,0-1-1,1 0 0,-1 1 0,0-1 0,0 0 0,0 1 0,0-1 1,-1 1-1,1 0 0,0-1 0,-3-1 667,6 16 436,12 59-65,-9-40-281,15 53 1,-19-82-1059,-1-1 1,1 1-1,0-1 1,0 1-1,0-1 1,0 1-1,0-1 1,1 0-1,-1 0 1,1 0-1,-1 0 1,1 0-1,0 0 1,0 0-1,-1 0 1,1 0-1,1-1 1,-1 1-1,0-1 1,0 0-1,1 0 1,-1 1-1,0-2 1,1 1-1,-1 0 1,1 0-1,-1-1 1,1 1-1,0-1 1,-1 0-1,1 0 1,-1 0-1,1 0 1,0 0-1,-1-1 1,4 0-1,5-2 83,-1-1 0,0 0 0,0-1 0,0 0 0,-1 0 0,16-12 0,51-48 314,-57 48-378,31-27-184,-2-2-1,74-92 0,-74 58-98</inkml:trace>
</inkml:ink>
</file>

<file path=ppt/ink/ink2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4:37.298"/>
    </inkml:context>
    <inkml:brush xml:id="br0">
      <inkml:brushProperty name="width" value="0.05" units="cm"/>
      <inkml:brushProperty name="height" value="0.05" units="cm"/>
      <inkml:brushProperty name="color" value="#FF0066"/>
    </inkml:brush>
  </inkml:definitions>
  <inkml:trace contextRef="#ctx0" brushRef="#br0">159 24 9074,'-10'-23'6732,"25"53"-2723,75 197-1878,-71-162-1837,-3 0 1,-3 1-1,-3 1 0,3 111 1,-13-128 4,-3 1 0,-1-1 0,-3-1 0,-2 1 1,-2-1-1,-33 92 0,21-85 108,-1 0 0,-4-1 0,-1-2 0,-3-1 0,-46 58 0,74-105-423,3-3-14,-1 1-1,0-1 0,0 1 0,0-1 1,-1 0-1,1 0 0,0 1 1,-1-2-1,0 1 0,-3 2 1</inkml:trace>
</inkml:ink>
</file>

<file path=ppt/ink/ink2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34.201"/>
    </inkml:context>
    <inkml:brush xml:id="br0">
      <inkml:brushProperty name="width" value="0.05" units="cm"/>
      <inkml:brushProperty name="height" value="0.05" units="cm"/>
      <inkml:brushProperty name="color" value="#33CCFF"/>
    </inkml:brush>
  </inkml:definitions>
  <inkml:trace contextRef="#ctx0" brushRef="#br0">11 211 6977,'-1'-2'261,"0"1"-1,0-1 0,0 1 0,0-1 0,0 0 0,0 1 0,0-1 0,1 0 0,-1 1 0,1-1 0,0 0 0,-1 0 0,1 0 0,0 0 0,0 1 0,0-1 0,0 0 0,0 0 0,1 0 0,0-2 0,0 1-116,0 1-1,1 0 0,-1 0 0,1-1 0,0 1 0,-1 0 0,1 0 0,0 0 0,0 1 0,1-1 0,-1 1 1,0-1-1,5-2 0,13-6 396,1 1 0,0 1 0,1 1 0,-1 0 0,29-4 0,117-10 749,-117 16-1035,201-14 782,417 24-1,-242 47 2033,-283-30-1764,-122-19-943,1-1 0,-1-1-1,1-1 1,0-1 0,-1-1-1,32-7 1,-40 6-364,1-1 0,-1-1 0,0 0 0,19-11 0,-23 11-571,0-1 0,0 0 0,-1-1-1,0 0 1,0 0 0,11-14 0,-3-5-820</inkml:trace>
</inkml:ink>
</file>

<file path=ppt/ink/ink2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34.800"/>
    </inkml:context>
    <inkml:brush xml:id="br0">
      <inkml:brushProperty name="width" value="0.05" units="cm"/>
      <inkml:brushProperty name="height" value="0.05" units="cm"/>
      <inkml:brushProperty name="color" value="#33CCFF"/>
    </inkml:brush>
  </inkml:definitions>
  <inkml:trace contextRef="#ctx0" brushRef="#br0">0 34 8834,'62'-12'2804,"1"2"1,82-1-1,127 10-922,-211 3-1199,854 75 6219,-754-62-5922,-136-14-1154,1-2-1,-1 0 1,1-2-1,29-7 1,-53 10 43,-1 0 1,0 0-1,1-1 0,-1 1 1,0 0-1,0-1 0,1 1 1,-1-1-1,0 1 1,0-1-1,0 0 0,0 1 1,0-1-1,1-1 1,-2 1 66,0 0 1,0 0 0,-1 1 0,1-1 0,0 0-1,-1 0 1,1 0 0,0 1 0,-1-1 0,1 0-1,-1 0 1,0 1 0,1-1 0,-1 0 0,1 1-1,-1-1 1,-1 0 0</inkml:trace>
</inkml:ink>
</file>

<file path=ppt/ink/ink2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37.693"/>
    </inkml:context>
    <inkml:brush xml:id="br0">
      <inkml:brushProperty name="width" value="0.05" units="cm"/>
      <inkml:brushProperty name="height" value="0.05" units="cm"/>
      <inkml:brushProperty name="color" value="#33CCFF"/>
    </inkml:brush>
  </inkml:definitions>
  <inkml:trace contextRef="#ctx0" brushRef="#br0">1 1521 5489,'1'2'7365,"-1"-2"-7224,2-5 2485,39-39-1978,19-27 452,-9 8-121,70-68 0,70-33-537,-67 61-283,-42 29 392,107-124 0,-103 102 710,3 4 0,184-145 0,-243 215-1001,5-5 154,34-31 0,-61 50-356,1-1 0,-1 0 0,-1 0 1,0-1-1,0 0 0,-1 0 0,0 0 0,8-21 0,-14 30-117,0 0 0,0 0 0,0 0 0,-1 0 0,1 0 0,0 0-1,0 0 1,-1 0 0,1 0 0,0 0 0,-1 0 0,1 0 0,-1 0-1,1 0 1,-1 0 0,0 0 0,1 0 0,-1 1 0,0-1 0,1 0 0,-1 0-1,0 1 1,0-1 0,0 1 0,0-1 0,0 1 0,0-1 0,0 1 0,0-1-1,0 1 1,0 0 0,0-1 0,0 1 0,-1 0 0,-1-1-419,-1 0 0,1 0 0,0 0 0,-1 1 0,1-1 0,-1 1 0,1 0 1,-7 0-1,8 1 201,0 0 0,0 0-1,1 0 1,-1 0 0,1 0 0,-1 0 0,1 1 0,-1-1 0,1 0 0,0 1 0,-2 2 0,-16 27-1481</inkml:trace>
</inkml:ink>
</file>

<file path=ppt/ink/ink2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38.535"/>
    </inkml:context>
    <inkml:brush xml:id="br0">
      <inkml:brushProperty name="width" value="0.05" units="cm"/>
      <inkml:brushProperty name="height" value="0.05" units="cm"/>
      <inkml:brushProperty name="color" value="#33CCFF"/>
    </inkml:brush>
  </inkml:definitions>
  <inkml:trace contextRef="#ctx0" brushRef="#br0">41 54 6201,'0'28'7226,"0"-1"-3623,0 102-2306,0-112-1092,1-8-72,-1-1-1,-1 1 0,-2 16 0,3-23-121,-1 0 0,0 0 0,1 0 0,-1 0 0,0 0 0,0 0 0,0 0 0,0 0 0,-1 0 0,1 0 0,0-1 0,-1 1 0,1-1 0,-1 1 0,0-1 0,1 1 0,-1-1 0,0 0 0,-4 2 0,6-3 4,0 0-1,-1 0 1,1-1-1,-1 1 0,1 0 1,-1 0-1,1-1 0,-1 1 1,1 0-1,0-1 1,-1 1-1,1 0 0,0-1 1,-1 1-1,1 0 0,0-1 1,-1 1-1,1-1 1,0 1-1,0-1 0,0 1 1,-1-1-1,1 1 0,0-1 1,0 1-1,0-1 1,0 1-1,0-1 0,0 1 1,0-1-1,0 1 1,0-1-1,0 1 0,0-1 1,0 1-1,0-1 0,0 1 1,1 0-1,-1-1 1,0 1-1,0-1 0,0 1 1,1-1-1,-1 1 0,0-1 1,1 1-1,-1 0 1,0-1-1,2 0 0,41-40 327,-32 30-254,2-1 0,-1 2 0,2 0 0,16-10 0,-15 10 190,-2 0 0,23-21 0,-31 26-141,0 0 1,0 0-1,-1-1 0,1 0 1,-1 0-1,-1 0 0,1-1 1,-1 1-1,3-10 0,-5 15-95,-1-1 0,1 1 0,0-1 0,-1 1 0,0-1 0,1 1 0,-1-1-1,0 1 1,0-1 0,0 1 0,0-1 0,0 1 0,0-1 0,-1 1 0,1-1 0,0 1 0,-1-1 0,1 1-1,-1-1 1,1 1 0,-1 0 0,0-1 0,0 1 0,0 0 0,0 0 0,0-1 0,0 1 0,0 0-1,0 0 1,0 0 0,0 0 0,0 0 0,-1 0 0,1 1 0,0-1 0,-1 0 0,1 1 0,-1-1 0,1 1-1,0-1 1,-3 0 0,-7 0-43,0 0 0,0 0-1,1 1 1,-1 0 0,-11 2 0,-8-1-1112,30-1 1094,-1 0 0,1 0 1,-1 0-1,1-1 0,-1 1 0,1 0 0,-1 0 1,1 0-1,-1 0 0,1-1 0,-1 1 0,1 0 1,0 0-1,-1-1 0,1 1 0,-1 0 0,1-1 0,0 1 1,-1 0-1,1-1 0,0 1 0,-1-1 0,1 1 1,0-1-1,0 1 0,0 0 0,-1-1 0,1 1 1,0-1-1,0 1 0,0-1 0,0 1 0,0-1 0,0 1 1,0-1-1,0 1 0,0-1 0,0 1 0,0-1 1,0 1-1,0-1 0,0 1 0,1-1 0,-1 1 1,0-1-1,0 1 0,1-1 0,4-27 119</inkml:trace>
</inkml:ink>
</file>

<file path=ppt/ink/ink2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44.600"/>
    </inkml:context>
    <inkml:brush xml:id="br0">
      <inkml:brushProperty name="width" value="0.05" units="cm"/>
      <inkml:brushProperty name="height" value="0.05" units="cm"/>
      <inkml:brushProperty name="color" value="#33CCFF"/>
    </inkml:brush>
  </inkml:definitions>
  <inkml:trace contextRef="#ctx0" brushRef="#br0">2 264 4561,'9'-14'5860,"1"-1"-4301,-10 12-1450,1 0-1,0 0 1,0 0-1,0 1 1,0-1 0,0 0-1,0 1 1,1-1-1,-1 0 1,1 1 0,0 0-1,0 0 1,0-1 0,4-3-1,19-23 1050,-23 11 1562,-7 14-271,-3 13-1362,-41 78-760,47-81-305,0 1-1,0 0 1,1 0-1,0 0 1,0 0 0,0 1-1,1-1 1,0 0-1,1 0 1,0 0 0,0 0-1,0 0 1,1 0-1,0 0 1,0 0 0,1-1-1,0 1 1,0-1-1,0 1 1,1-1 0,0 0-1,0 0 1,1-1-1,8 10 1,-10-13-16,-1 0 0,0 0-1,1 0 1,-1 0 0,1 0 0,0-1-1,0 1 1,-1-1 0,1 0 0,0 0-1,0 0 1,0 0 0,0-1 0,1 1-1,-1-1 1,0 1 0,0-1 0,4 0-1,-2-1 4,0 0 0,0 0-1,0-1 1,0 0 0,0 1 0,0-2-1,0 1 1,-1 0 0,1-1-1,4-3 1,3-4-55,0 0 0,-1-1-1,0 0 1,-1-1 0,0 0 0,11-18-1,-11 13-862,0 0 0,-2-1 0,0 0 0,-1 0 0,5-23 0,-9 31 139,-1 0 1,0-1 0,-1 1-1,0-1 1,-1 1-1,0-1 1,0 0 0,-1 1-1,-1-1 1,-5-20 0,7 31 824,0-1 1,0 0-1,0 1 1,0-1-1,0 0 0,0 1 1,-1-1-1,1 1 1,0-1-1,-1 0 1,1 1-1,0-1 1,-1 1-1,1-1 1,-1 1-1,1-1 1,-1 1-1,1-1 0,-1 1 1,1-1-1,-1 1 1,1 0-1,-1-1 1,0 1-1,1 0 1,-2-1-1,1 1 95,1 1 0,-1-1 0,0 1 0,1-1 0,-1 1 0,1-1 0,-1 1 0,0-1 0,1 1 0,-1-1 0,1 1 0,-1 0 0,1-1 0,0 1-1,-1 0 1,1-1 0,0 1 0,-1 1 0,-1 3 461,0 0-1,1 1 1,-1-1-1,1 0 1,-1 10-1,3-9-343,0 0 0,0 0 0,0 0-1,0 0 1,1 0 0,0-1 0,0 1 0,1-1-1,0 1 1,-1-1 0,2 0 0,-1 0-1,1-1 1,-1 1 0,1 0 0,9 7 0,-10-10-212,0 0 0,-1 0 0,1-1 1,0 1-1,0 0 0,0-1 0,0 0 1,1 1-1,-1-1 0,0-1 1,0 1-1,1 0 0,-1-1 0,0 0 1,1 1-1,-1-1 0,0-1 1,1 1-1,-1 0 0,1-1 0,-1 0 1,0 1-1,0-2 0,0 1 0,1 0 1,-1 0-1,0-1 0,0 0 1,-1 1-1,1-1 0,4-4 0,-3 3-47,-1 0 1,0-1-1,0 1 0,0-1 0,0 1 0,-1-1 0,1 0 0,-1 0 0,0 0 0,0 0 0,-1-1 0,1 1 0,-1 0 0,0-1 0,0 1 0,0-1 0,-1 1 0,1-1 0,-1 0 0,0 1 0,-1-1 1,1 1-1,-1-1 0,0 1 0,0-1 0,0 1 0,-1 0 0,1-1 0,-1 1 0,0 0 0,0 0 0,-1 0 0,1 0 0,-1 1 0,0-1 0,0 1 0,0-1 0,0 1 0,-1 0 0,1 0 0,-1 1 1,0-1-1,0 1 0,0-1 0,0 1 0,0 1 0,0-1 0,0 0 0,-1 1 0,1 0 0,-1 0 0,1 1 0,-7-1 0,11 1-19,-35 1-1319,33-1 1098,1 0 1,-1 0-1,1 0 0,-1 1 0,1-1 0,-1 1 0,1-1 0,-1 1 0,1-1 0,-1 1 1,1 0-1,0 0 0,-1 0 0,1 0 0,0 0 0,0 0 0,0 0 0,0 0 0,-2 2 1,3 4-974</inkml:trace>
</inkml:ink>
</file>

<file path=ppt/ink/ink2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45.174"/>
    </inkml:context>
    <inkml:brush xml:id="br0">
      <inkml:brushProperty name="width" value="0.05" units="cm"/>
      <inkml:brushProperty name="height" value="0.05" units="cm"/>
      <inkml:brushProperty name="color" value="#33CCFF"/>
    </inkml:brush>
  </inkml:definitions>
  <inkml:trace contextRef="#ctx0" brushRef="#br0">1 277 8698,'68'-46'3649,"-67"45"-3499,0 0 1,0 0 0,0 1-1,-1-1 1,1 1 0,0-1 0,0 1-1,1-1 1,-1 1 0,0 0-1,0 0 1,0-1 0,0 1 0,0 0-1,0 0 1,0 0 0,0 0-1,0 0 1,1 0 0,-1 0-1,0 1 1,0-1 0,0 0 0,0 1-1,0-1 1,0 0 0,0 1-1,0-1 1,0 1 0,0 0 0,0-1-1,0 1 1,-1 0 0,1 0-1,0-1 1,0 1 0,-1 0-1,2 2 1,2 1 557,5 3-309,6 5 110,2 0 0,21 13 0,-32-22-465,1 0-1,-1 0 0,1-1 1,0 0-1,0 0 0,0 0 1,0-1-1,0 0 1,0-1-1,9 1 0,-14-1-21,0-1-1,0 1 1,0 0-1,0-1 1,0 1-1,-1-1 1,1 0 0,0 1-1,0-1 1,-1 0-1,1 0 1,-1 0-1,1 0 1,-1-1-1,1 1 1,-1 0-1,0 0 1,3-4 0,-2 2 36,1-2 1,-1 1-1,0 0 1,0 0-1,0-1 1,0 1 0,1-8-1,-1 3 67,-1-1 0,1 0 0,-1 1 0,-1-1 0,0 0 0,-1 0 0,-1-10 0,1 16-73,-1 0 0,1 0 0,-1 1 0,0-1 0,0 0 0,0 1 0,-5-7 0,-2-3 57,9 12-109,0 1-1,0 0 1,0 0-1,0-1 1,0 1-1,0 0 0,0 0 1,0-1-1,0 1 1,0 0-1,0 0 0,0-1 1,0 1-1,0 0 1,0 0-1,0-1 1,0 1-1,0 0 0,0 0 1,0 0-1,1-1 1,-1 1-1,0 0 0,0 0 1,0 0-1,0-1 1,0 1-1,1 0 1,-1 0-1,0 0 0,0 0 1,0 0-1,1-1 1,-1 1-1,0 0 1,1 0-1,14-8-13,10-4 4,-11 0 11,1 0 0,-2 0 0,19-23 0,-31 34 13,0-1 0,0 1-1,1-1 1,-1 1 0,0-1 0,1 1 0,-1 0-1,1 0 1,-1 0 0,1 0 0,0 0-1,-1 0 1,1 0 0,0 0 0,0 1 0,-1-1-1,1 1 1,0-1 0,3 1 0,-3 0 10,-1 1 1,0-1 0,1 1 0,-1 0-1,0 0 1,0-1 0,0 1 0,1 0 0,-1 0-1,0 0 1,0 0 0,0 1 0,0-1-1,-1 0 1,1 0 0,0 0 0,0 1-1,-1-1 1,1 0 0,-1 1 0,1-1-1,-1 1 1,0-1 0,1 1 0,-1-1-1,0 3 1,2 5 76,0-1 0,0 1 0,1-1 0,0 0 0,1 1 1,-1-1-1,2-1 0,-1 1 0,1-1 0,0 1 0,1-1 0,-1-1 0,1 1 0,1-1 0,-1 0 0,9 5 0,-14-10-129,0 0 0,0 0 0,0 0 0,0-1 0,1 1 0,-1 0 0,0-1 1,0 1-1,0 0 0,1-1 0,-1 0 0,0 1 0,1-1 0,-1 0 0,0 0 0,1 0 0,-1 0 0,1 0 0,-1 0 0,0 0 0,1 0 1,-1 0-1,0-1 0,1 1 0,-1 0 0,0-1 0,0 1 0,1-1 0,-1 0 0,0 1 0,0-1 0,0 0 0,0 0 0,0 0 1,0 0-1,0 0 0,0 0 0,0 0 0,0 0 0,0 0 0,-1 0 0,1 0 0,0 0 0,-1-1 0,1 1 0,-1 0 0,1-1 0,-1-1 1,2-6-762,0 1 1,-1-1 0,0 1 0,0-1 0,-1 0 0,-1-11-1,-2-10-1651,-2-1 1138</inkml:trace>
</inkml:ink>
</file>

<file path=ppt/ink/ink2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45.590"/>
    </inkml:context>
    <inkml:brush xml:id="br0">
      <inkml:brushProperty name="width" value="0.05" units="cm"/>
      <inkml:brushProperty name="height" value="0.05" units="cm"/>
      <inkml:brushProperty name="color" value="#33CCFF"/>
    </inkml:brush>
  </inkml:definitions>
  <inkml:trace contextRef="#ctx0" brushRef="#br0">28 0 7490,'-13'8'3960,"5"0"-999,2-2-1577,9-2-583,2-3-489,1-2-1417,29-3 1954,49 0-945</inkml:trace>
</inkml:ink>
</file>

<file path=ppt/ink/ink2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45.996"/>
    </inkml:context>
    <inkml:brush xml:id="br0">
      <inkml:brushProperty name="width" value="0.05" units="cm"/>
      <inkml:brushProperty name="height" value="0.05" units="cm"/>
      <inkml:brushProperty name="color" value="#33CCFF"/>
    </inkml:brush>
  </inkml:definitions>
  <inkml:trace contextRef="#ctx0" brushRef="#br0">81 284 9866,'-3'17'2043,"1"0"-1,0 1 1,2 33-1,0-46-1940,0 1 0,1-1-1,0 1 1,0-1 0,1 0 0,0 0-1,0 0 1,0 0 0,0 0 0,1 0-1,-1 0 1,1 0 0,1-1-1,-1 0 1,0 0 0,7 6 0,-9-9-98,1 1 0,-1-1 0,0 0 0,1 0 0,-1 0 0,1 0 0,-1-1 0,1 1 0,-1 0 0,1 0 0,0-1 0,-1 1 0,1-1 0,0 0 0,0 1 0,-1-1 0,1 0 0,0 0 0,0 0 0,-1 0 0,1 0 0,2-1 0,-2 0-5,0 0 0,0 0 0,0-1 1,0 1-1,0 0 0,-1-1 0,1 1 0,0-1 1,-1 0-1,1 0 0,-1 1 0,0-1 1,0 0-1,2-4 0,2-5-15,-1 0 1,0 0-1,-1-1 0,0 0 1,2-14-1,-4 5 29,0 1 0,-1 0-1,-1-1 1,0 1 0,-2-1 0,-1 1-1,0 0 1,-1 1 0,-2-1 0,0 1 0,0 0-1,-2 1 1,-1-1 0,0 2 0,-23-31-1,30 45 26,0-1-1,0 1 0,0 0 0,0 0 1,0 1-1,-1-1 0,0 1 0,1 0 1,-1-1-1,0 2 0,0-1 0,-5-1 1,7 2 1,0 1 0,1 0 0,-1 0 0,1 0-1,-1 0 1,0 0 0,1 0 0,-1 0 0,1 1 0,-1-1 0,0 1 0,1-1 0,-1 1 0,1 0 0,-1-1 0,1 1 0,0 0 0,-1 0 0,1 0 0,0 0-1,0 0 1,-1 0 0,1 0 0,0 1 0,0-1 0,0 0 0,0 1 0,1-1 0,-1 0 0,0 1 0,0-1 0,1 1 0,-1 2 0,-2 5 60,1 0 1,0 0-1,0 0 1,1 0-1,0 0 1,1 0-1,0 0 1,1 0-1,0 0 1,0 1-1,0-2 1,2 1-1,-1 0 1,1 0-1,0-1 1,1 1-1,-1-1 1,8 11-1,-1-3-92,0 0 0,1-1-1,0-1 1,2 0 0,-1-1 0,2 0-1,-1 0 1,19 11 0,-14-13-594,0-1 1,27 10 0,-25-11 11,30 16-347</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24.389"/>
    </inkml:context>
    <inkml:brush xml:id="br0">
      <inkml:brushProperty name="width" value="0.05" units="cm"/>
      <inkml:brushProperty name="height" value="0.05" units="cm"/>
      <inkml:brushProperty name="color" value="#FF0066"/>
    </inkml:brush>
  </inkml:definitions>
  <inkml:trace contextRef="#ctx0" brushRef="#br0">15 176 8314,'1'1'322,"0"-1"0,0 0 0,0 0 1,1 1-1,-1-1 0,0 0 0,0 0 0,0 0 0,0 0 1,1-1-1,-1 1 0,0 0 0,0 0 0,0-1 1,0 1-1,0-1 0,0 1 0,0-1 0,0 1 1,0-1-1,1 0 0,19-24 2862,-16 14-2567,0 0 1,0 0 0,3-13 0,-7 18-439,1 0 0,-1 0 1,0 0-1,0 0 0,-1 0 1,0-11-1,0 15-164,0 0 0,-1 1 1,1-1-1,0 0 0,-1 1 0,1-1 0,-1 1 0,0-1 1,1 1-1,-1-1 0,0 1 0,0-1 0,0 1 1,0 0-1,0 0 0,0-1 0,0 1 0,-1 0 1,1 0-1,0 0 0,-1 0 0,1 0 0,-1 0 0,1 1 1,-1-1-1,1 0 0,-1 1 0,1-1 0,-3 1 1,2 0-9,0 0 1,0 0-1,0 0 1,1 1-1,-1-1 1,0 1-1,1-1 1,-1 1-1,0 0 1,1 0-1,-1 0 1,1 0-1,-1 0 1,1 0-1,0 0 1,-1 0-1,1 0 1,0 1-1,0-1 1,0 0 0,0 1-1,0-1 1,0 1-1,0 0 1,0-1-1,0 1 1,0 3-1,-3 4 132,1 0 0,0 0 0,-3 17 0,5-22-109,0 0-1,1 0 1,-1 0 0,1 0-1,0 0 1,0 0-1,1 0 1,-1 0-1,1 0 1,0 0-1,0 0 1,0-1-1,0 1 1,1 0-1,0 0 1,-1-1 0,1 1-1,1-1 1,-1 0-1,0 1 1,1-1-1,0 0 1,-1 0-1,1-1 1,1 1-1,-1-1 1,0 1-1,0-1 1,1 0 0,-1 0-1,1-1 1,0 1-1,7 1 1,7 3-966,1-2 1,1-1 0,-1 0-1,0-1 1,32-2 0,-13 0-228</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11.914"/>
    </inkml:context>
    <inkml:brush xml:id="br0">
      <inkml:brushProperty name="width" value="0.05" units="cm"/>
      <inkml:brushProperty name="height" value="0.05" units="cm"/>
      <inkml:brushProperty name="color" value="#FF0066"/>
    </inkml:brush>
  </inkml:definitions>
  <inkml:trace contextRef="#ctx0" brushRef="#br0">0 161 9538,'4'-5'6016,"10"1"-5277,-7 3 82,21-20 613,-16 12-1098,-4 2-96,0 1 1,-1-1 0,0 0 0,0 0-1,0-1 1,-1 0 0,7-11 0,-13 18-230,1-1-1,0 1 1,0-1 0,-1 1-1,1-1 1,-1 0 0,0 1 0,1-1-1,-1 1 1,0-1 0,0 0 0,0 1-1,0-1 1,0 0 0,0 1 0,0-1-1,-1 1 1,1-1 0,-1 0-1,1 1 1,-1-1 0,1 1 0,-1-1-1,0 1 1,0-1 0,0 1 0,0 0-1,-2-3 1,2 4-12,0-1-1,0 0 0,0 1 1,-1-1-1,1 1 1,0-1-1,0 1 1,0 0-1,-1 0 0,1-1 1,0 1-1,0 0 1,-1 0-1,1 0 1,0 1-1,-1-1 1,1 0-1,0 0 0,0 0 1,0 1-1,-1-1 1,1 1-1,0-1 1,0 1-1,0 0 1,0-1-1,0 1 0,0 0 1,0 0-1,0-1 1,0 1-1,0 0 1,0 0-1,0 0 1,1 0-1,-1 0 0,0 2 1,-3 2 8,1 1 1,0 0-1,1 0 1,0 0 0,-1 0-1,2 0 1,-1 0-1,1 0 1,0 0-1,0 1 1,1-1-1,0 1 1,0-1 0,0 0-1,1 1 1,0-1-1,0 0 1,3 8-1,-3-11-24,0 1-1,0 0 0,0-1 1,0 1-1,1-1 0,-1 0 0,1 1 1,0-1-1,0 0 0,1 0 1,-1 0-1,0 0 0,1-1 1,0 1-1,0-1 0,0 1 0,0-1 1,0 0-1,0 0 0,0 0 1,1-1-1,-1 1 0,1-1 1,-1 0-1,1 0 0,-1 0 1,1 0-1,0-1 0,0 1 0,-1-1 1,8 0-1,-9-1-294,0 1 0,1-1 0,-1 1 1,0-1-1,0 0 0,0 0 0,0 0 0,0 0 0,0 0 0,0 0 0,0-1 1,0 1-1,-1-1 0,1 1 0,0-1 0,-1 0 0,1 1 0,-1-1 0,0 0 1,2-2-1,1-6-847</inkml:trace>
</inkml:ink>
</file>

<file path=ppt/ink/ink2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46.489"/>
    </inkml:context>
    <inkml:brush xml:id="br0">
      <inkml:brushProperty name="width" value="0.05" units="cm"/>
      <inkml:brushProperty name="height" value="0.05" units="cm"/>
      <inkml:brushProperty name="color" value="#33CCFF"/>
    </inkml:brush>
  </inkml:definitions>
  <inkml:trace contextRef="#ctx0" brushRef="#br0">64 213 7586,'-2'-1'132,"-1"0"501,-1 0 1,1-1-1,-1 1 0,0 0 0,1 1 0,-1-1 1,-4 0-1,7 1-496,0 1 0,0-1 0,0 0 1,0 0-1,0 1 0,0-1 0,0 1 0,0-1 1,1 1-1,-1-1 0,0 1 0,0-1 0,0 1 1,0 0-1,1-1 0,-1 1 0,0 0 0,1 0 1,-1-1-1,1 1 0,-1 0 0,1 0 0,-1 0 1,1 0-1,-1 0 0,1 0 0,0 0 1,0 0-1,-1 0 0,1 0 0,0 2 0,-3 11 466,1 1-1,0 0 1,1 0-1,1 0 1,1 0-1,0 0 1,0 0-1,8 29 1,-8-40-556,1-1 1,0 1 0,0-1-1,0 0 1,0 1-1,0-1 1,1 0 0,-1 0-1,1 0 1,0-1 0,0 1-1,0-1 1,0 1-1,0-1 1,1 0 0,-1 0-1,5 1 1,-3-1-23,0-1 1,0 0-1,1 0 1,-1 0-1,0-1 1,1 1-1,-1-1 1,1-1-1,-1 1 1,1-1-1,5-1 1,2-2-148,-1 0 1,1 0-1,-1-1 1,0-1-1,-1 0 1,0-1-1,0 0 1,0 0-1,14-14 1,-12 6-391,0 0 0,-2-1-1,0 0 1,0-1 0,-2-1 0,0 1 0,-1-2 0,-1 1 0,-1-1 0,0 0 0,-1 0 0,-1 0-1,-1-1 1,0-31 0,-4 46 3450,-1 13-672,0 29-750,8 4-1044,-6-39-452,0-1 1,0 0-1,1 1 0,-1-1 0,0 0 0,1 1 0,-1-1 0,1 0 0,-1 0 0,1 0 0,0 1 1,0-1-1,-1 0 0,1 0 0,0 0 0,0 0 0,0 0 0,0 0 0,0 0 0,0-1 0,0 1 1,0 0-1,1 0 0,-1-1 0,0 1 0,0-1 0,1 1 0,-1-1 0,0 0 0,1 1 0,-1-1 0,0 0 1,1 0-1,-1 0 0,0 0 0,1 0 0,-1 0 0,0 0 0,1-1 0,-1 1 0,0 0 0,1-1 1,0 0-1,3-1-4,0 0 0,-1 0 1,1-1-1,-1 0 0,0 1 0,1-2 1,-2 1-1,7-6 0,-6 3-1,0 0-1,0 0 1,-1 0 0,0 0-1,0 0 1,0-1-1,-1 1 1,0-1 0,-1 1-1,1-1 1,-1 0-1,0-8 1,0 13-14,-1-1 0,0 1 0,0 0 0,0-1 0,0 1-1,0 0 1,-1-1 0,1 1 0,-1 0 0,1 0 0,-1-1 0,0 1 0,0 0 0,0 0 0,0 0 0,0 0 0,-1 0-1,1 0 1,-1 0 0,1 0 0,-1 1 0,1-1 0,-1 0 0,0 1 0,0 0 0,0-1 0,0 1 0,0 0 0,0 0-1,0 0 1,0 0 0,-1 0 0,1 1 0,0-1 0,0 1 0,-1-1 0,1 1 0,-3 0 0,-33 2-561,36-2 421,0 1 0,0-1 0,0 0 0,0 1 0,1 0-1,-1 0 1,0-1 0,0 1 0,0 0 0,1 0 0,-1 1-1,0-1 1,1 0 0,-1 0 0,-1 4 0,2-5 27,1 1 1,0 0 0,0-1 0,0 1-1,0-1 1,-1 1 0,1 0-1,0-1 1,0 1 0,0-1-1,1 1 1,-1 0 0,0-1 0,0 1-1,0-1 1,0 1 0,0-1-1,1 1 1,-1 0 0,0-1-1,1 1 1,-1-1 0,0 1 0,1-1-1,-1 1 1,0-1 0,1 0-1,-1 1 1,1-1 0,-1 1-1,1-1 1,-1 0 0,1 1 0,-1-1-1,1 0 1,-1 0 0,1 0-1,0 1 1,-1-1 0,1 0-1,-1 0 1,1 0 0,0 0 0,-1 0-1,2 0 1,16 5-1036</inkml:trace>
</inkml:ink>
</file>

<file path=ppt/ink/ink2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47.079"/>
    </inkml:context>
    <inkml:brush xml:id="br0">
      <inkml:brushProperty name="width" value="0.05" units="cm"/>
      <inkml:brushProperty name="height" value="0.05" units="cm"/>
      <inkml:brushProperty name="color" value="#33CCFF"/>
    </inkml:brush>
  </inkml:definitions>
  <inkml:trace contextRef="#ctx0" brushRef="#br0">1 590 6529,'86'-77'3708,"-77"68"-1091,-15 13-540,-12 13 680,12-9-2221,1 0-1,0 0 1,1 0 0,0 0-1,0 1 1,-3 12 0,6-19-524,1-1 1,-1 1-1,1 0 1,-1 0-1,1 0 1,0-1-1,0 1 1,0 0-1,0 0 1,0 0-1,0 0 1,0-1-1,0 1 1,1 0-1,-1 0 1,1-1-1,-1 1 1,1 0-1,0 0 1,0-1-1,-1 1 1,1-1-1,0 1 1,1-1-1,-1 1 1,0-1 0,0 0-1,1 1 1,-1-1-1,0 0 1,1 0-1,-1 0 1,1 0-1,0 0 1,-1 0-1,1-1 1,0 1-1,-1-1 1,4 1-1,-3 0-26,0-1 1,0 0-1,0 0 0,0 0 0,1 0 1,-1 0-1,0-1 0,0 1 1,0-1-1,0 1 0,0-1 0,0 0 1,0 0-1,0 0 0,0 0 1,0 0-1,0 0 0,0 0 0,-1-1 1,1 1-1,0-1 0,-1 1 1,1-1-1,-1 0 0,0 1 0,2-4 1,4-7-190,0 0 0,-1 0 0,6-17 0,-1 3-286,-1 3 37,-10 21 432,1 0 0,-1 0 0,0 1 0,1-1 0,0 0 0,-1 1 0,1-1 0,0 0 0,0 1 0,0-1 0,0 1 0,0-1 0,0 1 0,0 0 0,0-1 0,0 1 0,1 0 0,-1 0 0,1 0 0,-1 0 0,1 0 0,-1 0 0,1 0 0,-1 1 0,1-1 0,0 1 0,0-1 0,-1 1 0,1-1 0,0 1 0,0 0 0,-1 0 0,1 0 0,0 0 0,0 0 0,2 1 0,0-1 16,0 0 0,0 0 0,0 0 1,0 0-1,0-1 0,0 1 0,0-1 1,0 0-1,0-1 0,0 1 0,-1 0 1,1-1-1,0 0 0,5-3 0,-5 1 1,0 0-1,0 0 0,0 0 0,-1-1 0,1 1 0,-1-1 1,0 0-1,0 0 0,3-10 0,1-1 89,-2 0 0,0-1 0,-1 0 0,-1 0 0,0 0 0,-2 0 1,1 0-1,-2-1 0,-3-23 0,2 26-22,-1 1 0,-1-1 0,0 1 0,-1 0 0,0 0 1,-1 0-1,-1 1 0,0-1 0,-1 1 0,0 1 0,-14-19 0,18 28-26,0 0-1,0 0 1,0 1-1,0-1 0,-1 1 1,1-1-1,-1 1 0,1 0 1,-1 1-1,0-1 0,0 0 1,-5 0-1,9 2-16,-1-1 1,0 1-1,0 0 0,0 0 0,0 0 0,1 0 0,-1 0 0,0 0 1,0 0-1,0 1 0,0-1 0,0 0 0,1 0 0,-1 1 1,0-1-1,0 0 0,1 1 0,-1-1 0,0 1 0,0-1 1,1 1-1,-1-1 0,0 2 0,0-1 6,0 1 0,0-1 0,1 1 0,-1 0 0,1-1 0,0 1 0,-1 0 0,1-1 0,0 1 0,0 0 0,0-1 0,0 1 0,0 0 0,0 0 0,0-1 0,2 4 0,3 14 154,0 1 0,2-1 0,0 0 0,1-1 0,16 26 0,61 84 229,-58-95-479,14 21-359,-22-15-2941,-16-31 1247,8-1 842</inkml:trace>
</inkml:ink>
</file>

<file path=ppt/ink/ink2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47.484"/>
    </inkml:context>
    <inkml:brush xml:id="br0">
      <inkml:brushProperty name="width" value="0.05" units="cm"/>
      <inkml:brushProperty name="height" value="0.05" units="cm"/>
      <inkml:brushProperty name="color" value="#33CCFF"/>
    </inkml:brush>
  </inkml:definitions>
  <inkml:trace contextRef="#ctx0" brushRef="#br0">74 196 10850,'-74'-11'4625,"88"11"-2856,7-8-297,14-12-984,-5-14-160,11-7-1184,-2 0-592,2 0 856</inkml:trace>
</inkml:ink>
</file>

<file path=ppt/ink/ink2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47.880"/>
    </inkml:context>
    <inkml:brush xml:id="br0">
      <inkml:brushProperty name="width" value="0.05" units="cm"/>
      <inkml:brushProperty name="height" value="0.05" units="cm"/>
      <inkml:brushProperty name="color" value="#33CCFF"/>
    </inkml:brush>
  </inkml:definitions>
  <inkml:trace contextRef="#ctx0" brushRef="#br0">6 207 7970,'0'3'560,"-1"-1"1,0 0-1,1 0 0,-1 1 1,1-1-1,0 0 1,-1 1-1,1-1 1,1 0-1,-1 0 0,0 1 1,0-1-1,2 4 1,0-1 25,-1 0 1,2 0-1,-1 0 0,0 0 1,6 7-1,4 3 40,1 0 0,20 18 0,-22-23 45,41 34 589,-38-34-1035,0 2 1,-1-1 0,14 16-1,-26-26-215,-1 0 0,1 0 1,0 0-1,0 0 0,0 0 0,-1 0 0,1 0 0,-1 0 1,1 0-1,-1 0 0,1 0 0,-1 0 0,1 1 0,-1-1 1,0 0-1,0 2 0,0-3-6,0 1 1,0-1-1,-1 0 1,1 1-1,0-1 0,-1 0 1,1 0-1,0 1 1,-1-1-1,1 0 0,0 0 1,-1 1-1,1-1 1,-1 0-1,1 0 1,0 0-1,-1 0 0,1 0 1,-1 0-1,1 0 1,0 0-1,-1 0 0,1 0 1,-1 0-1,1 0 1,0 0-1,-1 0 0,1 0 1,-1 0-1,-4-1 10,0 0 1,1-1-1,-1 1 0,1-1 0,-1 0 0,-6-4 0,-3-5-35,-1-1-1,2 0 1,-1-1-1,2 0 1,0-1 0,0 0-1,1-1 1,1-1-1,-13-26 1,17 30-11,1 0 1,0 0 0,1 0-1,0-1 1,1 1-1,0-1 1,1 0 0,0 0-1,1 0 1,1 0-1,0 1 1,1-1 0,0 0-1,5-21 1,-3 28 29,0 0 1,-1 0 0,2 0 0,-1 1-1,1 0 1,-1 0 0,2 0 0,-1 0-1,0 0 1,1 1 0,0 0 0,0 0-1,0 0 1,1 0 0,-1 1 0,10-4-1,-13 6 7,1-1 0,0 1 0,0 0 0,0 0 0,0 0 0,0 0 0,0 1-1,0-1 1,0 1 0,0 0 0,0 0 0,0 0 0,0 0 0,0 0-1,0 1 1,0-1 0,0 1 0,0 0 0,0 0 0,0 0 0,-1 0 0,1 1-1,0-1 1,-1 1 0,1 0 0,-1-1 0,1 1 0,-1 0 0,0 1-1,0-1 1,1 0 0,-2 0 0,1 1 0,0-1 0,-1 1 0,3 3-1,-2 1 10,0-1 0,0 1-1,0-1 1,-1 1-1,0 0 1,0-1 0,0 1-1,-1 0 1,0 0-1,-1-1 1,1 1-1,-3 8 1,0 0-6,-1-1-1,0 1 1,-1-1 0,-9 20-1,13-32-136,-1 1 0,1 0 1,0 0-1,-1 0 0,1-1 0,-1 1 0,0-1 0,0 1 0,0-1 0,0 0 1,0 0-1,0 0 0,-1 0 0,1 0 0,-1 0 0,0 0 0,1-1 1,-5 2-1,7-3 26,-1 0 0,1 0-1,-1 0 1,1 0 0,-1 0 0,1-1 0,-1 1 0,1 0 0,-1 0 0,1 0 0,-1-1 0,1 1 0,-1 0 0,1 0 0,0-1 0,-1 1 0,1 0 0,-1-1 0,1 1 0,0-1 0,0 1 0,-1-1-1,1 1 1,0 0 0,-1-1 0,1 1 0,0-1 0,0 1 0,0-1 0,0 1 0,0-1 0,0 1 0,-1-1 0,1 1 0,0-1 0,0 1 0,0-1 0,1 0 0,-2-2-127,-2-19-1031</inkml:trace>
</inkml:ink>
</file>

<file path=ppt/ink/ink2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48.315"/>
    </inkml:context>
    <inkml:brush xml:id="br0">
      <inkml:brushProperty name="width" value="0.05" units="cm"/>
      <inkml:brushProperty name="height" value="0.05" units="cm"/>
      <inkml:brushProperty name="color" value="#33CCFF"/>
    </inkml:brush>
  </inkml:definitions>
  <inkml:trace contextRef="#ctx0" brushRef="#br0">1 295 8490,'82'-55'3769,"-81"54"-3600,1 0-1,0 0 1,-1-1 0,1 2 0,0-1 0,0 0 0,0 0 0,0 0 0,0 1 0,0-1-1,0 1 1,0 0 0,0-1 0,0 1 0,0 0 0,0 0 0,0 1 0,0-1 0,0 0-1,3 1 1,4 1 566,58 1 3684,-69-5-4350,1-1 0,0 0 0,1 0 0,-1-1-1,0 1 1,1 0 0,-1 0 0,1-6 0,0 6-19,-8-42-71,6 35-193,0 0-1,0 1 0,1-1 0,0 0 0,1 0 0,0 0 0,3-20 1,-2 27 95,0 0 0,0 1 0,0-1 1,0 0-1,0 0 0,1 1 0,-1-1 0,1 1 1,0-1-1,0 1 0,0 0 0,0 0 1,0 0-1,0 0 0,1 0 0,-1 0 1,1 1-1,4-3 0,16-5 362</inkml:trace>
</inkml:ink>
</file>

<file path=ppt/ink/ink2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48.723"/>
    </inkml:context>
    <inkml:brush xml:id="br0">
      <inkml:brushProperty name="width" value="0.05" units="cm"/>
      <inkml:brushProperty name="height" value="0.05" units="cm"/>
      <inkml:brushProperty name="color" value="#33CCFF"/>
    </inkml:brush>
  </inkml:definitions>
  <inkml:trace contextRef="#ctx0" brushRef="#br0">1 543 8170,'58'-11'3617,"-57"11"-3450,0 0 0,1 0 0,-1 0 0,0 1 0,0-1 0,1 0 0,-1 1 0,0-1 1,0 1-1,0-1 0,1 1 0,-1 0 0,0-1 0,0 1 0,0 0 0,0 0 0,0 0 1,-1 0-1,1 0 0,0 0 0,1 1 0,10 24 2259,-10-20-1706,4 7 503,-3-5-790,0 0-1,0 0 1,1-1-1,0 0 1,1 0-1,8 11 1,-12-17-413,1 0 1,-1 0-1,0 0 1,1 0-1,-1 0 0,0 0 1,1 0-1,-1 0 1,1-1-1,-1 1 0,1-1 1,0 1-1,-1-1 1,1 0-1,-1 0 0,3 1 1,-1-2-2,-1 1 0,1-1 1,-1 1-1,1-1 0,0 0 0,-1 0 1,1 0-1,-1 0 0,0 0 0,1-1 1,-1 1-1,4-4 0,-3 3-10,-1 0 1,1 0-1,-1-1 0,1 1 0,-1-1 1,0 0-1,0 0 0,0 0 1,0 0-1,-1 0 0,1 0 0,-1 0 1,0 0-1,0 0 0,0-1 1,0 1-1,0-7 0,-1 7-9,0 1 0,0 0 0,-1 0 1,1 0-1,-1 0 0,1 0 0,-1 0 0,0 0 0,1 0 0,-1 0 0,0 0 0,-1 0 0,1 0 0,0 0 0,0 1 0,-1-1 0,1 0 1,-1 1-1,1 0 0,-1-1 0,0 1 0,0 0 0,0 0 0,1 0 0,-1 0 0,0 0 0,0 0 0,0 0 0,-4 0 0,-8-2-552,0 1-1,0 1 1,-1 0-1,1 1 0,0 0 1,-20 3-1,-19 1-3647</inkml:trace>
  <inkml:trace contextRef="#ctx0" brushRef="#br0" timeOffset="1">103 0 8954,'-1'1'459,"1"0"-1,-1 0 1,0 1-1,0-1 1,0 0 0,1 0-1,-1 1 1,0-1 0,1 0-1,0 1 1,-1-1-1,1 0 1,0 1 0,-1-1-1,1 1 1,0-1 0,0 1-1,0 1 1,1 1 54,0 1 1,0-2-1,0 1 0,0 0 1,1 0-1,2 6 0,5 5-14,1-1-1,14 19 0,-17-24 210,37 47-232,-4-6 202,59 95 0,-95-138-1267,0 1-1,0 0 0,4 15 1,-8-21 453,1 0 0,-1 0 0,1 0 1,-1 0-1,0 0 0,0 0 0,1 0 0,-1-1 0,-1 1 0,1 0 1,0 0-1,0 0 0,-1 0 0,1 0 0,-1 0 0,0-1 0,1 1 1,-1 0-1,0 0 0,0-1 0,0 1 0,0 0 0,-2 1 1,-7 5-1107</inkml:trace>
</inkml:ink>
</file>

<file path=ppt/ink/ink2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49.104"/>
    </inkml:context>
    <inkml:brush xml:id="br0">
      <inkml:brushProperty name="width" value="0.05" units="cm"/>
      <inkml:brushProperty name="height" value="0.05" units="cm"/>
      <inkml:brushProperty name="color" value="#33CCFF"/>
    </inkml:brush>
  </inkml:definitions>
  <inkml:trace contextRef="#ctx0" brushRef="#br0">77 242 6801,'-76'-46'3441,"90"29"-624,3-11-1473,4-6-184,1 3-263,-1 1-689,-1 3-657,4 13 3042,-7-1-2217</inkml:trace>
</inkml:ink>
</file>

<file path=ppt/ink/ink2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49.566"/>
    </inkml:context>
    <inkml:brush xml:id="br0">
      <inkml:brushProperty name="width" value="0.05" units="cm"/>
      <inkml:brushProperty name="height" value="0.05" units="cm"/>
      <inkml:brushProperty name="color" value="#33CCFF"/>
    </inkml:brush>
  </inkml:definitions>
  <inkml:trace contextRef="#ctx0" brushRef="#br0">0 343 6777,'93'52'3732,"-92"-51"-3619,0 0-1,0-1 1,0 1-1,0-1 1,1 1 0,-1-1-1,0 0 1,0 1 0,1-1-1,-1 0 1,0 0 0,1 0-1,-1 0 1,0 0-1,1 0 1,-1 0 0,0-1-1,0 1 1,1 0 0,-1-1-1,0 1 1,0-1-1,0 1 1,1-1 0,-1 0-1,0 1 1,0-1 0,0 0-1,0 0 1,0 0 0,0 0-1,0 0 1,-1 0-1,1 0 1,0 0 0,-1 0-1,1 0 1,0 0 0,-1 0-1,1-1 1,0-1 0,2-3 437,1-1-139,0 0-1,-1 0 1,0 0 0,0 0 0,0-1-1,-1 1 1,0-1 0,-1 0 0,0 0-1,1-12 1,-2 16-327,0 0-1,0 0 1,0 0-1,-1 1 1,1-1 0,-1 0-1,0 0 1,0 1-1,0-1 1,-1 0-1,1 1 1,-1-1 0,0 1-1,0 0 1,0-1-1,0 1 1,-1 0 0,1 0-1,-1 1 1,0-1-1,0 0 1,0 1 0,-5-4-1,7 6-78,0-1-1,0 1 1,0 0 0,-1-1-1,1 1 1,0 0 0,0 0-1,0 0 1,0 0 0,-1 0-1,1 0 1,0 0 0,0 0-1,0 0 1,0 0 0,-1 1-1,1-1 1,0 0 0,0 1 0,0-1-1,0 1 1,0-1 0,0 1-1,0 0 1,0-1 0,0 1-1,0 0 1,0 0 0,1 0-1,-1 0 1,0 0 0,0-1-1,1 1 1,-1 1 0,1-1-1,-1 0 1,1 0 0,-1 0-1,1 0 1,0 0 0,-1 0-1,1 2 1,-3 5-7,1 0 0,0 0 0,0 1 0,0 11 0,2-14 7,0-1 1,1 1-1,0 0 1,0-1-1,0 1 1,1 0-1,0-1 1,0 1-1,0-1 1,1 0-1,0 0 1,0 0-1,0 0 0,0 0 1,1-1-1,0 0 1,0 1-1,0-1 1,6 4-1,-8-6 3,1 0 0,0 0 0,-1 0 0,1 0-1,0 0 1,0-1 0,1 1 0,-1-1-1,0 0 1,0 0 0,1 0 0,-1 0 0,0-1-1,1 1 1,-1-1 0,1 0 0,-1 0 0,1 0-1,-1 0 1,1-1 0,-1 0 0,0 1 0,1-1-1,-1 0 1,0-1 0,0 1 0,0 0 0,1-1-1,-2 0 1,1 0 0,0 0 0,5-4 0,-5 2 28,0 1 1,0 0 0,0-1 0,-1 0 0,0 1 0,0-1 0,0 0 0,0 0-1,0-1 1,-1 1 0,1 0 0,-1 0 0,0-1 0,-1 1 0,1-6-1,-1-7 101,0 1 0,-5-31-1,0 12-87,5 35-45,0-1 1,0 1 0,0 0-1,0-1 1,0 1 0,0 0-1,0-1 1,1 1 0,-1 0-1,0-1 1,0 1 0,0 0-1,0-1 1,0 1 0,0 0-1,1 0 1,-1-1 0,0 1-1,0 0 1,0-1 0,1 1-1,-1 0 1,0 0 0,0 0-1,1-1 1,-1 1 0,0 0-1,1 0 1,-1 0 0,0 0-1,1 0 1,-1-1 0,0 1-1,1 0 1,-1 0-1,0 0 1,1 0 0,-1 0-1,0 0 1,1 0 0,-1 0-1,0 0 1,1 0 0,-1 0-1,0 1 1,1-1 0,-1 0-1,0 0 1,0 0 0,1 0-1,-1 0 1,0 1 0,1-1-1,-1 0 1,1 1 0,26 13 196,-24-13-212,17 13 46,-6-5-9,-1 0 1,30 13-1,-41-21-87,-1 0-1,1 0 0,0-1 1,-1 1-1,1-1 1,0 1-1,0-1 0,-1 0 1,1 0-1,0 0 1,0 0-1,0 0 0,-1 0 1,1 0-1,0-1 1,0 1-1,-1-1 1,3 0-1,-2 0-273,0-1-1,-1 1 1,1 0 0,-1-1-1,1 0 1,-1 1-1,1-1 1,-1 0 0,0 0-1,0 0 1,0 0 0,0 0-1,1-3 1,5-7-1073</inkml:trace>
  <inkml:trace contextRef="#ctx0" brushRef="#br0" timeOffset="1">239 24 10466,'-19'8'4073,"16"0"-3065,3-7-216,5-4-583,-5 2-289,0-1-857,22-9-591,54-13 824</inkml:trace>
</inkml:ink>
</file>

<file path=ppt/ink/ink2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49.984"/>
    </inkml:context>
    <inkml:brush xml:id="br0">
      <inkml:brushProperty name="width" value="0.05" units="cm"/>
      <inkml:brushProperty name="height" value="0.05" units="cm"/>
      <inkml:brushProperty name="color" value="#33CCFF"/>
    </inkml:brush>
  </inkml:definitions>
  <inkml:trace contextRef="#ctx0" brushRef="#br0">1 215 9074,'129'95'7351,"-129"-94"-7235,1-1 1,0 1-1,-1 0 0,1-1 1,0 0-1,-1 1 1,1-1-1,0 1 0,0-1 1,-1 0-1,1 1 0,0-1 1,0 0-1,0 0 1,-1 0-1,1 1 0,0-1 1,0 0-1,0 0 0,0 0 1,0 0-1,-1-1 1,1 1-1,0 0 0,0 0 1,1-1-1,9-19 2004,-5 9-1977,3-14 330,0 0 0,-2 0 0,7-34 0,10-38-79,-23 94-392,0 0 0,0 0 0,1 0 1,-1 0-1,1 1 0,-1-1 0,1 0 0,0 1 0,0-1 1,0 1-1,0 0 0,1-1 0,-1 1 0,1 0 0,-1 1 1,1-1-1,0 0 0,-1 1 0,1-1 0,4 0 0,-3 1-17,1 0-1,-1 0 0,1 0 0,-1 1 0,1 0 0,0 0 1,-1 0-1,1 1 0,-1 0 0,1 0 0,-1 0 0,0 0 1,7 3-1,38 20-832,-39-18 17,0 0 1,0-1-1,1 0 0,20 5 1,4-5-401</inkml:trace>
  <inkml:trace contextRef="#ctx0" brushRef="#br0" timeOffset="1">868 11 16355,'-16'33'6842,"-19"10"-4522,5-10-423,-2-1-1193,9-4-664,19-2-1752,14-1 1264</inkml:trace>
</inkml:ink>
</file>

<file path=ppt/ink/ink2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56.775"/>
    </inkml:context>
    <inkml:brush xml:id="br0">
      <inkml:brushProperty name="width" value="0.05" units="cm"/>
      <inkml:brushProperty name="height" value="0.05" units="cm"/>
      <inkml:brushProperty name="color" value="#33CCFF"/>
    </inkml:brush>
  </inkml:definitions>
  <inkml:trace contextRef="#ctx0" brushRef="#br0">38 48 3881,'-38'-40'14856,"38"40"-14817,0-1-1,1 1 0,-1 0 0,0-1 0,0 1 1,0 0-1,0 0 0,1-1 0,-1 1 0,0 0 1,0-1-1,0 1 0,1 0 0,-1 0 1,0 0-1,1-1 0,-1 1 0,0 0 0,0 0 1,1 0-1,-1 0 0,0-1 0,1 1 1,-1 0-1,0 0 0,1 0 0,-1 0 0,0 0 1,1 0-1,-1 0 0,0 0 0,1 0 0,-1 0 1,1 0-1,20-1 34,-20 0-15,324 13 2856,-109 1-1454,-171-11-1033,1 2 1,-1 2 0,0 2-1,0 2 1,83 30-1,-118-36-316,1 0-1,0-1 1,0 0 0,0-1-1,11 2 1,-16-4-49,-1 0 1,1 0 0,-1 0-1,1-1 1,-1 0 0,0 0-1,1 0 1,-1-1 0,0 0-1,0 0 1,0 0-1,6-4 1,-9 5-92,0 0-1,-1 0 1,1 0 0,-1 0-1,1 0 1,-1 0 0,0 0-1,1 0 1,-1-1 0,0 1-1,0 0 1,0-1 0,0 1 0,1-3-1,-6-2-2666,-12 3-1516,9 3 2484</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12.437"/>
    </inkml:context>
    <inkml:brush xml:id="br0">
      <inkml:brushProperty name="width" value="0.05" units="cm"/>
      <inkml:brushProperty name="height" value="0.05" units="cm"/>
      <inkml:brushProperty name="color" value="#FF0066"/>
    </inkml:brush>
  </inkml:definitions>
  <inkml:trace contextRef="#ctx0" brushRef="#br0">1 55 7850,'14'-51'3156,"-14"50"-3071,0 1 0,1 0-1,-1-1 1,1 1 0,-1 0-1,1 0 1,-1-1 0,1 1-1,-1 0 1,0 0 0,1 0 0,-1 0-1,1-1 1,-1 1 0,1 0-1,-1 0 1,1 0 0,-1 0-1,1 0 1,0 0 0,-1 0-1,1 0 1,-1 1 0,0-1-1,1 0 1,-1 0 0,1 0-1,-1 1 1,1-1 0,-1 0-1,1 0 1,-1 1 0,1-1 0,-1 0-1,0 1 1,1-1 0,21 17 2065,-15-12-1354,-2-1-420,-1-1-1,1 1 1,-1-1-1,0 1 1,0 0-1,-1 1 1,1-1-1,-1 1 1,0 0-1,0-1 1,4 9-1,-6-10-304,0 0 0,-1-1-1,1 1 1,0 0-1,-1 0 1,0 0-1,1 0 1,-1 0 0,-1 0-1,1 0 1,0 0-1,-1-1 1,1 1 0,-1 0-1,0 0 1,0 0-1,0-1 1,0 1-1,0 0 1,-1-1 0,1 1-1,-1-1 1,-2 3-1,1-6-44,2-7-88,0-17-60,1 18 108,-1 1-12,1 0 1,0 1-1,0-1 1,1 1-1,-1-1 1,1 0 0,1 1-1,-1-1 1,1 1-1,0 0 1,0 0-1,0-1 1,1 1-1,0 1 1,5-9-1,-6 12 27,-1 0-1,0 0 0,0 0 0,0 0 1,1 0-1,-1 1 0,0-1 1,1 1-1,-1-1 0,1 1 1,-1-1-1,1 1 0,-1 0 1,0 0-1,1 0 0,-1-1 1,1 1-1,-1 1 0,1-1 1,-1 0-1,3 1 0,-3-1 2,-1 0 0,1 0-1,0 1 1,0-1-1,-1 1 1,1-1 0,0 0-1,-1 1 1,1-1-1,0 1 1,-1 0 0,1-1-1,-1 1 1,1-1-1,-1 1 1,1 0 0,-1-1-1,1 1 1,-1 0-1,0 0 1,0-1 0,1 1-1,-1 0 1,0 0 0,0 0-1,0-1 1,1 1-1,-1 0 1,0 0 0,0 0-1,0-1 1,-1 1-1,1 0 1,0 0 0,0 0-1,-1 1 1,-5 22 66,7-13 677,16-26-521,-12 10-34,0 0-1,0 0 1,1 1 0,0 0-1,7-5 1,-11 9-160,0-1 1,0 0 0,0 0-1,0 1 1,0-1-1,0 1 1,0 0-1,0 0 1,0 0 0,0 0-1,0 0 1,0 0-1,0 0 1,0 0-1,0 1 1,0-1-1,0 1 1,0 0 0,0 0-1,0-1 1,0 1-1,0 0 1,1 2-1,0-1 50,13 7-2646,-15-9 2271,0 0 0,0 1 0,-1-1 0,1 0 1,0 0-1,0 0 0,0 0 0,-1 0 0,1 0 1,0 0-1,0 0 0,0 0 0,-1 0 0,1-1 0,0 1 1,0 0-1,0-1 0,-1 1 0,1 0 0,1-1 1,7-6-1019</inkml:trace>
</inkml:ink>
</file>

<file path=ppt/ink/ink2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0:57.342"/>
    </inkml:context>
    <inkml:brush xml:id="br0">
      <inkml:brushProperty name="width" value="0.05" units="cm"/>
      <inkml:brushProperty name="height" value="0.05" units="cm"/>
      <inkml:brushProperty name="color" value="#33CCFF"/>
    </inkml:brush>
  </inkml:definitions>
  <inkml:trace contextRef="#ctx0" brushRef="#br0">1 17 6689,'0'-1'442,"0"1"-1,0-1 0,1 0 0,-1 0 0,1 0 0,-1 0 0,1 0 0,-1 1 1,1-1-1,-1 0 0,1 0 0,0 1 0,-1-1 0,1 0 0,0 1 1,-1-1-1,1 1 0,0-1 0,0 1 0,0-1 0,0 1 0,0 0 0,1-1 1,28 1 2181,-25 0-2756,32 3 793,198 9 4256,-197-12-4484,0 2 1,-1 1-1,56 13 0,-88-15-415,-1 1 0,1 0-1,0 0 1,0 0 0,-1 1-1,1-1 1,-1 1 0,7 6-1,-11-9 41,5 2 206</inkml:trace>
</inkml:ink>
</file>

<file path=ppt/ink/ink2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1:09.910"/>
    </inkml:context>
    <inkml:brush xml:id="br0">
      <inkml:brushProperty name="width" value="0.05" units="cm"/>
      <inkml:brushProperty name="height" value="0.05" units="cm"/>
      <inkml:brushProperty name="color" value="#FF0066"/>
    </inkml:brush>
  </inkml:definitions>
  <inkml:trace contextRef="#ctx0" brushRef="#br0">1 331 7674,'1'2'3328,"4"-2"-1415,4-3 3120,25-15-3657,43-31-120,-28 18-199,5-1-153,-2-1-328,-3-2-176,-5 5-272,-4 2-48,-8 2-616,-2 1-264,1 3 448</inkml:trace>
</inkml:ink>
</file>

<file path=ppt/ink/ink2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1:18.169"/>
    </inkml:context>
    <inkml:brush xml:id="br0">
      <inkml:brushProperty name="width" value="0.05" units="cm"/>
      <inkml:brushProperty name="height" value="0.05" units="cm"/>
      <inkml:brushProperty name="color" value="#FF0066"/>
    </inkml:brush>
  </inkml:definitions>
  <inkml:trace contextRef="#ctx0" brushRef="#br0">10 319 7226,'-5'-14'6990,"1"-17"459,5 31-7383,1 0 0,-1 0 0,1 0 0,0-1 0,-1 2 1,1-1-1,-1 0 0,1 0 0,-1 0 0,1 1 0,-1-1 1,2 1-1,12 5 69,-1-1 0,0 2 0,-1 0 1,16 10-1,-19-10-49,0 0 0,1-1 1,-1-1-1,1 0 0,0 0 0,1-1 1,-1-1-1,18 4 0,-21-7-69,1 1 0,-1-1 0,1 0 1,-1-1-1,0 0 0,1-1 0,12-3 0,-19 5-12,0-1 0,0 0-1,0 1 1,-1-1 0,1 0 0,0 0 0,0 0 0,0 0 0,-1 0-1,1-1 1,-1 1 0,1-1 0,-1 1 0,1-1 0,-1 1-1,0-1 1,0 1 0,0-1 0,0 0 0,0 0 0,0 0-1,0 0 1,-1 0 0,1 0 0,0 0 0,-1 0 0,0 0 0,1 0-1,-1 0 1,0 0 0,0 0 0,0 0 0,-1 0 0,1 0-1,0 0 1,-1-2 0,-8-20 89,-1 0 0,-1 0 0,-1 2 0,-1-1 0,-25-32 0,17 29-27,-13-20 72,32 42-190,0 1 0,0-1 1,0 0-1,0 1 0,1-1 1,-1 0-1,1 0 0,0 0 1,0 0-1,0-6 0,1 9-14,0 1 0,1 0 1,-1-1-1,0 1 0,0 0 0,0-1 0,0 1 0,1 0 0,-1 0 0,0-1 1,0 1-1,0 0 0,1 0 0,-1-1 0,0 1 0,0 0 0,1 0 0,-1 0 0,0-1 1,1 1-1,-1 0 0,0 0 0,1 0 0,-1 0 0,0 0 0,1 0 0,-1 0 0,0-1 1,1 1-1,-1 0 0,0 0 0,1 0 0,-1 0 0,0 1 0,1-1 0,-1 0 1,0 0-1,1 0 0,-1 0 0,0 0 0,1 0 0,-1 0 0,0 1 0,1-1 0,-1 0 1,1 1-1,21 8-1947,-16-6 992,16 7-710,-2 0 639</inkml:trace>
</inkml:ink>
</file>

<file path=ppt/ink/ink2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1:18.592"/>
    </inkml:context>
    <inkml:brush xml:id="br0">
      <inkml:brushProperty name="width" value="0.05" units="cm"/>
      <inkml:brushProperty name="height" value="0.05" units="cm"/>
      <inkml:brushProperty name="color" value="#FF0066"/>
    </inkml:brush>
  </inkml:definitions>
  <inkml:trace contextRef="#ctx0" brushRef="#br0">83 34 8178,'-1'-3'920,"1"0"1,-1 0 0,0 1 0,1-1-1,-1 0 1,0 0 0,-1 0 0,-1-3-1,3 6-833,-1-1-1,1 1 1,0 0-1,0-1 1,-1 1 0,1 0-1,0-1 1,-1 1-1,1 0 1,0 0-1,-1 0 1,1-1-1,0 1 1,-1 0-1,1 0 1,-1 0-1,1 0 1,0 0-1,-1 0 1,1 0-1,-1 0 1,1 0 0,0 0-1,-1 0 1,0 0-1,-13 11 988,8-1-836,0 1-1,0-1 0,1 1 1,0 0-1,1 0 1,0 1-1,1-1 0,0 1 1,0-1-1,2 1 0,-1 23 1,2-34-231,-1 0 0,1 0-1,1 0 1,-1 0 0,0 0 0,0 0 0,0 0 0,0 0 0,1 0 0,-1 0 0,1 0-1,-1 0 1,0 0 0,1 0 0,0 0 0,-1 0 0,1-1 0,-1 1 0,1 0-1,0 0 1,0-1 0,-1 1 0,1 0 0,0-1 0,0 1 0,0-1 0,0 1-1,0-1 1,0 0 0,0 1 0,0-1 0,0 0 0,0 1 0,0-1 0,0 0-1,0 0 1,0 0 0,0 0 0,0 0 0,0 0 0,0 0 0,0 0 0,0-1 0,0 1-1,1-1 1,1 0-5,0 0 1,0 0-1,-1 0 0,1 0 0,-1 0 0,1-1 0,-1 1 0,1-1 1,-1 0-1,0 0 0,0 0 0,0 0 0,0 0 0,0 0 0,2-4 1,25-72 85,-26 80-127,0 0 0,1 0 0,-1 0 0,1 0 0,0 0 0,-1-1 0,1 0 0,0 1 0,6 0 0,37 7-734,-43-10 481,-1 1 0,1-1 0,0 1 0,-1-1 0,1 0 0,0-1 0,-1 1 0,0 0 0,1-1 0,-1 0 0,0 0 0,0 0 0,0 0 0,0 0 0,0-1 0,0 0 0,3-3 0,-5 5 156,18-21-1022</inkml:trace>
</inkml:ink>
</file>

<file path=ppt/ink/ink2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1:18.976"/>
    </inkml:context>
    <inkml:brush xml:id="br0">
      <inkml:brushProperty name="width" value="0.05" units="cm"/>
      <inkml:brushProperty name="height" value="0.05" units="cm"/>
      <inkml:brushProperty name="color" value="#FF0066"/>
    </inkml:brush>
  </inkml:definitions>
  <inkml:trace contextRef="#ctx0" brushRef="#br0">88 0 9586,'-7'7'1362,"0"-1"0,1 1 0,-1 0 0,1 1 0,1-1 0,-6 9 0,5-5-1007,1 0-1,0 0 0,0 0 1,1 0-1,0 0 1,1 1-1,-2 18 0,4-28-344,1 0 0,-1 0 0,1 0 0,0 0-1,0-1 1,0 1 0,0 0 0,0 0 0,1 0 0,-1 0-1,1 0 1,-1 0 0,1 0 0,0-1 0,-1 1 0,1 0-1,0 0 1,0-1 0,0 1 0,0-1 0,1 1-1,-1-1 1,0 1 0,1-1 0,-1 0 0,0 0 0,1 1-1,0-1 1,-1 0 0,1 0 0,0-1 0,-1 1-1,1 0 1,0-1 0,0 1 0,0-1 0,0 1 0,0-1-1,0 0 1,-1 0 0,1 0 0,0 0 0,0 0 0,0 0-1,3-1 1,5 0-271,-1-1 1,1 0-1,-1 0 0,1-1 1,-1 0-1,0-1 0,15-7 1,-16 6-313,35-22-1633,-18 6 3843,-3-9-813</inkml:trace>
</inkml:ink>
</file>

<file path=ppt/ink/ink2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1:19.390"/>
    </inkml:context>
    <inkml:brush xml:id="br0">
      <inkml:brushProperty name="width" value="0.05" units="cm"/>
      <inkml:brushProperty name="height" value="0.05" units="cm"/>
      <inkml:brushProperty name="color" value="#FF0066"/>
    </inkml:brush>
  </inkml:definitions>
  <inkml:trace contextRef="#ctx0" brushRef="#br0">33 119 9298,'27'-51'3503,"-28"46"-1728,-7 10-489,-9 11 256,13-10-1270,-1 1 1,2 0-1,-1-1 0,1 2 1,0-1-1,1 0 1,-3 12-1,3-14-208,1 0 1,1-1-1,-1 1 0,1 0 1,-1-1-1,1 1 0,1 0 0,-1 0 1,1-1-1,0 1 0,0 0 0,0-1 1,3 7-1,-3-9-60,0-1-1,1 1 1,0 0-1,-1 0 1,1-1-1,0 1 1,0-1-1,0 0 1,-1 0 0,2 1-1,-1-1 1,0 0-1,0-1 1,0 1-1,0 0 1,1-1-1,-1 1 1,0-1 0,0 0-1,1 1 1,-1-1-1,0 0 1,1 0-1,2-1 1,1 0-16,0 1 0,0-2 0,0 1 0,0 0-1,-1-1 1,1 0 0,0-1 0,6-3 0,-1-3-98,1 0 0,-2-1 1,1 0-1,-1-1 0,-1 0 0,0-1 0,-1 0 0,0 0 1,0-1-1,-2 0 0,1 0 0,-2 0 0,0-1 0,0 0 1,-2 0-1,3-16 0,-6 23 15,-3 9 599,-1 13 810,5-9-1211,0 0 1,1 0-1,0 1 0,0-1 1,1-1-1,0 1 0,0 0 1,0-1-1,0 1 1,1-1-1,6 8 0,-8-11-121,0 0 1,0 0-1,1 0 0,-1 0 0,0 0 0,1 0 0,-1-1 1,1 1-1,-1-1 0,1 0 0,0 0 0,0 0 0,0 0 0,0 0 1,-1 0-1,1-1 0,0 1 0,0-1 0,0 0 0,0 0 1,0 0-1,0 0 0,0-1 0,0 1 0,0-1 0,0 0 1,0 0-1,0 0 0,3-2 0,-2 2 7,-1-1 1,1 0-1,-1-1 0,0 1 1,0 0-1,0-1 1,0 0-1,0 1 0,0-1 1,-1 0-1,1-1 0,-1 1 1,0 0-1,0-1 0,0 1 1,-1-1-1,1 0 0,-1 1 1,2-9-1,-2-12 717</inkml:trace>
</inkml:ink>
</file>

<file path=ppt/ink/ink2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1:19.839"/>
    </inkml:context>
    <inkml:brush xml:id="br0">
      <inkml:brushProperty name="width" value="0.05" units="cm"/>
      <inkml:brushProperty name="height" value="0.05" units="cm"/>
      <inkml:brushProperty name="color" value="#FF0066"/>
    </inkml:brush>
  </inkml:definitions>
  <inkml:trace contextRef="#ctx0" brushRef="#br0">139 33 7210,'-134'-28'3112,"129"31"-1127,5-1-1689,11-6-312,2 0-416,15 2 272</inkml:trace>
</inkml:ink>
</file>

<file path=ppt/ink/ink2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1:20.243"/>
    </inkml:context>
    <inkml:brush xml:id="br0">
      <inkml:brushProperty name="width" value="0.05" units="cm"/>
      <inkml:brushProperty name="height" value="0.05" units="cm"/>
      <inkml:brushProperty name="color" value="#FF0066"/>
    </inkml:brush>
  </inkml:definitions>
  <inkml:trace contextRef="#ctx0" brushRef="#br0">0 395 7314,'82'32'3238,"-77"-30"-2689,-1 0 1,1 1-1,-1 0 1,1 0-1,-1 0 1,0 0-1,0 1 1,0-1-1,0 1 1,-1 0-1,1 0 1,4 9-1,-3-3 315,0 1-1,0 0 1,5 21-1,1 4 141,-1-18-583,-10-18-410,0 0-1,1 0 0,-1 1 0,0-1 0,0 0 0,0 0 0,1 0 0,-1 1 0,0-1 1,0 0-1,1 0 0,-1 0 0,0 0 0,0 0 0,1 1 0,-1-1 0,0 0 0,0 0 1,1 0-1,-1 0 0,0 0 0,1 0 0,-1 0 0,0 0 0,0 0 0,1 0 0,-1 0 1,0 0-1,1 0 0,-1 0 0,0-1 0,1 1 0,0-2 5,0 0 1,1 0-1,-1 0 0,0 0 1,0 0-1,0 0 0,0 0 0,-1 0 1,1-1-1,0 1 0,-1 0 1,0-1-1,1-1 0,2-54 40,-3 47-82,0-1 0,0 1 1,1 0-1,1-1 1,4-14-1,-5 24 21,-1 0 0,1 1 0,0 0 0,-1-1 0,1 1 1,0-1-1,0 1 0,0 0 0,0 0 0,1-1 0,-1 1 0,0 0 0,0 0 0,1 0 1,-1 1-1,1-1 0,-1 0 0,0 0 0,1 1 0,0-1 0,-1 1 0,1-1 0,-1 1 1,1 0-1,-1-1 0,1 1 0,0 0 0,-1 0 0,1 0 0,0 0 0,-1 1 0,1-1 1,2 1-1,6 1 0,1 1 1,-1 1 0,0-1 0,10 7 0,-8-5 10,15 10-3,-24-13 6,-1 0 1,1 0-1,-1 0 0,1-1 1,0 1-1,0-1 1,0 0-1,0 0 1,0 0-1,0 0 1,0 0-1,0 0 1,0-1-1,0 0 0,0 1 1,0-1-1,1 0 1,-1-1-1,0 1 1,0-1-1,0 1 1,0-1-1,0 0 0,4-1 1,0-2 13,0 0 0,0-1 0,-1 1 0,0-1-1,1 0 1,-2-1 0,1 0 0,-1 1 0,8-12 0,2-5-5,17-37 0,-26 48-9,-4 5-5,1 0 0,-1-1 0,0 0 0,0 1 0,-1-1 0,1 0 0,-1-12 0,-1 17 0,1-1-1,-1 0 0,0 1 1,-1-1-1,1 0 1,0 1-1,-1-1 0,1 0 1,-1 1-1,0-1 0,0 1 1,0-1-1,0 1 1,-1 0-1,1-1 0,0 1 1,-1 0-1,0 0 0,1 0 1,-1 0-1,0 0 1,-3-2-1,5 4-2,0 0 0,-1 0 0,1-1 0,0 1 1,-1 0-1,1 0 0,-1 0 0,1-1 0,-1 1 0,1 0 0,-1 0 1,1 0-1,-1 0 0,1 0 0,0 0 0,-1 0 0,1 0 0,-1 0 0,1 0 1,-1 0-1,1 0 0,-1 0 0,1 0 0,-1 1 0,1-1 0,-1 0 0,1 0 1,0 0-1,-1 1 0,1-1 0,-1 0 0,1 1 0,0-1 0,-1 0 0,1 1 1,0-1-1,0 0 0,-1 1 0,1-1 0,0 0 0,0 1 0,-1-1 0,1 1 1,0-1-1,0 1 0,0-1 0,0 1 0,0-1 0,-1 1 0,1 0 0,-1 24 61,3-16 24,-1 0 1,2-1-1,-1 1 1,1-1 0,0 1-1,1-1 1,0 0-1,0 0 1,1-1 0,0 0-1,0 1 1,1-1-1,0-1 1,8 8 0,-11-12-15,0 1 0,0 0 0,0-1 0,1 0 1,-1 1-1,1-2 0,0 1 0,-1 0 1,1-1-1,0 1 0,0-1 0,0 0 0,0 0 1,0-1-1,0 1 0,0-1 0,0 0 1,0 0-1,0 0 0,1-1 0,-1 0 0,0 1 1,0-1-1,-1 0 0,1-1 0,0 1 0,0-1 1,0 0-1,-1 0 0,1 0 0,-1 0 1,6-6-1,4-3 140,-2 0 1,0-1 0,0 0-1,-1-1 1,0 0-1,-1-1 1,-1 1-1,11-25 1,-15 28-294,0 0 0,0-1 1,-1 1-1,0-1 0,-1 0 0,0 0 0,-1 0 1,0 0-1,-1 0 0,0 0 0,0 0 0,-1 0 0,-4-16 1,-11-10-458</inkml:trace>
</inkml:ink>
</file>

<file path=ppt/ink/ink2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1:22.207"/>
    </inkml:context>
    <inkml:brush xml:id="br0">
      <inkml:brushProperty name="width" value="0.05" units="cm"/>
      <inkml:brushProperty name="height" value="0.05" units="cm"/>
      <inkml:brushProperty name="color" value="#FF0066"/>
    </inkml:brush>
  </inkml:definitions>
  <inkml:trace contextRef="#ctx0" brushRef="#br0">4 17 5849,'0'0'157,"0"-1"1,-1 1-1,1 0 0,0-1 0,0 1 0,-1 0 0,1 0 0,0-1 1,0 1-1,-1 0 0,1-1 0,0 1 0,0 0 0,0-1 1,0 1-1,0-1 0,0 1 0,0 0 0,0-1 0,0 1 0,0-1 1,0 1-1,0 0 0,0-1 0,0 1 0,0 0 0,0-1 0,0 1 1,0-1-1,0 1 0,0 0 0,1-1 0,-1 1 0,0 0 1,0-1-1,0 1 0,1 0 0,-1 0 0,0-1 0,0 1 0,1 0 1,-1 0-1,0-1 0,1 1 0,-1 0 0,0 0 0,1 0 1,-1-1-1,0 1 0,1 0 0,-1 0 0,1 0 0,-1 0 0,0 0 1,1 0-1,-1 0 0,0 0 0,1 0 0,-1 0 0,1 0 1,33 7 1991,-33-7-2212,63 18 1163,0-4-1,1-2 1,0-3-1,107 1 1,48-20-369,89 1-462,-261 15-1661,-17 5-3325,-15-5 3442</inkml:trace>
</inkml:ink>
</file>

<file path=ppt/ink/ink2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1:22.628"/>
    </inkml:context>
    <inkml:brush xml:id="br0">
      <inkml:brushProperty name="width" value="0.05" units="cm"/>
      <inkml:brushProperty name="height" value="0.05" units="cm"/>
      <inkml:brushProperty name="color" value="#FF0066"/>
    </inkml:brush>
  </inkml:definitions>
  <inkml:trace contextRef="#ctx0" brushRef="#br0">0 22 10562,'33'7'4713,"15"-10"-2280,9-3 87,7-4-351,6 3-393,1 5-536,-4 4-335,-10 1-473,-16 3-128,-11 2-160,-7 1-152,-8 6-2161,-4-4 1625</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12.906"/>
    </inkml:context>
    <inkml:brush xml:id="br0">
      <inkml:brushProperty name="width" value="0.05" units="cm"/>
      <inkml:brushProperty name="height" value="0.05" units="cm"/>
      <inkml:brushProperty name="color" value="#FF0066"/>
    </inkml:brush>
  </inkml:definitions>
  <inkml:trace contextRef="#ctx0" brushRef="#br0">2 0 9946,'-1'9'1032,"1"-1"-1,-1 1 1,1-1 0,0 0-1,1 1 1,0-1 0,4 13-1,20 61 1325,-12-42-924,2 20 103,-13-46-1308,1 1 0,1-1 1,0 0-1,1 0 0,0 0 0,1-1 1,14 23-1,-20-36-226,0 0 0,0 0 0,0 0 0,0 1 0,0-1 0,1 0 0,-1 0 0,0 0 0,0 0 0,0 0 0,0 0 0,0 1 0,0-1 0,1 0 0,-1 0 0,0 0 0,0 0 0,0 0 0,0 0 0,0 0 0,1 0 0,-1 0 0,0 0 0,0 0 0,0 0 0,0 0 0,1 0-1,-1 0 1,0 0 0,0 0 0,0 0 0,0 0 0,1 0 0,-1 0 0,0 0 0,0 0 0,0 0 0,0 0 0,0 0 0,1-1 0,-1 1 0,0 0 0,0 0 0,0 0 0,0 0 0,0 0 0,0 0 0,1 0 0,-1-1 0,0 1 0,0 0 0,0 0 0,0 0 0,4-15 71,-1-6-81,0-4-33,1 1-1,1 0 0,15-45 0,-19 67 39,0 0 0,0-1-1,0 1 1,0 0 0,1 0 0,-1 0-1,1 0 1,-1 0 0,1 0-1,0 0 1,-1 0 0,1 1-1,0-1 1,0 0 0,0 1-1,1 0 1,3-2 0,-5 3 5,0-1 0,1 1 0,-1 0 0,0 1 1,1-1-1,-1 0 0,0 0 0,1 1 0,-1-1 0,0 0 0,0 1 1,1-1-1,-1 1 0,0 0 0,0-1 0,0 1 0,0 0 1,0 0-1,0 0 0,0 0 0,0 0 0,0 0 0,0 0 0,0 0 1,-1 0-1,1 0 0,0 0 0,-1 0 0,1 1 0,-1-1 0,1 0 1,-1 0-1,0 1 0,1 1 0,3 10 89,-1 0-1,-1 0 1,0 1 0,-1-1-1,0 1 1,-1-1 0,0 1 0,-2-1-1,1 1 1,-1-1 0,-5 13-1,7-24-131,-1 0 0,1-1 0,-1 1 0,1 0 0,-1-1 0,0 1 0,0-1 0,0 1 0,0-1 0,0 1 0,0-1 0,0 0-1,0 0 1,-1 1 0,1-1 0,0 0 0,-1 0 0,1 0 0,-1-1 0,1 1 0,-1 0 0,0 0 0,1-1 0,-1 1 0,1-1 0,-1 1 0,0-1 0,0 0 0,1 0-1,-3 0 1,2 0-198,0 0 0,1-1-1,-1 1 1,0 0 0,0-1-1,1 0 1,-1 1 0,0-1-1,1 0 1,-1 0 0,1 0-1,-1 0 1,1 0 0,-1 0-1,1 0 1,0-1 0,0 1-1,-1 0 1,1-1 0,0 1-1,0-1 1,0 1 0,1-1-1,-1 0 1,0 1 0,0-1-1,1 0 1,-1-3 0,-1-22-3765,4-9 1666</inkml:trace>
</inkml:ink>
</file>

<file path=ppt/ink/ink2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1:25.571"/>
    </inkml:context>
    <inkml:brush xml:id="br0">
      <inkml:brushProperty name="width" value="0.05" units="cm"/>
      <inkml:brushProperty name="height" value="0.05" units="cm"/>
      <inkml:brushProperty name="color" value="#FF0066"/>
    </inkml:brush>
  </inkml:definitions>
  <inkml:trace contextRef="#ctx0" brushRef="#br0">1 0 11899,'125'112'4977,"-125"-115"-2889,-5 3-1120,5 3-520,-2-4-1344</inkml:trace>
</inkml:ink>
</file>

<file path=ppt/ink/ink2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1:28.659"/>
    </inkml:context>
    <inkml:brush xml:id="br0">
      <inkml:brushProperty name="width" value="0.05" units="cm"/>
      <inkml:brushProperty name="height" value="0.05" units="cm"/>
      <inkml:brushProperty name="color" value="#FF0066"/>
    </inkml:brush>
  </inkml:definitions>
  <inkml:trace contextRef="#ctx0" brushRef="#br0">1 0 14859,'6'17'3721</inkml:trace>
</inkml:ink>
</file>

<file path=ppt/ink/ink2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1:35.908"/>
    </inkml:context>
    <inkml:brush xml:id="br0">
      <inkml:brushProperty name="width" value="0.05" units="cm"/>
      <inkml:brushProperty name="height" value="0.05" units="cm"/>
      <inkml:brushProperty name="color" value="#FF0066"/>
    </inkml:brush>
  </inkml:definitions>
  <inkml:trace contextRef="#ctx0" brushRef="#br0">0 1 11562,'2'1'4970,"6"-1"-1930,-2 5-1087,-6-7-3026,0 1 761</inkml:trace>
</inkml:ink>
</file>

<file path=ppt/ink/ink2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1:38.611"/>
    </inkml:context>
    <inkml:brush xml:id="br0">
      <inkml:brushProperty name="width" value="0.05" units="cm"/>
      <inkml:brushProperty name="height" value="0.05" units="cm"/>
      <inkml:brushProperty name="color" value="#FF0066"/>
    </inkml:brush>
  </inkml:definitions>
  <inkml:trace contextRef="#ctx0" brushRef="#br0">948 94 6985,'-10'-11'1005,"-1"1"-1,0 0 0,-1 0 0,1 1 0,-25-14 1,29 20-812,1 0 0,0 0 1,-1 1-1,1-1 0,-1 2 0,0-1 1,0 1-1,0 0 0,0 0 1,0 1-1,0-1 0,0 2 0,0-1 1,-12 3-1,-10 6 311,1 0-1,0 2 1,1 1-1,-35 21 1,-98 71 1003,116-72-1289,1 2 1,1 2-1,-52 58 0,77-72-142,0 1-1,2 0 1,1 1-1,1 0 1,-15 39-1,5-2 105,-16 77 0,32-106-123,2-1 1,1 1-1,2 0 1,1 0 0,1 0-1,2 0 1,1 0-1,2 0 1,1-1 0,1 0-1,2 0 1,1 0-1,2-1 1,0-1-1,2 0 1,1-1 0,2 0-1,0-1 1,2-1-1,1-1 1,42 41 0,-44-51-37,0-1 1,0-1 0,2 0 0,-1-2 0,2 0 0,38 14-1,137 32 87,-178-52-100,59 14 26,0-4 1,1-2 0,139 3-1,-191-17 19,-1-2 0,0 0 0,-1-2 0,1 0 0,40-16 0,112-58 711,-138 60-521,-6 3 0,0-1 1,-1-1 0,-1-2 0,-1-1-1,-1-2 1,0 0 0,-2-2 0,44-53-1,-39 36 5,-2-1-1,-2-1 1,-3-1-1,-1-1 0,18-51 1,-33 72-183,-1-1 0,-1 0 0,-2 0 0,-1-1 0,0 0 1,-2 0-1,-1 1 0,-2-1 0,0 0 0,-2 0 0,-9-41 0,6 45-57,-1-1-1,-1 2 1,-1-1 0,-1 1-1,-1 1 1,-1 0-1,-1 0 1,-1 1 0,0 1-1,-2 0 1,0 1-1,-1 1 1,0 1 0,-2 0-1,0 1 1,0 1-1,-2 1 1,1 1 0,-33-14-1,-10 0-10,-2 3-1,0 2 1,-2 4-1,-86-12 1,-277-5-2,409 33-40,-140 0-78,142 2-94,0 1 0,0 1-1,1 1 1,-1 0 0,1 1 0,-22 9-1,37-13 41,0 0 1,1 0-1,-1 0 0,0 1 0,0-1 0,1 1 0,-1 0 1,1-1-1,-1 1 0,1 0 0,0 0 0,0 1 0,0-1 0,0 0 1,0 1-1,0-1 0,1 1 0,-1-1 0,1 1 0,-1 0 1,1 0-1,0 0 0,1 0 0,-2 5 0,4 32-1404</inkml:trace>
</inkml:ink>
</file>

<file path=ppt/ink/ink2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03.215"/>
    </inkml:context>
    <inkml:brush xml:id="br0">
      <inkml:brushProperty name="width" value="0.05" units="cm"/>
      <inkml:brushProperty name="height" value="0.05" units="cm"/>
      <inkml:brushProperty name="color" value="#FF0066"/>
    </inkml:brush>
  </inkml:definitions>
  <inkml:trace contextRef="#ctx0" brushRef="#br0">19 434 6529,'-18'-5'14146,"37"-3"-13575,0-1-1,-1 0 1,0-1-1,-1-1 1,0-1-1,23-20 1,88-97 1319,-15 13-1517,-93 98-490,16-14-738,-11 12-2727,-13 10 645,-4-2 1172</inkml:trace>
</inkml:ink>
</file>

<file path=ppt/ink/ink2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03.652"/>
    </inkml:context>
    <inkml:brush xml:id="br0">
      <inkml:brushProperty name="width" value="0.05" units="cm"/>
      <inkml:brushProperty name="height" value="0.05" units="cm"/>
      <inkml:brushProperty name="color" value="#FF0066"/>
    </inkml:brush>
  </inkml:definitions>
  <inkml:trace contextRef="#ctx0" brushRef="#br0">15 305 11210,'-13'-67'4179,"13"66"-4090,-1 0 0,1 1 0,0-1 0,0 0 0,0 1 0,0-1 0,0 1 0,0-1 0,0 0 0,0 1 0,0-1 0,0 0 0,0 1 0,0-1 0,1 1 0,-1-1 0,0 0 0,0 1 0,1-1 0,-1 1 0,0-1 0,1 1 0,-1-1 0,0 1 0,1-1 0,-1 1 0,1-1 0,-1 1 1,1 0-1,-1-1 0,1 1 0,-1 0 0,1-1 0,-1 1 0,1 0 0,-1-1 0,1 1 0,0 0 0,0 0 0,18 4 1576,-18-4-1546,79 36 2432,-48-21-2122,38 13 0,-62-26-386,-3 0-20,1 0-1,-1 0 0,1-1 0,0 0 1,-1 0-1,7 0 0,-10-1-15,-1 0 1,0 0-1,0 0 0,0-1 0,1 1 0,-1 0 0,0-1 0,0 1 1,0-1-1,0 1 0,0-1 0,0 0 0,0 1 0,0-1 0,0 0 0,0 0 1,0 0-1,0 0 0,-1 1 0,1-1 0,0 0 0,0 0 0,-1-1 0,1 1 1,-1 0-1,1 0 0,-1 0 0,1 0 0,-1 0 0,0-1 0,0 1 1,0 0-1,1 0 0,-1-2 0,0-4 35,1 0 0,-1 0 1,-1 0-1,1-1 0,-1 1 1,0 1-1,-1-1 0,0 0 0,0 0 1,-5-10-1,-2-1 14,-1 1-1,-17-23 1,15 24-90,1-1 0,-13-27-1,23 43-91,1 0 0,-1 0 0,0 0 0,1 0 0,0 0 0,-1 0-1,1-1 1,0 1 0,-1 0 0,1 0 0,0 0 0,0 0 0,0 0 0,0-1-1,0 1 1,0 0 0,0 0 0,1 0 0,-1 0 0,0 0 0,1 0 0,-1-1-1,0 1 1,1 0 0,0 0 0,-1 0 0,1 0 0,-1 0 0,1 1 0,2-3-1,-1 2-479,0-1 0,1 1 0,-1 0-1,1 0 1,-1 0 0,1 0 0,0 1-1,-1-1 1,1 1 0,0-1 0,5 1-1,16 0-1230</inkml:trace>
</inkml:ink>
</file>

<file path=ppt/ink/ink2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04.063"/>
    </inkml:context>
    <inkml:brush xml:id="br0">
      <inkml:brushProperty name="width" value="0.05" units="cm"/>
      <inkml:brushProperty name="height" value="0.05" units="cm"/>
      <inkml:brushProperty name="color" value="#FF0066"/>
    </inkml:brush>
  </inkml:definitions>
  <inkml:trace contextRef="#ctx0" brushRef="#br0">108 28 8666,'0'-1'399,"0"0"0,1 0 1,-1 0-1,0 0 0,0 0 1,0 0-1,0 0 0,0 0 1,0 0-1,0 0 0,-1 0 0,1 0 1,0 0-1,0-1 0,-1 1 1,1 0-1,-1 1 0,1-1 1,-1 0-1,-1-2 0,1 2-164,1 1 0,-1-1-1,0 1 1,0-1 0,0 1-1,0 0 1,0-1 0,0 1-1,0 0 1,0 0 0,0 0 0,0-1-1,0 1 1,0 0 0,0 0-1,0 0 1,0 1 0,-1-1-1,-2 1-22,1 0 0,-1 0 0,1 0 0,0 0-1,-1 1 1,1-1 0,0 1 0,0 0-1,0 0 1,0 0 0,-4 3 0,3 1-138,-1 0 0,1 0 0,0 0 0,1 1 0,-1-1 0,1 1 0,1 0 0,-1 0 0,1 0 0,0 0 0,1 0 0,-1 0 0,1 0 0,1 11 0,-1-15-68,1 0 0,0 1 0,0-1 0,1 0 0,-1 1-1,1-1 1,-1 0 0,1 0 0,0 0 0,1 1 0,-1-1 0,0 0-1,1 0 1,-1-1 0,1 1 0,0 0 0,0-1 0,0 1 0,1-1-1,-1 1 1,0-1 0,1 0 0,0 0 0,-1 0 0,1 0 0,0-1-1,0 1 1,0-1 0,0 0 0,0 1 0,0-1 0,1-1 0,2 2-1,-2-2-3,-1 0-1,1-1 1,0 1-1,-1 0 1,1-1-1,-1 0 0,1 0 1,-1 0-1,1 0 1,-1-1-1,0 1 1,0-1-1,0 0 1,0 0-1,0 0 0,0 0 1,0-1-1,0 1 1,-1-1-1,0 1 1,1-1-1,-1 0 1,4-6-1,-4 5 0,0 1 1,0-1-1,0 0 0,0 0 1,0 0-1,-1 0 0,1 0 1,-1 0-1,0 0 0,-1 0 1,1-1-1,-1 1 0,1 0 1,-1-1-1,-1 1 0,1 0 1,-1 0-1,1-1 0,-4-7 1,4 12-1,0 0 0,1 0 0,-1-1 0,0 1 0,0 0 0,0 0 0,0 0 0,0 0 0,0-1 0,0 1 0,-1 0 0,1 0 0,0 0 0,0 0 0,0-1 0,0 1 0,0 0 0,0 0 0,0 0 0,0 0 0,0 0 0,0-1 0,0 1 0,-1 0 0,1 0 0,0 0 0,0 0 0,0 0 0,0 0 0,0 0 0,0 0 0,-1-1 0,1 1 0,0 0 1,0 0-1,0 0 0,0 0 0,-1 0 0,1 0 0,0 0 0,0 0 0,0 0 0,0 0 0,-1 0 0,1 0 0,0 0 0,0 0 0,0 0 0,0 0 0,0 0 0,-1 0 0,1 0 0,0 1 0,0-1 0,0 0 0,-1 0 0,5 10-62,18 8-311,24 15-268,-45-31 495,1-1 0,0 0 0,0 0 0,0 0 0,0-1 0,0 1 0,0 0 0,0-1 0,0 1 0,0-1 0,0 0 0,0 0 0,1 0 1,-1 0-1,0 0 0,0 0 0,0 0 0,0-1 0,0 1 0,0-1 0,4-1 0,-1-1-551,1 0 0,-1 0 1,0-1-1,-1 0 0,8-7 1,-2 3-428,15-11-228</inkml:trace>
</inkml:ink>
</file>

<file path=ppt/ink/ink2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04.463"/>
    </inkml:context>
    <inkml:brush xml:id="br0">
      <inkml:brushProperty name="width" value="0.05" units="cm"/>
      <inkml:brushProperty name="height" value="0.05" units="cm"/>
      <inkml:brushProperty name="color" value="#FF0066"/>
    </inkml:brush>
  </inkml:definitions>
  <inkml:trace contextRef="#ctx0" brushRef="#br0">111 1 8530,'-24'12'6900,"-1"8"-3521,18-12-2967,-1 0 1,2 0-1,-1 0 1,1 0 0,0 1-1,-8 17 1,12-22-361,1 0 0,0 0 1,0 0-1,0 0 0,0 0 0,1 1 1,-1-1-1,1 0 0,0 0 1,0 0-1,1 1 0,0-1 0,-1 0 1,1 0-1,0 0 0,1 0 1,-1 0-1,1 0 0,0 0 1,0-1-1,0 1 0,0 0 0,1-1 1,-1 0-1,1 1 0,0-1 1,0 0-1,0-1 0,4 4 1,-3-3-166,0-1 1,0 1 0,0-1 0,0 0-1,1 0 1,-1 0 0,1-1 0,-1 1-1,1-1 1,0 0 0,-1-1 0,1 1-1,0-1 1,-1 0 0,1 0 0,0 0-1,0-1 1,-1 1 0,1-1 0,0 0-1,-1-1 1,1 1 0,-1-1 0,0 0-1,8-4 1,31-28-3839,-21 10 2838</inkml:trace>
</inkml:ink>
</file>

<file path=ppt/ink/ink2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04.892"/>
    </inkml:context>
    <inkml:brush xml:id="br0">
      <inkml:brushProperty name="width" value="0.05" units="cm"/>
      <inkml:brushProperty name="height" value="0.05" units="cm"/>
      <inkml:brushProperty name="color" value="#FF0066"/>
    </inkml:brush>
  </inkml:definitions>
  <inkml:trace contextRef="#ctx0" brushRef="#br0">105 39 6385,'-2'0'938,"-1"0"0,1 0 0,-1 0-1,1 0 1,-1 1 0,1-1 0,-1 1-1,1-1 1,0 1 0,-4 1 0,-22 16 2189,22-13-2966,1 0 0,0 0 0,0 0 0,0 1 0,1-1 0,-7 11 0,10-14-129,0 1-1,1-1 1,-1 0-1,0 0 1,0 1-1,1-1 1,0 0 0,-1 1-1,1-1 1,0 1-1,0-1 1,0 0-1,1 1 1,-1-1-1,0 1 1,1-1 0,0 0-1,-1 1 1,1-1-1,0 0 1,0 0-1,1 0 1,-1 0-1,0 0 1,1 0 0,-1 0-1,1 0 1,-1 0-1,1-1 1,3 3-1,-1 0-16,1 0-1,0-1 0,0 0 0,0 0 1,0 0-1,0-1 0,1 0 1,-1 0-1,1 0 0,-1-1 0,9 2 1,-9-3-87,1 1 0,-1-1 1,1-1-1,-1 1 1,1-1-1,-1 0 0,0 0 1,1 0-1,-1-1 0,0 0 1,0 0-1,0 0 0,0-1 1,0 0-1,0 0 0,-1 0 1,1 0-1,-1-1 0,0 1 1,0-1-1,0 0 1,-1-1-1,0 1 0,4-5 1,-2 0-72,0 0 1,-1 0 0,0-1 0,0 1 0,-1-1 0,0 0-1,0 0 1,-1 0 0,-1 0 0,0 0 0,0 0-1,-1-12 1,-5 10 3947,5 13-3692,0 1 0,0-1 0,0 1 1,0-1-1,0 1 0,1-1 0,-1 0 0,0 1 1,1-1-1,-1 0 0,1 1 0,0-1 1,-1 0-1,1 1 0,0-1 0,0 0 1,1 1-1,27 19 306,-20-14-359,0 0-4,1 0 1,-1-1-1,1 0 1,0 0 0,0-1-1,1 0 1,0-1-1,12 3 1,-21-6-83,0-1-1,1 1 1,-1-1 0,1 1 0,0-1-1,-1 0 1,1 0 0,-1 0-1,1 0 1,-1-1 0,1 1-1,-1-1 1,1 1 0,-1-1-1,5-2 1,-5 1-335,1 0 1,-1-1-1,0 1 0,1-1 0,-1 0 0,0 1 1,-1-1-1,1 0 0,0 0 0,-1-1 0,2-3 1,6-13-838</inkml:trace>
</inkml:ink>
</file>

<file path=ppt/ink/ink2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05.292"/>
    </inkml:context>
    <inkml:brush xml:id="br0">
      <inkml:brushProperty name="width" value="0.05" units="cm"/>
      <inkml:brushProperty name="height" value="0.05" units="cm"/>
      <inkml:brushProperty name="color" value="#FF0066"/>
    </inkml:brush>
  </inkml:definitions>
  <inkml:trace contextRef="#ctx0" brushRef="#br0">13 1 10530,'-6'7'4217,"0"0"-2993,10-6-647,1-2-265,-5-1-536,3-3 3128,12-2-2248</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13.322"/>
    </inkml:context>
    <inkml:brush xml:id="br0">
      <inkml:brushProperty name="width" value="0.05" units="cm"/>
      <inkml:brushProperty name="height" value="0.05" units="cm"/>
      <inkml:brushProperty name="color" value="#FF0066"/>
    </inkml:brush>
  </inkml:definitions>
  <inkml:trace contextRef="#ctx0" brushRef="#br0">1 185 6769,'30'-32'3096,"-28"31"-2828,0 0 1,1 1-1,-1-1 1,1 1-1,-1-1 1,0 1-1,1 0 0,-1 0 1,1 0-1,-1 0 1,1 1-1,-1-1 1,0 1-1,1-1 1,-1 1-1,0 0 1,1 0-1,-1 0 0,0 0 1,2 2-1,5 0 780,6 2 704,0 1-1,25 15 0,-37-20-1611,-1 0 0,1 0 0,0 1-1,-1 0 1,0-1 0,1 1-1,-1 0 1,0 0 0,0 0 0,0 0-1,-1 1 1,1-1 0,0 0-1,-1 1 1,1-1 0,-1 1-1,0 0 1,0-1 0,0 1 0,0 0-1,0 0 1,-1 0 0,1 5-1,-1-6-121,-1 0-1,0-1 1,1 1 0,-1 0-1,0 0 1,0 0-1,0-1 1,0 1-1,-1 0 1,1-1 0,0 1-1,-3 1 1,4-3-16,0 1 0,-1-1 0,1 0 0,0 1 0,-1-1 0,1 0 0,-1 0 0,1 1 0,-1-1 0,1 0 0,0 0 0,-1 0 0,1 0 0,-1 0 0,1 0 0,-1 0 1,1 0-1,-1 0 0,1 0 0,-1 0 0,1 0 0,-1 0 0,1 0 0,-1 0 0,1 0 0,0 0 0,-1 0 0,1-1 0,-1 1 0,1 0 0,-1 0 0,1-1 0,0 1 0,-1 0 0,1 0 1,0-1-1,-1 1 0,1-1 0,0 1 0,-1 0 0,1-1 0,0 1 0,0 0 0,-1-1 0,1 1 0,0-1 0,0 1 0,0-1 0,0 1 0,0-1 0,0 1 0,-1-1 0,1 1 0,0-1 1,0 1-1,0-1 0,1 1 0,-1-1 0,-3-16-3,1 0 1,0 0 0,2 0 0,2-30-1,-1 36-37,0 0 0,1 0 0,1 1 0,-1-1 0,2 1 0,0-1 0,0 1 0,8-14 0,-9 19-144,0 1 0,1 0 1,-1 0-1,1 0 0,0 0 1,5-3-1,7-3-9517</inkml:trace>
</inkml:ink>
</file>

<file path=ppt/ink/ink2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05.727"/>
    </inkml:context>
    <inkml:brush xml:id="br0">
      <inkml:brushProperty name="width" value="0.05" units="cm"/>
      <inkml:brushProperty name="height" value="0.05" units="cm"/>
      <inkml:brushProperty name="color" value="#FF0066"/>
    </inkml:brush>
  </inkml:definitions>
  <inkml:trace contextRef="#ctx0" brushRef="#br0">0 494 8810,'87'50'3910,"-81"-46"-3188,0 0 1,0 0-1,0 1 0,0-1 1,-1 1-1,0 1 0,6 7 1,-7-7-403,-1-1 0,0 1-1,0 0 1,0 0 0,-1 0 0,0 0 0,0 0 0,-1 0 0,1 1 0,-1 7 0,-1 2 7,0-15-318,1-1 0,-1 0 0,0 0 0,0 0-1,0 1 1,0-1 0,0 0 0,0 0 0,0 0 0,0 1 0,0-1-1,0 0 1,0 0 0,0 0 0,0 1 0,0-1 0,0 0 0,0 0-1,0 1 1,0-1 0,0 0 0,0 0 0,0 0 0,0 1 0,0-1-1,0 0 1,0 0 0,-1 0 0,1 1 0,0-1 0,0 0 0,0 0-1,0 0 1,0 0 0,-1 0 0,1 1 0,0-1 0,0 0-1,0 0 1,0 0 0,-1 0 0,1 0 0,0 0 0,0 0 0,-1 0-1,1 0 1,0 0 0,0 0 0,0 0 0,-1 1 0,1-1 0,0-1-1,0 1 1,0 0 0,-1 0 0,1 0 0,0 0 0,-1 0 0,1-3 9,-1 1 1,0-1 0,1 0 0,-1 0 0,1 0-1,0 1 1,0-1 0,0 0 0,0 0 0,0 0-1,2-5 1,-1-7 0,0 4-16,0-17 7,7-36 0,-7 57-6,0 0-1,1 1 1,0-1-1,0 1 0,0 0 1,1 0-1,0 0 1,0 0-1,1 0 0,-1 0 1,1 1-1,5-6 1,-9 11-3,1 0 1,-1 0 0,1-1 0,-1 1 0,1 0 0,-1 0 0,1 0 0,-1-1 0,1 1 0,-1 0-1,1 0 1,-1 0 0,1 0 0,0 0 0,-1 0 0,1 0 0,-1 0 0,1 0 0,-1 0-1,1 1 1,-1-1 0,1 0 0,-1 0 0,1 0 0,-1 1 0,1-1 0,-1 0 0,1 0-1,-1 1 1,0-1 0,1 1 0,-1-1 0,1 0 0,-1 1 0,0-1 0,1 1 0,-1-1-1,0 0 1,0 1 0,1 0 0,11 21 176,-11-20-160,6 13 146,-4-7-63,0 0 0,1 0 0,0-1 0,0 1 0,1-1 1,7 8-1,-11-13-88,1-1 1,0 1 0,0-1-1,0 0 1,0 1 0,0-1-1,0 0 1,0 0 0,0 0-1,0 0 1,0-1 0,1 1-1,-1-1 1,0 1 0,1-1-1,-1 0 1,0 0 0,1 0-1,-1 0 1,0 0 0,1 0 0,-1-1-1,0 1 1,0-1 0,1 0-1,-1 1 1,0-1 0,4-2-1,10-6 69,-1 0 0,0-1 0,0-1 0,-1 0 0,0-1 0,-1-1-1,0 0 1,-1-1 0,11-16 0,-20 25-27,0 0 1,0 0-1,-1 0 0,0 0 1,0-1-1,0 1 0,-1-1 0,1 0 1,-1 1-1,-1-1 0,1-8 0,-1 11-43,0 0 0,0 1-1,0-1 1,0 1-1,-1-1 1,0 0-1,1 1 1,-1-1-1,0 1 1,0-1 0,0 1-1,0 0 1,-1-1-1,1 1 1,-1 0-1,1 0 1,-1 0-1,0 0 1,0 0 0,1 0-1,-1 1 1,-1-1-1,1 1 1,0-1-1,0 1 1,-1 0-1,-2-2 1,4 3-11,1 0-1,-1-1 1,0 1-1,1 0 1,-1 0-1,1 0 1,-1 0 0,1 0-1,-1-1 1,1 1-1,-1 0 1,0 0-1,1 0 1,-1 1-1,1-1 1,-1 0 0,1 0-1,-1 0 1,0 0-1,1 0 1,-1 1-1,1-1 1,-1 0 0,1 1-1,-1-1 1,1 0-1,0 1 1,-1-1-1,1 0 1,-1 1 0,0 0-1,-3 21 3,5-14-2,-1-1 1,1 1 0,1-1 0,2 10-1,-2-12 33,0-1 0,0 1 0,0 0 0,1-1-1,0 1 1,0-1 0,0 1 0,0-1 0,0 0-1,1-1 1,0 1 0,0-1 0,0 1 0,0-1-1,0 0 1,1-1 0,-1 1 0,1-1 0,0 0 0,0 0-1,0 0 1,0-1 0,0 0 0,0 0 0,0 0-1,0 0 1,9-1 0,-4 0 103,1-1 1,-1 0-1,0-1 0,0 0 0,0-1 1,-1 1-1,1-2 0,-1 0 1,1 0-1,-1-1 0,-1 0 0,1 0 1,13-11-1,1-3 228,-2-1 0,0-1 1,-1 0-1,-2-2 0,0 0 0,17-29 0,-32 45-317,0 0-1,0 0 0,0-1 0,-1 1 0,0 0 0,0-1 1,-1 1-1,0-1 0,0 0 0,-1 1 0,-1-13 0,-1 0-634,-2-1 1,-10-34-1,11 47 162,2-3-331</inkml:trace>
</inkml:ink>
</file>

<file path=ppt/ink/ink2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12.281"/>
    </inkml:context>
    <inkml:brush xml:id="br0">
      <inkml:brushProperty name="width" value="0.05" units="cm"/>
      <inkml:brushProperty name="height" value="0.05" units="cm"/>
      <inkml:brushProperty name="color" value="#FF0066"/>
    </inkml:brush>
  </inkml:definitions>
  <inkml:trace contextRef="#ctx0" brushRef="#br0">237 1 5593,'-58'10'2031,"67"-11"-740,-1 0-1,1 1 1,0 0-1,-1 0 1,1 1-1,13 3 1,-11-1-780,1 0 1,-1 1-1,0 1 1,20 10 0,-21-9-426,0 0 1,-1 1-1,1 0 1,-2 1-1,1 0 1,-1 0-1,0 1 1,-1 0-1,1 1 1,-2-1-1,0 1 1,10 21-1,-8-11 7,-1 0 1,0 0-1,-2 1 0,-1 0 0,0 0 0,-1 1 0,-2-1 0,0 1 0,-1-1 0,-1 0 0,-1 1 1,-1-1-1,-1 0 0,-1 0 0,-9 26 0,-11 24 77,-3 0 1,-3-2-1,-3-1 1,-81 119-1,101-170-66,-2 0 0,0-1 0,0-1 1,-32 22-1,25-20 245,-39 39 0,53-47 427,-7 6-3007,15-20-744,5-12-786,6-7 1762,19-26 819</inkml:trace>
</inkml:ink>
</file>

<file path=ppt/ink/ink2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12.690"/>
    </inkml:context>
    <inkml:brush xml:id="br0">
      <inkml:brushProperty name="width" value="0.05" units="cm"/>
      <inkml:brushProperty name="height" value="0.05" units="cm"/>
      <inkml:brushProperty name="color" value="#FF0066"/>
    </inkml:brush>
  </inkml:definitions>
  <inkml:trace contextRef="#ctx0" brushRef="#br0">124 41 7514,'11'-35'3150,"-12"35"-3086,1 0 1,0 0-1,0 0 1,0 1-1,0-1 1,0 0-1,-1 0 1,1 0-1,0 0 1,0 0-1,0 0 1,-1 1 0,1-1-1,0 0 1,0 0-1,0 0 1,0 0-1,-1 0 1,1 0-1,0 0 1,0 0-1,-1 0 1,1 0-1,0 0 1,0 0-1,0 0 1,-1 0-1,1 0 1,0 0 0,0 0-1,0 0 1,-1 0-1,1-1 1,0 1-1,0 0 1,0 0-1,0 0 1,-1 0-1,1 0 1,0 0-1,0-1 1,0 1-1,0 0 1,0 0-1,-1 0 1,1 0 0,0-1-1,0 1 1,0 0-1,0 0 1,0 0-1,0-1 1,0 1-1,0 0 1,0 0-1,0 0 1,0-1-1,0 1 1,0 0-1,0 0 1,0 0-1,0-1 1,0 1 0,0 0-1,0 0 1,0 0-1,0-1 1,0 1-1,-11 8 1240,4 0-771,0 1 0,1-1 1,0 1-1,0 1 1,1-1-1,-8 21 1,-18 66 1140,25-75-1225,4-14-307,-19 76 1074,20-75-1097,-1-1-1,2 1 0,-1 0 0,1-1 1,0 1-1,1 0 0,0-1 1,3 14-1,-4-20-100,0 0-1,1 1 1,-1-1-1,1 0 1,-1 0 0,1 0-1,0 0 1,-1 0-1,1 0 1,0 0 0,0 0-1,0-1 1,-1 1-1,1 0 1,0 0 0,0-1-1,0 1 1,0 0-1,1-1 1,-1 1 0,0-1-1,0 0 1,0 1 0,0-1-1,0 0 1,1 0-1,-1 1 1,0-1 0,0 0-1,0 0 1,1 0-1,-1-1 1,0 1 0,0 0-1,0 0 1,0-1-1,1 1 1,-1 0 0,0-1-1,1 0 1,7-3 97,0-1 0,0 1 1,-1-2-1,8-5 0,-9 6-25,19-14 92,-2 0 0,0-2 0,-2-1-1,0 0 1,-1-2 0,26-38 0,-46 61-182,0-1 1,0 1 0,0 0 0,-1-1 0,1 1 0,0-1 0,-1 1 0,1 0 0,-1-1 0,0 1 0,1-1 0,-1 1 0,0-1 0,0 0 0,0 1 0,0-1 0,0 1 0,0-1 0,0 1 0,-1-2 0,-1 0-357,1 0 0,-1 0 0,0 1 0,0-1 0,0 0 0,0 1 0,-4-4 0,3 3-433,-3-2-470</inkml:trace>
</inkml:ink>
</file>

<file path=ppt/ink/ink2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15.498"/>
    </inkml:context>
    <inkml:brush xml:id="br0">
      <inkml:brushProperty name="width" value="0.05" units="cm"/>
      <inkml:brushProperty name="height" value="0.05" units="cm"/>
      <inkml:brushProperty name="color" value="#FF0066"/>
    </inkml:brush>
  </inkml:definitions>
  <inkml:trace contextRef="#ctx0" brushRef="#br0">370 582 5833,'-7'1'293,"0"0"-1,1 0 1,-1-1 0,0 0-1,0 0 1,0-1-1,0 1 1,0-1 0,1-1-1,-1 1 1,0-1-1,1-1 1,-1 1 0,1-1-1,0 0 1,0 0-1,0-1 1,0 0 0,-8-8-1,3 6 1533,8 15-503,3-5-1164,1-1 0,0 1 0,0-1 0,0 1 0,0-1 0,0 0 0,1 0 0,3 6 0,-1-1 0,-2-5-106,-1 0 1,1 0 0,0 0-1,0 0 1,0-1 0,0 1-1,1 0 1,-1-1 0,1 0-1,-1 1 1,1-1 0,0 0-1,0 0 1,0-1 0,0 1-1,0 0 1,5 0 0,17 3 374,1-2 0,-1-1-1,1-2 1,0 0 0,43-6 0,3 0 48,-5 3-175,291-22 666,-293 16-764,-1-2-1,-1-4 0,93-32 0,-117 33-108,-25 11-57,-1-2 0,1 0 1,-1 0-1,0-1 0,-1-1 0,1 0 1,-1-1-1,19-16 0,-29 22-8,0 0-1,0 0 0,0-1 1,0 1-1,-1 0 0,1-1 1,-1 0-1,0 1 1,1-1-1,-1 0 0,-1 1 1,1-1-1,0 0 0,-1 0 1,1 0-1,-1 0 0,0 0 1,0 1-1,0-7 1,-1 4 5,-1 1 0,1-1 0,-1 0 0,0 1 0,0-1 1,0 1-1,-1 0 0,0 0 0,0 0 0,-6-7 0,-7-4 24,-1 0 0,0 1 0,-1 1 0,-21-12-1,35 22-54,-71-39 13,-159-62 1,189 85-7,0 3-16,-1 1 1,0 3-1,-1 1 1,-1 3 0,1 2-1,-1 1 1,0 3-1,0 2 1,-1 2-1,2 2 1,-65 14-1,90-13 3,0 2-1,0 0 0,1 1 0,0 1 1,-35 21-1,23-8-12,1 0 0,-45 42-1,68-56 18,1 0-1,1 1 0,-1 0 1,1 0-1,1 1 0,-1-1 1,2 2-1,-1-1 0,2 1 0,-1-1 1,1 1-1,-2 13 0,4-15 1,1 1-1,0-1 1,0 1-1,1-1 0,0 0 1,1 1-1,0-1 1,0 1-1,1-1 0,0 0 1,1 0-1,0 0 1,0 0-1,1 0 0,6 9 1,-1-2 43,2-1 0,0 0 0,0 0 0,1-2 0,1 1 1,1-2-1,-1 1 0,2-2 0,0 0 0,0-1 0,1 0 0,0-2 0,1 1 1,0-2-1,25 8 0,-4-6-138,1 0 0,0-3 0,0-1 0,0-2 0,1-2 0,46-4 0,20-3-1507,6-1 668</inkml:trace>
</inkml:ink>
</file>

<file path=ppt/ink/ink2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21.360"/>
    </inkml:context>
    <inkml:brush xml:id="br0">
      <inkml:brushProperty name="width" value="0.05" units="cm"/>
      <inkml:brushProperty name="height" value="0.05" units="cm"/>
      <inkml:brushProperty name="color" value="#FF0066"/>
    </inkml:brush>
  </inkml:definitions>
  <inkml:trace contextRef="#ctx0" brushRef="#br0">395 839 5713,'-7'2'6058,"16"-9"-2770,26-12-1615,3 7-1268,-37 12-357,1 0-1,-1-1 1,1 1 0,-1 0-1,1 0 1,-1 1 0,0-1-1,1 0 1,-1 0-1,1 1 1,-1-1 0,0 1-1,1-1 1,-1 1 0,0 0-1,0-1 1,1 1 0,-1 0-1,0 0 1,0 0 0,2 2-1,16 24 853,-12-16-610,-3-7-217,-1 0 0,1 0 0,0-1 0,0 0-1,0 1 1,0-2 0,1 1 0,-1 0 0,1-1 0,0 0 0,-1 0 0,1 0 0,0-1 0,10 2 0,3-1 83,0-1 1,0 0-1,18-2 0,27 0 147,-4 8-83,79 20 1,20 3-95,-134-27-114,0-2 1,1 0 0,-1-1 0,40-6-1,-32-1-6,0-1-1,0-2 0,-1-1 1,0-1-1,-1-2 0,0-1 1,-1-1-1,30-23 0,-51 34 67,-1 0 0,0 0 0,-1-1 0,1 0 0,-1 0-1,0 0 1,0-1 0,-1 0 0,0 0 0,0-1-1,-1 0 1,0 1 0,4-12 0,-2 4 21,3-3 38,-2-1-1,10-34 0,-16 46-118,0 0-1,0-1 1,-1 1 0,0 0 0,0 0 0,0 0-1,-1 0 1,0 0 0,-1 0 0,1 0 0,-5-11-1,-3-5-4,-2-1-1,0 2 0,-18-29 0,22 41-3,-1 0 0,1 1-1,-2 1 1,1-1 0,-1 1 0,0 1-1,-1-1 1,1 2 0,-14-8-1,-9-2 0,-1 0 0,0 3 0,-2 0 0,1 2-1,-67-11 1,58 13 30,0-3 1,1-1-1,-78-36 1,31 12 116,36 19-49,0 3 0,-78-12-1,69 15-47,-123-11 392,164 20-417,0 0 0,0 1 1,-1 2-1,1 0 0,-34 5 0,41-3-27,1 1 0,0 1 0,0 0-1,0 1 1,0 0 0,0 1 0,1 0-1,0 1 1,-18 14 0,18-10-6,-1 1 0,2 1 0,-1 0 0,2 0 0,0 1 0,0 0 1,2 1-1,0 0 0,0 0 0,1 1 0,1 0 0,1 0 0,0 1 0,1-1 0,1 1 0,1 0 0,0 0 0,1 31 1,1-29 37,1 0 1,1 0-1,0 0 1,2 0-1,0 0 1,1 0-1,1-1 1,1 0-1,0-1 1,1 1-1,1-1 1,1-1-1,0 0 1,1 0-1,1-1 1,22 23-1,-20-27 67,1 0 0,0-1 0,0-1 0,1-1 0,0 0 0,1-1 0,0 0 0,0-1 0,0-1 0,0-1 0,1-1 0,21 2 0,25-1 74,0-2 0,65-7 1,-125 5-185,32-4-632,-20 3-69,-1 0-1,25 1 1,-11 4 233</inkml:trace>
</inkml:ink>
</file>

<file path=ppt/ink/ink2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25.419"/>
    </inkml:context>
    <inkml:brush xml:id="br0">
      <inkml:brushProperty name="width" value="0.05" units="cm"/>
      <inkml:brushProperty name="height" value="0.05" units="cm"/>
      <inkml:brushProperty name="color" value="#FF0066"/>
    </inkml:brush>
  </inkml:definitions>
  <inkml:trace contextRef="#ctx0" brushRef="#br0">588 2144 6337,'13'-5'1911,"74"-28"2177,-41 16-3190,-1-2-1,0-2 1,67-42-1,-18 9 131,28-9-125,-30 17-121,89-61 0,-147 83-451,-2-2-1,-1-1 0,53-61 0,65-105 754,-66 81-513,-48 63-328,-2-1 1,46-95 0,-72 128-187,0 0 1,-1 0-1,-1-1 1,-1 0 0,4-35-1,-4-89 452,-4 82-335,0 31-132,-2-1 1,0 0-1,-2 1 0,-2 0 1,-9-32-1,8 40-34,-1 0-1,0 1 0,-2 0 1,0 0-1,-1 1 0,-1 0 1,-24-27-1,4 10 37,-49-42 0,64 64 0,1 2 0,-1 0 1,-1 1-1,0 0 0,-34-13 1,10 9-12,0 2 1,-1 1 0,0 3 0,-1 2-1,0 1 1,-63 1 0,72 5-39,1 2 0,0 2 0,-1 1 0,2 2 0,-1 1 0,1 2 0,0 1 1,-57 27-1,-16 24-25,-114 87 0,105-68 8,90-63 12,0 1 0,1 2 0,2 0 0,0 1 0,-24 33 0,19-18-7,3 0 1,1 2 0,-19 44 0,2 3-67,3 1 0,-43 157 0,68-195 86,2-1 1,2 2-1,2-1 1,3 1 0,3 60-1,1-93-3,1 0-1,0 0 0,1-1 1,1 1-1,1-1 0,1 0 0,0 0 1,1 0-1,0-1 0,1 0 0,1 0 1,1-1-1,0 0 0,0-1 0,1 0 1,1-1-1,1 0 0,25 20 1,-19-21 14,-1 0 0,1-2 0,1 0 0,0-1 1,0 0-1,1-2 0,-1-1 0,1 0 0,22 1 1,21 0 166,110-6 0,-144-1-32,0-2-1,0-2 1,0-1 0,-1-1 0,0-1 0,39-17-1,-27 6-282,0-2 0,-1-1-1,55-42 1,-68 46-726,-12 8 238</inkml:trace>
</inkml:ink>
</file>

<file path=ppt/ink/ink2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35.901"/>
    </inkml:context>
    <inkml:brush xml:id="br0">
      <inkml:brushProperty name="width" value="0.05" units="cm"/>
      <inkml:brushProperty name="height" value="0.05" units="cm"/>
      <inkml:brushProperty name="color" value="#FF0066"/>
    </inkml:brush>
  </inkml:definitions>
  <inkml:trace contextRef="#ctx0" brushRef="#br0">9 51 6273,'-9'-2'5793,"10"-5"-514,2 7-4536,33 1 557,-22-1-963,0 0-1,0 0 1,0-1 0,0-1 0,22-6 0,0-1-23,1 1 0,0 2 0,0 1 0,0 2 0,1 2 0,-1 1 0,1 2 0,-1 2 0,61 13 0,-47-7 101,0-2 0,0-3 0,1-1-1,-1-3 1,1-3 0,74-10 0,-75 0 361,-43 9-539,1 0 1,-1 1-1,1 0 0,0 1 0,0 0 0,0 0 0,0 1 1,14 1-1,-13-1 104</inkml:trace>
</inkml:ink>
</file>

<file path=ppt/ink/ink2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38.571"/>
    </inkml:context>
    <inkml:brush xml:id="br0">
      <inkml:brushProperty name="width" value="0.05" units="cm"/>
      <inkml:brushProperty name="height" value="0.05" units="cm"/>
      <inkml:brushProperty name="color" value="#FF0066"/>
    </inkml:brush>
  </inkml:definitions>
  <inkml:trace contextRef="#ctx0" brushRef="#br0">353 53 3977,'-8'-7'-22,"2"2"860,1 1 0,-1-1 1,1 1-1,-1 0 0,-1 1 0,1-1 0,0 1 0,-1 0 1,0 1-1,0 0 0,1 0 0,-15-2 0,20 4-742,0 0 0,-1 1 0,1-1 0,0 1 0,0-1 0,-1 1 0,1 0 0,0-1 0,0 1-1,0 0 1,0 0 0,0 0 0,0 0 0,0 0 0,0 0 0,0 0 0,0 0 0,1 0 0,-1 0 0,-1 2 0,-8 11 60,-103 131 303,100-125-411,1 0 1,1 0-1,0 1 1,2 1-1,0-1 0,-7 33 1,8-15-43,-6 67 0,13-89 0,1 1 0,1 0 0,0-1 0,1 1 0,1-1 0,7 22 0,-7-30 79,0-1 0,1 0-1,0-1 1,0 1-1,1-1 1,0 0-1,0 0 1,1 0-1,0-1 1,0 0-1,0 0 1,1 0-1,0-1 1,0 0-1,0 0 1,1-1-1,12 6 1,-10-6 22,-1 0 1,2-1-1,-1 0 0,0-1 1,0 0-1,1 0 1,0-1-1,-1-1 1,1 0-1,-1 0 0,1-1 1,-1 0-1,1-1 1,10-3-1,-4 0-86,-1-1 0,1 0 0,-1-1 0,-1-1-1,0 0 1,0-1 0,0-1 0,-1 0 0,-1-1 0,0-1 0,0 0-1,-1-1 1,10-14 0,-5 7 274,-2-2-1,-1 0 1,0 0-1,-2-1 0,15-39 1,-22 47-125,0-1 0,-1 1 0,0-1 0,-2 0 0,0 0 0,0-1 0,-2 1 0,0 0 1,-5-32-1,3 36-107,-2 1 0,1-1-1,-2 1 1,0 0 0,0 0 0,-1 1 0,0-1 0,0 1 0,-2 1 0,1-1 0,-1 1 0,0 0 0,-1 1 0,0 0 0,0 1 0,-1-1 0,0 2 0,-12-7 0,7 5-84,0 1 0,0 0 0,0 1 0,0 1 0,-1 0 0,0 1 0,0 1 0,0 0 0,-1 2 0,1-1 0,0 2 0,-27 2-1,38-1-114,3-1-62,0 0 1,-1 0-1,1 1 1,0-1-1,0 1 1,0-1-1,-1 1 1,1 0-1,0 0 1,0 0-1,0 0 1,0 0-1,0 0 1,-2 3-1,1 7-963</inkml:trace>
</inkml:ink>
</file>

<file path=ppt/ink/ink2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40.669"/>
    </inkml:context>
    <inkml:brush xml:id="br0">
      <inkml:brushProperty name="width" value="0.05" units="cm"/>
      <inkml:brushProperty name="height" value="0.05" units="cm"/>
      <inkml:brushProperty name="color" value="#FF0066"/>
    </inkml:brush>
  </inkml:definitions>
  <inkml:trace contextRef="#ctx0" brushRef="#br0">410 103 5561,'-11'9'554,"10"-8"-381,-1 1 0,0 0 1,0-1-1,0 1 0,0-1 0,-1 0 1,1 0-1,0 0 0,-5 2 0,6-3-51,0 0-1,0-1 0,-1 1 0,1 0 0,0 0 1,0-1-1,0 1 0,0-1 0,0 1 0,0-1 1,0 0-1,0 1 0,0-1 0,0 0 0,0 1 1,1-1-1,-1 0 0,0 0 0,0 0 0,1 0 1,-1 0-1,0 0 0,1 0 0,-1 0 0,1 0 1,-1-2-1,-1-1 205,-1-1 1,0 1 0,0 0-1,0-1 1,0 1-1,-1 0 1,0 1 0,1-1-1,-1 1 1,-1 0-1,1 0 1,0 0 0,-1 0-1,0 1 1,1-1-1,-1 1 1,0 1 0,0-1-1,-8-1 1,11 4-275,-1-1-1,0 1 1,1 0 0,-1-1-1,0 1 1,1 1 0,-1-1 0,1 0-1,0 1 1,-1-1 0,1 1 0,0-1-1,0 1 1,-3 4 0,-9 5 45,-1 1-63,0 0 0,1 1-1,1 0 1,0 1-1,-14 21 1,3 0 141,-26 50 0,44-72-134,0 0 0,0 0 0,2 1 0,0-1-1,0 1 1,1 0 0,1 0 0,0 0 0,1 0-1,1 1 1,0-1 0,3 23 0,-1-28-30,0 0 0,0 1 1,1-1-1,0 0 0,0 0 0,1 0 0,0-1 1,1 0-1,0 1 0,0-1 0,1-1 1,0 1-1,0-1 0,1 0 0,0-1 0,0 0 1,1 0-1,-1 0 0,15 7 0,-8-6 23,0-1 0,0-1-1,0 0 1,1-1 0,0 0 0,0-2-1,0 0 1,0 0 0,0-1-1,0-1 1,0-1 0,0 0 0,0 0-1,0-2 1,0 0 0,0-1 0,-1 0-1,22-10 1,-21 7 117,0 0 0,0-2 1,-1 1-1,0-2 0,0 0 0,-1 0 0,-1-2 1,0 1-1,0-1 0,-1-1 0,-1 0 1,0-1-1,0 0 0,-2 0 0,0-1 0,10-24 1,-15 27 60,1 0 1,-1 0 0,-1 0 0,0 0 0,-1 0 0,-1 0-1,1 0 1,-2 0 0,0-1 0,0 1 0,-1 0 0,-1 0-1,0 0 1,0 1 0,-1-1 0,-9-16 0,3 7-118,-2 1-1,-1 0 1,0 1 0,-2 1 0,0 0 0,-1 1 0,-31-26 0,41 38-214,0 0 1,-1 1-1,0 0 1,0 0-1,0 1 1,0 0-1,0 0 1,-1 1-1,1 0 1,-1 0-1,1 0 1,-1 1-1,-14 0 1,15-2-2042,12-5 851</inkml:trace>
</inkml:ink>
</file>

<file path=ppt/ink/ink2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42.051"/>
    </inkml:context>
    <inkml:brush xml:id="br0">
      <inkml:brushProperty name="width" value="0.05" units="cm"/>
      <inkml:brushProperty name="height" value="0.05" units="cm"/>
      <inkml:brushProperty name="color" value="#FF0066"/>
    </inkml:brush>
  </inkml:definitions>
  <inkml:trace contextRef="#ctx0" brushRef="#br0">2 16 5977,'-1'-15'11568,"0"14"-11435,14 16 341,0 0 0,15 26 0,-11-15-222,22 25 820,-2 1 1,52 100-1,-78-127-927,0 0-1,-2 1 1,-1 1 0,-1-1 0,-1 1-1,-1 1 1,-1-1 0,-2 0-1,-1 1 1,-1 0 0,-1-1 0,-2 1-1,0-1 1,-2 0 0,-1 0 0,-18 48-1,18-56-114,-2 0 0,0 0 0,-1-1-1,-1 0 1,-1-1 0,0 0 0,-1-1 0,-22 23-1,33-38-73,1-1 0,0 1-1,-1-1 1,1 1-1,-1-1 1,1 0-1,0 1 1,-1-1-1,0 1 1,1-1-1,-1 0 1,1 0 0,-1 1-1,1-1 1,-1 0-1,1 0 1,-1 0-1,0 1 1,1-1-1,-1 0 1,1 0 0,-1 0-1,0 0 1,1 0-1,-1 0 1,0 0-1,1-1 1,-1 1-1,1 0 1,-1 0-1,0 0 1,1-1 0,-1 1-1,1 0 1,-1 0-1,1-1 1,-1 1-1,0-1 1,1 0-115,-1 0 1,0 0-1,1 0 1,-1-1-1,1 1 0,0 0 1,-1 0-1,1 0 1,0 0-1,0-1 1,-1 1-1,1 0 1,0 0-1,0-1 0,1 1 1,-1 0-1,1-3 1,9-16-980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13.804"/>
    </inkml:context>
    <inkml:brush xml:id="br0">
      <inkml:brushProperty name="width" value="0.05" units="cm"/>
      <inkml:brushProperty name="height" value="0.05" units="cm"/>
      <inkml:brushProperty name="color" value="#FF0066"/>
    </inkml:brush>
  </inkml:definitions>
  <inkml:trace contextRef="#ctx0" brushRef="#br0">1 30 8018,'16'29'4057,"-7"2"-2631,-8-28-1140,-1 0 52,1 0-1,-1 0 1,0 0-1,0 1 1,-1-1 0,1 0-1,0 0 1,-1 0-1,0 0 1,0 0 0,0 0-1,0 0 1,0 0-1,-1 0 1,-3 4 0,4-5-171,0 0 0,0 0 1,-1 1-1,1-1 0,1 0 1,-1 0-1,0 0 0,0 1 1,1-1-1,-1 0 0,1 1 1,0-1-1,0 3 0,0-7-98,0-1 0,1 1 0,-1-1-1,1 1 1,-1-1 0,1 1 0,0 0-1,0-1 1,0 1 0,0 0 0,0-1-1,1 1 1,-1 0 0,1 0 0,0 0-1,-1 0 1,4-2 0,35-30-273,-34 29 300,21-12-97,-26 17 4,0 0 0,0-1 0,0 1 1,-1 0-1,1-1 0,0 1 0,0-1 0,0 1 0,-1-1 1,1 0-1,0 1 0,0-1 0,-1 0 0,1 1 1,-1-1-1,1 0 0,0 0 0,-1 1 0,1-1 0,-1 0 1,0 0-1,1 0 0,-1 0 0,0 0 0,0 0 0,1 0 1,-1 0-1,0 1 0,0-1 0,0-2 0,22-24 111,-22 26-123,1-1 0,-1 0 1,1 1-1,0-1 1,-1 1-1,1-1 1,0 1-1,0-1 1,0 1-1,0-1 1,0 1-1,0 0 0,0 0 1,1 0-1,-1-1 1,0 1-1,1 0 1,-1 1-1,1-1 1,-1 0-1,1 0 1,-1 1-1,1-1 0,0 1 1,-1-1-1,1 1 1,-1-1-1,1 1 1,0 0-1,0 0 1,-1 0-1,1 0 1,0 0-1,-1 1 0,1-1 1,0 0-1,-1 1 1,1-1-1,0 1 1,-1-1-1,3 3 1,6 3-148,0 0 1,0 1 0,-1 1 0,0-1-1,9 11 1,5 4-636,-23-22 546,1 1 1,0-1-1,0 0 1,0 1-1,0-1 1,0 0-1,0 0 1,0 0-1,0 0 1,0 0-1,0 0 1,0 0 0,0 0-1,0 0 1,0 0-1,0 0 1,0-1-1,0 1 1,0 0-1,0-1 1,0 1-1,0-1 1,0 1-1,0-1 1,-1 0-1,1 1 1,0-1-1,1-1 1,3-9 876,-5 9-593</inkml:trace>
</inkml:ink>
</file>

<file path=ppt/ink/ink2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42.917"/>
    </inkml:context>
    <inkml:brush xml:id="br0">
      <inkml:brushProperty name="width" value="0.05" units="cm"/>
      <inkml:brushProperty name="height" value="0.05" units="cm"/>
      <inkml:brushProperty name="color" value="#FF0066"/>
    </inkml:brush>
  </inkml:definitions>
  <inkml:trace contextRef="#ctx0" brushRef="#br0">81 88 6593,'-58'-34'3082,"58"33"-2946,0 1 0,-1 0 1,1-1-1,-1 1 0,1 0 0,-1-1 0,1 1 0,-1 0 0,1-1 0,-1 1 0,1 0 0,-1 0 0,1 0 0,-1 0 0,0 0 0,1 0 0,-1 0 0,1 0 0,-1 0 0,1 0 0,-1 0 0,0 0 0,1 0 0,-1 0 0,1 0 0,-1 0 1,1 1-1,-1-1 0,1 0 0,-1 0 0,1 1 0,-1-1 0,1 0 0,-1 1 0,1-1 0,-1 0 0,1 1 0,0-1 0,-1 1 0,1-1 0,0 1 0,-1-1 0,1 1 0,0-1 0,0 1 0,-1-1 0,1 1 0,0-1 0,0 1 0,0 0 1,-1 26 2056,2-26-2361,0 15 503,1-1 1,7 26-1,1 4 431,-31-227-351,21 182-414,0-1 0,0 0 1,0 0-1,0 0 0,0 0 0,0 0 1,0 0-1,1 0 0,-1 0 1,0 1-1,0-1 0,1 0 0,-1 0 1,1 0-1,-1 0 0,1 1 1,-1-1-1,1 0 0,-1 0 0,1 1 1,0-1-1,-1 1 0,1-1 0,0 0 1,0 1-1,-1-1 0,1 1 1,0 0-1,0-1 0,0 1 0,-1 0 1,1-1-1,0 1 0,0 0 1,0 0-1,0 0 0,0 0 0,0 0 1,0 0-1,0 0 0,1 0 1,7 1 42,0 0 1,0 0 0,15 5 0,-2-1 70,-9-3-36,1 1 0,-1 0-1,1 1 1,13 5 0,-23-7-53,-1-1 0,0 0 0,0 1 0,0-1 0,0 1 0,-1 0 0,1 0 0,0 0 0,-1 0 0,1 1 0,-1-1-1,0 1 1,0-1 0,0 1 0,0 0 0,0 0 0,0 0 0,-1 0 0,1 0 0,-1 0 0,0 1 0,1 4 0,-2-6 23,-1 1 0,1-1 0,0 1 0,-1-1 0,0 1 0,0-1 0,0 0 0,0 1 0,0-1 0,0 0 0,0 0 0,-1 1 0,1-1 1,-1 0-1,1 0 0,-1-1 0,0 1 0,0 0 0,0-1 0,0 1 0,0-1 0,0 1 0,0-1 0,-1 0 0,1 0 0,0 0 0,-4 1 0,-7 3 139,0-1-1,0 0 0,-22 4 1,23-6-22,-1-1-733,22-1-1491,13-1 1081</inkml:trace>
</inkml:ink>
</file>

<file path=ppt/ink/ink2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45.614"/>
    </inkml:context>
    <inkml:brush xml:id="br0">
      <inkml:brushProperty name="width" value="0.05" units="cm"/>
      <inkml:brushProperty name="height" value="0.05" units="cm"/>
      <inkml:brushProperty name="color" value="#FF0066"/>
    </inkml:brush>
  </inkml:definitions>
  <inkml:trace contextRef="#ctx0" brushRef="#br0">113 21 5257,'-10'-10'5864,"10"9"-5490,0 0 1,-1 1 0,1-1-1,0 1 1,-1-1 0,1 1-1,-1-1 1,1 1-1,-1-1 1,1 1 0,-1-1-1,1 1 1,-1-1-1,0 1 1,1 0 0,-1-1-1,0 1 1,1 0 0,-1 0-1,0-1 1,1 1-1,-1 0 1,0 0 0,-1 0-1,0 2-291,-1 0-1,1 1 0,0-1 1,0 1-1,0-1 0,0 1 1,0 0-1,-1 3 0,-7 9-74,3-5 6,0-1-1,0 2 1,2-1 0,-1 1 0,1 0 0,1 0 0,0 0 0,0 0 0,-3 24 0,6-29 5,1 0 0,0 0-1,0 0 1,1 0 0,-1 0 0,1 0 0,0 0 0,1 0 0,0 0-1,0-1 1,0 1 0,1-1 0,-1 1 0,1-1 0,5 6-1,-6-8-3,1 0-1,0 0 0,1 0 1,-1 0-1,0-1 0,1 0 1,-1 1-1,1-1 0,0-1 1,0 1-1,0 0 0,0-1 1,0 0-1,0 0 0,0 0 0,0 0 1,0-1-1,0 0 0,1 0 1,-1 0-1,0 0 0,8-2 1,-1 0-60,-1 0 0,1-1 0,-1-1 0,1 0 1,-1 0-1,0-1 0,-1 0 0,11-8 0,8-7-1611,30-29 0,-57 48 1610,34-27-1049</inkml:trace>
</inkml:ink>
</file>

<file path=ppt/ink/ink2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46.043"/>
    </inkml:context>
    <inkml:brush xml:id="br0">
      <inkml:brushProperty name="width" value="0.05" units="cm"/>
      <inkml:brushProperty name="height" value="0.05" units="cm"/>
      <inkml:brushProperty name="color" value="#FF0066"/>
    </inkml:brush>
  </inkml:definitions>
  <inkml:trace contextRef="#ctx0" brushRef="#br0">1 0 10474,'4'11'6572,"17"16"-4859,-15-19-789,6 12-107,-1 0 1,-1 0-1,-1 2 0,11 33 1,17 94-73,-22-82-501,-13-56-239,0-2-93,0 0-1,1 0 1,0 0 0,0 0 0,7 13 0,-9-20-83,0-1 0,0 0 0,0 1 1,0-1-1,0 0 0,0 0 0,0 0 1,1 0-1,-1 0 0,0 0 0,0 0 1,1 0-1,-1-1 0,1 1 0,-1-1 1,1 1-1,-1-1 0,1 1 1,-1-1-1,1 0 0,-1 1 0,1-1 1,0 0-1,-1 0 0,1 0 0,-1 0 1,1-1-1,-1 1 0,1 0 0,-1-1 1,1 1-1,-1-1 0,1 1 0,-1-1 1,1 0-1,-1 0 0,0 0 1,1 1-1,1-3 0,17-9-1159</inkml:trace>
</inkml:ink>
</file>

<file path=ppt/ink/ink2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46.711"/>
    </inkml:context>
    <inkml:brush xml:id="br0">
      <inkml:brushProperty name="width" value="0.05" units="cm"/>
      <inkml:brushProperty name="height" value="0.05" units="cm"/>
      <inkml:brushProperty name="color" value="#FF0066"/>
    </inkml:brush>
  </inkml:definitions>
  <inkml:trace contextRef="#ctx0" brushRef="#br0">58 262 10362,'1'-4'7916,"-6"10"-4734,-9 17-2515,7-8-522,-20 48 320,26-60-457,0 0 0,0 0 0,0 0 1,0 0-1,1 0 0,0 0 0,-1 0 0,1 0 0,0 0 0,0 0 0,1 1 1,-1-1-1,1 0 0,-1 0 0,1 0 0,0 0 0,0-1 0,0 1 0,2 3 1,-2-5-14,-1 0 0,1-1 0,-1 1 0,1 0 0,0-1 0,-1 1 0,1 0 0,0-1 0,-1 1 0,1-1 0,0 1 0,0-1 0,0 1 0,0-1 0,-1 0 0,1 0 0,0 1 1,0-1-1,0 0 0,0 0 0,0 0 0,0 0 0,0 0 0,0 0 0,0 0 0,0 0 0,0 0 0,-1 0 0,1 0 0,0-1 0,0 1 0,0 0 0,0-1 0,0 1 0,-1-1 1,1 1-1,0-1 0,0 1 0,-1-1 0,1 0 0,0 1 0,-1-1 0,1 0 0,0 1 0,-1-1 0,1 0 0,-1 0 0,1-1 0,3-3-50,-1 0-1,0 0 1,0-1 0,-1 1-1,4-10 1,-5 10 9,0-1 0,1 0 0,0 1-1,0-1 1,1 1 0,-1 0 0,1 0 0,7-10 0,43 1 197,-28-1-8,0 0 0,-1-2-1,-1 0 1,-1-2 0,25-26 0,-41 40-27,-1-1 0,1 1-1,0 1 1,0-1 0,0 1-1,0 0 1,1 0 0,0 1-1,0 0 1,12-4 0,-18 7-100,-1 0 1,1 0 0,-1 0 0,1 0 0,-1 0 0,1 0 0,-1 0-1,1 0 1,-1 0 0,1 0 0,-1 0 0,0 0 0,1 0 0,-1 0-1,1 0 1,-1 1 0,1-1 0,-1 0 0,1 0 0,-1 1 0,0-1-1,1 0 1,-1 0 0,1 1 0,-1-1 0,0 0 0,1 1 0,-1-1 0,0 1-1,0-1 1,1 0 0,-1 1 0,4 20 302,-10 20 83,3-32-322,0 0 0,-1 1 0,0-2-1,-10 17 1,13-23-74,-1 1 0,0 0 0,0-1 0,0 1 0,0-1 0,-1 0 0,1 0 0,-1 0 0,1 0 0,-1 0 0,0 0 0,0-1 0,1 1-1,-1-1 1,0 0 0,0 0 0,-1 0 0,-3 1 0,7-2-6,0 0 0,0 0 0,0 0-1,-1 0 1,1 0 0,0 0 0,0 0 0,0 0-1,0 0 1,-1 0 0,1 0 0,0 0 0,0 0-1,0 0 1,0 0 0,-1 0 0,1 0 0,0 0-1,0 0 1,0 0 0,0 0 0,0 0 0,-1-1-1,1 1 1,0 0 0,0 0 0,0 0 0,0 0-1,0 0 1,0 0 0,0-1 0,-1 1 0,1 0-1,0 0 1,0 0 0,0 0 0,0 0 0,0-1-1,0 1 1,0 0 0,0 0 0,0 0 0,0-1-1,4-8-39,10-11-59,-13 18 89,12-13-32,2 0 0,-1 1 1,2 1-1,19-14 1,-16 13 28,1-2 0,21-23 0,-26 23-29,-5 3 117,2 0 1,0 1-1,0 1 1,26-19-1,-35 28-6,0 0-1,0 0 0,1 1 0,-1-1 1,0 1-1,1 0 0,-1-1 0,0 2 1,1-1-1,-1 0 0,1 1 0,0 0 1,-1-1-1,1 1 0,-1 1 0,1-1 1,-1 0-1,1 1 0,-1 0 0,1 0 1,-1 0-1,1 0 0,-1 1 0,0-1 1,0 1-1,0 0 0,0 0 0,0 0 1,3 3-1,-4-4-31,0 1 0,0 0 1,0 0-1,0 0 0,0 0 0,-1 0 1,1 1-1,-1-1 0,1 0 0,-1 1 1,0-1-1,0 1 0,0-1 0,-1 1 1,1-1-1,0 1 0,-1 0 0,0-1 1,1 5-1,-2-2-4,0 1 0,0-1 0,0 0 0,0 0 0,-1-1-1,1 1 1,-1 0 0,-1 0 0,-4 7 0,-1 0-50,0-1-1,-1 0 0,0 0 1,-1-1-1,0 0 0,-21 14 1,18-15-1092,-1-1 0,-19 9-1,23-15-1431,7-7 1058</inkml:trace>
</inkml:ink>
</file>

<file path=ppt/ink/ink2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47.185"/>
    </inkml:context>
    <inkml:brush xml:id="br0">
      <inkml:brushProperty name="width" value="0.05" units="cm"/>
      <inkml:brushProperty name="height" value="0.05" units="cm"/>
      <inkml:brushProperty name="color" value="#FF0066"/>
    </inkml:brush>
  </inkml:definitions>
  <inkml:trace contextRef="#ctx0" brushRef="#br0">24 0 6609,'-12'0'4129,"2"4"-80,9 7-2088,2 6-57,7 16-296,3 5-151,5 13-177,2-4-208,-1 2-496,-1-6-160,0-5-328,-2-3-8,-6-8-208,0-4-264,-5-12-768,-2 1-464,-4-17-1233,0 0 1729</inkml:trace>
</inkml:ink>
</file>

<file path=ppt/ink/ink2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47.584"/>
    </inkml:context>
    <inkml:brush xml:id="br0">
      <inkml:brushProperty name="width" value="0.05" units="cm"/>
      <inkml:brushProperty name="height" value="0.05" units="cm"/>
      <inkml:brushProperty name="color" value="#FF0066"/>
    </inkml:brush>
  </inkml:definitions>
  <inkml:trace contextRef="#ctx0" brushRef="#br0">0 148 10146,'0'-4'4497,"24"-7"-2064,9-8-121,16-4-399,10-3-209,-7 3-640,-6 4-336,-10 4-560,-6 7-256,-11 8-736,-6 5-344,-13 9-1617,-6-1 1697</inkml:trace>
  <inkml:trace contextRef="#ctx0" brushRef="#br0" timeOffset="1">111 507 11258,'-16'22'5466,"16"-5"-2282,21-14-1135,6-6-361,20-13-704,4-6-272,3-3-344,-4 1-279,-7 4-642,-7 7-447,-12 7-824,-7 4-945,-15 23 1777</inkml:trace>
</inkml:ink>
</file>

<file path=ppt/ink/ink2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48.215"/>
    </inkml:context>
    <inkml:brush xml:id="br0">
      <inkml:brushProperty name="width" value="0.05" units="cm"/>
      <inkml:brushProperty name="height" value="0.05" units="cm"/>
      <inkml:brushProperty name="color" value="#FF0066"/>
    </inkml:brush>
  </inkml:definitions>
  <inkml:trace contextRef="#ctx0" brushRef="#br0">20 252 10690,'-4'2'6077,"3"9"-2930,4 25-1884,-1-3-335,-8 24-179,1-29-314,2-62-375,0 9-54,1 0 0,1-1 0,5-39 0,-4 65-6,0-1 0,0 0 0,-1 1 0,1-1 0,0 1 0,0-1 0,0 1 0,0-1 0,1 1 0,-1-1 0,0 1 0,0-1 0,0 1 0,0-1 0,0 1 0,1-1 0,-1 1 0,0-1 0,0 1 0,1-1 0,-1 1 0,0-1 0,1 1 0,-1 0 0,1-1 0,-1 1 0,0 0 0,1-1 0,-1 1 0,1 0 0,-1-1 0,1 1 0,-1 0 0,1 0 0,-1 0 0,1-1 0,-1 1 0,1 0 0,-1 0 0,1 0 0,0 0 0,-1 0 0,1 0 0,-1 0 0,1 0 0,0 1 0,26 18 21,0 0 71,-22-18-81,-1 1 0,1-1 1,0 0-1,0 0 0,1-1 0,-1 0 0,0 0 0,0 0 0,0 0 0,0-1 0,0 0 0,0 0 0,0 0 0,0 0 0,0-1 0,-1 0 0,1 0 1,0 0-1,-1-1 0,0 0 0,0 1 0,1-1 0,-1-1 0,-1 1 0,1-1 0,-1 1 0,5-6 0,4-9-3,0-1 0,-1 0 0,0 0 0,14-41-1,-13 33 18,-10 22-14,-1 0 14,1 1-1,-1-1 1,1 1-1,1 0 1,-1-1-1,1 1 1,-1 0-1,1 0 0,0 1 1,1-1-1,-1 1 1,7-6-1,-9 9 2,0 0-1,0 0 1,0 0 0,0 0-1,0 0 1,0 0-1,1 0 1,-1 0 0,0 0-1,0 0 1,0 1-1,0-1 1,0 0 0,0 1-1,0-1 1,0 1-1,-1-1 1,1 1 0,0 0-1,0-1 1,0 1-1,0 0 1,-1 0 0,1-1-1,0 1 1,-1 0-1,1 0 1,0 2 0,19 31 301,-16-25-267,4 7-57,-4-7-285,1 0 0,0 1 0,0-1 0,1-1 1,0 1-1,8 7 0,-13-15 145,-1-1 0,1 1 1,-1-1-1,1 1 0,0-1 0,-1 1 0,1-1 1,-1 1-1,1-1 0,0 0 0,0 1 1,-1-1-1,1 0 0,0 0 0,-1 1 0,1-1 1,0 0-1,0 0 0,0 0 0,-1 0 1,1 0-1,0 0 0,0 0 0,-1 0 0,1 0 1,0-1-1,0 1 0,-1 0 0,2-1 0,10-8-1176</inkml:trace>
</inkml:ink>
</file>

<file path=ppt/ink/ink2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48.697"/>
    </inkml:context>
    <inkml:brush xml:id="br0">
      <inkml:brushProperty name="width" value="0.05" units="cm"/>
      <inkml:brushProperty name="height" value="0.05" units="cm"/>
      <inkml:brushProperty name="color" value="#FF0066"/>
    </inkml:brush>
  </inkml:definitions>
  <inkml:trace contextRef="#ctx0" brushRef="#br0">4 1 7346,'-3'9'4625,"3"9"504,0 4-2577,0 2-991,3 6-169,8 0-392,2-2-312,2 1-408,-4-7-96,-4-5-328,-6-2-280,-1-9-648,0-1-424,2-9-921,-2 1-31,0 2 1927</inkml:trace>
</inkml:ink>
</file>

<file path=ppt/ink/ink2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49.087"/>
    </inkml:context>
    <inkml:brush xml:id="br0">
      <inkml:brushProperty name="width" value="0.05" units="cm"/>
      <inkml:brushProperty name="height" value="0.05" units="cm"/>
      <inkml:brushProperty name="color" value="#FF0066"/>
    </inkml:brush>
  </inkml:definitions>
  <inkml:trace contextRef="#ctx0" brushRef="#br0">10 448 8706,'-9'-47'3318,"9"46"-3215,0 0 0,0 0 0,1 0 0,-1 1 0,0-1 0,1 0 0,-1 0-1,0 0 1,1 0 0,0 0 0,-1 1 0,1-1 0,-1 0 0,1 0 0,0 1 0,-1-1 0,1 0 0,0 1 0,0-1 0,0 1 0,-1-1 0,1 1 0,0 0 0,0-1 0,0 1 0,0 0-1,0-1 1,0 1 0,1 0 0,5-3 487,1-1-292,0 0 0,0-1-1,-1 0 1,0 0 0,0-1 0,0 0 0,0 0-1,-1-1 1,0 1 0,-1-2 0,1 1 0,-1 0-1,-1-1 1,1 0 0,-1 0 0,-1 0 0,0-1-1,0 1 1,0-1 0,-1 0 0,0 0 0,0-16-1,-2-76 165,2 126 172,0-1 0,1 1 1,7 25-1,-7-37-596,0 0 1,2 0-1,-1 0 1,2 0-1,-1-1 1,2 0-1,-1 0 1,12 13-1,-17-23-158,1 0 0,-1 0 0,1-1 0,-1 1 0,1-1 1,0 0-1,0 1 0,0-1 0,0 0 0,0 0 0,0 0 0,0 0 0,0 0 0,0-1 0,0 1 0,0-1 0,1 1 0,-1-1 0,0 0 0,5 0 0,-4-1-292,-1 1-1,1-1 0,0 0 0,0 0 0,0 0 1,-1-1-1,1 1 0,-1-1 0,1 1 1,-1-1-1,1 0 0,-1 0 0,0 0 0,0 0 1,3-4-1,11-16-909</inkml:trace>
  <inkml:trace contextRef="#ctx0" brushRef="#br0" timeOffset="1">504 4 9858,'-2'-3'6103,"-3"6"-3896,-4 7-775,4-3-1069,0 0 0,1 1 1,1-1-1,-1 1 0,1 0 0,1 0 0,-1 0 0,1 0 0,0 0 1,1 1-1,0-1 0,1 1 0,0-1 0,0 0 0,0 1 0,4 13 1,-3-16-333,0-1 0,0 0 0,1 0 0,0 0 1,0 0-1,0 0 0,1 0 0,0-1 0,-1 1 1,2-1-1,-1 0 0,0 0 0,1 0 0,0 0 1,0 0-1,0-1 0,0 0 0,1 0 0,-1 0 0,1 0 1,0-1-1,0 0 0,0 0 0,0 0 0,0 0 1,0-1-1,7 1 0,-6-1-206,0 0 1,0-1-1,0 0 0,-1 0 1,1-1-1,0 0 0,0 0 1,-1 0-1,1 0 1,-1-1-1,1 0 0,-1 0 1,6-3-1,-3 0-812,0-1 0,0 1 0,-1-1-1,0-1 1,0 1 0,-1-1 0,9-11 0,8-10-299</inkml:trace>
</inkml:ink>
</file>

<file path=ppt/ink/ink2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49.536"/>
    </inkml:context>
    <inkml:brush xml:id="br0">
      <inkml:brushProperty name="width" value="0.05" units="cm"/>
      <inkml:brushProperty name="height" value="0.05" units="cm"/>
      <inkml:brushProperty name="color" value="#FF0066"/>
    </inkml:brush>
  </inkml:definitions>
  <inkml:trace contextRef="#ctx0" brushRef="#br0">117 5 10386,'-6'11'4833,"0"5"-2360,7 3-601,4 2-287,4 4-257,1 2-120,1 1-368,0 2-208,-3-3-360,1-3-128,-2-5-120,-3-2 8,-4-7-312,0-1-248,-4-7-736,-4-2-424,-3-5-1177,6-9 1769</inkml:trace>
  <inkml:trace contextRef="#ctx0" brushRef="#br0" timeOffset="1">0 50 11274,'8'1'4865,"5"-2"-2696,7-6-529,4-2-167,3-1-497,0 2-256,-5 2-576,2 1-416,-10 0-1200,-3 5-633,-3 10 1113</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12.254"/>
    </inkml:context>
    <inkml:brush xml:id="br0">
      <inkml:brushProperty name="width" value="0.05" units="cm"/>
      <inkml:brushProperty name="height" value="0.05" units="cm"/>
      <inkml:brushProperty name="color" value="#FF0066"/>
    </inkml:brush>
  </inkml:definitions>
  <inkml:trace contextRef="#ctx0" brushRef="#br0">14 48 6185,'-2'33'2310,"2"-33"-2252,0 0 1,0 1-1,0-1 0,0 0 0,0 0 1,0 0-1,0 1 0,0-1 1,-1 0-1,1 0 0,0 0 0,0 1 1,0-1-1,0 0 0,0 0 0,0 0 1,0 0-1,0 0 0,0 1 0,-1-1 1,1 0-1,0 0 0,0 0 0,0 0 1,0 0-1,-1 0 0,1 1 0,0-1 1,0 0-1,0 0 0,0 0 1,-1 0-1,1 0 0,0 0 0,0 0 1,0 0-1,-1 0 0,1 0 0,0 0 1,0 0-1,0 0 0,0 0 0,-1 0 1,1 0-1,0 0 0,0 0 0,0 0 1,-1 0-1,1 0 0,0-1 1,0 1-1,0 0 0,0 0 0,0 0 1,-1 0-1,1 0 0,0 0 0,0-1 1,0 1-1,0 0 0,0 0 0,0 0 1,-1 0-1,1 0 0,0-1 0,0 1 1,0 0-1,0-1 101,0 1 1,-1 0-1,1 0 1,0-1-1,0 1 1,-1 0-1,1-1 1,0 1-1,0 0 1,0-1-1,0 1 1,0-1-1,0 1 0,0 0 1,-1-1-1,1 1 1,0-1-1,0 1 1,0 0-1,0-1 1,1 1-1,-1 0 1,0-1-1,0 1 1,0-1-1,0 1 1,0 0-1,0-1 1,1 1-1,-1 0 0,0-1 1,0 1-1,0 0 1,1-1-1,-1 1 1,1-1-1,103-62 2351,-103 62-2495,0 0 0,0 1 0,0-1 0,1 1-1,-1-1 1,0 1 0,0-1 0,1 1 0,-1 0 0,0 0 0,0-1 0,1 1-1,-1 0 1,0 0 0,1 0 0,-1 1 0,0-1 0,1 0 0,-1 0-1,0 1 1,0-1 0,1 1 0,-1-1 0,0 1 0,0-1 0,0 1 0,0 0-1,0 0 1,0-1 0,0 1 0,0 0 0,0 0 0,0 0 0,1 2-1,0-1-13,-1 1 0,0 0 0,1-1 0,-1 1 0,0 0 0,-1-1 0,1 1-1,0 0 1,-1 0 0,0 0 0,1 0 0,-1 0 0,0-1 0,-1 7 0,-2-1 11,-1 1 1,1 0 0,-2-1 0,-8 15 0,-21 20 34,28-37-41,0 1 0,0 0 0,1 0 0,0 1 0,0 0 0,1 0 0,0 0 0,-6 17 0,14-25 315,1-1 0,-1 0 0,1 0 0,-1 0 0,1-1 0,-1 1 0,0-1 0,1 0 0,4-4 0,56-27 175,33-18 273,-33 25-4200,-37 17 2162</inkml:trace>
</inkml:ink>
</file>

<file path=ppt/ink/ink2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49.995"/>
    </inkml:context>
    <inkml:brush xml:id="br0">
      <inkml:brushProperty name="width" value="0.05" units="cm"/>
      <inkml:brushProperty name="height" value="0.05" units="cm"/>
      <inkml:brushProperty name="color" value="#FF0066"/>
    </inkml:brush>
  </inkml:definitions>
  <inkml:trace contextRef="#ctx0" brushRef="#br0">3 113 8994,'-2'33'5057,"11"-19"-712,4-7-1376,8-11-1385,-1-10-432,4-6-592,3-6-136,0-5-736,-2-1-744,-9-8 664</inkml:trace>
</inkml:ink>
</file>

<file path=ppt/ink/ink2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50.954"/>
    </inkml:context>
    <inkml:brush xml:id="br0">
      <inkml:brushProperty name="width" value="0.05" units="cm"/>
      <inkml:brushProperty name="height" value="0.05" units="cm"/>
      <inkml:brushProperty name="color" value="#FF0066"/>
    </inkml:brush>
  </inkml:definitions>
  <inkml:trace contextRef="#ctx0" brushRef="#br0">775 1995 7034,'3'3'347,"1"0"1,-1 0 0,1-1 0,-1 1 0,1-1 0,0 0-1,0 0 1,0 0 0,0 0 0,0-1 0,1 1 0,-1-1 0,0 0-1,8 0 1,8 1 186,40-1-1,-42-1-48,84-1 615,145-5 607,-197 2-1367,-1-2 0,97-26-1,-87 13 46,-2-3 0,0-2 0,-2-3 0,94-61 0,-76 36 180,-2-3 1,106-106-1,-158 141-539,-2 0 0,0-2 0,-1 0 0,-1-1 0,-1 0 0,-1-1 0,-1-1 0,-1 0 0,-2 0 0,0-1 1,-2 0-1,6-35 0,-4 7 0,-3 0 0,-3 0 0,-1 0 0,-3 0 0,-3 0 0,-20-105 0,14 115 19,-3 0 0,-1 1-1,-2 0 1,-2 1 0,-1 1 0,-3 1-1,-1 1 1,-46-59 0,52 78-18,-2 0 1,0 1-1,-1 1 0,-1 1 0,-1 1 0,0 1 1,-32-17-1,19 15-17,-2 1 0,1 2 0,-2 2 0,-53-11 0,-4 8 18,-1 4 0,0 5 0,-121 6 0,154 3-7,0 3 0,0 2 0,1 3 0,0 2 0,1 4 0,1 2 0,0 2-1,-64 34 1,81-32-20,2 1-1,1 1 0,1 3 0,1 1 0,1 2 1,2 1-1,1 2 0,2 2 0,1 0 0,2 2 1,-32 56-1,34-42 8,2 1-1,2 1 1,3 1 0,2 0-1,-20 113 1,26-85 4,3 0 0,5 1 0,8 130 1,0-169 77,2-1 1,1 1 0,3-1 0,2 0 0,1-1 0,2-1 0,3 0 0,28 50 0,-31-66-9,1-1-1,1-1 1,1 0 0,2-1-1,0-2 1,1 0 0,1-1-1,1 0 1,1-2 0,0-1-1,2-2 1,-1 0 0,41 16-1,-27-17-27,1-2 0,0-1 0,1-2 0,0-2 0,0-2 0,47 0 0,-8-6-705,0-3 0,96-18 0,-43-3-130</inkml:trace>
</inkml:ink>
</file>

<file path=ppt/ink/ink2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51.916"/>
    </inkml:context>
    <inkml:brush xml:id="br0">
      <inkml:brushProperty name="width" value="0.05" units="cm"/>
      <inkml:brushProperty name="height" value="0.05" units="cm"/>
      <inkml:brushProperty name="color" value="#FF0066"/>
    </inkml:brush>
  </inkml:definitions>
  <inkml:trace contextRef="#ctx0" brushRef="#br0">18 4 9586,'-1'-1'171,"1"1"0,0 0 0,-1-1 0,1 1 0,0 0 0,-1 0 0,1 0 0,0-1 0,-1 1 0,1 0 0,-1 0 0,1 0 0,0 0 0,-1 0 0,1 0 0,-1 0 0,1 0 1,0 0-1,-1 0 0,1 0 0,-1 0 0,1 0 0,-1 0 0,1 0 0,0 0 0,-1 0 0,1 0 0,0 1 0,-1-1 0,1 0 0,-1 0 0,1 0 0,0 1 0,-1-1 0,1 0 0,0 1 0,-1-1 0,-1 20 2761,11 33-1204,-7-46-1126,11 37 369,2 0-1,3 0 1,29 54 0,6 14-705,-51-107-308,-1-3-44,1 0 1,-1 0-1,0 0 1,0 0-1,-1 0 1,1 1-1,0-1 1,-1 0-1,1 1 1,-1-1-1,0 1 1,0 3 0,-25-28-5249,10 7 2383,-12 1 1304</inkml:trace>
</inkml:ink>
</file>

<file path=ppt/ink/ink2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52.366"/>
    </inkml:context>
    <inkml:brush xml:id="br0">
      <inkml:brushProperty name="width" value="0.05" units="cm"/>
      <inkml:brushProperty name="height" value="0.05" units="cm"/>
      <inkml:brushProperty name="color" value="#FF0066"/>
    </inkml:brush>
  </inkml:definitions>
  <inkml:trace contextRef="#ctx0" brushRef="#br0">0 527 9706,'0'0'155,"1"1"0,-1-1-1,0 0 1,1 1 0,-1-1 0,1 0 0,-1 0 0,0 0-1,1 1 1,-1-1 0,1 0 0,-1 0 0,1 0-1,-1 0 1,0 0 0,1 0 0,-1 0 0,1 0-1,-1 0 1,1 0 0,-1 0 0,1 0 0,-1 0-1,0 0 1,1 0 0,-1 0 0,1 0 0,-1-1-1,1 1 1,-1 0 0,0 0 0,1 0 0,-1-1-1,0 1 1,1-1 0,21-9 888,120-82 3202,131-110 0,-2-1-2797,-263 198-1379,-7 3-220,0 1 1,0 0-1,1 0 0,-1 0 1,0 0-1,0 0 1,1 0-1,-1 0 0,1 1 1,-1-1-1,0 0 0,1 1 1,0-1-1,-1 1 0,1 0 1,-1-1-1,1 1 1,-1 0-1,1 0 0,0 0 1,-1 0-1,1 0 0,-1 0 1,1 1-1,0-1 0,-1 0 1,1 1-1,-1-1 0,1 1 1,-1 0-1,1-1 1,1 2-1,10 7-171</inkml:trace>
</inkml:ink>
</file>

<file path=ppt/ink/ink2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53.194"/>
    </inkml:context>
    <inkml:brush xml:id="br0">
      <inkml:brushProperty name="width" value="0.05" units="cm"/>
      <inkml:brushProperty name="height" value="0.05" units="cm"/>
      <inkml:brushProperty name="color" value="#FF0066"/>
    </inkml:brush>
  </inkml:definitions>
  <inkml:trace contextRef="#ctx0" brushRef="#br0">125 41 10082,'-17'-36'4010,"17"36"-3940,0-1-1,-1 1 1,1 0 0,0-1-1,-1 1 1,1 0-1,0-1 1,-1 1-1,1 0 1,0 0 0,-1-1-1,1 1 1,0 0-1,-1 0 1,1 0-1,-1 0 1,1-1-1,-1 1 1,1 0 0,0 0-1,-1 0 1,1 0-1,-1 0 1,1 0-1,-1 0 1,1 0 0,-1 0-1,1 0 1,0 0-1,-1 1 1,1-1-1,-1 0 1,1 0-1,-1 0 1,1 0 0,-1 1-1,-12 11 1193,11-10-993,-7 9 273,0 1 0,0 0 0,1 1 0,1 0-1,0 0 1,1 0 0,0 1 0,-6 22 0,11-31-407,0 1 1,0-1-1,0 1 1,0 0 0,1-1-1,0 1 1,1 0-1,-1-1 1,1 1 0,0-1-1,2 8 1,-1-10-66,-1 1 0,1-1 1,0 0-1,0 0 0,0 0 1,0 0-1,0 0 0,1 0 0,0-1 1,-1 1-1,1-1 0,0 1 1,0-1-1,0 0 0,0 0 0,1-1 1,-1 1-1,7 1 0,0 1-34,0-2 0,1 0-1,-1 0 1,1-1 0,-1 0 0,1 0-1,0-1 1,-1-1 0,1 0 0,-1 0-1,21-6 1,5-5-477,-1 0-1,36-19 1,-13 5 492,-11 8 98</inkml:trace>
</inkml:ink>
</file>

<file path=ppt/ink/ink2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54.031"/>
    </inkml:context>
    <inkml:brush xml:id="br0">
      <inkml:brushProperty name="width" value="0.05" units="cm"/>
      <inkml:brushProperty name="height" value="0.05" units="cm"/>
      <inkml:brushProperty name="color" value="#FF0066"/>
    </inkml:brush>
  </inkml:definitions>
  <inkml:trace contextRef="#ctx0" brushRef="#br0">4 194 9802,'-1'3'562,"0"0"0,1 0-1,-1 0 1,1 0 0,0 0-1,0 0 1,0 0 0,0 0-1,0 0 1,1 0 0,-1 0 0,1 0-1,0 0 1,0 0 0,2 4-1,25 48 1093,-13-28-647,-7-9-652,-1 0-1,7 22 1,-13-55-282,1-1 0,7-28 0,-5 23-50,8-40-47,14-62-258,-25 119 270,0 1 1,0 0-1,0-1 0,1 1 1,-1 0-1,1 0 0,0 0 0,4-6 1,-5 8 8,0 0 1,0 0-1,1 0 1,-1 0-1,0 1 1,0-1-1,0 0 1,0 0-1,1 1 1,-1-1-1,0 1 1,1-1 0,-1 1-1,1 0 1,-1-1-1,3 1 1,-1 0 2,-1 1 1,1 0-1,0 0 1,-1-1-1,1 1 0,-1 1 1,1-1-1,-1 0 1,1 1-1,-1-1 1,0 1-1,0 0 1,0-1-1,0 1 1,0 0-1,0 0 0,0 1 1,-1-1-1,1 0 1,-1 1-1,2 3 1,3 6 32,0 0 0,-2 1 0,1 0 0,-2-1-1,0 2 1,0-1 0,-1 0 0,-1 0 0,1 17 0,-6-26 14,0-15 58,3-3-98,0-1 0,1 0-1,1 0 1,1 0 0,0 1-1,1-1 1,6-18-1,-7 25-6,1 0 0,0 1 0,0-1 0,1 1 0,0-1 0,1 1 0,-1 0 0,1 1 0,0-1 0,1 1 0,0 0 0,0 1-1,0-1 1,1 1 0,6-5 0,-11 9 2,0 1 1,0-1-1,0 0 0,-1 0 0,1 1 1,0-1-1,0 1 0,0-1 0,0 1 0,0 0 1,0 0-1,0 0 0,0 0 0,0 0 1,0 0-1,0 1 0,0-1 0,0 1 0,0-1 1,0 1-1,0 0 0,-1 0 0,1 0 1,0 0-1,0 0 0,-1 0 0,1 0 1,-1 0-1,1 1 0,-1-1 0,1 1 0,-1-1 1,0 1-1,0 0 0,0-1 0,2 4 1,4 8 28,-1 0 1,0 1 0,0-1 0,3 17 0,-2-10 29,-6-17-148,0 1 1,0-1-1,1 0 1,-1 0-1,1 0 0,0 0 1,0 0-1,0 0 1,0 0-1,0 0 0,6 4 1,-7-7-33,0 1 1,0-1-1,1 1 1,-1-1-1,0 0 1,1 1-1,-1-1 1,1 0-1,-1 0 1,0 0 0,1 0-1,-1 0 1,1 0-1,-1 0 1,0 0-1,1-1 1,-1 1-1,0 0 1,1-1-1,-1 1 1,0-1-1,0 0 1,1 1-1,-1-1 1,0 0-1,0 0 1,0 0-1,0 0 1,0 0-1,0 0 1,0 0-1,1-1 1,12-12-238</inkml:trace>
</inkml:ink>
</file>

<file path=ppt/ink/ink2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54.449"/>
    </inkml:context>
    <inkml:brush xml:id="br0">
      <inkml:brushProperty name="width" value="0.05" units="cm"/>
      <inkml:brushProperty name="height" value="0.05" units="cm"/>
      <inkml:brushProperty name="color" value="#FF0066"/>
    </inkml:brush>
  </inkml:definitions>
  <inkml:trace contextRef="#ctx0" brushRef="#br0">1 221 9682,'12'-16'2399,"1"0"0,14-14-1,26-30 1755,-50 55-3973,1 0-1,-1-1 0,1 0 1,-1 1-1,-1-1 0,1 0 1,-1 0-1,-1-1 1,3-8-1,-4 14-173,0 0 0,1 0 1,-1 0-1,0 0 0,0 0 0,0 0 0,0 0 1,0 0-1,0 0 0,0 0 0,0 0 1,0 0-1,0 0 0,-1 0 0,1 0 1,0 0-1,-1 0 0,1 0 0,-1 0 0,1 0 1,-1 0-1,1 0 0,-1 0 0,0 1 1,1-1-1,-1 0 0,0 0 0,0 1 0,0-1 1,1 0-1,-1 1 0,0-1 0,0 1 1,-1-1-1,0 1-4,0 0 0,1 0 0,-1 0 0,0 0 0,0 1-1,1-1 1,-1 0 0,0 1 0,1-1 0,-1 1 0,0 0 0,1 0 0,-1 0 0,1-1 0,-1 1 0,1 1 0,0-1 0,-1 0 0,1 0 0,-2 2 0,-3 5 51,1 0 0,-1 1 1,2-1-1,-1 1 1,1 0-1,0 1 0,1-1 1,0 0-1,0 1 0,1 0 1,1 0-1,0 0 1,0-1-1,0 1 0,2 0 1,1 19-1,-1-21 15,1 0 0,-1-1 0,1 1 0,1-1 0,-1 0 0,1 0 0,0 0 0,1 0 0,0 0 0,5 7 0,-6-11-60,0 1 1,0-1 0,1 1 0,0-1-1,-1 0 1,1 0 0,0-1 0,0 1-1,0-1 1,1 0 0,-1 0 0,1 0-1,-1-1 1,1 0 0,-1 0-1,1 0 1,5 1 0,-5-2-127,-1 0-1,0 0 1,1 0-1,-1-1 1,0 1-1,0-1 1,0 0-1,1-1 1,-1 1-1,0 0 1,-1-1-1,1 0 1,0 0-1,0 0 1,-1-1-1,1 1 1,-1-1-1,4-3 1,-1 0-630,-1-1-1,0 1 1,0-1 0,0 0-1,-1-1 1,0 1 0,0-1-1,3-10 1,4-18-1103</inkml:trace>
</inkml:ink>
</file>

<file path=ppt/ink/ink2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55.167"/>
    </inkml:context>
    <inkml:brush xml:id="br0">
      <inkml:brushProperty name="width" value="0.05" units="cm"/>
      <inkml:brushProperty name="height" value="0.05" units="cm"/>
      <inkml:brushProperty name="color" value="#FF0066"/>
    </inkml:brush>
  </inkml:definitions>
  <inkml:trace contextRef="#ctx0" brushRef="#br0">1 263 7386,'7'34'7229,"5"-2"-4275,5 25-783,-11-21-1351,-4-21-465,0 0-1,8 26 0,-10-41-352,0 0-1,0 0 1,0 1-1,0-1 1,0 0-1,0 0 0,0 0 1,0 0-1,0 0 1,0 0-1,0 1 1,1-1-1,-1 0 1,0 0-1,0 0 1,0 0-1,0 0 0,0 0 1,0 0-1,0 0 1,0 1-1,0-1 1,0 0-1,0 0 1,1 0-1,-1 0 0,0 0 1,0 0-1,0 0 1,0 0-1,0 0 1,0 0-1,0 0 1,1 0-1,-1 0 1,0 0-1,0 0 0,0 0 1,0 0-1,0 0 1,0 0-1,1 0 1,-1 0-1,0 0 1,0 0-1,0 0 0,0 0 1,0 0-1,0 0 1,1 0-1,-1 0 1,0 0-1,0 0 1,0 0-1,0 0 1,0-1-1,0 1 0,0 0 1,7-11 46,4-22 5,-10 28-37,-1 4-12,4-12 46,0 0 0,0 0 0,2 0 0,-1 0 0,2 1 0,-1 0 0,2 0 1,9-12-1,-17 23-11,1 0 1,0 0-1,0 1 1,-1-1-1,1 0 1,0 0-1,0 1 1,0-1-1,0 1 1,0-1-1,0 0 1,0 1-1,0 0 1,0-1-1,0 1 1,1 0-1,-1-1 1,0 1-1,0 0 1,0 0-1,0 0 1,0 0-1,0 0 1,1 0-1,-1 1 1,0-1-1,0 0 1,0 0-1,0 1 1,0-1-1,0 1 1,0-1-1,0 1 1,0-1-1,0 1 1,0 0-1,0-1 1,0 1-1,1 1 1,0 0 15,-1 1 0,1-1 0,0 1 0,-1-1 0,0 1 0,0 0 0,0 0 0,0-1 0,0 1 0,0 0 0,0 0 0,-1 0 0,1 5 0,-2 4 48,1 20 97,0-30-185,0-1 0,0 0 0,1 1 0,-1-1 0,0 0 0,0 1 0,1-1-1,-1 0 1,1 1 0,-1-1 0,1 0 0,0 0 0,0 0 0,-1 0 0,1 1 0,0-1 0,0 0-1,1 1 1,5-30 275,-1 1-262,1 1 1,1 1-1,1-1 1,1 1-1,21-37 0,-30 60-21,0 0-1,0 0 0,0 0 1,0 0-1,1 0 0,-1 0 0,1 0 1,-1 1-1,1-1 0,0 0 0,-1 1 1,1-1-1,0 1 0,0 0 0,0 0 1,0 0-1,0 0 0,0 0 1,0 0-1,1 0 0,-1 1 0,0-1 1,0 1-1,1 0 0,-1-1 0,0 1 1,1 0-1,3 1 0,-2 0 8,-1 0-1,0 1 1,1-1-1,-1 1 1,0 0-1,0 0 1,0 0 0,-1 0-1,1 1 1,0-1-1,-1 1 1,1 0-1,-1 0 1,0-1-1,0 1 1,0 1-1,2 3 1,7 22 91,6 14 64,-16-41-199,0-1 1,0 1 0,0 0 0,0 0 0,0-1-1,1 1 1,-1-1 0,0 1 0,1-1 0,0 1-1,-1-1 1,1 0 0,0 0 0,-1 0 0,1 0-1,4 2 1,-5-3-112,1 0 0,-1 0 0,1-1 0,0 1 0,-1 0 1,1 0-1,-1-1 0,1 1 0,-1-1 0,1 0 0,-1 1 0,1-1 0,-1 0 0,1 0 0,-1 0 0,0 0 0,0 0 0,1 0 0,-1 0 0,0 0 0,0-1 0,0 1 0,1-3 0,25-40-2343,-19 30 1680,-1 1 270,0 0 0,-1-1 0,0 0 0,6-24-1,-8 21 713,-1 0-1,0 0 0,-1-32 1,-5 86 1917,1-28-1826,1-1 1,1 1 0,0 0-1,1 11 1,-1-17-218,1 0 1,-1 1-1,1-1 0,0 0 0,1 0 1,-1 0-1,1 0 0,-1 0 0,1 0 1,0 0-1,0 0 0,0-1 0,0 1 1,0-1-1,5 4 0,-5-4-12,0-1 0,1 1-1,0 0 1,-1-1 0,1 1-1,0-1 1,0 0 0,-1 0-1,1 0 1,0-1 0,0 1-1,0-1 1,0 1 0,0-1-1,0 0 1,0 0 0,1 0-1,-1-1 1,0 1 0,0-1-1,-1 0 1,1 1 0,0-1-1,0-1 1,0 1 0,0 0-1,-1-1 1,1 1 0,-1-1 0,1 0-1,-1 0 1,0 0 0,4-3-1,-4 2-14,1 1 0,0-1 1,-1 0-1,0 0 0,1 0 0,-1 0 0,-1 0 0,1-1 0,0 1 0,-1-1 0,0 1 1,1-1-1,-1 1 0,-1-1 0,1 0 0,-1 0 0,1 1 0,-1-1 0,0 0 1,0 0-1,-1 1 0,1-1 0,-1 0 0,1 1 0,-1-1 0,-3-6 0,0 2-170,-1 1-1,0 0 0,0 0 1,0 0-1,-1 1 0,-12-11 0,13 13-607,0 0 0,-1 0-1,1 0 1,-1 1 0,-10-4 0,12 7-765,6 1 736</inkml:trace>
</inkml:ink>
</file>

<file path=ppt/ink/ink2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55.612"/>
    </inkml:context>
    <inkml:brush xml:id="br0">
      <inkml:brushProperty name="width" value="0.05" units="cm"/>
      <inkml:brushProperty name="height" value="0.05" units="cm"/>
      <inkml:brushProperty name="color" value="#FF0066"/>
    </inkml:brush>
  </inkml:definitions>
  <inkml:trace contextRef="#ctx0" brushRef="#br0">1 149 6401,'70'-14'2626,"-67"14"-2389,-1 0 1,1 0-1,-1 0 0,1 0 0,-1 1 0,1-1 0,-1 1 1,1-1-1,-1 1 0,1 0 0,-1 0 0,0 0 0,0 0 0,1 1 1,-1-1-1,0 1 0,0-1 0,0 1 0,-1 0 0,1-1 1,0 1-1,-1 0 0,1 0 0,-1 0 0,3 4 0,6 7 1160,-7-10-1113,0 1 1,0-1-1,0 1 0,0 0 0,0 0 0,-1 1 0,0-1 0,0 0 1,0 1-1,0-1 0,-1 1 0,0 0 0,0 0 0,1 6 506,-2-29 1220,2-6-2033,0-1 1,2 1 0,1 0 0,1 0 0,1 1 0,1-1-1,14-28 1,-18 40-749</inkml:trace>
</inkml:ink>
</file>

<file path=ppt/ink/ink2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55.996"/>
    </inkml:context>
    <inkml:brush xml:id="br0">
      <inkml:brushProperty name="width" value="0.05" units="cm"/>
      <inkml:brushProperty name="height" value="0.05" units="cm"/>
      <inkml:brushProperty name="color" value="#FF0066"/>
    </inkml:brush>
  </inkml:definitions>
  <inkml:trace contextRef="#ctx0" brushRef="#br0">0 152 5857,'43'-17'12250,"-42"17"-12014,-1 10 4497,-1-6-4387,2-2-281,-1-1 0,0 0 0,1 1 0,-1-1 0,1 1 0,-1-1 0,1 0 0,0 0 0,0 1 0,-1-1 0,1 0 0,0 0-1,0 0 1,0 0 0,0 0 0,0 0 0,1 0 0,-1 0 0,0 0 0,0 0 0,1-1 0,-1 1 0,0-1 0,1 1 0,-1-1 0,0 1-1,1-1 1,2 1 0,15 6-35,24 7 55,-42-13-80,1-1 1,0 0-1,0 0 0,0 0 1,-1 0-1,1-1 0,0 1 1,0 0-1,-1-1 0,1 0 1,0 1-1,-1-1 0,1 0 1,0 1-1,-1-1 0,1 0 1,-1 0-1,0-1 0,1 1 1,-1 0-1,2-2 0,19-29 54,-22 32-59,24-59 40,-22 50-38,1 0 1,0-1-1,1 1 1,0 1-1,1-1 1,0 1 0,10-15-1,-14 23 7,-1-1 0,1 0-1,0 1 1,-1-1 0,1 0 0,0 1 0,0-1-1,-1 1 1,1-1 0,0 1 0,0-1-1,0 1 1,0 0 0,0-1 0,-1 1 0,1 0-1,0 0 1,0-1 0,0 1 0,0 0-1,0 0 1,0 0 0,0 0 0,0 1 0,0-1-1,1 0 1,0 1 17,0 0 0,-1 0 0,1 0 0,0 0 0,-1 1 1,1-1-1,-1 0 0,1 1 0,-1-1 0,0 1 0,3 3 0,1 4 98,0 0 1,0 1-1,6 17 0,79 266-2841,-74-245 1912</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13.216"/>
    </inkml:context>
    <inkml:brush xml:id="br0">
      <inkml:brushProperty name="width" value="0.05" units="cm"/>
      <inkml:brushProperty name="height" value="0.05" units="cm"/>
      <inkml:brushProperty name="color" value="#FF0066"/>
    </inkml:brush>
  </inkml:definitions>
  <inkml:trace contextRef="#ctx0" brushRef="#br0">27 24 6577,'-26'5'10435,"37"-10"-8784,13-4-1038,-19 6-545,1 1-1,-1 0 0,1 0 0,-1 0 1,1 1-1,0 0 0,0 0 1,-1 1-1,1-1 0,0 1 0,0 1 1,7 0-1,-11-1-56,-1 0-1,1 0 1,-1 0 0,1 1-1,-1-1 1,1 1-1,-1-1 1,0 1 0,1-1-1,-1 1 1,0 0 0,1-1-1,-1 1 1,0 0 0,0 0-1,0 0 1,1 0 0,-1 0-1,0 0 1,0 0 0,-1 1-1,1-1 1,0 0-1,0 0 1,0 3 0,0-2-3,-1 1 1,0 0-1,1-1 1,-1 1-1,0 0 1,-1 0-1,1-1 1,0 1-1,-1 0 1,1-1-1,-1 1 1,-2 5-1,-1 1-68,-1 1 0,0-1-1,-1 0 1,0 0 0,0 0 0,-10 9-1,23-22 29,0 1 0,1 0 0,-1 0 1,0 1-1,1 0 0,0 0 0,-1 1 0,1-1 0,9 1 0,-10 0 10,1 0 73,0 1 0,0-1 1,0 2-1,0-1 0,8 2 1,-13-2-8,0 1 0,0-1 0,-1 1 0,1 0 1,0 0-1,-1 0 0,1 0 0,-1 1 0,1-1 1,-1 1-1,0-1 0,0 1 0,0 0 0,0 0 1,2 2-1,-3-3-12,-1 0 1,1 0-1,-1 0 1,1 1 0,-1-1-1,0 0 1,1 0-1,-1 0 1,0 0-1,0 0 1,0 0-1,0 0 1,0 1-1,0-1 1,0 0 0,-1 0-1,1 0 1,0 0-1,-1 0 1,1 0-1,0 0 1,-1 0-1,1 0 1,-1 0-1,0 0 1,1 0 0,-1 0-1,0 0 1,0 0-1,1-1 1,-3 2-1,-32 28 563,25-23-450,-126 84 948,132-88-456</inkml:trace>
</inkml:ink>
</file>

<file path=ppt/ink/ink2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56.401"/>
    </inkml:context>
    <inkml:brush xml:id="br0">
      <inkml:brushProperty name="width" value="0.05" units="cm"/>
      <inkml:brushProperty name="height" value="0.05" units="cm"/>
      <inkml:brushProperty name="color" value="#FF0066"/>
    </inkml:brush>
  </inkml:definitions>
  <inkml:trace contextRef="#ctx0" brushRef="#br0">95 35 8658,'0'-2'409,"0"0"-1,0 0 1,0 0 0,0 1-1,-1-1 1,1 0 0,-1 0-1,1 1 1,-1-1 0,0 0-1,1 1 1,-1-1 0,0 0-1,0 1 1,0 0 0,-1-1-1,1 1 1,-2-2 0,2 2-287,0 1-1,0 0 1,-1 0 0,1 0 0,0 0 0,0 0-1,0 0 1,-1 0 0,1 0 0,0 0 0,0 0-1,0 1 1,0-1 0,0 1 0,-1-1 0,1 1 0,0-1-1,0 1 1,0-1 0,0 1 0,0 0 0,1 0-1,-1-1 1,0 1 0,0 0 0,0 0 0,1 0 0,-1 0-1,0 0 1,0 1 0,-5 8 156,0-1 0,0 1 0,1 0 0,0 0 0,1 1 0,0 0 0,1-1 0,0 1 0,1 0 0,0 0 0,1 1 0,0-1 0,0 0 0,1 1 0,1-1 0,0 0 0,5 22 1,-4-25-245,0 0 0,1-1 0,-1 1 0,2-1 0,-1 1 0,1-1 0,0 0 0,0 0 0,1-1 0,0 1 0,8 7 0,-8-10-103,0 0 0,-1 0 0,1-1 1,1 0-1,-1 0 0,0 0 0,1-1 0,-1 0 0,1 0 0,0 0 0,0 0 1,0-1-1,-1 0 0,1-1 0,0 1 0,11-2 0,-11 1-307,0-1 0,0 1 0,-1-2 0,1 1 0,0-1 1,-1 0-1,1 0 0,-1 0 0,10-6 0,11-15-870</inkml:trace>
</inkml:ink>
</file>

<file path=ppt/ink/ink2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56.833"/>
    </inkml:context>
    <inkml:brush xml:id="br0">
      <inkml:brushProperty name="width" value="0.05" units="cm"/>
      <inkml:brushProperty name="height" value="0.05" units="cm"/>
      <inkml:brushProperty name="color" value="#FF0066"/>
    </inkml:brush>
  </inkml:definitions>
  <inkml:trace contextRef="#ctx0" brushRef="#br0">0 216 11266,'14'-15'2254,"-1"-1"-1,-1 0 0,14-22 1,-22 31-2023,0-1 0,-1 1 1,0-1-1,0 1 1,0-1-1,-1 0 0,-1 0 1,1 0-1,-1 0 0,0-16 1,-1 23-226,0 0 0,1 0 1,-1 0-1,0 0 0,0 0 0,0 0 1,-1 0-1,1 0 0,0 0 1,0 0-1,0 0 0,-1 0 0,1 0 1,0 0-1,-1 0 0,1 0 0,-1 0 1,0 0-1,1 0 0,-1 1 0,1-1 1,-1 0-1,0 0 0,0 1 1,1-1-1,-1 0 0,0 1 0,0-1 1,0 1-1,0-1 0,0 1 0,0-1 1,0 1-1,0 0 0,0 0 1,0-1-1,0 1 0,0 0 0,0 0 1,0 0-1,0 0 0,0 0 0,0 0 1,-2 1-1,0-1-6,0 1 0,0 0 0,1 1 0,-1-1 0,0 0 0,1 1 0,-1 0 0,0 0 0,1-1 0,0 1 0,-1 1 0,1-1 1,0 0-1,-2 3 0,2 0 37,-1 0 1,0 0-1,1 0 1,0 0-1,0 0 1,0 1-1,1-1 1,0 0-1,0 1 1,0-1-1,1 1 1,0 0-1,0-1 1,0 1-1,0-1 1,1 1-1,0-1 1,1 1-1,-1-1 1,1 1-1,0-1 1,0 0-1,0 0 1,1 0-1,0 0 1,0-1 0,4 6-1,-3-5-43,1 1 0,-1 0 0,1-1 0,1 0 0,-1-1 0,1 1-1,-1-1 1,2 0 0,-1 0 0,0-1 0,1 1 0,-1-1 0,1-1 0,0 0 0,0 0 0,0 0 0,0 0 0,0-1 0,0-1 0,13 1-1,-14-2-338,0 1 0,0-1-1,0-1 1,0 1-1,0-1 1,-1 0-1,1-1 1,0 1-1,-1-1 1,0 0-1,0-1 1,0 1-1,0-1 1,0 0-1,0 0 1,-1 0-1,0-1 1,5-7-1,12-17-813</inkml:trace>
</inkml:ink>
</file>

<file path=ppt/ink/ink2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57.283"/>
    </inkml:context>
    <inkml:brush xml:id="br0">
      <inkml:brushProperty name="width" value="0.05" units="cm"/>
      <inkml:brushProperty name="height" value="0.05" units="cm"/>
      <inkml:brushProperty name="color" value="#FF0066"/>
    </inkml:brush>
  </inkml:definitions>
  <inkml:trace contextRef="#ctx0" brushRef="#br0">13 116 10202,'-1'1'316,"0"-1"0,0 1 1,0 0-1,0 0 0,0 0 0,1 0 0,-1 0 0,0 0 0,0 0 0,1 0 1,-1 0-1,1 0 0,-1 1 0,1-1 0,0 0 0,-1 0 0,1 0 1,0 1-1,0-1 0,0 0 0,0 1 0,0-1 0,0 0 0,0 0 0,0 3 1,6 37 965,-5-33-618,11 49 730,3 0 1,31 77-1,-43-125-1407,1-2 1,-1 1-1,2 0 1,-1-1-1,1 1 1,0-1 0,7 7-1,-11-13-59,0 0 0,0 0-1,0 0 1,0 0 0,1 0-1,-1 0 1,1 0 0,-1 0-1,0-1 1,1 1 0,-1 0-1,1-1 1,0 0 0,-1 1-1,1-1 1,-1 0 0,1 0-1,1 0 1,-1 0-88,0-1 0,0 1 0,0-1 1,-1 0-1,1 0 0,0 0 0,-1 0 0,1 0 0,0 0 1,-1 0-1,0 0 0,1-1 0,-1 1 0,0-1 0,1 1 1,-1-1-1,0 1 0,0-1 0,1-2 0,3-7-747,0 0 0,0-1 0,-1 1 0,-1-1 0,0 0 1,0 0-1,-1 0 0,-1-1 0,0 1 0,-2-25 0,-2-10-1793,-16-70 0,11 75 2429,7 35 444,-15-77 2699,2 38 6267,71 157-4550,48 49-2037,-93-143-2326,62 105 36,-74-121-282,0-1 0,0 1 0,0-1 0,1 1 0,-1-1 0,0 1 0,0-1 0,1 1 0,-1-1 0,0 1 0,1-1 0,-1 0 0,0 1-1,1-1 1,-1 0 0,1 1 0,-1-1 0,1 0 0,-1 1 0,1-1 0,-1 0 0,1 0 0,-1 0 0,1 1 0,-1-1 0,1 0-1,-1 0 1,1 0 0,-1 0 0,1 0 0,-1 0 0,1 0 0,0 0 0,0-1-52,0 0 0,0 0 0,0 0 0,-1 0-1,1 0 1,0 0 0,-1 0 0,1 0 0,-1 0 0,1 0 0,-1-1 0,0 1 0,1-2-1,5-46-2070,-6 47 2018,1-14-623,1-19-836,-2 34 1365,0-1-1,0 1 0,-1-1 0,1 0 1,0 1-1,-1-1 0,1 1 0,-1-1 1,1 1-1,-1 0 0,0-1 0,0 1 1,0 0-1,1-1 0,-1 1 0,-1 0 1,-1-2-1</inkml:trace>
</inkml:ink>
</file>

<file path=ppt/ink/ink2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57.715"/>
    </inkml:context>
    <inkml:brush xml:id="br0">
      <inkml:brushProperty name="width" value="0.05" units="cm"/>
      <inkml:brushProperty name="height" value="0.05" units="cm"/>
      <inkml:brushProperty name="color" value="#FF0066"/>
    </inkml:brush>
  </inkml:definitions>
  <inkml:trace contextRef="#ctx0" brushRef="#br0">15 47 8106,'73'-37'3822,"-62"30"568,-14 4-2942,-8 3-393,6 1-749,0 1 0,0-1 0,0 1 0,0 0 0,0 0 0,1 0 0,-1 1 0,0 0 0,1-1 0,0 2 0,0-1 0,0 0 0,0 1 0,0 0 0,1 0 0,0 0 0,0 0 0,-4 7 0,7-10-292,-1 0-1,1 0 1,0 0 0,0 1 0,0-1 0,0 0 0,0 0 0,0 1 0,1-1 0,-1 0 0,0 0 0,1 0 0,-1 1-1,1-1 1,-1 0 0,1 0 0,-1 0 0,1 0 0,0 0 0,-1 0 0,1 0 0,0 0 0,0 0 0,0 0-1,1 1 1,29 20 92,-28-20-72,31 16 197,-23-13-57,0 1 0,-1 0-1,1 1 1,16 13-1,-25-18-152,0 0-1,-1 0 1,1-1-1,0 1 0,-1 0 1,0 0-1,1 1 1,-1-1-1,0 0 0,0 0 1,0 1-1,0-1 1,-1 0-1,1 1 0,-1-1 1,1 1-1,-1-1 1,0 0-1,0 1 0,0-1 1,0 1-1,0-1 1,-1 1-1,1-1 0,-1 1 1,1-1-1,-1 0 1,-2 5-1,-3 3-248,-1 0 0,0 0 0,0-1-1,-1 0 1,0 0 0,-1-1 0,0 0 0,0 0 0,-1-1-1,0 0 1,-12 6 0,-24 11-528</inkml:trace>
</inkml:ink>
</file>

<file path=ppt/ink/ink2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58.256"/>
    </inkml:context>
    <inkml:brush xml:id="br0">
      <inkml:brushProperty name="width" value="0.05" units="cm"/>
      <inkml:brushProperty name="height" value="0.05" units="cm"/>
      <inkml:brushProperty name="color" value="#FF0066"/>
    </inkml:brush>
  </inkml:definitions>
  <inkml:trace contextRef="#ctx0" brushRef="#br0">0 173 10954,'1'10'1144,"0"0"-1,0 0 1,1 0 0,0-1-1,0 1 1,1 0-1,8 16 1,5 4 45,19 28 0,1 3 410,-25-41-1271,30 63 410,-37-75-697,-1 1 0,0-1 1,0 1-1,-1 0 0,-1 0 1,1 0-1,-1 15 0,0-23-39,-1 0 1,0 0-1,0 0 0,0 0 0,0-1 1,0 1-1,0 0 0,0 0 0,0 0 1,-1 0-1,1 0 0,0 0 0,0 0 1,-1 0-1,1 0 0,-1 0 0,1-1 1,-1 1-1,1 0 0,-1 0 0,1-1 1,-1 1-1,0 0 0,1-1 0,-1 1 1,0 0-1,0-1 0,1 1 0,-1-1 1,0 1-1,0-1 0,0 0 0,0 1 0,0-1 1,0 0-1,1 1 0,-3-1 0,1 0 1,0-1-1,0 1 1,0-1-1,0 0 1,0 1-1,0-1 0,1 0 1,-1 0-1,0 0 1,0-1-1,1 1 1,-1 0-1,1-1 1,-1 1-1,1 0 0,-2-4 1,-11-14-109,1-1 1,1 0 0,0-1-1,2 0 1,1-1-1,0 0 1,-5-26 0,6 16-104,1 0 0,2-1 0,1 0 1,1-50-1,4 70 150,-1 1 1,2-1-1,0 1 0,0 0 1,1 0-1,1 0 1,0 0-1,7-15 0,-8 22 54,0-1-1,0 1 1,1 0-1,-1 0 1,1 0-1,1 0 0,-1 1 1,1 0-1,-1 0 1,1 0-1,0 0 0,1 1 1,-1 0-1,1 0 1,-1 0-1,1 1 0,0 0 1,9-3-1,-8 4 57,1 0-1,-1 0 0,1 1 0,0-1 1,-1 2-1,1-1 0,-1 1 1,1 0-1,-1 1 0,1 0 0,-1 0 1,0 0-1,0 1 0,0 0 1,7 5-1,-11-6-8,0 0 0,1 0 0,-2 0 0,1 1 0,0-1-1,0 1 1,-1 0 0,1-1 0,-1 1 0,0 1 0,0-1 0,0 0 0,0 0 0,-1 1 0,1-1 0,-1 1 0,0-1 0,0 1 0,0 0 0,-1-1-1,1 1 1,-1 0 0,0 0 0,0-1 0,0 1 0,0 0 0,-1 0 0,0-1 0,1 1 0,-1 0 0,-1-1 0,-1 6 0,-5 8-31,0 0 0,-1-1 1,-1 0-1,0-1 0,-1 0 1,-1 0-1,-17 16 0,28-30-110,0 0 0,0 0 0,0 0-1,0 0 1,0-1 0,0 1 0,0 0-1,0-1 1,0 1 0,-1 0 0,1-1-1,0 0 1,0 1 0,0-1 0,-1 0-1,1 1 1,0-1 0,0 0 0,-1 0-1,1 0 1,0 0 0,0 0 0,-1-1-1,1 1 1,0 0 0,0 0 0,-1-1-1,1 1 1,0-1 0,0 1 0,0-1-1,0 0 1,0 1 0,-2-2 0,2 0-122,-1 1 0,1 0 0,0-1 0,0 0 0,-1 1 0,1-1 0,0 0 0,1 0 0,-1 1 1,0-1-1,0 0 0,1 0 0,-1 0 0,1 0 0,0 0 0,-1 0 0,1 0 0,0 0 0,0 0 0,0 0 1,1-3-1,12-26-1076</inkml:trace>
</inkml:ink>
</file>

<file path=ppt/ink/ink2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2:58.827"/>
    </inkml:context>
    <inkml:brush xml:id="br0">
      <inkml:brushProperty name="width" value="0.05" units="cm"/>
      <inkml:brushProperty name="height" value="0.05" units="cm"/>
      <inkml:brushProperty name="color" value="#FF0066"/>
    </inkml:brush>
  </inkml:definitions>
  <inkml:trace contextRef="#ctx0" brushRef="#br0">1 386 7034,'67'-67'3107,"-65"66"-2922,-1 0 1,1-1 0,0 1-1,-1 0 1,1 0-1,0 0 1,0 0 0,0 0-1,0 0 1,-1 0 0,1 1-1,0-1 1,0 1-1,0 0 1,1-1 0,-1 1-1,0 0 1,0 0-1,0 0 1,0 0 0,0 1-1,0-1 1,0 1-1,0-1 1,0 1 0,2 0-1,5 2 728,1 0-271,-1 0 0,0 0 0,1 1 0,10 7 0,30 11 825,-50-22-1459,1 0 1,-1 0-1,0 0 1,1 0-1,-1 0 1,0 0 0,1 0-1,-1 0 1,0 0-1,1 0 1,-1 0-1,0 0 1,1 0-1,-1-1 1,0 1-1,1 0 1,-1 0 0,0 0-1,1 0 1,-1-1-1,0 1 1,1 0-1,-1 0 1,0 0-1,0-1 1,1 1-1,-1 0 1,0 0 0,0-1-1,0 1 1,0 0-1,1-1 1,-1 1-1,0 0 1,0-1-1,0 1 1,0 0-1,0-1 1,0 1-1,0 0 1,0-1 0,0 1-1,1-24 132,-1 8-128,2-14 74,9-43 1,-9 63-160,0 1-1,0 0 1,1 0-1,0 1 1,1-1-1,0 0 1,0 1-1,1 0 1,0 0-1,7-9 1,-10 16-213,0-1 0,0 1 1,0 0-1,0 0 0,0 0 1,1 0-1,-1 0 0,0 0 0,0 0 1,1 1-1,-1-1 0,1 1 1,-1-1-1,4 1 0,42 3-1866,-9-1 1636,26-11 2139,-64 9-1541,-1 0 0,0 0-1,1 0 1,-1 0 0,1 0 0,-1 0-1,1 0 1,-1 0 0,1 0-1,-1 0 1,1 0 0,-1 0 0,1 1-1,-1-1 1,0 0 0,1 0-1,-1 0 1,1 1 0,-1-1 0,0 0-1,1 0 1,-1 1 0,0-1-1,1 0 1,-1 1 0,0-1 0,1 1-1,-1-1 1,0 0 0,0 1-1,1-1 1,-1 1 0,0 0 0,2 20 1420,-13 20 40,10-39-1489,0 0 1,0 0-1,1 0 1,-1 0-1,0 1 0,1-1 1,-1 0-1,1 0 1,0 0-1,0 0 0,0 1 1,0-1-1,0 0 1,0 0-1,0 0 0,2 4 1,-1-4-34,-1-1 1,1 0-1,0 0 1,0 0-1,0 1 0,0-1 1,0 0-1,0 0 1,0 0-1,0-1 1,0 1-1,0 0 0,0 0 1,1-1-1,-1 1 1,0 0-1,1-1 1,-1 0-1,3 1 0,0 0 4,1 0-1,0-1 1,0 0-1,0 0 0,-1 0 1,1-1-1,0 0 1,0 1-1,-1-2 1,1 1-1,0 0 0,-1-1 1,9-4-1,-8 3 37,0 0 1,-1-1-1,1 1 0,0-1 0,-1 0 1,0 0-1,0 0 0,5-8 0,-8 11-44,0-1 0,0 0 0,0 1 0,0-1 0,0 0 0,-1 1-1,1-1 1,-1 0 0,1 0 0,-1 0 0,0 1 0,0-1-1,1 0 1,-1 0 0,-1 0 0,1 0 0,0 0 0,0 1 0,-1-1-1,1 0 1,-1 0 0,1 0 0,-1 1 0,0-1 0,0 0-1,0 1 1,0-1 0,0 1 0,0-1 0,-3-2 0,-4-3-206,0 0 1,-1 0 0,0 1-1,0 0 1,0 0-1,-15-5 1,-18-12-3148,29 10 1242,7-6 956</inkml:trace>
</inkml:ink>
</file>

<file path=ppt/ink/ink2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00.118"/>
    </inkml:context>
    <inkml:brush xml:id="br0">
      <inkml:brushProperty name="width" value="0.05" units="cm"/>
      <inkml:brushProperty name="height" value="0.05" units="cm"/>
      <inkml:brushProperty name="color" value="#FF0066"/>
    </inkml:brush>
  </inkml:definitions>
  <inkml:trace contextRef="#ctx0" brushRef="#br0">114 464 9698,'-10'6'840,"0"1"0,1 0 0,0 1 0,0 0 1,0 0-1,1 0 0,1 1 0,0 1 0,-9 14 0,14-21-754,-1 1 1,1 0 0,0 0-1,0-1 1,0 2-1,1-1 1,0 0-1,0 0 1,0 0-1,0 1 1,0-1-1,1 0 1,0 1-1,0-1 1,0 0-1,0 1 1,1-1 0,0 0-1,0 1 1,0-1-1,0 0 1,1 0-1,-1 0 1,1 0-1,0 0 1,0 0-1,1-1 1,2 5-1,-4-7-78,1 0-1,-1 1 0,1-1 0,0 0 1,-1 0-1,1 0 0,0 0 0,-1 0 1,1-1-1,0 1 0,0 0 0,0-1 1,0 0-1,0 1 0,0-1 0,0 0 1,0 0-1,0 0 0,0 0 0,0 0 1,0 0-1,0-1 0,-1 1 0,1-1 1,0 1-1,0-1 0,0 0 0,0 0 1,-1 1-1,1-1 0,0-1 0,-1 1 1,1 0-1,1-2 0,4-2 5,0-1 0,-1 1 1,0-1-1,0-1 0,-1 1 0,9-15 0,-4 2 89,-1 0-1,0-1 1,-2 0-1,-1 0 1,0-1-1,-1 0 1,-2 0-1,0 0 1,-1 0-1,-1 0 1,-1-1-1,-1 1 1,-6-37-1,6 56-77,1-1 39,0 1 0,0-1-1,-1 1 1,1-1 0,-1 1-1,1-1 1,-1 1 0,0 0 0,0-1-1,0 1 1,0 0 0,-1 0-1,1 0 1,-1 0 0,1 0 0,-1 0-1,0 0 1,1 0 0,-1 1-1,-4-3 1,5 4-31,0 0 0,1 0 0,-1 0 0,0 0 0,0 0 0,1 0-1,-1 1 1,0-1 0,0 0 0,1 1 0,-1-1 0,0 1 0,1-1 0,-1 0 0,1 1 0,-1-1 0,0 1-1,1 0 1,-1-1 0,1 1 0,-1-1 0,1 1 0,0 0 0,-1-1 0,1 1 0,0 0 0,-1 0 0,1-1-1,0 1 1,0 0 0,0 0 0,-1-1 0,1 1 0,0 1 0,-5 30 343,5-18-270,0 0 0,1-1 0,1 1 0,0 0 0,1-1 0,1 1 0,0-1 1,6 14-1,-5-16-66,-1 0 1,2-1 0,0 1 0,0-2 0,0 1 0,1-1 0,1 0 0,0 0 0,17 14 0,-23-21-34,0 0-1,0 0 1,0-1-1,0 0 1,1 1 0,-1-1-1,1 0 1,-1 0-1,0 0 1,1 0 0,0-1-1,-1 1 1,1-1-1,-1 1 1,1-1-1,0 0 1,-1 0 0,1 0-1,0 0 1,4-2-1,-4 1 4,0-1 0,0 1 0,-1-1 0,1 0 0,-1 0-1,1 0 1,-1 0 0,0 0 0,1 0 0,-1-1 0,-1 1-1,1-1 1,0 1 0,0-1 0,0-3 0,3-5 13,0-1 1,-1 0-1,-1 0 1,0 0-1,0 0 0,-2 0 1,2-22-1,-9-6 12,6 39-18,-1-1 0,1 0 1,-1 1-1,1-1 0,-1 1 0,0-1 0,0 1 0,0-1 0,1 1 0,-1-1 0,-1 1 1,1 0-1,0 0 0,0-1 0,0 1 0,-1 0 0,1 0 0,-1 0 0,1 0 1,0 1-1,-3-2 0,4 2-10,0 0 0,-1 0 0,1 0 0,0 0 0,-1 0 1,1 0-1,0 0 0,-1 0 0,1 0 0,0 0 0,-1 0 0,1 0 1,0 0-1,-1 0 0,1 0 0,0 0 0,-1 1 0,1-1 0,0 0 1,0 0-1,-1 0 0,1 1 0,0-1 0,0 0 0,-1 0 0,1 1 0,0-1 1,0 0-1,0 0 0,-1 1 0,1-1 0,0 0 0,0 1 0,0-1 1,0 0-1,0 0 0,0 1 0,0-1 0,-1 0 0,1 1 0,0-1 0,0 0 1,0 1-1,0-1 0,1 0 0,-1 1 0,0-1 0,0 0 0,0 1 1,0-1-1,0 0 0,0 1 0,0-1 0,1 0 0,-1 1 0,7 19-11,-5-16 7,0 0-1,0-1 1,0 1 0,1-1-1,0 1 1,0-1-1,0 0 1,0 0-1,0 0 1,0 0 0,1-1-1,4 4 1,0-1 1,-6-4-1,0 1-1,0-1 1,1 0 0,-1 0 0,1 0 0,-1 0 0,1 0 0,-1 0 0,1-1 0,0 1 0,-1-1 0,1 0 0,-1 0 0,1 0 0,0 0 0,-1 0 0,1-1 0,0 1 0,-1-1 0,1 0 0,-1 0 0,1 1 0,-1-2 0,3 0 0,3-3 3,0 1 0,-1-1 0,1-1 1,-1 1-1,6-8 0,-1 2 9,-1-1 1,13-17-1,-21 26-6,0-1-1,-1 0 1,1-1 0,-1 1-1,0 0 1,0-1 0,-1 1-1,1-1 1,-1 0 0,0 1-1,0-1 1,0-5 0,-7-7 104,4 12 43,13 7-133,-6 0-14,0-1-1,-1-1 1,1 1 0,0 0-1,-1-1 1,1 0-1,0 0 1,0-1-1,-1 1 1,1-1-1,0 0 1,-1 0 0,1 0-1,-1-1 1,1 0-1,-1 0 1,6-3-1,-3 0 7,0 0 1,0 0-1,-1 0 0,0-1 0,0 0 0,0 0 0,-1-1 0,10-13 0,3-23 274,-18 43-283,1 0-1,-1 0 1,0-1-1,0 1 1,0 0-1,0 0 1,0-1-1,0 1 1,0 0-1,0 0 1,0-1-1,0 1 1,0 0-1,0 0 1,0-1-1,0 1 1,0 0 0,0 0-1,0-1 1,0 1-1,0 0 1,0 0-1,0-1 1,-1 1-1,1 0 1,0 0-1,0 0 1,0-1-1,0 1 1,0 0-1,-1 0 1,1 0-1,0-1 1,0 1-1,0 0 1,-1 0-1,1 0 1,0 0-1,0 0 1,-1 0 0,1 0-1,0-1 1,0 1-1,-1 0 1,1 0-1,0 0 1,0 0-1,-1 0 1,1 0-1,0 0 1,0 0-1,-1 0 1,1 0-1,0 0 1,0 1-1,-1-1 1,1 0-1,0 0 1,0 0-1,-1 0 1,1 0 0,0 0-1,0 0 1,-1 1-1,1-1 1,0 0-1,-7 10-6,0 1 1,1-1-1,1 1 0,0 1 1,-7 19-1,12-28 3,-1-1-2,0 1 0,0-1 0,0 1 0,1 0 0,-1-1 0,1 1 0,0 0 0,0-1 0,0 1 0,0 0 0,0-1 0,0 1 0,2 2 0,-2-3-1,1-1 0,-1 0 1,1 0-1,-1 0 0,1 0 0,0 0 1,-1 0-1,1 0 0,0 0 0,0-1 1,0 1-1,0 0 0,0 0 1,0-1-1,0 1 0,0 0 0,0-1 1,0 1-1,0-1 0,2 1 0,0 0 0,1-1-1,-1 0 1,0 0 0,1 0-1,-1 0 1,1 0-1,-1-1 1,0 1-1,1-1 1,-1 0 0,0 0-1,0 0 1,1 0-1,-1-1 1,0 1 0,4-4-1,2-2 5,0-1 0,0 0 0,-1-1-1,0 0 1,0 0 0,-1-1 0,0 0 0,-1 0-1,0-1 1,0 0 0,-2 0 0,1 0 0,-1-1-1,-1 1 1,0-1 0,0 0 0,-1 0 0,-1 0-1,0-23 1,-1 34-1,0-1 1,0 1-1,0 0 0,0 0 1,0 0-1,0 0 0,-1-1 1,1 1-1,0 0 0,-1 0 0,1 0 1,-1 0-1,1 0 0,-1 0 1,0-1-1,1 2-1,-1-1 1,1 1-1,0 0 0,-1 0 0,1 0 1,0 0-1,-1 0 0,1 0 1,0 0-1,-1 0 0,1 0 0,0 0 1,-1 0-1,1 0 0,0 0 1,-1 0-1,1 0 0,0 0 0,-1 1 1,1-1-1,0 0 0,0 0 1,-1 0-1,1 0 0,0 1 0,-1-1 1,1 0-1,0 0 0,0 1 0,0-1 1,-1 0-1,1 1 0,-2 1-4,0 1-1,0 0 1,0 0-1,0 0 1,0 0 0,1 0-1,-1 0 1,0 6-1,-1 4 14,1-1 1,1 1-1,0 0 1,0 1-1,2-1 0,1 13 1,-1-18 12,0 0 0,0 0 0,1-1 0,0 1 0,1 0 0,0-1 1,0 0-1,0 1 0,1-1 0,0-1 0,7 9 0,-10-13-7,0 0 0,1 0 0,0 0 0,-1-1 0,1 1 0,0-1 0,0 0-1,0 1 1,0-1 0,0 0 0,0 0 0,0 0 0,0 0 0,1 0 0,-1-1 0,0 1 0,0-1 0,1 0-1,-1 1 1,0-1 0,1 0 0,2 0 0,-2-1-19,0 0-1,0-1 1,1 1-1,-1 0 1,0-1 0,0 0-1,0 0 1,0 0-1,-1 0 1,1 0-1,-1 0 1,1-1 0,2-3-1,4-5-425,-1-1 0,-1 1 0,0-1 0,0-1 0,-1 1 1,5-19-1,20-80-7550,-22 84 6448</inkml:trace>
</inkml:ink>
</file>

<file path=ppt/ink/ink2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3:00.550"/>
    </inkml:context>
    <inkml:brush xml:id="br0">
      <inkml:brushProperty name="width" value="0.05" units="cm"/>
      <inkml:brushProperty name="height" value="0.05" units="cm"/>
      <inkml:brushProperty name="color" value="#FF0066"/>
    </inkml:brush>
  </inkml:definitions>
  <inkml:trace contextRef="#ctx0" brushRef="#br0">24 0 12355,'19'120'5417,"-19"-102"-2537,0-7-439,-1 0-849,-2-6-351,-9-7-1065,-2 1-1409,2-9 897</inkml:trace>
</inkml:ink>
</file>

<file path=ppt/ink/ink2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5:10.551"/>
    </inkml:context>
    <inkml:brush xml:id="br0">
      <inkml:brushProperty name="width" value="0.05" units="cm"/>
      <inkml:brushProperty name="height" value="0.05" units="cm"/>
      <inkml:brushProperty name="color" value="#FF0066"/>
    </inkml:brush>
  </inkml:definitions>
  <inkml:trace contextRef="#ctx0" brushRef="#br0">154 2 6377,'-9'-1'10190,"-3"0"-5610,9 2-4523,1-1 0,0 0 0,0 1 0,0-1 0,0 1-1,-1 0 1,1 0 0,0 0 0,0 0 0,0 0 0,1 0 0,-1 1 0,0-1-1,0 1 1,1-1 0,-3 4 0,-8 9 196,1 1-1,1 0 0,1 0 1,0 1-1,1 1 1,0 0-1,-6 23 1,10-27-99,1 0 1,0-1 0,1 1 0,0 0 0,1 21 0,1-28-129,0 1 0,1-1 0,0 1 0,0-1 0,1 0 0,0 0-1,0 0 1,0 0 0,1 0 0,-1 0 0,2 0 0,4 6 0,-5-8-19,0-1 1,1 1-1,0-1 0,0 0 0,0 0 1,0 0-1,0-1 0,0 1 0,1-1 1,-1 0-1,1-1 0,0 1 0,-1-1 0,1 0 1,0 0-1,0 0 0,0-1 0,0 1 1,0-1-1,0 0 0,0-1 0,-1 1 1,1-1-1,0 0 0,7-2 0,4-2-35,1-1-1,-1 0 1,-1-1-1,1 0 0,-1-1 1,15-11-1,-14 8-548,0-1 0,0 0 0,-1-1 0,-1-1 0,19-22 0,-27 29-113,-1-1-1,0 0 1,0 0 0,-1-1 0,0 0-1,-1 1 1,0-1 0,0 0 0,-1-1 0,0 1-1,-1 0 1,1-1 0,-2-16 0,-4-19-787</inkml:trace>
</inkml:ink>
</file>

<file path=ppt/ink/ink2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5:10.985"/>
    </inkml:context>
    <inkml:brush xml:id="br0">
      <inkml:brushProperty name="width" value="0.05" units="cm"/>
      <inkml:brushProperty name="height" value="0.05" units="cm"/>
      <inkml:brushProperty name="color" value="#FF0066"/>
    </inkml:brush>
  </inkml:definitions>
  <inkml:trace contextRef="#ctx0" brushRef="#br0">615 87 8290,'-33'7'1428,"0"2"0,0 1 1,1 2-1,-32 15 0,32-10-676,1 1-1,1 1 1,-50 40-1,57-39-579,1 1 1,0 1-1,2 1 1,1 1-1,0 0 0,2 2 1,1 0-1,1 1 1,1 0-1,2 1 0,-13 39 1,20-49-66,0 0 0,1 1 1,0 0-1,2 0 0,0 0 1,1 0-1,1 0 0,1 0 1,1 0-1,0 0 0,1 0 1,1 0-1,1-1 0,1 0 1,1 0-1,0 0 0,1-1 0,17 27 1,-8-20-77,1 0 1,1-2 0,1 0-1,1-1 1,1-1 0,0-1-1,2-1 1,0-2 0,1 0-1,1-1 1,0-1 0,1-2-1,0-1 1,1-1 0,0-1-1,1-1 1,0-2-1,0-1 1,0-1 0,0-2-1,1-1 1,-1-1 0,1-1-1,-1-2 1,45-9 0,-44 5 32,-1-2 1,1 0-1,-2-2 1,0-1-1,0-2 1,50-32-1,-61 33 110,0-1 1,-1-1-1,0 0 0,-1 0 0,-1-2 0,-1 0 0,0 0 0,-1-2 1,-1 1-1,14-33 0,-15 30-57,-2-1 0,-1-1 0,0 1 0,-2-1 0,-1 0 0,0 0-1,-2-1 1,-1 1 0,0-1 0,-2 1 0,-1 0 0,-1-1 0,0 1 0,-2 0 0,-1 0 0,-1 1 0,0 0 0,-2 0 0,-1 1 0,0 0 0,-2 0 0,0 1 0,-1 1 0,-2 0 0,-29-31-1,7 14-116,-1 1 0,-2 1 0,-2 3 0,-1 1 0,-1 2 0,-52-23 0,62 34-47,-1 3 0,-1 1 0,0 1 0,0 2 1,-1 1-1,0 3 0,-1 0 0,1 3 0,-45 1 0,70 2-96,0 1 1,0 1-1,0 0 1,0 0-1,0 1 0,1 1 1,-1 0-1,-11 6 1,17-7-54,1 0 0,0 0 0,1 1 0,-1-1 1,1 1-1,0 0 0,-1 0 0,2 1 0,-1-1 1,0 1-1,1 0 0,0 0 0,0 0 0,1 0 1,-1 1-1,1-1 0,0 1 0,-1 8 0,-8 46-925</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13.821"/>
    </inkml:context>
    <inkml:brush xml:id="br0">
      <inkml:brushProperty name="width" value="0.05" units="cm"/>
      <inkml:brushProperty name="height" value="0.05" units="cm"/>
      <inkml:brushProperty name="color" value="#FF0066"/>
    </inkml:brush>
  </inkml:definitions>
  <inkml:trace contextRef="#ctx0" brushRef="#br0">0 1 10090,'7'35'7132,"19"21"-4319,-11-27-1461,0 6-1049,-1 1 0,-1 0-1,-3 0 1,7 41 0,-16-75-392,-1 4-899</inkml:trace>
</inkml:ink>
</file>

<file path=ppt/ink/ink2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5:19.412"/>
    </inkml:context>
    <inkml:brush xml:id="br0">
      <inkml:brushProperty name="width" value="0.05" units="cm"/>
      <inkml:brushProperty name="height" value="0.05" units="cm"/>
      <inkml:brushProperty name="color" value="#FF0066"/>
    </inkml:brush>
  </inkml:definitions>
  <inkml:trace contextRef="#ctx0" brushRef="#br0">1 0 8738,'0'1'3854,"9"5"-2766,3 4-485,1 0 1,-1-1-1,2-1 0,-1 0 0,1-1 0,0 0 0,1-1 0,0-1 0,-1 0 1,2-1-1,22 3 0,106 6 551,0-7 1,180-14-1,-320 7-1542,14 1 356,-12 1-3910,-6 8 2711</inkml:trace>
</inkml:ink>
</file>

<file path=ppt/ink/ink2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5:19.801"/>
    </inkml:context>
    <inkml:brush xml:id="br0">
      <inkml:brushProperty name="width" value="0.05" units="cm"/>
      <inkml:brushProperty name="height" value="0.05" units="cm"/>
      <inkml:brushProperty name="color" value="#FF0066"/>
    </inkml:brush>
  </inkml:definitions>
  <inkml:trace contextRef="#ctx0" brushRef="#br0">1 1 10602,'17'21'4745,"10"1"-2680,16-3-153,9 0-87,8-10-369,3-6-160,9-1-592,0-1-256,-2 4-384,0 0-8,-10-2-248,-16-4-392,-16-4-1320,-9 3-833,-3-1 1617</inkml:trace>
</inkml:ink>
</file>

<file path=ppt/ink/ink2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5:20.220"/>
    </inkml:context>
    <inkml:brush xml:id="br0">
      <inkml:brushProperty name="width" value="0.05" units="cm"/>
      <inkml:brushProperty name="height" value="0.05" units="cm"/>
      <inkml:brushProperty name="color" value="#FF0066"/>
    </inkml:brush>
  </inkml:definitions>
  <inkml:trace contextRef="#ctx0" brushRef="#br0">0 60 12963,'59'4'5633,"26"-9"-2992,8-1-233,10-4-512,-2 2-375,-6 2-633,-3-5-208,-19 3-480,-7 0-104,-12 6-56,-5 6-328,-1 15-1560,-15 11 1304</inkml:trace>
</inkml:ink>
</file>

<file path=ppt/ink/ink2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5:29.984"/>
    </inkml:context>
    <inkml:brush xml:id="br0">
      <inkml:brushProperty name="width" value="0.05" units="cm"/>
      <inkml:brushProperty name="height" value="0.05" units="cm"/>
      <inkml:brushProperty name="color" value="#FF0066"/>
    </inkml:brush>
  </inkml:definitions>
  <inkml:trace contextRef="#ctx0" brushRef="#br0">1 201 9122,'0'1'217,"0"0"0,1 0 0,-1 0 0,1-1-1,-1 1 1,1 0 0,-1 0 0,1-1 0,-1 1 0,1 0 0,0-1 0,-1 1 0,1-1 0,0 1-1,-1 0 1,1-1 0,0 0 0,0 1 0,0-1 0,0 0 0,-1 1 0,1-1 0,0 0-1,0 0 1,0 1 0,1-1 0,30 2 1379,-29-2-1269,29-2 1026,0 0 0,-1-2 0,45-11 0,91-35 1357,-89 26-1594,21-8 70,-21 6-218,1 4-1,108-17 1,-183 38-947,1 1 0,-1-1 1,1 1-1,-1 0 0,1 1 1,-1-1-1,9 3 0,-12-3-77,0 0-1,0 1 1,-1-1 0,1 0-1,0 1 1,0-1-1,-1 1 1,1 0 0,0-1-1,-1 1 1,1-1-1,0 1 1,-1 0 0,1-1-1,-1 1 1,0 0-1,1 0 1,-1 0 0,1-1-1,-1 1 1,0 0-1,0 0 1,1 0 0,-1 0-1,0-1 1,0 1 0,0 0-1,0 0 1,0 0-1,0 0 1,0 0 0,0 0-1,-1-1 1,1 1-1,0 0 1,0 0 0,-1 0-1,1 0 1,0-1-1,-2 2 1,-6 18-2689,-4 1 1073</inkml:trace>
</inkml:ink>
</file>

<file path=ppt/ink/ink2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5:32.033"/>
    </inkml:context>
    <inkml:brush xml:id="br0">
      <inkml:brushProperty name="width" value="0.05" units="cm"/>
      <inkml:brushProperty name="height" value="0.05" units="cm"/>
      <inkml:brushProperty name="color" value="#FF0066"/>
    </inkml:brush>
  </inkml:definitions>
  <inkml:trace contextRef="#ctx0" brushRef="#br0">4 24 9026,'-1'0'130,"1"-1"0,0 1 1,-1 0-1,1-1 0,0 1 0,0-1 1,0 1-1,-1 0 0,1-1 0,0 1 0,0-1 1,0 1-1,0 0 0,0-1 0,0 1 1,0-1-1,0 1 0,0-1 0,0 1 1,0 0-1,0-1 0,0 1 0,0-1 0,0 1 1,0-1-1,0 1 0,1 0 0,-1-1 1,0 1-1,0 0 0,0-1 0,1 1 1,-1-1-1,0 1 0,0 0 0,1-1 0,-1 1 1,0 0-1,1 0 0,-1-1 0,1 1 1,-1 0-1,0 0 0,1 0 0,-1-1 0,1 1 1,-1 0-1,0 0 0,1 0 0,-1 0 1,1 0-1,-1 0 0,1 0 0,0 0 1,25-6 1400,0 6-721,0 1 0,-1 1 0,1 1 0,-1 2 0,35 10 0,28 4 451,-17-10-638,-1-3-1,1-3 0,0-3 1,0-3-1,0-3 1,96-22-1,-149 24-497,45-6 196,-60 10-322,0 0 1,1 0-1,-1 0 0,0 0 0,1 1 0,-1 0 0,0-1 0,0 1 0,1 0 0,-1 0 1,0 1-1,0-1 0,0 1 0,0-1 0,3 4 0,-4-4-110,-1 0 0,0 1 0,0-1 1,0 1-1,-1-1 0,1 1 0,0-1 0,0 1 0,-1-1 0,1 1 0,-1 0 0,0-1 1,1 1-1,-1 0 0,0-1 0,0 1 0,0 0 0,0-1 0,0 1 0,0 0 1,-1-1-1,1 1 0,0 0 0,-2 1 0,0 11-1286,-1 24 21</inkml:trace>
</inkml:ink>
</file>

<file path=ppt/ink/ink2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5:44.110"/>
    </inkml:context>
    <inkml:brush xml:id="br0">
      <inkml:brushProperty name="width" value="0.05" units="cm"/>
      <inkml:brushProperty name="height" value="0.05" units="cm"/>
      <inkml:brushProperty name="color" value="#FF0066"/>
    </inkml:brush>
  </inkml:definitions>
  <inkml:trace contextRef="#ctx0" brushRef="#br0">239 58 8794,'-4'-6'811,"1"0"-1,-2 0 1,1 1 0,-1-1 0,0 1 0,-9-7-1,13 11-741,-1 0-1,1 0 1,-1 0 0,1 1-1,-1-1 1,0 1-1,1-1 1,-1 1-1,0-1 1,1 1-1,-1 0 1,0 0-1,1 0 1,-1 0-1,0 0 1,1 0 0,-1 1-1,0-1 1,1 0-1,-1 1 1,1-1-1,-1 1 1,0 0-1,1-1 1,-1 1-1,1 0 1,0 0-1,-1 0 1,1 0-1,0 0 1,-1 0 0,1 1-1,-1 1 1,-5 5 41,0 0 1,0 1 0,1 0 0,1 1 0,-1-1 0,2 1 0,-1 0 0,-4 17 0,-19 89 477,22-85-417,-14 88 390,-9 182-1,23 123-218,6-366-286,0-30-25,-1 25 68,11 85-1,-8-125-82,0 0 1,1 0-1,0 0 0,1 0 0,0-1 0,1 1 0,1-1 0,0 0 0,0-1 0,1 1 1,17 18-1,-18-23-7,2-1 0,-1 0 1,1 0-1,0-1 0,0 0 1,0 0-1,1-1 0,0 0 0,-1 0 1,1-1-1,1-1 0,-1 1 1,0-1-1,1-1 0,-1 0 1,1 0-1,-1-1 0,1 0 0,0-1 1,9-1-1,-4-1 25,0 0 0,0-1 0,0 0 0,0-2 0,-1 1 0,0-2 0,0 0 0,0-1 0,-1 0 0,0-1 0,17-14 0,-5-3 49,-1-1 0,-1-1 0,-1 0 1,-2-2-1,0 0 0,-3-2 1,22-50-1,73-244 732,-85 232-110,26-177-1,-48 230-605,-2 0-1,-2-1 0,-1 1 1,-3 0-1,-1 0 1,-18-79-1,18 106-91,-1-1 0,0 1 0,-1 0 1,-1 0-1,0 0 0,-1 1 0,-13-17 0,17 25-4,-1-1-1,0 1 1,0 1 0,0-1-1,-1 1 1,1 0-1,-1 0 1,0 0 0,-1 1-1,1 0 1,0 0-1,-1 1 1,0-1 0,1 1-1,-1 1 1,0 0-1,-14-2 1,8 4-12,-1-1 1,0 2-1,1 0 0,-1 0 1,1 1-1,-1 1 1,1 0-1,1 1 0,-1 0 1,-21 13-1,-5 7-578,-67 55 0,28-18-639,50-48 958</inkml:trace>
</inkml:ink>
</file>

<file path=ppt/ink/ink2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5:49.393"/>
    </inkml:context>
    <inkml:brush xml:id="br0">
      <inkml:brushProperty name="width" value="0.05" units="cm"/>
      <inkml:brushProperty name="height" value="0.05" units="cm"/>
      <inkml:brushProperty name="color" value="#FF0066"/>
    </inkml:brush>
  </inkml:definitions>
  <inkml:trace contextRef="#ctx0" brushRef="#br0">209 62 8562,'-4'-1'266,"-1"0"-1,1 1 1,-1-1 0,1 1 0,-1 1-1,1-1 1,-1 1 0,1-1 0,-1 1 0,1 0-1,-1 1 1,1-1 0,0 1 0,0 0-1,-4 2 1,1 1-160,1-1 1,0 1-1,0 1 0,1-1 1,-1 1-1,1 0 0,0 0 1,-4 8-1,-2 5-4,0 1 0,2-1 0,0 2-1,1 0 1,2 0 0,0 0 0,1 0 0,-4 44 0,4 10 145,6 95 0,0-155-187,3 77 584,26 151 0,-21-201-416,1-1 0,2 0 0,2-1 0,1 0-1,40 70 1,-46-96-164,0 0 0,1 0 0,0-1 0,1-1 0,0 1 0,20 14 0,-25-22-55,1 0 0,0 0 1,0-1-1,0-1 0,1 1 1,-1-1-1,1 0 0,0-1 0,-1 1 1,1-2-1,0 1 0,1-1 0,-1 0 1,0-1-1,11 0 0,-2-3 7,0 0-1,-1-1 0,1-1 1,0 0-1,-1-1 0,0-1 1,-1 0-1,0-1 0,0-1 1,0-1-1,21-18 1,-13 9 65,-2-2 0,0 0 0,-1-2 0,0 0 0,29-50 0,-23 28 221,-3-2 0,-2 0 0,-1-2-1,14-60 1,-24 69 5,-1 0-1,-3 0 0,-1-1 1,-2 0-1,-3-74 0,-4 90-255,0 0 0,-1 1-1,-1 0 1,-2 0-1,0 1 1,-1-1-1,-2 2 1,0 0 0,-2 0-1,0 1 1,-23-28-1,18 27-44,-1 2 0,0 0 0,-2 1 0,0 1 0,-1 1-1,-1 1 1,0 0 0,-2 2 0,-46-20 0,55 29-12,0 0 0,0 0 0,0 2 0,-1 0-1,0 0 1,-19 1 0,30 2-65,-1 0-1,0 0 1,0 1-1,0-1 1,1 2 0,-1-1-1,0 1 1,1 0-1,0 0 1,-1 0 0,1 1-1,0 0 1,0 1-1,0-1 1,1 1 0,-1 0-1,-4 5 1,9-8-39,0 1 0,0-1 0,0 0 0,0 1 0,0-1 0,1 1 0,-1-1 0,0 1 0,1-1 0,-1 1 0,1-1 0,0 1 0,-1-1 0,1 1 0,0 0 0,0-1 0,0 1 0,0 0 0,0-1 0,1 1 0,-1-1 0,0 1 1,1 0-1,-1-1 0,1 1 0,0-1 0,-1 1 0,1-1 0,0 0 0,0 1 0,0-1 0,2 2 0,-1-1-7,1-1-1,0 1 1,-1-1-1,1 0 1,0 0 0,0 0-1,0-1 1,5 1 0</inkml:trace>
</inkml:ink>
</file>

<file path=ppt/ink/ink2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5:51.622"/>
    </inkml:context>
    <inkml:brush xml:id="br0">
      <inkml:brushProperty name="width" value="0.05" units="cm"/>
      <inkml:brushProperty name="height" value="0.05" units="cm"/>
      <inkml:brushProperty name="color" value="#FF0066"/>
    </inkml:brush>
  </inkml:definitions>
  <inkml:trace contextRef="#ctx0" brushRef="#br0">158 125 8018,'-1'-1'208,"0"-1"-1,0 1 1,-1-1 0,1 1 0,-1 0 0,1-1-1,-1 1 1,0 0 0,1 0 0,-1 0 0,0 0-1,0 1 1,0-1 0,1 0 0,-1 1 0,0-1-1,0 1 1,0 0 0,0-1 0,0 1 0,-3 1-1,3 0-140,-1 0-1,1 0 0,0 0 0,0 1 0,0-1 0,0 1 0,0-1 0,1 1 0,-1 0 0,0 0 0,1 0 0,-1 0 0,1 0 0,0 0 0,0 0 0,-1 1 0,1-1 0,0 3 0,-11 26 183,1 0-1,2 0 0,1 1 1,-5 47-1,-3 132 327,11-42-1,7 1 0,44 302 1,-40-436-525,1-1 1,2 0 0,1 0-1,16 33 1,-21-57-32,1 1-1,1-1 1,0-1 0,0 1-1,1-1 1,13 14-1,-15-19-10,0 0 0,1 0 0,-1 0 0,1-1 0,0 0 0,0 0 0,1-1 0,-1 0 0,1 0 0,-1 0 0,12 1 0,-7-2-1,0-1 0,0 0 1,0 0-1,0-2 1,0 1-1,0-1 0,0-1 1,0 0-1,-1-1 1,15-5-1,-10 1 20,0 0 0,0-1-1,-1 0 1,-1-2 0,1 1 0,18-18 0,-5 0 54,-2-1-1,-1-1 1,-1-1 0,-1-1 0,34-65 0,-24 32 181,-2-2 0,-4-1 0,-3-1-1,21-93 1,-33 103-18,-2 0 1,-3 0-1,-2 0 0,-4-1 0,-9-105 0,4 134-208,-1 1-1,-2-1 1,-1 1-1,-1 0 0,-2 0 1,-1 2-1,-1-1 1,-29-45-1,31 57-23,-1 0-1,0 1 1,-1 0 0,-1 2-1,0-1 1,-1 2 0,0 0-1,-1 0 1,0 2-1,-1 0 1,0 0 0,-1 2-1,0 0 1,-30-8 0,25 11-38,1 2 1,-1 0-1,0 1 1,0 1-1,1 1 1,-1 2-1,0 0 1,0 1-1,1 1 0,-1 1 1,1 1-1,1 1 1,-1 1-1,1 1 1,0 1-1,1 1 1,1 0-1,-1 2 1,2 0-1,0 1 1,-22 22-1,3 9-703,35-42 603,0 1 0,0-1 0,0 0 0,0 1 0,1 0 0,-1-1 0,1 1 0,0 0 0,0 0 0,0-1-1,1 6 1,0-7 60,0 1 0,1-1 1,0 1-1,-1-1 0,1 1 0,0-1 0,1 0 0,-1 1 0,0-1 0,0 0 0,3 3 0,-3-4 52</inkml:trace>
</inkml:ink>
</file>

<file path=ppt/ink/ink2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6:05.844"/>
    </inkml:context>
    <inkml:brush xml:id="br0">
      <inkml:brushProperty name="width" value="0.05" units="cm"/>
      <inkml:brushProperty name="height" value="0.05" units="cm"/>
      <inkml:brushProperty name="color" value="#FF0066"/>
    </inkml:brush>
  </inkml:definitions>
  <inkml:trace contextRef="#ctx0" brushRef="#br0">171 293 5097,'-7'-15'739,"6"13"-507,-1-1-1,1 1 0,0-1 0,0 0 0,0 0 0,0 0 0,1 0 0,-1 0 0,1-5 0,-2-14 10757,-2 63-9237,-3 62-1080,-27 237 1101,26-279-1743,1 116 0,5-87-19,-1-35-22,1-26 11,1 0 0,5 52 0,-2-32 42,-3-42-43,0 0 1,1 0-1,0 0 1,1 0 0,0 0-1,0 0 1,0 0 0,1 0-1,0 0 1,0 0 0,5 8 921,20-2-815,-6-7 106,1 0-1,0-2 0,29 1 1,-23-3 203,-1-2 1,49-5 0,-4-1 82,-44 5-149,-1-1 0,0-1 0,0-2 0,0-1-1,0-1 1,-1-1 0,0-1 0,33-17-1,7-8-188,-31 21-174,-29 12-5,-1 0 0,0-1 1,0 0-1,0 0 0,0 0 0,0 0 1,6-5-1,-9 5 10,0 0 0,0 0 0,0 0 0,0-1 0,0 1 0,-1 0 0,1-1 0,-1 1 0,1-1 0,-1 0 0,0 1 0,0-1 0,0 0 0,-1 0 0,1-3 0,1-49-45,-2 24-6,7-64-165,-3 58 69,-1 0-1,-5-71 1,1 87 149,1 0-1,2-30 0,1-19 26,-3-218 6,-1 281-21,0 1 1,0-1 0,-1 0 0,0 1 0,0 0-1,0-1 1,-1 1 0,0 0 0,0 0 0,-1 0 0,0 1-1,-8-11 1,6 10 1,0-1-1,-1 1 0,0 0 0,0 0 1,0 1-1,0 0 0,-1 1 0,0-1 1,-10-3-1,-82-32-20,-27-10-27,115 47 46,0 0 0,0 0 0,0 1 0,0 1 1,-1 0-1,-23 1 0,-18-1-3,13 3 13,36-1-11,0 0 0,0-1 0,0 1 0,-1-1 0,1 0 0,0-1 0,0 1 0,-1-1 0,1 0 0,-8-3 0,4 1 10,-10-8-7,18 10-6,0 0 0,0 0 0,0 1 1,0-1-1,0 0 0,0 0 0,-1 1 1,1-1-1,0 1 0,0-1 1,-1 1-1,1 0 0,0 0 0,0-1 1,-1 1-1,1 0 0,0 0 0,-1 0 1,1 0-1,0 0 0,-1 1 0,1-1 1,0 0-1,-1 1 0,1-1 1,0 1-1,0-1 0,-3 2 0,1 0-4,0 0-1,0 0 1,0 0-1,0 0 0,1 1 1,-1-1-1,1 1 1,-1-1-1,-2 5 1,-5 8 6,1 0 0,0 0 0,1 1 1,0 0-1,1 0 0,1 1 0,1-1 0,0 2 1,1-1-1,-1 19 0,-5 58 6,5-57-28,2 0 0,1 43 0,4 181 55,1 19-40,-2-257 5,2 1 0,0-1 0,10 31 1,-12-47-1,1-1 0,1 1-1,-1-1 1,1 0 0,0 0 0,1 0 0,-1 0 0,1-1 0,0 1 0,0-1 0,1 0 0,0 0 0,0 0 0,0-1 0,0 0 0,9 6 0,-6-8 3,1 1 1,-1-2-1,1 1 0,-1-1 0,1 0 1,-1-1-1,1 0 0,11-1 1,27 1 21,-36 1 4,0-1-1,0 0 1,0-1 0,0 0-1,0-1 1,-1 0 0,17-6-1,2-3 94,39-20-1,6 1-90,-60 26-23,-1-1 0,1 0 0,-1-1 0,0-1 0,0 0 0,-1 0 0,0-2 0,17-14 0,5-11-1,-2-2 0,36-52 1,-54 68-1,-1-1 1,0 0-1,-2 0 1,-1-1-1,14-44 1,-21 55 0,-1 1 0,0-1 1,-1 0-1,0 0 0,0 0 0,-2 0 1,1 0-1,-1 0 0,-1 0 0,0 1 1,0-1-1,-1 1 0,-1-1 0,1 1 1,-9-16-1,-48-69 64,41 69-61,2-1 0,-25-52 0,35 60-11,-1 1 0,-2-1 0,1 2 0,-2-1 0,0 2 0,-1-1 0,-24-24 0,10 15 36,22 21-44,-1 1 1,1-1 0,-1 1 0,0-1 0,0 2 0,0-1 0,0 0 0,-1 1-1,1 0 1,-1 0 0,0 1 0,-7-3 0,-15-3-34,0 2 0,0 0-1,0 2 1,-50-1 0,67 5 33,0 0 1,0 1 0,0 1-1,0 0 1,1 0 0,-1 1 0,1 1-1,-1 0 1,1 0 0,0 1-1,0 0 1,1 0 0,0 1-1,0 1 1,-10 9 0,9-6-20,1 1 0,0 0 1,0 1-1,2 0 1,-1 0-1,-5 15 1,-2 5-93,-12 43 0,18-41-25,1 0 0,2 0 1,-3 66-1,12 105-363,2-140 459,3 0 0,3 0 0,3-1 0,44 124 1,-53-176 49,0 0 0,0-1 1,1 1-1,1-1 1,0 0-1,1-1 0,0 0 1,0 0-1,1 0 1,11 8-1,-14-13 16,1 0 0,-1-1 0,1 0 1,0-1-1,0 0 0,0 0 0,1 0 0,-1-1 0,1 0 0,-1 0 0,1-1 1,0 0-1,0 0 0,-1-1 0,1 0 0,0-1 0,14-2 0,8-3 132,1-3-1,33-13 0,21-6-58,-58 19 47,0 0 0,-1-1 1,-1-2-1,0-1 0,0 0 0,-1-2 0,-1-1 0,38-33 1,-48 35-67,0 0-1,0-1 1,-2 0 0,0-1 0,0 0 0,9-22 0,38-108 412,-24 55-160,-23 62-238,-2 0-1,-1-1 0,-1 0 1,-2 0-1,3-40 1,-6 15-23,-3 0 1,-7-58 0,6 93-84,-1 1-1,-1 0 1,0 1 0,-1-1 0,-1 1 0,-1 0 0,-1 0 0,0 1-1,-2 0 1,0 0 0,0 1 0,-2 1 0,0 0 0,0 0 0,-1 1-1,-1 1 1,-1 0 0,0 1 0,0 1 0,-1 0 0,-1 1-1,-28-13 1,-26-6-126,-87-23-1,132 45 70,0 1 1,0 2-1,0 0 1,0 2-1,-1 1 1,1 1-1,-30 4 1,40 0 14,1 0 0,0 0 0,0 2 0,0-1 0,1 2 0,-1 0 0,2 1 0,-1 0 0,1 1 0,0 1 0,1 0 0,0 1 0,1 0 0,0 0 0,1 1 0,-12 17 0,1 4 5,1 0-1,1 1 0,2 1 0,1 0 1,-17 57-1,22-51 10,3 0-1,0 0 0,3 0 1,0 66-1,20 165-385,-9-205 402,4-1 1,26 101 0,-29-144 35,1-1 0,2 0 0,0 0 0,17 27 0,-18-37-3,0 0-1,0 0 1,1-1-1,0 0 1,1-1-1,0 0 1,25 16-1,-27-21-1,0 0-1,0-1 1,0 0-1,1 0 0,-1-1 1,1 0-1,0-1 1,0 0-1,0-1 1,19 1-1,-12-2-2,0-2-1,0 0 1,0-1 0,0 0-1,30-11 1,-8-2 12,-2-1 1,0-2-1,-1-2 1,53-39-1,-69 45 7,-1-1 0,0-1 0,-1-1 0,-1-1 0,-1 0 0,-1-1 0,0-1-1,19-37 1,-20 27 7,0 0 0,-3-1 0,0 0 0,-2-1-1,8-59 1,-11 19-6,-3 0 0,-3 0-1,-3 0 1,-4 0 0,-20-94-1,23 146-6,0 1-1,-2 0 0,0 0 0,-1 0 1,-1 1-1,-18-31 0,23 44-4,-1 1 0,1 0 1,-1 0-1,-1 0 0,1 0 0,-1 1 0,0 0 0,0 0 0,0 0 0,0 0 0,-1 1 1,1 0-1,-1 0 0,0 1 0,0-1 0,0 1 0,0 1 0,0-1 0,-1 1 0,1 0 1,-1 0-1,1 1 0,0 0 0,-1 0 0,-9 2 0,-32 11-273,43-11-135,0 1 1,-1-1-1,1-1 1,-1 1-1,1-1 0,-1 0 1,0 0-1,1 0 1,-1-1-1,0 0 0,0 0 1,-10-2-1,10-4-951</inkml:trace>
</inkml:ink>
</file>

<file path=ppt/ink/ink2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5:07.532"/>
    </inkml:context>
    <inkml:brush xml:id="br0">
      <inkml:brushProperty name="width" value="0.05" units="cm"/>
      <inkml:brushProperty name="height" value="0.05" units="cm"/>
      <inkml:brushProperty name="color" value="#FF0066"/>
    </inkml:brush>
  </inkml:definitions>
  <inkml:trace contextRef="#ctx0" brushRef="#br0">94 234 5689,'-5'-2'409,"0"0"0,1 0 0,-1 0 0,1-1 0,0 1 0,0-1 0,0 0 0,0 0 0,0-1 0,1 1-1,-1-1 1,1 1 0,0-1 0,0 0 0,0-1 0,1 1 0,-1 0 0,-1-7 0,3 10-234,-8-18 1755,9 19-1819,0 0 0,0-1 1,0 1-1,-1 0 0,1-1 1,0 1-1,0 0 1,0-1-1,0 1 0,-1 0 1,1-1-1,0 1 0,0 0 1,-1 0-1,1-1 0,0 1 1,-1 0-1,1 0 0,0-1 1,0 1-1,-1 0 0,1 0 1,-1 0-1,1 0 0,0 0 1,-1-1-1,1 1 0,0 0 1,-1 0-1,1 0 1,-1 0-1,1 0 0,0 0 1,-1 0-1,1 0 0,0 0 1,-1 0-1,1 1 0,0-1 1,-1 0-1,0 0 0,12 33 1155,64 206 1081,-64-198-2193,-4-18-99,-1-1 1,4 34-1,-19-69 24,-2-15-20,-4-19-101,3-2 1,-11-85 0,20 107-2,1 0 0,2 0 0,0 0 0,2 0-1,1 1 1,11-45 0,-13 68 47,-1 0-1,1 0 1,0-1-1,1 1 1,-1 0 0,1 0-1,-1 1 1,1-1-1,0 0 1,0 0 0,0 1-1,0-1 1,0 1-1,1 0 1,2-3 0,-3 4 21,0 1 1,0-1-1,0 0 0,0 1 1,0 0-1,0-1 1,0 1-1,1 0 1,-1 0-1,0 0 1,0 0-1,0 1 0,0-1 1,0 0-1,0 1 1,0-1-1,0 1 1,0 0-1,0 0 0,0 0 1,-1 0-1,1 0 1,3 2-1,5 4 137,40 24 1040,86 70-1,-126-90-1132,0 1 0,-1-1 1,-1 2-1,0-1 0,0 1 1,-1 1-1,9 24 0,-8-18-44,1-1 0,19 30 0,-19-31-1303,-9-18 1121,0 0 0,-1 1 0,1-1 0,0 0 0,0 0 0,-1 0 0,1 0 0,0 0 0,0 0-1,-1 1 1,1-1 0,0 0 0,-1 0 0,1 0 0,0 0 0,-1 0 0,1 0 0,0 0 0,0 0 0,-1 0 0,1 0 0,0-1 0,-1 1 0,1 0 0,0 0 0,0 0 0,-1 0 0,1 0 0,0 0 0,0-1 0,-1 1-1,1 0 1,0 0 0,-1-1 0,-24-14-5714,7 2 5971,-35-26-2317,20 19 1044</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14.190"/>
    </inkml:context>
    <inkml:brush xml:id="br0">
      <inkml:brushProperty name="width" value="0.05" units="cm"/>
      <inkml:brushProperty name="height" value="0.05" units="cm"/>
      <inkml:brushProperty name="color" value="#FF0066"/>
    </inkml:brush>
  </inkml:definitions>
  <inkml:trace contextRef="#ctx0" brushRef="#br0">36 0 10794,'-2'1'445,"1"0"0,0 0 0,-1-1-1,1 1 1,0 0 0,-1 0 0,1 1-1,0-1 1,0 0 0,0 0 0,0 1-1,0-1 1,-1 3 0,-8 25 1747,3 30-266,7-50-1581,0-1 0,0 1-1,1-1 1,0 1 0,1-1 0,0 0-1,3 10 1,-4-15-283,0-1 0,1 0 0,-1 1 0,1-1-1,-1 0 1,1 0 0,0 0 0,-1 0 0,1 0 0,0-1 0,0 1 0,1-1-1,-1 1 1,0-1 0,0 0 0,1 0 0,-1 0 0,1 0 0,-1 0 0,1 0-1,-1-1 1,1 1 0,-1-1 0,1 1 0,0-1 0,-1 0 0,5-1-1,5 0-47,0-1-1,0 0 0,0 0 0,-1-2 0,1 1 0,-1-2 0,20-9 0,-13 4-979,0-1-1,0 0 1,27-24 0,-13 0-315</inkml:trace>
</inkml:ink>
</file>

<file path=ppt/ink/ink2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5:07.949"/>
    </inkml:context>
    <inkml:brush xml:id="br0">
      <inkml:brushProperty name="width" value="0.05" units="cm"/>
      <inkml:brushProperty name="height" value="0.05" units="cm"/>
      <inkml:brushProperty name="color" value="#FF0066"/>
    </inkml:brush>
  </inkml:definitions>
  <inkml:trace contextRef="#ctx0" brushRef="#br0">156 129 5153,'-106'30'3121,"103"-30"-2721,-1 1 1,1 0-1,-1 0 0,1 0 1,-1 1-1,1-1 1,0 1-1,0 0 1,0 0-1,0 0 0,0 0 1,0 0-1,1 1 1,-3 6 7154,17-14-5897,23-12-1159,126-61 634,-149 72-1784,0-1-1,0 0 1,0-1-1,-1-1 0,14-12 1,-3 2-2429,-6 7 1699</inkml:trace>
</inkml:ink>
</file>

<file path=ppt/ink/ink2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5:08.368"/>
    </inkml:context>
    <inkml:brush xml:id="br0">
      <inkml:brushProperty name="width" value="0.05" units="cm"/>
      <inkml:brushProperty name="height" value="0.05" units="cm"/>
      <inkml:brushProperty name="color" value="#FF0066"/>
    </inkml:brush>
  </inkml:definitions>
  <inkml:trace contextRef="#ctx0" brushRef="#br0">423 21 7850,'-8'-3'545,"1"-1"0,-1 2 1,-1-1-1,1 1 0,0 0 1,0 0-1,-1 1 0,1 0 1,-17 1-1,19 1-384,0 0 0,-1 0 0,1 1 0,0-1 0,1 1 0,-1 1 1,0-1-1,1 1 0,-1 0 0,1 1 0,0-1 0,0 1 0,0 0 0,-6 6 0,-8 12 145,0 0 0,2 1 0,0 0-1,2 2 1,-25 51 0,17-21 75,-30 108 0,44-128-198,1 0 0,2 0 1,1 1-1,2 0 0,2 0 1,1 0-1,2 0 0,1 0 0,10 41 1,-9-59-99,2-1 0,-1 0 1,2-1-1,0 1 0,1-1 1,1-1-1,1 0 0,19 25 1,-18-28-51,-1-2 1,1 0-1,1 0 1,0-1-1,0 0 1,1-1 0,0-1-1,0 0 1,1-1-1,0 0 1,23 6-1,-19-7-21,0-1 0,-1-1 0,1-1 0,0-1 0,0 0-1,0-1 1,0-1 0,0-1 0,0 0 0,0-1 0,-1-1 0,20-8 0,-15 4 4,-1-2-1,1 0 1,-2-2 0,0 0 0,0-1 0,-1-1 0,-1-1 0,27-28 0,-23 19 119,-1-1 1,-1 0-1,-1-2 0,-2-1 1,0 0-1,-2-1 0,-1 0 1,-2-1-1,-1-1 0,-1 0 1,-1 0-1,-2-1 0,5-57 1,-11 68-95,-1 0 0,-1 0 0,0 0 1,-2 0-1,0 1 0,-2-1 0,0 1 0,-1 0 1,-1 0-1,-1 1 0,-1-1 0,0 2 1,-2 0-1,0 0 0,-1 1 0,0 0 0,-2 1 1,0 0-1,0 1 0,-2 1 0,0 0 0,0 1 1,-1 1-1,-1 1 0,0 0 0,0 1 1,-1 1-1,-1 1 0,1 1 0,-1 0 0,-22-3 1,18 5-22,0 1 0,0 2 0,0 0 0,0 2 0,-30 2 0,43-1-110,0 1 0,0 0 0,0 0 0,0 1 0,0 1 0,1 0 0,-1 0 0,1 1-1,0 0 1,1 1 0,-1 0 0,1 0 0,-11 11 0,18-16-75,1 0 0,0 0 0,0 0 0,0 0 0,0 1 0,0-1 0,0 0 0,0 0-1,0 1 1,0-1 0,0 1 0,1-1 0,-1 1 0,1-1 0,-1 1 0,1-1 0,0 1-1,-1-1 1,1 1 0,0 0 0,0-1 0,0 1 0,0 0 0,0-1 0,1 2 0,11 8-1243</inkml:trace>
</inkml:ink>
</file>

<file path=ppt/ink/ink2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6:22.334"/>
    </inkml:context>
    <inkml:brush xml:id="br0">
      <inkml:brushProperty name="width" value="0.05" units="cm"/>
      <inkml:brushProperty name="height" value="0.05" units="cm"/>
      <inkml:brushProperty name="color" value="#FF0066"/>
    </inkml:brush>
  </inkml:definitions>
  <inkml:trace contextRef="#ctx0" brushRef="#br0">35 99 7730,'-32'80'2728,"31"-80"-2649,1 1-1,0-1 1,0 1-1,-1 0 1,1-1-1,0 1 1,0 0-1,0-1 1,0 1-1,0 0 1,0-1-1,0 1 1,0 0-1,0-1 1,0 1-1,0 0 0,0-1 1,0 1-1,1 0 1,-1 0-1,10 1 800,13-12 68,-22 10-780,55-32 1542,52-40-1,-7 5-506,-99 65-1176,0 1 0,0-1 0,0 1 0,0 0 1,1 0-1,-1 0 0,0 0 0,1 0 0,-1 0 0,1 1 0,-1-1 0,5 1 0,-7 0-22,0 0 0,1 0 0,-1 0 0,1 0-1,-1 1 1,1-1 0,-1 0 0,0 0 0,1 0-1,-1 1 1,0-1 0,1 0 0,-1 1 0,0-1-1,0 0 1,1 1 0,-1-1 0,0 0 0,0 1-1,1-1 1,-1 1 0,0-1 0,0 0 0,0 1-1,0 0 1,0 21 11,-10 17 127,-1-1-1,-28 63 0,27-73 251,0 1 1,2 0-1,1 1 0,1 0 1,-6 50-1,14-79-343,0 0 0,-1 0 1,1 0-1,0 0 0,0-1 0,0 1 0,0 0 0,0 0 1,0 0-1,1 0 0,-1 0 0,0 0 0,0 0 0,1 0 1,-1-1-1,0 1 0,1 0 0,-1 0 0,1 0 0,-1-1 1,1 1-1,-1 0 0,1-1 0,0 1 0,-1 0 1,1-1-1,0 1 0,0-1 0,-1 1 0,1-1 0,1 1 1,0-1 37,0 1 0,0-1 0,0 0 0,1 0 0,-1-1 0,0 1 0,0 0 0,0-1 0,0 1 0,0-1 0,1 0 0,2-1 0,9-6 344,0 0 0,22-16 0,-35 23-407,150-120-1446,-96 79-3729</inkml:trace>
</inkml:ink>
</file>

<file path=ppt/ink/ink2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6:25.274"/>
    </inkml:context>
    <inkml:brush xml:id="br0">
      <inkml:brushProperty name="width" value="0.05" units="cm"/>
      <inkml:brushProperty name="height" value="0.05" units="cm"/>
      <inkml:brushProperty name="color" value="#FF0066"/>
    </inkml:brush>
  </inkml:definitions>
  <inkml:trace contextRef="#ctx0" brushRef="#br0">41 0 8570,'-33'79'3857,"28"-72"-1793,2-6-256,3 2 537,0-4-2369,3-1-1400,23-10 1064</inkml:trace>
</inkml:ink>
</file>

<file path=ppt/ink/ink2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6:25.725"/>
    </inkml:context>
    <inkml:brush xml:id="br0">
      <inkml:brushProperty name="width" value="0.05" units="cm"/>
      <inkml:brushProperty name="height" value="0.05" units="cm"/>
      <inkml:brushProperty name="color" value="#FF0066"/>
    </inkml:brush>
  </inkml:definitions>
  <inkml:trace contextRef="#ctx0" brushRef="#br0">0 13 15571,'13'-10'5618,"-11"7"-4874,2 6-336,-4 8-528,-15 4-1105,15-3 905</inkml:trace>
</inkml:ink>
</file>

<file path=ppt/ink/ink2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6:30.387"/>
    </inkml:context>
    <inkml:brush xml:id="br0">
      <inkml:brushProperty name="width" value="0.05" units="cm"/>
      <inkml:brushProperty name="height" value="0.05" units="cm"/>
      <inkml:brushProperty name="color" value="#FF0066"/>
    </inkml:brush>
  </inkml:definitions>
  <inkml:trace contextRef="#ctx0" brushRef="#br0">3 16 7106,'-3'-14'5436,"13"13"-2449,27 16-1258,-29-11-1639,40 19 943,-1 3 1,-1 2-1,54 44 1,-31-6 335,100 124 1,19 19 109,-39-79-578,-89-82-635,60 64-1,-111-103-335,0 0 0,-1 1 0,0 0 0,-1 1 0,0 0 0,0 0 0,-1 0 0,-1 1-1,0 0 1,-1 0 0,0 0 0,0 0 0,1 14 0,-5-25-4,0 0 0,0-1 0,1 1 0,-1 0-1,0 0 1,0-1 0,0 1 0,0 0 0,0 0 0,0 0 0,0-1 0,0 1 0,-1 0 0,1 0 0,0-1 0,0 1-1,0 0 1,-1 0 0,1-1 0,-1 1 0,1 0 0,0-1 0,-1 1 0,1 0 0,-1-1 0,0 1 0,1-1 0,-1 1-1,1-1 1,-1 1 0,0-1 0,0 1 0,-1-1-152,0 0 0,0 0 0,1 0 0,-1-1 0,0 1 0,1-1 0,-1 1 0,0-1 0,1 0 0,-1 1 0,1-1 0,-1 0 0,-2-2 0,-8-6-2100,0-1 0,-13-14 0,1-3-132</inkml:trace>
</inkml:ink>
</file>

<file path=ppt/ink/ink2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6:30.807"/>
    </inkml:context>
    <inkml:brush xml:id="br0">
      <inkml:brushProperty name="width" value="0.05" units="cm"/>
      <inkml:brushProperty name="height" value="0.05" units="cm"/>
      <inkml:brushProperty name="color" value="#FF0066"/>
    </inkml:brush>
  </inkml:definitions>
  <inkml:trace contextRef="#ctx0" brushRef="#br0">36 1229 5537,'-3'0'515,"1"0"0,-1 1 0,0-1 0,0 0 0,1 0 0,-1-1 0,0 1 0,1 0 0,-1-1 0,-2 0 0,5 0-440,-1 1 0,1 0-1,0 0 1,0 0 0,-1-1 0,1 1 0,0 0-1,0-1 1,-1 1 0,1 0 0,0 0 0,0-1 0,0 1-1,0 0 1,-1-1 0,1 1 0,0 0 0,0-1 0,0 1-1,0 0 1,0-1 0,0 1 0,0-1 0,0 1 0,0 0-1,0-1 1,0 1 0,0-1 0,11-17 735,32-34 1513,94-85 1,-58 61-1275,174-182 1590,93-92 165,-229 243-2105,108-111-420,-243 236-2375,-2 20 1378</inkml:trace>
</inkml:ink>
</file>

<file path=ppt/ink/ink2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5:08.890"/>
    </inkml:context>
    <inkml:brush xml:id="br0">
      <inkml:brushProperty name="width" value="0.05" units="cm"/>
      <inkml:brushProperty name="height" value="0.05" units="cm"/>
      <inkml:brushProperty name="color" value="#FF0066"/>
    </inkml:brush>
  </inkml:definitions>
  <inkml:trace contextRef="#ctx0" brushRef="#br0">38 1 10090,'-1'0'328,"-1"0"-1,0 0 1,0 0-1,1 0 1,-1 0-1,0 0 1,1 1-1,-1-1 1,0 0-1,1 1 1,-1 0-1,1-1 1,-1 1-1,1 0 1,-1 0 0,1-1-1,-1 1 1,1 1-1,0-1 1,-1 0-1,-1 2 1,3-1-135,-1 0 1,1-1-1,0 1 1,-1 0-1,1-1 1,0 1-1,0 0 1,1-1-1,-1 1 1,0 0 0,0-1-1,1 1 1,-1 0-1,1-1 1,-1 1-1,1-1 1,0 1-1,0-1 1,0 1-1,0-1 1,0 0-1,0 1 1,0-1 0,2 2-1,35 42 2263,-19-23-1629,0 1 0,24 39 0,-16-17-550,-18-34-323,-1 1 0,0 0-1,-1 1 1,-1 0 0,0 0 0,-1 0 0,0 1 0,5 27-1,-9-39-188,-1 0 0,0 0-1,0 0 1,0 0-1,0 0 1,0-1-1,-1 1 1,1 0-1,-1 0 1,1 0-1,-1 0 1,0 0 0,1 0-1,-1-1 1,0 1-1,0 0 1,0-1-1,-1 1 1,-1 1-1,-2-1-2155,4-10 1115</inkml:trace>
</inkml:ink>
</file>

<file path=ppt/ink/ink2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5:09.427"/>
    </inkml:context>
    <inkml:brush xml:id="br0">
      <inkml:brushProperty name="width" value="0.05" units="cm"/>
      <inkml:brushProperty name="height" value="0.05" units="cm"/>
      <inkml:brushProperty name="color" value="#FF0066"/>
    </inkml:brush>
  </inkml:definitions>
  <inkml:trace contextRef="#ctx0" brushRef="#br0">36 306 8706,'-26'10'5050,"16"-13"-2472,11-13-704,5 2-1385,1 1 0,0-1 0,0 1 0,1 1 0,1-1 0,16-17 0,70-64 1290,-87 86-1591,-2 3-77,7-8 143,1 1 0,1 0-1,0 1 1,18-10-1,-30 19-215,1 1-1,-1-1 0,1 1 0,0 0 1,-1-1-1,1 2 0,0-1 0,0 0 1,0 1-1,0 0 0,5 0 0,-7 0-30,1 1 0,-1-1 0,0 1 0,1 0 0,-1 0 0,0 0 0,0 0 0,0 0 0,0 0-1,0 1 1,0-1 0,0 1 0,-1-1 0,1 1 0,0 0 0,-1-1 0,1 1 0,-1 0 0,0 0 0,2 3-1,0 1-1,-1 0-1,0 0 0,0 0 0,-1 0 1,1 0-1,-2 1 0,1-1 1,0 0-1,-2 12 0,-7 61 39,5-58-27,-27 166-31,30-186 10,0-1 0,-1 1-1,1-1 1,0 1 0,0-1 0,0 1-1,0-1 1,0 1 0,0-1-1,0 1 1,0-1 0,0 1 0,0-1-1,0 1 1,0-1 0,0 1 0,0-1-1,0 1 1,0-1 0,1 1 0,-1-1-1,0 0 1,0 1 0,1-1-1,-1 1 1,0-1 0,1 0 0,-1 1-1,0-1 1,1 1 0,-1-1 0,0 0-1,1 0 1,-1 1 0,1-1 0,-1 0-1,1 0 1,-1 1 0,1-1-1,-1 0 1,1 0 0,-1 0 0,1 0-1,-1 0 1,0 0 0,1 0 0,-1 0-1,1 0 1,-1 0 0,1 0 0,-1 0-1,1 0 1,0-1 0,28-13-152,-25 12 165,4-3-19,18-11-3,31-13 0,-51 26 31,1 0 0,0 1 0,0 0 0,1 0 1,-1 0-1,0 1 0,1 0 0,-1 0 0,1 1 0,8 1 0,-14-1-6,0 0 0,0 1 1,0 0-1,0 0 0,0-1 0,0 1 0,0 0 0,0 1 1,0-1-1,-1 0 0,1 0 0,0 1 0,-1-1 0,1 1 1,-1-1-1,0 1 0,1 0 0,-1 0 0,0-1 0,0 1 1,0 0-1,0 0 0,1 4 0,-1-2 8,0 0-1,0 0 1,0 1-1,-1-1 1,1 1-1,-1-1 1,0 0 0,0 1-1,0-1 1,-2 8-1,-5 9 24,-1 0 0,-1-1-1,-1 0 1,-1-1 0,0 0 0,-17 20-1,6-6-31,16-23-45,-55 75-31,55-77-187,-1-1 1,0 1-1,-1-1 0,1 0 1,-1-1-1,-1 0 0,-16 10 1,23-16 108,1 1 1,-1-1-1,1 1 0,-1-1 1,0 0-1,1 0 1,-1 0-1,1 0 1,-1 0-1,0 0 0,1 0 1,-1-1-1,0 1 1,1 0-1,-1-1 1,1 1-1,-1-1 0,1 0 1,-1 1-1,1-1 1,0 0-1,-1 0 1,1 0-1,0 0 0,0 0 1,-1 0-1,1-1 1,0 1-1,0 0 1,0-1-1,0 1 0,1 0 1,-1-1-1,0 1 1,1-1-1,-1 1 0,1-1 1,-1 0-1,1 1 1,0-1-1,-1 1 1,1-1-1,0-3 0,0-42-1199</inkml:trace>
</inkml:ink>
</file>

<file path=ppt/ink/ink2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5:09.889"/>
    </inkml:context>
    <inkml:brush xml:id="br0">
      <inkml:brushProperty name="width" value="0.05" units="cm"/>
      <inkml:brushProperty name="height" value="0.05" units="cm"/>
      <inkml:brushProperty name="color" value="#FF0066"/>
    </inkml:brush>
  </inkml:definitions>
  <inkml:trace contextRef="#ctx0" brushRef="#br0">296 61 8042,'-15'4'477,"1"0"1,0 2 0,0-1 0,0 2 0,1 0-1,0 0 1,0 1 0,0 1 0,1 0-1,1 1 1,0 0 0,0 1 0,1 0-1,0 1 1,-15 23 0,12-11-242,1 1 0,1 0 0,1 1-1,1 0 1,2 0 0,0 1 0,2-1 0,1 2 0,1-1-1,1 0 1,4 46 0,1-29-65,2-1-1,2 0 1,2 0-1,1 0 1,3-1-1,27 62 1,-29-81-84,1-1 0,1 0 0,1-1 1,1 0-1,0-1 0,2-1 0,0 0 0,1-1 1,1-1-1,1-1 0,0-1 0,1-1 1,32 17-1,-34-22-64,0 0 0,0-2 1,0-1-1,1 0 0,-1-1 0,2-1 0,-1-1 1,0-1-1,0-1 0,1 0 0,-1-2 0,1 0 1,-1-1-1,0-2 0,0 0 0,0-1 0,21-8 1,-16 3 13,-1-2-1,-1 0 1,0-2 0,-1-1 0,0 0 0,-1-2 0,-1 0 0,-1-1 0,28-35 0,-23 25 164,-3-2 0,0-1 0,-2-1 0,-1 0 0,-2-1 0,17-49 0,-26 60-98,-2 0-1,0 0 1,-2 0-1,0-1 1,-2 0 0,0 0-1,-1 1 1,-2-1-1,0 0 1,-2 1 0,0-1-1,-1 1 1,-2 0-1,0 1 1,-11-23 0,3 12-82,-2 0 0,-1 1 1,-2 1-1,0 1 0,-2 1 1,-1 1-1,-2 1 0,-51-43 1,59 56-21,0 0 0,-1 1 0,0 1 0,-1 1 0,0 0 0,-31-9 0,36 14-2,-1 2 0,0 0 0,1 0 0,-1 2 0,0-1 0,0 2 0,0 0 0,0 1 0,0 1 0,-17 3 0,6 2-12,0 0 0,0 2 1,-24 12-1,36-15-237,0 1-1,1 1 0,0 0 0,1 1 0,-1 1 1,-17 18-1,13-4-1680,17-23 1862,0 0-1,0 0 1,0 0-1,0 0 1,0 0 0,0 0-1,0 0 1,0 0 0,0 0-1,0 0 1,1 0 0,-1 0-1,0 0 1,1-1 0,0 3-1</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14.789"/>
    </inkml:context>
    <inkml:brush xml:id="br0">
      <inkml:brushProperty name="width" value="0.05" units="cm"/>
      <inkml:brushProperty name="height" value="0.05" units="cm"/>
      <inkml:brushProperty name="color" value="#FF0066"/>
    </inkml:brush>
  </inkml:definitions>
  <inkml:trace contextRef="#ctx0" brushRef="#br0">1 39 8354,'26'-1'9798,"1"-1"-4813,-7-1-4671,0-1 1,1 0 0,-2-2 0,32-13 0,-86 31-15229,26-9 13031</inkml:trace>
</inkml:ink>
</file>

<file path=ppt/ink/ink2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6:35.707"/>
    </inkml:context>
    <inkml:brush xml:id="br0">
      <inkml:brushProperty name="width" value="0.05" units="cm"/>
      <inkml:brushProperty name="height" value="0.05" units="cm"/>
      <inkml:brushProperty name="color" value="#FF0066"/>
    </inkml:brush>
  </inkml:definitions>
  <inkml:trace contextRef="#ctx0" brushRef="#br0">59 249 7778,'0'0'221,"-10"6"2342,1-1 0,-1-1 1,-19 7-1,39-19 1527,219-109-1412,-222 113-2621,51-31 407,1 3 0,110-42-1,-166 73-458,-1 0-1,1 1 0,0-1 0,0 0 0,-1 1 1,1 0-1,0 0 0,0 0 0,0 0 1,-1 0-1,5 1 0,-6-1-3,0 0 0,-1 1 0,1-1 0,0 0 0,0 1 0,0-1 0,-1 1 0,1-1 0,0 1 0,-1 0 0,1-1-1,-1 1 1,1 0 0,0-1 0,-1 1 0,0 0 0,1 0 0,-1-1 0,1 1 0,-1 0 0,0 0 0,1 0 0,-1 0 0,0 0 0,0 6 0,0-1-1,0 1 1,-1-1 0,0 0 0,0 1-1,-1-1 1,0 0 0,-4 11 0,-18 35-23,-1 0 0,-3-2 0,-38 51 0,-16 29 650,79-123-519,-17 30 475,19-35-517,0 0 0,0-1 0,1 1 0,-1 0 0,1 0 0,-1 0 0,1 0 0,-1 0 0,1 0-1,0 0 1,0 0 0,0 0 0,0 0 0,1 0 0,0 3 0,0-4-46,0 0 0,-1-1 0,1 1 0,0-1 0,0 1 0,0-1 0,0 0 0,0 1 0,0-1 0,0 0 0,0 0 0,1 1-1,-1-1 1,0 0 0,0 0 0,0 0 0,0 0 0,0-1 0,0 1 0,0 0 0,0 0 0,0-1 0,0 1 0,0 0 0,0-1 0,0 1 0,0-1 0,0 1 0,1-2-1,33-17-41,72-52-1305,-30 24 813</inkml:trace>
</inkml:ink>
</file>

<file path=ppt/ink/ink2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6:42.652"/>
    </inkml:context>
    <inkml:brush xml:id="br0">
      <inkml:brushProperty name="width" value="0.05" units="cm"/>
      <inkml:brushProperty name="height" value="0.05" units="cm"/>
      <inkml:brushProperty name="color" value="#FF0066"/>
    </inkml:brush>
  </inkml:definitions>
  <inkml:trace contextRef="#ctx0" brushRef="#br0">327 66 4801,'-68'-43'6665,"68"43"-6562,-1-1-1,0 0 0,0 1 0,0-1 1,0 1-1,0-1 0,0 1 0,0 0 0,-1-1 1,1 1-1,0 0 0,0 0 0,0 0 0,0 0 1,0 0-1,0 0 0,0 0 0,-1 0 0,1 0 1,0 1-1,0-1 0,0 0 0,-2 1 0,-19 19 1176,9-7-870,4-3-175,0 1 0,0-1-1,1 1 1,0 1 0,1 0 0,0 0 0,1 0 0,0 1 0,1 0 0,-5 19 0,10-31-228,-18 49 156,0-1-98,-15 63 1,18-38-27,3-1 1,3 2-1,3-1 0,4 1 1,9 90-1,-4-143-36,2 0 0,0 0-1,2 0 1,0-1 0,2 0 0,0-1 0,1 0-1,1 0 1,27 36 0,-35-52 0,1 0 1,-1 0-1,1-1 1,0 1-1,0-1 1,0 0-1,1 0 1,-1 0-1,1 0 1,0-1-1,-1 0 1,1 0-1,0 0 1,10 2-1,-7-3 3,1 0 0,-1-1 1,1 0-1,-1 0 0,0-1 0,1 0 1,-1 0-1,14-4 0,-4-2 3,0 0-1,0 0 1,0-2-1,-1 0 1,-1-1-1,0-1 1,24-19-1,-27 17-3,-1 0 0,0 0 0,-1-1 0,0-1 0,-1 0 0,0 0 0,-2-1 0,12-28 0,-4 2 8,-3 0 0,11-59 0,-18 68 56,-2-1 0,0 0-1,-2 0 1,-2 0 0,-6-50 0,3 61 8,-1 0 1,-1 1-1,-1 0 0,-1 0 1,-1 1-1,-1 0 1,0 0-1,-2 1 1,-19-29-1,0 9 245,-54-55 0,68 78-271,-1 2 1,-1 0-1,0 1 0,-1 0 0,-1 2 0,-21-10 0,34 19-93,-26-14-233,32 17 186,1 0 0,-1-1-1,0 1 1,0-1 0,1 1 0,-1-1 0,0 1 0,1-1-1,-1 0 1,0 1 0,1-1 0,-1 0 0,1 1 0,-1-1-1,1 0 1,0 0 0,-1 1 0,1-1 0,0 0 0,-1 0-1,1 0 1,0 0 0,0 1 0,0-1 0,0 0 0,-1 0 0,1 0-1,1 0 1,-1 0 0,0 1 0,0-1 0,0 0 0,1-1-1,10-13-734</inkml:trace>
</inkml:ink>
</file>

<file path=ppt/ink/ink2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6:43.614"/>
    </inkml:context>
    <inkml:brush xml:id="br0">
      <inkml:brushProperty name="width" value="0.05" units="cm"/>
      <inkml:brushProperty name="height" value="0.05" units="cm"/>
      <inkml:brushProperty name="color" value="#FF0066"/>
    </inkml:brush>
  </inkml:definitions>
  <inkml:trace contextRef="#ctx0" brushRef="#br0">116 50 5345,'-1'0'347,"0"0"1,0 0-1,-1 0 0,1 0 1,0 1-1,0-1 0,0 0 1,0 1-1,0-1 0,0 1 1,0 0-1,0-1 0,0 1 1,0 0-1,0-1 0,0 1 1,-1 1-1,-12 23 1727,-2 32-2227,14-46 711,-19 111 786,-8 238 0,24-247-1042,4-105-273,-6 231 678,8-192-498,2 1 1,2-1-1,11 47 1,-11-77-90,0 0 0,1 0 1,1-1-1,0 0 0,1-1 0,17 26 0,-20-33-42,1-1 0,0 0 0,0 0 0,1 0 0,0 0 0,0-1 0,0-1 0,1 1 0,0-1 0,0 0 0,0-1 0,1 0 0,0 0 0,9 2 0,-14-5-48,0-1-1,0 0 0,0 0 1,0 0-1,0 0 1,1-1-1,-1 0 1,0 0-1,0 0 1,-1 0-1,1-1 1,0 1-1,0-1 1,-1 0-1,1 0 1,-1 0-1,6-5 0,8-6 24,-1-1-1,16-18 1,-20 19-23,4-4-30,-2-1 0,0 0 0,-1-1 1,-1 0-1,0-1 0,-2 0 1,10-28-1,43-154 45,-59 186-30,10-40 64,-3 1-1,-3-2 1,-2 1-1,-2-1 1,-3 0 0,-2 0-1,-3 0 1,-2 0-1,-19-76 1,22 119-70,-1-1 0,-1 1 1,0 0-1,-1 1 0,0-1 1,-1 1-1,-1 1 0,0-1 1,-1 1-1,0 1 0,-1-1 1,0 2-1,0-1 0,-1 1 1,-1 1-1,0 0 0,-15-8 1,-118-65-3018,115 63 1883</inkml:trace>
</inkml:ink>
</file>

<file path=ppt/ink/ink2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6:44.509"/>
    </inkml:context>
    <inkml:brush xml:id="br0">
      <inkml:brushProperty name="width" value="0.05" units="cm"/>
      <inkml:brushProperty name="height" value="0.05" units="cm"/>
      <inkml:brushProperty name="color" value="#FF0066"/>
    </inkml:brush>
  </inkml:definitions>
  <inkml:trace contextRef="#ctx0" brushRef="#br0">231 26 6745,'0'2'190,"0"1"0,-1-1 0,1 0-1,0 0 1,-1 0 0,0 1 0,1-1-1,-1 0 1,0 0 0,0 0 0,0 0-1,-1 0 1,1-1 0,0 1 0,-1 0-1,1 0 1,-1-1 0,1 1-1,-1-1 1,0 0 0,0 1 0,0-1-1,0 0 1,0 0 0,0 0 0,0 0-1,0 0 1,-3 0 0,-26 14 1136,26-11-1160,0 0 1,0 0 0,0 1 0,0-1 0,1 1 0,0 0-1,0 0 1,0 1 0,1-1 0,0 1 0,-3 6 0,-4 13 419,-11 35 1,12-29-182,-8 22 209,3 1-1,2 1 0,-8 91 0,18-111-533,1 1 1,1-1-1,3 1 1,0-1-1,3 0 0,17 63 1,-19-85-53,1 0 0,0-1 1,0 1-1,2-1 1,-1 0-1,2-1 0,-1 0 1,11 12-1,-14-20-13,-1 1-1,1-1 0,0 0 1,0 1-1,1-2 1,-1 1-1,0-1 1,1 1-1,0-1 0,-1 0 1,1-1-1,0 1 1,0-1-1,0 0 1,0 0-1,0-1 0,0 0 1,0 1-1,1-2 1,-1 1-1,0 0 1,0-1-1,0 0 0,8-3 1,1-1 49,0-1 0,0-1 1,0 0-1,-1-1 0,0 0 1,-1-1-1,0 0 0,0-1 1,-1 0-1,0-1 0,-1 0 1,0-1-1,-1 0 0,14-23 1,-3 0 241,-2-2 1,-1 0-1,-1-1 1,13-53 0,-14 39 294,-3 0 1,-2-1 0,5-78 0,-13 109-529,-2 0 1,-1 1-1,-1-1 1,0 1 0,-2-1-1,-1 1 1,0 0-1,-1 0 1,-2 1 0,0 0-1,-15-28 1,19 43-79,1-1 1,-1 1-1,0 0 1,0 0-1,-1 1 1,0-1-1,0 1 1,0 0-1,0 0 1,0 1-1,-1-1 0,1 1 1,-1 1-1,0-1 1,0 1-1,0 0 1,-1 0-1,1 0 1,0 1-1,-1 0 1,1 1-1,0-1 1,-1 1-1,-10 1 1,6 1-342,0 0 1,0 0-1,1 1 0,-1 0 1,1 1-1,0 0 0,0 0 1,0 1-1,0 1 0,1 0 1,0 0-1,0 1 1,-12 11-1,-7 8-1008</inkml:trace>
</inkml:ink>
</file>

<file path=ppt/ink/ink2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6:50.309"/>
    </inkml:context>
    <inkml:brush xml:id="br0">
      <inkml:brushProperty name="width" value="0.05" units="cm"/>
      <inkml:brushProperty name="height" value="0.05" units="cm"/>
      <inkml:brushProperty name="color" value="#FF0066"/>
    </inkml:brush>
  </inkml:definitions>
  <inkml:trace contextRef="#ctx0" brushRef="#br0">186 580 5777,'-9'4'628,"1"0"1,-1 0-1,1-1 0,-1 0 0,0-1 0,-1 1 0,1-2 0,0 1 0,0-2 1,-18 1-1,-42-9 5862,88 10-5888,1-2-483,0-2 0,0 0 1,0-1-1,0-1 0,-1-1 1,1-1-1,18-8 0,36-10 140,374-88 1224,-351 89-924,271-77 1470,-108 28-468,51 3-199,-201 36-1147,75-17 15,-179 49-225,0 1 0,-1 0-1,1 0 1,0 0-1,0 1 1,-1 0 0,1 0-1,-1 0 1,1 1-1,-1-1 1,1 1 0,-1 1-1,8 3 1,10 5-32,-23-12-257,0 1 1,1-1-1,-1 1 1,0-1 0,0 1-1,0-1 1,0 1-1,0-1 1,0 0-1,0 1 1,0-1 0,0 1-1,0-1 1,-1 1-1,1-1 1,0 1-1,0 0 1,0-1 0,-1 1-1,1-1 1,0 1-1,0-1 1,-1 1-1,1-1 1,0 1 0,-1 0-1,1-1 1,-1 0-1,-12-19-3125,8 13 3078,1 1 0,-1-1 0,-1 2 0,1-1 0,-11-8 0,5 5 35,-7-5-1315,1 7 5043,44 15 2797,-16-7-5781,27 4 666,-35-5-918,-1 0-1,0 1 1,1-1 0,-1 1 0,0 0 0,0 0-1,0 0 1,0 0 0,0 0 0,0 0 0,0 0-1,0 1 1,2 2 0,-2-2-107,-1 0 0,0 0-1,-1 0 1,1 0 0,0 0 0,0 1-1,-1-1 1,0 0 0,1 0 0,-1 1-1,0-1 1,0 0 0,0 1 0,0-1-1,-1 0 1,1 1 0,0-1 0,-1 0-1,0 0 1,0 0 0,1 1 0,-1-1-1,-1 0 1,-1 3 0,-3 6-57,-1-1 0,-1 0 1,-10 11-1,15-17-7,-22 23-463,12-14-882,0 2 0,-11 17 1,11-13-187</inkml:trace>
</inkml:ink>
</file>

<file path=ppt/ink/ink2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6:50.988"/>
    </inkml:context>
    <inkml:brush xml:id="br0">
      <inkml:brushProperty name="width" value="0.05" units="cm"/>
      <inkml:brushProperty name="height" value="0.05" units="cm"/>
      <inkml:brushProperty name="color" value="#FF0066"/>
    </inkml:brush>
  </inkml:definitions>
  <inkml:trace contextRef="#ctx0" brushRef="#br0">0 1 9274,'1'0'4852,"9"11"1914,63 157-2351,-48-117-3924,2 6-658,-31-71-7404</inkml:trace>
</inkml:ink>
</file>

<file path=ppt/ink/ink2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6:51.435"/>
    </inkml:context>
    <inkml:brush xml:id="br0">
      <inkml:brushProperty name="width" value="0.05" units="cm"/>
      <inkml:brushProperty name="height" value="0.05" units="cm"/>
      <inkml:brushProperty name="color" value="#FF0066"/>
    </inkml:brush>
  </inkml:definitions>
  <inkml:trace contextRef="#ctx0" brushRef="#br0">10 0 11130,'-10'5'4409,"14"-4"-3152,-3 1-417,13-2-544,2 0-256,8-3-984,1 1-457,4 2 777</inkml:trace>
</inkml:ink>
</file>

<file path=ppt/ink/ink2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6:51.900"/>
    </inkml:context>
    <inkml:brush xml:id="br0">
      <inkml:brushProperty name="width" value="0.05" units="cm"/>
      <inkml:brushProperty name="height" value="0.05" units="cm"/>
      <inkml:brushProperty name="color" value="#FF0066"/>
    </inkml:brush>
  </inkml:definitions>
  <inkml:trace contextRef="#ctx0" brushRef="#br0">1 168 5553,'9'5'2138,"0"0"0,0 0 0,-1 1 0,14 12 0,-13-11-1013,0 0 1,0-1-1,12 8 0,-20-31 1335,2-9-2183,1 1 0,10-38 0,-12 54-114,1 1-1,1-1 0,-1 1 0,1-1 0,1 1 0,-1 0 0,1 0 0,1 1 1,0 0-1,11-12 0,-16 18-114,1 0 0,-1 0 0,0 0-1,0 0 1,1 0 0,-1 1 0,1-1 0,-1 0 0,0 1 0,1-1 0,-1 1 0,1 0 0,-1-1-1,1 1 1,0 0 0,-1 0 0,1 0 0,-1 0 0,1 0 0,-1 1 0,1-1 0,-1 0-1,1 1 1,-1-1 0,1 1 0,-1-1 0,0 1 0,1 0 0,-1-1 0,0 1 0,1 0 0,1 2-1,3 3 119,0 0-1,0 0 0,0 0 0,8 13 1,-8-11 6,5 10 58,0-1-1,-2 1 1,15 36-1,13 25-1435,-34-76-452,-3-8-1017,0-5-152,9-5 1145</inkml:trace>
</inkml:ink>
</file>

<file path=ppt/ink/ink2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6:52.350"/>
    </inkml:context>
    <inkml:brush xml:id="br0">
      <inkml:brushProperty name="width" value="0.05" units="cm"/>
      <inkml:brushProperty name="height" value="0.05" units="cm"/>
      <inkml:brushProperty name="color" value="#FF0066"/>
    </inkml:brush>
  </inkml:definitions>
  <inkml:trace contextRef="#ctx0" brushRef="#br0">140 34 8698,'-2'-3'620,"-1"-1"0,1 1 0,-1 0 0,0 1 0,0-1 1,0 0-1,0 1 0,0 0 0,-7-4 0,9 5-455,-1 1 0,1-1 0,-1 1 0,1 0 0,-1 0 0,0 0 0,1 0 0,-1 0 0,0 0 0,1 0 0,-1 0 0,1 0 0,-1 1 0,0-1 0,1 1 0,-1-1 1,1 1-1,0 0 0,-1-1 0,1 1 0,-1 0 0,1 0 0,0 0 0,0 0 0,-1 0 0,0 2 0,-5 5 99,1-1 1,0 1 0,0 0-1,1 0 1,0 0-1,0 1 1,1 0 0,0 0-1,1 0 1,0 1-1,0-1 1,1 1 0,0-1-1,1 1 1,0 0-1,1-1 1,0 1 0,0 0-1,3 14 1,2 8 176,1 0 0,2-1 0,1 0 0,22 47 0,48 93 52,-63-143-494,0-1-1,2-1 1,40 47-1,23-5-3024,-80-68 2965,-1 1 0,0-1 0,0 0 0,0 0 0,0 0 0,0 0 0,1 0 0,-1 0 0,0 0-1,0 0 1,0 0 0,0 1 0,0-1 0,0 0 0,1 0 0,-1 0 0,0 0 0,0 0 0,0 1 0,0-1 0,0 0 0,0 0-1,0 0 1,0 0 0,0 1 0,0-1 0,0 0 0,0 0 0,0 0 0,0 0 0,0 1 0,0-1 0,0 0 0,0 0 0,0 0-1,0 0 1,0 1 0,0-1 0,0 0 0,0 0 0,-1 0 0,1 0 0,0 1 0,0-1 0,0 0 0,0 0 0,0 0 0,0 0-1,0 0 1,-1 0 0,1 0 0,0 1 0,-11 1-2891,6-1 2296,-15 3-609</inkml:trace>
  <inkml:trace contextRef="#ctx0" brushRef="#br0" timeOffset="1">29 734 11234,'10'-9'4817,"12"-13"-2616,6-3-321,2-9-815,3 3-321,-1-1-576,0 0-312,-2 7-584,-3 0-545,-1 7-1031,-5 6-289,6 7 1569</inkml:trace>
</inkml:ink>
</file>

<file path=ppt/ink/ink2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6:53.016"/>
    </inkml:context>
    <inkml:brush xml:id="br0">
      <inkml:brushProperty name="width" value="0.05" units="cm"/>
      <inkml:brushProperty name="height" value="0.05" units="cm"/>
      <inkml:brushProperty name="color" value="#FF0066"/>
    </inkml:brush>
  </inkml:definitions>
  <inkml:trace contextRef="#ctx0" brushRef="#br0">0 824 9298,'56'39'3815,"-55"-38"-3533,0 0 0,1 0 0,-1-1 0,0 1 0,0 0 0,1 0 0,-1-1 0,0 1 0,1-1 0,-1 0 0,1 1 0,-1-1 0,1 0 0,-1 0 0,0 0 0,1 0 0,-1 0 0,1 0 0,2 0 0,-3-1-128,0 0 0,0 1 0,0-1-1,0 0 1,0 1 0,0-1 0,-1 0 0,1 0 0,0 0 0,0 0 0,-1 0 0,1 0 0,-1 0 0,1 0-1,-1 0 1,1 0 0,-1 0 0,1-2 0,0-4 281,0 1 1,0-1-1,-1 0 0,1 0 1,-2-9-1,1 14-394,0 0 0,0 0 0,-1 0-1,1 0 1,0 0 0,-1 0 0,1 1-1,-1-1 1,0 0 0,1 0 0,-1 0 0,0 1-1,0-1 1,0 0 0,0 1 0,-1-1 0,1 1-1,0-1 1,-1 1 0,1 0 0,0-1-1,-3 0 1,3 2-35,0-1-1,1 1 1,-1 0-1,0 0 1,1 0-1,-1 0 1,0 0-1,0 0 1,1 0-1,-1 0 1,0 0-1,1 0 1,-1 1-1,0-1 1,1 0 0,-1 0-1,0 1 1,1-1-1,-1 0 1,0 1-1,1-1 1,-2 1-1,1 1-2,-1 0-1,0 0 1,1-1 0,-1 1-1,1 0 1,0 1-1,0-1 1,0 0-1,-2 4 1,2-1-4,-1 0 0,1-1 0,1 1 0,-1 0 0,1 0 0,0-1 0,0 1-1,0 0 1,0 0 0,1-1 0,0 1 0,0 0 0,0-1 0,1 1 0,-1-1 0,1 1 0,0-1 0,6 8-1,-7-9 1,1-1 0,-1 0 0,1 0 0,0 0 0,0 0-1,0 0 1,0 0 0,0 0 0,0-1 0,1 1 0,-1-1-1,0 0 1,1 0 0,-1 1 0,1-1 0,0-1 0,-1 1 0,1 0-1,0-1 1,-1 1 0,1-1 0,0 0 0,-1 0 0,1 0-1,0 0 1,0-1 0,-1 1 0,1-1 0,0 1 0,-1-1-1,1 0 1,0 0 0,-1 0 0,4-3 0,8-4 55,-1 0 1,-1-1 0,0-1-1,0 0 1,0-1 0,-2 0-1,1-1 1,-1 0 0,-1-1 0,0 0-1,-1 0 1,-1-1 0,0 0-1,0 0 1,-2-1 0,1 0-1,-2 0 1,0 0 0,2-22-1,-6 46 0,0 1 1,1-1-1,0 1 0,1-1 0,0 0 0,5 14 0,-7-21-55,1 0 0,0 0 0,-1 0 0,1 0 0,0 0 1,1 0-1,-1 0 0,0 0 0,0-1 0,1 1 0,-1 0 0,1-1 0,0 1 0,-1-1 0,1 0 0,0 1 0,0-1 0,0 0 1,0 0-1,0 0 0,0 0 0,0-1 0,0 1 0,0 0 0,1-1 0,-1 0 0,0 1 0,0-1 0,0 0 0,1 0 0,-1 0 1,0 0-1,0-1 0,3 0 0,0 0-3,0 0 0,1-1 0,-1 0-1,0 0 1,0 0 0,0-1 0,0 1 0,-1-1 0,1 0 0,-1-1 0,8-7 0,1-5 2,0-1 0,-2 0 0,0-1 0,-1 0 0,0-1 0,-2 0 0,0-1 0,-2 1 0,0-1 0,-1-1 0,-1 1 0,0-1 0,0-39 0,-4 19 13,-1 1 1,-2 0-1,-2 1 0,-2-1 0,-1 1 0,-18-51 0,23 78-3,-12-29 8,14 39-10,0 0 0,0-1 1,0 1-1,0 0 0,-1 0 1,1 0-1,0 0 0,-1 0 1,0 0-1,0 0 0,1 1 1,-1-1-1,-2-1 0,3 3-1,0 0 0,1 0 0,-1 0 0,0 0 0,1 0 0,-1 1 0,0-1 0,1 0 0,-1 0 0,0 0 0,1 1 0,-1-1 0,1 0 0,-1 1 0,0-1 0,1 0 0,-1 1 0,1-1 0,-1 1 0,1-1 0,0 1-1,-1-1 1,1 1 0,-1-1 0,1 1 0,0-1 0,-1 1 0,1 0 0,0-1 0,0 1 0,-1 0 0,1-1 0,0 1 0,0-1 0,0 1 0,0 0 0,0-1 0,0 1 0,0 1 0,-4 29 133,4-31-135,0 25 108,1 0-1,0 0 0,2-1 0,1 1 1,1-1-1,15 42 0,-2-18 50,2-1 0,33 57-1,-49-98-230,30 47 206,-31-49-336,-1 0-1,1-1 1,0 0-1,1 1 0,-1-1 1,1 0-1,-1-1 1,1 1-1,0-1 0,0 0 1,5 3-1,-8-5 99,-1 0 0,0 0 0,1 0 0,-1 0 0,1 0 0,-1 0 0,0 0 0,1 0 0,-1 0 0,0 0 0,1 0-1,-1 0 1,1 0 0,-1 0 0,0 0 0,1 0 0,-1 0 0,0 0 0,1-1 0,-1 1 0,0 0 0,1 0 0,-1 0 0,0-1 0,1 1 0,-1 0 0,0 0-1,1-1 1,-1 1 0,0 0 0,0-1 0,0 1 0,1 0 0,-1-1 0,0 1 0,0 0 0,0-1 0,0 1 0,1-1 0,-1-16-2236,-7 3 1160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24.774"/>
    </inkml:context>
    <inkml:brush xml:id="br0">
      <inkml:brushProperty name="width" value="0.05" units="cm"/>
      <inkml:brushProperty name="height" value="0.05" units="cm"/>
      <inkml:brushProperty name="color" value="#FF0066"/>
    </inkml:brush>
  </inkml:definitions>
  <inkml:trace contextRef="#ctx0" brushRef="#br0">1 339 5969,'-1'-1'10655,"3"-11"-6953,10-23-4048,-11 31 388,2-1 63,-1 0 0,1-1 0,0 1-1,0 0 1,0 0 0,1 1 0,-1-1-1,1 1 1,1-1 0,-1 1 0,0 1 0,1-1-1,0 1 1,0-1 0,0 1 0,7-3-1,58-7 1172,-53 11-1078,0 0 0,0-2 0,22-7-1,-30 8-125,0-1 0,0 0 0,0-1 0,0 0 0,-1 0-1,0-1 1,8-6 0,-14 10-77,0 0 1,0 0-1,0 0 0,0 0 1,-1 0-1,1-1 1,-1 1-1,1-1 0,-1 1 1,0-1-1,0 1 1,0-1-1,0 1 0,-1-1 1,1 0-1,-1 0 1,0 1-1,1-1 0,-1 0 1,0 0-1,-1 1 0,1-1 1,0 0-1,-1 0 1,0 1-1,1-1 0,-1 0 1,0 1-1,-3-5 1,2 3-263,0 0 0,0 0 1,-1 1-1,1-1 1,-1 1-1,0 0 1,-5-5-1,-17-6-4407,19 11 1669,1-2 1217</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15.175"/>
    </inkml:context>
    <inkml:brush xml:id="br0">
      <inkml:brushProperty name="width" value="0.05" units="cm"/>
      <inkml:brushProperty name="height" value="0.05" units="cm"/>
      <inkml:brushProperty name="color" value="#FF0066"/>
    </inkml:brush>
  </inkml:definitions>
  <inkml:trace contextRef="#ctx0" brushRef="#br0">185 0 4377,'-76'44'2783,"69"-40"-2127,1 1 1,-1 0-1,1 0 0,0 0 0,1 1 1,-1 0-1,1 0 0,0 0 0,0 1 1,1 0-1,0 0 0,-4 8 0,-14 23 2502,21-37-3118,1-1 0,0 0 0,-1 1-1,1-1 1,0 1 0,0-1-1,-1 0 1,1 1 0,0-1 0,0 1-1,0-1 1,0 1 0,0-1 0,0 1-1,0-1 1,0 1 0,0-1-1,0 1 1,0-1 0,0 1 0,0-1-1,0 1 1,0-1 0,0 1 0,0-1-1,1 0 1,-1 1 0,0-1 0,0 1-1,1-1 1,-1 0 0,0 1-1,0-1 1,1 1 0,20 10 513,29 0-172,-47-11-293,10 2 55,-1 1 1,1 0-1,-1 0 1,0 1-1,0 1 1,0 0-1,11 7 1,-20-11-66,0 1 1,0 0-1,0 0 1,-1 0-1,1 0 1,-1 1-1,1-1 0,-1 1 1,0 0-1,0-1 1,0 1-1,0 0 1,0 0-1,-1 0 0,1 0 1,-1 1-1,0-1 1,0 0-1,0 1 1,0-1-1,-1 0 0,0 1 1,1-1-1,-1 1 1,0-1-1,-1 0 1,1 1-1,0-1 0,-1 1 1,-1 4-1,0-5-30,0 0 1,1 1-1,-1-1 0,-1 0 0,1 0 0,0 0 0,-1 0 1,1 0-1,-1-1 0,0 1 0,0-1 0,0 0 0,0 0 1,0 0-1,-1 0 0,1-1 0,-1 1 0,1-1 0,-1 0 1,1 0-1,-1 0 0,-6 1 0,-10 1-10,1-1 0,-37 0-1,56-2-36,-6 0-150,-35-3-345,40 3 364,0 0 0,0 0 0,0 0 0,0-1 0,0 1-1,0 0 1,0-1 0,0 1 0,1-1 0,-1 1 0,0-1 0,0 1 0,0-1 0,1 1 0,-1-1 0,0 0 0,1 0 0,-1 1-1,1-1 1,-1 0 0,0 0 0,1 0 0,0 1 0,-1-1 0,1 0 0,0 0 0,-1 0 0,1 0 0,0 0 0,0 0 0,0 0-1,0 0 1,0 0 0,0 0 0,0 0 0,0-1 0,5-22-1145</inkml:trace>
</inkml:ink>
</file>

<file path=ppt/ink/ink2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6:53.463"/>
    </inkml:context>
    <inkml:brush xml:id="br0">
      <inkml:brushProperty name="width" value="0.05" units="cm"/>
      <inkml:brushProperty name="height" value="0.05" units="cm"/>
      <inkml:brushProperty name="color" value="#FF0066"/>
    </inkml:brush>
  </inkml:definitions>
  <inkml:trace contextRef="#ctx0" brushRef="#br0">106 124 7954,'-106'57'4609,"106"-44"-224,11-13-2721,5-12-216,11-7-544,1-7-191,3-4-369,-1 0-440,-7 4-704,1 1-753,-7 9-1223,4 7 1647</inkml:trace>
</inkml:ink>
</file>

<file path=ppt/ink/ink2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6:53.893"/>
    </inkml:context>
    <inkml:brush xml:id="br0">
      <inkml:brushProperty name="width" value="0.05" units="cm"/>
      <inkml:brushProperty name="height" value="0.05" units="cm"/>
      <inkml:brushProperty name="color" value="#FF0066"/>
    </inkml:brush>
  </inkml:definitions>
  <inkml:trace contextRef="#ctx0" brushRef="#br0">1 674 9778,'62'14'3870,"-61"-14"-3712,1 0 0,-1 0 0,1 0 0,-1 0 0,1 0 0,-1 0 0,1-1 0,-1 1 0,0-1 0,1 1 0,-1-1 0,1 0 0,-1 1 0,0-1 0,0 0 0,1 0 0,-1 0 0,0 0 0,0 0 0,0 0 0,0 0 0,0 0 0,0 0 0,0-1 0,1-1 0,-1 1 209,1-2-73,0 1 0,-1-1 0,1 0 0,-1 0 0,0 0 0,0 0 0,0 0 0,0 0 1,-1-1-1,0 1 0,1 0 0,-2 0 0,1 0 0,0 0 0,-1-1 0,0 1 1,0 0-1,0 0 0,0 0 0,-1 0 0,0 1 0,0-1 0,-3-6 0,4 9-288,1 1 0,-1-1 0,0 1 0,1-1 0,-1 1 0,1-1 0,-1 1 0,0-1 0,1 1 0,-1 0 0,0-1 0,0 1 0,1 0 0,-1-1 0,0 1 0,0 0 0,1 0 0,-1 0 0,0 0 0,0 0 0,0 0 0,1 0 0,-1 0 0,0 0 0,0 0 0,1 0 0,-1 1 0,0-1 0,0 0-1,1 0 1,-1 1 0,0-1 0,0 0 0,1 1 0,-1-1 0,1 1 0,-1-1 0,0 1 0,1-1 0,-1 1 0,1 0 0,-1-1 0,1 1 0,-1 0 0,1-1 0,-1 2 0,-1 1-4,1 0-1,-1 0 1,1 0-1,0 0 1,0 0-1,0 1 1,0-1-1,0 0 1,0 5-1,2-3 0,-1 1-1,1-1 0,1 1 0,-1-1 1,1 0-1,0 1 0,0-1 1,0 0-1,1 0 0,-1-1 0,1 1 1,7 8-1,-8-11-3,-1 0 0,1 0 0,0 0 0,-1 0 0,1-1 0,0 1 1,0-1-1,0 1 0,0-1 0,0 0 0,1 0 0,-1 0 0,0 0 0,0 0 0,1 0 0,-1 0 1,1-1-1,-1 0 0,0 1 0,1-1 0,-1 0 0,1 0 0,-1 0 0,1 0 0,-1-1 0,1 1 1,-1-1-1,0 1 0,1-1 0,-1 0 0,3-1 0,3-3-6,-2 0 1,1-1-1,0 1 0,-1-1 1,0-1-1,-1 1 0,1-1 1,-1 0-1,-1 0 1,1-1-1,6-14 0,2-10 82,15-51 1,-28 81-70,15-56 203,-14 54-173,0-1 1,-1 1-1,1-1 1,-1 1-1,0-1 0,0 1 1,0-1-1,-1 0 0,0 1 1,-1-6-1,-2 10 42,-2 10-46,-3 10-9,9-20-17,-4 11 20,0 1 0,1-1 0,0 1 0,-1 16 1,4-25-22,-1-1 1,1 0-1,-1 1 1,1-1-1,0 1 1,0-1-1,0 1 1,1-1 0,-1 1-1,1-1 1,-1 1-1,1-1 1,0 0-1,0 1 1,0-1-1,0 0 1,0 0-1,0 0 1,1 0 0,-1 0-1,1 0 1,-1 0-1,1 0 1,0 0-1,0-1 1,0 1-1,3 2 1,-2-4-4,0 1 0,0-1 0,-1 0 0,1 0 0,0 0 1,0 0-1,0 0 0,0-1 0,0 1 0,-1-1 0,1 0 0,0 0 0,0 0 0,-1 0 0,1 0 0,-1 0 1,1-1-1,-1 1 0,1-1 0,-1 0 0,0 0 0,0 0 0,0 0 0,0 0 0,0 0 0,2-4 0,4-4 17,0-1-1,0-1 0,-1 1 1,7-17-1,-6 8 79,-1 0-1,-1-1 1,0 0-1,-2 0 1,-1 0-1,2-29 1,-4 5 301,-9-86 0,6 118-350,0 1 1,0-1 0,-1 1-1,-8-18 1,2 17 126,2 14 53,6 1-197,0 0 0,0 0 0,0-1 0,0 1 1,0 0-1,1 0 0,-1 0 0,1 0 0,-1 0 0,1 0 0,0 2 0,0 16 93,0-1 1,1 1-1,2 0 0,0-1 0,1 1 0,6 19 0,4 3 212,31 65-1,-38-92-267,0 0 0,2-1-1,-1 0 1,2-1 0,0 0 0,1 0 0,19 17-1,-25-25-104,0-1-1,1 0 1,0 0-1,-1 0 1,1-1-1,1 0 1,-1 0-1,0-1 0,1 0 1,-1 0-1,1 0 1,0-1-1,-1 0 1,1 0-1,0-1 1,0 0-1,0 0 0,0 0 1,-1-1-1,13-3 1,-5 0-195,-1 0 1,-1-1 0,15-8-1,56-34-374</inkml:trace>
</inkml:ink>
</file>

<file path=ppt/ink/ink2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6:58.854"/>
    </inkml:context>
    <inkml:brush xml:id="br0">
      <inkml:brushProperty name="width" value="0.05" units="cm"/>
      <inkml:brushProperty name="height" value="0.05" units="cm"/>
      <inkml:brushProperty name="color" value="#FF0066"/>
    </inkml:brush>
  </inkml:definitions>
  <inkml:trace contextRef="#ctx0" brushRef="#br0">8 63 4161,'-1'-1'209,"1"0"1,-1 0-1,0 1 0,1-1 1,-1 0-1,0 0 0,1 0 1,0-1-1,-1 1 0,1 0 1,-1 0-1,1 0 0,0 0 1,0 0-1,0 0 1,0 0-1,0-1 0,0 1 1,0 0-1,0 0 0,0 0 1,0 0-1,0 0 0,1-1 1,-1 1-1,1-2 0,17-23 3468,-18 20 1369,6 8-3363,51 14-273,-36-11-822,1 1 1,-1 1 0,-1 1-1,39 21 1,-15-1 310,-2 2 0,67 61 0,62 87 937,216 283 1703,-359-421-3450,-19-26-84,0-1-1,1 0 1,0-1 0,1 0 0,1-1 0,13 12 0,-53-61-7485,8 17 6084,11 13 157,1 0 0,1 0 0,-13-18 0,15 14-556</inkml:trace>
</inkml:ink>
</file>

<file path=ppt/ink/ink2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6:59.487"/>
    </inkml:context>
    <inkml:brush xml:id="br0">
      <inkml:brushProperty name="width" value="0.05" units="cm"/>
      <inkml:brushProperty name="height" value="0.05" units="cm"/>
      <inkml:brushProperty name="color" value="#FF0066"/>
    </inkml:brush>
  </inkml:definitions>
  <inkml:trace contextRef="#ctx0" brushRef="#br0">7 1086 6297,'0'0'214,"0"0"0,-1 0 0,1 0 0,0 0 0,-1 0 0,1 0 0,0 0 1,-1 0-1,1-1 0,0 1 0,0 0 0,-1 0 0,1 0 0,0-1 0,-1 1 0,1 0 0,0 0 0,0-1 0,0 1 0,-1 0 0,1-1 0,0 1 0,0 0 0,0-1 0,0 1 0,-1 0 0,1 0 0,0-1 0,0 1 0,0-1 0,0 1 0,0 0 0,0-1 0,0 1 0,0 0 0,0-1 0,0 1 0,0 0 0,0-1 0,0 1 0,1 0 0,-1-1 0,0 1 0,0 0 0,0-1 0,0 1 0,1 0 0,-1 0 0,0-1 0,0 1 0,0 0 0,1 0 1,-1-1-1,16-18 2086,45-22-1029,-14 7-310,-5 2 50,39-38 0,-26 22-484,468-480 3925,-306 294-2213,-202 217-2120,-11 12-78,0-1 1,0 1 0,0 1 0,1-1 0,0 1 0,0-1 0,0 1-1,1 1 1,6-5 0,-8 8-51,0 0 0,-1 0 1,1 1-1,0-1 0,0 1 0,-1 0 0,1 0 0,0 0 0,-1 0 1,7 3-1,-8-3-383,-1 0 1,1 0-1,-1-1 1,1 1-1,-1 0 1,1 0-1,-1 1 1,1-1-1,-1 0 1,0 0-1,0 1 1,0-1-1,2 3 1,-1 3-1310</inkml:trace>
</inkml:ink>
</file>

<file path=ppt/ink/ink2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7:05.309"/>
    </inkml:context>
    <inkml:brush xml:id="br0">
      <inkml:brushProperty name="width" value="0.05" units="cm"/>
      <inkml:brushProperty name="height" value="0.05" units="cm"/>
      <inkml:brushProperty name="color" value="#FF0066"/>
    </inkml:brush>
  </inkml:definitions>
  <inkml:trace contextRef="#ctx0" brushRef="#br0">0 1 11731,'22'36'4849,"-1"-34"-2625,4 1-464,7 3-247,2 2-273,9 0-488,1 0-168,1 1-224,-1 1-128,-9-5-144,0-2-32,-1-8-256,0-11-520,15-6 1760,0-5-1040</inkml:trace>
</inkml:ink>
</file>

<file path=ppt/ink/ink2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7:12.379"/>
    </inkml:context>
    <inkml:brush xml:id="br0">
      <inkml:brushProperty name="width" value="0.05" units="cm"/>
      <inkml:brushProperty name="height" value="0.05" units="cm"/>
      <inkml:brushProperty name="color" value="#FF0066"/>
    </inkml:brush>
  </inkml:definitions>
  <inkml:trace contextRef="#ctx0" brushRef="#br0">336 137 7866,'-11'0'1008,"1"-1"1,0 0 0,-14-4 0,5 2 630,16 3-1492,1 0-1,-1 0 0,0 0 1,1 0-1,-1 1 0,1-1 1,-1 1-1,0-1 0,1 1 1,0 0-1,-1 0 0,1 1 1,-1-1-1,1 0 0,0 1 1,0-1-1,0 1 0,0 0 1,0-1-1,0 1 0,0 0 1,1 0-1,-1 0 0,-1 4 1,-5 7 26,1-1 1,0 1 0,-5 17 0,4-13 163,-9 26 54,-14 55 0,9-25-232,-3 11-105,4 1 0,4 2 0,3 0 1,5 0-1,3 1 0,9 150 0,-1-216-5,0 1-1,1 0 1,1-1 0,2 1 0,0-1 0,10 22-1,-12-34-7,0-1 0,1 0-1,1 0 1,-1 0 0,1 0-1,1-1 1,0 0 0,0-1-1,0 1 1,1-2 0,0 1-1,0-1 1,1 0 0,0 0-1,14 6 1,16 5 268,0-2-1,71 19 1,-97-31-286,0-1 1,0 0-1,1-1 1,-1 0 0,0-1-1,1-1 1,-1 0-1,0-1 1,0 0 0,1-1-1,-2 0 1,24-10-1,-15 2 72,0-1-1,-1-1 1,-1 0-1,0-1 1,-1-2-1,-1 0 1,0 0-1,-1-2 1,-1 0-1,25-38 1,-24 30-25,-1-1 0,-2 0 0,0-1 0,-2 0 1,-2-1-1,0 0 0,-2 0 0,4-33 0,1-20 134,-4 30-45,-2-1 0,-2 0-1,-4-70 1,-2 96-82,-22-181 203,17 171-265,-2-1 0,-1 1 0,-21-51-1,21 66-7,0 2-1,-1-1 0,0 1 1,-2 1-1,-16-19 0,17 25-3,0 1-1,0 0 0,-1 1 0,-1 1 1,0 0-1,0 1 0,-24-12 0,21 12 22,-1 2-1,0 0 1,0 1 0,0 1-1,-1 1 1,-33-4-1,38 7 16,-1 1 1,1 1-1,-1 0 0,1 1 0,0 0 0,0 1 0,0 1 0,0 1 0,-18 7 0,-40 13-1370,84-28 818</inkml:trace>
</inkml:ink>
</file>

<file path=ppt/ink/ink2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7:16.100"/>
    </inkml:context>
    <inkml:brush xml:id="br0">
      <inkml:brushProperty name="width" value="0.05" units="cm"/>
      <inkml:brushProperty name="height" value="0.05" units="cm"/>
      <inkml:brushProperty name="color" value="#FF0066"/>
    </inkml:brush>
  </inkml:definitions>
  <inkml:trace contextRef="#ctx0" brushRef="#br0">1 1 5505,'0'1'1376</inkml:trace>
</inkml:ink>
</file>

<file path=ppt/ink/ink2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7:21.833"/>
    </inkml:context>
    <inkml:brush xml:id="br0">
      <inkml:brushProperty name="width" value="0.05" units="cm"/>
      <inkml:brushProperty name="height" value="0.05" units="cm"/>
      <inkml:brushProperty name="color" value="#FF0066"/>
    </inkml:brush>
  </inkml:definitions>
  <inkml:trace contextRef="#ctx0" brushRef="#br0">227 383 6217,'-2'-13'612,"0"4"614,0 1 0,0-1-1,0 1 1,-1-1-1,-1 1 1,-5-11 0,9 19-1167,0 0 0,0-1 0,0 1 1,0 0-1,-1-1 0,1 1 1,0 0-1,0 0 0,-1-1 1,1 1-1,0 0 0,0 0 0,-1-1 1,1 1-1,0 0 0,-1 0 1,1 0-1,0-1 0,-1 1 0,1 0 1,0 0-1,-1 0 0,1 0 1,0 0-1,-1 0 0,1 0 0,0 0 1,-1 0-1,1 0 0,0 0 1,-1 0-1,1 0 0,0 0 0,-1 0 1,1 0-1,0 0 0,-1 0 1,1 1-1,0-1 0,-1 0 0,1 0 1,0 0-1,-1 1 0,1-1 1,0 0-1,0 0 0,-1 1 0,1-1 1,0 0-1,0 0 0,-1 1 1,1-1-1,0 0 0,0 1 1,0-1-1,0 0 0,-1 1 0,-11 29-130,10-23 266,-33 96-8,6 1 0,4 1 0,4 1 0,-11 193 0,16-162-179,6-61-6,8-56 59,2-1-1,0 0 1,1 1-1,7 34 1,25 78 497,-5-26-276,-24-86-168,-1 0-53,2 0 0,0 0 0,1 0 0,11 22 0,-14-37-43,-1-1 1,1 1 0,0 0-1,0-1 1,0 0-1,1 1 1,0-2 0,0 1-1,0 0 1,0-1-1,0 1 1,1-1 0,-1 0-1,1-1 1,0 1 0,0-1-1,0 0 1,0 0-1,0-1 1,0 1 0,7 0-1,19 1 104,1-1 1,-1-1-1,48-5 0,94-24 591,-147 22-495,-1-2 1,47-21-1,23-7 403,-86 33-551,-1 0-1,1 0 0,-1-1 1,0 0-1,-1 0 1,1-1-1,-1 0 0,0-1 1,0 1-1,0-1 0,9-12 1,0-3-11,-1 0-1,20-38 1,-19 30-24,15-29 88,42-113 0,-68 157-38,-2-1 1,1 0-1,-2 0 1,0 0-1,0-21 1,-5-80 413,1 78-434,1 35-61,-1-63 65,-3 0 0,-26-120 0,25 169-50,-1-1 0,-1 2 0,-1-1 0,0 1-1,-17-22 1,-17-31 1,9 2-22,-42-72-10,61 115 3,-9-13-87,-32-38 0,47 64 76,0 2 0,0-1 0,-1 2 0,0-1 0,-1 1 0,0 1 1,0 0-1,-15-8 0,-34-9-36,26 11 25,-35-20 0,55 25 24,-2 0 0,1 1 0,-1 0 1,0 1-1,-22-5 0,31 10 2,1 0 0,-1 1 0,0-1 0,1 1 0,-1 1 1,0-1-1,1 1 0,-1 0 0,1 1 0,-1-1 0,1 1 1,0 1-1,0-1 0,0 1 0,0 0 0,-9 7 0,-11 10 12,2 0 1,0 2-1,1 1 0,1 1 0,-20 29 0,39-48-66,0-1 0,0 0 0,1 1 1,-1 0-1,1-1 0,0 1 0,-2 10 0,3-13-103,1 0 0,0 0 0,-1 0-1,1 1 1,0-1 0,0 0 0,0 0 0,1 0 0,-1 0 0,0 1-1,1-1 1,0 0 0,-1 0 0,1 0 0,0 0 0,0 0 0,0 0-1,0 0 1,0-1 0,1 1 0,1 2 0,17 11-998</inkml:trace>
</inkml:ink>
</file>

<file path=ppt/ink/ink2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7:24.056"/>
    </inkml:context>
    <inkml:brush xml:id="br0">
      <inkml:brushProperty name="width" value="0.05" units="cm"/>
      <inkml:brushProperty name="height" value="0.05" units="cm"/>
      <inkml:brushProperty name="color" value="#FF0066"/>
    </inkml:brush>
  </inkml:definitions>
  <inkml:trace contextRef="#ctx0" brushRef="#br0">820 1407 5353,'-3'0'1520,"-1"0"0,1-1 0,-1 1 0,1-1 0,-1 0 0,1 0 0,-1 0 0,1 0-1,-5-3 1,15 0-1488,-1-1-1,1 0 0,-1 0 0,0 0 0,-1-1 0,1 0 0,8-12 1,-2 3 8,11-11 222,-1 0 0,-2-2 0,27-46 0,31-87 854,-65 133-1004,-2 1 31,-2 1 0,0-2-1,-1 1 1,-2-1 0,5-56-1,-9 39 82,-2 0 0,-2 0 1,-8-47-1,7 72-172,-2-23 35,-3 1 0,-18-64 0,22 94-93,-1 0 1,0 1-1,0 0 0,-1 0 0,-1 0 0,0 1 0,0 0 0,-1 0 0,0 0 0,0 1 0,-1 1 0,-1-1 0,-13-9 0,11 10-88,2 0-1,-1-1 1,-10-13-1,12 12 0,-1 1-1,0 0 1,-16-11-1,12 12 68,-2 0 0,1 1 0,-1 0-1,0 1 1,-32-6 0,-88-10 40,77 15-1,43 6-11,0 0 0,-1 1 0,1 1 1,-1 0-1,1 1 0,0 1 1,0 1-1,0 0 0,0 1 1,1 1-1,-1 0 0,-27 17 1,21-8 59,0 2 1,1 0-1,1 2 1,1 0-1,0 1 1,1 1-1,2 0 1,0 2-1,1 0 1,2 0-1,0 1 1,-11 32-1,15-25-53,1 1-1,2 0 0,2 0 0,-2 52 1,2-14 0,2-32 14,2 0 0,1 1 0,2-1 0,2 0 0,13 51 0,0-25 32,2-1 0,35 75 0,-46-117 5,1-1-1,1-1 1,1 1-1,24 29 1,-27-40-1,0 1 1,1-1-1,-1-1 1,2 0-1,0 0 0,-1-1 1,2 0-1,-1-1 1,19 7-1,-13-7 43,0-1 0,0 0 1,1-1-1,0-1 0,0-1 0,-1 0 1,1-2-1,0 0 0,0 0 0,0-2 0,0 0 1,0-2-1,0 0 0,-1 0 0,0-2 1,0 0-1,0-1 0,-1-1 0,0 0 0,-1-1 1,1-1-1,-2 0 0,1-1 0,-2-1 1,14-14-1,-20 19-316,0-1 0,-1 0 0,0 0 0,5-10 0,3 0-203</inkml:trace>
</inkml:ink>
</file>

<file path=ppt/ink/ink2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7:26.042"/>
    </inkml:context>
    <inkml:brush xml:id="br0">
      <inkml:brushProperty name="width" value="0.05" units="cm"/>
      <inkml:brushProperty name="height" value="0.05" units="cm"/>
      <inkml:brushProperty name="color" value="#FF0066"/>
    </inkml:brush>
  </inkml:definitions>
  <inkml:trace contextRef="#ctx0" brushRef="#br0">0 0 8450,'2'7'17147,"9"1"-16057,-9-6-1892,1-1 0,-1 0 0,0 0-1,1 0 1,-1 0 0,1 0 0,-1 0 0,1-1 0,-1 1 0,4-1 0,10-1-602</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15.776"/>
    </inkml:context>
    <inkml:brush xml:id="br0">
      <inkml:brushProperty name="width" value="0.05" units="cm"/>
      <inkml:brushProperty name="height" value="0.05" units="cm"/>
      <inkml:brushProperty name="color" value="#FF0066"/>
    </inkml:brush>
  </inkml:definitions>
  <inkml:trace contextRef="#ctx0" brushRef="#br0">122 55 7954,'-28'-42'3203,"15"30"7309,13 11-10367,-4 11-736,-8 11 949,1 1 0,1-1 0,2 2 1,0-1-1,-8 40 0,11-38 5,2-1 0,0 44 0,3-59-273,1 1 0,0-1-1,1 0 1,-1 0 0,2 0 0,-1 0 0,1 0 0,0 0-1,1-1 1,0 1 0,7 9 0,-9-15-75,-1 0-1,1 0 1,0-1 0,0 1 0,1-1 0,-1 1 0,0-1 0,0 0-1,1 0 1,-1 0 0,0 0 0,1 0 0,-1-1 0,1 1-1,-1-1 1,1 0 0,-1 1 0,1-1 0,0 0 0,-1-1-1,1 1 1,-1 0 0,5-2 0,3 0 12,-1 0 0,0-1 0,0 0 0,16-8 0,-15 5-8,-1 0 1,0 0-1,0-1 1,-1 0 0,0-1-1,0 0 1,8-10-1,-13 14-8,-1 1-1,1-1 1,-1 0-1,0 0 1,0 1-1,-1-1 1,1 0-1,-1-1 0,2-6 1,-3 9-4,0 0 0,0 0 0,0 0 0,0-1 0,0 1 0,-1 0 0,1 0 0,-1 0 0,1 0 0,-1 0 0,0 0 0,1 0 1,-1 0-1,0 0 0,-1 1 0,1-1 0,0 0 0,0 0 0,-1 1 0,-1-3 0,0 2-2,0 0 1,0 0-1,0 0 1,0 0-1,0 1 0,0-1 1,0 1-1,-1 0 1,1 0-1,0 0 0,-1 0 1,1 0-1,-1 1 1,1 0-1,-1-1 1,1 1-1,-1 1 0,1-1 1,-1 0-1,1 1 1,0 0-1,-1 0 0,1 0 1,0 0-1,-1 0 1,-3 3-1,0 0-120,0-1 1,0 1-1,1 1 1,0-1-1,-1 1 0,2 0 1,-1 1-1,1-1 0,-1 1 1,-7 12-1,12-16 15,-1 1 1,1-1-1,0 0 0,0 0 1,0 0-1,0 1 0,0-1 1,1 0-1,-1 1 1,0 3-1,2-3 20,0 1 0,-1-1 0,1 0 0,0 0 1,1 0-1,-1 0 0,0 0 0,3 3 0</inkml:trace>
</inkml:ink>
</file>

<file path=ppt/ink/ink2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7:27.218"/>
    </inkml:context>
    <inkml:brush xml:id="br0">
      <inkml:brushProperty name="width" value="0.05" units="cm"/>
      <inkml:brushProperty name="height" value="0.05" units="cm"/>
      <inkml:brushProperty name="color" value="#FF0066"/>
    </inkml:brush>
  </inkml:definitions>
  <inkml:trace contextRef="#ctx0" brushRef="#br0">230 374 8978,'17'-49'4226,"-17"49"-4156,0-1 0,0 1 0,0 0 0,0-1 0,0 1 0,0-1 0,0 1 0,0 0 0,0-1 1,-1 1-1,1-1 0,0 1 0,0 0 0,0-1 0,0 1 0,-1-1 0,1 1 0,0 0 0,0 0 0,-1-1 0,1 1 0,0 0 0,-1-1 0,1 1 0,0 0 0,-1 0 0,1-1 0,0 1 0,-1 0 0,1 0 0,-1 0 0,1 0 0,0 0 0,-1-1 0,1 1 1,-1 0-1,1 0 0,0 0 0,-1 0 0,1 0 0,-1 0 0,1 0 0,-1 1 0,-21 3 1685,20-3-1419,-11 3 210,2 0-1,-1 1 1,0 1-1,1 0 0,0 0 1,1 1-1,-1 1 1,-13 12-1,12-8-243,0 0 0,0 0 0,1 2 1,1-1-1,-16 28 0,24-38-270,1 0 1,-1 0-1,1 0 1,0-1-1,0 2 1,0-1-1,0 0 1,0 0-1,1 0 1,-1 0-1,1 0 1,0 1 0,0-1-1,0 0 1,0 0-1,1 0 1,-1 1-1,1-1 1,0 0-1,0 0 1,0 0-1,2 4 1,-1-5-26,0 1 0,0-1 0,0 0 1,0-1-1,1 1 0,-1 0 0,0 0 0,1-1 1,-1 0-1,1 1 0,-1-1 0,1 0 0,0 0 1,0-1-1,-1 1 0,1 0 0,0-1 0,0 0 1,0 1-1,-1-1 0,1 0 0,0-1 0,0 1 1,5-1-1,-2-1-3,-1 1 1,1 0-1,-1-1 0,0 0 0,0 0 1,1-1-1,-1 1 0,-1-1 1,1 0-1,0-1 0,-1 1 1,1-1-1,-1 0 0,0 0 1,0 0-1,-1 0 0,4-6 1,3-5 45,-1-2 1,-1 1-1,11-31 1,-19 47-45,1 0 1,-1-1-1,0 1 1,0 0-1,0 0 1,0 0-1,0-1 1,0 1-1,1 0 1,-1 0-1,0 0 1,0-1-1,0 1 1,1 0-1,-1 0 1,0 0-1,0 0 0,0 0 1,1 0-1,-1-1 1,0 1-1,0 0 1,1 0-1,-1 0 1,0 0-1,0 0 1,1 0-1,-1 0 1,0 0-1,0 0 1,1 0-1,-1 0 1,0 0-1,0 0 0,1 0 1,-1 0-1,0 0 1,0 1-1,1-1 1,-1 0-1,0 0 1,0 0-1,0 0 1,1 0-1,-1 1 1,0-1-1,0 0 1,0 0-1,0 0 1,1 0-1,-1 1 1,0-1-1,0 0 0,0 0 1,0 1-1,0-1 1,0 0-1,0 0 1,1 1-1,-1-1 1,0 0-1,0 0 1,0 1-1,0-1 1,0 0-1,13 27 310,-8-15-331,30 52 223,-10-20-7,24 59 0,-44-91-184,0 1-1,-1 0 1,-1 0 0,0 0 0,0 0 0,-2 0-1,0 1 1,0-1 0,-2 25 0,-1-32-11,0 0 1,1 0 0,-2 0-1,1 0 1,-1 0 0,0-1 0,0 0-1,0 1 1,-1-1 0,1 0 0,-1-1-1,-1 1 1,1-1 0,-1 1-1,0-1 1,1-1 0,-2 1 0,1-1-1,0 0 1,-1 0 0,1 0-1,-1-1 1,0 0 0,-11 3 0,15-5-7,0 1 0,0-1 0,-1 0 0,1 1 0,0-1 0,0 0 0,0 0 0,0 0 0,0-1 0,0 1 0,-1 0 0,1-1 0,0 1 0,0-1 0,0 0 0,0 0 0,0 0 0,1 0 0,-1 0 0,-3-2 0,3 0-1,0 1-1,-1-1 1,1 1-1,1-1 1,-1 0-1,0 0 1,1 0-1,-1 0 1,1 0-1,0 0 1,-2-7-1,1-1-8,1 0-1,0 0 1,0-1-1,1 1 1,1 0-1,3-20 1,5-8 1,2 0 1,1 1-1,26-54 1,66-107 50,-69 135-1,-15 29 29,-7 14 102,-2 0-1,0-1 0,15-45 0,-43 109 127,13-33-292,0-1 0,1 0 0,0 1 0,-3 16 0,4-15-4,2-1-1,-1 1 0,1-1 1,1 1-1,0 0 0,0-1 1,1 1-1,0-1 0,1 1 1,0-1-1,4 9 0,-5-14-1,-1-1-1,1 1 0,0-1 0,0 0 0,1 0 1,-1 1-1,1-1 0,-1-1 0,1 1 0,0 0 1,0-1-1,0 1 0,1-1 0,-1 0 0,0 0 1,1 0-1,-1-1 0,1 1 0,0-1 0,0 0 0,-1 0 1,1 0-1,0 0 0,0-1 0,0 0 0,0 0 1,0 0-1,0 0 0,6-1 0,-8 1 2,1-1 0,-1 1-1,1-1 1,0 1 0,-1-1 0,0 0-1,1 0 1,-1 0 0,1 0-1,-1-1 1,0 1 0,0-1 0,0 1-1,0-1 1,0 0 0,0 1 0,0-1-1,0 0 1,-1 0 0,1-1-1,-1 1 1,0 0 0,1 0 0,-1-1-1,0 1 1,0-1 0,-1 1 0,1-1-1,0 1 1,-1-1 0,1 1-1,-1-1 1,0 0 0,0 1 0,0-1-1,-1-3 1,0 1 7,0-1 0,0 0-1,0 1 1,-1-1 0,0 1-1,0-1 1,-1 1 0,0 0 0,0 0-1,0 0 1,0 0 0,-1 1 0,1-1-1,-1 1 1,-9-7 0,-18-8 11,24 16-47,0-1-1,1 0 1,0 0 0,-11-8-1,18 11-24,-1 0-1,0 1 1,0-1 0,0 1-1,1-1 1,-1 1-1,0-1 1,1 1-1,-1-1 1,1 1 0,-1 0-1,0-1 1,1 1-1,-1-1 1,1 1 0,-1 0-1,1-1 1,-1 1-1,1 0 1,-1 0-1,1-1 1,-1 1 0,1 0-1,0 0 1,-1 0-1,1 0 1,-1 0 0,1 0-1,0 0 1,0 0-1,2-1-161,29-11-534,0-1-1,0-2 1,48-31-1,-26 5-29,-39 28 906,1 2 0,17-12 1,-33 29 199,-1-1 0,0 0 0,0 1-1,-1-1 1,0 0 0,0 0 0,-2 5 0,1-3-75,0 4-78,0-1 0,0 1 1,1 0-1,1 0 0,0 0 0,0 19 1,2-28-152,-1 0 0,0 1 0,0-1 0,1 1 0,0-1 0,-1 1 0,1-1 1,0 0-1,0 1 0,0-1 0,0 0 0,1 0 0,-1 0 0,1 0 0,1 2 0,-1-3-8,-1 0-1,1 0 0,0 0 0,-1 0 0,1 0 0,0-1 0,0 1 0,0-1 0,-1 1 0,1-1 0,0 0 0,0 0 0,0 0 0,0 0 0,0 0 1,0 0-1,0-1 0,-1 1 0,1 0 0,0-1 0,0 1 0,0-1 0,1-1 0,1 1 20,0 0 1,0-1-1,0 0 0,-1 0 1,1 0-1,-1 0 0,1 0 1,-1-1-1,0 1 0,0-1 1,0 0-1,0 0 0,-1 0 1,1 0-1,-1 0 0,0-1 1,1 1-1,-2-1 0,3-4 1,-3 3-8,0 1 1,0-1 0,-1 0 0,1 1-1,-1-1 1,0 0 0,0 1-1,-1-1 1,0 0 0,0 1-1,0-1 1,0 1 0,0-1 0,-1 1-1,0 0 1,-4-7 0,0-1 8,-1 0 0,-1 1 0,0 0 0,-11-12 0,15 19-159,0 0 1,1 1-1,-1-1 1,-1 1-1,1 0 1,0 0-1,-1 0 1,1 1-1,-1 0 1,0 0-1,0 0 1,0 0-1,-10-1 1,15 3 78,0 0 0,0 0 0,-1 0 0,1 0 0,0-1 0,0 1 0,0 0 0,0 0 1,-1 0-1,1 0 0,0 0 0,0 0 0,0 1 0,0-1 0,0 0 0,-1 0 0,1 0 0,0 0 0,0 0 1,0 0-1,0 0 0,0 0 0,-1 0 0,1 0 0,0 0 0,0 0 0,0 1 0,0-1 0,0 0 0,0 0 1,0 0-1,0 0 0,-1 0 0,1 0 0,0 1 0,0-1 0,0 0 0,0 0 0,0 0 0,0 0 1,0 0-1,0 1 0,0-1 0,0 0 0,0 0 0,0 0 0,0 0 0,0 0 0,0 1 0,3 2-2247,15-4-5052</inkml:trace>
</inkml:ink>
</file>

<file path=ppt/ink/ink2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7:27.634"/>
    </inkml:context>
    <inkml:brush xml:id="br0">
      <inkml:brushProperty name="width" value="0.05" units="cm"/>
      <inkml:brushProperty name="height" value="0.05" units="cm"/>
      <inkml:brushProperty name="color" value="#FF0066"/>
    </inkml:brush>
  </inkml:definitions>
  <inkml:trace contextRef="#ctx0" brushRef="#br0">22 297 6577,'4'-3'898,"15"-9"6042,-13 13-3479,-6 10-1618,-23 38 880,19-44-2601,1 0-1,0 0 0,0 1 0,1-1 1,-1 1-1,1-1 0,0 1 0,1 0 1,-1 0-1,1-1 0,1 1 0,-1 0 1,1 0-1,0 10 0,0-15-117,0 0-1,1 0 0,-1 0 1,0 0-1,0 0 1,1 0-1,-1 0 1,0 0-1,1 0 0,-1 0 1,1-1-1,-1 1 1,1 0-1,-1 0 0,1 0 1,0-1-1,-1 1 1,1 0-1,0-1 1,0 1-1,-1-1 0,1 1 1,0-1-1,0 1 1,0-1-1,0 1 0,0-1 1,1 1-1,0-1 0,1-1-1,-1 1 0,0 0 1,0 0-1,0-1 1,0 1-1,0-1 0,0 0 1,0 0-1,0 0 0,0 0 1,2-1-1,5-4 9,-1 0-1,0 0 0,0-1 0,8-10 1,-6 4 48,0-1 0,-1 0 0,0 0 0,-1-1 0,-1 0 1,-1 0-1,0-1 0,-1 0 0,0 0 0,-1 0 0,-1-1 1,-1 0-1,-1 1 0,0-1 0,-1 0 0,0 1 0,-2-1 1,0 0-1,0 1 0,-2-1 0,-7-21 0,8 30 66,3 6-75,0 0 1,-1 0-1,1 1 1,-1-1-1,1 0 0,-1 0 1,0 1-1,1-1 1,-1 1-1,0-1 0,0 0 1,0 1-1,-1 0 1,1-1-1,0 1 1,0 0-1,-4-2 0,5 2-32,0 1 0,0 0 0,0 0 0,-1 0-1,1 0 1,0 0 0,0 0 0,-1 0-1,1 0 1,0 0 0,0 0 0,-1 0 0,1 0-1,0 0 1,0 0 0,-1 0 0,1 1 0,0-1-1,0 0 1,0 0 0,-1 0 0,1 0 0,0 0-1,0 0 1,0 1 0,-1-1 0,1 0-1,0 0 1,0 0 0,0 1 0,0-1 0,-1 0-1,1 0 1,0 0 0,0 1 0,0-1 0,0 0-1,0 0 1,0 0 0,0 1 0,0-1-1,0 1 1,-2 13 176,1-10-80,0 21 43,1 0 0,1 0 0,2 1 0,0-1 0,2-1 0,0 1 0,2-1-1,0 1 1,2-2 0,1 1 0,1-2 0,0 1 0,28 38 0,-35-57-242,-1 1 0,1-1-1,0 1 1,0-1 0,1 0-1,-1-1 1,1 1 0,0-1-1,0 0 1,0 0 0,0-1-1,1 1 1,8 2-1,39 5-383</inkml:trace>
</inkml:ink>
</file>

<file path=ppt/ink/ink2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7:47.062"/>
    </inkml:context>
    <inkml:brush xml:id="br0">
      <inkml:brushProperty name="width" value="0.05" units="cm"/>
      <inkml:brushProperty name="height" value="0.05" units="cm"/>
      <inkml:brushProperty name="color" value="#FF0066"/>
    </inkml:brush>
  </inkml:definitions>
  <inkml:trace contextRef="#ctx0" brushRef="#br0">0 346 9570,'24'-15'4897,"25"-13"-608,49-24-3457,22-18-432,26-15-928,-2-10 448</inkml:trace>
</inkml:ink>
</file>

<file path=ppt/ink/ink2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7:45.032"/>
    </inkml:context>
    <inkml:brush xml:id="br0">
      <inkml:brushProperty name="width" value="0.05" units="cm"/>
      <inkml:brushProperty name="height" value="0.05" units="cm"/>
      <inkml:brushProperty name="color" value="#FF0066"/>
    </inkml:brush>
  </inkml:definitions>
  <inkml:trace contextRef="#ctx0" brushRef="#br0">1 216 11723,'41'-8'4608,"27"-14"-3255,6-5-489,7-12-328,9-11-112,6-19-312</inkml:trace>
</inkml:ink>
</file>

<file path=ppt/ink/ink2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7:45.603"/>
    </inkml:context>
    <inkml:brush xml:id="br0">
      <inkml:brushProperty name="width" value="0.05" units="cm"/>
      <inkml:brushProperty name="height" value="0.05" units="cm"/>
      <inkml:brushProperty name="color" value="#FF0066"/>
    </inkml:brush>
  </inkml:definitions>
  <inkml:trace contextRef="#ctx0" brushRef="#br0">1 345 9474,'85'-46'4233,"21"-20"-1120,13-9-2809,9-2 624,-14-4-640</inkml:trace>
</inkml:ink>
</file>

<file path=ppt/ink/ink2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7:46.190"/>
    </inkml:context>
    <inkml:brush xml:id="br0">
      <inkml:brushProperty name="width" value="0.05" units="cm"/>
      <inkml:brushProperty name="height" value="0.05" units="cm"/>
      <inkml:brushProperty name="color" value="#FF0066"/>
    </inkml:brush>
  </inkml:definitions>
  <inkml:trace contextRef="#ctx0" brushRef="#br0">1 305 9930,'62'-49'4705,"10"-4"-1104,23 6-2825,-11 1-448,-8 10-1664,-8-1-977,-14 1 1273</inkml:trace>
</inkml:ink>
</file>

<file path=ppt/ink/ink2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7:46.643"/>
    </inkml:context>
    <inkml:brush xml:id="br0">
      <inkml:brushProperty name="width" value="0.05" units="cm"/>
      <inkml:brushProperty name="height" value="0.05" units="cm"/>
      <inkml:brushProperty name="color" value="#FF0066"/>
    </inkml:brush>
  </inkml:definitions>
  <inkml:trace contextRef="#ctx0" brushRef="#br0">1 286 11947,'46'-16'5153,"16"-9"-2753,34-13-1168,10-7-311,-10-10-633,1 3-1305,-9-2 705</inkml:trace>
</inkml:ink>
</file>

<file path=ppt/ink/ink2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7:50.927"/>
    </inkml:context>
    <inkml:brush xml:id="br0">
      <inkml:brushProperty name="width" value="0.05" units="cm"/>
      <inkml:brushProperty name="height" value="0.05" units="cm"/>
      <inkml:brushProperty name="color" value="#FF0066"/>
    </inkml:brush>
  </inkml:definitions>
  <inkml:trace contextRef="#ctx0" brushRef="#br0">1815 2275 5833,'49'9'653,"-1"3"-1,-1 2 1,69 30 0,4 0-467,-6-10-108,1-5 1,147 17-1,241 1 804,-240-26-24,683 105 1443,-499-59-1811,372 5-182,3-51-270,-180-8-26,387 32 329,735 16 1457,-656-74-1562,-384 1-44,2280-84 788,-1267-28-924,-1253 74-23,784-183 1,-1186 212-22,345-93-14,-303 75 14,165-78-1,-265 106-7,-1-2 1,0-1-1,-1 0 0,-1-2 1,29-27-1,-37 30-2,0-1 0,-1 0-1,-1-1 1,0 0 0,-1-1 0,0 0 0,-2 0 0,12-30 0,-13 26-5,-1-1 0,0 0 1,-2 0-1,-1 0 0,2-39 1,-5 49-2,0 0 0,-1 0 0,-1 0 0,0 0 0,0 0 0,-1 0 0,-1 1 1,1-1-1,-2 1 0,1 0 0,-2 0 0,1 0 0,-8-9 0,-15-14 2,0 2 1,-2 0-1,-2 2 0,-52-38 0,-152-85-32,198 129 29,-244-137-11,204 122 24,-144-50 0,-326-60 26,282 81-28,66 14-7,-605-152 42,-8 43-8,-503 6 44,-6 64 85,281 63-106,-5 31-31,946-2-21,-2698 86 541,984-17-438,1178-49-64,-898 27 369,-66 62 209,1300-71-610,1 13 1,-409 124-1,486-104-11,-282 130-1,465-182-1,0 2 1,2 1-1,-38 30 1,53-35-3,1 2 0,0 0 1,2 1-1,1 1 1,-31 45-1,26-30-6,2 1 0,1 1 1,2 1-1,2 0 0,1 2 1,-17 80-1,30-109 25,1 0 1,0 0-1,0 0 1,2 0-1,-1 0 0,2 0 1,-1 0-1,2 0 1,-1 0-1,2 0 1,-1-1-1,2 1 1,-1-1-1,9 13 0,-4-10 52,0-1-1,1-1 1,0 0-1,1 0 0,1-1 1,0 0-1,0-1 0,1 0 1,0-1-1,23 12 0,2-3 106,1-2 0,0-1-1,81 18 1,134 13 179,-164-32-270,5 1 9,192 36-206,-221-36-488,0 3 0,76 32 1,-21 12-183</inkml:trace>
</inkml:ink>
</file>

<file path=ppt/ink/ink2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8:07.976"/>
    </inkml:context>
    <inkml:brush xml:id="br0">
      <inkml:brushProperty name="width" value="0.05" units="cm"/>
      <inkml:brushProperty name="height" value="0.05" units="cm"/>
      <inkml:brushProperty name="color" value="#FF0066"/>
    </inkml:brush>
  </inkml:definitions>
  <inkml:trace contextRef="#ctx0" brushRef="#br0">1648 151 4177,'-66'-27'3854,"-87"-41"-691,140 62-2931,-1 1 0,1 1-1,-1 1 1,0 0 0,0 0-1,-1 1 1,1 1 0,0 1-1,-26 1 1,-9 5 61,-73 19 1,67-12-57,-21 5 30,0 4-1,2 3 0,0 3 1,-120 65-1,152-65-197,1 1 1,2 2-1,1 2 0,1 1 0,-58 71 0,80-86-76,0 2 0,1-1 0,2 2 0,0 0 0,-10 26 0,-37 121-314,-1 4 96,51-153 217,1 1-1,1 0 1,-8 41 0,13-48 4,1-1 0,0 0 0,1 0 0,1 1 0,0-1 0,1 0 0,6 24 0,0-11 42,1 1 1,2-1-1,1-1 1,1 0-1,19 29 1,-7-19 125,2 0 1,49 50 0,-48-62-47,0-2 0,1 0 0,1-2-1,53 26 1,-35-20 4,3 1 153,1-2 0,1-3 0,1-2 0,0-2 0,2-3 0,90 12 0,-65-18 104,0-4 1,1-3 0,-1-3 0,86-15-1,-93 4-10,-1-4-1,0-2 0,-2-4 1,102-47-1,-29-6 468,-60 28-478,-57 33-286,-2-2-1,0-1 1,-1-1 0,-1-1 0,-1 0 0,-1-2 0,-1-1 0,0-1 0,26-42 0,57-140-32,-87 169-38,-6 13-1,-1 0 1,-2-1-1,0 0 0,-2-1 0,4-39 1,-2-134 5,-8 167-7,2 12-1,-2 0 0,-1 0-1,-1 0 1,0 0 0,-1 0 0,-13-34 0,12 43 0,0 0 1,-1 0-1,0 0 1,0 1-1,-2 0 1,1 0-1,-1 0 1,-1 1-1,1 1 1,-1-1-1,-1 2 1,-16-12-1,-155-79 8,113 65-2,-77-53-1,106 59-7,-19-13-26,-65-35-1,105 65 20,0 2 0,-1 0 1,0 1-1,-1 0 0,0 2 0,0 1 0,0 0 0,-26-1 1,28 5-42,0 1 1,0 1 0,0 1-1,1 0 1,-29 10 0,-86 38-326,17-5-17,92-38 247,10-3-122,0 0 0,0-1 0,0 0 0,-1-1 0,1-1 0,-1 0 0,0-1 0,-16-1 0,29 1 175,0-1 0,0 0 1,0 0-1,0 0 0,0 0 0,0 0 1,0 0-1,0-1 0,1 1 0,-1 0 1,0 0-1,0-1 0,0 1 0,0 0 1,0-1-1,1 1 0,-1-1 0,0 1 1,0-1-1,1 1 0,-1-1 0,0 0 1,1 1-1,-1-1 0,1 0 0,-1 0 1,1 1-1,-1-1 0,1 0 0,-1 0 1,1 0-1,0 1 0,-1-1 0,1 0 1,0 0-1,0 0 0,0 0 0,0 0 1,0 0-1,0 0 0,0 0 0,0 0 1,0 1-1,0-1 0,0-1 1,8-30-1345</inkml:trace>
</inkml:ink>
</file>

<file path=ppt/ink/ink2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8:09.688"/>
    </inkml:context>
    <inkml:brush xml:id="br0">
      <inkml:brushProperty name="width" value="0.05" units="cm"/>
      <inkml:brushProperty name="height" value="0.05" units="cm"/>
      <inkml:brushProperty name="color" value="#FF0066"/>
    </inkml:brush>
  </inkml:definitions>
  <inkml:trace contextRef="#ctx0" brushRef="#br0">1809 165 4785,'-84'-37'2175,"78"35"-1821,1-1-1,0 0 1,0-1-1,1 1 1,-1-1 0,1 0-1,-6-7 1,-15-10 850,12 14-850,-1 0 0,-1 0 0,1 2 0,-1 0 0,-24-5 0,-81-8 1233,72 13-921,-2 0-322,-2 2 1,1 2-1,0 3 0,0 2 1,0 3-1,-58 14 1,46-5-260,0 3 1,1 3 0,1 3-1,-78 43 1,83-33 63,1 3-1,2 2 0,2 2 0,-71 76 1,101-94-130,1 0 1,1 2 0,1 0 0,1 1-1,2 1 1,-22 52 0,15-19 109,2 2 0,-15 81 0,29-108-27,2-1-1,1 1 1,2 0-1,1 0 0,2 0 1,2 0-1,1-1 1,2 1-1,1-1 1,2-1-1,1 1 1,1-2-1,30 55 0,-30-67 5,0-1-1,2-1 0,1 1 0,0-2 0,1 0 0,1-1 1,1-1-1,36 26 0,-24-23 16,1 0 1,1-2-1,1-2 1,0-1-1,42 12 0,76 22 352,-64-17-262,1-5 0,165 27 0,-185-46-81,-1-3 0,90-7 0,-116 0 27,0-3-1,0-1 0,-1-2 1,0-2-1,41-16 0,451-204 1311,-504 217-1454,-1-1 0,-1-1-1,0-2 1,-2 0 0,0-2-1,0 0 1,-2-2 0,-1-1-1,-1 0 1,-1-1 0,-1-1-1,-1-1 1,-1-1 0,-1 0-1,15-41 1,-19 40-2,-2 0 0,-1-1 0,-1 0 0,-2 0 0,0-1 0,-2 1 0,-2-1 0,0 0 0,-2 1 0,-1-1 0,-2 0 0,-1 1 0,-1 0 0,-1 0 0,-2 0 0,-13-29 0,13 39-12,-2 0 1,0 1-1,-1 0 1,0 1-1,-2 1 1,0 0-1,-1 0 1,0 2-1,-1 0 1,-1 1-1,0 0 1,-1 1-1,0 1 1,-32-13-1,-19-5-11,-2 4 0,-131-30-1,89 27-10,7-2-1172,1-6 1,1-3-1,-126-69 0,185 80-1010,14 4 895</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30.337"/>
    </inkml:context>
    <inkml:brush xml:id="br0">
      <inkml:brushProperty name="width" value="0.05" units="cm"/>
      <inkml:brushProperty name="height" value="0.05" units="cm"/>
      <inkml:brushProperty name="color" value="#FF0066"/>
    </inkml:brush>
  </inkml:definitions>
  <inkml:trace contextRef="#ctx0" brushRef="#br0">441 628 5793,'-1'0'244,"1"0"-1,0 0 1,-1-1 0,1 1-1,-1 0 1,1 1-1,-1-1 1,1 0 0,-1 0-1,1 0 1,-1 0-1,1 0 1,-1 0-1,1 1 1,-1-1 0,1 0-1,-1 0 1,1 1-1,0-1 1,-1 0 0,1 1-1,0-1 1,-1 0-1,1 1 1,0-1 0,-1 0-1,1 1 1,0-1-1,0 1 1,-1-1-1,1 1 1,0-1 0,0 1-1,0-1 1,0 1-1,0-1 1,-1 1 0,1-1-1,0 1 1,0-1-1,0 1 1,0-1 0,1 0-1,-1 1 1,0 0-1,1 1-28,1 0 0,0 0 0,0-1 0,0 1 0,0-1-1,0 1 1,0-1 0,0 0 0,4 2 0,49 19-817,-50-22 646,-1 0 0,1 0 0,0 0 0,-1 0 0,1-1 0,0 0 0,-1 0 0,1 0 0,-1 0 0,1-1 0,-1 0 0,0 0 0,0 0 0,0 0 0,0-1 0,7-5 0,6-3 87,-4 2-76,1-2 0,-1 1 0,-1-2 0,0 0 1,-1 0-1,0-1 0,-1 0 0,11-19 0,23-28 80,-34 47-64,0 0 0,-1-1 0,-1-1 0,0 1 0,-1-1 0,-1-1 0,0 1 0,-1-1 0,-1 0 0,0 0 0,-1 0 0,-1-1 0,-1 1 0,0-20 1,-2 29-61,0 0 0,-1 1 1,0-1-1,0 0 1,-1 1-1,1-1 0,-1 1 1,-1 0-1,1 0 1,-1 0-1,0 1 0,-1-1 1,1 1-1,-1 0 1,0 0-1,-8-6 0,-10-6 229,0 0 0,-40-20 0,53 32-219,-1 0-1,0 0 1,0 1-1,-1 1 1,1 0-1,-1 0 1,0 1-1,1 1 1,-1 0 0,0 1-1,0 0 1,0 0-1,0 2 1,0-1-1,1 1 1,-1 1-1,1 0 1,-1 1 0,-16 7-1,-13 10-10,1 1 1,1 1-1,-61 49 1,92-67-4,-11 10 0,1 0-1,0 1 0,1 0 1,1 2-1,0 0 1,1 1-1,2 0 1,-23 41-1,30-47 25,0 0 0,1 0 0,1 1 0,0 0 0,1-1 0,0 1 0,1 0 0,1 0 0,0 1 0,1-1 0,1 0 0,0 0 0,1 0 0,0 0 1,1 0-1,6 18 0,-5-22 27,0 0 1,1 0-1,0-1 1,0 1 0,1-1-1,0 0 1,1-1-1,0 1 1,0-2-1,1 1 1,0-1 0,13 10-1,-9-9 75,0-1-1,0 0 1,1-1-1,0-1 1,0 0-1,1 0 1,-1-1-1,29 4 1,-26-6-35,1-1 1,-1 0 0,1-2 0,0 1-1,-1-2 1,1 0 0,-1-1 0,0-1-1,0 0 1,0-2 0,-1 1 0,1-2-1,-1 0 1,-1-1 0,1 0 0,25-21-1,-33 23-423,0-1 0,-1 0-1,0 0 1,8-11-1,1-7-330</inkml:trace>
</inkml:ink>
</file>

<file path=ppt/ink/ink2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8:11.030"/>
    </inkml:context>
    <inkml:brush xml:id="br0">
      <inkml:brushProperty name="width" value="0.05" units="cm"/>
      <inkml:brushProperty name="height" value="0.05" units="cm"/>
      <inkml:brushProperty name="color" value="#FF0066"/>
    </inkml:brush>
  </inkml:definitions>
  <inkml:trace contextRef="#ctx0" brushRef="#br0">1930 91 5033,'-41'-10'2576,"-51"-20"0,62 19-2131,0 1 1,-1 1-1,-53-7 1,34 13 10,0 2 0,-57 6 0,-100 21 333,146-17-535,-396 76 1139,407-72-1170,1 3 0,0 2 0,1 2 0,1 3 1,1 1-1,-83 59 0,104-63-132,1 1 0,1 1 1,2 2-1,0 0 0,1 1 0,1 1 1,2 0-1,0 2 0,-14 34 0,21-39-51,1 0 1,1 0-1,1 1 0,1 0 0,1 0 1,2 0-1,0 1 0,1-1 0,2 1 0,0 0 1,2-1-1,7 37 0,-2-33-13,1-1-1,1 0 1,1 0-1,2-1 1,0 0-1,2-1 1,22 31 0,-11-24 15,1 0 0,2-2 0,1-1 0,47 37 0,-14-20 173,102 58 0,72 20 655,-30-29 733,417 132 0,-551-205-1268,2-4 0,76 9 0,-111-23-112,0-1 1,1-3-1,-1 0 1,0-3-1,65-12 1,-41-1-116,-2-3-1,0-2 1,-1-3-1,-2-3 1,0-2 0,74-51-1,228-146-97,-326 205 24,-1-2 0,0-1 1,-2-2-1,-1-1 0,43-48 1,-57 55-19,-1 0 1,-1 0-1,-1-2 1,0 0-1,-2 0 1,-1-1 0,0 0-1,-2-1 1,-1 0-1,5-27 1,-7 25-8,-2 0-1,-1 0 1,-2-1 0,0 1-1,-1-1 1,-7-33 0,4 41-4,-1 0-1,-1 0 1,-1 1 0,0-1-1,-1 1 1,-1 1 0,-1 0-1,0 0 1,-15-17 0,-21-17-26,-2 3 0,-2 2 1,-84-60-1,106 86-25,0 1 1,-2 1-1,0 1 0,-1 2 0,-1 1 1,-46-14-1,37 18-12,0 1 1,-1 2 0,0 1 0,-80 2-1,-306 40-392,115-4-1433,311-32 1842,-10 1-548,1 0 0,0-1 0,0 0 0,-1-1 0,1 0 0,-15-4 0,1-10-778</inkml:trace>
</inkml:ink>
</file>

<file path=ppt/ink/ink2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8:14.207"/>
    </inkml:context>
    <inkml:brush xml:id="br0">
      <inkml:brushProperty name="width" value="0.05" units="cm"/>
      <inkml:brushProperty name="height" value="0.05" units="cm"/>
      <inkml:brushProperty name="color" value="#FF0066"/>
    </inkml:brush>
  </inkml:definitions>
  <inkml:trace contextRef="#ctx0" brushRef="#br0">594 787 5857,'-97'-9'2174,"95"9"-1982,0 0-1,0 0 1,-1 0-1,1-1 1,0 1-1,0-1 1,-1 1 0,1-1-1,0 0 1,0 0-1,0 0 1,0 0-1,0 0 1,0 0-1,0-1 1,-1-1 0,-11-4 1451,-8-1 541,15 5-517,13 3 594,37 10-2025,-25-5-163,1 0 0,-1-2-1,1-1 1,0 0-1,27-1 1,18-7 39,-1-2 1,1-3-1,79-25 0,-138 34-106,0 0 0,1 0 0,-1 0 1,0 0-1,0-1 0,-1 0 0,1 0 0,0 0 0,-1 0 0,0-1 0,0 0 0,0 0 0,6-8 0,-5 5 3,-1 0 0,0-1 0,0 1 0,-1-1 0,0 0 0,-1 0 0,0 0 0,2-11 0,-1-11 93,-1 0 1,-2 0 0,-1 0 0,-5-31-1,5 46-6,-2-12 7,2 5 4,-2 1 0,-6-26 0,7 39-77,-1 0 0,0 0 0,-1 0 0,1 0-1,-1 1 1,-1 0 0,1 0 0,-1 0 0,-7-7 0,-2 1 21,0 0 0,-1 1-1,0 0 1,-1 1 0,0 1 0,-1 1-1,-33-14 1,-4 3 84,-74-17-1,96 29-76,0 1 0,-1 1 0,1 2 1,-1 2-1,1 1 0,-1 1 0,-42 7 1,59-5-27,0 1 1,0 1 0,1 1-1,-1 0 1,1 1 0,1 1-1,-1 0 1,1 1 0,0 0-1,1 2 1,0-1 0,0 1 0,1 1-1,0 0 1,1 1 0,-16 22-1,16-17 35,0 0 0,1 1-1,2 0 1,-1 1 0,2-1-1,1 1 1,0 1 0,1-1-1,1 1 1,-2 38 0,5-45-69,1-1 1,0 1 0,1-1-1,1 1 1,0-1-1,1 0 1,0 1 0,0-1-1,1-1 1,1 1-1,0-1 1,1 1 0,0-1-1,1-1 1,0 0-1,0 1 1,1-2 0,15 15-1,-8-12-361,1 0 1,0-2-1,1 0 0,0 0 0,0-2 1,1 0-1,0-1 0,0-1 0,23 5 1,49 6-760</inkml:trace>
</inkml:ink>
</file>

<file path=ppt/ink/ink2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8:14.900"/>
    </inkml:context>
    <inkml:brush xml:id="br0">
      <inkml:brushProperty name="width" value="0.05" units="cm"/>
      <inkml:brushProperty name="height" value="0.05" units="cm"/>
      <inkml:brushProperty name="color" value="#FF0066"/>
    </inkml:brush>
  </inkml:definitions>
  <inkml:trace contextRef="#ctx0" brushRef="#br0">363 985 6769,'-90'15'2832,"69"-17"-1258,21 2-1537,-1 0 0,1 0 0,0 0 0,0 0 0,0 0-1,-1 0 1,1 0 0,0 0 0,0 0 0,0-1 0,0 1-1,-1 0 1,1 0 0,0 0 0,0 0 0,0-1 0,0 1 0,0 0-1,0 0 1,0 0 0,0 0 0,-1-1 0,1 1 0,0 0-1,0 0 1,0 0 0,0-1 0,0 1 0,0 0 0,0 0-1,0 0 1,0-1 0,0 1 0,0 0 0,0 0 0,0 0 0,1-1-1,-1 1 1,0 0 0,13-13 1536,13 7-661,1 1 1,-1 2 0,52-2-1,-9 2-87,-46 1-605,21-1 309,1-2 1,-1-1-1,0-3 0,56-18 0,-88 23-441,-1-1-1,0 0 1,1-1-1,-2 0 1,1-1-1,-1 0 1,0 0-1,-1-1 1,1-1-1,-2 0 1,1 0-1,-1 0 1,0-1-1,-1 0 1,-1-1-1,1 0 1,-2 0 0,1 0-1,-1 0 1,5-20-1,-6 9-52,0 0 0,-1-1 0,-1 1 0,-1-1 0,-1 1 0,-1-1 0,-1 1 0,-1-1 0,-1 1-1,-1 0 1,-1 0 0,-10-23 0,0 3 16,-3 1 0,-2 0 0,-1 1 0,-2 1 0,-31-38 0,47 67-7,0 0-1,-1 0 1,0 1-1,-1 0 1,0 0-1,-1 1 1,1 1-1,-2 0 1,-20-10-1,22 13-33,0 0 0,0 1 0,0 1 0,0 0-1,-1 0 1,1 1 0,0 0 0,-1 1 0,1 0-1,-1 1 1,1 0 0,-20 5 0,5 2-4,0 0 0,0 1 0,1 2 0,0 1 0,1 0 0,1 2 0,-30 23 1,16-8 2,2 2 0,1 1 0,-41 51 0,58-62 3,0-1-1,2 2 1,1 0-1,1 1 1,0 0-1,-10 32 0,18-42-6,0 1-1,1 0 1,0 0-1,1 0 1,1 1-1,0-1 1,1 0-1,0 1 1,2-1-1,-1 0 1,2 0-1,7 26 1,-6-30-113,0 0-1,0-1 1,1 1-1,1-1 1,0 0 0,0 0-1,0 0 1,1-1-1,1 0 1,10 9-1,-5-7-526,1 1 0,1-2 0,-1 0 0,2 0-1,25 9 1,40 9-817</inkml:trace>
</inkml:ink>
</file>

<file path=ppt/ink/ink2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8:15.642"/>
    </inkml:context>
    <inkml:brush xml:id="br0">
      <inkml:brushProperty name="width" value="0.05" units="cm"/>
      <inkml:brushProperty name="height" value="0.05" units="cm"/>
      <inkml:brushProperty name="color" value="#FF0066"/>
    </inkml:brush>
  </inkml:definitions>
  <inkml:trace contextRef="#ctx0" brushRef="#br0">400 698 8522,'0'2'336,"1"0"-1,-1 0 1,0-1 0,0 1-1,1 0 1,-1 0 0,1-1 0,0 1-1,-1 0 1,1-1 0,0 1-1,0-1 1,0 1 0,0-1 0,0 0-1,2 3 1,0-2-34,0 1 0,1-1 0,-1 1 0,1-1 0,-1 0 1,8 3-1,-1-1 15,1-1 0,0 0 0,1 0 0,11 1 0,-5-3-128,-1 0 0,0-1 0,1-1 0,-1 0 1,0-1-1,0-1 0,0-1 0,0 0 0,0-1 0,-1-1 0,0-1 0,0 0 0,-1-1 0,0-1 0,24-17 0,-26 16-123,-2 0 0,1-1 0,-1 0 0,-1-1 0,0 0 0,-1-1 0,0 0 0,0 0 0,-2-1 0,0 0 0,0 0 0,-2-1 0,1 0 0,-2 0 0,0 0 0,-1 0 0,2-25 0,-4 20-54,-1-1 0,0 1 0,-2-1 0,0 1 0,-2-1 0,0 1 1,-1 0-1,-1 1 0,-1-1 0,-10-20 0,11 28 21,0 1 0,-2-1 0,1 1 0,-1 1 0,-1 0 0,0 0 0,0 0 0,-1 1 0,0 1 0,0-1 0,-1 2 1,0 0-1,-1 0 0,0 1 0,0 0 0,-21-7 0,14 8 1,0 0 0,-1 1 0,1 2 1,-1-1-1,1 2 0,-1 1 0,1 0 0,-1 2 0,0 0 0,1 1 1,0 1-1,0 1 0,0 0 0,-20 10 0,7 0-26,1 1-1,0 1 1,2 2-1,0 1 1,1 1-1,1 1 1,-26 29-1,36-33 28,0 0 1,1 1-1,1 1 0,1 1 1,0 0-1,-17 39 0,27-51-27,1 0 0,0 0 0,1 1-1,0-1 1,0 0 0,1 1 0,0 0-1,1-1 1,0 11 0,1-13-16,0-1 0,1 1 0,-1-1-1,1 1 1,1-1 0,-1 1 0,1-1 0,0 0 0,0 0-1,1 0 1,0-1 0,0 1 0,0-1 0,6 5 0,-1-2-230,0-1 1,1 0-1,0 0 1,0-1-1,0-1 1,0 0-1,1 0 1,20 5 0,97 19-3308,-112-26 3145,73 13-799</inkml:trace>
</inkml:ink>
</file>

<file path=ppt/ink/ink2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8:16.148"/>
    </inkml:context>
    <inkml:brush xml:id="br0">
      <inkml:brushProperty name="width" value="0.05" units="cm"/>
      <inkml:brushProperty name="height" value="0.05" units="cm"/>
      <inkml:brushProperty name="color" value="#FF0066"/>
    </inkml:brush>
  </inkml:definitions>
  <inkml:trace contextRef="#ctx0" brushRef="#br0">254 746 5705,'40'-5'2851,"0"-3"-1,57-17 1,-60 13-1406,-1-2-1,61-33 1,-72 33-1103,0-2-1,-1-1 1,-1 0-1,-1-2 1,0-1 0,-1 0-1,-1-2 1,-2 0 0,0-1-1,23-39 1,-36 53-261,0-1 0,0 0 0,-1 0 0,-1 0 0,1 0 0,-2-1 0,1 1 0,-2-1 0,1 0 0,-1-18 0,-2 21-48,0 0 0,0 0 0,0 1-1,-1-1 1,-1 0 0,1 1 0,-1 0 0,0 0-1,-1 0 1,0 0 0,0 0 0,0 0 0,-1 1-1,0 0 1,-9-9 0,-1 2-3,0 0 1,-1 0-1,-1 2 0,1 0 0,-2 1 1,1 1-1,-2 0 0,1 1 0,-1 1 1,0 1-1,0 1 0,-1 1 0,0 0 1,1 1-1,-1 2 0,0 0 0,0 1 1,0 0-1,-29 6 0,21-1 7,1 1 0,1 1 0,-1 1 0,1 2 1,1 0-1,0 2 0,0 1 0,1 1 0,1 0 0,0 2 0,1 1 0,1 1 0,-31 33 0,45-43-24,0 0 0,0 1 0,0 0 0,1 1 0,1 0 1,0-1-1,0 2 0,0-1 0,2 0 0,-4 15 0,5-19-71,1 1 0,1 0 1,0 0-1,0 0 0,0 0 1,1 0-1,-1 0 0,2 0 1,-1 0-1,1 0 0,0 0 1,0-1-1,1 1 0,0-1 0,0 0 1,1 0-1,6 9 0,-2-5-399,0 0 0,1-1 0,0 1 0,1-2 0,0 1 0,19 11 0,24 9-718</inkml:trace>
</inkml:ink>
</file>

<file path=ppt/ink/ink2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8:16.858"/>
    </inkml:context>
    <inkml:brush xml:id="br0">
      <inkml:brushProperty name="width" value="0.05" units="cm"/>
      <inkml:brushProperty name="height" value="0.05" units="cm"/>
      <inkml:brushProperty name="color" value="#FF0066"/>
    </inkml:brush>
  </inkml:definitions>
  <inkml:trace contextRef="#ctx0" brushRef="#br0">364 855 7306,'-2'0'238,"1"0"0,0 0 0,-1 1 0,1-1 0,0 0 0,0 1 0,-1-1 0,1 1 0,0-1 0,0 1 0,0 0 0,0 0 0,0-1 0,0 1 1,0 0-1,-2 2 0,4-2-111,-1-1 0,0 1 0,1-1 1,-1 0-1,1 1 0,-1-1 0,1 1 1,-1-1-1,1 1 0,-1-1 0,1 0 1,0 0-1,-1 1 0,1-1 0,-1 0 1,1 0-1,0 0 0,-1 1 0,1-1 1,0 0-1,-1 0 0,2 0 0,51 4 2523,-18-7-1847,1 0 0,-1-3 0,0-1-1,0-1 1,38-15 0,-2-5 53,90-48 0,-140 64-817,0 0 1,0-2-1,-2 0 0,1-1 0,-2-2 0,0 1 0,-1-2 0,-1 0 1,14-21-1,-24 30-34,0 0 1,0-1 0,-1 0 0,0 0 0,-1 0-1,0 0 1,0-1 0,-1 1 0,-1-1-1,0 0 1,0 0 0,-1 0 0,-1 0-1,1 0 1,-2 0 0,0 0 0,0 0 0,-1 0-1,0 1 1,-1-1 0,0 0 0,-5-10-1,-2 1-3,0 1-1,-2 0 0,0 1 0,-1 1 0,-1 0 0,0 1 0,-1 0 1,-1 1-1,-1 1 0,0 0 0,0 1 0,-2 1 0,1 1 0,-1 1 1,-40-16-1,36 18 0,-1 0 0,1 2-1,-2 0 1,1 2 0,-1 1 0,1 1 0,-1 1 0,0 0 0,1 2 0,-1 2-1,0 0 1,1 1 0,-42 13 0,40-8 5,1 1-1,0 2 1,1 0 0,0 1-1,1 2 1,1 0 0,0 1-1,2 2 1,-1 0 0,2 1-1,1 0 1,0 2 0,1 0-1,1 2 1,-21 38 0,14-16 32,-20 50 1,36-76-27,1 1 0,0 1 1,1-1-1,2 1 0,-3 27 1,6-41-3,0 0 1,0 0 0,1 0 0,0 0-1,0 0 1,0 0 0,1-1 0,0 1 0,1-1-1,-1 1 1,1-1 0,1 0 0,-1 0 0,6 8-1,-2-6-84,0-1 0,0 0 0,1 0 0,0 0 0,0-1 0,1 0 0,-1-1 0,18 9 0,8-1-911,0-2 0,1-1 0,1-1 0,53 6 0,9-3-324</inkml:trace>
</inkml:ink>
</file>

<file path=ppt/ink/ink2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8:17.429"/>
    </inkml:context>
    <inkml:brush xml:id="br0">
      <inkml:brushProperty name="width" value="0.05" units="cm"/>
      <inkml:brushProperty name="height" value="0.05" units="cm"/>
      <inkml:brushProperty name="color" value="#FF0066"/>
    </inkml:brush>
  </inkml:definitions>
  <inkml:trace contextRef="#ctx0" brushRef="#br0">241 712 9706,'-49'41'3369,"36"-36"-2061,10-11-179,8-10 535,-1 13-1423,0-1 0,-1 1 0,2 0 0,-1 0 0,0 1 0,0-1 0,1 1 0,9-3 0,45-13 636,-34 12-507,57-18 362,-12 6-202,0-3-1,-2-4 0,78-39 0,-131 56-379,-2 0 0,1-1 0,-1-1 0,-1 0 0,0-1 0,0 0 0,-1-1 0,13-17 0,-19 22-96,-1 1 0,0-1 0,0 0-1,0-1 1,-1 1 0,0-1 0,-1 1 0,0-1 0,0 0 0,0 0 0,-1 0 0,0 0-1,-1 0 1,0 0 0,0 0 0,-1 0 0,0 0 0,-2-11 0,-2 4-27,-1 0 0,0-1 0,-1 2 0,-1-1 0,0 1 0,-1 0 0,0 1 0,-1 0 0,-1 1 0,0 0 0,-1 0 0,0 1 0,0 1 0,-1 0 0,-1 1 0,1 0 0,-2 1 0,1 0 0,-1 2 0,0-1 0,-1 2 0,1 0 0,-1 1 0,0 0 0,0 2 0,-32-2 0,19 5-23,0 1 0,1 1-1,0 2 1,0 1 0,0 1-1,0 2 1,1 0 0,1 2-1,-31 17 1,37-17-3,0 1 0,1 0 0,1 2 0,0 0 0,1 1 0,0 0 0,2 2 1,-1 0-1,2 1 0,1 0 0,0 1 0,-11 22 0,20-34 1,1 1 1,0-1-1,0 1 0,1 0 0,0 0 1,1 0-1,-1 0 0,1 0 0,1 1 1,0-1-1,0 0 0,0 0 0,1 1 1,1-1-1,-1 0 0,1 0 1,0 0-1,1-1 0,7 16 0,-4-13-77,0 0 0,1-1 0,0 0 0,0 0 0,1-1 0,0 0 0,1 0 0,0 0 0,0-1 0,1-1 0,-1 0 0,1 0 0,20 8-1,17 2-2446,1-2 0,97 15-1,-115-23 906,40 6-473</inkml:trace>
</inkml:ink>
</file>

<file path=ppt/ink/ink2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1:58:18.032"/>
    </inkml:context>
    <inkml:brush xml:id="br0">
      <inkml:brushProperty name="width" value="0.05" units="cm"/>
      <inkml:brushProperty name="height" value="0.05" units="cm"/>
      <inkml:brushProperty name="color" value="#FF0066"/>
    </inkml:brush>
  </inkml:definitions>
  <inkml:trace contextRef="#ctx0" brushRef="#br0">332 797 7794,'7'4'6048,"24"2"-3791,-16-6-1625,1 0-1,-1-2 0,0 0 0,0 0 1,0-1-1,0-1 0,19-8 0,100-48 1848,-114 50-2097,21-10 196,24-11 760,122-80 1,-170 99-1254,0-1 1,-1 0 0,-1-1-1,0 0 1,-1-2 0,-1 1-1,-1-2 1,0 0 0,-1 0-1,0-1 1,14-35 0,-22 44-85,0 0 0,0-1 0,-1 1 0,0-1 0,0 0 0,-1 1 0,-1-1 0,0 0 0,0 0 0,0 0-1,-2 1 1,1-1 0,-1 0 0,0 1 0,-1-1 0,0 1 0,-1 0 0,0 0 0,0 0 0,-1 0 0,0 1 0,-1 0 0,0 0 0,0 0 0,0 1 0,-1 0 0,0 0 0,-1 1 0,1-1 0,-1 2 0,-1-1 0,1 1 0,-12-5 0,1 2-4,0 1 0,-1 1 0,0 1 0,0 0 1,0 2-1,0 0 0,0 2 0,-1 0 0,1 1 0,0 1 0,-34 6 0,11 1 2,0 2 0,1 3-1,0 1 1,-54 26 0,56-20-1,2 2 1,0 1 0,1 2 0,2 1 0,0 2-1,2 2 1,2 1 0,0 1 0,2 1-1,2 2 1,-39 63 0,61-88 0,0-1 0,0 1 0,0 0 1,1 0-1,1 0 0,0 1 0,0 0 0,1-1 0,0 1 0,0 20 0,3-26 1,-1 0-1,1 0 1,0 0-1,1 0 0,-1 0 1,1-1-1,0 1 1,0-1-1,0 1 1,0-1-1,1 1 0,0-1 1,0 0-1,0-1 1,1 1-1,-1 0 1,1-1-1,0 0 0,0 0 1,0 0-1,0 0 1,0 0-1,1-1 0,-1 0 1,1 0-1,5 2 1,15 3-3,-1 0 0,1-1 0,1-1 0,-1-2 0,1 0 0,-1-2 0,39-3 0,8-4 11,100-22 0,-73 6 25,-2-3 0,104-43 1,-187 63-32,36-17 36,-47 21-45,0-1 1,0 1 0,0-1 0,-1 0 0,1 0 0,-1 0 0,1 0 0,-1-1 0,0 1 0,0 0 0,0-1 0,0 0-1,2-3 1,-4 5-23,1 0 0,-1 1 0,0-1 0,0 0 0,0 1 0,0-1 0,1 0 0,-1 0 0,0 1 0,0-1 0,0 0 0,0 0-1,-1 1 1,1-1 0,0 0 0,0 0 0,0 1 0,-1-1 0,1 0 0,0 1 0,-1-1 0,1 0 0,0 1 0,-1-1 0,1 0 0,-1 1-1,1-1 1,-1 1 0,1-1 0,-1 1 0,0-1 0,1 1 0,-1-1 0,1 1 0,-1 0 0,0-1 0,0 1 0,1 0 0,-1 0 0,0 0-1,1-1 1,-2 1 0,-2-1-277,1 1-1,-1-1 1,0 1-1,1 0 1,-1 0-1,1 0 1,-6 1-1,-29 12-1847,-6 11 844</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47.824"/>
    </inkml:context>
    <inkml:brush xml:id="br0">
      <inkml:brushProperty name="width" value="0.05" units="cm"/>
      <inkml:brushProperty name="height" value="0.05" units="cm"/>
      <inkml:brushProperty name="color" value="#FF0066"/>
    </inkml:brush>
  </inkml:definitions>
  <inkml:trace contextRef="#ctx0" brushRef="#br0">549 973 8946,'174'-5'461,"34"-6"1776,-159 9 3028,0 4-3957,16 0-1017,29-6 660,229-23 1271,-221 17-1461,119 2 0,-28 2 164,-138 4-726,104-11 266,-71 6-214,116 5 1,-39 2 169,291 22 475,-199-7-347,-82-6-304,-126-8 56,80-9 0,-72 4-107,82-9 259,85-2 33,173 24-263,-101-5-166,-148-1-6,34 15 39,-25-2-54,-103-13-28,0-3 0,0-2 0,0-2-1,74-16 1,-84 11-10,-1 2 0,52-1-1,-27 7 19,-30 1-7,51-7 0,-36-1-7,18-3-1,1 2 0,125 1 0,-172 8-7,35-3 1,-42 0 11,0 2-1,1 1 1,-1 0 0,22 3-1,-38-2-3,0 0-1,1-1 1,-1 1-1,0-1 1,1 0-1,-1 0 0,0 0 1,1 0-1,-1 0 1,0 0-1,1 0 1,-1-1-1,0 1 1,1-1-1,-1 0 0,0 0 1,0 0-1,0 0 1,0 0-1,0 0 1,0-1-1,0 1 1,2-2-1,-4 2 12,4-19 53,-3 16-66,0 0 1,1 0-1,-1 1 1,1-1-1,0 0 1,0 1-1,0-1 1,0 1-1,1 0 1,-1 0 0,1-1-1,4-2 1,-4 3-1,0 0 0,0 0 0,0-1-1,0 1 1,-1-1 0,0 1 0,1-1 0,-1 0 0,0 0 0,-1 0 0,1 0 0,1-6 0,6-23 1,-1 0 0,4-36 0,-11 59-6,-1-1 1,1 0 0,-2 1-1,1-1 1,-1 1 0,-1-1-1,0 1 1,-1-1 0,0 1-1,-8-19 1,8 22 7,1 0 0,-1 1 0,2-1 0,-1 0 1,1 0-1,0 0 0,-1-11 0,0-9-45,1 24 30,0-1-1,-1 0 1,1 0 0,-1 0 0,0 1 0,0-1 0,0 1 0,0-1 0,-1 1 0,1 0 0,-1 0 0,0 0-1,0 0 1,0 1 0,0-1 0,-1 1 0,-6-4 0,-8-4-42,0 1 0,-25-9 1,24 11 48,-4-3-6,-80-28-47,90 35 47,1 0 0,-1 1 0,0 0 0,1 1 0,-1 0 0,-20 2 0,5 2 5,0 0-1,1-2 0,-1-1 1,0-2-1,0 0 0,-29-8 1,0-4-3,-1 3 0,-1 2 1,-96-2-1,-319-21 12,350 23-73,-172 9-1,119 3-127,-80 8-67,-26 0 63,153-11-1,-158-9-7,67-5 110,127 12 76,37 2 45,0-3 0,-100-17-1,91 6-234,0 2-1,-1 3 0,0 4 0,-98 3 1,-107 14-315,186-12 404,-101-14 0,83 2-46,0 5-1,-1 5 1,-158 16-1,171-2 154,-79 7-36,-84-4-142,96-4 104,-121 22 39,253-29 52,-156 23-46,124-13-2,-78 27 1,64-21 38,52-16 6,1 2 0,0 0 0,-29 13 0,33-11 14,0 1 0,0 0 0,0 0 0,-15 15 0,27-21-6,0 1 0,0 0 0,1 1 0,-1-1 0,1 1 0,0-1 0,0 1-1,0 0 1,1 0 0,0 0 0,0 1 0,0-1 0,1 0 0,-1 1 0,1-1 0,1 1-1,-1 8 1,1 8 44,0 1-1,2 0 1,1 0-1,1 0 1,1-1-1,1 0 1,0 0-1,2 0 1,15 30-1,-8-19 46,2-1 0,1 0-1,1-1 1,1-1 0,36 39 0,-44-57-13,-1 0 1,2-1 0,-1-1 0,2 0 0,-1-1-1,1-1 1,1 0 0,-1 0 0,1-2 0,1 0-1,-1 0 1,1-2 0,0 0 0,26 3-1,-22-5 1,1-2-1,-1 0 0,1-1 0,-1-1 0,23-5 0,98-32-407,-93 24-157,27-5 148</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49.421"/>
    </inkml:context>
    <inkml:brush xml:id="br0">
      <inkml:brushProperty name="width" value="0.05" units="cm"/>
      <inkml:brushProperty name="height" value="0.05" units="cm"/>
      <inkml:brushProperty name="color" value="#FF0066"/>
    </inkml:brush>
  </inkml:definitions>
  <inkml:trace contextRef="#ctx0" brushRef="#br0">0 104 6561,'0'0'7939,"15"3"-5410,-1-2-2106,-1 0 0,1 0 0,0-2 0,0 0 0,0 0 0,-1-2 0,19-4 0,94-37 508,-55 17-858,-49 19-428,26-7-3901,-34 13 3469</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49.805"/>
    </inkml:context>
    <inkml:brush xml:id="br0">
      <inkml:brushProperty name="width" value="0.05" units="cm"/>
      <inkml:brushProperty name="height" value="0.05" units="cm"/>
      <inkml:brushProperty name="color" value="#FF0066"/>
    </inkml:brush>
  </inkml:definitions>
  <inkml:trace contextRef="#ctx0" brushRef="#br0">2 0 9090,'0'2'637,"-1"0"0,1 0 1,0 0-1,0 0 0,0 0 0,0 0 1,0 0-1,0 0 0,0 0 1,0 0-1,1-1 0,0 4 0,2 3-1,1-1-1,-1 1 1,10 12-1,1 3 443,63 151 427,-76-168-2528</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50.440"/>
    </inkml:context>
    <inkml:brush xml:id="br0">
      <inkml:brushProperty name="width" value="0.05" units="cm"/>
      <inkml:brushProperty name="height" value="0.05" units="cm"/>
      <inkml:brushProperty name="color" value="#FF0066"/>
    </inkml:brush>
  </inkml:definitions>
  <inkml:trace contextRef="#ctx0" brushRef="#br0">62 167 6953,'-43'-55'2597,"40"51"-2322,-12-18 5904,15 21-6070,0 1 0,1-1-1,-1 1 1,0-1 0,0 1 0,1-1 0,-1 1 0,0 0 0,1-1-1,-1 1 1,0 0 0,1-1 0,-1 1 0,1 0 0,-1 0 0,0-1 0,1 1-1,-1 0 1,1 0 0,-1 0 0,1-1 0,-1 1 0,1 0 0,-1 0 0,1 0-1,-1 0 1,1 0 0,-1 0 0,1 0 0,0 0 0,22-6 518,-1-1 1,35-16-1,-43 16-474,1 1-1,-1 0 1,1 1 0,0 0 0,0 1-1,1 1 1,-1 1 0,17-1 0,-31 3-143,0 0 1,0 0 0,0 0-1,1 1 1,-1-1 0,0 0 0,0 1-1,0-1 1,0 1 0,0-1-1,0 1 1,0-1 0,0 1 0,0 0-1,0 0 1,0-1 0,-1 1-1,1 0 1,0 0 0,0 0 0,-1 0-1,1 1 1,1 1 1,-1 0 0,0 0 0,1 0 0,-2 0-1,1 1 1,0-1 0,0 6 0,-1 0 4,0 0 0,0 0-1,-1 0 1,0-1 0,-3 12 0,2-12-11,-1 0 0,-1 0 0,0 0 0,0 0 0,0-1 0,-1 1 0,0-1 1,-1-1-1,0 1 0,0-1 0,-10 9 0,15-14-10,1-1 0,0 0-1,-1 1 1,1-1 0,-1 0 0,1 1 0,0-1 0,-1 0-1,1 0 1,-1 0 0,1 1 0,0-1 0,-1 0-1,1 0 1,-1 0 0,1 0 0,-1 0 0,1 0 0,-1 0-1,1 0 1,-1 0 0,1 0 0,-1 0 0,1 0 0,0 0-1,-1-1 1,1 1 0,-1 0 0,1 0 0,-1 0-1,1-1 1,0 1 0,-1 0 0,1 0 0,-1-1 0,1 1-1,-1-1 1,1 1-1,0-1-1,0 1 0,0-1 0,0 1 0,0-1 1,0 1-1,0-1 0,0 1 0,1-1 1,-1 1-1,0-1 0,0 1 0,0-1 1,1 1-1,-1-1 0,0 1 0,0-1 1,1 1-1,-1 0 0,0-1 0,1 1 0,-1 0 1,0-1-1,1 1 0,-1 0 0,1-1 1,-1 1-1,0 0 0,1-1 0,-1 1 1,1 0-1,-1 0 0,1 0 0,0-1 1,10-3-17,0-1 1,0 1 0,0 1-1,1 0 1,-1 0 0,1 1-1,0 1 1,0 0 0,0 1-1,18 1 1,-28-1 24,0 0 0,1 1-1,-1-1 1,0 1 0,0 0 0,1 0 0,-1-1-1,0 1 1,0 1 0,0-1 0,0 0-1,0 0 1,0 1 0,-1-1 0,1 1-1,0 0 1,-1-1 0,1 1 0,-1 0 0,1 0-1,-1 0 1,0 0 0,0 0 0,0 0-1,0 0 1,0 1 0,-1-1 0,1 0 0,0 0-1,-1 1 1,0-1 0,0 0 0,0 1-1,0 3 1,0-2 17,0 1 0,-1 0 0,0-1 0,0 1 0,0-1 0,-1 1 0,1-1 0,-1 0 0,0 1 0,0-1 0,0 0 0,-1 0 0,0-1 0,1 1 1,-1 0-1,-7 5 0,4-4-34,-1 0 0,-1-1 0,1 0 0,-1 0 0,1-1 0,-1 0 0,0 0 0,0 0 0,-1-1 0,1-1 0,-11 2 0,19-3-48,-1 0 1,0 0 0,1 0 0,-1 0 0,1 0 0,-1 0 0,0 0 0,1 0 0,-1 0 0,0 0 0,1 0 0,-1-1 0,1 1 0,-1 0 0,1 0-1,-1-1 1,0 1 0,1 0 0,-1-1 0,1 1 0,-1 0 0,1-1 0,-1 1 0,1-1 0,0 1 0,-1-1 0,1 1 0,0-1 0,-1 1 0,1-1 0,-1 0-1,1 0-105,0-1 0,0 1 0,1-1-1,-1 1 1,0 0 0,0-1-1,1 1 1,-1 0 0,1 0 0,-1-1-1,1 1 1,-1 0 0,2-2-1,2-3-425,0 1 0,0-1 0,1 1 0,-1 0 0,7-4-1,19-12-482</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50.877"/>
    </inkml:context>
    <inkml:brush xml:id="br0">
      <inkml:brushProperty name="width" value="0.05" units="cm"/>
      <inkml:brushProperty name="height" value="0.05" units="cm"/>
      <inkml:brushProperty name="color" value="#FF0066"/>
    </inkml:brush>
  </inkml:definitions>
  <inkml:trace contextRef="#ctx0" brushRef="#br0">1 54 7370,'51'-11'2868,"-50"12"-2729,0-1-1,0 0 1,0 1-1,-1-1 1,1 0-1,0 1 1,0-1-1,-1 1 1,1-1-1,0 1 1,-1-1-1,1 1 1,0 0-1,-1-1 1,1 1-1,-1 0 1,1 0-1,-1-1 1,1 1-1,-1 0 1,0 0-1,1 0 1,-1-1-1,0 1 1,0 0-1,0 0 1,0 0-1,1 0 1,-1 0-1,-1 1 1,3 5 992,1-3-982,-1-1 0,1 1-1,0-1 1,-1 0-1,2 0 1,-1 0-1,0-1 1,0 1 0,1-1-1,-1 1 1,1-1-1,0 0 1,0-1 0,0 1-1,0-1 1,0 1-1,0-1 1,0-1-1,0 1 1,0 0 0,1-1-1,-1 0 1,0 0-1,0 0 1,0-1 0,1 1-1,-1-1 1,4-1-1,-6 1-124,-1 0 1,1 0-1,-1 0 0,1 0 0,-1 0 1,0 0-1,1-1 0,-1 1 0,0 0 1,0-1-1,0 1 0,0 0 0,0-1 0,-1 0 1,1 1-1,0-1 0,-1 1 0,1-1 1,-1 0-1,1 1 0,-1-1 0,0 0 1,0 0-1,0 1 0,0-1 0,0 0 0,0 0 1,0 1-1,0-1 0,-1 0 0,1 1 1,-1-1-1,1 0 0,-1 1 0,0-1 0,0 1 1,1-1-1,-1 1 0,0-1 0,-1 1 1,1-1-1,0 1 0,0 0 0,0 0 1,-1 0-1,1 0 0,-2-2 0,-22-8-184,-40-14-569,21 19-4056,47 6 3847</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51.375"/>
    </inkml:context>
    <inkml:brush xml:id="br0">
      <inkml:brushProperty name="width" value="0.05" units="cm"/>
      <inkml:brushProperty name="height" value="0.05" units="cm"/>
      <inkml:brushProperty name="color" value="#FF0066"/>
    </inkml:brush>
  </inkml:definitions>
  <inkml:trace contextRef="#ctx0" brushRef="#br0">1 98 7890,'2'5'1387,"0"1"0,-1 0 0,0-1 0,0 1-1,1 10 1,-5 57 1653,3-67-2866,-3 7-15,3-12-178,-1 1 0,0 0 0,1 0-1,-1-1 1,1 1 0,0 0 0,0 0 0,-1-1-1,1 1 1,0 0 0,1 0 0,-1 0 0,0-1-1,0 1 1,1 0 0,-1 0 0,1-1-1,0 1 1,0 2 0,1-15-2716,2-15 1980,2 1 1,16-43 0,-22 67 764,0 0 1,1 0-1,-1 0 1,0 0-1,1 0 1,-1 0 0,1 0-1,0 0 1,-1 1-1,1-1 1,0 0-1,-1 0 1,1 0-1,0 1 1,0-1-1,0 0 1,-1 1 0,1-1-1,0 1 1,0-1-1,0 1 1,0-1-1,0 1 1,0 0-1,0 0 1,0-1-1,0 1 1,0 0 0,0 0-1,0 0 1,1 0-1,-1 0 1,0 0-1,0 0 1,0 1-1,0-1 1,0 0 0,0 1-1,0-1 1,0 0-1,0 1 1,1 0-1,7 4 402,-1 0 1,1 1-1,-1 0 0,8 7 0,11 8 1024,-22-18-1307,0 0 0,0-1-1,1 1 1,-1-1 0,1 0 0,0 0 0,0-1 0,0 0-1,8 1 1,-13-2-193,1 0-1,0 0 0,0 0 0,-1 0 1,1 0-1,0-1 0,0 1 0,-1-1 1,1 1-1,0-1 0,-1 1 0,1-1 1,-1 0-1,1 0 0,-1 0 0,1 0 1,-1 0-1,0 0 0,1 0 1,-1-1-1,0 1 0,0 0 0,0-1 1,0 1-1,0-1 0,0 1 0,0-1 1,-1 0-1,1 1 0,0-1 0,-1 0 1,0 1-1,1-1 0,-1 0 0,0 1 1,0-4-1,1-8-569,-1 1 0,0 0 0,-1 0 0,-1 0-1,0 0 1,-4-16 0,-2-7 85,6 9 1513,4 27 802,3 14-153,0 0-621,0 0 0,11 19 0,4 10-548,-19-42-557,0 0 0,0 0 0,0 0 0,0 1 0,0-1 0,0-1 0,1 1 0,-1 0 0,1 0 0,-1 0 0,1-1 0,0 1 0,3 1 0,-4-2-96,0 0 0,0-1 0,1 1-1,-1-1 1,1 0 0,-1 0 0,0 1 0,1-1-1,-1 0 1,1 0 0,-1 0 0,1 0 0,-1 0-1,0-1 1,1 1 0,-1 0 0,1-1 0,-1 1-1,0-1 1,1 1 0,-1-1 0,0 0 0,0 0-1,3-1 1,13-10-644</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51.774"/>
    </inkml:context>
    <inkml:brush xml:id="br0">
      <inkml:brushProperty name="width" value="0.05" units="cm"/>
      <inkml:brushProperty name="height" value="0.05" units="cm"/>
      <inkml:brushProperty name="color" value="#FF0066"/>
    </inkml:brush>
  </inkml:definitions>
  <inkml:trace contextRef="#ctx0" brushRef="#br0">1 111 7330,'34'-72'3043,"-34"72"-2982,0-1 1,0 1 0,0 0-1,0 0 1,0-1-1,0 1 1,0 0 0,0-1-1,0 1 1,1 0-1,-1 0 1,0-1 0,0 1-1,0 0 1,0 0-1,0-1 1,1 1 0,-1 0-1,0 0 1,0-1-1,0 1 1,1 0 0,-1 0-1,0 0 1,0-1-1,0 1 1,1 0 0,-1 0-1,0 0 1,1 0-1,-1 0 1,0 0 0,0-1-1,1 1 1,-1 0-1,0 0 1,1 0 0,-1 0-1,0 0 1,0 0-1,1 0 1,-1 0 0,0 0-1,1 0 1,-1 1-1,0-1 1,0 0 0,1 0-1,-1 0 1,0 0-1,0 0 1,1 0 0,-1 1-1,0-1 1,0 0-1,1 0 1,-1 0 0,0 1-1,0-1 1,0 0-1,1 0 1,-1 1 0,0-1-1,0 0 1,6 18 1217,-6-16-921,3 8 306,27 78 3473,-26-79-3848,1 1-1,-1-1 1,2 0 0,-1 0 0,1 0 0,11 12 0,-17-38-8677,0 9 7854,-1-19-706</inkml:trace>
  <inkml:trace contextRef="#ctx0" brushRef="#br0" timeOffset="1">48 27 8458,'6'5'3457,"9"-3"-1857,2-2-104,5-2-63,2-6-1,0 2-328,-1-1-200,-5 4-440,-6 0-216,-4-2-272,-3 5-248,-2 0-1104</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25.161"/>
    </inkml:context>
    <inkml:brush xml:id="br0">
      <inkml:brushProperty name="width" value="0.05" units="cm"/>
      <inkml:brushProperty name="height" value="0.05" units="cm"/>
      <inkml:brushProperty name="color" value="#FF0066"/>
    </inkml:brush>
  </inkml:definitions>
  <inkml:trace contextRef="#ctx0" brushRef="#br0">0 141 8082,'78'-94'7067,"-73"88"-6616,-1 1 0,1 0 1,0 1-1,1-1 0,-1 1 1,1 0-1,0 0 1,8-3-1,-12 7-373,-1-1 0,0 1 0,1-1 1,-1 1-1,1 0 0,-1-1 0,1 1 0,-1 0 0,1 0 1,-1 0-1,1 1 0,-1-1 0,1 0 0,-1 0 1,1 1-1,-1-1 0,3 2 0,-2-1-24,-1 0 1,1 1-1,0-1 0,0 1 1,-1 0-1,1-1 0,-1 1 0,1 0 1,-1 0-1,0 0 0,0 0 1,0 0-1,0 0 0,1 5 1,2 4 54,-1 0 1,-1 0 0,0 1 0,0-1 0,-1 1 0,-1 0-1,-1 13 1,-14 84 784,0-8 800,15-101-1678,0 1 1,0 0 0,0-1-1,0 1 1,0-1 0,-1 1-1,2 0 1,-1-1 0,0 1-1,0-1 1,0 1 0,0-1-1,0 1 1,0 0 0,1-1-1,-1 1 1,0-1 0,0 1-1,1-1 1,-1 1 0,0-1-1,1 1 1,-1-1 0,1 1-1,-1-1 1,0 0 0,1 1-1,-1-1 1,1 0 0,-1 1-1,1-1 1,0 0 0,-1 1-1,1-1 1,-1 0 0,1 0 0,-1 0-1,1 0 1,0 1 0,-1-1-1,1 0 1,-1 0 0,1 0-1,0 0 1,-1-1 0,1 1-1,-1 0 1,1 0 0,-1 0-1,1 0 1,0 0 0,-1-1-1,1 1 1,-1 0 0,1-1-1,-1 1 1,1 0 0,0-1-1,38-23 236,-34 21-212,36-22-31,14-9-1187,-24 3-2586,0 2-847,-13 17 3216</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52.257"/>
    </inkml:context>
    <inkml:brush xml:id="br0">
      <inkml:brushProperty name="width" value="0.05" units="cm"/>
      <inkml:brushProperty name="height" value="0.05" units="cm"/>
      <inkml:brushProperty name="color" value="#FF0066"/>
    </inkml:brush>
  </inkml:definitions>
  <inkml:trace contextRef="#ctx0" brushRef="#br0">17 1 8706,'-17'63'3673,"22"-63"-1921,4 0-96,4-5-351,0 2-177,1 2-544,-3-4-176,-3 3-320,0 1-312,-4 6-1008,0 1-473,-4-1 929</inkml:trace>
  <inkml:trace contextRef="#ctx0" brushRef="#br0" timeOffset="0.51">66 140 9162,'-6'119'4137,"17"-119"-1841,3 0-471,12-8-561,-1-3-376,8-4-448,1-4-192,-9 7-1440,5 1 480,-21 0 200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53.044"/>
    </inkml:context>
    <inkml:brush xml:id="br0">
      <inkml:brushProperty name="width" value="0.05" units="cm"/>
      <inkml:brushProperty name="height" value="0.05" units="cm"/>
      <inkml:brushProperty name="color" value="#FF0066"/>
    </inkml:brush>
  </inkml:definitions>
  <inkml:trace contextRef="#ctx0" brushRef="#br0">0 5 7962,'1'0'4486,"7"8"-2780,-2-1-1153,-1 0 1,0 0-1,0 0 1,-1 1-1,0 0 1,0 0-1,0 0 1,-1 0-1,2 11 1,15 81 1110,-18-89-1440,1 9-9,-3-12-167,1 0-1,1 0 1,-1 0 0,1 0 0,1 0-1,4 11 1,-7-19-45,1-1 0,0 1 0,-1 0 0,1 0 1,-1-1-1,1 1 0,-1 0 0,1 0 0,-1-1 0,1 1 0,-1-1 0,1 1 0,-1 0 0,0-1 0,1 1 1,-1-1-1,0 1 0,1-1 0,-1 1 0,0-1 0,0 1 0,1-1 0,-1 0 0,0 1 0,0-1 0,0 0 1,9-17 56,14-64 46,-17 55-133,13-32 0,-16 51 10,0 1 1,0-1-1,1 1 0,1 0 0,-1 0 1,1 1-1,0-1 0,10-9 0,-14 15 14,0 0 0,1 0 0,-1-1 0,0 1 0,1 0 0,0 0 0,-1 0 0,1 1 0,-1-1 0,1 0 0,0 1-1,0-1 1,-1 1 0,1-1 0,0 1 0,0 0 0,0 0 0,-1 0 0,1 0 0,0 0 0,0 0 0,0 0 0,3 1 0,-2 1 0,0-1 0,0 1 0,0 0 0,0-1 0,-1 1 0,1 1 0,0-1 0,-1 0 0,0 1 0,1-1 0,2 6 0,3 3 14,-1 1 0,-1 0-1,0 0 1,-1 0 0,5 18 0,-6-15 20,1 5-11,-3-14 63,-1-8 94,-1 0-173,0 0 0,0 0 0,1 0 0,0 0 0,-1 0 0,1 0 0,0 0 0,0 0 0,0 0 0,0 0 0,0 0 0,2-1 0,11-16 3,0 2-1,1-1 1,28-23 0,-38 36 47,1 0 1,0 0-1,0 1 1,0 0-1,0 0 1,1 0-1,0 1 1,0 0-1,0 0 1,0 1 0,0 0-1,1 0 1,-1 0-1,0 1 1,1 0-1,11 1 1,-16 0-14,-1 0-1,0 0 1,1 1 0,-1-1 0,0 1 0,0 0 0,1-1 0,-1 1 0,0 0-1,0 0 1,0 1 0,0-1 0,0 0 0,0 1 0,0-1 0,-1 1 0,1-1-1,0 1 1,-1 0 0,1 0 0,-1 0 0,0 0 0,2 3 0,-1 1 40,-1 0 0,1 0 0,-1 0 1,-1 0-1,1 0 0,-1 0 1,0 7-1,-1-8-126,1 0 0,0 0 0,0 0 0,0 0 0,1 0 0,0 0 0,0 0 1,0 0-1,1 0 0,-1 0 0,4 5 0,-5-9-79,1 0-1,0 0 1,-1-1 0,1 1 0,0 0-1,0 0 1,-1-1 0,1 1 0,0 0-1,0-1 1,0 1 0,0-1 0,0 0-1,0 1 1,0-1 0,0 0 0,0 1-1,0-1 1,0 0 0,0 0 0,0 0-1,0 0 1,0 0 0,0 0 0,0 0-1,0 0 1,0 0 0,0-1-1,0 1 1,0 0 0,0-1 0,0 1-1,0-1 1,0 1 0,0-1 0,0 1-1,0-1 1,1-1 0,4-3-1096,1 0 1,-1 0-1,10-13 1,-11 13 325,14-15-373</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53.463"/>
    </inkml:context>
    <inkml:brush xml:id="br0">
      <inkml:brushProperty name="width" value="0.05" units="cm"/>
      <inkml:brushProperty name="height" value="0.05" units="cm"/>
      <inkml:brushProperty name="color" value="#FF0066"/>
    </inkml:brush>
  </inkml:definitions>
  <inkml:trace contextRef="#ctx0" brushRef="#br0">13 76 6073,'72'-42'2905,"-46"23"-382,-25 18-2352,-1 1 1,0 0-1,1 0 0,-1-1 0,0 1 0,1 0 0,-1-1 0,0 1 0,1 0 0,-1-1 0,0 1 0,0 0 0,0-1 0,1 1 0,-1-1 1,0 1-1,0 0 0,0-1 0,0 1 0,0-1 0,0 1 0,0-1 0,0 1 0,0 0 0,0-1 0,0 1 0,0-1 0,-1 0 48,1 1 0,-1 0 0,0-1 0,1 1 0,-1 0 0,0-1 0,1 1 0,-1 0 0,0 0-1,1 0 1,-1 0 0,0 0 0,0 0 0,1 0 0,-1 0 0,0 0 0,1 0 0,-1 0 0,0 0-1,0 1 1,0-1 0,-18 7 197,10-3-325,1 0 0,0 1 0,0-1 0,1 2 0,-1-1 0,-6 7 0,12-10-75,0 0 1,1 0 0,-1-1 0,1 1 0,0 0 0,-1 0 0,1 0 0,0 0 0,0 1 0,0-1 0,0 0 0,0 0 0,1 1 0,-1-1-1,1 0 1,0 1 0,-1-1 0,1 1 0,0-1 0,0 0 0,1 1 0,-1-1 0,0 0 0,1 1 0,0-1 0,-1 0 0,1 1 0,0-1-1,0 0 1,0 0 0,0 0 0,2 3 0,-1-3-14,-1 0 0,0 1 0,1-1 0,-1 0 0,1 0 0,0 0 0,0 0 0,0 0 0,0-1 1,0 1-1,0 0 0,0-1 0,1 0 0,-1 1 0,1-1 0,-1 0 0,1 0 0,-1-1 0,1 1 0,-1 0 0,1-1 0,0 1 0,-1-1 0,6 0 0,0-2 9,-1 0 0,1 0-1,-1 0 1,0-1 0,1 0 0,11-8 0,11-4 39,-27 14 31,0 0 1,1 0 0,-1 1-1,0-1 1,1 1 0,-1 0-1,1 0 1,-1 0 0,0 1 0,1-1-1,5 2 1,18 2-1017,-24-4 1026,34 0-2006,-33-1 1389,0 0 1,0 0-1,-1 0 0,1 0 0,-1 0 0,1-1 1,-1 0-1,0 0 0,1 0 0,4-4 0,6-8-863</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53.835"/>
    </inkml:context>
    <inkml:brush xml:id="br0">
      <inkml:brushProperty name="width" value="0.05" units="cm"/>
      <inkml:brushProperty name="height" value="0.05" units="cm"/>
      <inkml:brushProperty name="color" value="#FF0066"/>
    </inkml:brush>
  </inkml:definitions>
  <inkml:trace contextRef="#ctx0" brushRef="#br0">0 34 8706,'40'-24'3298,"-39"24"-3165,0 0 0,0 0 0,0 0 1,0 0-1,1 0 0,-1 0 0,0 1 0,0-1 0,0 0 1,0 1-1,0-1 0,0 0 0,0 1 0,0-1 0,0 1 0,0 0 1,-1-1-1,1 1 0,0 0 0,1 1 0,18 19 1505,-14-14-891,-1-3-441,0 1 1,-1 0-1,1 0 0,-1 0 1,0 0-1,0 1 0,0 0 1,-1 0-1,0 0 0,0 0 0,0 0 1,-1 0-1,0 1 0,0 0 1,1 10-1,-2-4-142,1-23 1,0-18-155,-1 22-10,0-3 2,0 0 0,1 0 0,0 0 0,1 1 0,0-1 0,0 1 0,7-14 0,-8 20 1,-1 0 1,0 0-1,1 0 1,-1 0-1,1 1 1,0-1-1,0 0 1,0 1-1,-1-1 1,1 1-1,1-1 1,-1 1-1,0 0 0,3-1 1,0 1-5,0 0 0,-1 1-1,1 0 1,-1 0 0,1 0 0,8 2 0,-6-2-951,1 1 0,-1-1 0,0-1 1,0 1-1,13-4 0,-4 1-1291,8 0 915</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54.227"/>
    </inkml:context>
    <inkml:brush xml:id="br0">
      <inkml:brushProperty name="width" value="0.05" units="cm"/>
      <inkml:brushProperty name="height" value="0.05" units="cm"/>
      <inkml:brushProperty name="color" value="#FF0066"/>
    </inkml:brush>
  </inkml:definitions>
  <inkml:trace contextRef="#ctx0" brushRef="#br0">0 78 7666,'3'-1'857,"0"1"0,1 0 0,-1 0 0,0 0 0,0 0-1,0 0 1,0 1 0,6 0 0,-6 0-373,0 1 0,0-1 0,0 0 0,0 1 0,0-1 0,0 1 0,5 4-1,-6-5-410,0 1 0,-1 0 0,1-1 0,-1 1 0,1 0 0,-1 0 0,1 0 0,-1 0 0,0 0 0,0 0 0,0 0 0,0 1 0,-1-1 0,1 0 0,-1 0 0,1 1 0,-1-1 0,0 0 0,1 1-1,-1-1 1,0 0 0,-1 1 0,1-1 0,0 0 0,-1 1 0,0 2 0,1-5-68,0 0-1,0 1 0,0-1 1,0 0-1,0 0 0,0 0 0,0 0 1,0 1-1,-1-1 0,1 0 1,0 0-1,0 0 0,0 0 1,0 0-1,0 1 0,0-1 1,0 0-1,0 0 0,0 0 1,-1 0-1,1 0 0,0 0 1,0 1-1,0-1 0,0 0 1,0 0-1,-1 0 0,1 0 1,0 0-1,0 0 0,0 0 1,0 0-1,-1 0 0,1 0 1,0 0-1,0 0 0,0 0 1,-1 0-1,1 0 0,0 0 1,0 0-1,0 0 0,0 0 1,-1 0-1,1 0 0,0 0 1,0 0-1,0 0 0,-1 0 1,-4-11 57,4-1-63,0 1 0,0-1 0,1 1 0,1 0 0,2-15 1,-3 22-27,0 1 0,1 0 0,0 0 0,0-1 1,0 1-1,0 0 0,0 0 0,0 0 0,1 0 1,0 0-1,-1 0 0,1 0 0,0 1 0,1-1 1,-1 1-1,0-1 0,5-2 0,-5 3-262,0 1 0,0 0 0,1 0 1,-1 0-1,0 1 0,1-1 0,-1 0 0,0 1 0,1 0 0,-1-1 1,1 1-1,-1 0 0,0 0 0,1 1 0,-1-1 0,1 0 0,-1 1 1,0-1-1,1 1 0,-1 0 0,3 1 0,27 6-4421,-14-6 3399</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54.659"/>
    </inkml:context>
    <inkml:brush xml:id="br0">
      <inkml:brushProperty name="width" value="0.05" units="cm"/>
      <inkml:brushProperty name="height" value="0.05" units="cm"/>
      <inkml:brushProperty name="color" value="#FF0066"/>
    </inkml:brush>
  </inkml:definitions>
  <inkml:trace contextRef="#ctx0" brushRef="#br0">0 37 5137,'36'1'2739,"-36"-1"-2618,0 0-1,0 0 0,1 0 1,-1 0-1,0 0 1,0 0-1,0 0 0,1 0 1,-1 0-1,0 1 0,0-1 1,0 0-1,1 0 1,-1 0-1,0 0 0,0 1 1,0-1-1,0 0 0,1 0 1,-1 0-1,0 1 1,0-1-1,0 0 0,0 0 1,0 0-1,0 1 0,0-1 1,0 0-1,0 0 1,0 1-1,0-1 0,0 0 1,0 0-1,0 1 0,0-1 1,0 0-1,0 0 1,0 1-1,0-1 0,0 0 1,0 0-1,0 1 0,-6 13 4654,4-9-3811,1 3-773,1 0 0,0 0-1,1 0 1,0 0 0,0-1 0,0 1-1,4 9 1,-4-15-147,-1-1 0,1 1 0,0-1 1,0 1-1,0-1 0,0 1 0,0-1 0,1 0 0,-1 1 0,0-1 0,1 0 1,-1 0-1,1 0 0,-1 0 0,1 0 0,-1 0 0,1 0 0,0-1 0,-1 1 1,1-1-1,0 1 0,0-1 0,0 1 0,-1-1 0,4 0 0,2 0 128,0 0 0,0 0 0,0-1 0,10-1 0,-14 1-114,1 0-1,0 0 0,0 0 0,-1 0 0,1-1 0,0 1 0,-1-1 0,0 0 0,1 0 0,-1 0 0,0-1 0,0 1 0,0-1 1,0 0-1,-1 0 0,1 0 0,-1 0 0,3-5 0,-4 6-47,0 0 1,0-1-1,0 1 0,-1-1 0,1 1 1,-1 0-1,1-1 0,-1 1 1,0-1-1,0 1 0,0-1 0,0 1 1,-1-1-1,1 1 0,-1 0 1,1-1-1,-1 1 0,0 0 1,0-1-1,0 1 0,0 0 0,0 0 1,-1 0-1,1 0 0,-1 0 1,1 0-1,-1 0 0,0 0 0,0 1 1,-2-3-1,-4-1-107,1 0-1,-1 0 1,0 1 0,-1 0 0,1 0-1,-1 1 1,1 0 0,-1 0-1,-14-1 1,-19-1-6181,45 5 5035</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55.094"/>
    </inkml:context>
    <inkml:brush xml:id="br0">
      <inkml:brushProperty name="width" value="0.05" units="cm"/>
      <inkml:brushProperty name="height" value="0.05" units="cm"/>
      <inkml:brushProperty name="color" value="#FF0066"/>
    </inkml:brush>
  </inkml:definitions>
  <inkml:trace contextRef="#ctx0" brushRef="#br0">1 114 8306,'1'0'529,"0"1"1,1-1-1,-1 1 1,0 0 0,0 0-1,0 0 1,1 0-1,-1-1 1,0 1-1,0 1 1,0-1-1,-1 0 1,1 0 0,1 2-1,4 17 3095,2 6-1616,-3-18-1579,-3-3-200,1-1 0,0 1 0,0 0-1,0-1 1,1 0 0,5 5 0,-7-7-198,1 0 0,-1-1 1,1 0-1,0 1 0,0-1 0,0 0 0,0 0 0,-1-1 0,1 1 0,0-1 0,1 1 0,-1-1 0,0 0 0,3 0 1,-4 0-26,-1-1 0,1 1 0,0-1 0,0 1 0,-1-1 0,1 0 0,0 1 0,-1-1 0,1 0 0,0 0 0,-1 0 1,1 0-1,-1-1 0,0 1 0,1 0 0,-1-1 0,0 1 0,0 0 0,0-1 0,2-2 0,20-43 34,-7 13-119,-15 34 70,-1 0 0,0-1 0,1 1 0,-1 0 0,0 0 1,1 0-1,-1 0 0,1 0 0,-1 0 0,0 0 0,1 0 0,-1 0 1,0 0-1,1 0 0,-1 0 0,1 0 0,-1 0 0,0 0 1,1 0-1,-1 0 0,0 1 0,1-1 0,-1 0 0,0 0 1,1 0-1,-1 1 0,0-1 0,1 0 0,-1 0 0,0 1 1,0-1-1,1 0 0,-1 1 0,0-1 0,0 0 0,0 1 1,1 0-1,17 21-37,1 0 53,-14-19 15,0 0 0,0 0 0,1 0 1,-1 0-1,1-1 0,0 0 0,0 0 1,0-1-1,0 1 0,0-1 0,0 0 0,0-1 1,0 0-1,0 0 0,0 0 0,0-1 0,1 0 1,-1 0-1,10-3 0,-13 3 16,1 0 0,-1 0 0,1 0 0,-1-1-1,0 1 1,0-1 0,1 0 0,-1 0 0,-1 0 0,1 0 0,0-1 0,0 1-1,-1-1 1,1 1 0,-1-1 0,0 0 0,0 0 0,0 0 0,0 0-1,-1-1 1,1 1 0,-1 0 0,0-1 0,0 1 0,0-1 0,0 1 0,0-1-1,-1 1 1,0-1 0,0 0 0,0 1 0,0-1 0,0 1 0,-2-5 0,0 0-4,0 0 0,-1 0 1,0 0-1,0 1 1,-1-1-1,0 1 1,-7-9-1,10 14-71,0 0 0,0 1 0,0-1 0,0 0 0,0 1 0,-1-1 0,1 1 0,-1 0 0,1-1 0,-1 1 0,0 0 0,1 0 0,-1 0 0,0 0 0,0 0 0,0 0 0,1 0 0,-1 1 0,0-1 0,0 1 0,0-1-1,0 1 1,0 0 0,0 0 0,0 0 0,0 0 0,-1 0 0,1 0 0,0 1 0,0-1 0,0 1 0,1-1 0,-1 1 0,0 0 0,-3 1 0,4-2-89,1 1 0,-1 0-1,0-1 1,1 1 0,-1-1 0,1 1 0,-1 0-1,1-1 1,-1 1 0,1 0 0,-1 0 0,1-1-1,-1 1 1,1 0 0,0 0 0,0 0 0,-1 0-1,1-1 1,0 1 0,0 0 0,0 0 0,0 0-1,0 0 1,0 0 0,0 0 0,0-1 0,0 1-1,1 2 1,11 22-3880,0-7 2591</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5:55.569"/>
    </inkml:context>
    <inkml:brush xml:id="br0">
      <inkml:brushProperty name="width" value="0.05" units="cm"/>
      <inkml:brushProperty name="height" value="0.05" units="cm"/>
      <inkml:brushProperty name="color" value="#FF0066"/>
    </inkml:brush>
  </inkml:definitions>
  <inkml:trace contextRef="#ctx0" brushRef="#br0">12 0 14523,'4'8'5729,"-4"-1"-4032,-8-1-401,0-6-912,18 3 1905</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34.878"/>
    </inkml:context>
    <inkml:brush xml:id="br0">
      <inkml:brushProperty name="width" value="0.05" units="cm"/>
      <inkml:brushProperty name="height" value="0.05" units="cm"/>
      <inkml:brushProperty name="color" value="#FF0066"/>
    </inkml:brush>
  </inkml:definitions>
  <inkml:trace contextRef="#ctx0" brushRef="#br0">10 176 5817,'-10'-2'7234,"15"-2"-3447,24-8-2260,246-92 2732,-191 69-3567,-37 19-511,-44 15-178,0 0 1,0 1-1,-1 0 0,1-1 1,0 1-1,0 0 1,0 0-1,0 0 0,0 1 1,0-1-1,0 1 1,-1 0-1,1 0 0,3 1 1,-5-2-5,-1 1 1,1-1 0,-1 1-1,1-1 1,-1 0 0,1 1-1,-1-1 1,1 1 0,-1 0-1,1-1 1,-1 1-1,0-1 1,0 1 0,1 0-1,-1-1 1,0 1 0,0 0-1,0-1 1,1 1 0,-1 0-1,0-1 1,0 1 0,0 0-1,0-1 1,0 1 0,0 0-1,-1-1 1,1 1-1,0 0 1,0-1 0,0 1-1,-1 0 1,1-1 0,0 1-1,-1-1 1,1 1 0,0 0-1,-1 0 1,-19 24-16,15-20 15,-168 175 82,172-179-62,0 0-1,0-1 1,1 1-1,-1 0 1,0 0-1,0-1 1,1 1-1,-1 0 1,1 0-1,-1 0 1,1 0-1,-1 0 0,1 0 1,-1 0-1,1 0 1,0 0-1,-1 0 1,1 1-1,14-4 553,30-19 204,-42 20-781,156-95 285,-108 65-1260,-20 13 511</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35.728"/>
    </inkml:context>
    <inkml:brush xml:id="br0">
      <inkml:brushProperty name="width" value="0.05" units="cm"/>
      <inkml:brushProperty name="height" value="0.05" units="cm"/>
      <inkml:brushProperty name="color" value="#FF0066"/>
    </inkml:brush>
  </inkml:definitions>
  <inkml:trace contextRef="#ctx0" brushRef="#br0">5 266 6937,'0'0'110,"0"0"-1,-1 0 0,1 0 1,0-1-1,-1 1 0,1 0 0,0 0 1,0 0-1,-1-1 0,1 1 0,0 0 1,0 0-1,0-1 0,0 1 0,-1 0 1,1-1-1,0 1 0,0 0 0,0-1 1,0 1-1,0 0 0,0-1 0,0 1 1,0 0-1,0-1 0,0 1 0,0 0 1,0-1-1,0 1 0,0 0 0,0-1 1,0 1-1,0 0 0,0 0 0,0-1 1,0 1-1,0 0 0,1-1 1,-1 1-1,0 0 0,0-1 0,0 1 1,1 0-1,-1 0 0,0 0 0,0-1 1,1 1-1,-1 0 0,0 0 0,0 0 1,1-1-1,-1 1 0,0 0 0,1 0 1,-1 0-1,0 0 0,1 0 0,-1 0 1,0 0-1,1 0 0,-1 0 0,0 0 1,1 0-1,-1 0 0,0 0 0,1 0 1,323-97 5955,-111 37-3520,-195 54-2433,-21 6-49,-29 10-18,-6 6-30,14-6-5,0 0 0,1 1 0,1 2 0,0 0 0,-24 19 1,14-4 26,32-28-35,0 0 1,1 0-1,-1 0 1,0 0-1,0 0 1,0 0-1,0 0 1,0 0-1,1 0 1,-1 0-1,0 0 1,0 0-1,0 0 1,0 0-1,0 1 1,1-1-1,-1 0 1,0 0-1,0 0 1,0 0-1,0 0 1,0 0-1,0 0 1,0 1-1,0-1 1,0 0-1,0 0 1,1 0-1,-1 0 1,0 0-1,0 1 1,0-1-1,0 0 1,0 0-1,0 0 1,0 0-1,0 1 1,0-1-1,0 0 1,0 0-1,0 0 1,0 0-1,0 0 1,-1 1-1,1-1 1,0 0-1,0 0 1,0 0-1,0 0 1,20-3 149,21-12 262,46-24 0,-10 3-105,177-80-3018,-196 89 1655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25.532"/>
    </inkml:context>
    <inkml:brush xml:id="br0">
      <inkml:brushProperty name="width" value="0.05" units="cm"/>
      <inkml:brushProperty name="height" value="0.05" units="cm"/>
      <inkml:brushProperty name="color" value="#FF0066"/>
    </inkml:brush>
  </inkml:definitions>
  <inkml:trace contextRef="#ctx0" brushRef="#br0">151 202 8890,'-15'9'1304,"1"-1"-1,0 2 1,0 0 0,1 0-1,-13 15 1,20-20-1020,1 0 1,0 1-1,1 0 1,-1 0-1,1 1 0,0-1 1,1 1-1,-1 0 1,2 0-1,-1 0 1,1 0-1,0 0 0,-2 12 1,4-17-243,-1-1-1,1 0 1,0 1 0,0-1 0,0 0-1,0 1 1,0-1 0,0 0 0,0 1 0,1-1-1,-1 0 1,0 1 0,1-1 0,-1 0-1,1 0 1,-1 0 0,1 1 0,0-1 0,0 0-1,-1 0 1,1 0 0,0 0 0,1 1-1,0-1-25,-1-1 0,0 1 0,1-1 0,-1 0 0,0 1 0,1-1 0,-1 0 0,1 0 0,-1 0 0,1 0 0,-1 0 0,0 0-1,1 0 1,-1-1 0,1 1 0,-1 0 0,2-2 0,4 0-19,-1-1 1,1 0-1,-1 0 1,0-1-1,-1 0 0,12-9 1,-12 7-13,1 0 1,-1-1-1,0 0 1,-1 0-1,0 0 1,0 0-1,0-1 1,-1 1-1,0-1 1,-1 0-1,1 0 1,-2 0-1,1 0 1,-1 0-1,0-1 1,-1 1-1,0 0 1,0 0-1,-1-1 1,-2-12-1,-1 3-71,-1 1 0,0 0 0,-1 1-1,-1-1 1,0 1 0,-1 0 0,-1 1 0,-16-22-1,23 34 104,-1 0 0,0 0 0,1 0 0,-1 1-1,0-1 1,0 1 0,-1-1 0,1 1 0,0 0 0,-1 0-1,-4-1 1,7 2 10,0 1-1,1 0 1,-1 0-1,0 0 1,1 0-1,-1 0 0,0 0 1,1 0-1,-1 0 1,0 0-1,0 0 1,1 0-1,-1 0 1,0 0-1,1 0 1,-1 1-1,0-1 1,1 0-1,-1 1 1,1-1-1,-1 0 1,0 1-1,1-1 1,-1 1-1,0 1 31,0-1 0,0 0 0,1 1 0,-1-1 0,0 1 0,1 0 0,0-1 0,-1 1 0,1-1 1,0 1-1,0-1 0,0 1 0,0 0 0,0-1 0,0 3 0,2 6 104,0-1 1,0 0-1,1 1 1,0-1-1,1-1 0,0 1 1,0 0-1,1-1 1,0 0-1,0 0 0,8 8 1,3 2-44,0 0 1,1-1-1,24 18 1,-33-28-243,0-1 1,1 0-1,0 0 1,0-1-1,13 6 0,-19-10-223,0 0 0,0 0 0,0-1-1,1 1 1,-1-1 0,0 0-1,0 1 1,0-1 0,0-1 0,1 1-1,-1 0 1,0-1 0,0 0-1,0 1 1,0-1 0,0 0 0,0-1-1,0 1 1,0-1 0,-1 1 0,6-4-1,18-14-931</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43.637"/>
    </inkml:context>
    <inkml:brush xml:id="br0">
      <inkml:brushProperty name="width" value="0.05" units="cm"/>
      <inkml:brushProperty name="height" value="0.05" units="cm"/>
      <inkml:brushProperty name="color" value="#FF0066"/>
    </inkml:brush>
  </inkml:definitions>
  <inkml:trace contextRef="#ctx0" brushRef="#br0">3 72 4609,'-2'0'3736,"5"-1"-2648,4-3 1354,-5-2 2507,24 11-2308,-9-3-2299,0 0-1,0-1 0,0 0 1,-1-1-1,1-1 0,0-1 0,0-1 1,0 0-1,25-8 0,4-3 270,1 2 1,90-11-1,-110 21-548,1 1 1,0 1-1,-1 2 1,1 0-1,-1 2 1,39 10-1,-49-5-5,-17-9-56,0 1-1,0-1 1,0 1 0,0-1 0,0 0 0,0 1-1,0-1 1,0 0 0,0 1 0,0-1 0,0 0-1,0 1 1,0-1 0,0 1 0,0-1 0,-1 0-1,1 1 1,0-1 0,0 0 0,0 1 0,0-1 0,-1 0-1,1 1 1,0-1 0,0 0 0,-1 0 0,1 1-1,0-1 1,0 0 0,-1 0 0,1 0 0,0 1-1,-1-1 1,1 0 0,-1 0 0,-1 1 9,1 0 1,-1 0-1,1 0 0,-1-1 1,1 1-1,-1-1 1,1 1-1,-1-1 0,0 0 1,1 0-1,-4 1 1,-12 1-7,-4 2 3,0-1 0,0-1 0,-1-1 0,-22-2 1,-92-14 1,77 8-14,-62-1-1,102 8 4,1 1 0,-1 0 0,0 2 0,1 0 0,-1 1 0,1 1 0,-26 11 0,31-10 68,13-4 120,26-5 118,-13 1-347,33-6 114,26-5 160,117-6-1,-122 19-87,234 7 832,-291-6-876,-16 0 107,-25-1-6,-341 22 357,367-22-888,1 0-1,-1 0 1,1 1 0,-1 0 0,1 0-1,-1 0 1,1 1 0,0-1 0,0 1-1,-8 4 1,10 0-1021</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48.199"/>
    </inkml:context>
    <inkml:brush xml:id="br0">
      <inkml:brushProperty name="width" value="0.05" units="cm"/>
      <inkml:brushProperty name="height" value="0.05" units="cm"/>
      <inkml:brushProperty name="color" value="#FF0066"/>
    </inkml:brush>
  </inkml:definitions>
  <inkml:trace contextRef="#ctx0" brushRef="#br0">21 237 6969,'0'0'61,"-17"-11"6248,14 3 455,8 18-5161,17 42-710,-11-25-353,25 47 1,-28-62-381,0 0 0,1 0 0,12 12 0,-17-20-122,0 0 0,0 0 0,0 0 0,0-1 0,1 0 0,0 1 0,0-2 0,0 1 0,0-1 0,0 0 0,9 3 0,-13-5-36,0 0 0,0 0 1,0 0-1,0 0 0,0 0 0,0 0 1,0 0-1,0 0 0,0 0 0,0-1 0,0 1 1,0 0-1,0-1 0,0 1 0,0-1 1,0 1-1,0-1 0,0 0 0,0 1 0,0-1 1,0 0-1,-1 0 0,1 1 0,0-1 1,-1 0-1,1 0 0,0 0 0,-1 0 0,1 0 1,-1 0-1,0 0 0,1 0 0,-1 0 1,0 0-1,1 0 0,-1 0 0,0-1 0,4-46 63,-4 42-58,-4-57 12,-18-107 0,1 20 163,22 129-807,13 23-4967,-7 1 4752,14 1-331</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48.726"/>
    </inkml:context>
    <inkml:brush xml:id="br0">
      <inkml:brushProperty name="width" value="0.05" units="cm"/>
      <inkml:brushProperty name="height" value="0.05" units="cm"/>
      <inkml:brushProperty name="color" value="#FF0066"/>
    </inkml:brush>
  </inkml:definitions>
  <inkml:trace contextRef="#ctx0" brushRef="#br0">131 12 8514,'-1'-2'640,"0"1"0,-1 0 0,1 0 0,-1 0 0,1 0 0,-1 0 0,0 1 0,1-1 0,-1 0 1,0 1-1,1-1 0,-3 0 0,-23 2 1383,-12 13-1942,36-13-45,0 0 0,1 1 1,-1-1-1,1 1 0,-1-1 0,1 1 1,0 0-1,0 0 0,0 0 0,0 0 1,0 0-1,0 0 0,1 1 0,-1-1 1,1 1-1,-1-1 0,1 1 1,0-1-1,0 1 0,0 0 0,0 0 1,1-1-1,-1 1 0,1 0 0,0 0 1,-1 0-1,1 0 0,1 3 0,0-2-8,0 0 1,0 0-1,0 0 0,1 0 0,0 0 0,0 0 0,0-1 0,0 1 0,0-1 0,1 0 0,-1 1 0,1-1 0,0 0 0,0-1 0,0 1 0,1 0 0,6 3 0,-4-2 13,6 3 209,0 0 0,0 1-1,18 16 1,-28-23-184,0 1 1,-1 0 0,1 0-1,0 0 1,0 0-1,-1 0 1,1 0-1,-1 0 1,0 0-1,0 1 1,0-1-1,0 0 1,0 1 0,0-1-1,-1 1 1,1-1-1,-1 1 1,1-1-1,-1 1 1,0-1-1,0 1 1,0 0 0,-1-1-1,1 1 1,0-1-1,-1 1 1,-1 4-1,0-5-22,0 0 0,0 1 0,0-1 0,0 0 0,0 0 0,0 0 0,0 0 0,-1-1 0,1 1 0,-1-1 0,1 1 0,-1-1 0,1 0 0,-1 0 0,0 0 0,0 0 0,0 0 0,-4 0 0,6-1-89,-1 0 1,1 1-1,-1-1 0,1 0 1,0 0-1,-1 0 0,1 0 1,-1 0-1,1 0 0,0 0 1,-1-1-1,1 1 0,0 0 1,-1-1-1,1 1 1,0-1-1,-1 1 0,1-1 1,0 0-1,0 0 0,0 1 1,0-1-1,0 0 0,0 0 1,0 0-1,0 0 0,0 0 1,0 0-1,0-1 1,1 1-1,-1 0 0,0 0 1,1-1-1,-1 1 0,1 0 1,-1-1-1,1 1 0,0 0 1,0-1-1,-1-1 0,1 0-303,0 1-1,0-1 1,0 0-1,0 0 1,0 0-1,0 0 0,1 0 1,-1 1-1,1-1 1,0 0-1,0 0 1,0 1-1,0-1 0,1 1 1,2-5-1,11-8-746</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49.113"/>
    </inkml:context>
    <inkml:brush xml:id="br0">
      <inkml:brushProperty name="width" value="0.05" units="cm"/>
      <inkml:brushProperty name="height" value="0.05" units="cm"/>
      <inkml:brushProperty name="color" value="#FF0066"/>
    </inkml:brush>
  </inkml:definitions>
  <inkml:trace contextRef="#ctx0" brushRef="#br0">1 205 7778,'33'8'3428,"-32"-8"-3317,0 0 0,-1 0 0,1 0 0,0 0-1,-1 0 1,1 0 0,0-1 0,-1 1-1,1 0 1,-1 0 0,1-1 0,0 1 0,-1 0-1,1-1 1,-1 1 0,1-1 0,-1 1-1,1-1 1,-1 1 0,0-1 0,1 1 0,-1-1-1,1 1 1,-1-1 0,0 0 0,0 1-1,1-1 1,-1 1 0,0-1 0,0 0 0,0 1-1,0-1 1,0 0 0,0 1 0,0-2 0,2-3 528,25-45 3217,4-9-1978,-29 55-1802,0-1 0,0 1 1,-1-1-1,0 0 0,0 0 0,0 1 0,-1-1 1,0 0-1,0 0 0,-1-9 0,1 13-67,0 0 0,0 0 1,0 0-1,0 0 0,0 0 0,-1 0 0,1-1 0,0 1 1,-1 0-1,1 0 0,-1 0 0,1 0 0,-1 0 0,0 0 0,1 1 1,-1-1-1,0 0 0,0 0 0,1 0 0,-3 0 0,3 1-6,-1-1-1,0 1 0,1 0 0,-1 0 0,0 0 0,1 0 0,-1 1 0,0-1 0,0 0 0,1 0 0,-1 0 0,0 1 0,1-1 0,-1 0 0,0 1 0,1-1 0,-1 0 0,1 1 0,-1-1 0,1 1 1,-1-1-1,1 1 0,-1 0 0,-3 2 12,2 1 0,-1-1 1,0 1-1,1 0 0,-1 0 1,1 0-1,0 0 1,-2 6-1,2-1 49,0-1 1,1 1-1,-1 0 0,2 0 1,-1 0-1,1 0 1,1 0-1,2 15 0,-2-20-55,0 0 1,0 0-1,0 0 0,1 0 0,0 0 1,-1 0-1,1-1 0,1 1 0,-1-1 0,0 1 1,1-1-1,0 0 0,0 0 0,0 0 0,0-1 1,0 1-1,0 0 0,1-1 0,-1 0 1,7 3-1,-6-4-110,0 0 1,-1-1 0,1 1 0,0-1 0,0 0-1,0 0 1,0 0 0,-1 0 0,1-1 0,0 1-1,0-1 1,-1 0 0,1 0 0,0 0 0,-1-1-1,1 0 1,3-2 0,9-5-1237,0 0 0,16-14 0,-28 20 948,65-52-5151,-47 36 4742</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49.549"/>
    </inkml:context>
    <inkml:brush xml:id="br0">
      <inkml:brushProperty name="width" value="0.05" units="cm"/>
      <inkml:brushProperty name="height" value="0.05" units="cm"/>
      <inkml:brushProperty name="color" value="#FF0066"/>
    </inkml:brush>
  </inkml:definitions>
  <inkml:trace contextRef="#ctx0" brushRef="#br0">97 72 4497,'33'-49'2667,"-26"30"-80,-8 19-2521,1 0-1,0-1 1,0 1-1,0 0 1,0 0-1,0-1 1,-1 1-1,1 0 1,0 0-1,0 0 1,0-1-1,-1 1 0,1 0 1,0 0-1,0 0 1,-1 0-1,1 0 1,0-1-1,0 1 1,-1 0-1,1 0 1,0 0-1,0 0 1,-1 0-1,1 0 1,0 0-1,-1 0 1,1 0-1,0 0 1,0 0-1,-1 0 1,1 0-1,-1 0 0,-22 11 2716,10 0-1991,0 1 0,1 0 1,0 0-1,1 1 0,1 1 1,0 0-1,-8 15 1,17-28-748,1 1 1,-1-1-1,0 0 1,1 1-1,-1-1 1,1 1-1,0-1 1,-1 1 0,1-1-1,0 1 1,0-1-1,0 1 1,0-1-1,0 1 1,0-1-1,1 1 1,-1-1 0,0 1-1,1-1 1,-1 1-1,2 1 1,-2-2-28,1 0 0,0-1 1,0 1-1,0 0 0,0 0 1,1 0-1,-1-1 1,0 1-1,0 0 0,0-1 1,1 1-1,-1-1 0,0 0 1,0 1-1,1-1 0,-1 0 1,0 0-1,3 0 0,1 0-24,0 0 0,0 0-1,-1-1 1,1 0-1,0 0 1,-1 0 0,1-1-1,-1 1 1,1-1 0,-1 0-1,8-5 1,1-5-92,0 0 0,17-22 1,-6 6 19,-24 28 79,1-1-1,-1 0 1,1 1-1,0-1 1,-1 0-1,1 1 1,0-1-1,-1 1 1,1-1-1,0 1 1,0-1-1,-1 1 1,1-1 0,0 1-1,0 0 1,0 0-1,0-1 1,-1 1-1,1 0 1,0 0-1,1 0 1,-1 0-1,-1 0 1,1 1 0,-1-1-1,1 1 1,-1-1-1,1 0 1,-1 1-1,1-1 1,-1 1 0,1-1-1,-1 1 1,0-1-1,1 1 1,-1 0-1,0-1 1,0 1-1,1-1 1,-1 1 0,0 0-1,0-1 1,0 2-1,3 45 89,-3-35 42,4 56 1115,2 0 0,21 85 0,-17-93-984,-9-46-231,1 0-1,0 0 0,2-1 1,6 20-1,-2-19-86,-6-18-808,-5-25-1310,-4-33-2627,3 21 3458</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50.103"/>
    </inkml:context>
    <inkml:brush xml:id="br0">
      <inkml:brushProperty name="width" value="0.05" units="cm"/>
      <inkml:brushProperty name="height" value="0.05" units="cm"/>
      <inkml:brushProperty name="color" value="#FF0066"/>
    </inkml:brush>
  </inkml:definitions>
  <inkml:trace contextRef="#ctx0" brushRef="#br0">1 114 9618,'2'11'6220,"4"-1"-3654,-5-9-2371,0 1 0,0 0 0,0 0 0,0 0 0,0-1-1,0 1 1,0 0 0,-1 0 0,1 0 0,-1 2 0,3 26 507,-3 51-1,1-75-751,3-12-10,3-15 33,-4 1 18,-3 12 6,1 0 0,0 1 0,1-1 0,0 1 0,0 0 0,0-1 1,1 1-1,0 0 0,0 0 0,1 0 0,0 1 0,0-1 0,9-10 1,-12 16 12,1 0 0,-1 0 0,0 0 0,1 0 0,-1 0 0,1 0 0,-1 0 0,1 0 0,-1 0 0,1 1 0,-1-1 0,1 1 0,0-1 0,-1 1-1,1 0 1,0-1 0,-1 1 0,1 0 0,0 0 0,0 0 0,-1 0 0,4 1 0,-2 0 67,-1 0-1,1 1 0,0-1 0,0 1 0,-1-1 0,1 1 1,-1 0-1,0 0 0,1 0 0,-1 0 0,3 5 0,1 0 161,-1 0-1,-1 0 1,1 1-1,-1 0 1,-1 0-1,1 0 1,3 16-1,-2 19 231,-5-77-438,0 8-37,0 8 13,-1-5-19,1 0 0,4-27 1,-4 46 13,0 1 1,1-1 0,0 0-1,-1 0 1,1 1 0,0-1-1,1 0 1,-1 1-1,1 0 1,-1-1 0,1 1-1,0 0 1,0 0-1,1-1 1,-1 2 0,0-1-1,1 0 1,0 0 0,0 1-1,0 0 1,4-3-1,-5 4 12,-1 1 0,0 0 0,1 0-1,-1 0 1,0 0 0,1 0-1,-1 0 1,1 0 0,-1 0 0,0 1-1,1-1 1,-1 1 0,0-1 0,0 1-1,1-1 1,-1 1 0,0 0-1,0-1 1,0 1 0,0 0 0,1 0-1,-1 0 1,0 0 0,-1 0 0,2 1-1,24 34 478,-19-26-328,3 6 11,0 1 0,-2-1-1,11 28 1,5 13-1992</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51.037"/>
    </inkml:context>
    <inkml:brush xml:id="br0">
      <inkml:brushProperty name="width" value="0.05" units="cm"/>
      <inkml:brushProperty name="height" value="0.05" units="cm"/>
      <inkml:brushProperty name="color" value="#FF0066"/>
    </inkml:brush>
  </inkml:definitions>
  <inkml:trace contextRef="#ctx0" brushRef="#br0">0 572 6457,'47'-29'3234,"-15"20"1761,-31 8-4799,1 1 0,-1 0-1,1 0 1,-1-1 0,1 1-1,-1-1 1,1 1 0,-1-1-1,1 0 1,-1 1 0,0-1 0,0 0-1,1 0 1,-1 0 0,0 0-1,0 0 1,0 0 0,0 0-1,1-2 1,0-1 75,1-1 0,-1 1 0,-1-1 0,1 0 0,-1 1 0,1-1 1,-2 0-1,1 0 0,0 0 0,-1 0 0,0 0 0,-1-7 0,2 9-262,-1 1 1,0 0 0,0-1-1,0 1 1,-1 0-1,1-1 1,-1 1-1,1 0 1,-1-1-1,0 1 1,0 0-1,0 0 1,0 0-1,0 0 1,0 0-1,0 0 1,-1 0-1,1 0 1,-1 0-1,1 1 1,-1-1-1,0 1 1,0-1-1,0 1 1,0-1-1,0 1 1,-3-2-1,4 3-11,1 0 1,-1 0-1,1 0 1,-1 0-1,1 0 0,-1 0 1,1 0-1,0 1 0,-1-1 1,1 0-1,-1 0 1,1 0-1,-1 0 0,1 1 1,0-1-1,-1 0 0,1 0 1,-1 1-1,1-1 0,0 0 1,-1 0-1,1 1 1,0-1-1,0 1 0,-1-1 1,1 0-1,0 1 0,0-1 1,-1 0-1,1 2 0,-4 19-18,7 20 76,-2-36-34,0 1 0,1 0 1,-1-1-1,1 1 0,0-1 0,0 0 0,1 0 0,0 0 0,0 0 0,0 0 0,0-1 0,1 1 0,0-1 0,8 8 0,-9-10-39,0 0 0,0-1-1,0 1 1,1-1 0,-1 1 0,0-1 0,1 0 0,-1 0 0,1-1 0,0 1 0,-1-1-1,1 0 1,0 0 0,-1 0 0,1 0 0,-1 0 0,1-1 0,0 0 0,-1 0 0,1 0 0,-1 0-1,0 0 1,1-1 0,4-2 0,-4 2-99,-1 0-1,1 0 1,-1-1 0,0 1-1,0-1 1,1 0 0,-2 0-1,1 0 1,0 0 0,-1 0-1,1 0 1,-1-1 0,0 1-1,0-1 1,0 0 0,-1 1 0,1-1-1,-1 0 1,0 0 0,0 0-1,0-5 1,5-21-107,-5 23 260,0 0 0,1-1 0,-1 1 0,2 0 0,-1 1 0,6-13 0,-8 19-19,1 0 1,-1 0-1,0-1 1,0 1-1,0 0 1,0 0-1,1 0 1,-1 0-1,0-1 1,0 1-1,0 0 1,1 0-1,-1 0 1,0 0-1,0 0 1,1 0-1,-1-1 1,0 1-1,0 0 1,1 0-1,-1 0 1,0 0-1,1 0 1,-1 0-1,0 0 1,0 0-1,1 0 1,-1 0-1,0 0 1,0 0-1,1 1 1,-1-1-1,0 0 1,0 0-1,1 0 1,-1 0-1,0 0 1,0 0-1,0 1 1,1-1-1,-1 0 1,0 0-1,13 15 668,4 17 271,12 46 515,-31-89-1404,2 0 1,0 0-1,0 0 1,1 1-1,4-22 0,-3 17-47,0-5-53,-2 17 6,-1 0 0,1-1 1,0 1-1,1 0 0,-1 0 0,1 0 0,-1 0 1,1-1-1,0 1 0,0 0 0,0 0 0,1 0 0,-1 1 1,1-1-1,-1 0 0,1 0 0,0 1 0,0-1 1,4-2-1,-5 4 15,0 1 0,0-1 0,0 1 1,0 0-1,0 0 0,1 0 0,-1-1 0,0 1 1,0 0-1,0 0 0,0 1 0,0-1 1,0 0-1,1 0 0,-1 1 0,0-1 0,0 0 1,0 1-1,0-1 0,0 1 0,0-1 1,0 1-1,0 0 0,1 1 0,26 23 12,-18-16 8,-7-5 0,1-1 0,-1-1 0,1 1 0,0 0 0,0-1 0,0 0 1,1 0-1,-1 0 0,0 0 0,1-1 0,-1 1 0,7 0 0,-8-2 3,-1 0 0,1-1 0,-1 1 1,1 0-1,-1-1 0,0 0 0,1 1 0,-1-1 0,0 0 0,0 0 0,1 0 0,-1-1 0,0 1 0,0 0 0,0-1 0,0 0 0,-1 1 0,1-1 0,0 0 0,-1 0 0,1 0 0,-1 0 1,0 0-1,1 0 0,0-3 0,4-6 1,-1 0 1,0 0-1,-1-1 1,-1 1 0,1-1-1,-2 0 1,0 0-1,0 0 1,-1 0-1,-1-18 1,-1 11-4,-1 0 0,-1 0 0,-1 0 0,-1 0 0,-12-32 0,10 28 4,6 19 11,0 0 0,0 0 0,-1 0 0,1 0 0,-1 0 0,0 0 0,-5-7-1,7 11-12,0 0 0,0-1-1,0 1 1,0 0-1,0 0 1,0 0-1,-1 0 1,1 0-1,0 0 1,0 0 0,0-1-1,0 1 1,-1 0-1,1 0 1,0 0-1,0 0 1,0 0-1,0 0 1,-1 0 0,1 0-1,0 0 1,0 0-1,0 0 1,0 0-1,-1 0 1,1 0-1,0 0 1,0 0 0,0 0-1,-1 0 1,1 0-1,0 1 1,0-1-1,0 0 1,0 0-1,0 0 1,-1 0-1,1 0 1,0 0 0,0 0-1,0 1 1,0-1-1,0 0 1,0 0-1,0 0 1,-1 0-1,1 0 1,0 1 0,0-1-1,0 0 1,0 0-1,0 0 1,0 1-1,0-1 1,0 0-1,0 0 1,0 0 0,0 0-1,0 1 1,0-1-1,0 0 1,0 0-1,0 0 1,0 0-1,0 1 1,0-1-1,0 14 420,3 16 101,2 1 0,1-2 0,20 57 0,-2-5 55,-21-69-495,1 1 0,9 20 0,-12-30-132,0-1 0,0 0-1,0 0 1,0 0 0,1 0 0,-1 0 0,1 0-1,-1 0 1,1 0 0,-1 0 0,1-1-1,0 1 1,0-1 0,0 1 0,0-1-1,0 0 1,0 0 0,1 0 0,-1 0-1,0 0 1,0 0 0,5 0 0,-6-1-56,-1 0 0,0 0 0,1-1 0,-1 1 0,1 0 0,-1 0 0,0-1 0,1 1 0,-1-1 0,0 1 0,1 0 0,-1-1 0,0 1 0,0-1 0,1 1 0,-1 0 0,0-1 0,0 1 0,0-1 0,0 1 0,1-1 0,-1 1 0,0-1 0,0 1 0,0-1 0,0 1 0,0-1 0,0 1 0,0-1 0,-1 1 0,1-1 0,0 1 0,0-1 0,0 1 0,0-1 0,-1 1 0,1 0 0,0-1 0,-8-20-3267,-18-14-1870,13 10 3915</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51.394"/>
    </inkml:context>
    <inkml:brush xml:id="br0">
      <inkml:brushProperty name="width" value="0.05" units="cm"/>
      <inkml:brushProperty name="height" value="0.05" units="cm"/>
      <inkml:brushProperty name="color" value="#FF0066"/>
    </inkml:brush>
  </inkml:definitions>
  <inkml:trace contextRef="#ctx0" brushRef="#br0">43 125 10314,'-42'-2'4601,"45"9"-2400,2-4-185,4-9-616,5-1-239,4-9-377,-1 2-152,-3 0-384,-1 0-88,-3 0-776,-3-1-448,6 4-1441,0 0-584,-5 0 1921</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51.794"/>
    </inkml:context>
    <inkml:brush xml:id="br0">
      <inkml:brushProperty name="width" value="0.05" units="cm"/>
      <inkml:brushProperty name="height" value="0.05" units="cm"/>
      <inkml:brushProperty name="color" value="#FF0066"/>
    </inkml:brush>
  </inkml:definitions>
  <inkml:trace contextRef="#ctx0" brushRef="#br0">33 3 7762,'19'-2'1719,"-10"2"1433,-26 12 833,1-4-2115,13-7-1549,0 1 1,0-1 0,0 1-1,0 0 1,0 0-1,0 0 1,-3 4 0,6-6-302,-1 1 0,1 0 0,0-1 0,0 1 0,0-1 0,0 1 0,0-1 0,0 1 0,1-1 0,-1 1 0,0-1 1,0 1-1,0-1 0,0 1 0,1-1 0,-1 1 0,0-1 0,0 0 0,1 1 0,-1-1 0,0 1 0,1-1 1,-1 0-1,0 1 0,1-1 0,-1 0 0,1 1 0,0-1 0,16 14 12,-14-12 11,8 6 175,1-1-1,0-1 1,0 0 0,1 0-1,0-1 1,24 6 0,-11-3 779,-25-8-947,0 0 1,0 0 0,0 0 0,-1 1 0,1-1 0,0 0 0,0 0 0,-1 1-1,1-1 1,0 1 0,-1-1 0,1 1 0,0-1 0,-1 1 0,1-1 0,0 1-1,-1 0 1,1-1 0,-1 1 0,1 0 0,-1-1 0,0 1 0,1 0 0,-1 0-1,0-1 1,1 1 0,-1 2 0,0-2 2,0 0 1,-1 1-1,1-1 1,0 1-1,-1-1 0,0 0 1,1 1-1,-1-1 0,1 0 1,-1 1-1,0-1 0,0 0 1,0 0-1,-1 2 0,-3 1-75,1 0-1,-1 0 1,0 0-1,0 0 1,0-1-1,-10 5 1,-8-2-748,-3-9 327</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55.113"/>
    </inkml:context>
    <inkml:brush xml:id="br0">
      <inkml:brushProperty name="width" value="0.05" units="cm"/>
      <inkml:brushProperty name="height" value="0.05" units="cm"/>
      <inkml:brushProperty name="color" value="#FF0066"/>
    </inkml:brush>
  </inkml:definitions>
  <inkml:trace contextRef="#ctx0" brushRef="#br0">13 58 5433,'-13'-1'10755,"19"-1"-8841,12-3-1845,-7 1 60,-3 2-15,-1-1 0,0 0 0,1-1 0,-2 1 1,1-1-1,13-10 0,-19 12-89,1 1 0,0 0 0,0 0 0,0-1 0,0 1 0,0 1 0,1-1 0,-1 0 0,0 0 0,0 1 0,1-1 0,-1 1 0,0 0 0,0 0 1,1 0-1,-1 0 0,0 0 0,1 0 0,-1 0 0,0 1 0,1-1 0,3 2 0,-4-1-23,-1 1 1,1-1-1,0 0 1,-1 0-1,1 1 0,-1-1 1,0 0-1,1 1 1,-1 0-1,0-1 1,0 1-1,0 0 0,0-1 1,0 1-1,0 0 1,-1 0-1,1 0 0,-1 0 1,1 0-1,-1 0 1,0 0-1,1 0 1,-1 0-1,0 0 0,0 0 1,-1 3-1,-2 10 34,0 0 1,0 0-1,-2-1 0,0 1 0,-1-1 0,0 0 0,-14 21 1,7-4 127,11-25-62,-1 0 0,1 0 0,-1-1 0,0 1-1,0-1 1,-5 6 0,8-9 308,5-3 291,7-5 451,33-20-626,-34 19-493,2 0 0,-1 0 0,1 1 0,-1 1 0,18-5 0,-22 8-319,0 0 1,0-1-1,0 0 0,0-1 0,10-6 0,-14 7-357,0 0 0,-1 0 1,1-1-1,-1 1 0,0-1 0,0 1 1,3-5-1,4-9-663</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26.701"/>
    </inkml:context>
    <inkml:brush xml:id="br0">
      <inkml:brushProperty name="width" value="0.05" units="cm"/>
      <inkml:brushProperty name="height" value="0.05" units="cm"/>
      <inkml:brushProperty name="color" value="#FF0066"/>
    </inkml:brush>
  </inkml:definitions>
  <inkml:trace contextRef="#ctx0" brushRef="#br0">53 348 8674,'21'-72'3827,"-21"72"-3768,0 0 1,1 0-1,-1-1 0,0 1 0,0 0 0,0 0 0,0 0 0,0 0 1,0-1-1,0 1 0,0 0 0,0 0 0,0 0 0,0-1 0,0 1 0,0 0 1,0 0-1,0 0 0,0-1 0,0 1 0,0 0 0,0 0 0,0 0 1,0-1-1,0 1 0,0 0 0,0 0 0,-1 0 0,1 0 0,0-1 0,0 1 1,0 0-1,0 0 0,0 0 0,0 0 0,-1 0 0,1-1 0,0 1 0,0 0 1,0 0-1,0 0 0,-1 0 0,1 0 0,0 0 0,0 0 0,-1 0 1,-10 5 1836,-10 14 362,16-10-1968,0 0 1,0 0 0,1 1 0,1-1-1,-1 1 1,2 0 0,-1 0-1,-1 16 1,3-19-223,1-7-66,-1 1 0,1 0 0,0 0 0,-1 0 0,1 0 0,0 0 0,0 0 0,0 0 0,0 0 0,0 0 0,0 0 0,0 0 0,0-1 0,0 1 0,0 0 0,0 0 0,1 0 0,-1 0 0,0 0 0,1 0 0,-1 0 0,0 0 0,1-1 0,-1 1 0,1 0 0,0 0 0,-1-1 0,1 1 0,0 0 0,-1-1 0,1 1 0,0 0 0,0-1 0,-1 1 0,1-1 0,0 1 0,0-1-1,0 0 1,0 1 0,0-1 0,0 0 0,-1 0 0,3 1 0,-1-2-11,0 1-1,0 0 0,0-1 1,1 1-1,-1-1 1,0 0-1,0 0 0,0 0 1,0 0-1,0 0 0,-1 0 1,1 0-1,0-1 1,0 1-1,-1-1 0,1 1 1,-1-1-1,3-3 0,0-1-64,-1-1-1,0 0 0,0 0 0,0 0 1,-1 0-1,0 0 0,-1-1 0,0 1 0,0-1 1,0 1-1,-1-1 0,0 1 0,0-1 1,-2-7-1,2 15 68,0-1 1,-1 1 0,1-1 0,0 1-1,0 0 1,0-1 0,-1 1-1,1 0 1,0-1 0,0 1-1,-1 0 1,1-1 0,0 1 0,0 0-1,-1-1 1,1 1 0,0 0-1,-1 0 1,1 0 0,-1-1-1,1 1 1,0 0 0,-1 0-1,1 0 1,-1 0 0,1 0 0,-1-1-1,0 3 140,6 0 858,1 0-955,0 0 0,-1-1 1,1 0-1,0 0 0,0-1 0,0 0 1,0 0-1,0 0 0,-1 0 1,1-1-1,0 0 0,0 0 0,9-4 1,-11 2 55,0 1 1,-1-1-1,0 0 1,1 0-1,-1 0 1,0 0-1,0 0 1,-1-1-1,1 1 1,-1-1-1,0 0 1,0 0-1,0 0 1,0 0-1,-1 0 1,1 0-1,-1 0 1,1-6 470,30 14-336,-29-3-226,0 0 1,1 0-1,-1 0 0,0-1 1,0 1-1,1-1 0,-1 0 1,0 0-1,0 0 0,1-1 1,-1 1-1,0-1 0,0 0 1,0 0-1,0 0 0,1 0 1,-1 0-1,-1 0 0,1-1 1,3-2-1,-5 4-3,0-1 1,0 0 0,0 0-1,0-1 1,0 1-1,0 0 1,0 0-1,0 0 1,-1-1-1,1 1 1,0 0-1,0-3 1,10-17-17,17-17-12,-18 16-113,-9 22-39,7 14 107,5 4 114,1 0-1,1-1 1,26 24-1,6 6 160,-31-30-155,96 107 492,-93-101-406,-2 0 1,0 1-1,21 44 0,-35-61-121,0 0-1,-1 0 1,0 0-1,-1 0 1,1 0 0,-1 0-1,-1 0 1,1 0-1,-1 1 1,-1-1-1,1 0 1,-1 0-1,-3 10 1,4-14-19,-1-1 1,0 1-1,0-1 1,0 1-1,0-1 1,0 0-1,-1 1 1,1-1-1,-1 0 1,1 0-1,-1 0 1,0 0-1,0 0 1,0-1-1,0 1 1,0 0-1,-1-1 1,1 1-1,0-1 1,-1 0-1,1 0 1,0 0-1,-1 0 1,0 0-1,1-1 1,-1 1-1,1-1 1,-1 0-1,0 1 1,1-1-1,-1 0 1,0-1-1,1 1 1,-1 0-1,0-1 1,1 1-1,-1-1 1,-3-1-1,-2-2-45,0 1-1,0-1 0,0 0 1,0 0-1,1-1 1,-1 0-1,1-1 1,1 1-1,-1-1 1,1-1-1,0 1 1,0-1-1,1 0 1,-7-11-1,1 0-3,1-1 0,1 0 0,0-1 0,-11-39 0,9 11-35,2 0-1,3 0 1,1-1 0,4-82 0,1 119 98,0-1 0,1 1 1,1 0-1,0 0 0,1 0 1,0 0-1,0 0 0,2 0 1,5-12-1,-9 23 7,-1 0 1,1 0-1,0-1 0,0 1 0,0 0 0,0 0 1,0 0-1,0 0 0,0 0 0,0 1 1,1-1-1,-1 0 0,0 0 0,0 1 1,1-1-1,-1 1 0,0-1 0,1 1 0,-1-1 1,1 1-1,2 0 0,-2 0 19,1 0 0,-1 0 1,1 1-1,0-1 0,-1 1 0,1 0 0,-1 0 1,0 0-1,1 0 0,-1 0 0,3 3 0,5 3 161,0 1-1,0 1 1,15 17-1,-21-21-116,9 9 131,-2 0 0,1 1-1,9 17 1,-18-25-133,1-1 0,-1 1 0,0-1-1,-1 1 1,1 0 0,-1 0-1,-1 0 1,1 1 0,-1-1 0,0 14-1,-1-19-64,-1-1-1,1 1 0,0-1 0,-1 1 0,1-1 0,-1 0 0,1 1 0,-1-1 0,0 0 0,1 1 0,-1-1 1,0 0-1,0 0 0,0 1 0,0-1 0,0 0 0,0 0 0,0 0 0,-1 0 0,1-1 0,0 1 1,0 0-1,-1 0 0,1-1 0,-1 1 0,1-1 0,0 1 0,-1-1 0,1 0 0,-1 1 0,1-1 1,-1 0-1,1 0 0,-1 0 0,1 0 0,-1 0 0,1 0 0,-3-1 0,-6 0-129,0-1 0,0 0-1,1 0 1,-16-6 0,9 2-495,1-1 1,-18-9 0,29 13-95,-1 0 0,1 0 0,0-1 0,0 1 0,0-1 0,-5-6 0,7 3-1277,3 0 824</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55.513"/>
    </inkml:context>
    <inkml:brush xml:id="br0">
      <inkml:brushProperty name="width" value="0.05" units="cm"/>
      <inkml:brushProperty name="height" value="0.05" units="cm"/>
      <inkml:brushProperty name="color" value="#FF0066"/>
    </inkml:brush>
  </inkml:definitions>
  <inkml:trace contextRef="#ctx0" brushRef="#br0">5 28 8834,'-4'-28'4104,"8"50"339,17 84 504,-2 53-3213,-19-153-1744,0-1-28,0 0 0,1 0 0,0 0 0,0 0-1,0-1 1,3 9 0,0-12-2260,1-9 530,2-13-621,-7 20 2048,7-21-909</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56.037"/>
    </inkml:context>
    <inkml:brush xml:id="br0">
      <inkml:brushProperty name="width" value="0.05" units="cm"/>
      <inkml:brushProperty name="height" value="0.05" units="cm"/>
      <inkml:brushProperty name="color" value="#FF0066"/>
    </inkml:brush>
  </inkml:definitions>
  <inkml:trace contextRef="#ctx0" brushRef="#br0">0 67 6953,'1'-2'789,"-1"1"0,0 0 0,0-1 0,1 1 0,-1 0 0,0 0 0,1-1 0,0 1-1,-1 0 1,1 0 0,0 0 0,-1-1 0,1 1 0,0 0 0,1-1 0,22-15 2541,24-5-4681,-44 21 2189,-3 0-832,0 1 0,0-1 0,0 0 1,0 1-1,0-1 0,1 1 0,-1 0 0,0-1 0,0 1 1,0 0-1,1 0 0,-1-1 0,0 1 0,0 0 1,1 0-1,-1 1 0,0-1 0,0 0 0,1 0 1,-1 0-1,0 1 0,0-1 0,0 1 0,0-1 0,1 1 1,-1-1-1,0 1 0,0 0 0,0 0 0,0-1 1,0 1-1,-1 0 0,1 0 0,0 0 0,0 0 1,0 0-1,-1 0 0,1 0 0,-1 0 0,1 0 0,0 1 1,-1-1-1,0 0 0,1 0 0,-1 0 0,0 1 1,0-1-1,0 0 0,0 0 0,0 1 0,0 1 1,0 4 16,0-1 1,-1 1 0,0 0 0,0 0 0,0 0 0,-1 0 0,-3 6 0,-1 3-110,-1 0 0,-1 0 0,-1-1 0,-14 19-1,17-31-334,11-11 158,13-2 278,0 1-1,34-11 0,-46 19 58,1 0-1,-1 1 1,1-1-1,-1 1 1,0 1-1,1-1 1,-1 1-1,0 0 1,0 1-1,1-1 1,-1 1-1,0 1 1,-1-1-1,1 1 1,0 0-1,-1 0 1,1 0-1,-1 1 1,0 0-1,0 0 1,0 1-1,-1-1 1,0 1-1,0 0 1,5 8-1,-8-12-39,0 0 0,0 1 0,-1-1 0,1 1-1,-1-1 1,0 1 0,1-1 0,-1 1 0,0 0 0,0-1 0,0 1 0,0-1 0,0 1-1,0 0 1,0-1 0,-1 1 0,1-1 0,-1 1 0,1-1 0,-1 1 0,1-1-1,-1 1 1,0-1 0,0 0 0,0 1 0,0-1 0,0 0 0,0 0 0,-1 2-1,-5 4 90,-1-1-1,0 0 0,-15 10 0,5-4-58,11-6-36,0-1-1,-1 0 1,1-1-1,-1 0 0,-1 0 1,-14 4-1,20-7-186,1 0-1,-1-1 0,1 1 0,-1-1 1,0 0-1,1 0 0,-1 0 1,1 0-1,-1 0 0,0-1 0,1 1 1,-1-1-1,1 1 0,-1-1 0,1 0 1,-1 0-1,1 0 0,0-1 0,-1 1 1,1 0-1,0-1 0,0 0 0,0 1 1,0-1-1,0 0 0,1 0 1,-3-2-1,-4-8-1004</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56.778"/>
    </inkml:context>
    <inkml:brush xml:id="br0">
      <inkml:brushProperty name="width" value="0.05" units="cm"/>
      <inkml:brushProperty name="height" value="0.05" units="cm"/>
      <inkml:brushProperty name="color" value="#FF0066"/>
    </inkml:brush>
  </inkml:definitions>
  <inkml:trace contextRef="#ctx0" brushRef="#br0">43 35 9834,'-43'-35'10290,"44"40"-7590,7 17-2883,0-2 724,4 15-151,-3 1-1,10 62 1,-19-95-405,1 10-98,1-1-1,0 1 1,1 0 0,9 22 0,-4-59-4548,-3 4 2421,-6-4 1022</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57.195"/>
    </inkml:context>
    <inkml:brush xml:id="br0">
      <inkml:brushProperty name="width" value="0.05" units="cm"/>
      <inkml:brushProperty name="height" value="0.05" units="cm"/>
      <inkml:brushProperty name="color" value="#FF0066"/>
    </inkml:brush>
  </inkml:definitions>
  <inkml:trace contextRef="#ctx0" brushRef="#br0">99 4 9730,'-1'0'350,"0"-1"0,0 0 0,0 1 0,0 0 0,0-1 0,0 1 0,-1 0 0,1-1 0,0 1 0,0 0 0,0 0 0,-1 0 0,1 0 0,0 0 0,-2 1 0,-17 8 1952,-12 24-1124,30-30-964,0-1-194,-1 1-1,1 0 1,0 0 0,0 0 0,0 0-1,0 0 1,1 0 0,-1 0-1,1 1 1,0-1 0,0 1 0,0-1-1,0 1 1,1-1 0,-1 1-1,1-1 1,0 1 0,0 0 0,0-1-1,1 1 1,-1-1 0,1 1-1,0 0 1,0-1 0,0 0 0,0 1-1,1-1 1,-1 0 0,1 0-1,0 1 1,0-1 0,0-1 0,0 1-1,1 0 1,-1 0 0,1-1-1,-1 1 1,1-1 0,0 0 0,4 2-1,17 9 37,16 8 152,-38-19-142,0-1 1,0 1-1,0-1 1,0 1-1,0 0 1,-1-1-1,1 1 0,0 0 1,-1 0-1,0 0 1,1 0-1,-1 1 0,2 3 1,-3-4 3,-1 0 1,1 0-1,0 0 0,-1 0 1,1 0-1,-1-1 1,1 1-1,-1 0 1,0 0-1,0-1 0,0 1 1,0 0-1,0-1 1,0 1-1,0-1 0,-1 1 1,1-1-1,0 1 1,-4 1-1,-30 23-54,2-15-1152,22-13-4023,9 0 3871</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57.548"/>
    </inkml:context>
    <inkml:brush xml:id="br0">
      <inkml:brushProperty name="width" value="0.05" units="cm"/>
      <inkml:brushProperty name="height" value="0.05" units="cm"/>
      <inkml:brushProperty name="color" value="#FF0066"/>
    </inkml:brush>
  </inkml:definitions>
  <inkml:trace contextRef="#ctx0" brushRef="#br0">1 0 9354,'4'5'966,"0"-1"1,-1 1-1,1 0 1,-1 0-1,0 1 1,0-1-1,-1 1 1,1-1-1,1 7 1,10 57 1095,-2-11-706,-3-30-944,-4-14-400,0 0-1,-1 1 1,-1 0 0,2 21 0,-10-25-1266</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57.935"/>
    </inkml:context>
    <inkml:brush xml:id="br0">
      <inkml:brushProperty name="width" value="0.05" units="cm"/>
      <inkml:brushProperty name="height" value="0.05" units="cm"/>
      <inkml:brushProperty name="color" value="#FF0066"/>
    </inkml:brush>
  </inkml:definitions>
  <inkml:trace contextRef="#ctx0" brushRef="#br0">0 220 9538,'5'0'4641,"6"-3"-2104,11-14-321,10-5-224,6-10-591,2 0-273,-1 7-608,-1 1-216,-5 10-520,-7-3-464,-3 1-1697,-1-1 1537</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58.388"/>
    </inkml:context>
    <inkml:brush xml:id="br0">
      <inkml:brushProperty name="width" value="0.05" units="cm"/>
      <inkml:brushProperty name="height" value="0.05" units="cm"/>
      <inkml:brushProperty name="color" value="#FF0066"/>
    </inkml:brush>
  </inkml:definitions>
  <inkml:trace contextRef="#ctx0" brushRef="#br0">3 102 8274,'0'1'154,"0"-1"0,-1 0 0,1 0-1,0 1 1,0-1 0,-1 0 0,1 0 0,0 1 0,0-1 0,0 0 0,0 1 0,0-1 0,0 0 0,-1 1-1,1-1 1,0 0 0,0 1 0,0-1 0,0 0 0,0 1 0,0-1 0,0 0 0,0 1 0,0-1 0,1 0 0,-1 1-1,0-1 1,0 0 0,0 1 0,0-1 0,0 0 0,0 0 0,1 1 0,-1-1 0,0 0 0,0 1 0,1-1 0,-1 0-1,0 0 1,0 0 0,1 1 0,-1-1 0,0 0 0,0 0 0,1 0 0,-1 0 0,0 1 0,1-1 0,-1 0 0,0 0-1,1 0 1,-1 0 0,0 0 0,1 0 0,-1 0 0,0 0 0,1 0 0,-1 0 0,0 0 0,1 0 0,-1 0 0,0 0-1,1 0 1,-1-1 0,29-3 1636,-22 1-1606,0 1 1,0-1-1,-1 0 0,1-1 0,-1 1 0,0-1 0,0 0 0,0-1 1,-1 0-1,1 0 0,-1 0 0,0 0 0,8-12 0,-9 10-84,11-20 99,-14 27-198,-1-1-1,0 1 1,0 0-1,0 0 1,0-1-1,0 1 0,0 0 1,0-1-1,0 1 1,0 0-1,0-1 1,0 1-1,0 0 0,0-1 1,-1 1-1,1 0 1,0 0-1,0-1 1,0 1-1,0 0 0,0 0 1,-1-1-1,1 1 1,0 0-1,0 0 1,0-1-1,-1 1 0,1 0 1,0 0-1,-1-1 1,-17 2-43,12 1 25,1 0 1,0 1-1,0 0 0,0 0 0,0 0 1,1 0-1,-1 1 0,1 0 1,0 0-1,0 0 0,0 0 1,1 1-1,0-1 0,-1 1 0,2 0 1,-5 8-1,4-8 20,1 0 1,-1 0-1,1 1 1,0-1-1,0 1 0,1 0 1,-1-1-1,2 1 0,-1 0 1,0 0-1,1-1 0,0 1 1,0 0-1,1 0 0,0 0 1,2 9-1,-1-11 14,1-1 1,-1 1-1,1-1 0,0 1 1,0-1-1,0 0 0,0 0 0,0 0 1,1-1-1,-1 1 0,1-1 0,0 0 1,0 1-1,0-2 0,0 1 1,0 0-1,0-1 0,0 0 0,1 0 1,-1 0-1,0-1 0,7 1 0,7 0-10,0 0 0,0-2 0,0 0-1,21-4 1,34-13-1928,-4-11-4213,-48 18 4479</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58.867"/>
    </inkml:context>
    <inkml:brush xml:id="br0">
      <inkml:brushProperty name="width" value="0.05" units="cm"/>
      <inkml:brushProperty name="height" value="0.05" units="cm"/>
      <inkml:brushProperty name="color" value="#FF0066"/>
    </inkml:brush>
  </inkml:definitions>
  <inkml:trace contextRef="#ctx0" brushRef="#br0">90 46 7778,'3'-38'2982,"-4"30"-639,-3 27 1135,2 0-2242,1 1 1,1-1 0,2 24-1,0-21-1123,-1-1 0,-3 29 0,2-50-154,0 1 0,0-1 0,0 1 0,0-1 0,0 0 0,0 1 0,0-1 0,0 1 0,0-1 0,0 0 0,0 1 0,0-1 0,-1 1 0,1-1 0,0 0 0,0 1 0,0-1 0,0 0 1,-1 1-1,1-1 0,0 0 0,0 1 0,-1-1 0,1 0 0,0 1 0,-1-1 0,1 0 0,0 0 0,-1 0 0,0 1 0,-7-10-1658,-8-28-1193,15 33 2610,-55-117-1594,88 145 5662,-22-16-3446,0-1 1,1 1-1,1-2 0,-1 1 0,1-2 1,0 1-1,0-2 0,1 0 0,-1 0 1,1-1-1,0-1 0,0 0 1,21 1-1,-27-2-530,1-1 0,-1 0 1,1 0-1,13-2 0,12-10-4192,-19 4 3223</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6:59.536"/>
    </inkml:context>
    <inkml:brush xml:id="br0">
      <inkml:brushProperty name="width" value="0.05" units="cm"/>
      <inkml:brushProperty name="height" value="0.05" units="cm"/>
      <inkml:brushProperty name="color" value="#FF0066"/>
    </inkml:brush>
  </inkml:definitions>
  <inkml:trace contextRef="#ctx0" brushRef="#br0">37 47 5993,'18'-29'3464,"-19"24"-688,-12 18 704,9-8-3115,0 0 1,0 0 0,1 0 0,0 1-1,0-1 1,0 1 0,1 0-1,0 0 1,0 0 0,1 0-1,-1 0 1,1 0 0,0 9 0,1-12-316,0 0 0,-1-1 0,2 1 0,-1 0 0,0-1 0,0 1 0,1 0 0,0-1 0,-1 1 0,1-1 0,0 1 0,0-1 0,1 1 0,-1-1 0,0 0 0,1 0 0,-1 1 0,1-1 0,0 0 1,0 0-1,0-1 0,0 1 0,0 0 0,0-1 0,0 1 0,0-1 0,1 1 0,-1-1 0,1 0 0,-1 0 0,1 0 0,-1-1 0,5 2 0,-1-1 5,1-1-1,-1 1 0,1-1 1,0 0-1,-1-1 0,1 0 1,-1 0-1,13-3 0,-16 3-45,1 0 0,-1 0 0,0-1 0,0 1-1,0-1 1,0 1 0,0-1 0,-1 0 0,1 0 0,-1 0-1,1-1 1,-1 1 0,0-1 0,1 1 0,-1-1-1,-1 0 1,1 0 0,0 1 0,2-7 0,-4 8-8,0 0 1,1-1-1,-1 1 1,0 0 0,0-1-1,1 1 1,-1-1-1,0 1 1,-1 0 0,1-1-1,0 1 1,0 0-1,0-1 1,-1 1 0,1 0-1,-1-1 1,1 1-1,-1 0 1,0 0 0,1-1-1,-1 1 1,-1-2-1,-1 1-14,0-1 0,0 1 1,1-1-1,-2 1 0,1 0 0,0 0 0,0 0 0,-5-1 0,-6-2-143,1 0 0,-1 1 1,-18-2-1,-5 2-211,35 4 356,-1 0 0,1 0 0,0 0 0,0 1-1,0-1 1,0 0 0,0 1 0,-1 0-1,1-1 1,0 1 0,0 0 0,0 0-1,0 0 1,-1 1 0,4 0 5,1-1-1,0-1 1,0 1-1,0 0 1,0 0-1,0-1 1,0 1-1,0-1 1,0 1-1,0-1 1,0 0-1,2 0 1,37-2 504,42-7-1,-43 3 263,-36 6-642,0-1-1,1 1 1,-1 0-1,0 0 1,0 0-1,0 1 1,1-1-1,-1 1 1,0 0-1,0 0 1,0 0-1,0 1 1,0 0-1,0 0 1,-1 0-1,6 3 1,-6-3-79,-1 1 1,0-1-1,0 1 1,0-1-1,0 1 1,0 0-1,0 0 1,-1 0-1,1 0 1,-1 0-1,0 0 1,0 0-1,0 0 1,0 0-1,0 1 1,-1-1-1,0 0 1,1 1-1,-1-1 1,-1 4-1,-2 22 29,2-26-26,4-9-8,4-18-16,-4 12-23,1-3-12,1 1 1,0-1-1,1 1 0,13-22 1,-19 34 14,1 1 0,0 0 0,-1 0 0,1-1 0,0 1 0,0 0 0,0 0 0,0 0 0,0 0 0,0 0 0,0 0 0,0 0 0,1 1 0,-1-1 0,0 0 0,1 1 0,-1-1 0,0 0 0,1 1 0,-1 0 0,0-1 0,1 1 0,-1 0 0,1 0 0,-1 0 0,1 0 0,-1 0 0,0 0 0,1 0 0,-1 0 0,1 1 0,-1-1 0,1 0 0,-1 1 0,0-1 0,1 1 0,-1 0 0,0-1 0,0 1 0,1 0 0,-1 0 0,0 0 0,0 0 0,0 0 0,0 0 0,0 0 0,0 0 0,0 0 0,0 2 0,5 5 4,0 0 1,0 1-1,-1 0 1,0 0-1,5 14 0,-3-3 58,17 38 251,-22-55-258,-1 0 0,0 0 1,1-1-1,0 1 0,0 0 0,0-1 1,0 0-1,0 0 0,0 1 1,1-1-1,-1 0 0,1-1 0,-1 1 1,1 0-1,5 2 0,-5-4-7,-1 0 1,1 0-1,0 0 0,0 0 0,-1-1 0,1 1 0,0-1 0,0 1 1,-1-1-1,1 0 0,-1 0 0,1 0 0,-1-1 0,1 1 0,-1 0 1,0-1-1,0 0 0,3-1 0,39-39 371,-38 36-356,5-5 18,-3 3-44,1 1 1,-2-2 0,1 1-1,-1-1 1,-1 0 0,1 0-1,-1-1 1,-1 0 0,0 0-1,4-12 1,-9 21-73,1 0 0,-1 0 0,0 1 0,0-1 0,1 0 1,-1 0-1,0 0 0,0 1 0,0-1 0,0 0 0,0 0 0,0 1 0,-1-1 0,1 0 0,0 0 1,0 0-1,0 1 0,-1-1 0,1 0 0,0 1 0,-1-1 0,1 0 0,-1 1 0,1-1 1,-1 0-1,1 1 0,-1-1 0,1 1 0,-1-1 0,1 1 0,-1-1 0,0 1 0,1-1 0,-1 1 1,0 0-1,0-1 0,1 1 0,-1 0 0,0 0 0,-1-1 0,0 1-47,-1 0 1,1 0-1,0 0 0,-1 1 1,1-1-1,0 0 0,-1 1 1,1 0-1,0-1 0,0 1 0,-1 0 1,1 0-1,-3 2 0,-20 18-10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03.745"/>
    </inkml:context>
    <inkml:brush xml:id="br0">
      <inkml:brushProperty name="width" value="0.05" units="cm"/>
      <inkml:brushProperty name="height" value="0.05" units="cm"/>
      <inkml:brushProperty name="color" value="#FF0066"/>
    </inkml:brush>
  </inkml:definitions>
  <inkml:trace contextRef="#ctx0" brushRef="#br0">333 570 5433,'-39'28'2367,"39"-28"-2117,-1 1 0,0-1-1,1 0 1,-1 1 0,0-1 0,1 0-1,-1 0 1,0 0 0,0 0-1,1 0 1,-1 0 0,0 0 0,1 0-1,-1 0 1,0 0 0,0 0-1,1 0 1,-1 0 0,-5-2 5037,10 10-4290,-3-6-924,0 0-1,0-1 1,0 0-1,0 1 1,1-1-1,-1 0 1,1 1-1,-1-1 1,1 0-1,-1 0 1,1 0-1,0 0 1,-1-1-1,1 1 1,0 0-1,0-1 1,0 1-1,-1-1 1,4 1-1,21 7 289,-8 0-189,-12-4-97,1-1 1,-1 0 0,1-1-1,0 1 1,0-1 0,0-1-1,0 1 1,0-1 0,0-1-1,0 1 1,1-1 0,9-1-1,344-53 1820,-335 51-1848,0-2 0,0 0 0,-1-1-1,1-2 1,42-19 0,-55 20-34,1 0 0,-1-1 0,0 0 0,-1-1 0,0 0 0,-1-1 0,0-1 1,0 0-1,-1 0 0,0-1 0,10-17 0,-18 27-10,-1-1 1,0 1-1,0-1 1,1 1 0,-2-1-1,1 0 1,0 1-1,0-1 1,-1 0-1,0 0 1,1 0-1,-1 1 1,0-1-1,-1 0 1,1 0-1,0 0 1,-1 1 0,1-1-1,-1 0 1,0 1-1,0-1 1,0 0-1,0 1 1,-1-1-1,1 1 1,-3-3-1,-4-5 19,0 0-1,-1 1 0,0 1 1,-18-14-1,4 3 12,-39-32 127,-71-46 0,11 27 708,101 59-783,5 2-30,1 2 0,-2 0-1,-26-8 1,36 13-56,1 1 0,-1 0 0,1 1 0,-1 0-1,0 0 1,1 0 0,-1 1 0,1 0 0,-1 0 0,1 0-1,-1 1 1,1 0 0,-8 4 0,-31 13-14,0 2 1,1 2-1,2 2 0,-65 50 1,-7 28 9,97-86 2,2 1-1,0 0 0,2 1 1,-18 32-1,21-33 2,1 1 0,1-1-1,0 2 1,2-1 0,0 1 0,1 0 0,-2 27 0,6-38 8,1 0 1,0 0 0,0 0 0,1-1 0,0 1 0,1 0 0,-1 0 0,2-1-1,0 1 1,0-1 0,0 0 0,1 0 0,0 0 0,0-1 0,1 1-1,0-1 1,1 0 0,-1 0 0,13 10 0,-8-8 41,1-1 1,0-1 0,1 0-1,0 0 1,0-1-1,0-1 1,1 0-1,0-1 1,0 0-1,0-1 1,25 3-1,3-2 173,1-3 0,63-4-1,-77 0-613,-1-1-1,1-2 1,-1-1-1,50-19 1,-38 8-358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3:54.646"/>
    </inkml:context>
    <inkml:brush xml:id="br0">
      <inkml:brushProperty name="width" value="0.05" units="cm"/>
      <inkml:brushProperty name="height" value="0.05" units="cm"/>
      <inkml:brushProperty name="color" value="#FF0066"/>
    </inkml:brush>
  </inkml:definitions>
  <inkml:trace contextRef="#ctx0" brushRef="#br0">30 177 6033,'-2'0'223,"1"0"0,0 0 0,0 0 0,-1 0 0,1 0 0,0-1 0,0 1 0,0 0 0,-1-1 0,1 1 0,0-1 0,0 1 0,0-1 0,0 0 0,0 1 0,0-1 0,0 0 0,0 0 0,0 0 0,0 0 0,1 0 0,-1 0 0,0 0 0,1 0 0,-1 0 0,0 0 0,0-1 0,1-1 2,0 1 0,0 0 0,0-1 0,0 1 0,0 0 0,1 0 0,-1-1 1,1 1-1,-1 0 0,1 0 0,0 0 0,0 0 0,2-4 0,3-3 297,0-1 1,0 2 0,1-1 0,0 0-1,10-7 1,-14 13-369,1 0-1,-1 1 1,1 0 0,0-1-1,0 2 1,0-1 0,0 0-1,1 1 1,-1-1 0,0 1 0,1 0-1,-1 1 1,7-1 0,6 1 250,-1 0-1,24 5 1,2-1 215,49-4 174,-1-3-1,139-25 1,-165 11-2948,-75 20-5461,8-2 7443,0-1 1,0 1-1,0 0 0,0 0 1,0 1-1,0-1 0,0 1 1,-3 1-1,-61 50-1191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27.090"/>
    </inkml:context>
    <inkml:brush xml:id="br0">
      <inkml:brushProperty name="width" value="0.05" units="cm"/>
      <inkml:brushProperty name="height" value="0.05" units="cm"/>
      <inkml:brushProperty name="color" value="#FF0066"/>
    </inkml:brush>
  </inkml:definitions>
  <inkml:trace contextRef="#ctx0" brushRef="#br0">0 18 12899,'13'-5'6441,"-5"-1"-2488,-5 1-2241,-3 6-527,-2-1-1970,2-3-1935</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08.786"/>
    </inkml:context>
    <inkml:brush xml:id="br0">
      <inkml:brushProperty name="width" value="0.05" units="cm"/>
      <inkml:brushProperty name="height" value="0.05" units="cm"/>
      <inkml:brushProperty name="color" value="#FF0066"/>
    </inkml:brush>
  </inkml:definitions>
  <inkml:trace contextRef="#ctx0" brushRef="#br0">9 53 6697,'-7'-32'5627,"6"32"-5463,1-1 0,0 0 0,0 1-1,0-1 1,0 0 0,0 1 0,0-1 0,0 0 0,0 1-1,0-1 1,0 0 0,0 1 0,0-1 0,0 0 0,0 1-1,1-1 1,-1 1 0,0-1 0,0 0 0,1 1 0,-1-1-1,0 1 1,1-1 0,-1 1 0,1-1 0,-1 1 0,1-1-1,-1 1 1,1-1 0,-1 1 0,1 0 0,0-1 0,-1 1 0,1 0-1,-1-1 1,1 1 0,0 0 0,2-1 2589,-1 5-1810,14 35-477,-2 1 0,-1 0 0,-2 1 0,-2 0-1,7 80 1,-14-106-36,2-18-2890,3-24-2811,1-13 3176,12-35 941</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09.199"/>
    </inkml:context>
    <inkml:brush xml:id="br0">
      <inkml:brushProperty name="width" value="0.05" units="cm"/>
      <inkml:brushProperty name="height" value="0.05" units="cm"/>
      <inkml:brushProperty name="color" value="#FF0066"/>
    </inkml:brush>
  </inkml:definitions>
  <inkml:trace contextRef="#ctx0" brushRef="#br0">1 1 8842,'0'0'245,"1"0"0,-1 0 0,0 0 0,1 0 0,-1 0 0,0 0 0,1 0 0,-1 0-1,0 0 1,1 0 0,-1 0 0,0 0 0,1 0 0,-1 0 0,0 0 0,1 0 0,-1 0 0,3 2 2205,-3-1-2205,5 11 2945,-3 20-1570,-2-26-679,0 12-369,1 0 0,1-1 1,1 0-1,0 1 0,1-1 0,12 32 1,-13-44-523,-1 1 0,1 0 1,1-1-1,-1 0 0,1 0 0,0 0 1,0 0-1,0-1 0,1 1 1,0-1-1,0 0 0,0-1 0,0 1 1,0-1-1,1 0 0,-1 0 0,1 0 1,0-1-1,0 0 0,0 0 1,0-1-1,12 2 0,-11-2-29,-1-1-1,0 0 1,0 0 0,1 0-1,-1 0 1,0-1 0,9-2-1,-13 2-13,0 0 0,0 1 0,0-1 0,1-1 0,-1 1 0,0 0 0,0 0 0,0-1 0,-1 1-1,1-1 1,0 1 0,-1-1 0,1 0 0,-1 0 0,1 0 0,-1 0 0,0 0 0,1 0 0,-1 0-1,0 0 1,-1 0 0,2-4 0,0 0 14,0 0-1,-1 0 1,1 0-1,-1 0 1,-1 0 0,1 0-1,-1 0 1,0 0-1,0 0 1,-1 0-1,0 0 1,0 0 0,0 0-1,-1 0 1,0 0-1,0 1 1,-1-1 0,1 1-1,-1-1 1,0 1-1,-1 0 1,1 0-1,-1 0 1,0 0 0,0 1-1,0 0 1,-10-8-1,5 5 16,1 1-1,-1-1 0,0 2 1,0-1-1,-1 1 0,-14-5 1,20 8-231,0 0 0,0 1-1,-1 0 1,1 0 0,-1 0 0,1 0 0,-1 1 0,1 0 0,-1 0 0,1 0-1,-1 0 1,1 1 0,-1 0 0,1 0 0,0 0 0,-1 0 0,-7 4 0,3 3-583</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13.798"/>
    </inkml:context>
    <inkml:brush xml:id="br0">
      <inkml:brushProperty name="width" value="0.05" units="cm"/>
      <inkml:brushProperty name="height" value="0.05" units="cm"/>
      <inkml:brushProperty name="color" value="#FF0066"/>
    </inkml:brush>
  </inkml:definitions>
  <inkml:trace contextRef="#ctx0" brushRef="#br0">185 106 8058,'-27'-34'1279,"15"20"141,1 0 0,-16-29 1,32 57 6117,-3-7-7389,0 0-1,1 0 1,0 0 0,6 11-1,58 80 1318,30 47 170,-94-139-1580,0 0 0,0 0 0,-1 1 0,0-1 0,0 1 0,-1-1 0,1 1 0,-2 0 0,1 0 0,-1-1 0,0 10 0,0-13-26,-1 1 0,1-1 0,-1 0 0,1 0 0,-1 1 0,0-1 0,0 0 0,-1 0 0,1 0-1,-1 0 1,1 0 0,-1 0 0,0-1 0,0 1 0,0 0 0,0-1 0,-1 0 0,1 1 0,-1-1 0,1 0 0,-1 0 0,0-1 0,0 1 0,-3 1 0,3-1-6,-16 6 64,0-1 0,0 0 1,-1-1-1,1-1 0,-1-1 0,-1-1 0,-20 0 0,-46-6-67,86 3-202,21-12-8720,-11 10 7581,13-4 133</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14.218"/>
    </inkml:context>
    <inkml:brush xml:id="br0">
      <inkml:brushProperty name="width" value="0.05" units="cm"/>
      <inkml:brushProperty name="height" value="0.05" units="cm"/>
      <inkml:brushProperty name="color" value="#FF0066"/>
    </inkml:brush>
  </inkml:definitions>
  <inkml:trace contextRef="#ctx0" brushRef="#br0">33 398 7570,'-11'5'2164,"-10"8"7758,30-16-9751,0 0-1,0-1 1,-1 0 0,0 0-1,1-1 1,-1 0 0,-1 0-1,15-13 1,7-6 196,96-65 1214,105-81 1238,-207 151-2139,2 1 0,49-27 0,-79 54-2492,-5 9-5036,6-9 4169</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19.787"/>
    </inkml:context>
    <inkml:brush xml:id="br0">
      <inkml:brushProperty name="width" value="0.05" units="cm"/>
      <inkml:brushProperty name="height" value="0.05" units="cm"/>
      <inkml:brushProperty name="color" value="#FF0066"/>
    </inkml:brush>
  </inkml:definitions>
  <inkml:trace contextRef="#ctx0" brushRef="#br0">16 178 6353,'-13'-7'3369,"10"6"-648,8 1-1377,1-4 1449,-6 3-1425,0-1-280,13-7-168,1-1-432,45-47-144,-37 45-216,-5-2-80,4 2-424,-7 0-304,-1 1-1032,6 3-457,7-10 1305</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20.189"/>
    </inkml:context>
    <inkml:brush xml:id="br0">
      <inkml:brushProperty name="width" value="0.05" units="cm"/>
      <inkml:brushProperty name="height" value="0.05" units="cm"/>
      <inkml:brushProperty name="color" value="#FF0066"/>
    </inkml:brush>
  </inkml:definitions>
  <inkml:trace contextRef="#ctx0" brushRef="#br0">1 81 9050,'32'-62'3537,"-31"61"-3269,-1-1 0,1 1 0,0 0 0,-1 0 0,1 0 0,0 0 0,0-1 0,0 1 0,0 0 0,0 1 0,0-1 0,0 0 0,0 0 0,1 0 0,-1 1 0,2-2 0,-2 2-174,1 0 1,-1 0-1,1 0 1,-1 0-1,1 0 1,-1 0-1,1 0 0,-1 1 1,1-1-1,-1 0 1,1 1-1,-1-1 0,0 1 1,1 0-1,1 1 1,3 1 644,8 3-427,-1 1-1,0 0 0,0 1 0,-1 1 0,0 0 0,-1 0 0,0 1 0,18 21 0,-11-8-212,0 0 0,-1 2 0,20 39 0,-30-51-86,-2-1 0,0 1 1,0 0-1,-1 0 0,-1 1 0,0-1 1,-1 1-1,-1-1 0,1 21 0,-2-29-3,-1 0 0,1 0 0,-1 0 0,0-1 0,0 1 0,0 0 0,0 0 0,-1 0 0,0-1 0,0 1 0,0-1 0,-1 0 0,0 1 0,0-1-1,0 0 1,0-1 0,0 1 0,-1 0 0,1-1 0,-1 0 0,0 0 0,0 0 0,0 0 0,-1-1 0,1 0 0,-1 0 0,1 0 0,-1 0 0,-5 1 0,4-1 49,0 0 0,-1-1 0,1 0 0,-1 0 0,0 0 1,1-1-1,-1 0 0,0 0 0,1-1 0,-8-1 1,11 1-122,1 0 1,0 0 0,-1 0 0,1 0 0,0-1-1,-1 1 1,1-1 0,0 1 0,0-1-1,0 0 1,0 0 0,1 0 0,-1 0 0,0 0-1,1 0 1,0 0 0,-1-1 0,1 1 0,0-1-1,0 1 1,0-1 0,0 1 0,1-1 0,-1 1-1,1-1 1,0 1 0,-1-6 0,2-60-5667,1 34 4614</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20.571"/>
    </inkml:context>
    <inkml:brush xml:id="br0">
      <inkml:brushProperty name="width" value="0.05" units="cm"/>
      <inkml:brushProperty name="height" value="0.05" units="cm"/>
      <inkml:brushProperty name="color" value="#FF0066"/>
    </inkml:brush>
  </inkml:definitions>
  <inkml:trace contextRef="#ctx0" brushRef="#br0">41 51 9778,'-24'-12'4153,"15"5"-2473,4-1-55,2 1-569,8 2-408,1 0-384,-1 2-208,17 0-5289</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21.009"/>
    </inkml:context>
    <inkml:brush xml:id="br0">
      <inkml:brushProperty name="width" value="0.05" units="cm"/>
      <inkml:brushProperty name="height" value="0.05" units="cm"/>
      <inkml:brushProperty name="color" value="#FF0066"/>
    </inkml:brush>
  </inkml:definitions>
  <inkml:trace contextRef="#ctx0" brushRef="#br0">60 72 6377,'-3'2'870,"0"0"0,0 1 0,-1 0-1,2-1 1,-1 1 0,0 0 0,0 0-1,-2 5 1,-14 34 2303,16-32-2845,0-1 1,1 1 0,1 1 0,0-1-1,0 0 1,1 17 0,0-24-262,0 1 1,1-1 0,-1 1-1,1-1 1,0 1 0,0-1-1,0 0 1,0 1-1,0-1 1,1 0 0,0 0-1,-1 0 1,1 0-1,0 0 1,1-1 0,-1 1-1,0 0 1,5 3-1,-4-5-20,0 1-1,0-1 0,0 1 1,0-1-1,1 0 0,-1 0 0,1 0 1,-1-1-1,0 1 0,1-1 1,-1 0-1,1 0 0,-1 0 0,1 0 1,4-2-1,3 0 10,-1-1-1,0 0 1,0-1-1,0 0 1,-1 0 0,1-1-1,-1 0 1,0-1-1,0 0 1,15-15-1,-21 18-29,1-1 0,-1 1 0,1-1 0,-1 0 0,-1-1 0,1 1 0,0 0 0,-1-1 0,0 1 0,0-1 0,0 0 0,1-6 0,-3 9-14,0 0-1,0-1 0,0 1 1,0 0-1,-1-1 0,1 1 1,-1 0-1,1 0 0,-1-1 1,0 1-1,0 0 0,0 0 1,0 0-1,0 0 0,0 0 1,0 0-1,-1 0 0,1 1 1,-1-1-1,0 0 1,1 1-1,-1-1 0,0 1 1,0 0-1,0-1 0,0 1 1,0 0-1,-3-1 0,-6-3-167,-1 1-1,0 0 1,-1 0-1,1 2 1,0-1-1,-1 2 1,1-1-1,-1 2 1,-20 1-1,31-1 58,-6-2-1635,9-1-258,0-2-1340,-1 3 2051</inkml:trace>
  <inkml:trace contextRef="#ctx0" brushRef="#br0" timeOffset="1">329 0 8290,'0'15'3841,"3"4"-1393,-1 0-271,6 0-265,11-2-416,-3 2-648,0-5-239,4-1-329,-15-4-128,9-4-200,-4-3-248,1-5-625,1-5-423,-7-8-816,1 0-305,4 0 1537</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21.412"/>
    </inkml:context>
    <inkml:brush xml:id="br0">
      <inkml:brushProperty name="width" value="0.05" units="cm"/>
      <inkml:brushProperty name="height" value="0.05" units="cm"/>
      <inkml:brushProperty name="color" value="#FF0066"/>
    </inkml:brush>
  </inkml:definitions>
  <inkml:trace contextRef="#ctx0" brushRef="#br0">187 64 6777,'-144'-44'3201,"130"46"-832,-2-1-729,8-2-336,3 1-256,5-4-543,0 3-361,0-1-977,16-3-599,17-4 800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21.784"/>
    </inkml:context>
    <inkml:brush xml:id="br0">
      <inkml:brushProperty name="width" value="0.05" units="cm"/>
      <inkml:brushProperty name="height" value="0.05" units="cm"/>
      <inkml:brushProperty name="color" value="#FF0066"/>
    </inkml:brush>
  </inkml:definitions>
  <inkml:trace contextRef="#ctx0" brushRef="#br0">108 249 7386,'4'8'2300,"3"10"2161,-7-17-4343,0-1 0,0 1 1,0-1-1,0 1 0,-1-1 0,1 1 0,0-1 1,0 0-1,0 1 0,-1-1 0,1 1 0,0-1 1,0 0-1,-1 1 0,1-1 0,0 1 0,-1-1 1,1 0-1,0 0 0,-1 1 0,1-1 0,0 0 1,-1 1-1,1-1 0,-1 0 0,1 0 0,-1 0 1,1 0-1,0 1 0,-1-1 0,1 0 0,-1 0 1,1 0-1,-1 0 0,1 0 0,-1 0 0,0 0 1,-76 3 526,76-3-641,0 0 1,0-1-1,0 1 0,-1 0 1,1 0-1,0 0 1,0-1-1,0 1 0,0-1 1,0 1-1,-1-1 0,1 1 1,0-1-1,0 1 0,0-1 1,1 0-1,-1 0 0,0 0 1,0 1-1,0-1 0,0 0 1,1 0-1,-1 0 0,0 0 1,1 0-1,-1 0 0,1-1 1,-1 1-1,1 0 0,0 0 1,-1 0-1,1 0 0,0 0 1,0-1-1,0 1 0,0 0 1,0 0-1,0 0 0,0-1 1,0 1-1,0 0 0,1 0 1,-1 0-1,0-1 0,1 1 1,-1 0-1,1 0 0,-1 0 1,1 0-1,0 0 0,-1 0 1,1 0-1,0 0 0,1-1 1,6-2-7,-1 1 0,1 0 0,0 0 0,0 0 0,0 1 1,0 1-1,0-1 0,0 1 0,0 0 0,12 1 0,-8 0 0,0-1 0,0 0 0,22-6-1,-27 5 117,-1-1 0,1 0 0,0 0-1,-1-1 1,1 1 0,7-8 0,-11 9 8,-1 0 0,1 0 0,0-1 1,-1 1-1,0-1 0,1 0 0,-1 1 1,0-1-1,0 0 0,-1-1 0,1 1 1,-1 0-1,1 0 0,0-5 0,-2 6-78,0 0 0,0 1-1,-1-1 1,1 0 0,-1 1 0,1-1-1,-1 1 1,1-1 0,-1 0-1,0 1 1,0-1 0,0 1-1,0 0 1,0-1 0,0 1 0,0 0-1,0 0 1,-1 0 0,1-1-1,0 1 1,-1 0 0,-1 0-1,-39-23-295,32 18-125,8 5-43,-1-3-2916,4 0 802,-1 2 1344</inkml:trace>
  <inkml:trace contextRef="#ctx0" brushRef="#br0" timeOffset="1">273 1 8210,'87'0'4065,"-79"17"-1881,0 0-207,3 4-185,1-5-568,6 3-224,1 0-496,-3-2-175,1-3-201,-9-6-88,1-4-424,-1-4-337,-3-12-3496,-2 3 3281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41.765"/>
    </inkml:context>
    <inkml:brush xml:id="br0">
      <inkml:brushProperty name="width" value="0.05" units="cm"/>
      <inkml:brushProperty name="height" value="0.05" units="cm"/>
      <inkml:brushProperty name="color" value="#FF0066"/>
    </inkml:brush>
  </inkml:definitions>
  <inkml:trace contextRef="#ctx0" brushRef="#br0">1 45 2008,'0'-26'7393,"0"9"-9959,0 15 1548</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22.186"/>
    </inkml:context>
    <inkml:brush xml:id="br0">
      <inkml:brushProperty name="width" value="0.05" units="cm"/>
      <inkml:brushProperty name="height" value="0.05" units="cm"/>
      <inkml:brushProperty name="color" value="#FF0066"/>
    </inkml:brush>
  </inkml:definitions>
  <inkml:trace contextRef="#ctx0" brushRef="#br0">18 0 9090,'-14'7'3425,"11"-1"-2665,3-4-288,9-2-472,5-2-432,12-6 224</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22.669"/>
    </inkml:context>
    <inkml:brush xml:id="br0">
      <inkml:brushProperty name="width" value="0.05" units="cm"/>
      <inkml:brushProperty name="height" value="0.05" units="cm"/>
      <inkml:brushProperty name="color" value="#FF0066"/>
    </inkml:brush>
  </inkml:definitions>
  <inkml:trace contextRef="#ctx0" brushRef="#br0">0 177 7850,'20'63'8702,"-1"-2"-4782,-17-68-3773,0 1-1,0-1 1,1 1-1,6-12 1,6-5-123,-10 17-22,-1 0 0,0 0 0,0 0 0,-1-1 0,0 1 0,0-1 0,0 0 0,2-10 0,-5 15-2,1-1 0,0 0 1,-1 0-1,1 1 0,1-1 0,-1 1 0,0-1 0,1 1 0,-1-1 0,1 1 1,-1 0-1,1-1 0,0 1 0,0 0 0,0 0 0,1 0 0,2-1 1,-3 2-7,0 0 0,1 1 0,-1-1 0,0 1 0,1-1 0,-1 1 0,0 0 0,0 0 0,1 0 0,-1 1 0,0-1 0,1 0 0,-1 1 0,0 0 0,0-1 0,0 1 0,1 0 0,-1 0 0,0 0 0,0 0 0,2 3 0,4 0-66,-2 0-652,0 0 1,0 0-1,0-1 0,0 0 0,1 0 0,-1-1 1,1 0-1,0 0 0,13 2 0,3-6-681</inkml:trace>
  <inkml:trace contextRef="#ctx0" brushRef="#br0" timeOffset="1">327 87 6881,'25'-53'2909,"-24"52"-2773,-1 0 0,0 0 0,0 0-1,0 0 1,0 0 0,0 0 0,0 0 0,0 0 0,0 0 0,0 0-1,0 0 1,-1 0 0,1 0 0,0 0 0,-1 0 0,1 0-1,-1 0 1,1 0 0,-1 0 0,0 0 0,1 0 0,-1 1-1,0-1 1,1 0 0,-1 0 0,0 1 0,0-1 0,0 1 0,1-1-1,-1 0 1,0 1 0,0 0 0,0-1 0,0 1 0,0 0-1,0-1 1,-2 1 0,2-1 110,-1 1-1,0-1 1,1 1 0,-1-1 0,0 1-1,1 0 1,-1 0 0,0 0-1,1 0 1,-1 0 0,0 0-1,0 0 1,1 0 0,-1 1-1,0-1 1,1 1 0,-1-1 0,-2 2-1,5-1-201,-1 0-1,0 1 1,0-1-1,1 0 1,-1 0-1,1 0 1,-1 1 0,1-1-1,-1 0 1,1 0-1,0 0 1,-1 0-1,1 0 1,0 0-1,0 0 1,0 0 0,0 0-1,0-1 1,0 1-1,0 0 1,1 0-1,0 1 1,151 113 825,-107-84-141,-3 2 1,54 51 0,-87-74-614,-2 0 1,1 1-1,-2 1 1,1-1-1,-1 1 0,-1 0 1,0 1-1,6 19 0,-11-28-94,0 1 0,0-1 0,0 1-1,-1 0 1,1-1 0,-1 1 0,0 0-1,0 0 1,-1-1 0,0 1 0,1 0-1,-3 5 1,1-7-13,1 0-1,-1 0 1,1 0-1,-1 0 1,0-1-1,0 1 1,-1 0-1,1-1 1,0 0 0,-1 1-1,0-1 1,1 0-1,-1-1 1,0 1-1,0 0 1,0-1-1,0 1 1,0-1 0,-4 1-1,2 0 35,0-1 0,0 1 1,0-1-1,0 0 0,0-1 0,0 1 0,0-1 1,0 0-1,-1-1 0,1 1 0,0-1 1,0 0-1,0 0 0,0 0 0,0-1 0,1 0 1,-1 0-1,0 0 0,1 0 0,-1-1 0,1 0 1,0 1-1,-5-6 0,3 3-19,1-1 1,0 0-1,1 0 1,-1 0-1,1-1 1,0 0-1,1 1 1,0-1-1,0 0 1,0-1-1,1 1 1,0-1-1,0 1 0,1-1 1,-1-8-1,2 5-71,0-1 0,0 1 0,1-1 0,1 1 0,-1 0-1,2 0 1,0 0 0,0 0 0,1 0 0,9-17 0,1 2-1406,2 1 1,35-43-1,-34 43 688</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23.088"/>
    </inkml:context>
    <inkml:brush xml:id="br0">
      <inkml:brushProperty name="width" value="0.05" units="cm"/>
      <inkml:brushProperty name="height" value="0.05" units="cm"/>
      <inkml:brushProperty name="color" value="#FF0066"/>
    </inkml:brush>
  </inkml:definitions>
  <inkml:trace contextRef="#ctx0" brushRef="#br0">1 0 13411,'12'5'6193,"-2"3"-3544,-12-2 936,-3-9-3537,5 2-913,0-1 561</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36.320"/>
    </inkml:context>
    <inkml:brush xml:id="br0">
      <inkml:brushProperty name="width" value="0.05" units="cm"/>
      <inkml:brushProperty name="height" value="0.05" units="cm"/>
      <inkml:brushProperty name="color" value="#FF0066"/>
    </inkml:brush>
  </inkml:definitions>
  <inkml:trace contextRef="#ctx0" brushRef="#br0">3 1 11274,'5'44'4097,"-13"-36"-3008,10 4-793,-4-13-192</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39.551"/>
    </inkml:context>
    <inkml:brush xml:id="br0">
      <inkml:brushProperty name="width" value="0.05" units="cm"/>
      <inkml:brushProperty name="height" value="0.05" units="cm"/>
      <inkml:brushProperty name="color" value="#FF0066"/>
    </inkml:brush>
  </inkml:definitions>
  <inkml:trace contextRef="#ctx0" brushRef="#br0">271 642 6713,'-16'2'9931,"26"3"-6749,10 0-3851,8-2 1330,52-2 0,20 1 294,-72 0-730,-1-1 0,1-2-1,-1-1 1,0-1 0,32-7 0,129-44 849,-70 18-354,-118 36-720,27-7 69,0-2 0,-1 0 0,30-16-1,-51 23-32,1-1 1,-1 0-1,0 0 0,0 0 0,0-1 1,-1 0-1,1 0 0,-1 0 0,0 0 1,0-1-1,0 1 0,-1-1 0,0 0 1,0 0-1,0 0 0,0-1 0,-1 1 1,0-1-1,0 1 0,0-1 0,1-10 0,-3 11-19,0 1 0,-1-1 0,1 0 0,-1 1 0,0-1 0,0 1 0,-1 0-1,1-1 1,-1 1 0,0 0 0,0 0 0,-1 0 0,1 0 0,-1 0 0,-5-5-1,-5-6-19,-1 2 0,-24-19 0,-6-7 12,6-1 10,20 19-5,-2 0 0,-1 1 0,-27-20 0,33 30 32,1 0 0,-1 0 0,0 2 0,-1 0 0,0 0 0,0 2 0,-1 0 0,-22-5 0,22 8-39,0 1-1,0 0 0,0 2 0,0 0 1,0 0-1,0 2 0,0 0 0,0 1 1,-21 7-1,-100 19 25,-13 4-33,133-27-3,-1 1 1,1 0-1,0 1 1,1 1-1,-30 20 0,28-16 1,1 0 0,1 2-1,0 0 1,1 1-1,-16 21 1,28-33 4,1 1 1,0 0-1,0 0 0,0 0 1,0 0-1,1 1 0,0-1 1,0 1-1,1-1 0,0 1 1,0 0-1,0-1 0,0 1 1,1 0-1,0 0 1,0 0-1,1-1 0,-1 1 1,1 0-1,1 0 0,-1-1 1,1 1-1,0-1 0,0 0 1,5 9-1,1 0 106,1-1 1,0 0-1,1 0 0,0-1 1,1 0-1,0-1 1,1-1-1,18 14 0,-11-11 118,1-1-1,1-1 1,0-1-1,1 0 1,24 6-1,6-2-11,1-3 1,0-2-1,0-3 0,69 1 0,6 3-3226,-63-5 1763</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46.317"/>
    </inkml:context>
    <inkml:brush xml:id="br0">
      <inkml:brushProperty name="width" value="0.05" units="cm"/>
      <inkml:brushProperty name="height" value="0.05" units="cm"/>
      <inkml:brushProperty name="color" value="#FF0066"/>
    </inkml:brush>
  </inkml:definitions>
  <inkml:trace contextRef="#ctx0" brushRef="#br0">196 283 3921,'-5'-5'3920,"-3"-3"679,7 7-4368,0 0 0,0-1 0,0 1 0,0 0 0,0-1 0,1 1 0,-1 0 0,1-1 0,-1 1 0,1 0 0,-1-1 0,1 1 0,0-1 0,0 1 0,0-1 0,0-1 0,-3-2 150,-2 11-190,-4 12-18,-18 97 151,25-109-297,0 0 1,0 1-1,-1-1 1,-5 9-1,-4 9 336,8-21-32,-2 3-235,-16 115 321,14-91-376,2-1-1,1 1 1,-2 59 0,5-63 56,-1-1 0,-1-1 1,-10 34-1,4-14-54,7-29-40,0 0 1,1 1-1,1-1 1,0 1-1,2-1 0,1 19 1,-1-6-3,-1-23 22,0 1 0,0-1-1,1 1 1,0-1 0,2 10-1,8 64 178,-2-48-207,15 33 5,53 74 133,-75-135-134,0 1 0,0-1 1,0 1-1,0-1 1,1 0-1,-1 0 1,1 0-1,0-1 0,0 1 1,0-1-1,0 1 1,1-1-1,-1 0 1,1 0-1,-1-1 0,1 1 1,0-1-1,-1 1 1,1-1-1,0 0 0,0-1 1,0 1-1,0-1 1,0 1-1,0-1 1,0 0-1,0-1 0,7-1 1,-4 1 22,0 0-1,1-1 1,-1-1 0,0 1 0,6-4 0,-8 4-11,0 0 1,0 1 0,0 0 0,0 0-1,0 0 1,7 0 0,-8 1-13,0 0 1,0 0-1,1-1 0,-1 0 0,0 0 1,0 0-1,0 0 0,0-1 1,0 1-1,0-1 0,4-3 1,22-14 26,2 0 0,58-24 0,-78 36 17,0-1 0,0 0 0,-1-1 0,0 0 0,-1-1 0,15-16 0,-5 5 70,-8-10 199,3 5-134,-1 0 0,-2-2 0,0 1 0,9-38 0,-6-5 117,10-32-189,-21 85-93,-1 0-1,-1 0 0,0 0 0,-1 0 0,-1-18 0,2-29 100,-2 43-50,-1-1-1,-1 1 0,-8-41 1,-1-14-61,2 29-6,6 38 4,1-1 0,0 0 0,-1-18-1,2 21 5,0 0 0,0-1-1,-1 1 1,0 1-1,0-1 1,-1 0-1,0 0 1,0 1-1,-6-9 1,-12-29 1,-1-8-24,-6-19-5,27 66 27,-2 0 0,1 0 0,0 0 0,-1 0 0,0 1 0,0-1 0,0 1 0,-1 0 0,1 0-1,-1 0 1,0 0 0,0 1 0,-1-1 0,1 1 0,-1 0 0,1 1 0,-1-1 0,0 1 0,0 0 0,0 0 0,-6-1 0,2 0 3,1 0-1,0-1 1,-1 0 0,-9-6 0,10 5 0,0 1 1,0 0 0,-1 0-1,-11-3 1,-39-15 13,51 20 0,6 1-11,-1 0 0,0 1 0,1-1 0,-1 1 1,0-1-1,0 1 0,1 0 0,-1 0 0,0 0 1,0 0-1,0 1 0,1-1 0,-1 1 0,-3 0 0,3 0-5,0 0 0,0-1 0,0 1 0,0-1 0,-1 0 0,1 0 0,0 0 0,0 0 0,-5-1 0,6 0-1,-1 0 0,0 1 0,0 0 0,0 0 0,0 0 0,0 0 0,1 0 1,-1 1-1,0-1 0,0 1 0,0-1 0,-4 3 0,5-2-2,0 1-1,0-1 0,0 1 1,0 0-1,0 0 1,1 0-1,-1 0 1,0 0-1,1 0 1,-1 0-1,1 1 1,0-1-1,-1 3 0,-12 19-10,12-20 14,-7 9 26,-1 1 1,0-1-1,-22 22 1,28-31-62,-1 1 0,1 0 0,1 0 1,-1 0-1,1 1 0,0-1 0,0 1 1,0-1-1,1 1 0,0 0 0,0 0 1,1 0-1,-1 1 0,1-1 1,1 0-1,-1 9 0,3-3-1349,10-3 540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53.903"/>
    </inkml:context>
    <inkml:brush xml:id="br0">
      <inkml:brushProperty name="width" value="0.05" units="cm"/>
      <inkml:brushProperty name="height" value="0.05" units="cm"/>
      <inkml:brushProperty name="color" value="#FF0066"/>
    </inkml:brush>
  </inkml:definitions>
  <inkml:trace contextRef="#ctx0" brushRef="#br0">53 139 6185,'-3'0'489,"1"-1"-157,-1 1 0,1 0 1,-1-1-1,1 0 0,-1 1 0,1-1 1,-1 0-1,1 0 0,0 0 0,0-1 0,-1 1 1,1 0-1,0-1 0,0 0 0,1 1 0,-1-1 1,0 0-1,0 0 0,1 0 0,-1 0 1,1 0-1,0 0 0,-2-3 0,4 1 2160,7 10 516,142 164-311,-132-148-2492,-10-12-150,0 0 0,1 0-1,0-1 1,1 0 0,0 0 0,0-1 0,16 9 0,-26-17-53,-1 0 1,1-1-1,0 1 1,0 0-1,0 0 1,0 0-1,0 0 1,0-1-1,0 1 1,0 0-1,0 0 1,0 0-1,0 0 1,0-1-1,0 1 1,0 0-1,0 0 1,1 0-1,-1 0 1,0-1 0,0 1-1,0 0 1,0 0-1,0 0 1,0 0-1,0-1 1,0 1-1,1 0 1,-1 0-1,0 0 1,0 0-1,0 0 1,0 0-1,0 0 1,1 0-1,-1-1 1,0 1-1,0 0 1,0 0-1,0 0 1,1 0-1,-1 0 1,0 0-1,0 0 1,0 0-1,1 0 1,-1 0-1,0 0 1,0 0-1,0 0 1,0 0-1,1 0 1,-1 0 0,0 0-1,0 1 1,0-1-1,0 0 1,1 0-1,-1 0 1,0 0-1,0 0 1,0 0-1,0 0 1,0 0-1,1 1 1,-10-19 172,4 10-190,-2-8 15,-1 0 1,-1 1-1,-16-23 0,15 25-13,1 0 1,1 0 0,1-1 0,0 0-1,-8-21 1,14 30 8,-1 0 0,1-1 0,0 1 0,0 0 0,1 0-1,0-1 1,0 1 0,0 0 0,1 0 0,-1-1 0,1 1 0,0 0 0,4-10 0,-3 12-34,-1 0 0,1-1 1,0 1-1,-1 1 0,2-1 0,-1 0 1,0 0-1,0 1 0,1-1 1,0 1-1,-1 0 0,1 0 0,0 0 1,0 0-1,0 0 0,0 1 0,0-1 1,1 1-1,-1 0 0,7-1 1,96-26-6876,-85 24 5873</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54.369"/>
    </inkml:context>
    <inkml:brush xml:id="br0">
      <inkml:brushProperty name="width" value="0.05" units="cm"/>
      <inkml:brushProperty name="height" value="0.05" units="cm"/>
      <inkml:brushProperty name="color" value="#FF0066"/>
    </inkml:brush>
  </inkml:definitions>
  <inkml:trace contextRef="#ctx0" brushRef="#br0">144 1 8442,'0'0'312,"-1"0"1,0-1-1,1 1 1,-1 0-1,1 0 0,-1 0 1,0 0-1,1 0 1,-1 0-1,1 0 1,-1 0-1,1 0 1,-1 0-1,0 1 0,1-1 1,-1 0-1,1 0 1,-1 0-1,1 1 1,-1-1-1,0 1 0,-15 11 2985,-1 4-2711,-24 33 1,27-32-385,7-8-29,0 0 0,1 0 0,-8 15 0,13-22-139,0 1-1,0-1 1,0 1 0,0-1 0,0 1-1,0 0 1,1-1 0,-1 1 0,1 0-1,0-1 1,0 1 0,0 0 0,0-1-1,0 1 1,1 0 0,0 3 0,0-6-32,-1 1 0,1 0 1,-1 0-1,1-1 1,0 1-1,-1-1 1,1 1-1,0 0 0,0-1 1,-1 1-1,1-1 1,0 0-1,0 1 1,0-1-1,0 0 0,-1 1 1,1-1-1,0 0 1,0 0-1,0 0 1,0 0-1,0 0 0,0 0 1,0 0-1,0 0 1,0 0-1,-1 0 1,1 0-1,0-1 0,0 1 1,1-1-1,28-12-197,-26 11 160,0 0 0,0-1 0,-1 1 0,1-1 1,-1 0-1,0 0 0,0 0 0,0-1 0,0 1 0,0-1 0,-1 1 0,1-1 0,-1 0 0,0 0 0,0 0 0,-1 0 0,1-1 0,-1 1 0,0 0 1,0-1-1,-1 1 0,1 0 0,-1-1 0,0 1 0,0-6 0,5-9 25,-4 17 57,0 1 0,0 0 0,-1 0 0,1-1 1,-1 1-1,1-1 0,-1 1 0,0 0 0,1-1 0,-1 1 0,0-1 1,0 1-1,0-1 0,0 1 0,-1-2 583,25 7 347,10 6-847,-30-7-150,1-1 1,-1-1-1,1 1 0,0-1 1,0 0-1,-1 0 0,1 0 1,0 0-1,0-1 0,0 0 1,0 0-1,0 0 0,0-1 0,-1 1 1,10-4-1,-8 1-649,0-1-1,-1 0 1,1 0 0,-1 0 0,0-1-1,0 1 1,4-7 0,5-4-352</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54.786"/>
    </inkml:context>
    <inkml:brush xml:id="br0">
      <inkml:brushProperty name="width" value="0.05" units="cm"/>
      <inkml:brushProperty name="height" value="0.05" units="cm"/>
      <inkml:brushProperty name="color" value="#FF0066"/>
    </inkml:brush>
  </inkml:definitions>
  <inkml:trace contextRef="#ctx0" brushRef="#br0">0 81 7682,'20'35'8196,"23"9"-3515,-7-6-2881,-32-38-1750,-3-7-11,-2-18-1,1 15-41,-2-16 9,0 11-3,1 0-1,0 0 0,1 1 1,1-1-1,3-18 0,-4 32 1,1-1 0,-1 1 0,0 0 0,1 0 0,-1 0 0,0 0 0,1 0 0,-1 0-1,1 0 1,-1 0 0,1 0 0,0 1 0,-1-1 0,1 0 0,0 0 0,0 0 0,0 1-1,0-1 1,-1 0 0,1 1 0,0-1 0,0 1 0,0-1 0,0 1 0,0 0 0,2-1-1,-1 1 22,0 0 0,0 0-1,0 0 1,1 0-1,-1 1 1,0-1 0,0 1-1,0-1 1,0 1 0,0 0-1,0 0 1,3 2-1,6 4 168,0 0-1,0 2 1,13 12 0,-21-18-141,8 6 110,1 1 1,19 11-1,-27-18-489,1 0-1,0-1 0,0 1 1,1-1-1,-1 0 0,0-1 1,1 1-1,-1-1 0,10 1 1,-14-2 122,0 0 0,0 0 1,0-1-1,0 1 0,0 0 1,0-1-1,0 1 0,0 0 0,0-1 1,0 1-1,-1-1 0,1 0 1,0 1-1,0-1 0,-1 0 0,1 1 1,0-1-1,-1 0 0,1 0 1,0-1-1,10-19-935</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55.235"/>
    </inkml:context>
    <inkml:brush xml:id="br0">
      <inkml:brushProperty name="width" value="0.05" units="cm"/>
      <inkml:brushProperty name="height" value="0.05" units="cm"/>
      <inkml:brushProperty name="color" value="#FF0066"/>
    </inkml:brush>
  </inkml:definitions>
  <inkml:trace contextRef="#ctx0" brushRef="#br0">104 273 8978,'-3'6'1077,"-7"16"1619,1 0 1,-10 41-1,18-59-2592,0 0 0,0 0-1,0 1 1,0-1 0,1 0 0,0 1-1,0-1 1,0 0 0,0 1 0,1-1 0,0 0-1,0 1 1,0-1 0,0 0 0,0 0 0,1 0-1,0 0 1,0 0 0,0 0 0,0 0-1,1-1 1,3 5 0,-5-7-109,1 0-1,-1 0 1,0 0-1,0 0 1,0 0-1,1 0 1,-1 0-1,1-1 1,-1 1-1,0 0 1,1-1-1,-1 1 1,1-1-1,0 0 1,-1 1-1,1-1 0,-1 0 1,1 0-1,-1 0 1,1 0-1,-1 0 1,1-1-1,0 1 1,-1 0-1,1-1 1,-1 1-1,1-1 1,-1 1-1,0-1 1,1 0-1,-1 0 1,1 1-1,-1-1 1,0 0-1,0 0 1,0 0-1,0 0 1,1-1-1,0-1 1,2-2-27,-1 1 1,0-1-1,-1 1 0,1-1 1,-1 0-1,0 0 0,0 0 1,0-1-1,-1 1 1,1-8-1,-1-5 4,-1-1 1,-1 1 0,0-1-1,-2 1 1,0 0-1,-1 0 1,-1 0-1,-13-33 1,0 10-26,-2 0-1,-34-53 1,48 85 68,4 5 19,0 0 1,0 1-1,-1-1 0,1 1 1,-1 0-1,0-1 1,0 1-1,0 0 1,-5-3-1,8 6-3,-1 1 0,1-1 0,0 0 1,0 1-1,-1-1 0,1 0 0,0 1 0,0-1 1,0 1-1,0-1 0,-1 1 0,1-1 0,0 0 0,0 1 1,0-1-1,0 1 0,0-1 0,0 0 0,0 1 1,0-1-1,0 1 0,1-1 0,-1 1 0,0-1 0,0 0 1,0 1-1,0-1 0,0 1 0,1-1 0,-1 0 1,0 1-1,1-1 0,6 21 648,4 1-211,2-1-1,0-1 0,1-1 1,1 1-1,24 22 0,-9-13-44,2-1 0,45 31 0,-75-57-453,1 0-1,-1-1 1,0 1-1,0-1 1,1 0-1,-1 0 1,1 0-1,-1 0 1,1 0 0,-1 0-1,1-1 1,0 1-1,-1-1 1,1 0-1,0 0 1,-1 0-1,1 0 1,0 0-1,-1 0 1,1-1-1,-1 0 1,1 1 0,0-1-1,-1 0 1,4-2-1,-4 1-216,1 0 0,0 0-1,-1 0 1,1-1 0,-1 0-1,0 1 1,0-1 0,0 0-1,0 0 1,-1 0 0,1 0-1,-1 0 1,0 0 0,0-1-1,0 1 1,0 0 0,0-1-1,-1 1 1,1-6 0,4-50-4373,-3 28 3421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42.816"/>
    </inkml:context>
    <inkml:brush xml:id="br0">
      <inkml:brushProperty name="width" value="0.05" units="cm"/>
      <inkml:brushProperty name="height" value="0.05" units="cm"/>
      <inkml:brushProperty name="color" value="#FF0066"/>
    </inkml:brush>
  </inkml:definitions>
  <inkml:trace contextRef="#ctx0" brushRef="#br0">22 44 5009,'-20'-44'10686,"18"66"-9892,6 40 315,-4-60-1048,0-1-1,0 1 1,0 0-1,1-1 1,-1 1-1,1-1 1,-1 1-1,1-1 1,-1 1-1,1-1 1,0 0-1,0 1 0,0-1 1,-1 0-1,1 1 1,1-1-1,-1 0 1,0 0-1,0 0 1,0 0-1,1 0 1,-1 0-1,0 0 1,1-1-1,-1 1 1,3 1-1,1-1 156,0 0 0,1-1 0,-1 1 0,0-1 0,0 0 0,7-1 0,13 1 298,-5 2-199,29 5 224,0-2 1,0-2-1,0-2 1,59-7-1,-33-6-150,-32 4-137,1 2 0,-1 1 0,83 4-1,-88 4-12,0-1-1,0-2 1,0-1-1,45-8 1,-18-1 89,1 3 0,128 3 0,-173 7-279,-18-2-44,0 0-1,0-1 1,0 1-1,0 0 1,0-1-1,1 0 1,-1 0 0,0 0-1,0 0 1,0-1-1,4 0 1,-7 1-93,0-1-1,0 1 1,-1-1-1,1 1 1,0-1-1,0 1 1,0 0-1,0-1 1,-1 1-1,1-1 1,0 1-1,0 0 1,-1-1-1,1 1 1,0 0-1,-1-1 1,1 1-1,0 0 1,-1 0-1,1-1 1,-1 1 0,1 0-1,0 0 1,-1 0-1,1-1 1,-1 1-1,1 0 1,-1 0-1,1 0 1,-1 0-1,1 0 1,0 0-1,-1 0 1,0 0-1,-26 1-2361,1 2 0,-41 8-1,13 4 1020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55.638"/>
    </inkml:context>
    <inkml:brush xml:id="br0">
      <inkml:brushProperty name="width" value="0.05" units="cm"/>
      <inkml:brushProperty name="height" value="0.05" units="cm"/>
      <inkml:brushProperty name="color" value="#FF0066"/>
    </inkml:brush>
  </inkml:definitions>
  <inkml:trace contextRef="#ctx0" brushRef="#br0">39 83 6809,'3'-36'1617,"-1"5"3116,-2 44-3191,-1 13 512,2 0 0,5 31 0,-5-51-1929,0 0 0,0 0-1,1 0 1,0-1 0,0 1 0,0 0-1,0-1 1,1 0 0,0 1 0,0-1 0,1 0-1,0-1 1,-1 1 0,1-1 0,8 7 0,-11-10-121,1 0 0,-1 0 0,0 0 1,0-1-1,0 1 0,1-1 0,-1 1 1,0-1-1,1 1 0,-1-1 0,1 0 1,-1 1-1,0-1 0,1 0 0,-1 0 1,1 0-1,-1 0 0,0-1 0,1 1 1,-1 0-1,1 0 0,-1-1 0,0 1 1,1-1-1,-1 1 0,0-1 1,1 0-1,-1 1 0,0-1 0,0 0 1,0 0-1,0 0 0,0 0 0,0 0 1,0 0-1,0 0 0,0 0 0,0 0 1,-1-1-1,1 1 0,0 0 0,-1 0 1,1-1-1,-1 1 0,1-2 0,1-2 9,0 0-1,0-1 0,-1 1 0,0 0 0,0 0 0,0-1 0,0 1 0,-1 0 1,0-1-1,0 1 0,-2-7 0,-1 3 19,0 0-1,-1 0 1,0 0 0,0 0 0,-1 1-1,-1 0 1,1 0 0,-1 0 0,-10-10-1,12 14-131,0 0 0,0 0 0,0 1 0,-1-1 0,1 1-1,-1 0 1,0 0 0,0 0 0,0 0 0,0 1-1,0 0 1,-1 0 0,1 1 0,-1 0 0,1 0-1,-1 0 1,0 0 0,-5 1 0,11 0 25,0 0 1,1 0-1,-1 0 1,0 1-1,0-1 1,0 0-1,1 0 0,-1 0 1,0 0-1,0 1 1,0-1-1,0 0 1,0 0-1,1 1 0,-1-1 1,0 0-1,0 0 1,0 1-1,0-1 1,0 0-1,0 0 0,0 1 1,0-1-1,0 0 1,0 1-1,0-1 1,0 0-1,0 0 0,0 1 1,0-1-1,0 0 1,0 0-1,-1 1 1,1-1-1,0 0 0,0 0 1,0 0-1,0 1 1,0-1-1,-1 0 1,1 0-1,0 0 0,0 1 1,0-1-1,0 0 1,-1 0-1,1 0 1,0 0-1,0 1 0,-1-1 1,1 0-1,0 0 1,0 0-1,-1 0 0,1 0 1,0 0-1,0 0 1,-1 0-1,1 0 1,0 0-1,-1 0 0,1 0 1,11 5-955</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56.224"/>
    </inkml:context>
    <inkml:brush xml:id="br0">
      <inkml:brushProperty name="width" value="0.05" units="cm"/>
      <inkml:brushProperty name="height" value="0.05" units="cm"/>
      <inkml:brushProperty name="color" value="#FF0066"/>
    </inkml:brush>
  </inkml:definitions>
  <inkml:trace contextRef="#ctx0" brushRef="#br0">0 121 10154,'8'67'9459,"-2"-26"-7699,0 44 0,-15-112-1580,7 13-172,0 7 6,1-1-1,0 0 1,0 1-1,0-1 0,1 0 1,0 0-1,1 0 1,0 0-1,0 1 0,0-1 1,1 0-1,0 1 1,5-11-1,-6 16 18,0 1 1,0-1-1,0 1 1,0-1-1,0 1 1,0 0-1,0-1 1,1 1-1,-1 0 1,0 0-1,1 0 1,-1 0-1,1 0 1,-1 0-1,1 0 1,-1 1-1,1-1 1,0 1-1,-1-1 1,1 1-1,0-1 1,-1 1-1,1 0 0,0 0 1,-1 0-1,1 0 1,0 0-1,0 0 1,-1 1-1,1-1 1,0 0-1,-1 1 1,1-1-1,0 1 1,-1 0-1,1-1 1,-1 1-1,1 0 1,-1 0-1,1 0 1,1 2-1,3 2 64,-1 0 0,1 0-1,-1 0 1,0 0 0,-1 1 0,1 0 0,-1 0-1,5 9 1,-4-5-22,-3-7-63,0 0 1,-1-1-1,1 1 1,0 0-1,-1 1 0,0-1 1,0 0-1,0 0 1,0 0-1,0 1 1,-1-1-1,0 0 0,1 5 1,-2-8-18,1 0-1,-1 0 1,1 0-1,0 0 1,-1 0 0,1-1-1,-1 1 1,1 0 0,0 0-1,-1-1 1,1 1 0,0 0-1,-1 0 1,1-1 0,0 1-1,0 0 1,-1-1-1,1 1 1,0-1 0,0 1-1,0 0 1,-1-1 0,1 1-1,0-1 1,0 1 0,0 0-1,0-1 1,0 0-1,-7-36-112,3-1 0,1 0 0,1 0 0,4-38 0,-2 75 118,0 0 0,0 0 0,0 0 0,0 0 0,0 0-1,0 0 1,1 0 0,-1 1 0,0-1 0,0 0 0,1 0-1,-1 0 1,1 0 0,-1 0 0,0 1 0,1-1 0,0 0-1,-1 0 1,1 1 0,-1-1 0,1 0 0,0 1 0,-1-1 0,1 1-1,0-1 1,0 1 0,0-1 0,1 1 1,-1 0-1,1 0 1,-1 0 0,0 0-1,1 0 1,-1 0-1,0 1 1,1-1 0,-1 1-1,0-1 1,1 1 0,-1-1-1,0 1 1,0 0 0,2 1-1,6 5 49,0 0 0,-1 0 0,9 11 0,-15-16-9,-1-1-37,8 10 203,2-1 0,17 15-1,-24-22-199,0-1-1,0 1 0,0-1 0,0 0 0,0 0 1,0-1-1,0 1 0,1-1 0,-1 0 0,0 0 0,1 0 1,7 0-1,-11-11-6830,0-2 4637,3-9 1019</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7:56.657"/>
    </inkml:context>
    <inkml:brush xml:id="br0">
      <inkml:brushProperty name="width" value="0.05" units="cm"/>
      <inkml:brushProperty name="height" value="0.05" units="cm"/>
      <inkml:brushProperty name="color" value="#FF0066"/>
    </inkml:brush>
  </inkml:definitions>
  <inkml:trace contextRef="#ctx0" brushRef="#br0">0 12 7418,'84'-10'13586,"-84"9"-13185</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8:05.450"/>
    </inkml:context>
    <inkml:brush xml:id="br0">
      <inkml:brushProperty name="width" value="0.05" units="cm"/>
      <inkml:brushProperty name="height" value="0.05" units="cm"/>
      <inkml:brushProperty name="color" value="#FF0066"/>
    </inkml:brush>
  </inkml:definitions>
  <inkml:trace contextRef="#ctx0" brushRef="#br0">0 1 6033,'6'4'16892,"23"7"-13564,16 4-5556,-34-12 3822,20 7-832,1-1-1,0-2 1,36 3 0,-68-10-829,1 0 1,0 0-1,-1 1 1,1-1-1,0 0 0,-1 0 1,1 0-1,-1 0 0,1 0 1,0-1-1,-1 1 1,1 0-1,0 0 0,-1 0 1,1 0-1,-1-1 0,1 1 1,0 0-1,-1-1 1,1 1-1,-1 0 0,1-1 1,-1 1-1,1-1 0,-1 1 1,0-1-1,1 1 1,-1-1-1,1 1 0,-1-1 1,0 1-1,1-1 0,-1 1 1,0-1-1,0 0 1,1 0-1,1-5-1305,7-4 28</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8:06.188"/>
    </inkml:context>
    <inkml:brush xml:id="br0">
      <inkml:brushProperty name="width" value="0.05" units="cm"/>
      <inkml:brushProperty name="height" value="0.05" units="cm"/>
      <inkml:brushProperty name="color" value="#FF0066"/>
    </inkml:brush>
  </inkml:definitions>
  <inkml:trace contextRef="#ctx0" brushRef="#br0">77 158 8738,'-72'-12'3731,"72"12"-3643,0 0-1,0 0 1,0 0 0,0 0-1,0 0 1,-1 0-1,1 0 1,0 0-1,0 0 1,0 0-1,0 0 1,0 0 0,-1 0-1,1 0 1,0 0-1,0 0 1,0 0-1,0 0 1,0 0-1,-1 0 1,1-1 0,0 1-1,0 0 1,0 0-1,0 0 1,0 0-1,0 0 1,0 0-1,-1 0 1,1-1 0,0 1-1,0 0 1,0 0-1,0 0 1,0 0-1,0 0 1,0 0-1,0-1 1,0 1 0,0 0-1,0 0 1,0 0-1,0 0 1,0-1-1,0 1 1,0 0-1,0 0 1,0 0 0,8-7 1635,11-3-411,-19 10-1237,42-17 1758,1 3 1,1 2 0,80-12-1,-33 6-686,-63 12-850,16-4 239,-1 2 1,1 1 0,80-1 0,-123 8-548,-1 0 1,1 0-1,-1 0 0,1 0 1,-1 0-1,0 0 1,1 0-1,-1 0 1,1 0-1,-1 0 1,1 0-1,-1 0 1,1 0-1,-1 0 1,1 1-1,-1-1 1,1 0-1,-1 0 1,0 0-1,1 1 1,-1-1-1,1 0 1,-1 0-1,0 1 1,1-1-1,-1 0 0,0 1 1,1-1-1,-1 1 1,0-1-1,0 0 1,1 1-1,-1-1 1,0 1-1,0-1 1,0 1-1,1-1 1,-1 1-1,0-1 1,0 1-1,0-1 1,0 0-1,0 1 1,0-1-1,0 1 1,0 0-1,-14 23-1979,5-9 1721,3 1 42</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8:10.630"/>
    </inkml:context>
    <inkml:brush xml:id="br0">
      <inkml:brushProperty name="width" value="0.05" units="cm"/>
      <inkml:brushProperty name="height" value="0.05" units="cm"/>
      <inkml:brushProperty name="color" value="#FF0066"/>
    </inkml:brush>
  </inkml:definitions>
  <inkml:trace contextRef="#ctx0" brushRef="#br0">29 240 4481,'-5'-1'90,"4"1"76,-1 0 0,1 0 0,-1 0 0,0 0 0,1-1 0,-1 1 0,1-1 0,-1 1 0,1-1 0,-1 1 0,1-1 0,-1 0 1,0-1-1,1 1-21,1 0 1,0 0 0,0 0 0,0 0 0,-1-1-1,1 1 1,0 0 0,1 0 0,-1 0 0,0 0 0,0-1-1,0 1 1,1 0 0,-1 0 0,1 0 0,-1 0-1,1 0 1,-1 0 0,1 0 0,-1 0 0,2-1-1,-2 1 17,1 0-1,-1 1 0,1-1 1,-1 1-1,1-1 0,0 1 1,-1-1-1,1 1 0,0-1 0,-1 1 1,1 0-1,0-1 0,-1 1 1,1 0-1,0 0 0,0 0 0,-1-1 1,1 1-1,0 0 0,0 0 1,-1 0-1,1 0 0,0 0 0,0 0 1,-1 0-1,1 1 0,0-1 1,0 0-1,-1 0 0,1 0 0,0 1 1,-1-1-1,1 0 0,0 1 1,-1-1-1,1 1 0,0-1 1,-1 1-1,1-1 0,-1 1 0,1 0 1,34 32 935,-28-26-1052,0 0 94,0 1 0,0 0 1,-1 1-1,0-1 0,0 1 0,-1 0 0,0 0 0,0 1 0,5 16 0,4 62 396,-10-56-308,1 0-1,11 34 1,-11-49-104,-5-13-79,1 0 0,1 1 0,-1-1 0,0 0-1,1 0 1,3 5 0,-5-8-7,1 0 1,0 0-1,0 0 1,0 0-1,0 0 1,0-1-1,0 1 1,0 0-1,0 0 1,0-1-1,0 1 0,0-1 1,0 1-1,0-1 1,0 0-1,0 1 1,1-1-1,-1 0 1,0 0-1,0 1 1,1-1-1,-1 0 0,0 0 1,0-1-1,0 1 1,1 0-1,1-1 1,8-3 203,0 0 1,-1 0 0,0-1-1,0-1 1,0 0 0,-1 0-1,17-15 1,32-19 48,-49 35-244,0 1 0,1 0 0,-1 1 0,1 0 1,0 1-1,0 0 0,0 1 0,0-1 0,15 2 0,6 1 84,54 10-1,-52-5 29,44 1 0,105-12 1212,230-34-1,-371 32-1196,0-2-1,50-19 1,-38 11-20,-51 17-130,0-1 0,0 0 0,0 0 0,0 0 0,0 0 0,-1 0 0,1 0 0,-1-1 0,1 1 0,-1 0 0,1-1 0,-1 1 0,1-1 0,-1 0 0,0 1 0,0-1 0,0 0 0,0 0 0,0 0 0,-1 1 0,1-1 0,0 0 0,0-4 0,0-4 87,0 0 0,0 0 0,-2-18-1,1-3-145,3-16 36,0 18 13,-1 0 0,-2-1 0,0 1 0,-9-47 0,8 72-6,0 0-1,0 1 0,-1-1 0,0 1 1,0-1-1,0 1 0,0 0 0,0-1 1,-1 1-1,1 0 0,-1 1 0,-3-4 0,4 5-103,1-1-1,-1 1 0,0 0 1,1 0-1,-1 0 0,0 0 1,0 0-1,0 0 0,0 0 0,0 1 1,0-1-1,0 1 0,0-1 1,0 1-1,0 0 0,0 0 0,0 0 1,0 0-1,0 0 0,0 0 1,0 1-1,0-1 0,0 1 1,0-1-1,-2 2 0,2 0-255,1 0 0,-1 0 0,1 0 1,0 0-1,0 1 0,0-1 0,0 0 0,0 0 0,1 1 0,-1-1 0,1 1 0,-1-1 0,1 1 0,0-1 0,0 1 1,0-1-1,1 4 0,-1 1 975,1 16-510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8:11.114"/>
    </inkml:context>
    <inkml:brush xml:id="br0">
      <inkml:brushProperty name="width" value="0.05" units="cm"/>
      <inkml:brushProperty name="height" value="0.05" units="cm"/>
      <inkml:brushProperty name="color" value="#FF0066"/>
    </inkml:brush>
  </inkml:definitions>
  <inkml:trace contextRef="#ctx0" brushRef="#br0">55 14 7458,'-3'-2'467,"1"1"1,-1-1-1,1 1 1,-1 0-1,1-1 1,-1 1-1,0 1 1,0-1-1,0 0 1,1 1-1,-1-1 1,0 1-1,-3 0 1,5 0-381,1 0 1,-1 0-1,0 0 0,1 0 1,-1 1-1,1-1 1,-1 0-1,1 0 0,-1 0 1,1 1-1,-1-1 1,1 0-1,-1 1 0,1-1 1,-1 1-1,1-1 1,-1 0-1,1 1 0,0-1 1,-1 1-1,1-1 1,0 1-1,-1-1 0,1 1 1,0 0-1,-1 1 30,1-1-1,0 1 1,0 0 0,0-1-1,0 1 1,0 0-1,0-1 1,1 1 0,-1-1-1,0 1 1,1 0 0,0-1-1,1 3 1,36 93 2315,47 179 0,-57-124-1657,5 13 45,-26-137-547,1 0 1,2 0-1,22 43 0,-28-63-137,0-1 0,1 0 0,-1-1 1,1 1-1,1-1 0,-1 0 0,1 0 0,0 0 0,0-1 0,1 0 1,-1-1-1,1 1 0,0-1 0,1 0 0,7 3 0,-8-6-29,-1 1-1,1-1 1,-1 1-1,1-2 1,-1 1-1,1-1 1,0 0-1,-1 0 1,1-1 0,0 0-1,-1 0 1,1-1-1,-1 1 1,0-1-1,1-1 1,-1 1-1,0-1 1,10-7-1,-9 5-92,0 0-1,0 0 1,-1 0-1,9-11 0,-13 14-99,0 0-1,0 0 1,-1 0-1,1 0 0,0 0 1,-1-1-1,0 1 0,0-1 1,0 1-1,0-1 0,0 1 1,0-1-1,0 0 1,-1 1-1,0-1 0,1 0 1,-1-4-1,-12-14-501</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8:13.202"/>
    </inkml:context>
    <inkml:brush xml:id="br0">
      <inkml:brushProperty name="width" value="0.05" units="cm"/>
      <inkml:brushProperty name="height" value="0.05" units="cm"/>
      <inkml:brushProperty name="color" value="#FF0066"/>
    </inkml:brush>
  </inkml:definitions>
  <inkml:trace contextRef="#ctx0" brushRef="#br0">9 0 7594,'-7'4'11348,"6"5"-8866,7 18-2389,26 55 1164,-21-58-1185,-1 1-1,-1-1 1,-1 2 0,-2-1-1,6 35 1,-12-59-151,0 0 0,0-1 1,0 1-1,0-1 0,-1 1 0,1 0 1,0-1-1,0 1 0,0 0 1,0-1-1,-1 1 0,1-1 0,0 1 1,-1-1-1,1 1 0,0-1 1,-1 1-1,1-1 0,-1 1 0,1-1 1,-1 1-1,1-1 0,-2 1 1,2-1-79,0 0 0,-1 0 0,1 1 0,0-1 0,-1 0 0,1 0 1,0 0-1,-1 0 0,1 0 0,0-1 0,-1 1 0,1 0 0,0 0 1,-1 0-1,1 0 0,0 0 0,-1 0 0,1 0 0,0-1 0,-1 1 1,1 0-1,0 0 0,0 0 0,-1-1 0,1 1 0,0 0 0,0 0 1,-1-1-1,1 1 0,0 0 0,0-1 0,0 1 0,0 0 0,-1-1 0,1 1 1,0 0-1,0-1 0,0 1 0,0 0 0,0-1 0,0 1 0,0 0 1,0-1-1,0 1 0,0-1 0,-2-12-523</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8:13.712"/>
    </inkml:context>
    <inkml:brush xml:id="br0">
      <inkml:brushProperty name="width" value="0.05" units="cm"/>
      <inkml:brushProperty name="height" value="0.05" units="cm"/>
      <inkml:brushProperty name="color" value="#FF0066"/>
    </inkml:brush>
  </inkml:definitions>
  <inkml:trace contextRef="#ctx0" brushRef="#br0">81 34 7866,'0'-4'1702,"-3"-19"2770,3 23-4397,1 0 0,-1 0 0,0-1 1,0 1-1,0 0 0,0 0 0,0-1 1,0 1-1,-1 0 0,1 0 0,0-1 1,0 1-1,0 0 0,0 0 0,0-1 0,0 1 1,0 0-1,0 0 0,-1-1 0,1 1 1,0 0-1,0 0 0,0 0 0,0 0 1,-1-1-1,1 1 0,0 0 0,0 0 0,0 0 1,-1 0-1,1 0 0,0-1 0,0 1 1,-1 0-1,1 0 0,0 0 0,0 0 0,-1 0 1,1 0-1,0 0 0,0 0 0,-1 0 1,1 0-1,0 0 0,0 0 0,-1 0 1,1 0-1,0 0 0,0 0 0,-1 1 0,1-1 1,0 0-1,0 0 0,-1 0 0,1 0 1,0 0-1,0 1 0,0-1 0,0 0 0,-1 0 1,1 0-1,0 0 0,0 1 0,0-1 1,0 0-1,-1 1 0,-17 36 367,9-24-403,-18 27 74,25-37-103,0 0-1,1 0 1,-1 0-1,1 0 1,0 1-1,0-1 1,0 0-1,1 1 1,-1-1-1,1 1 1,0 5-1,0-8-8,0-1 0,0 1 0,1-1 0,-1 1 0,0-1 0,1 0 0,-1 1 0,1-1 0,-1 0 0,0 1 0,1-1 0,-1 0 0,1 0 0,-1 1 0,1-1 0,-1 0 0,1 0 0,-1 0 0,1 0 0,-1 1 0,1-1 0,-1 0 0,1 0 0,-1 0 0,1 0 0,-1 0 0,2-1 0,15 0 6,-15 1-6,10-2 41,0 0-1,-1-1 1,1-1 0,19-8-1,-31 11-20,1 1 1,-1 0-1,1 0 0,-1 0 0,1-1 1,-1 1-1,1 0 0,-1 0 0,1 0 0,0 0 1,-1 0-1,1 0 0,-1 0 0,1 0 0,-1 0 1,1 0-1,0 0 0,-1 1 0,1-1 1,-1 0-1,1 0 0,-1 0 0,1 1 0,-1-1 1,1 0-1,-1 1 0,1-1 0,-1 0 0,1 1 1,-1-1-1,1 1 0,5 21 573,-5-17-450,-1 1 0,0-1 0,-1 0 0,1 1 0,-1-1 0,-2 9 0,0-7-130,0-1 0,0 1 0,0-1 0,-1 1 0,0-1 0,0 0 0,0 0 0,-1-1 0,-9 10 0,14-16-95,0 1 1,0 0-1,0 0 0,0 0 1,0 0-1,0 0 0,0-1 1,0 1-1,0 0 0,0 0 1,-1 0-1,1 0 0,0 0 1,0 0-1,0-1 0,0 1 1,0 0-1,0 0 1,0 0-1,0 0 0,0 0 1,0 0-1,0 0 0,-1-1 1,1 1-1,0 0 0,0 0 1,0 0-1,0 0 0,0 0 1,0 0-1,-1 0 0,1 0 1,0 0-1,0 0 1,0 0-1,0 0 0,0 0 1,0 0-1,-1 0 0,1 0 1,0 0-1,0 0 0,0 0 1,0 0-1,0 0 0,-1 0 1,1 0-1,0 0 1,0 0-1,0 0 0,0 0 1,0 0-1,0 0 0,-1 0 1,1 0-1,0 1 0,0-1 1,0 0-1,0 0 0,0 0 1,0 0-1,0 0 0,0 0 1,0 0-1,-1 1 1,1-1-1,0 0 0,0 0 1,0-1-1077</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8:14.158"/>
    </inkml:context>
    <inkml:brush xml:id="br0">
      <inkml:brushProperty name="width" value="0.05" units="cm"/>
      <inkml:brushProperty name="height" value="0.05" units="cm"/>
      <inkml:brushProperty name="color" value="#FF0066"/>
    </inkml:brush>
  </inkml:definitions>
  <inkml:trace contextRef="#ctx0" brushRef="#br0">117 106 10498,'3'8'4377,"2"6"-2576,0 7-153,1-2-504,0 1-256,-1 1-352,0-2-119,-2 3-185,2-1-56,1-6-48,-1 3-184,0-10-352,-2-2-217,-3-1-943</inkml:trace>
  <inkml:trace contextRef="#ctx0" brushRef="#br0" timeOffset="1">87 250 7770,'-87'-35'7713,"103"24"-5464,1-6 31,10-13-559,2 0-329,2 0-544,1 1-256,-8 7-776,-2 0-304,-5 9-496,-1 4-472,1 7-1281,5 4 1793</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43.334"/>
    </inkml:context>
    <inkml:brush xml:id="br0">
      <inkml:brushProperty name="width" value="0.05" units="cm"/>
      <inkml:brushProperty name="height" value="0.05" units="cm"/>
      <inkml:brushProperty name="color" value="#FF0066"/>
    </inkml:brush>
  </inkml:definitions>
  <inkml:trace contextRef="#ctx0" brushRef="#br0">0 4 7346,'7'-3'4352,"31"3"-2400,127 26 2257,76 7-1697,284-21 1584,-507-12-4053,-11 1-145,0-1 1,0 0-1,0 0 1,0-1-1,0 1 0,0-1 1,-1-1-1,10-2 1,-8-5-1477,-7-10 629</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8:14.607"/>
    </inkml:context>
    <inkml:brush xml:id="br0">
      <inkml:brushProperty name="width" value="0.05" units="cm"/>
      <inkml:brushProperty name="height" value="0.05" units="cm"/>
      <inkml:brushProperty name="color" value="#FF0066"/>
    </inkml:brush>
  </inkml:definitions>
  <inkml:trace contextRef="#ctx0" brushRef="#br0">24 158 7602,'19'-54'6483,"-17"45"-6131,0 1 1,0-1-1,-1 0 1,0 0-1,0 1 1,-1-1-1,-1-16 1,1 24-338,0 0 0,0 0 0,0 1 0,0-1-1,0 0 1,-1 0 0,1 0 0,0 1 0,0-1 0,-1 0 0,1 0 0,-1 1 0,1-1-1,0 0 1,-1 0 0,1 1 0,-1-1 0,0 1 0,1-1 0,-1 1 0,1-1 0,-2 0 0,1 1-8,0 0 1,1 0 0,-1 0 0,0 0-1,1 0 1,-1 0 0,0 0 0,1 0 0,-1 1-1,0-1 1,1 0 0,-1 0 0,0 1-1,1-1 1,-1 0 0,1 1 0,-1-1 0,0 1-1,1-1 1,-1 2 0,-2 1 28,0 0 1,0 0-1,1 0 1,-1 1-1,1 0 1,0-1-1,-2 7 0,2-5 83,1 1-1,0-1 1,1 1-1,-1-1 0,1 1 1,0 0-1,0-1 0,0 1 1,1 0-1,0-1 0,0 1 1,1-1-1,0 1 1,0-1-1,0 0 0,0 0 1,1 0-1,0 0 0,0 0 1,6 7-1,-6-7-51,1-1 1,0 1-1,0-1 1,1 0-1,-1-1 1,1 1-1,0-1 0,0 1 1,0-2-1,0 1 1,1 0-1,-1-1 1,1 0-1,-1-1 0,1 1 1,0-1-1,0 0 1,0 0-1,9 0 1,-9-2-60,-1 1 0,1-1 0,-1 0 0,0-1 0,0 1 0,1-1 0,-1 0 1,0 0-1,0 0 0,9-7 0,-4 1-559,0 0 0,-1-1 0,10-11 0,18-17-4131,-16 20 3369</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8:15.044"/>
    </inkml:context>
    <inkml:brush xml:id="br0">
      <inkml:brushProperty name="width" value="0.05" units="cm"/>
      <inkml:brushProperty name="height" value="0.05" units="cm"/>
      <inkml:brushProperty name="color" value="#FF0066"/>
    </inkml:brush>
  </inkml:definitions>
  <inkml:trace contextRef="#ctx0" brushRef="#br0">56 0 9122,'-3'26'4177,"1"1"-2257,2 6-415,-4-2-113,-1-1-568,2 1-160,-7-6-352,10 0-112,2-4-224,-4-5-200,-1-7-512,-2-3-496,-3-7-449,0-4-279,4-4 1192</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8:15.446"/>
    </inkml:context>
    <inkml:brush xml:id="br0">
      <inkml:brushProperty name="width" value="0.05" units="cm"/>
      <inkml:brushProperty name="height" value="0.05" units="cm"/>
      <inkml:brushProperty name="color" value="#FF0066"/>
    </inkml:brush>
  </inkml:definitions>
  <inkml:trace contextRef="#ctx0" brushRef="#br0">27 311 8106,'-25'-56'3282,"25"55"-3217,-1 1 0,1 0 0,0-1 0,0 1 0,0 0 0,0-1 0,0 1 0,0-1 0,0 1 0,0 0 0,0-1 0,0 1 1,0 0-1,0-1 0,0 1 0,0-1 0,1 1 0,-1 0 0,0-1 0,0 1 0,0 0 0,0-1 0,1 1 0,-1 0 0,0 0 0,0-1 0,1 1 0,-1 0 1,0 0-1,0-1 0,1 1 0,-1 0 0,0 0 0,1-1 0,-1 1 0,0 0 0,1 0 0,-1 0 0,0 0 0,1 0 0,-1 0 0,1 0 0,-1 0 0,0 0 0,1 0 1,-1 0-1,0 0 0,1 0 0,-1 0 0,1 0 0,-1 0 0,25 4 2022,-19-2-1377,12 1 501,88 16 4016,-35-4-5149,-70-15-232,1 1 1,-1-1-1,0 0 1,1 0-1,-1 0 0,0 0 1,1 0-1,-1 0 1,0 0-1,1 0 1,-1 0-1,0-1 1,1 1-1,-1 0 0,0-1 1,1 0-1,-1 1 1,0-1-1,0 0 1,0 1-1,0-1 1,0 0-1,0 0 0,2-2 1,15-30-5266,-14 24 4465,4-10-227</inkml:trace>
  <inkml:trace contextRef="#ctx0" brushRef="#br0" timeOffset="1">320 134 6081,'15'-72'3086,"-13"53"18,-7 15-115,5 5-2715,-1-1-1,0 1 0,1-1 0,-1 1 0,0 0 1,1-1-1,-1 1 0,1 0 0,-1-1 0,1 1 1,-1 0-1,1-1 0,0 1 0,-1 0 0,1 0 0,0 0 1,-1-1-1,1 3 0,-1 7-20,1 0 1,1 1-1,-1-1 1,2 0-1,2 16 0,-3-25-239,0 3 64,0 0 0,0 0 0,1 0 0,-1 0 1,1 0-1,0 0 0,1-1 0,-1 1 0,1 0 0,-1-1 1,1 0-1,5 5 0,-7-7-64,0 0 0,0 0 0,1 0 0,-1 0 0,1 0-1,-1 0 1,1 0 0,-1 0 0,1-1 0,-1 1 0,1-1 0,0 1 0,-1-1 0,1 1 0,0-1-1,0 0 1,-1 0 0,1 0 0,0 0 0,0 0 0,-1 0 0,1-1 0,0 1 0,-1 0 0,1-1 0,0 1-1,2-3 1,2 0 60,-1-1 0,0-1 1,0 1-1,-1-1 0,1 0 0,-1 0 0,0 0 0,-1 0 0,1-1 0,-1 1 0,0-1 0,0 0 0,-1 0 0,0 0 1,0-1-1,2-10 0,-3 13-68,-1 1 0,0 0 1,1 0-1,-1-1 0,0 1 0,-1 0 1,1-1-1,0 1 0,-1 0 1,0 0-1,0 0 0,0-1 0,0 1 1,0 0-1,-1 0 0,1 1 1,-1-1-1,0 0 0,0 0 0,0 1 1,0-1-1,0 1 0,-1 0 1,1-1-1,-1 1 0,1 0 0,-1 0 1,0 1-1,0-1 0,0 1 1,0-1-1,0 1 0,0 0 0,0 0 1,-4 0-1,4 0-153,-1 1-1,1 0 1,-1 0-1,1 1 1,-1-1-1,1 1 1,0 0-1,-1 0 1,1 0-1,0 0 1,0 0-1,-1 1 1,1-1-1,0 1 1,-4 4-1,-1-1-801,0 1 0,1 0 0,0 0 0,-9 11-1,13-9-1170,8 0 937</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8:15.953"/>
    </inkml:context>
    <inkml:brush xml:id="br0">
      <inkml:brushProperty name="width" value="0.05" units="cm"/>
      <inkml:brushProperty name="height" value="0.05" units="cm"/>
      <inkml:brushProperty name="color" value="#FF0066"/>
    </inkml:brush>
  </inkml:definitions>
  <inkml:trace contextRef="#ctx0" brushRef="#br0">1 158 7114,'63'-49'3450,"-62"49"-3157,0-1 1,0 0 0,0 0-1,0 1 1,1-1 0,-1 1-1,0-1 1,0 1 0,1-1-1,-1 1 1,0 0 0,1-1-1,-1 1 1,1 0 0,-1 0-1,3 1 1,-2-1-71,0 1 1,-1 0-1,1-1 0,0 1 0,0 0 0,-1 0 1,1 0-1,0 1 0,-1-1 0,1 0 1,-1 1-1,2 1 0,3 3 921,39 34 3009,-40-35-3994,-1 0-1,1 1 1,-1-1 0,-1 1 0,1 0 0,-1 1-1,0-1 1,0 0 0,0 1 0,-1 0-1,2 6 1,-4-13-159,0 0 0,0 0 0,0 0 0,0 0 0,0 0 0,0 0 0,0 0 0,0 0 0,1 0 0,-1 0-1,0 0 1,0 0 0,0 0 0,0 0 0,0 0 0,0 0 0,0 0 0,1 0 0,-1 0 0,0 0 0,0 0 0,0 0 0,0 0 0,0 0 0,0 0 0,0 0 0,1 0-1,-1 0 1,0 0 0,0 0 0,0 0 0,0 1 0,0-1 0,0 0 0,0 0 0,0 0 0,0 0 0,0 0 0,0 0 0,1 0 0,-1 0 0,0 1 0,0-1-1,0 0 1,0 0 0,0 0 0,0 0 0,0 0 0,0 0 0,0 0 0,0 1 0,0-1 0,0 0 0,0 0 0,0 0 0,0 0 0,0 0 0,0 0 0,0 0 0,0 1-1,-1-1 1,1 0 0,0 0 0,0 0 0,0 0 0,0 0 0,0 0 0,0 0 0,3-12 16,2-28 3,-1-5-21,-1 7-16,13-70 0,-16 109 21,0-1 0,0 1 0,0-1 0,0 0 1,0 1-1,1-1 0,-1 0 0,0 1 0,0-1 0,1 0 0,-1 1 0,0-1 0,0 0 0,1 1 0,-1-1 0,0 0 0,1 0 0,-1 1 0,0-1 0,1 0 0,-1 0 0,1 0 0,-1 1 0,0-1 0,1 0 0,-1 0 0,1 0 0,-1 0 0,1 0 0,-1 0 0,0 0 0,1 0 0,-1 0 0,1 0 0,-1 0 0,1 0 0,-1 0 0,0 0 0,1-1 0,-1 1 0,1 0 0,-1 0 0,0 0 0,1-1 0,-1 1 0,0 0 0,1 0 0,-1-1 0,0 1 0,1 0 0,-1-1 0,0 1 0,0 0 0,1-1 0,-1 1 0,0 0 0,0-1 0,0 1 0,0-1 0,1 1 0,-1 0 0,0-1 0,0 1 0,0-1 0,0 1 0,0-1 0,0 1 0,0 0 0,0-1 0,17 32 325,-17-31-321,7 16 146,1 4 104,1-1 1,1 0-1,15 22 1,-24-40-261,1 1 1,-1-1 0,0 1-1,0-1 1,0 0 0,1 1-1,-1-1 1,1 0-1,-1 0 1,1 0 0,-1 0-1,1 0 1,0 0-1,-1 0 1,1-1 0,0 1-1,0-1 1,-1 1 0,1-1-1,0 0 1,0 1-1,0-1 1,0 0 0,-1 0-1,1-1 1,0 1-1,0 0 1,0 0 0,0-1-1,-1 1 1,1-1 0,0 0-1,0 1 1,-1-1-1,1 0 1,-1 0 0,3-2-1,0 0-245,0 0 0,0-1 0,-1 1 0,0-1 0,1 0 0,-1 0 0,-1 0 0,1 0 0,-1-1 0,1 1 0,-1-1 0,0 0-1,1-6 1,1-5-1221,7-24-2289,7 13 2235</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8:16.322"/>
    </inkml:context>
    <inkml:brush xml:id="br0">
      <inkml:brushProperty name="width" value="0.05" units="cm"/>
      <inkml:brushProperty name="height" value="0.05" units="cm"/>
      <inkml:brushProperty name="color" value="#FF0066"/>
    </inkml:brush>
  </inkml:definitions>
  <inkml:trace contextRef="#ctx0" brushRef="#br0">0 37 14715,'59'-36'6378,"-56"42"-1009,-6-5-4177,1-2-600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8:23.125"/>
    </inkml:context>
    <inkml:brush xml:id="br0">
      <inkml:brushProperty name="width" value="0.05" units="cm"/>
      <inkml:brushProperty name="height" value="0.05" units="cm"/>
      <inkml:brushProperty name="color" value="#FF0066"/>
    </inkml:brush>
  </inkml:definitions>
  <inkml:trace contextRef="#ctx0" brushRef="#br0">10 148 7706,'-10'1'10120,"15"1"-6189,25 0-2964,-20-4-797,0 0 0,0-1 1,0 0-1,0 0 0,-1-1 1,1-1-1,-1 0 0,0 0 1,0 0-1,12-11 0,1-1-58,26-22-663,-19 8-4176,-20 19 3204</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8:23.525"/>
    </inkml:context>
    <inkml:brush xml:id="br0">
      <inkml:brushProperty name="width" value="0.05" units="cm"/>
      <inkml:brushProperty name="height" value="0.05" units="cm"/>
      <inkml:brushProperty name="color" value="#FF0066"/>
    </inkml:brush>
  </inkml:definitions>
  <inkml:trace contextRef="#ctx0" brushRef="#br0">15 100 7370,'-14'39'3368,"20"-42"-1007,5-5-145,6-8-79,7 1 79,5-8-479,-4 1-361,-5 2-648,-4-1-176,-6 12-872,2 7-1424,-10 2 1272</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8:53.595"/>
    </inkml:context>
    <inkml:brush xml:id="br0">
      <inkml:brushProperty name="width" value="0.05" units="cm"/>
      <inkml:brushProperty name="height" value="0.05" units="cm"/>
      <inkml:brushProperty name="color" value="#FF0066"/>
    </inkml:brush>
  </inkml:definitions>
  <inkml:trace contextRef="#ctx0" brushRef="#br0">101 26 1232,'-24'-2'6810,"20"2"-6468,1 0-1,-1-1 1,1 0 0,-1 1-1,1-1 1,0-1 0,-1 1-1,1 0 1,0-1 0,0 0-1,0 0 1,0 0 0,-4-3-1,5 4-9,1 0-1,-1 1 0,1-1 0,-1 1 0,0 0 1,1-1-1,-1 1 0,1 0 0,-1 0 0,0 0 0,-2 1 1,0 1 2307,18 2-2367,15 1 60,70 9 405,21 4 1140,-70-18-1285,-30-1-389,38 4 1,-49-2-173,0-1 0,0 0 1,0-1-1,0 0 0,0 0 1,0-1-1,0 0 0,9-4 0,29-6 588,-41 11-529,0 1 0,0 1 0,0-1 0,0 1-1,0 0 1,0 1 0,6 1 0,30 5 477,-30-8-151,-1 2 0,24 4 0,8 2 513,-34-6-564,-8-1-389,-1-1 1,0 0-1,1 0 1,-1 0-1,0 1 1,1-1-1,-1 0 1,1 0-1,-1 0 1,0 0-1,1 0 1,-1 0-1,1 0 0,-1 0 1,0 0-1,1 0 1,-1 0-1,1 0 1,-1 0-1,0 0 1,1 0-1,-1 0 1,1 0-1,-1-1 1,0 1-1,1 0 1,2-2 632</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8:56.086"/>
    </inkml:context>
    <inkml:brush xml:id="br0">
      <inkml:brushProperty name="width" value="0.05" units="cm"/>
      <inkml:brushProperty name="height" value="0.05" units="cm"/>
      <inkml:brushProperty name="color" value="#FF0066"/>
    </inkml:brush>
  </inkml:definitions>
  <inkml:trace contextRef="#ctx0" brushRef="#br0">20 5 5385,'-20'-4'20443,"31"11"-20253,66 32 879,-71-37-946,0 0 1,1-1-1,-1 1 0,1-1 1,-1 0-1,1-1 0,-1 0 0,1 0 1,0 0-1,9-2 0,14 0 359,36 4 352,-46 0-519,0 0 0,0-2 0,1-1 0,-1 0-1,32-7 1,-11-13 804,-44 49-5885,7-5 3140,13 29 544</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8:59.550"/>
    </inkml:context>
    <inkml:brush xml:id="br0">
      <inkml:brushProperty name="width" value="0.05" units="cm"/>
      <inkml:brushProperty name="height" value="0.05" units="cm"/>
      <inkml:brushProperty name="color" value="#FF0066"/>
    </inkml:brush>
  </inkml:definitions>
  <inkml:trace contextRef="#ctx0" brushRef="#br0">62 143 6889,'-52'-52'2676,"51"50"-2571,0 1 0,0-1 1,0 1-1,0-1 0,0 1 0,1-1 1,-1 1-1,0-1 0,1 0 0,0 1 1,-1-1-1,1 0 0,0 0 1,0 1-1,0-1 0,0 0 0,0 1 1,0-1-1,1 0 0,-1 0 1,1 1-1,-1-1 0,1 0 0,-1 1 1,3-3-1,1-9 538,-4-20 8563,9 37-8865,1-1 0,-1 1 0,1-2-1,0 0 1,0 0 0,12 0-1,-11 0-76,25 1 552,1-2 0,50-4 0,-41 1-411,166-11 1359,-181 10-1675,9 0-5203,-33 3 3535</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53.355"/>
    </inkml:context>
    <inkml:brush xml:id="br0">
      <inkml:brushProperty name="width" value="0.05" units="cm"/>
      <inkml:brushProperty name="height" value="0.05" units="cm"/>
      <inkml:brushProperty name="color" value="#FF0066"/>
    </inkml:brush>
  </inkml:definitions>
  <inkml:trace contextRef="#ctx0" brushRef="#br0">32 253 7994,'-9'6'854,"-7"4"739,15-10-1562,1 0-1,0 0 1,0 0 0,-1 0-1,1 0 1,0 0 0,0 0 0,0 0-1,-1 0 1,1 0 0,0 0-1,0 0 1,-1 0 0,1 0-1,0 0 1,0-1 0,0 1 0,-1 0-1,1 0 1,0 0 0,0 0-1,0-1 1,0 1 0,-1 0-1,1 0 1,0 0 0,0-1-1,0 1 1,0 0 0,0 0 0,0 0-1,0-1 1,0 1 0,-1 0-1,1 0 1,0-1 0,0 1-1,0 0 1,0 0 0,0-1-1,0 1 1,0 0 0,1 0 0,-1-1-1,0 1 1,0 0 0,0 0-1,0 0 1,0-1 0,0 1-1,0 0 1,0 0 0,1 0 0,-1-1-1,0 1 1,0 0 0,1-1-1,-1-1 95,0 0-1,1 0 0,0 0 1,0 0-1,-1-1 0,1 1 1,1 0-1,-1 0 0,0 1 1,0-1-1,1 0 0,-1 0 1,1 0-1,-1 1 0,1-1 1,0 1-1,0 0 1,-1-1-1,1 1 0,0 0 1,0 0-1,1 0 0,-1 0 1,0 0-1,0 1 0,0-1 1,0 1-1,3-1 0,1 1 130,-1-1 0,1 1 0,-1 1 1,1-1-1,-1 1 0,1 0 0,-1 0 0,1 1 0,-1 0 0,0 0 0,7 3 0,-7-3-129,0 0-1,0 0 1,0 0-1,0-1 1,0 0 0,0 0-1,1 0 1,-1-1-1,0 0 1,0 0 0,1 0-1,-1 0 1,0-1-1,7-2 1,-3 1-4,-1-1 0,1 0 0,-1-1 1,0 0-1,0 0 0,0-1 0,-1 0 0,8-6 1,-6 4-36,-1-1 0,0 1 0,0-1 0,-1-1 0,0 1 0,0-1 0,-1-1 0,-1 1 0,1-1 0,-1 0 0,-1 0 0,0 0 0,-1-1 0,4-15 0,-7 25-141,1 0 0,-1-1 0,0 1 0,1-1 0,-1 1 0,0-1 0,0 1 0,0-1-1,0 1 1,-1-1 0,1 1 0,0 0 0,-1-1 0,1 1 0,0-1 0,-1 1 0,0 0 0,1-1 0,-1 1 0,0 0-1,0 0 1,0-1 0,0 1 0,0 0 0,0 0 0,0 0 0,0 0 0,0 0 0,0 0 0,0 1 0,-1-1-1,1 0 1,0 0 0,-1 1 0,1-1 0,-1 1 0,1 0 0,-2-1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9:03.367"/>
    </inkml:context>
    <inkml:brush xml:id="br0">
      <inkml:brushProperty name="width" value="0.05" units="cm"/>
      <inkml:brushProperty name="height" value="0.05" units="cm"/>
      <inkml:brushProperty name="color" value="#FF0066"/>
    </inkml:brush>
  </inkml:definitions>
  <inkml:trace contextRef="#ctx0" brushRef="#br0">88 296 5249,'-15'-10'2369,"12"9"-2174,0-1 0,-1-1 1,1 1-1,0 0 0,0-1 1,0 0-1,-3-3 1,-27-31 789,32 36-844,0 0-1,0 0 0,0-1 1,0 1-1,0 0 0,0 0 1,0-1-1,1 1 1,-1-1-1,0 1 0,1 0 1,-1-1-1,1 1 1,0-1-1,-1-1 0,1 2-74,1 0 0,-1 0 0,0 1 0,0-1 0,0 0 0,1 1 0,-1-1 0,0 0 0,1 0 0,-1 1-1,1-1 1,-1 1 0,0-1 0,1 0 0,0 1 0,-1-1 0,1 1 0,-1-1 0,1 1 0,0 0 0,0-1-1,5-2 152,-1 1 0,1 0 0,-1 1-1,1 0 1,0-1 0,6 1 0,2-1 240,30-8 438,2 2-1,88-3 1,-110 12-796,0 2-1,0 0 1,-1 1 0,33 10-1,-30-7 10,0-1-1,0-1 1,39 2-1,116 0 494,-49-1-129,207-17-1,-224 1-289,150 6 0,116 28-63,169-1 644,-141-36-444,219-4 200,-151-17 420,-177 5-886,-139 14 436,242-54 1,-119 20 331,-254 46-782,0 1 0,1 2-1,-1 1 1,0 1 0,0 2 0,0 1 0,42 13 0,-67-16-174,0-1-1,-1 1 1,1 1-1,-1-1 1,0 1 0,0 0-1,0 0 1,0 0 0,0 0-1,-1 0 1,0 1 0,1 0-1,-1 0 1,0 0-1,-1 0 1,1 0 0,1 6-1,15 28-477</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12.699"/>
    </inkml:context>
    <inkml:brush xml:id="br0">
      <inkml:brushProperty name="width" value="0.05" units="cm"/>
      <inkml:brushProperty name="height" value="0.05" units="cm"/>
      <inkml:brushProperty name="color" value="#FF0066"/>
    </inkml:brush>
  </inkml:definitions>
  <inkml:trace contextRef="#ctx0" brushRef="#br0">0 12 8906,'5'-9'8723,"-4"9"-8374,14-3 1980,-11 4-2244,0-1 1,0 1-1,0 0 0,0 0 1,-1 0-1,1 1 0,6 3 1,-1 0 24,-1 0 0,0 1 0,0 0 1,-1 1-1,1 0 0,-2 0 0,1 1 0,-1-1 1,0 1-1,-1 1 0,1-1 0,-2 1 0,1 0 0,-1 0 1,5 19-1,1 21-520,7 98 1,-18-140-1063,-2-9-24,-4-10-525,8-10 113,3-11 858</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13.092"/>
    </inkml:context>
    <inkml:brush xml:id="br0">
      <inkml:brushProperty name="width" value="0.05" units="cm"/>
      <inkml:brushProperty name="height" value="0.05" units="cm"/>
      <inkml:brushProperty name="color" value="#FF0066"/>
    </inkml:brush>
  </inkml:definitions>
  <inkml:trace contextRef="#ctx0" brushRef="#br0">6 94 8722,'0'0'106,"0"0"0,-1 0 0,1 0-1,0 0 1,0 0 0,0 0 0,-1 0 0,1 0 0,0 0 0,0 0 0,0 0 0,-1 0-1,1 0 1,0-1 0,0 1 0,0 0 0,-1 0 0,1 0 0,0 0 0,0-1 0,0 1-1,0 0 1,0 0 0,-1 0 0,1-1 0,0 1 0,0 0 0,0 0 0,0 0 0,0-1 0,0 1-1,0 0 1,0 0 0,0-1 0,0 1 0,0 0 0,0 0 0,0 0 0,0-1 0,0 1-1,0 0 1,0 0 0,0-1 0,11-9 1970,25-10-754,-31 18-812,17-9 262,1 1 0,0 1 0,30-8 0,-45 15-684,-1 0 0,0 1 0,1 0 0,-1 0 0,1 1 0,0-1 0,-1 2 0,1-1 0,-1 1 0,1 0 0,-1 1 0,0 0 0,1 0 0,-1 1 0,7 3 0,-10-4-71,0 1-1,-1 0 1,1 1 0,-1-1 0,0 0 0,0 1 0,0 0 0,-1-1 0,1 1 0,-1 0 0,0 1 0,0-1-1,0 0 1,-1 1 0,1-1 0,-1 1 0,0-1 0,0 1 0,-1-1 0,1 1 0,-1 0 0,0-1-1,0 1 1,-1 4 0,-1 7 85,0-1 0,-1 1 0,0-1 0,-2 0 0,-10 28 1,-12 14 193,-23 60-102,35-82-166,14-33-71,1-1 0,-1 0 0,1 0-1,-1 1 1,0-1 0,0 0 0,1 0 0,-1 0 0,0 0-1,0 0 1,0 0 0,0 0 0,0-1 0,0 1 0,-1 0-1,1 0 1,0-1 0,0 1 0,0-1 0,-1 1 0,1-1-1,0 0 1,-3 1 0,4-1-29,-1 0 1,1-1-1,0 1 0,-1 0 1,1 0-1,-1 0 0,1-1 1,0 1-1,-1 0 0,1-1 0,-1 1 1,1 0-1,0-1 0,0 1 1,-1-1-1,1 1 0,0 0 1,0-1-1,-1 1 0,1-1 0,0 1 1,0-1-1,0 1 0,0-1 1,0 1-1,0-1 0,-1 1 1,1-1-1,0 1 0,1-1 0,-1 1 1,0 0-1,0-1 0,0 1 1,0-2-1,7-19-1957,8-5 1061</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13.511"/>
    </inkml:context>
    <inkml:brush xml:id="br0">
      <inkml:brushProperty name="width" value="0.05" units="cm"/>
      <inkml:brushProperty name="height" value="0.05" units="cm"/>
      <inkml:brushProperty name="color" value="#FF0066"/>
    </inkml:brush>
  </inkml:definitions>
  <inkml:trace contextRef="#ctx0" brushRef="#br0">81 0 9626,'10'3'11566,"-2"11"-11618,-2-1 831,13 26-67,-1 1-1,-3 1 0,-1 0 1,11 57-1,-24-97-685,-1 1-1,0-1 1,1 1-1,-1 0 1,0-1-1,0 1 1,0 0-1,0-1 0,0 1 1,0 0-1,0-1 1,-1 1-1,1-1 1,0 1-1,-1 0 1,0-1-1,1 1 1,-1-1-1,0 1 1,0-1-1,0 1 1,0-1-1,0 0 1,0 0-1,0 1 1,0-1-1,0 0 1,-1 0-1,-1 1 1,-3 1 7,1-1 0,-1-1 1,0 1-1,0-1 0,1 0 0,-13 0 1,-5 2-24,-7 1-194,-37 1-1,67-5 14,0 0 0,-1 0 0,1 0-1,0 0 1,-1 0 0,1 0 0,0 0 0,-1-1 0,1 1 0,0 0 0,-1 0 0,1 0-1,0 0 1,0-1 0,-1 1 0,1 0 0,0 0 0,-1 0 0,1-1 0,0 1 0,0 0-1,0-1 1,-1 1 0,1 0 0,0 0 0,0-1 0,0 1 0,0 0 0,0-1-1,0 1 1,-1 0 0,1-1 0,0 1 0,0 0 0,0-1 0,0 1 0,0 0 0,0-1-1,0-2 375</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13.870"/>
    </inkml:context>
    <inkml:brush xml:id="br0">
      <inkml:brushProperty name="width" value="0.05" units="cm"/>
      <inkml:brushProperty name="height" value="0.05" units="cm"/>
      <inkml:brushProperty name="color" value="#FF0066"/>
    </inkml:brush>
  </inkml:definitions>
  <inkml:trace contextRef="#ctx0" brushRef="#br0">18 252 9962,'-11'6'4833,"4"-5"-2208,17-10-449,9-4-199,22-15-345,10-4-88,15-9-143,1-2-217,-7 7-480,-8 3-168,-19 17-408,-3 8-296,-20 13-992,-3 6-1657,-14 9 1777</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18.267"/>
    </inkml:context>
    <inkml:brush xml:id="br0">
      <inkml:brushProperty name="width" value="0.05" units="cm"/>
      <inkml:brushProperty name="height" value="0.05" units="cm"/>
      <inkml:brushProperty name="color" value="#FF0066"/>
    </inkml:brush>
  </inkml:definitions>
  <inkml:trace contextRef="#ctx0" brushRef="#br0">40 854 6969,'22'-5'6432,"6"-6"-4078,24-6-724,10 5-654,107-24 735,-96 20-828,103-11-1,-45 9 357,-65 10-784,-44 6-277,1 0-1,-1-2 0,33-10 0,-48 12-139,0-1-1,0 0 1,-1 0-1,1-1 1,-1 1-1,0-2 1,0 1-1,-1-1 1,1 1-1,-1-2 1,0 1-1,0 0 1,-1-1-1,1 0 0,3-7 1,-2 2-24,-1 1 0,0-1 0,0 0 0,-1 0 0,-1 0 0,1-1 0,-2 1 1,0-1-1,1-13 0,-3 17-7,0 0 0,-1 1 0,0-1 0,0 1 0,-1-1 0,0 1 0,0 0 0,-1 0 0,0 0 0,0 0 0,0 0 0,-1 0 0,0 1 0,0 0 0,-8-8 0,-13-17-3,-2 1 0,-1 2 0,-55-43 0,50 46-19,-2 1 0,-1 1 0,-1 2 0,-1 2 0,-1 1 0,-55-17 0,61 26-8,0 1 1,-1 1-1,-34-2 1,57 9 1,0 0 0,0 0 0,-1 1 1,1 0-1,1 1 0,-1 1 1,0-1-1,0 2 0,1-1 1,0 2-1,0-1 0,0 1 1,-15 10-1,5 0 9,0 1-1,1 1 1,1 0 0,0 2-1,2 0 1,0 0 0,1 2-1,-22 39 1,30-47 11,1 1 0,0 0 0,1 0 0,0 0-1,1 1 1,0-1 0,2 1 0,0 0 0,0 0 0,1 0 0,1 0 0,1 0 0,0 0 0,1 0 0,0 0 0,5 15 0,-4-24 9,-1 1 1,1-1 0,0 0 0,1 1 0,0-2 0,0 1 0,0 0 0,0-1 0,1 1-1,0-1 1,0-1 0,1 1 0,-1-1 0,1 0 0,0 0 0,0 0 0,0-1-1,1 0 1,-1 0 0,1-1 0,-1 0 0,1 0 0,0 0 0,8 0 0,17 2 140,1-2 1,-1 0 0,64-7 0,-58 2-31,-27 2 90,55-5-851,-62 6 589,0-1 0,0 1 0,0-1 0,0 0 0,0-1 0,0 1 0,0-1 0,0 0 0,0 0 0,-1 0 1,7-5-1,-7-1 283</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23.626"/>
    </inkml:context>
    <inkml:brush xml:id="br0">
      <inkml:brushProperty name="width" value="0.05" units="cm"/>
      <inkml:brushProperty name="height" value="0.05" units="cm"/>
      <inkml:brushProperty name="color" value="#FF0066"/>
    </inkml:brush>
  </inkml:definitions>
  <inkml:trace contextRef="#ctx0" brushRef="#br0">26 30 5409,'-1'0'1457,"-19"0"8835,15 1-7300,13-1-2384,5 0-381,0 0-1,-1-1 1,1-1 0,-1 0 0,24-7-1,-20 4 46,1 1-1,31-3 1,-45 7-262,-1 0 0,1 0 1,-1 0-1,0 1 0,1-1 0,-1 1 1,0-1-1,1 1 0,-1 0 0,0 0 0,0 0 1,0 0-1,0 1 0,0-1 0,0 0 1,0 1-1,0 0 0,-1-1 0,1 1 1,0 0-1,-1 0 0,0 0 0,1 0 1,-1 0-1,0 0 0,2 4 0,-1-1-4,0-1 0,-1 1 0,1 0 0,-1 0 0,0 0 0,-1 0 0,1 0 0,-1 0 0,0 0 0,0 0 0,-1 9 0,-2-2-4,0-1-1,-1 1 1,0-1-1,0 0 1,-1 0-1,-1 0 1,0-1-1,0 0 1,-1 0-1,-1-1 1,1 1-1,-1-1 1,-15 12-1,17-15-7,-10 10 29,16-16-26,0 0 1,-1 0-1,1 1 1,0-1 0,0 0-1,0 0 1,-1 0-1,1 0 1,0 0-1,0 0 1,0 1-1,-1-1 1,1 0 0,0 0-1,0 0 1,-1 0-1,1 0 1,0 0-1,0 0 1,-1 0 0,1 0-1,0 0 1,0 0-1,-1 0 1,1 0-1,0 0 1,0 0-1,-1 0 1,1-1 0,0 1-1,0 0 1,0 0-1,-1 0 1,1 0-1,0 0 1,0 0 0,0-1-1,-1 1 1,1 0-1,0 0 1,0 0-1,0-1 1,0 1-1,0 0 1,-1 0 0,1 0-1,0-1 1,0 1-1,0 0 1,0 0-1,0-1 1,0 1 0,0 0-1,0 0 1,0-1-1,0 1 1,0 0-1,0 0 1,0-1-1,0 1 1,0 0 0,0 0-1,0-1 1,0 1-1,0 0 1,0 0-1,1-1 1,29-13-10,-26 11 11,0 0-1,0 1 1,1-1 0,-1 1-1,1 0 1,0 0 0,-1 1-1,1-1 1,0 1 0,10-1-1,-13 2 1,1 0 0,-1 0 1,0 1-1,1-1 0,-1 1 0,0-1 0,1 1 0,-1 0 0,0 0 0,0 0 0,0 0 0,1 0 1,-1 0-1,3 3 0,3 2-2,-1-3 10,-1 0-1,-1 1 0,1 0 0,0 0 0,-1 1 1,0 0-1,0-1 0,-1 2 0,1-1 1,-1 0-1,0 1 0,0 0 0,4 9 1,-6-10 25,-1-1 1,1 0 0,-1 1 0,0-1 0,0 1 0,-1 0 0,1-1-1,-1 1 1,0 0 0,0-1 0,0 1 0,-1 0 0,0-1 0,0 1 0,0 0-1,0-1 1,-1 0 0,1 1 0,-1-1 0,-4 6 0,4-7 1,0 0 0,0 1 1,0-1-1,-1-1 0,1 1 0,-1 0 1,0 0-1,0-1 0,0 0 0,0 1 1,0-1-1,0-1 0,0 1 1,-5 1-1,0 0 74,0-1 0,0-1 1,-1 1-1,-13-1 0,-7 2 66,24-2-227,-1 0 0,1 0-1,0 0 1,0 0 0,0 1-1,0 0 1,0 0 0,0 1-1,-6 3 1,11-6-128,-1 0 1,1 0-1,0 1 1,0-1-1,-1 0 1,1 0-1,0 0 1,0 0-1,0 0 1,-1 0 0,1 0-1,0 0 1,0 0-1,-1 0 1,1 0-1,0 0 1,0 0-1,-1 0 1,1-1-1,0 1 1,0 0-1,-1 0 1,1 0-1,-2-6-4476</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24.335"/>
    </inkml:context>
    <inkml:brush xml:id="br0">
      <inkml:brushProperty name="width" value="0.05" units="cm"/>
      <inkml:brushProperty name="height" value="0.05" units="cm"/>
      <inkml:brushProperty name="color" value="#FF0066"/>
    </inkml:brush>
  </inkml:definitions>
  <inkml:trace contextRef="#ctx0" brushRef="#br0">84 11 8042,'-12'-6'6063,"0"1"1387,5 15-6439,-3 14-785,1 0-1,1 1 0,-7 38 1,11-45-191,1-1 0,1 0 0,1 31 0,1-45-19,0 1-1,0-1 1,0 0 0,0 1 0,1-1-1,0 0 1,-1 1 0,1-1 0,0 0-1,1 0 1,-1 0 0,0 0 0,1 0-1,0 0 1,0 0 0,0 0 0,0-1-1,0 1 1,0-1 0,1 0 0,-1 1-1,1-1 1,0 0 0,0 0 0,-1-1-1,7 3 1,42 16 517,-36-13-411,0-1 1,1-1 0,23 6-1,-34-11-95,1 1-1,-1-1 0,0 1 1,1-2-1,-1 1 1,0 0-1,0-1 0,1 0 1,-1 0-1,0-1 1,0 0-1,0 1 1,0-1-1,0-1 0,4-2 1,-4 1-14,-1-1 0,1 1-1,-1-1 1,0 0 0,0 0 0,-1 0 0,0-1 0,0 1 0,0-1-1,0 0 1,-1 0 0,0 0 0,0 0 0,-1 0 0,1-1 0,-1 1 0,-1 0-1,1 0 1,-2-12 0,0 13-10,-1 1 1,1 0-1,-1 0 0,0 0 0,-1 1 0,1-1 0,-1 0 1,1 1-1,-1 0 0,0-1 0,0 1 0,-1 0 0,1 1 1,-1-1-1,1 1 0,-1-1 0,0 1 0,-4-2 0,-11-4-118,0 1-1,-37-9 0,-6-2-984,54 15 373,-16-8-572,15-3-6062,9 9 6354</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24.906"/>
    </inkml:context>
    <inkml:brush xml:id="br0">
      <inkml:brushProperty name="width" value="0.05" units="cm"/>
      <inkml:brushProperty name="height" value="0.05" units="cm"/>
      <inkml:brushProperty name="color" value="#FF0066"/>
    </inkml:brush>
  </inkml:definitions>
  <inkml:trace contextRef="#ctx0" brushRef="#br0">42 63 7546,'9'31'7386,"-1"-4"-5234,-6-11-1578,0 2-180,1 0 1,0 0-1,1 0 0,9 21 1,-5-18-143,-3-6-96,1 0 0,1 0 0,1-1 0,10 17 1,-15-27-134,1 0 0,-1 0 1,1 0-1,0-1 0,-1 0 1,2 1-1,-1-1 0,0-1 1,1 1-1,-1-1 1,1 1-1,0-1 0,-1-1 1,1 1-1,0-1 0,0 0 1,8 1-1,-6-1 94,0-1 0,1 0 0,-1 0 0,0-1 0,1 0 0,-1 0 0,0-1 0,0 0 0,0 0 0,0-1 0,0 0 0,0 0 0,-1 0 0,1-1 0,-1 0 0,0-1 0,0 1 0,8-10 0,-12 11-51,1-1 0,-2 1-1,1-1 1,0 0 0,-1 0-1,0 0 1,0 0 0,0 0 0,0 0-1,-1 0 1,1 0 0,-1-1-1,0 1 1,-1-5 0,0-3 97,0 0 1,-2 0-1,-4-19 0,3 20-130,0 0-1,0 0 1,-1 1-1,-1 0 0,0-1 1,0 2-1,-1-1 0,0 1 1,0 0-1,-1 0 1,0 1-1,-12-9 0,9 9-18,-1 1-1,1 0 0,-1 1 0,-1 0 1,1 1-1,-1 0 0,0 1 0,0 1 1,0 0-1,-18-2 0,2 3-18,20 1-198,-1 1 1,1-1 0,0-1 0,-1 0 0,1 0 0,-9-4 0,8-1-920,6 0 429</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26.016"/>
    </inkml:context>
    <inkml:brush xml:id="br0">
      <inkml:brushProperty name="width" value="0.05" units="cm"/>
      <inkml:brushProperty name="height" value="0.05" units="cm"/>
      <inkml:brushProperty name="color" value="#FF0066"/>
    </inkml:brush>
  </inkml:definitions>
  <inkml:trace contextRef="#ctx0" brushRef="#br0">163 1 7042,'-7'6'266,"0"-1"507,1 0 1,-1 1-1,1 0 1,-1 0-1,2 0 1,-1 1 0,1 0-1,0 0 1,0 1-1,1-1 1,0 1-1,-6 16 1,-1 27 526,-5 56-1,-3 14-863,13-72-839,6-49 362,0 0 0,0 1 0,0-1-1,-1 0 1,1 0 0,0 1 0,0-1 0,0 0-1,0 0 1,0 1 0,-1-1 0,1 0-1,0 0 1,0 1 0,-1-1 0,1 0 0,0 0-1,0 0 1,0 0 0,-1 1 0,1-1-1,0 0 1,-1 0 0,1 0 0,0 0 0,0 0-1,-1 0 1,1 0 0,0 0 0,-1 0-1,1 0 1,0 0 0,0 0 0,-1 0 0,1 0-1,0 0 1,-1 0 0,1 0 0,0 0-1,0 0 1,-1 0 0,1-1 0,0 1 0,0 0-1,-1 0 1,1 0 0,0 0 0,0-1 0,-1 1-1,1 0 1,0 0 0,0 0 0,0-1-1,-1 1 1,1 0 0,0 0 0,0-1 0,0 1-1,0 0 1,0-1 0,0 1 0,0 0-1,0-1 1,-11-20-2571,8 1 1533</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53.884"/>
    </inkml:context>
    <inkml:brush xml:id="br0">
      <inkml:brushProperty name="width" value="0.05" units="cm"/>
      <inkml:brushProperty name="height" value="0.05" units="cm"/>
      <inkml:brushProperty name="color" value="#FF0066"/>
    </inkml:brush>
  </inkml:definitions>
  <inkml:trace contextRef="#ctx0" brushRef="#br0">1 21 5849,'16'-21'11747,"-16"22"-11396,1 0 0,0-1-1,0 1 1,0 0 0,0 0-1,-1-1 1,1 1 0,0 0-1,-1 0 1,1 0 0,0 0-1,-1 0 1,1 0 0,-1 0-1,0 0 1,1 0 0,-1 2-1,9 15-1452,4 5 1397,-7-14-140,-1 1 1,0 0-1,0 0 0,-1 0 1,5 21-1,3 24 354,21 78 52,-32-123-302,-5-9-1591,4-1 1188,-1-1 0,1 0 0,-1 1 1,0-1-1,1 0 0,-1 1 1,1-1-1,0 0 0,-1 0 1,1 1-1,0-1 0,-1 0 0,1 0 1,0 0-1,0 1 0,0-1 1,0 0-1,0 0 0,0 0 1,0 0-1,0 0 0,0 0 0,2-24-1586,0 0 0,2 0-1,9-33 1,-5 25 410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26.433"/>
    </inkml:context>
    <inkml:brush xml:id="br0">
      <inkml:brushProperty name="width" value="0.05" units="cm"/>
      <inkml:brushProperty name="height" value="0.05" units="cm"/>
      <inkml:brushProperty name="color" value="#FF0066"/>
    </inkml:brush>
  </inkml:definitions>
  <inkml:trace contextRef="#ctx0" brushRef="#br0">0 0 8346,'3'5'6587,"10"1"-4173,16 4-174,-4-3-1356,0 2 1,0 0-1,0 2 1,36 21-1,-56-29-737,15 9-615,40 17 0,-56-27 323,0-1 0,0 1 0,0-1 1,0 0-1,0 0 0,1 0 0,-1 0 0,0-1 0,1 0 0,-1 0 0,0 0 1,1 0-1,-1-1 0,0 1 0,0-1 0,1 0 0,5-3 0,8-10 249</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26.850"/>
    </inkml:context>
    <inkml:brush xml:id="br0">
      <inkml:brushProperty name="width" value="0.05" units="cm"/>
      <inkml:brushProperty name="height" value="0.05" units="cm"/>
      <inkml:brushProperty name="color" value="#FF0066"/>
    </inkml:brush>
  </inkml:definitions>
  <inkml:trace contextRef="#ctx0" brushRef="#br0">0 0 11578,'0'26'4793,"8"5"-2824,-1 6-465,-1-1-400,-3-3-223,5 2-385,3-3-168,-5-8-208,6 4-112,-6-9-408,-6-8-224,1-5-905,6-6-583,-3-9 4272,12-4-2152</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27.262"/>
    </inkml:context>
    <inkml:brush xml:id="br0">
      <inkml:brushProperty name="width" value="0.05" units="cm"/>
      <inkml:brushProperty name="height" value="0.05" units="cm"/>
      <inkml:brushProperty name="color" value="#FF0066"/>
    </inkml:brush>
  </inkml:definitions>
  <inkml:trace contextRef="#ctx0" brushRef="#br0">18 125 7122,'0'13'1159,"-1"7"486,2 0-1,0 0 1,5 28 0,-4-42-1402,-1 0-1,1 0 1,1-1-1,-1 1 1,1 0-1,0-1 1,0 0-1,0 1 1,1-1-1,-1 0 1,1-1-1,1 1 1,-1-1-1,1 0 1,6 5-1,-6-5-97,0-1 0,0 0-1,0 0 1,0 0 0,1-1 0,-1 1-1,1-1 1,-1-1 0,1 1 0,0-1-1,-1 0 1,1 0 0,0-1 0,0 1-1,11-2 1,-10-1-6,-1 1-1,0-1 0,0-1 1,0 1-1,0-1 0,0 0 1,-1 0-1,1-1 0,-1 0 1,0 0-1,0 0 1,0 0-1,-1-1 0,6-6 1,-6 6-86,0 0 0,0-1 0,0 1 0,0-1 1,-1 0-1,0 0 0,0 0 0,-1 0 0,0-1 0,0 1 1,0-1-1,-1 1 0,0-1 0,0 0 0,-1 1 1,1-1-1,-2 0 0,1 1 0,-1-1 0,0 0 0,0 1 1,-1-1-1,1 1 0,-2-1 0,1 1 0,-1 0 1,0 0-1,0 0 0,0 0 0,-1 1 0,0-1 0,0 1 1,-1 0-1,1 0 0,-1 0 0,0 1 0,0 0 1,-1 0-1,1 0 0,-12-6 0,3 5-256,1 0 0,-1 0 0,0 1 0,0 1 0,0 0 1,-1 1-1,1 0 0,-1 2 0,-27 1 0,31-1-244,-15-3-1748,25 3 2062,1 0 0,-1 0 0,0-1 0,0 1 0,0 0 0,1 0 1,-1-1-1,0 1 0,1-1 0,-1 1 0,0 0 0,0-1 1,1 1-1,-1-1 0,1 0 0,-1 1 0,0-1 0,1 1 1,-1-1-1,1 0 0,0 1 0,-1-1 0,1 0 0,-1 0 0,1 1 1,0-1-1,-1-1 0,7-15-1073</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27.724"/>
    </inkml:context>
    <inkml:brush xml:id="br0">
      <inkml:brushProperty name="width" value="0.05" units="cm"/>
      <inkml:brushProperty name="height" value="0.05" units="cm"/>
      <inkml:brushProperty name="color" value="#FF0066"/>
    </inkml:brush>
  </inkml:definitions>
  <inkml:trace contextRef="#ctx0" brushRef="#br0">123 0 6865,'-37'11'3376,"36"-11"-3137,0 0 1,1 1-1,-1-1 1,0 1-1,1-1 0,-1 0 1,1 1-1,-1-1 1,1 1-1,-1 0 1,1-1-1,-1 1 0,1-1 1,0 1-1,-1 0 1,1-1-1,0 1 1,-1 0-1,1-1 0,0 1 1,0 0-1,0 0 1,0-1-1,0 1 0,0 1 1,0 20 413,1-16 34,-6 52 1339,-18 90 0,4-40-1503,18-99-550,-3 22 92,4-30-115,0 0 1,0 0-1,0 0 0,-1 0 1,1 0-1,0 0 1,0 0-1,-1 0 1,1 0-1,-1 0 0,1 0 1,-1-1-1,1 1 1,-1 0-1,1 0 1,-1 0-1,0-1 0,0 1 1,-1 1-1,2-2-46,-1 0 1,1 0-1,-1 0 0,1 0 0,-1 0 1,1-1-1,0 1 0,-1 0 0,1 0 0,-1 0 1,1-1-1,-1 1 0,1 0 0,0 0 0,-1-1 1,1 1-1,0 0 0,-1-1 0,1 1 0,0 0 1,0-1-1,-1 1 0,1-1 0,0 1 0,-3-4-2436,1 2 1387</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28.124"/>
    </inkml:context>
    <inkml:brush xml:id="br0">
      <inkml:brushProperty name="width" value="0.05" units="cm"/>
      <inkml:brushProperty name="height" value="0.05" units="cm"/>
      <inkml:brushProperty name="color" value="#FF0066"/>
    </inkml:brush>
  </inkml:definitions>
  <inkml:trace contextRef="#ctx0" brushRef="#br0">0 1 8370,'16'4'8108,"10"10"-5258,-15-7-1308,13 9-339,-1 0 0,40 38 0,-38-32-2627,43 31 0,-66-52 1153,-1 0-1,1 0 1,-1 0-1,0 0 1,1-1-1,-1 1 1,1-1-1,0 1 1,-1-1 0,1 1-1,-1-1 1,1 0-1,0 0 1,-1 1-1,3-2 1,7-4-1078</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28.571"/>
    </inkml:context>
    <inkml:brush xml:id="br0">
      <inkml:brushProperty name="width" value="0.05" units="cm"/>
      <inkml:brushProperty name="height" value="0.05" units="cm"/>
      <inkml:brushProperty name="color" value="#FF0066"/>
    </inkml:brush>
  </inkml:definitions>
  <inkml:trace contextRef="#ctx0" brushRef="#br0">25 7 9410,'-3'-6'7540,"-1"10"-4106,0 14-2628,3-12-738,-4 17 128,2 0 0,0 0 0,2 0 0,1 0 0,3 38 0,0-39-81,0-1-1,2 0 1,0 0-1,1 0 1,1-1 0,1 0-1,0 0 1,2-1-1,0 0 1,2-1 0,26 34-1,-35-49-103,0 0-1,0 0 0,0 0 1,0-1-1,0 1 1,1-1-1,-1 0 1,1 0-1,0 0 0,0-1 1,-1 1-1,1-1 1,0 0-1,0 0 1,0 0-1,1 0 1,-1-1-1,0 0 0,0 0 1,5 0-1,-4-1 33,1 0-1,-1-1 1,1 1-1,-1-1 0,0 0 1,0-1-1,0 1 1,0-1-1,0 0 1,-1 0-1,1 0 1,-1-1-1,6-6 0,-5 6 6,-1-1-1,-1 1 0,1-1 0,-1 0 1,0 0-1,0 0 0,0 0 0,-1-1 0,0 1 1,0-1-1,0 0 0,1-10 0,-2 12-33,-1 0 0,0 0 0,0 0 0,-1 0 0,1 0 0,-1 0 0,0 0 0,1 0 0,-2 0 0,1 0-1,0 0 1,-1 0 0,0 1 0,0-1 0,0 1 0,0-1 0,-1 1 0,1 0 0,-7-6 0,7 7-34,-1 0 0,0 0 0,-1 0 0,1 0 0,0 0 1,-1 1-1,1-1 0,-1 1 0,1 0 0,-1 0 0,0 0 0,1 1 1,-1-1-1,0 1 0,1 0 0,-1 0 0,0 0 0,0 0 0,1 1 1,-1 0-1,0-1 0,-6 4 0,-6 2-613,-1 0 0,1 1 0,-22 15 0,29-17 72,-13 9-1466,18-8 901</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9:57.240"/>
    </inkml:context>
    <inkml:brush xml:id="br0">
      <inkml:brushProperty name="width" value="0.05" units="cm"/>
      <inkml:brushProperty name="height" value="0.05" units="cm"/>
      <inkml:brushProperty name="color" value="#FF0066"/>
    </inkml:brush>
  </inkml:definitions>
  <inkml:trace contextRef="#ctx0" brushRef="#br0">1 21 3561,'0'-6'6821,"0"-8"1904,6 178-7710,4 79 436,-3-203-1395,-18-40-8598,10 0 7762</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19:58.375"/>
    </inkml:context>
    <inkml:brush xml:id="br0">
      <inkml:brushProperty name="width" value="0.05" units="cm"/>
      <inkml:brushProperty name="height" value="0.05" units="cm"/>
      <inkml:brushProperty name="color" value="#FF0066"/>
    </inkml:brush>
  </inkml:definitions>
  <inkml:trace contextRef="#ctx0" brushRef="#br0">85 27 4681,'-19'-5'13294,"12"20"-13055,6-14-413,-12 29 407,9-22-208,1-1 0,0 1 0,0 0 0,1 0 0,-1 1 0,2-1 0,-1 0 1,1 14-1,-1-9-5,1 0 0,-2 0 0,-5 19 0,1-7 24,7-23-30,-1 0 0,1 0 0,0 0 0,0 0 0,0 0 0,0 0 0,0 0 0,1 0 0,-1 0 0,0 0 0,1 0 0,0 0 0,-1 0 0,1 0 0,0 0 0,0 0 0,2 2 0,26 28 493,-11-15-61,-12-13-414,-1 0 0,2 0 0,-1-1 0,0 0 0,1 0 0,-1 0 0,1-1 0,0 0 0,9 1 0,0 1-16,-11-2 9,1-1 0,-1 0 0,1-1 0,-1 1 0,1-1-1,-1 0 1,1-1 0,-1 1 0,1-1 0,-1 0 0,10-3 0,-12 3 2,1-1 1,-1 1 0,0-1 0,1 0-1,-1 0 1,0 0 0,0 0 0,0 0-1,0 0 1,-1-1 0,1 0 0,-1 1-1,1-1 1,-1 0 0,0 0 0,0 0-1,0-1 1,2-4 0,17-35 541,-17 37-515,0-1 1,0 1-1,-1-1 1,0 0 0,-1 0-1,1-1 1,2-12-1,0-10 334,-3 26-318,-1 1-1,0-1 0,0 0 1,0 0-1,-1 1 0,1-1 1,-1 0-1,0 0 0,0 0 1,0 1-1,-1-1 0,1 0 1,-1 0-1,0 0 1,0 1-1,0-1 0,0 1 1,-1-1-1,0 1 0,1-1 1,-1 1-1,-4-5 0,-10-12 5,13 15-48,-1 0 0,1 0 0,-1 0 1,0 1-1,0 0 0,0 0 0,0 0 0,-1 0 0,1 1 1,-1-1-1,0 1 0,0 1 0,-1-1 0,1 1 1,-1 0-1,1 0 0,-1 0 0,-8-1 0,10 2-26,-31-1-8,33 2 8,0 0-1,0 0 1,0 0 0,0 1 0,0-1 0,0 1 0,0-1 0,0 1 0,0-1 0,1 1 0,-1 0 0,0 0 0,0 0 0,1 0 0,-1 1 0,1-1 0,-2 2 0,-1 1-30,0 0 0,0-1 0,0 1 0,0-1 0,0 1 0,-1-1 0,0 0 0,1-1 0,-1 1 0,0-1 0,0 0 0,-6 1 0,-5 7-3618</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01.471"/>
    </inkml:context>
    <inkml:brush xml:id="br0">
      <inkml:brushProperty name="width" value="0.05" units="cm"/>
      <inkml:brushProperty name="height" value="0.05" units="cm"/>
      <inkml:brushProperty name="color" value="#FF0066"/>
    </inkml:brush>
  </inkml:definitions>
  <inkml:trace contextRef="#ctx0" brushRef="#br0">45 6 3713,'-9'-4'5810,"-17"3"-879,16 1-506,16 11-3276,38 33-638,-32-33-309,-1 0-1,16 19 0,-22-25-82,0 0-1,0 0 1,0-1 0,1 0-1,-1 0 1,1 0 0,0 0-1,0-1 1,0 0-1,1 0 1,-1-1 0,1 0-1,-1 0 1,1-1 0,0 1-1,0-1 1,0-1-1,8 1 1,-16-2-741</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01.981"/>
    </inkml:context>
    <inkml:brush xml:id="br0">
      <inkml:brushProperty name="width" value="0.05" units="cm"/>
      <inkml:brushProperty name="height" value="0.05" units="cm"/>
      <inkml:brushProperty name="color" value="#FF0066"/>
    </inkml:brush>
  </inkml:definitions>
  <inkml:trace contextRef="#ctx0" brushRef="#br0">44 231 3945,'-43'25'12600,"51"-33"-11987,24-12 502,0-1 0,54-48 0,-44 28-276,-25 24-654,1 1 0,0 0-1,32-20 1,-38 32-582,5-2-3805,-17 4 3660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54.289"/>
    </inkml:context>
    <inkml:brush xml:id="br0">
      <inkml:brushProperty name="width" value="0.05" units="cm"/>
      <inkml:brushProperty name="height" value="0.05" units="cm"/>
      <inkml:brushProperty name="color" value="#FF0066"/>
    </inkml:brush>
  </inkml:definitions>
  <inkml:trace contextRef="#ctx0" brushRef="#br0">1 190 7674,'34'-94'3388,"-25"79"1458,-9 15-4765,0 0-1,0 0 1,0 0 0,0-1-1,1 1 1,-1 0 0,0 1-1,0-1 1,0 0 0,1 0-1,-1 0 1,0 0 0,0 0-1,0 0 1,1 0 0,-1 0-1,0 0 1,0 0 0,0 0-1,0 0 1,0 1 0,1-1-1,-1 0 1,0 0 0,0 0-1,0 0 1,0 0 0,0 1-1,0-1 1,1 0 0,-1 0-1,0 0 1,0 0 0,0 1 0,0-1-1,0 0 1,0 0 0,0 0-1,0 1 1,4 22 1771,-4-22-2065,3 13 420,-2-5-106,1 0 0,0 1 0,1-1 0,0 0 1,0 0-1,9 16 0,-10-22-75,0 0 0,0 0 0,0 0 0,1 0 0,-1 0 0,1 0 0,0 0 0,-1-1 0,1 1 0,1-1 0,-1 0 0,0 0 0,0 0 0,1 0 0,-1-1 0,1 1 0,0-1 0,-1 0 0,1 0 0,0 0 0,0-1 0,0 1 0,-1-1 0,1 0 0,0 0 0,0-1 0,0 1 0,0-1 0,-1 1 0,1-1 0,0 0 0,-1-1 0,1 1 0,0-1 0,-1 1 0,0-1 0,1 0 0,-1 0 0,0-1 0,0 1 0,0-1 0,0 1 0,-1-1 0,1 0 0,-1 0 0,1 0 0,-1 0 0,0-1 0,-1 1 0,1 0 0,0-1 1,-1 1-1,0-1 0,0 0 0,0 0 0,0 1 0,0-1 0,-1-8 0,0 8-11,0 0 0,0-1 1,-1 1-1,1-1 1,-1 1-1,0 0 0,-1-1 1,1 1-1,-1 0 1,1 0-1,-1 0 0,-1 0 1,1 0-1,0 1 1,-1-1-1,0 1 0,0 0 1,0-1-1,-4-2 1,1 2-19,-1-1 0,0 1 1,0 0-1,0 1 0,-1-1 1,1 1-1,-1 1 0,0 0 1,-11-2-1,17 3-85,1 1 0,0 0 0,0 0 0,0-1 0,-1 1 0,1 0 0,0-1-1,0 1 1,0-1 0,0 0 0,0 1 0,0-1 0,0 0 0,0 0 0,0 1 0,0-1 0,0 0 0,0 0 0,1 0 0,-1 0-1,0 0 1,1 0 0,-1 0 0,1-1 0,-1 1 0,1 0 0,-1 0 0,1-2 0,-6-10-2979,5 8 1105,7 4 883</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02.984"/>
    </inkml:context>
    <inkml:brush xml:id="br0">
      <inkml:brushProperty name="width" value="0.05" units="cm"/>
      <inkml:brushProperty name="height" value="0.05" units="cm"/>
      <inkml:brushProperty name="color" value="#FF0066"/>
    </inkml:brush>
  </inkml:definitions>
  <inkml:trace contextRef="#ctx0" brushRef="#br0">1 5 7034,'9'-2'1393,"23"0"9017,-32 39-9919,-1-1-1,-12 65 0,9-79-340,1 1-1,1-1 0,1 1 0,1 0 0,1-1 1,1 1-1,1-1 0,6 25 0,-7-43-137,0 1 0,0-1-1,0 0 1,1 0 0,0-1-1,0 1 1,0 0 0,0-1 0,0 0-1,1 0 1,-1 0 0,1 0-1,0 0 1,0-1 0,0 0-1,0 0 1,1 0 0,4 2-1,2 0 14,0 0 0,1-1 0,-1-1 0,1 1 0,-1-2 0,18 1-1,-23-2-1,-1-1 0,1 0 0,0-1-1,0 1 1,-1-1 0,1 0-1,-1 0 1,0-1 0,1 0 0,6-5-1,26-11 284,-16 4-183,-21 15-93,-1 0 1,1-1-1,-1 1 0,1-1 1,-1 1-1,0-1 1,1 1-1,-1-1 1,0 1-1,1-1 1,-1 1-1,0-1 0,0 1 1,0-1-1,0 1 1,1-1-1,-1 1 1,0-1-1,0 0 1,0 1-1,0-1 0,0 1 1,0-1-1,0 1 1,0-1-1,-1 0 1,1 1-1,0-1 0,0 1 1,0-1-1,-1 1 1,1-1-1,0 1 1,0-1-1,-1 1 1,1-1-1,-1 0 0,-17-26 347,17 24-358,0 0 1,-1 0-1,1 0 0,-1 1 0,0-1 0,0 0 0,0 1 1,0 0-1,0-1 0,0 1 0,-4-2 0,-6-4 158,-1 0 0,0 1-1,-1 1 1,-27-9 0,35 13-235,0 1 0,0 0 0,0 0-1,0 0 1,0 1 0,0 0 0,0 0 0,0 0 0,0 1 0,0 0 0,0 0 0,1 1-1,-1 0 1,-10 4 0,10-3-929,2 4 350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06.023"/>
    </inkml:context>
    <inkml:brush xml:id="br0">
      <inkml:brushProperty name="width" value="0.05" units="cm"/>
      <inkml:brushProperty name="height" value="0.05" units="cm"/>
      <inkml:brushProperty name="color" value="#FF0066"/>
    </inkml:brush>
  </inkml:definitions>
  <inkml:trace contextRef="#ctx0" brushRef="#br0">30 10 5481,'-11'4'1081,"-3"-1"-357,14-3-564,0 0-1,0 0 1,-1 0-1,1 0 1,0 0-1,0 0 1,-1-1 0,1 1-1,0 0 1,0 0-1,-1 0 1,1 0 0,0-1-1,0 1 1,0 0-1,-1 0 1,1-1 0,0 1-1,0 0 1,0 0-1,0-1 1,-1 1 0,1 0-1,0 0 1,0-1-1,0 1 1,0 0-1,0-1 1,0 1 0,0 0-1,0-1 1,0 1-1,0 0 1,0 0 0,0-1-1,0 1 1,0-1-3,0 1 1,0 0-1,0-1 0,0 1 1,0 0-1,0-1 1,1 1-1,-1 0 1,0 0-1,0-1 0,0 1 1,0 0-1,0-1 1,0 1-1,1 0 0,-1 0 1,0-1-1,0 1 1,0 0-1,1 0 0,-1 0 1,0-1-1,0 1 1,1 0-1,-1 0 0,0 0 1,0 0-1,1-1 1,-1 1-1,0 0 1,0 0-1,1 0 0,-1 0 1,0 0-1,1 0 1,16 2 1531,25 17-1979,-36-16 619,4 2-317,-6-2-7,1-1-1,0 1 1,0-1-1,0 0 0,0 0 1,0-1-1,0 1 1,1-1-1,-1 0 1,7 0-1,-6-1-259,9 2 296</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06.442"/>
    </inkml:context>
    <inkml:brush xml:id="br0">
      <inkml:brushProperty name="width" value="0.05" units="cm"/>
      <inkml:brushProperty name="height" value="0.05" units="cm"/>
      <inkml:brushProperty name="color" value="#FF0066"/>
    </inkml:brush>
  </inkml:definitions>
  <inkml:trace contextRef="#ctx0" brushRef="#br0">45 0 6265,'-45'86'7802,"57"-88"-5858,8-3-455,-1 5-265,-2-3-656,1 0-264,1 2-296,-3-6-192,-1 4-968,0 1-384,5 4 831</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07.200"/>
    </inkml:context>
    <inkml:brush xml:id="br0">
      <inkml:brushProperty name="width" value="0.05" units="cm"/>
      <inkml:brushProperty name="height" value="0.05" units="cm"/>
      <inkml:brushProperty name="color" value="#FF0066"/>
    </inkml:brush>
  </inkml:definitions>
  <inkml:trace contextRef="#ctx0" brushRef="#br0">105 7 6985,'-9'-6'8374,"3"7"-4540,-3 17-3681,-4 9 124,3-13-221,5-7-9,-1 0-1,1 1 1,0 0 0,1 0-1,0 0 1,1 0 0,-1 1-1,1-1 1,-2 16 0,1 10 90,0-12-5,1-1 0,2 1 0,0 0 0,1 0-1,1 0 1,2 0 0,4 24 0,-5-37-91,0-1-1,1 1 1,0-1 0,1 1 0,-1-1-1,1 0 1,1 0 0,0-1 0,0 1-1,9 8 1,-10-11-25,0 0-1,1 0 1,-1-1-1,1 0 1,0 0-1,1 0 1,-1 0-1,9 3 1,-11-6-8,0 0 0,1 0 0,-1 0 0,1-1 1,-1 1-1,1-1 0,-1 0 0,0 0 0,1 0 0,-1 0 1,1-1-1,-1 1 0,1-1 0,-1 0 0,0 0 0,1 0 1,3-3-1,-3 3 4,0-1 1,0 0 0,0 0 0,0 0-1,0-1 1,0 1 0,-1-1 0,0 0-1,1 0 1,-1 0 0,0 0-1,0-1 1,-1 1 0,1-1 0,-1 0-1,0 1 1,0-1 0,0 0 0,0-1-1,0 1 1,-1 0 0,0 0-1,0-1 1,0 1 0,-1 0 0,1-1-1,-1 1 1,0-1 0,0 1-1,-1-1 1,0 1 0,1 0 0,-1-1-1,-3-7 1,3 10 17,1 0-1,-1-1 1,0 1 0,0-1-1,0 1 1,-1 0 0,1 0-1,0 0 1,-1 0-1,0 0 1,1 0 0,-1 0-1,0 0 1,0 1 0,0-1-1,0 1 1,0-1-1,-4-1 1,3 2 3,0 1-1,0 0 0,0 0 1,0 0-1,0 0 0,1 1 1,-1-1-1,0 1 1,0 0-1,0 0 0,1 0 1,-1 0-1,0 0 1,1 0-1,-1 1 0,-2 1 1,-19 11 34,-89 46 386,109-58-513,4-2 24,-1 0 0,1 0 0,-1 0 0,1 1 0,-1-1 0,1 0 0,0 0 0,-1 1 0,1-1 0,0 0 0,-1 0 0,1 1 0,-1-1 0,1 0 0,0 1 0,0-1 0,-1 0 0,1 1 0,0-1 0,0 1 0,-1-1 0,1 0 0,0 1 0,0-1 0,0 1 0,0-1 0,0 1 0,0-1 0,0 1 0,0-1 0,0 1 0,0-1 0,0 0 0,0 1 0,0 0 0,2-5-1954,12-3 2701</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08.055"/>
    </inkml:context>
    <inkml:brush xml:id="br0">
      <inkml:brushProperty name="width" value="0.05" units="cm"/>
      <inkml:brushProperty name="height" value="0.05" units="cm"/>
      <inkml:brushProperty name="color" value="#FF0066"/>
    </inkml:brush>
  </inkml:definitions>
  <inkml:trace contextRef="#ctx0" brushRef="#br0">97 11 7610,'-1'0'378,"0"-1"0,0 1 0,0-1 1,0 1-1,0 0 0,0-1 1,0 1-1,0 0 0,0 0 0,0 0 1,0 0-1,0 0 0,0 0 1,0 0-1,0 0 0,0 0 0,0 0 1,0 1-1,0-1 0,0 0 0,1 1 1,-1-1-1,0 1 0,-1 0 1,-17 27 1263,16-23-1820,-5 11 263,1 0 1,1 1-1,0-1 1,1 2-1,1-1 1,-4 28-1,7-29-36,-2 3-3,2 1 1,0-1-1,3 28 1,-1-42-45,-1 0 0,1-1 0,0 1 0,0-1 0,1 1 0,-1-1 0,1 1 0,0-1 0,0 0 0,1 0 0,-1 0 0,1 0 0,0-1 0,0 1 0,0-1 0,0 1 0,1-1 0,-1 0 0,8 4 0,-1-1 58,0-1 1,1-1-1,0 1 0,0-2 1,0 0-1,1 0 0,-1-1 0,1 0 1,0-1-1,-1 0 0,23-2 0,-26 0 21,1 0-1,-1 0 1,1-1-1,-1 0 0,0-1 1,0 0-1,0 0 0,0-1 1,-1 0-1,1 0 1,-1 0-1,0-1 0,0-1 1,0 1-1,-1-1 1,10-12-1,-12 14 12,-1 0 0,0-1 0,0 1 1,-1-1-1,0 0 0,1 0 0,-1 0 0,-1 0 0,1 0 0,-1-1 1,0 1-1,0 0 0,-1-1 0,1 1 0,-1 0 0,0-1 0,-1 1 1,-1-10-1,0 7-15,-1-1 0,0 1 0,0 0 0,-1 1 0,0-1 0,0 1 0,-1-1 0,0 1 0,0 0 0,-1 1 0,-6-7 0,-19-21 461,-33-48 1,53 68-542,9 12 4,0-1 0,-1 1 0,0 0 1,1 0-1,-1 0 0,0 0 0,0 0 0,0 1 1,0-1-1,0 1 0,-1 0 0,1 0 0,0 0 1,-1 0-1,1 1 0,0-1 0,-1 1 0,1 0 1,-1 0-1,-4 1 0,-9 0-38,0 1 0,-29 9 0,29-7-79,14-4 57,0 1-309,0 0 0,0 0 1,-1-1-1,1 1 0,0-1 1,0 0-1,-1 0 0,-5-1 1,7 0-606</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29.225"/>
    </inkml:context>
    <inkml:brush xml:id="br0">
      <inkml:brushProperty name="width" value="0.05" units="cm"/>
      <inkml:brushProperty name="height" value="0.05" units="cm"/>
      <inkml:brushProperty name="color" value="#FF0066"/>
    </inkml:brush>
  </inkml:definitions>
  <inkml:trace contextRef="#ctx0" brushRef="#br0">1 45 6777,'3'0'6737,"7"-3"-4981,-6 1 1562,119-35 144,-115 36-3416,0 0-1,0 1 1,-1-1-1,1 1 1,0 1-1,0 0 1,9 2-1,1-1-493,-12 3-1306</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29.662"/>
    </inkml:context>
    <inkml:brush xml:id="br0">
      <inkml:brushProperty name="width" value="0.05" units="cm"/>
      <inkml:brushProperty name="height" value="0.05" units="cm"/>
      <inkml:brushProperty name="color" value="#FF0066"/>
    </inkml:brush>
  </inkml:definitions>
  <inkml:trace contextRef="#ctx0" brushRef="#br0">0 108 9714,'5'1'4409,"9"-7"-1856,7-7-233,6-3-544,4 2-335,4-3-625,0 4-264,3 4-928,-10-4-312,-2 5 384</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30.859"/>
    </inkml:context>
    <inkml:brush xml:id="br0">
      <inkml:brushProperty name="width" value="0.05" units="cm"/>
      <inkml:brushProperty name="height" value="0.05" units="cm"/>
      <inkml:brushProperty name="color" value="#FF0066"/>
    </inkml:brush>
  </inkml:definitions>
  <inkml:trace contextRef="#ctx0" brushRef="#br0">1 0 8410,'1'40'7919,"2"4"-3832,2 2-3607,1 0 0,22 71 1,-27-100-386,-1-14-1847,3-17-5533</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31.394"/>
    </inkml:context>
    <inkml:brush xml:id="br0">
      <inkml:brushProperty name="width" value="0.05" units="cm"/>
      <inkml:brushProperty name="height" value="0.05" units="cm"/>
      <inkml:brushProperty name="color" value="#FF0066"/>
    </inkml:brush>
  </inkml:definitions>
  <inkml:trace contextRef="#ctx0" brushRef="#br0">32 23 8194,'2'-4'10620,"-5"4"-9299,3 26-61,1-20-1196,1 1 1,-1-1-1,1 0 0,0 1 0,0-1 1,1 0-1,0-1 0,6 11 1,-1-3 43,4 6 174,0-1 1,17 17-1,-16-19-97,-1 0 0,18 30 1,-27-41-181,-1-1 0,0 1 1,0-1-1,-1 1 1,1 0-1,-1-1 1,0 1-1,0 0 1,-1 0-1,0 0 0,0 0 1,0 0-1,0-1 1,0 1-1,-3 9 1,2-12-13,1-1 0,-1 1-1,1 0 1,-1-1 0,0 1 0,0-1 0,0 1 0,0-1 0,0 0 0,0 1 0,0-1 0,0 0 0,0 0 0,-1 0 0,1 0 0,-1 0-1,1 0 1,0 0 0,-1 0 0,-2 1 0,1-1-25,-1-1 0,1 1 1,-1 0-1,1-1 0,-1 0 0,0 0 0,1 0 0,-1 0 0,-5-1 1,1-1-35,0 0 0,-1 0 0,1-1 0,0 0 0,0-1 0,1 1 0,-12-8 0,16 9 62,0 0-1,0-1 1,0 1 0,0-1 0,0 1-1,1-1 1,-1 0 0,1 0 0,0 0-1,0 0 1,0 0 0,0 0 0,0-1-1,1 1 1,0-1 0,-1 1 0,1-1 0,0 1-1,1-1 1,-1 0 0,1 1 0,0-1-1,-1 0 1,2 0 0,-1 1 0,0-1-1,1 0 1,0 1 0,-1-1 0,2 0-1,-1 1 1,0-1 0,1 1 0,-1 0-1,1-1 1,0 1 0,0 0 0,4-5-1,17-23 319,-2-2-1,-2 0 0,27-62 0,-45 94-294,-1 0 1,1 0-1,-1-1 0,1 1 1,-1-1-1,1 1 1,-1 0-1,0-1 1,0 1-1,0-1 1,0 1-1,0 0 0,0-1 1,0 1-1,0-1 1,-1 1-1,1-1 1,0 1-1,-2-2 0,2 2-8,-1 1 0,0-1 0,1 1 0,-1 0 0,0-1 0,1 1 0,-1-1 0,0 1 0,0 0 0,0 0 0,1-1 0,-1 1 0,0 0 0,0 0 0,0 0 0,0 0 0,1 0 0,-1 0 0,0 0 0,0 0 0,0 1 0,0-1 0,0 0 0,-9 3-158,1 1 1,1-1-1,-1 1 0,-8 6 1,13-8-67,-10 7-3079</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33.125"/>
    </inkml:context>
    <inkml:brush xml:id="br0">
      <inkml:brushProperty name="width" value="0.05" units="cm"/>
      <inkml:brushProperty name="height" value="0.05" units="cm"/>
      <inkml:brushProperty name="color" value="#FF0066"/>
    </inkml:brush>
  </inkml:definitions>
  <inkml:trace contextRef="#ctx0" brushRef="#br0">81 4 5401,'-1'0'501,"0"-1"0,1 1-1,-1 0 1,0-1 0,0 1-1,1 0 1,-1-1 0,0 1-1,0 0 1,0 0 0,0 0-1,0 0 1,1 0 0,-1 0-1,0 0 1,0 0 0,0 0 0,0 0-1,-1 1 1,-1 17 7276,3 0-9431,-31 262 2802,26-247-1753,1-18-796,4-14 1326,-1-1-1,1 0 0,0 0 1,0 1-1,0-1 1,0 0-1,-1 0 0,1 1 1,0-1-1,0 0 1,0 0-1,-1 1 1,1-1-1,0 0 0,0 0 1,-1 0-1,1 0 1,0 0-1,-1 1 0,1-1 1,0 0-1,0 0 1,-1 0-1,1 0 1,0 0-1,-1 0 0,1 0 1,0 0-1,-1 0 1,1 0-1,0 0 0,-1 0 1,1 0-1,0 0 1,0-1-1,-1 1 1,1 0-1,0 0 0,-1 0 1,1 0-1,0 0 1,0-1-1,-1 1 0,1 0 1,0 0-1,0-1 1,0 1-1,-1 0 1,1-1-1,-7-11-1046</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54.710"/>
    </inkml:context>
    <inkml:brush xml:id="br0">
      <inkml:brushProperty name="width" value="0.05" units="cm"/>
      <inkml:brushProperty name="height" value="0.05" units="cm"/>
      <inkml:brushProperty name="color" value="#FF0066"/>
    </inkml:brush>
  </inkml:definitions>
  <inkml:trace contextRef="#ctx0" brushRef="#br0">6 26 9898,'-6'-26'3499,"8"48"-235,14 45 288,-10-43-2721,6 44 0,-10-59-2003,2-19-4277,-3 6 4922,6-18-373</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33.574"/>
    </inkml:context>
    <inkml:brush xml:id="br0">
      <inkml:brushProperty name="width" value="0.05" units="cm"/>
      <inkml:brushProperty name="height" value="0.05" units="cm"/>
      <inkml:brushProperty name="color" value="#FF0066"/>
    </inkml:brush>
  </inkml:definitions>
  <inkml:trace contextRef="#ctx0" brushRef="#br0">1 157 6857,'14'2'9277,"3"2"-4491,4 4-3839,35 19-1,-42-18-653,-1 0 0,-1 0 0,0 1 0,0 1 0,-1 0 0,0 1-1,13 18 1,-13-15-455,1-1 0,0-1 0,29 24 0,-40-36 20,1 0 0,0 0-1,-1 0 1,1 0 0,0 0 0,0 0 0,0 0 0,0-1-1,0 1 1,0-1 0,0 1 0,0-1 0,0 0 0,0 0-1,0 0 1,0 0 0,0 0 0,0 0 0,4-1 0,-2-1-274,0 1 1,0-1-1,-1 0 1,1 0-1,-1 0 1,0 0 0,1-1-1,-1 1 1,3-4-1,16-15-979</inkml:trace>
  <inkml:trace contextRef="#ctx0" brushRef="#br0" timeOffset="1">500 0 9690,'0'29'4809,"5"3"-1928,5 2-785,-1 4-343,1-5-649,1 4-232,3-9-512,-1-6-176,-4 1-112,-1-11-136,-2-5-576,-1-1-320,3-9-1249,-3-4-287,-2-13 1552</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33.977"/>
    </inkml:context>
    <inkml:brush xml:id="br0">
      <inkml:brushProperty name="width" value="0.05" units="cm"/>
      <inkml:brushProperty name="height" value="0.05" units="cm"/>
      <inkml:brushProperty name="color" value="#FF0066"/>
    </inkml:brush>
  </inkml:definitions>
  <inkml:trace contextRef="#ctx0" brushRef="#br0">60 0 8130,'-2'13'1434,"-1"-1"1,2 1-1,0-1 0,0 20 1,2-21-811,0-1 0,0 1-1,1 0 1,1-1 0,6 18 0,-7-23-485,0 1 0,1-1 0,0 1 1,0-1-1,0 0 0,0 0 0,1 0 0,0 0 0,0-1 0,1 0 1,-1 0-1,1 0 0,0 0 0,0-1 0,0 1 0,0-1 0,0 0 1,1-1-1,0 0 0,-1 0 0,1 0 0,0 0 0,0-1 0,10 1 0,-11-1-80,-1-1 0,0 0-1,0 0 1,0-1-1,0 1 1,0-1-1,0 0 1,0 0 0,0 0-1,0 0 1,0-1-1,-1 0 1,1 0-1,0 0 1,-1 0 0,0 0-1,1-1 1,-1 1-1,0-1 1,0 0-1,0 0 1,-1 0 0,1 0-1,-1-1 1,0 1-1,0-1 1,0 1-1,0-1 1,0 0-1,-1 0 1,0 0 0,0 0-1,0 0 1,0 0-1,0 0 1,-1 0-1,0 0 1,0 0 0,0 0-1,0 0 1,-1 0-1,0 0 1,1 0-1,-2 0 1,1 0 0,-3-6-1,1 2-49,0-1 0,-1 1 0,-1 0 1,1 1-1,-1-1 0,0 1 0,-1 0 0,0 0 0,-7-7 0,9 11-64,0 0-1,0 0 0,0 0 0,-1 1 1,1 0-1,-1-1 0,1 2 0,-1-1 1,0 0-1,0 1 0,1 0 0,-1 0 1,0 0-1,0 1 0,0 0 0,0 0 1,-10 1-1,-31 9-929,35-7 152,1 0 0,-1-1 0,0 0 0,-19 0-1,16-6-1110,8-11 878</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34.500"/>
    </inkml:context>
    <inkml:brush xml:id="br0">
      <inkml:brushProperty name="width" value="0.05" units="cm"/>
      <inkml:brushProperty name="height" value="0.05" units="cm"/>
      <inkml:brushProperty name="color" value="#FF0066"/>
    </inkml:brush>
  </inkml:definitions>
  <inkml:trace contextRef="#ctx0" brushRef="#br0">4 10 6041,'-4'-8'14883,"5"7"-14658,6 1 569,-3 1-663,4 2 107,1 0-1,-2 0 1,1 0 0,13 9 0,-18-10-218,0 0-1,0 1 0,0 0 0,-1 0 0,1-1 1,-1 2-1,0-1 0,1 0 0,-2 0 1,1 1-1,0-1 0,0 1 0,-1-1 0,2 7 1,-2-4-20,1 1 0,-1-1 0,-1 1 1,1 0-1,-1-1 0,0 1 0,0 0 1,-1-1-1,0 1 0,0 0 0,-1-1 1,0 0-1,0 1 0,0-1 0,-5 9 1,-1 4 23,6-10-19,6-6-36,38-21 80,-38 15-14,1 0 1,0 1-1,0 0 0,0 0 1,0 0-1,1 0 1,-1 1-1,0 0 0,1 0 1,-1 1-1,1-1 1,-1 1-1,0 0 0,1 1 1,6 0-1,-11-1-5,1 1 0,-1-1 0,0 0 1,1 1-1,-1-1 0,0 1 0,0-1 0,0 1 0,1-1 0,-1 1 0,0 0 0,0 0 0,0 0 0,0-1 0,0 1 1,0 0-1,0 0 0,0 0 0,-1 1 0,1-1 0,0 0 0,-1 0 0,1 0 0,0 2 0,0-1 0,-1 1 1,0-1-1,0 1 0,0-1 0,0 1 0,0 0 0,0-1 0,-1 1 0,1-1 0,-1 1 0,-1 4 0,-2 2-3,-1 1 0,1 0 0,-2-1 0,1 0 0,-8 8 0,-7 8-500,-37 34 0,47-50-504,0-1 1,0 0-1,-20 11 0,18-14-234</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36.152"/>
    </inkml:context>
    <inkml:brush xml:id="br0">
      <inkml:brushProperty name="width" value="0.05" units="cm"/>
      <inkml:brushProperty name="height" value="0.05" units="cm"/>
      <inkml:brushProperty name="color" value="#FF0066"/>
    </inkml:brush>
  </inkml:definitions>
  <inkml:trace contextRef="#ctx0" brushRef="#br0">578 1533 8218,'63'-23'2149,"0"3"1,2 3-1,66-9 1,203-13-467,-41 7 21,377-41 1022,-565 68-1799,8 0-270,182-32-1,-288 35-635,0 0 0,0 0 0,0-1 1,0 0-1,0 0 0,0 0 0,-1-1 0,9-6 0,0-3 34,25-27 0,-28 27-32,-1-1 14,-1 0-1,0-1 1,-1-1-1,-1 1 1,-1-1-1,10-29 1,3-5 119,0-2-67,-3-1 0,-2 0 0,-2-1-1,-3-1 1,-2 0 0,2-87 0,-10 108-100,-1-1 1,-2 1-1,-1 0 1,-10-38 0,8 48 0,-1 1 0,-1 0 1,-1 0-1,-1 1 0,-1 0 0,-23-33 1,29 46 6,-1 1 0,0 0 0,-1 1 0,0-1 0,0 1 1,-1 1-1,0-1 0,0 1 0,-1 0 0,1 1 0,-1 0 1,0 1-1,-1 0 0,1 0 0,-1 1 0,1 0 0,-1 0 0,0 1 1,0 1-1,0 0 0,0 0 0,-11 1 0,-120 7-7,-41 0 38,82-11-28,0 5 1,-169 22-1,26 18-37,-318 36-247,543-77 247,-68 3-108,0 4-1,1 3 0,-95 24 1,-97 37-439,232-60 460,-76 9 1,-12 2 131,131-22-7,1 0 0,-1 0 0,1 0 0,0 1 0,-1-1 0,1 1 0,0-1 0,-1 1 0,1-1-1,0 1 1,0 0 0,0 0 0,0 0 0,-1 0 0,1-1 0,0 1 0,-1 2 0,1 0 3,1-1-1,-1 1 0,1-1 1,-1 1-1,1-1 1,0 1-1,0-1 1,0 1-1,1 2 1,-1 0 0,1 13 15,-1 0 0,0 1 1,-1-1-1,-1 1 0,-1-1 0,-7 26 1,-5 1 6,7-25-13,2 0-1,0 1 1,1 0-1,1 0 1,-3 42-1,8-20 121,2 0 0,1 0 0,15 58-1,-13-77 16,1 0 0,1 0-1,1 0 1,1-1 0,2 0-1,0-1 1,17 24-1,-14-29 39,0 1 0,1-2-1,0 0 1,2-1-1,0 0 1,0-2 0,22 12-1,-24-15-344,1-2-1,1 0 1,0 0-1,0-2 1,0 0-1,1-1 1,0-1-1,33 2 1,-19-6-429</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0:46.087"/>
    </inkml:context>
    <inkml:brush xml:id="br0">
      <inkml:brushProperty name="width" value="0.05" units="cm"/>
      <inkml:brushProperty name="height" value="0.05" units="cm"/>
      <inkml:brushProperty name="color" value="#FF0066"/>
    </inkml:brush>
  </inkml:definitions>
  <inkml:trace contextRef="#ctx0" brushRef="#br0">1 153 12939,'49'-26'4985,"16"2"-3601,6-5-680,-6 9-576,-2-1-400,-14 1-1304,3 7 1104</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1:21.416"/>
    </inkml:context>
    <inkml:brush xml:id="br0">
      <inkml:brushProperty name="width" value="0.05" units="cm"/>
      <inkml:brushProperty name="height" value="0.05" units="cm"/>
      <inkml:brushProperty name="color" value="#FF0066"/>
    </inkml:brush>
  </inkml:definitions>
  <inkml:trace contextRef="#ctx0" brushRef="#br0">380 1089 7778,'-2'0'153,"1"-1"1,0 1-1,-1-1 1,1 1-1,0-1 1,-1 1 0,1-1-1,0 0 1,0 0-1,0 0 1,-1 0-1,1 0 1,0 0 0,0 0-1,1 0 1,-1 0-1,0 0 1,0-1-1,0 1 1,1 0-1,-1 0 1,1-1 0,-1 1-1,1-1 1,-1 1-1,1 0 1,0-1-1,0 1 1,0-1 0,0 1-1,0-1 1,0 1-1,0-1 1,0 1-1,0 0 1,1-1 0,0-2-1,2-5 147,0 0-1,0 0 1,1 0 0,6-11-1,-8 18-209,-1 0-1,1 1 1,-1-1-1,1 1 1,-1-1-1,1 1 1,0 0-1,0-1 1,0 1-1,0 0 0,0 0 1,0 0-1,0 1 1,0-1-1,0 1 1,1-1-1,-1 1 1,0-1-1,0 1 1,0 0-1,3 0 1,52 4 1145,-48-3-934,83 6 1174,95-6 1,-34-2-701,312 39 1168,-378-29-1410,116-4-1,-2 0 13,-38 6 248,180-12 0,-228-11-319,144-34 0,-127 22-149,127-33-103,-248 52-220,-1 0 1,0-1-1,0 0 1,0-1 0,-1 0-1,0 0 1,0-1-1,-1 0 1,0-1 0,9-11-1,-1 2-8,-11 11-18,0-1-1,-1 1 1,0-1-1,0 0 1,-1 0-1,0 0 1,0 0-1,-1-1 0,0 1 1,0-1-1,-1 0 1,0 1-1,-1-1 1,0 0-1,0 0 1,-1 1-1,-3-15 1,1 14 0,0 0 0,-1 0 0,-1 0 1,0 1-1,0-1 0,0 1 0,-13-14 0,-54-51-203,52 54 209,7 7 13,-1 0 0,0 1 1,0 1-1,-1 0 0,-1 1 1,0 0-1,-31-11 0,20 12-2,1 1-1,-1 1 1,0 1-1,-40-1 1,16-1 10,1-1 0,0-3 1,1-1-1,-77-32 0,110 39-12,-59-23-6,-83-26 26,127 45-20,0 2 1,0 1 0,-42-2-1,-33 4-37,-145-11-12,195 8 47,-1-2 0,-77-23 0,53 13-196,-1 3 0,0 3 1,-88 0-1,113 8 88,-223-1-79,244 10 140,0 1 0,0 2 1,1 1-1,-44 16 1,30-8 23,-62 11 0,95-25 44,-18 3-17,0 1 1,0 2-1,1 1 1,-52 22-1,76-27 3,1 0 0,-1 1-1,1 0 1,1 1 0,-1-1 0,1 1 0,0 1 0,0 0-1,1 0 1,0 0 0,0 0 0,1 1 0,0 0 0,0 0-1,0 1 1,2-1 0,-1 1 0,1 0 0,0 0-1,0 0 1,1 1 0,0 9 0,-1 9 3,2 0 1,2 1 0,0-1-1,2 0 1,1 0-1,1 0 1,15 44-1,2-7 8,62 123 1,-77-175-2,0 0 1,1 0-1,0-1 0,1 0 1,0-1-1,1 0 1,1 0-1,-1-1 1,2 0-1,-1-1 1,1-1-1,1 0 0,-1 0 1,1-1-1,1-1 1,-1 0-1,22 6 1,-7-4 45,-1-1 0,1-1 1,0-1-1,0-2 1,32 0-1,-44-3-50,0-2-1,-1 1 1,1-2 0,-1 0 0,1-1-1,-1 0 1,-1-1 0,1-1 0,-1 0-1,24-15 1,-20 12-196,14-10-497,-30 18 398,-1 0-1,0 0 1,0 0 0,0 0 0,0 0 0,-1 0 0,1 0 0,0 0 0,0 0 0,0 0 0,-1 0-1,1 0 1,-1-1 0,1 1 0,-1 0 0,1-1 0,-1 1 0,0 0 0,0-1 0,0 1 0,1-3-1,-4 0-1143</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1:44.937"/>
    </inkml:context>
    <inkml:brush xml:id="br0">
      <inkml:brushProperty name="width" value="0.05" units="cm"/>
      <inkml:brushProperty name="height" value="0.05" units="cm"/>
      <inkml:brushProperty name="color" value="#FF0066"/>
    </inkml:brush>
  </inkml:definitions>
  <inkml:trace contextRef="#ctx0" brushRef="#br0">148 1032 7210,'-14'2'7478,"18"1"-5131,30 2-2058,-27-6-255,0 0-1,0 0 1,-1 0 0,1-1 0,-1 0 0,1 0-1,-1-1 1,0 1 0,0-2 0,0 1 0,0 0 0,0-1-1,-1 0 1,1-1 0,-1 1 0,-1-1 0,1 0 0,0 0-1,-1-1 1,0 1 0,3-7 0,4-6 27,0 0 0,-1-1 0,13-38 0,-20 48-46,-1 0-1,0 0 1,0-1-1,-1 1 0,0 0 1,0-1-1,-1 1 1,-1-1-1,1 1 0,-2-1 1,-1-9-1,2 17-3,1 0-1,-1-1 1,1 1-1,-1 0 1,0 0 0,0 0-1,0-1 1,0 1-1,0 0 1,0 0-1,0 0 1,-1 1-1,1-1 1,-1 0 0,0 0-1,1 1 1,-1-1-1,0 1 1,0 0-1,0-1 1,0 1-1,0 0 1,0 0-1,0 0 1,0 0 0,-1 1-1,1-1 1,0 1-1,0-1 1,-1 1-1,1 0 1,0 0-1,-1 0 1,1 0-1,0 0 1,-1 0 0,1 0-1,0 1 1,-1 0-1,1-1 1,0 1-1,0 0 1,0 0-1,0 0 1,0 0 0,0 0-1,0 1 1,0-1-1,0 1 1,0-1-1,1 1 1,-1 0-1,1-1 1,-3 5-1,-1 1 47,0-1-1,0 1 0,1 1 0,0-1 0,0 0 0,1 1 0,0 0 0,0 0 1,1 0-1,0 0 0,1 0 0,-2 16 0,3-20-23,0-1 1,0 0-1,0 1 0,1-1 0,-1 1 1,1-1-1,0 0 0,0 1 0,0-1 1,0 0-1,1 0 0,-1 0 0,1 0 1,0 0-1,0 0 0,0 0 0,0-1 1,0 1-1,1 0 0,-1-1 0,1 0 1,0 0-1,-1 0 0,1 0 0,0 0 1,0-1-1,0 1 0,1-1 0,-1 1 1,0-1-1,0 0 0,7 0 0,-2 0 11,1-1-1,-1 0 1,0 0-1,0-1 1,0 0-1,0-1 0,0 0 1,0 0-1,0 0 1,0-1-1,-1-1 1,0 1-1,1-1 0,-1 0 1,7-6-1,4-3-13,0 0 1,-1-2-1,-1 0 0,21-23 0,-19 16-12,0-1 0,20-34 0,-33 50-10,-1 0 0,-1-1-1,0 1 1,0-1 0,0 0 0,-1 0-1,0 0 1,0 0 0,-1 0 0,0 0-1,-1 0 1,1 0 0,-2-10 0,0 16-6,1 0 1,0 1-1,0-1 0,-1 0 1,1 0-1,-1 0 1,0 1-1,1-1 1,-1 0-1,0 1 1,0-1-1,0 1 0,0-1 1,0 1-1,-1-1 1,-1-1-1,3 3 0,-1-1 0,0 1 0,0-1 0,-1 1-1,1 0 1,0-1 0,0 1 0,0 0 0,0 0 0,0-1-1,0 1 1,0 0 0,0 0 0,0 0 0,-1 1 0,1-1-1,0 0 1,0 0 0,-2 1 0,-1 1 5,1 0 0,-1-1 1,1 2-1,-1-1 0,1 0 0,0 1 0,0-1 0,0 1 1,0 0-1,1 0 0,-1 0 0,1 0 0,-3 5 0,1-1 27,1 0-1,-1 0 0,2 0 1,-1 0-1,1 0 0,0 0 1,0 1-1,-1 13 0,3-18-27,0 0 0,0 0 0,1-1 0,-1 1 1,0 0-1,1 0 0,0 0 0,0 0 0,0 0 0,0-1 0,0 1 0,0 0 0,1-1 0,-1 1 0,1-1 0,0 1 0,-1-1 0,1 0 0,0 0 0,1 0 1,-1 0-1,0 0 0,1 0 0,-1-1 0,3 2 0,3 1 12,-1-2 1,1 1-1,0-1 1,0 0-1,0 0 1,0-1-1,0 0 0,0-1 1,0 0-1,0 0 1,0 0-1,1-1 1,-1-1-1,0 1 1,-1-1-1,1-1 0,8-2 1,-4 0 1,0 0 0,0-1 0,0 0 0,-1-1 1,1 0-1,-2-1 0,1 0 0,-1-1 0,15-16 0,-17 15-1,-1 0 1,1 0-1,-2-1 0,1 0 0,-2 0 0,1-1 0,-2 1 0,1-1 1,-2 0-1,1-1 0,-2 1 0,0 0 0,0-1 0,-1 1 0,-1-1 1,-1-20-1,1 31-16,0 1-1,0-1 1,-1 0 0,1 0 0,-1 1 0,1-1 0,-1 0 0,0 1-1,1-1 1,-1 0 0,0 1 0,0-1 0,0 1 0,0-1-1,-1 1 1,1 0 0,0 0 0,-1-1 0,1 1 0,0 0 0,-1 0-1,1 0 1,-1 0 0,0 0 0,1 1 0,-1-1 0,0 0 0,1 1-1,-1 0 1,0-1 0,0 1 0,0 0 0,1 0 0,-1 0 0,0 0-1,0 0 1,-3 0 0,2 1 2,-1 0 1,1 0-1,-1 0 0,1 0 0,-1 0 1,1 1-1,0 0 0,0-1 0,0 1 1,0 0-1,0 1 0,0-1 0,1 0 1,-1 1-1,1-1 0,-1 1 0,1 0 0,-2 4 1,2-4 3,0 0 1,1 0-1,-1-1 1,1 1-1,0 0 1,0 1 0,0-1-1,0 0 1,0 0-1,1 0 1,0 1-1,-1-1 1,1 0-1,0 0 1,1 1 0,-1-1-1,1 0 1,-1 0-1,1 0 1,0 1-1,0-1 1,0 0 0,1 0-1,-1 0 1,1-1-1,-1 1 1,1 0-1,0 0 1,0-1-1,0 0 1,1 1 0,-1-1-1,1 0 1,4 4-1,-2-4-4,0 1 0,-1-1 0,1 0 1,0 0-1,0-1 0,0 1 0,0-1 0,1 0 0,-1-1 0,0 1 0,0-1 0,1 0 1,-1 0-1,0-1 0,0 1 0,1-1 0,-1-1 0,0 1 0,0-1 0,0 1 0,6-5 0,-2 1 15,0 0 0,-1-1 0,1 0 0,-1 0 0,-1-1 0,1-1 0,-1 1 0,0-1-1,-1 0 1,0 0 0,0-1 0,-1 0 0,0 0 0,5-11 0,-8 13-12,0 1 0,0-1 1,0 0-1,0 1 0,-1-1 1,0 0-1,-1 0 0,0 0 1,0 0-1,0 0 0,-1 0 1,0 0-1,0 1 0,0-1 1,-1 0-1,0 0 0,-1 1 1,0 0-1,0-1 0,0 1 1,-8-11-1,-1 2 4,0 0 0,-1 1 0,-1 1 0,-28-22 0,34 29-11,1 1-1,-1 0 0,-1 1 1,1-1-1,0 2 1,-1-1-1,0 1 1,0 0-1,0 1 0,0 0 1,-19-1-1,24 4-3,-1 0 0,0 0-1,0 0 1,1 1-1,-1 0 1,1-1 0,0 2-1,-1-1 1,1 0 0,0 1-1,0 0 1,1 0-1,-1 0 1,0 1 0,1-1-1,0 1 1,-5 6 0,0 0-7,1 1 1,-1 1-1,2-1 1,0 1-1,-6 16 1,9-21 4,1 1 0,0-1 0,1 1 0,0 0 1,0-1-1,1 10 0,0-16 4,0 0-1,0 1 1,0-1 0,0 0-1,0 0 1,1 0 0,-1 1 0,0-1-1,1 0 1,-1 0 0,1 0-1,-1 0 1,1 0 0,0 0 0,0 0-1,-1 0 1,1 0 0,1 2-1,0-3 2,-1 1-1,0-1 1,0 0-1,1 0 0,-1 1 1,0-1-1,1 0 1,-1 0-1,0 0 1,0 0-1,1 0 0,-1-1 1,0 1-1,0 0 1,1 0-1,-1-1 0,0 1 1,0-1-1,0 1 1,1-1-1,-1 0 0,1-1 1,3 0 3,-2-1 1,1 0-1,0 0 1,0 0 0,-1-1-1,0 1 1,0-1-1,0 0 1,0 0-1,0 0 1,-1 0-1,0 0 1,0-1-1,0 1 1,0-1-1,-1 1 1,1-1-1,-1 0 1,0 0 0,-1 1-1,1-1 1,-1 0-1,0 0 1,-1-6-1,0 1-2,0-1 1,-1 1-1,0 0 0,0 0 0,-1 0 0,-1 0 0,1 1 1,-2-1-1,1 1 0,-9-13 0,8 16-18,0 0-1,0 0 1,0 0-1,-1 0 1,1 1-1,-1 0 1,0 0-1,-1 1 1,1-1-1,-1 2 1,0-1-1,0 1 1,-1 0 0,1 0-1,-12-2 1,9 3 0,0 1 0,0 0 0,0 1 0,-1 0 1,1 0-1,0 1 0,0 1 0,-1 0 0,1 0 0,-17 7 1,12-3 7,0 0 0,1 1 0,0 1 0,1 0 0,-1 1 0,2 1 0,-1 0 1,1 0-1,1 1 0,0 1 0,0 0 0,1 0 0,1 1 0,0 1 0,-8 16 0,-13 48 3,28-71 2,0 1 0,0 0 0,1-1-1,0 1 1,0 0 0,1 0 0,0 0 0,1 9-1,-1-16 4,1 0 0,-1 0 0,0-1 0,1 1 0,-1 0-1,0 0 1,1 0 0,-1-1 0,1 1 0,-1 0-1,1-1 1,0 1 0,-1-1 0,1 1 0,0 0 0,-1-1-1,1 0 1,0 1 0,-1-1 0,1 1 0,0-1-1,0 0 1,0 1 0,0-1 0,-1 0 0,1 0 0,0 0-1,0 0 1,0 0 0,0 0 0,-1 0 0,1 0-1,0 0 1,0 0 0,0 0 0,0 0 0,0 0 0,-1-1-1,1 1 1,0 0 0,0-1 0,-1 1 0,1-1-1,1 0 1,36-21 51,-37 22-48,7-6 14,-1 1 0,0-1 0,0 0 0,-1 0 0,0-1 0,0 0 1,0 0-1,-1-1 0,0 1 0,7-16 0,-10 19-12,-1 0 0,1 0 0,-1 0 1,0 0-1,-1 0 0,1 0 0,-1 0 0,0 0 0,1 0 1,-2 0-1,1 0 0,0 0 0,-1 0 0,0 0 0,0 0 1,0 0-1,-1 1 0,1-1 0,-1 0 0,0 0 0,0 1 1,0 0-1,0-1 0,-1 1 0,1 0 0,-6-5 0,5 4-9,-1 1-1,0-1 1,0 1-1,0 0 1,0 0-1,-1 0 1,1 1-1,-1 0 1,1-1-1,-1 2 1,0-1-1,0 0 0,0 1 1,0 0-1,0 0 1,0 1-1,0-1 1,0 1-1,0 0 1,0 1-1,0-1 1,0 1-1,0 0 0,0 0 1,0 0-1,0 1 1,0 0-1,0 0 1,1 0-1,-1 1 1,-6 4-1,-6 5-20,1 0-1,1 1 1,0 1-1,1 0 1,1 1-1,-21 28 1,18-21 37,1 0 0,0 1 0,2 0-1,-20 50 1,32-72-8,1-1 1,0 1-1,-1 0 0,1-1 0,0 1 0,0 0 0,0 0 0,-1-1 0,1 1 0,0 0 0,0-1 0,0 1 0,0 0 0,0 0 0,0-1 0,1 1 0,-1 0 0,0 0 0,0-1 0,0 1 0,1 0 0,-1-1 1,0 1-1,1 0 0,-1-1 0,1 2 0,0-2 5,0 0 0,0 1 0,0-1 0,0 0 0,0 0 1,0 0-1,0 0 0,0 0 0,0 0 0,-1 0 0,1 0 1,0 0-1,0 0 0,0 0 0,0-1 0,0 1 0,1-1 1,40-21 299,78-67-73,-36 27-4294,-68 49 2743</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1:45.587"/>
    </inkml:context>
    <inkml:brush xml:id="br0">
      <inkml:brushProperty name="width" value="0.05" units="cm"/>
      <inkml:brushProperty name="height" value="0.05" units="cm"/>
      <inkml:brushProperty name="color" value="#FF0066"/>
    </inkml:brush>
  </inkml:definitions>
  <inkml:trace contextRef="#ctx0" brushRef="#br0">0 30 8794,'27'-2'5021,"13"-10"-2307,14-1-978,-42 12-1496,0 0 1,0 0-1,0 1 0,0 1 0,1 0 0,-1 1 0,22 6 0,-27-6-216,0 1 0,-1 0 0,1 1 0,-1-1 0,1 1 0,-1 0-1,0 1 1,-1-1 0,1 1 0,-1 1 0,0-1 0,0 1 0,-1-1 0,6 9-1,65 112 1356,-56-94-1221,-13-21-103,0 0 0,1-1 0,16 19 0,-20-26-260,-1-1 0,1 0 0,-1 0 1,1 0-1,0 0 0,0 0 0,0-1 0,0 1 1,0-1-1,0 0 0,0 0 0,0 0 1,0 0-1,1 0 0,-1-1 0,0 1 1,1-1-1,-1 0 0,5 0 0,4-2-1070,0 0-1,-1 0 0,15-6 1,11-8-306</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1:46.105"/>
    </inkml:context>
    <inkml:brush xml:id="br0">
      <inkml:brushProperty name="width" value="0.05" units="cm"/>
      <inkml:brushProperty name="height" value="0.05" units="cm"/>
      <inkml:brushProperty name="color" value="#FF0066"/>
    </inkml:brush>
  </inkml:definitions>
  <inkml:trace contextRef="#ctx0" brushRef="#br0">260 19 9050,'0'-1'249,"0"1"1,0-1-1,0 0 1,0 1-1,0-1 1,0 0-1,0 1 1,0-1-1,-1 0 1,1 1-1,0-1 1,-1 0-1,1 1 0,0-1 1,-1 1-1,1-1 1,-1 1-1,1-1 1,-1 1-1,1-1 1,-1 1-1,0-1 1,-16-4 1687,11 5-1750,1 1 0,0-1 0,-1 1 0,1 0 1,-8 2-1,0 2 23,1 1 1,-1 0-1,1 1 1,0 0-1,1 1 1,0 0-1,0 1 1,0 0-1,-13 17 1,17-19-123,0 1 1,1 0 0,0 0 0,1 1 0,-1 0 0,2 0 0,-1 0-1,1 1 1,1-1 0,0 1 0,0 0 0,1 0 0,-2 16 0,4-24-85,0 0 0,-1-1 0,1 1 0,0 0 1,0-1-1,0 1 0,1 0 0,-1-1 1,0 1-1,1 0 0,-1-1 0,1 1 0,-1-1 1,1 1-1,0-1 0,-1 1 0,1-1 1,0 1-1,0-1 0,0 0 0,0 1 0,1-1 1,-1 0-1,0 0 0,0 0 0,1 0 1,-1 0-1,1 0 0,-1 0 0,0 0 0,1-1 1,0 1-1,-1 0 0,1-1 0,-1 0 1,1 1-1,0-1 0,-1 0 0,1 0 1,0 0-1,0 0 0,-1 0 0,3 0 0,2-1 1,1 0-1,0-1 1,-1 0-1,1 0 1,-1 0-1,1-1 1,-1 0-1,0 0 1,8-6-1,-5 3 7,1-1 0,-1 0 0,-1-1 0,0 0 0,0-1 0,0 1 0,-1-1 0,0-1 0,-1 1 0,0-1 0,-1-1-1,0 1 1,0-1 0,6-21 0,-11 31-10,0 0 0,1-1 0,-1 1 0,0-1 0,0 1 0,0-1-1,0 1 1,0 0 0,0-1 0,0 1 0,-1-1 0,1 1 0,-1-2-1,1 3 0,0-1-1,0 1 0,-1 0 0,1 0 0,0-1 1,0 1-1,-1 0 0,1 0 0,0-1 0,0 1 0,-1 0 1,1 0-1,0 0 0,-1 0 0,1-1 0,0 1 1,-1 0-1,1 0 0,0 0 0,-1 0 0,1 0 0,0 0 1,-1 0-1,1 0 0,0 0 0,-1 0 0,1 0 1,0 0-1,-1 0 0,1 0 0,-1 1 0,-1-1-1,1 1 0,-1 0 0,0 0 0,1 0 0,-1 0-1,1 1 1,-1-1 0,1 0 0,0 1 0,-1-1 0,1 1-1,0-1 1,0 1 0,0-1 0,0 1 0,-1 2 0,-1 5 90,0 1 1,1-1 0,0 0 0,1 1 0,0-1 0,0 1 0,1-1-1,0 1 1,1 10 0,0-16-70,-1 0 0,1 0 0,0 0 0,0 0 0,0-1 0,1 1 0,-1 0 0,1-1 0,0 1 0,0-1 0,0 0 0,1 1 0,-1-1 0,1 0 0,-1 0 0,1-1 0,0 1 0,0-1 0,0 1 0,1-1 0,-1 0 0,1 0 1,-1 0-1,1-1 0,5 3 0,-6-4-123,0 1 1,0 0 0,0-1 0,0 0 0,0 0-1,0 0 1,0 0 0,0 0 0,1-1-1,-1 1 1,0-1 0,0 0 0,0 0 0,0 0-1,-1 0 1,1 0 0,0-1 0,0 1 0,-1-1-1,6-4 1,-1 0-942,0-1 0,-1 0-1,1-1 1,-1 1 0,8-16-1,0-4-107</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1:46.706"/>
    </inkml:context>
    <inkml:brush xml:id="br0">
      <inkml:brushProperty name="width" value="0.05" units="cm"/>
      <inkml:brushProperty name="height" value="0.05" units="cm"/>
      <inkml:brushProperty name="color" value="#FF0066"/>
    </inkml:brush>
  </inkml:definitions>
  <inkml:trace contextRef="#ctx0" brushRef="#br0">1 320 7194,'4'-7'549,"10"-11"2448,-13 18-2868,-1 0-1,1-1 0,0 1 1,0 0-1,0 1 1,-1-1-1,1 0 0,0 0 1,0 0-1,0 0 0,-1 1 1,1-1-1,0 0 1,0 1-1,-1-1 0,1 0 1,0 1-1,-1-1 0,1 1 1,0-1-1,-1 1 0,1-1 1,-1 1-1,1 0 1,-1-1-1,1 1 0,-1 0 1,1 0-1,5 6 832,-1 0 1,0 0-1,0 1 1,5 9-1,-8-11-804,1-1-1,-1 1 1,0 0 0,-1 0 0,1 0-1,-1 0 1,0 1 0,-1-1-1,0 0 1,0 12 0,-1-26-194,0 1 0,0 0 0,1-1 0,0-10 0,8-34-98,-8 49 121,1 0 0,0 0 0,0 0 0,0-1 0,0 1 0,0 0 1,1 0-1,-1 1 0,4-5 0,-5 6 10,1 0 0,0 0 1,0 0-1,0 0 0,0 1 1,0-1-1,0 0 0,0 1 1,0-1-1,0 0 0,1 1 1,-1-1-1,0 1 0,0 0 1,0-1-1,1 1 0,1 0 1,-1 0 5,1 0 1,0 1 0,0-1 0,-1 1 0,1 0-1,0 0 1,-1 0 0,1 0 0,-1 1 0,1-1-1,-1 1 1,0-1 0,1 1 0,-1 0 0,0 0-1,0 0 1,3 3 0,-2 0 17,1-1 0,0-1-1,0 1 1,0 0 0,1-1 0,-1 0 0,1 0-1,0 0 1,0-1 0,0 0 0,0 1 0,0-2-1,1 1 1,-1-1 0,6 1 0,-7-1-18,-1-1 1,1-1 0,-1 1-1,1 0 1,0-1-1,-1 0 1,1 0 0,-1 0-1,0 0 1,1 0 0,-1-1-1,0 1 1,0-1 0,1 0-1,-1 0 1,-1 0-1,1-1 1,0 1 0,-1-1-1,1 1 1,-1-1 0,1 0-1,-1 0 1,2-3-1,2-6-14,0 0-1,-1 0 1,0 0-1,-1-1 0,0 1 1,-1-1-1,0 0 1,0-13-1,-1 5-43,0 1 0,-2-1 0,-1 0 1,-4-29-1,5 47 52,-1-1 0,1 0 1,-1-1-1,0 1 1,0 0-1,0 0 1,-1 0-1,1 0 1,-1 1-1,0-1 1,-4-6-1,5 10 8,1 0 0,0 0 0,-1 0 0,1 0-1,0 0 1,-1 0 0,1 0 0,-1 0 0,1 0 0,0 0 0,-1 0 0,1 0 0,0 0-1,-1 0 1,1 0 0,0 1 0,-1-1 0,1 0 0,0 0 0,-1 0 0,1 1 0,0-1-1,-1 0 1,1 0 0,0 1 0,0-1 0,-1 0 0,1 0 0,0 1 0,0-1 0,0 0-1,-1 1 1,1-1 0,0 0 0,0 1 0,0-1 0,0 1 0,0-1 0,0 0 0,0 1-1,0-1 1,0 0 0,0 1 0,0-1 0,0 1 0,0-1 0,-5 21 169,4-2 19,0-1 1,2 0-1,0 1 0,0-1 1,2 0-1,0 0 0,1 0 0,8 21 1,9 16 136,35 63 1,-54-113-342,12 15-683</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55.108"/>
    </inkml:context>
    <inkml:brush xml:id="br0">
      <inkml:brushProperty name="width" value="0.05" units="cm"/>
      <inkml:brushProperty name="height" value="0.05" units="cm"/>
      <inkml:brushProperty name="color" value="#FF0066"/>
    </inkml:brush>
  </inkml:definitions>
  <inkml:trace contextRef="#ctx0" brushRef="#br0">0 87 5313,'16'-72'2974,"-10"57"6481,0 16-6289,5 24-3886,-8-15 1991,3 6-818,-1 0 0,0 1 0,-2-1-1,0 1 1,1 23 0,-4-32-465,1 0 0,0 0 0,0 0 0,0 0 1,1-1-1,0 1 0,4 8 0,-3-15-1249,2-13 494</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1:47.121"/>
    </inkml:context>
    <inkml:brush xml:id="br0">
      <inkml:brushProperty name="width" value="0.05" units="cm"/>
      <inkml:brushProperty name="height" value="0.05" units="cm"/>
      <inkml:brushProperty name="color" value="#FF0066"/>
    </inkml:brush>
  </inkml:definitions>
  <inkml:trace contextRef="#ctx0" brushRef="#br0">27 92 8258,'-27'-60'3154,"28"60"-3082,-1-1 1,0 1-1,0-1 1,0 1-1,0-1 1,0 1-1,0-1 0,1 0 1,-1 1-1,0-1 1,0 1-1,1 0 1,-1-1-1,0 1 1,1-1-1,-1 1 1,1-1-1,-1 1 0,0 0 1,1-1-1,-1 1 1,1 0-1,-1-1 1,1 1-1,-1 0 1,1 0-1,-1 0 1,1-1-1,0 1 1,-1 0-1,1 0 0,-1 0 1,1 0-1,-1 0 1,1 0-1,0 0 1,30-2 1485,-20 1-903,22-4 863,46-5 1050,-74 9-2419,0 1 0,1 0 0,-1 0-1,0 1 1,1-1 0,-1 1 0,0 0 0,0 1 0,0 0-1,0-1 1,7 5 0,-9-4-112,-1 0 1,1 1-1,-1 0 1,0-1-1,0 1 1,0 0-1,0 0 0,0 0 1,-1 0-1,1 0 1,-1 0-1,0 1 1,0-1-1,0 0 0,0 1 1,-1-1-1,1 5 1,-1-2-43,1 0 1,-1 0-1,0 0 1,0 1-1,-1-1 1,0 0-1,0 0 1,-4 12 0,5-18-35,0 0 0,0 1 1,0-1-1,0 1 1,0-1-1,0 0 0,0 1 1,-1-1-1,1 0 1,0 1-1,0-1 1,-1 0-1,1 1 0,0-1 1,0 0-1,-1 1 1,1-1-1,0 0 0,-1 0 1,1 1-1,0-1 1,-1 0-1,1 0 1,0 0-1,-1 1 0,1-1 1,-1 0-1,1 0 1,-7-4-3515,6 2 2601</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1:47.508"/>
    </inkml:context>
    <inkml:brush xml:id="br0">
      <inkml:brushProperty name="width" value="0.05" units="cm"/>
      <inkml:brushProperty name="height" value="0.05" units="cm"/>
      <inkml:brushProperty name="color" value="#FF0066"/>
    </inkml:brush>
  </inkml:definitions>
  <inkml:trace contextRef="#ctx0" brushRef="#br0">2 0 8946,'0'7'3321,"-2"-6"-2577,4 4-368</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1:47.908"/>
    </inkml:context>
    <inkml:brush xml:id="br0">
      <inkml:brushProperty name="width" value="0.05" units="cm"/>
      <inkml:brushProperty name="height" value="0.05" units="cm"/>
      <inkml:brushProperty name="color" value="#FF0066"/>
    </inkml:brush>
  </inkml:definitions>
  <inkml:trace contextRef="#ctx0" brushRef="#br0">97 31 8394,'1'-1'383,"0"0"1,0 1 0,0-1-1,0 0 1,0 0 0,0 0-1,-1 0 1,1 0-1,0 0 1,0 0 0,-1 0-1,1 0 1,0 0 0,-1 0-1,1-1 1,-1 1 0,0 0-1,1 0 1,-1-2-1,0 2-292,-1 0 0,1 1 0,-1-1 0,1 1 0,-1-1-1,1 1 1,-1-1 0,0 1 0,1-1 0,-1 1 0,0 0-1,1-1 1,-1 1 0,0 0 0,1-1 0,-1 1 0,0 0-1,0 0 1,1 0 0,-1 0 0,0 0 0,0 0 0,0 0-1,1 0 1,-1 0 0,0 0 0,0 0 0,1 0 0,-1 1-1,0-1 1,1 0 0,-1 0 0,-1 1 0,-3 1 45,-1 0 0,1 0 0,0 1 0,0-1 1,0 1-1,0 0 0,0 1 0,-7 6 0,9-8-110,0 0 0,0 1 0,1 0 0,-1-1 0,1 1 0,0 0 0,0 0 0,0 1 0,0-1 0,0 0 0,0 1 0,1-1 0,0 1 0,-1 4 0,1-7-24,1 0-1,0 0 1,0 0 0,0 0 0,0 0 0,0 0-1,0-1 1,0 1 0,0 0 0,0 0 0,1 0 0,-1 0-1,0 0 1,1 0 0,-1-1 0,0 1 0,1 0 0,-1 0-1,1-1 1,-1 1 0,1 0 0,0 0 0,-1-1-1,1 1 1,0-1 0,-1 1 0,1-1 0,0 1 0,0-1-1,-1 1 1,1-1 0,0 1 0,0-1 0,0 0-1,0 0 1,-1 1 0,1-1 0,0 0 0,0 0 0,0 0-1,0 0 1,0 0 0,0 0 0,0 0 0,-1 0-1,1 0 1,0-1 0,0 1 0,1-1 0,3 0-7,0 0-1,-1-1 1,1 0 0,-1 0 0,1 0 0,-1 0-1,6-6 1,-9 8 2,-1 0 0,0 0 0,0 0 0,1-1 0,-1 1 0,0 0-1,0 0 1,1 0 0,-1-1 0,0 1 0,0 0 0,1 0 0,-1 0 0,0 0 0,1 0 0,-1 0 0,0 0 0,1 0-1,-1 0 1,0 0 0,1 0 0,-1 0 0,0 0 0,0 0 0,1 0 0,-1 0 0,0 0 0,1 0 0,-1 0-1,0 0 1,1 0 0,-1 1 0,0-1 0,0 0 0,1 0 0,-1 1 0,9 13-28,5 9 69,22 24 537,39 67 0,-68-100-285,0 0-1,-1 0 1,-1 0 0,0 1 0,0 0-1,-2 0 1,4 25 0,-7-30-197,0 0 0,0 0 0,0 0 0,-2 0 1,1 0-1,-1 0 0,-1 0 0,0 0 0,0-1 0,-1 1 0,0-1 1,-7 12-1,9-17-75,-1-1-1,1 1 1,-1-1 0,0 1 0,0-1 0,0 0-1,0 0 1,-1 0 0,1-1 0,-1 1 0,0-1 0,0 0-1,0 0 1,0 0 0,0-1 0,-7 2 0,9-2-83,-1-1 0,0 1 0,1-1 0,-1 0 0,0 0 0,1 0 1,-1-1-1,1 1 0,-1 0 0,0-1 0,1 0 0,-1 0 0,1 0 0,-1 0 0,1 0 1,0 0-1,-1 0 0,1-1 0,0 1 0,0-1 0,0 0 0,0 0 0,0 0 1,0 0-1,1 0 0,-1 0 0,-2-4 0,1 1-432,0-1-1,0 0 1,0 0 0,1 0-1,0 0 1,0 0 0,0 0-1,1 0 1,0-1 0,0 1-1,1-1 1,0-6 0,4-26-848</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1:48.359"/>
    </inkml:context>
    <inkml:brush xml:id="br0">
      <inkml:brushProperty name="width" value="0.05" units="cm"/>
      <inkml:brushProperty name="height" value="0.05" units="cm"/>
      <inkml:brushProperty name="color" value="#FF0066"/>
    </inkml:brush>
  </inkml:definitions>
  <inkml:trace contextRef="#ctx0" brushRef="#br0">1 85 6377,'0'0'255,"1"1"1,-1 0-1,1-1 0,0 1 0,-1-1 0,1 1 0,0-1 0,-1 1 0,1-1 0,0 1 0,-1-1 0,1 0 0,0 1 0,0-1 0,0 0 0,-1 0 1,1 1-1,0-1 0,0 0 0,0 0 0,0 0 0,-1 0 0,1 0 0,0 0 0,0-1 0,0 1 0,0 0 0,-1 0 0,2-1 0,28-6 2152,10-22 252,-38 28-2604,0 0 0,-1-1 0,1 1 0,-1-1 1,1 1-1,-1-1 0,0 0 0,1 0 0,-1 1 1,0-1-1,0 0 0,0 0 0,-1 0 0,1 0 1,0 0-1,-1 0 0,1 0 0,-1 0 0,0 0 0,0-3 1,0 4-54,0 1 1,0-1-1,0 0 1,-1 0-1,1 1 1,0-1-1,-1 0 1,1 1-1,-1-1 1,1 0-1,-1 1 1,1-1-1,-1 0 0,1 1 1,-1-1-1,0 1 1,1-1-1,-1 1 1,0 0-1,1-1 1,-1 1-1,0 0 1,0-1-1,1 1 1,-1 0-1,0 0 1,0-1-1,0 1 1,1 0-1,-1 0 1,0 0-1,0 0 1,0 0-1,1 0 1,-1 1-1,0-1 1,0 0-1,1 0 1,-1 0-1,0 1 1,0-1-1,1 0 1,-1 1-1,0-1 1,1 1-1,-1-1 1,0 1-1,1-1 1,-2 2-1,-3 1-8,0 1 0,0 0 0,1 0 0,0 0 0,-6 6 0,7-5 32,0 0 1,0 0 0,0 0 0,1 0 0,0 0-1,0 1 1,0-1 0,1 1 0,0-1-1,0 1 1,0-1 0,1 1 0,0 0-1,0 0 1,0-1 0,1 1 0,-1 0 0,1-1-1,1 1 1,-1-1 0,1 1 0,4 7-1,-5-9-21,1 0 0,1 0-1,-1 0 1,1 0 0,-1 0-1,1 0 1,0-1 0,0 1-1,1-1 1,-1 0 0,1 0-1,0 0 1,-1-1 0,1 1-1,1-1 1,-1 0 0,0 0-1,0 0 1,1-1 0,-1 1-1,1-1 1,-1 0 0,1-1-1,-1 1 1,1-1 0,0 0-1,-1 0 1,6 0 0,-8-1-260,1 0 0,-1-1 0,1 1 0,-1 0 0,0-1 0,0 1 0,0-1 0,0 0 0,0 1 0,0-1 0,0 0 0,-1 0 0,1 0 0,-1 0 0,1-1 0,-1 1 0,0 0 0,0-1 0,0 1 0,0-1 0,1-4 0,5-13-985</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1:48.788"/>
    </inkml:context>
    <inkml:brush xml:id="br0">
      <inkml:brushProperty name="width" value="0.05" units="cm"/>
      <inkml:brushProperty name="height" value="0.05" units="cm"/>
      <inkml:brushProperty name="color" value="#FF0066"/>
    </inkml:brush>
  </inkml:definitions>
  <inkml:trace contextRef="#ctx0" brushRef="#br0">0 145 8970,'21'-57'3429,"-21"57"-3391,0 0 0,0 0 1,0 0-1,1 0 0,-1 0 1,0 0-1,0 0 0,0-1 0,0 1 1,0 0-1,0 0 0,0 0 1,0 0-1,0 0 0,0 0 1,0 0-1,0 0 0,0 0 1,1 0-1,-1 0 0,0 0 0,0 0 1,0 0-1,0 0 0,0 0 1,0 0-1,0-1 0,0 1 1,1 0-1,-1 0 0,0 0 1,0 0-1,0 0 0,0 0 0,0 1 1,0-1-1,0 0 0,0 0 1,1 0-1,-1 0 0,0 0 1,0 0-1,0 0 0,0 0 1,0 0-1,0 0 0,0 0 1,0 0-1,0 0 0,0 0 0,1 0 1,-1 0-1,0 1 0,0-1 1,0 0-1,0 0 0,0 0 1,0 0-1,0 0 0,0 0 1,0 0-1,0 0 0,0 0 0,0 1 1,0-1-1,0 0 0,6 14 1424,3 20 220,-8-32-1431,3 19 933,2 40 0,-4-33-741,0-26-256,3-7-72,8-20-31,0 0-68,-7 14-9,27-43 5,-30 49-9,1 1-1,0 0 0,-1-1 1,1 1-1,1 1 0,-1-1 1,1 1-1,-1-1 0,1 1 1,7-3-1,-10 6 12,0-1-1,0 1 1,-1 0 0,1 0-1,0 0 1,0 0 0,0 0-1,0 1 1,0-1-1,-1 0 1,1 1 0,0 0-1,0-1 1,0 1 0,-1 0-1,1 0 1,-1 0 0,1 0-1,0 0 1,-1 0 0,0 0-1,1 1 1,-1-1 0,0 0-1,2 3 1,31 44 667,-30-40-477,0-2-23,0 0 0,0 0 0,0-1 0,1 0 0,0 1 0,0-1 0,11 8 0,-14-12-154,-1 0 1,1 0-1,0 0 0,0 0 1,0-1-1,0 1 1,0 0-1,0-1 1,0 0-1,0 1 1,0-1-1,0 0 0,0 0 1,0 0-1,0 0 1,0 0-1,0-1 1,0 1-1,0-1 1,0 1-1,0-1 1,0 0-1,0 1 0,0-1 1,0 0-1,-1 0 1,1-1-1,0 1 1,-1 0-1,1 0 1,2-3-1,4-6-212,-1 0 1,1-1-1,-2 0 0,1 0 0,-2 0 1,1-1-1,-1 1 0,-1-1 1,3-16-1,3-3-1309,7-14 399</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1:59.015"/>
    </inkml:context>
    <inkml:brush xml:id="br0">
      <inkml:brushProperty name="width" value="0.05" units="cm"/>
      <inkml:brushProperty name="height" value="0.05" units="cm"/>
      <inkml:brushProperty name="color" value="#FF0066"/>
    </inkml:brush>
  </inkml:definitions>
  <inkml:trace contextRef="#ctx0" brushRef="#br0">7 14 7498,'-6'-13'14066,"9"21"-13467,5 33-19,-2 1-1,1 80 1,-6-79-440,5-5 10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1:59.809"/>
    </inkml:context>
    <inkml:brush xml:id="br0">
      <inkml:brushProperty name="width" value="0.05" units="cm"/>
      <inkml:brushProperty name="height" value="0.05" units="cm"/>
      <inkml:brushProperty name="color" value="#FF0066"/>
    </inkml:brush>
  </inkml:definitions>
  <inkml:trace contextRef="#ctx0" brushRef="#br0">300 59 7362,'-5'-2'527,"0"1"0,0-1 0,0 1 1,-1 1-1,1-1 0,0 1 0,0 0 1,-1 0-1,1 0 0,0 1 0,-1-1 1,-4 3-1,2-1-174,0 1 0,0 0 0,1 1 0,-1-1 0,1 1 0,0 1 0,-8 6 0,3-1-99,0 0 0,1 1-1,1 1 1,0 0-1,0 1 1,1-1 0,1 2-1,-8 14 1,5 1-42,1 1 0,1 0 0,2 0 0,1 1 0,-2 35 0,3-35-148,3-15-39,0 0 0,1 0 1,1 0-1,1 0 0,0-1 0,1 1 0,4 18 0,-4-25 18,1-1-1,0 0 1,1 1-1,-1-2 1,2 1-1,-1 0 1,1-1-1,0 0 1,1 0-1,-1 0 1,1-1-1,1 0 1,-1 0-1,12 8 1,-7-6 29,0-1 0,0 0 0,0-1 1,1 0-1,0 0 0,0-1 0,1-1 0,0 0 1,-1-1-1,1 0 0,0-1 0,1 0 0,-1-2 0,0 1 1,24-3-1,-11-1 106,0-2 1,0-1 0,-1 0-1,1-2 1,-2-1-1,1-1 1,-1-1-1,-1-2 1,33-22 0,-47 28-143,0 0 1,0-1 0,-1-1-1,-1 1 1,1-1-1,-1-1 1,-1 1 0,0-1-1,0-1 1,-1 1 0,0-1-1,-1 1 1,0-1 0,-1-1-1,0 1 1,0 0 0,-2-1-1,1 1 1,-1-1 0,-1 0-1,0 1 1,-1-1 0,0 0-1,-1 1 1,0-1-1,-1 1 1,0 0 0,-5-12-1,-6-6 90,0 1 0,-2 1 0,-1 0 0,-1 1 0,-1 1 0,-2 1 0,0 0 0,-2 2 0,-31-25-1,44 40-91,0 0-1,-1 1 0,1 0 1,-1 1-1,0 1 0,-1-1 1,1 2-1,-13-3 0,-12 0 109,-49-3 0,50 7-602,-58-12 0,63 10-3509,11 5 2615</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04.090"/>
    </inkml:context>
    <inkml:brush xml:id="br0">
      <inkml:brushProperty name="width" value="0.05" units="cm"/>
      <inkml:brushProperty name="height" value="0.05" units="cm"/>
      <inkml:brushProperty name="color" value="#FF0066"/>
    </inkml:brush>
  </inkml:definitions>
  <inkml:trace contextRef="#ctx0" brushRef="#br0">0 269 4169,'37'3'2243,"-36"-3"-2084,-1 0 1,1 0-1,-1 0 0,1 0 1,-1 0-1,1 0 0,-1 0 1,0 0-1,1 0 0,-1 0 1,1 0-1,-1-1 0,1 1 1,-1 0-1,0 0 0,1 0 1,-1-1-1,1 1 0,-1 0 1,0-1-1,1 1 0,-1 0 1,0-1-1,1 1 0,-1 0 1,0-1-1,0 1 0,1-1 1,-1 1-1,0 0 0,0-1 1,0 1-1,0-1 0,1 1 1,-1-1-1,0 1 0,0-1 1,0 1-1,0-1 0,0 1 0,0 0 1,0-1-1,0 1 0,-1-1 1,1 1-1,0-1 0,0 0 1,0 1 3,-1-1 1,1 1-1,0 0 1,0-1-1,0 1 1,0-1-1,0 1 1,0-1-1,0 1 0,0 0 1,0-1-1,0 1 1,0-1-1,0 1 1,1 0-1,-1-1 1,0 1-1,0-1 1,0 1-1,0 0 1,1-1-1,-1 1 0,0 0 1,0-1-1,1 1 1,0-1-1,224-84 1388,-21 8-258,-175 64-858,0-1 1,-1-2 0,34-25 0,-106 57-195,-57 34-220,80-40-2,0 2-1,-27 21 0,-16 9-243,61-41 51,2-1 964,2-4 11,1-10-165</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07.104"/>
    </inkml:context>
    <inkml:brush xml:id="br0">
      <inkml:brushProperty name="width" value="0.05" units="cm"/>
      <inkml:brushProperty name="height" value="0.05" units="cm"/>
      <inkml:brushProperty name="color" value="#FF0066"/>
    </inkml:brush>
  </inkml:definitions>
  <inkml:trace contextRef="#ctx0" brushRef="#br0">0 21 8410,'0'0'9982,"12"2"-8283,-2-2-1463,1 1 0,-1-2-1,0 1 1,0-1 0,0-1 0,19-5-1,-15 3 3,0 1 0,0 1 0,15-1 0,-27 3-223,1-1 0,-1 1 0,1 0 0,-1 1 0,1-1 0,-1 0 1,1 1-1,-1-1 0,1 1 0,-1 0 0,0 0 0,1 0 0,-1 0 0,0 0 0,0 0 0,1 1 1,-1-1-1,0 1 0,-1-1 0,4 4 0,-3-2-9,-1 0 0,1 0-1,-1 0 1,1 0 0,-1 0 0,0 0 0,0 0-1,-1 0 1,1 1 0,-1-1 0,1 0 0,-1 0-1,-1 7 1,0 1 1,-1 0 0,0 0 0,-1 0 0,0 0 0,0 0-1,-1 0 1,-1-1 0,-7 12 0,4-8 43,0 1 1,0 0-1,2 0 1,-8 24-1,14-39-24,0 0 0,-1 1-1,1-1 1,0 0 0,0 1 0,0-1 0,-1 0-1,1 1 1,0-1 0,0 0 0,0 1 0,0-1 0,0 1-1,0-1 1,0 0 0,0 1 0,0-1 0,0 1-1,0-1 1,0 0 0,0 1 0,0-1 0,0 1-1,0-1 1,1 0 0,-1 1 0,0-1 0,0 0-1,0 1 1,1-1 0,-1 0 0,0 1 0,0-1-1,1 0 1,-1 1 0,0-1 0,1 0 0,-1 0 0,0 0-1,1 1 1,-1-1 0,0 0 0,1 0 0,-1 0-1,0 0 1,1 1 0,-1-1 0,1 0 0,-1 0-1,0 0 1,1 0 0,-1 0 0,1 0 0,29-9 956,-18 4-1040,21-9 343,40-22 1,-20 12-674,-47 15-1936,-8-3-5103</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07.805"/>
    </inkml:context>
    <inkml:brush xml:id="br0">
      <inkml:brushProperty name="width" value="0.05" units="cm"/>
      <inkml:brushProperty name="height" value="0.05" units="cm"/>
      <inkml:brushProperty name="color" value="#FF0066"/>
    </inkml:brush>
  </inkml:definitions>
  <inkml:trace contextRef="#ctx0" brushRef="#br0">243 46 7346,'-11'-10'2039,"6"5"-1278,0 0 1,0 1 0,-1-1-1,1 1 1,-8-4 0,11 7-619,1 1 0,-1-1 0,0 0 0,1 1 0,-1-1 1,0 1-1,0 0 0,1-1 0,-1 1 0,0 0 0,0 0 0,1 0 0,-1 1 0,0-1 1,0 0-1,1 0 0,-1 1 0,0-1 0,1 1 0,-1 0 0,0 0 0,1-1 0,-1 1 1,1 0-1,-3 2 0,-6 7 65,0-1 0,1 1 0,0 1 1,1 0-1,0 0 0,0 1 0,2 0 1,-7 13-1,0 6 106,1-1 1,-11 42 0,18-48-178,0 1 1,1 0-1,2 0 1,1 0-1,0 1 1,2-1 0,1 0-1,1 0 1,11 43-1,-10-54-59,1 0 1,0 0-1,1-1 0,1 1 0,0-1 1,1-1-1,17 22 0,-18-26-1,0 0 1,1-1-1,0 0 0,0 0 0,1-1 0,-1 0 0,1-1 0,1 0 1,-1 0-1,1-1 0,19 6 0,-6-4 77,0-1-1,0-1 1,1-1 0,-1-1-1,1-2 1,-1 0 0,48-6-1,-56 3-51,0 0 0,0-1 1,-1-1-1,1 0 0,-1-1 0,-1-1 0,1 0 0,-1-1 0,0 0 0,0-1 0,-1-1 0,-1 0 0,15-15 0,-20 18-83,-1 0-1,0 0 1,-1 0 0,0 0 0,0-1-1,0 0 1,-1 0 0,0 0-1,-1 0 1,0 0 0,0-1 0,0 1-1,-1 0 1,-1-1 0,1 1 0,-1-1-1,-1 0 1,0 1 0,0-1-1,0 1 1,-5-12 0,-2-7 2,-2 1-1,0 0 1,-2 1 0,-1 0-1,-20-29 1,18 31-18,-1 0 0,0 1 0,-2 1 0,-1 1 0,0 0 0,-1 1 0,-1 2 0,-1 0 0,-1 1 0,0 1 0,-33-16 0,50 28-58,0 1 0,0-1 1,-1 1-1,1 0 0,-1 0 0,1 1 1,-1 0-1,0 0 0,1 1 0,-1-1 0,0 2 1,0-1-1,1 1 0,-1 0 0,0 0 0,1 0 1,-1 1-1,1 0 0,0 1 0,0 0 0,-1-1 1,2 2-1,-10 5 0,6 2-1903,5 10 833</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56.984"/>
    </inkml:context>
    <inkml:brush xml:id="br0">
      <inkml:brushProperty name="width" value="0.05" units="cm"/>
      <inkml:brushProperty name="height" value="0.05" units="cm"/>
      <inkml:brushProperty name="color" value="#FF0066"/>
    </inkml:brush>
  </inkml:definitions>
  <inkml:trace contextRef="#ctx0" brushRef="#br0">28 42 1992,'-6'-14'4528,"-2"-7"-1831,8 21-2438,0 0 0,0-1-1,0 1 1,-1 0-1,1-1 1,0 1-1,0 0 1,-2-2 1292,2 1-1292,0 1-1,-1 0 1,1 0-1,0 0 1,-1-1-1,1 1 1,0 0 0,-1 0-1,1 0 1,-1 0-1,1 0 1,0 0-1,-1-1 1,1 1-1,0 0 1,-1 0 0,1 0-1,-1 0 1,1 1-1,0-1 1,-1 0-1,0 3-69,1 1 0,-1 0 0,1-1 0,0 1 0,1 0 0,-1-1 0,1 1-1,-1-1 1,1 1 0,2 4 0,-1 0-111,1 5 32,0 0 1,1 0-1,1-1 0,0 1 0,12 20 0,-16-32-112,-1 0 0,1-1 0,-1 1 0,1 0 0,0-1 0,-1 1-1,0 0 1,1 0 0,-1-1 0,1 1 0,-1 0 0,0 0 0,0 0 0,1 0 0,-1 0 0,0-1 0,0 1 0,0 2 0,0-3-71,-1 0 0,1 0-1,0 1 1,-1-1 0,1 0 0,0 0 0,-1 0 0,1 1 0,0-1 0,-1 0 0,1 0 0,-1 0 0,1 0-1,0 0 1,-1 0 0,1 0 0,-1 0 0,1 0 0,0 0 0,-1 0 0,1 0 0,-1 0 0,1 0 0,0 0-1,-1 0 1,0 0 0,-31-12-6181,23 7 5382</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24.390"/>
    </inkml:context>
    <inkml:brush xml:id="br0">
      <inkml:brushProperty name="width" value="0.05" units="cm"/>
      <inkml:brushProperty name="height" value="0.05" units="cm"/>
      <inkml:brushProperty name="color" value="#FF0066"/>
    </inkml:brush>
  </inkml:definitions>
  <inkml:trace contextRef="#ctx0" brushRef="#br0">451 946 5369,'-25'7'7772,"26"-9"-7673,1 0 0,0 1-1,0-1 1,-1 1 0,1 0-1,0 0 1,0-1 0,0 1-1,1 0 1,-1 1 0,0-1-1,4-1 1,3-1 88,15-5 185,0 0 0,0 2 0,1 1 0,0 1 0,46-2 0,135 13 1000,-62 0-802,144 13 435,-102-4-517,65 11 361,-142-13-294,149 2 0,160-45 160,1-24 362,-344 45-458,149 3 0,-78 5 196,18-11-144,31-1-233,-59 20-207,15 1-158,-131-10-72,1 0 1,0-1 0,-1-1-1,0-1 1,24-7 0,49-12 33,-35 10-25,-27 7-11,1 2 0,38-2 0,29-3 5,120-14 39,-23 4-36,-80-7 63,-17 2 12,-34 14 43,-47 9-115,0-1-1,0-1 1,0-1-1,-1-1 1,1 0-1,-1-1 0,28-14 1,69-62 17,-97 72-26,-1-2 0,0 1 0,-1-2 0,-1 0 0,0 0 1,0-2-1,22-30 0,-36 43 0,1 1 1,-1 0-1,1 0 0,-1 0 0,0-1 1,1 1-1,-1 0 0,0 0 1,0-1-1,0 1 0,0 0 0,0 0 1,0-1-1,0 1 0,0 0 0,-1 0 1,1-1-1,0 1 0,-1 0 1,1 0-1,-1 0 0,-1-2 0,-20-26 40,7 10-16,8 10-26,-1 0 0,0 1 0,0 0 0,0 0 0,-1 1 0,0 0 0,-1 0 0,-17-8 1,-28-23-82,40 29 70,1-1 0,-1 2 0,0 0 0,-1 1 0,0 1 0,0 0-1,-32-7 1,-39-15-68,48 13-38,-1 2-1,-1 1 1,1 3 0,-2 0 0,-80-4-1,-96-16 3,3 0 91,-61 33 23,-6-1-29,104-16 50,-165-5-50,76 12 41,-3 0-166,-287 32-767,519-23 894,-68 6-123,67-3 141,1-3 0,-1-1-1,0-1 1,1-3 0,-55-8-1,14-5-66,-139-7 0,189 21 40,-237-2-247,190 4 184,53-2 50,-1 1 0,1 2 0,-33 5 0,-18 8-113,34-8-78,1 2-1,-59 21 1,-8 16-178,-86 31 141,171-72 290,0-1 0,0 0 0,-1-2-1,-35 0 1,32-2-23,-1 1 0,-45 8 0,65-7 13,-31 6 4,-55 21 1,83-25-9,-1-1 1,1 2-1,1-1 1,-1 1-1,1 1 1,0-1 0,0 1-1,0 1 1,1-1-1,0 1 1,-9 12-1,11-10-5,0 1-1,1-1 0,0 1 1,0 0-1,1 0 1,1 0-1,-3 19 0,2-8 3,2 1-1,1 38 0,2-40 21,0-1 0,1 0 0,1 0 1,1 0-1,1-1 0,7 19 0,-9-29 21,0 0 0,0 0 0,1 0 0,0-1 0,0 1 0,1-1 0,0-1 0,0 1 0,0-1 0,1 0 0,0 0 0,0-1 0,1 0 0,-1 0 0,12 4 0,-7-4 80,1 0 0,0-1 0,-1 0 0,2-2 0,-1 1-1,0-1 1,0-1 0,1 0 0,-1-1 0,1-1 0,-1 0 0,0-1 0,1 0 0,17-6 0,9-7 43,-24 9-1171,0 0 0,33-8-1,-11 10-79</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29.087"/>
    </inkml:context>
    <inkml:brush xml:id="br0">
      <inkml:brushProperty name="width" value="0.05" units="cm"/>
      <inkml:brushProperty name="height" value="0.05" units="cm"/>
      <inkml:brushProperty name="color" value="#FF0066"/>
    </inkml:brush>
  </inkml:definitions>
  <inkml:trace contextRef="#ctx0" brushRef="#br0">17 812 5441,'-13'0'7056,"13"0"-6914,0 0 0,0-1 0,-1 1-1,1 0 1,0 0 0,0 0 0,-1-1 0,1 1-1,0 0 1,0 0 0,0-1 0,0 1 0,0 0-1,-1 0 1,1-1 0,0 1 0,0 0-1,0 0 1,0-1 0,0 1 0,0 0 0,0-1-1,0 1 1,0 0 0,0-1 0,0 1 0,0 0-1,0 0 1,0-1 0,0 1 0,0 0 0,0 0-1,1-1 1,-1 1 0,0 0 0,0-1 0,0 1-1,0 0 1,1 0 0,-1 0 0,0-1-1,0 1 1,0 0 0,1 0 0,-1 0 0,0-1-1,19-11 869,-9 4-848,-1 0-1,-1-1 1,0-1 0,11-14-1,0-1 65,35-40 873,4 3 1,1 3 0,118-90 0,-101 90-661,-1-3-1,-4-4 0,67-79 1,-137 144-623,0 0 205,0 0 1,0 0-1,0 0 1,0 0-1,0 0 0,-1 0 1,1-1-1,0 1 1,0 0-1,-1 0 1,1-1-1,-1 1 1,1 0-1,-1 0 1,0-1-1,0 1 1,1-2-1,-8-8-4031,6 9 3089</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30.789"/>
    </inkml:context>
    <inkml:brush xml:id="br0">
      <inkml:brushProperty name="width" value="0.05" units="cm"/>
      <inkml:brushProperty name="height" value="0.05" units="cm"/>
      <inkml:brushProperty name="color" value="#FF0066"/>
    </inkml:brush>
  </inkml:definitions>
  <inkml:trace contextRef="#ctx0" brushRef="#br0">1 357 7522,'0'0'125,"0"1"0,0-1 1,1 0-1,-1 1 0,0-1 1,0 1-1,1-1 0,-1 1 0,0-1 1,1 0-1,-1 1 0,0-1 1,1 0-1,-1 1 0,0-1 1,1 0-1,-1 0 0,1 1 1,-1-1-1,1 0 0,-1 0 1,0 0-1,1 1 0,-1-1 1,1 0-1,-1 0 0,1 0 1,-1 0-1,1 0 0,-1 0 1,1 0-1,-1 0 0,1 0 1,-1 0-1,1 0 0,-1-1 0,1 1 1,-1 0-1,1 0 0,-1 0 1,1-1-1,-1 1 0,1-1 1,24-9 1334,-11 0-1031,0-1-1,-1 0 1,0-1 0,-1 0-1,0 0 1,-1-2-1,0 1 1,9-17-1,-8 9-201,0 0 1,-2-1-1,0 0 0,-1-1 0,7-29 0,-16 49-222,1 1 1,-1-1-1,1 0 0,-1 0 0,0 0 0,0 0 1,0 0-1,0 0 0,-1 1 0,1-1 0,-1 0 0,0 0 1,0 0-1,0 1 0,-2-5 0,2 5-4,0 1-1,0 0 1,0 0 0,0 0-1,0 0 1,0 0 0,0 0-1,-1 0 1,1 0-1,0 0 1,-1 1 0,1-1-1,-1 0 1,1 1-1,0-1 1,-1 1 0,1 0-1,-1-1 1,1 1 0,-1 0-1,0 0 1,1 0-1,-1 0 1,1 0 0,-1 0-1,1 1 1,-1-1-1,1 0 1,-1 1 0,1-1-1,-3 2 1,-2 1-3,0 0 0,0 1 0,1 0 0,-1 0 0,1 0-1,0 1 1,0 0 0,0-1 0,0 2 0,-3 5 0,-38 60 20,42-64 11,0 0 0,1 0 0,1 0 0,-1 1 0,1-1 0,0 1 1,1 0-1,-1 0 0,2-1 0,-1 1 0,1 0 0,0 0 0,1 0 0,2 12 1,-2-16 1,0-1 0,0 1 0,0-1 0,0 0 0,1 0 0,0 1 0,0-1 0,-1 0 0,2-1 0,-1 1 0,0 0 1,0 0-1,1-1 0,0 1 0,-1-1 0,1 0 0,0 0 0,0 0 0,0 0 0,0-1 0,1 1 0,-1-1 0,0 0 0,1 0 1,-1 0-1,1 0 0,-1-1 0,1 1 0,-1-1 0,1 0 0,-1 0 0,1 0 0,6-1 0,12-4-38,-1 0 0,0-1 0,-1-2 0,0 0 0,0-1 0,0 0 0,24-18 0,-29 18-787,-1 0 0,0-2 0,-1 1 0,0-2 0,0 0 1,-1 0-1,-1-1 0,17-25 0,-8-1-205</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31.221"/>
    </inkml:context>
    <inkml:brush xml:id="br0">
      <inkml:brushProperty name="width" value="0.05" units="cm"/>
      <inkml:brushProperty name="height" value="0.05" units="cm"/>
      <inkml:brushProperty name="color" value="#FF0066"/>
    </inkml:brush>
  </inkml:definitions>
  <inkml:trace contextRef="#ctx0" brushRef="#br0">42 10 6633,'2'-9'3121,"1"15"-1201,2 10 33,1 12-201,0 7-119,1 0-401,-4-2-304,0-1-456,-2-6-168,3 1-160,-4 2-48,-4-4-232,3 0-336,-9-6-936,2-4-312,-10-12-537,-5-5-175,6-6 1751</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31.734"/>
    </inkml:context>
    <inkml:brush xml:id="br0">
      <inkml:brushProperty name="width" value="0.05" units="cm"/>
      <inkml:brushProperty name="height" value="0.05" units="cm"/>
      <inkml:brushProperty name="color" value="#FF0066"/>
    </inkml:brush>
  </inkml:definitions>
  <inkml:trace contextRef="#ctx0" brushRef="#br0">22 520 6929,'-9'-11'661,"7"10"-493,1 0 1,0 0-1,0-1 0,0 1 1,0 0-1,0 0 1,0 0-1,1-1 0,-1 1 1,0 0-1,1-1 1,-1 1-1,0-2 0,2 2-46,0 0 0,-1 0-1,1 0 1,0 1 0,0-1 0,0 0-1,0 1 1,0-1 0,0 1-1,0-1 1,0 1 0,0 0 0,0-1-1,0 1 1,0 0 0,0 0-1,0 0 1,1-1 0,-1 1 0,0 0-1,0 0 1,1 1 0,28-4 1120,0-2 1,-1-1 0,49-16-1,-68 18-1511,0 0 0,0 0 0,-1-1 0,0 0-1,0-1 1,0 0 0,-1-1 0,0 0 0,0 0 0,0 0 0,-1-1 0,-1 0 0,1-1-1,5-9 1,1-3 27,-2-1-1,0 0 0,11-36 0,-21 46 1044,-4 10 328,2 2-1029,0 1 0,0-1 0,0 1 0,1-1 0,-1 1 0,0 0-1,1-1 1,-1 1 0,1 0 0,-1 0 0,0-1 0,1 1 0,0 0-1,-1 0 1,1 0 0,-1 0 0,1 1 0,-2 3 80,1 0-1,-1 0 1,2 0 0,-1 0 0,0 0 0,1 1-1,0-1 1,0 0 0,0 0 0,1 0-1,0 0 1,0 0 0,2 8 0,-1-10-142,-1-1 0,1 1 0,-1 0 0,1 0 1,0-1-1,0 1 0,0-1 0,0 0 0,0 0 0,1 0 1,-1 0-1,1 0 0,-1 0 0,1 0 0,0-1 0,0 1 0,0-1 1,0 0-1,0 0 0,0 0 0,0 0 0,0-1 0,4 1 1,-2 0-29,0-1 1,-1 0 0,1 0 0,0 0 0,-1-1 0,1 1 0,0-1 0,-1 0 0,1-1 0,-1 1 0,1-1-1,-1 0 1,0 0 0,8-5 0,-11 6-9,1 0 0,0-1 1,0 1-1,-1-1 0,1 0 0,-1 0 0,1 1 0,-1-1 1,0 0-1,0 0 0,0 0 0,0 0 0,0 0 0,0-1 1,0 1-1,-1 0 0,1 0 0,-1-1 0,0 1 0,0 0 0,1 0 1,-2-1-1,1 1 0,0 0 0,0 0 0,-1-1 0,1 1 1,-1 0-1,1 0 0,-1 0 0,0-1 0,-2-2 0,0-1-13,-1 0 0,0 0 0,0 1 0,-1-1 1,0 1-1,0 0 0,0 0 0,-6-4 0,-18-18-5,29 27 17,0 0 1,0 0 0,-1 0-1,1-1 1,0 1-1,0 0 1,0 0 0,0 0-1,0 0 1,0-1 0,0 1-1,0 0 1,0 0 0,0 0-1,0-1 1,0 1-1,0 0 1,0 0 0,0 0-1,0 0 1,0-1 0,0 1-1,0 0 1,0 0 0,0 0-1,0-1 1,0 1-1,0 0 1,0 0 0,1 0-1,-1 0 1,0 0 0,0-1-1,0 1 1,0 0 0,0 0-1,0 0 1,1 0 0,-1 0-1,0 0 1,0 0-1,0-1 1,0 1 0,1 0-1,-1 0 1,0 0 0,0 0-1,16-5 120,22 0 263,-36 4-338,12 0 277,0 0 0,0 0 0,0 1 0,15 3 0,-24-3-276,-1 1 0,0 0 0,0 0 0,0 1 0,0-1 0,0 1 0,0 0 0,-1 0 0,1 0 0,-1 0 0,1 1 0,-1-1 0,0 1-1,0 0 1,0 0 0,0 0 0,0 1 0,2 3 0,0-5 80,0-10-70,4-23-39,-6 16-2,1 0-9,1-5-10,13-35 0,-17 52 5,1-1 1,-1 0-1,1 1 1,0-1-1,0 1 1,0 0-1,0 0 1,1 0 0,-1 0-1,1 0 1,0 0-1,0 1 1,0-1-1,0 1 1,0 0-1,1 0 1,3-2-1,-5 3 27,0 1 0,0 0 0,0 0 0,0 0 0,0 0 0,0 0 0,0 0 0,0 0 0,0 1 0,0-1 0,0 1 0,0-1 0,0 1 0,-1 0 0,1 0 0,0 0 0,0 0 0,-1 0 0,1 0 0,-1 1 0,1-1 0,-1 0 0,1 1 0,0 1 0,6 6 152,-1 0 1,0 1 0,5 10 0,2 2-27,-13-20-198,0 0 0,1 0 0,-1 0 0,1 0 0,-1 0 0,1-1 0,0 1 0,0 0 0,0-1 0,0 1-1,0-1 1,0 0 0,0 0 0,0 0 0,0 0 0,1 0 0,-1 0 0,0-1 0,1 1 0,2 0 0,-2-2-295,1 0-1,-1 0 1,1 0 0,-1 0 0,0-1 0,1 1 0,-1-1 0,0 0-1,0 0 1,0 0 0,0 0 0,-1 0 0,4-4 0,21-19-977</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32.245"/>
    </inkml:context>
    <inkml:brush xml:id="br0">
      <inkml:brushProperty name="width" value="0.05" units="cm"/>
      <inkml:brushProperty name="height" value="0.05" units="cm"/>
      <inkml:brushProperty name="color" value="#FF0066"/>
    </inkml:brush>
  </inkml:definitions>
  <inkml:trace contextRef="#ctx0" brushRef="#br0">5 149 9554,'-5'-9'7429,"7"-3"-5409,14-16-1300,-5 15-261,0 0-1,22-18 1,-28 26-294,1 0 0,0 1 1,0 0-1,0 0 0,1 0 1,0 1-1,-1 0 0,1 0 0,0 1 1,11-3-1,-17 5-149,1 0-1,0 0 1,0 0 0,0 0-1,-1 0 1,1 1-1,0-1 1,0 0 0,0 1-1,-1-1 1,1 1 0,0 0-1,-1 0 1,1-1 0,-1 1-1,1 0 1,-1 0 0,1 1-1,-1-1 1,0 0 0,1 0-1,-1 1 1,0-1 0,0 0-1,0 1 1,0 0 0,0-1-1,0 1 1,0-1 0,-1 1-1,1 0 1,-1 0 0,1 2-1,1 2-4,-1 1-1,1 0 1,-2 0 0,1 0-1,-1 0 1,0 0 0,-1 9-1,-6 17 26,-1 0-1,-2-1 1,-2 0-1,-29 60 1,37-85-26,-8 16 184,12-23-176,0 0-1,0 0 0,0 0 1,0 0-1,1 0 0,-1-1 1,0 1-1,0 0 0,0 0 0,1 0 1,-1 0-1,0 0 0,0 0 1,0 0-1,1 0 0,-1 0 1,0 0-1,0 0 0,0 0 0,1 0 1,-1 0-1,0 1 0,0-1 1,0 0-1,0 0 0,1 0 1,-1 0-1,0 0 0,0 0 0,0 0 1,0 1-1,1-1 0,-1 0 1,0 0-1,0 0 0,0 0 1,0 0-1,0 1 0,0-1 0,0 0 1,1 0-1,-1 0 0,0 1 1,0-1-1,0 0 0,0 0 1,0 0-1,0 1 0,0-1 0,0 0 1,0 0-1,0 0 0,0 1 1,54-30 1157,-41 23-1137,0-1-1,0 0 1,20-17-1,-11 8-273,-10 8 348,0-1 1,0 0 0,-1-1 0,13-15 0,-22 22-302,1 0-1,-1-1 1,0 1-1,0-1 1,0 1-1,-1-1 1,1 0-1,1-7 1,-3 8-195,1 0 1,-1 0-1,0 0 1,0 0-1,0 0 1,-1 0-1,1 0 1,-1 0 0,1 0-1,-1 0 1,0 0-1,-3-5 1,-19-43-4178,11 15 3471</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32.674"/>
    </inkml:context>
    <inkml:brush xml:id="br0">
      <inkml:brushProperty name="width" value="0.05" units="cm"/>
      <inkml:brushProperty name="height" value="0.05" units="cm"/>
      <inkml:brushProperty name="color" value="#FF0066"/>
    </inkml:brush>
  </inkml:definitions>
  <inkml:trace contextRef="#ctx0" brushRef="#br0">432 79 7122,'-6'-3'540,"-1"1"0,0 0 1,1 0-1,-1 0 0,0 1 1,0 0-1,0 0 0,0 1 1,-1 0-1,1 0 0,-12 3 1,9-1-157,0 1 1,0 0 0,1 0-1,-1 1 1,1 0 0,0 1 0,-12 9-1,2 0-60,0 1-1,2 1 0,0 1 1,0 0-1,2 2 0,-17 24 1,17-20-97,1 0 0,0 1 0,2 1 0,1 0 0,1 1 0,1 0 0,1 1 1,-6 35-1,12-47-162,0 0 1,1-1 0,1 1-1,0 0 1,1 0 0,1 0-1,0 0 1,1 0 0,0-1 0,1 1-1,1-1 1,0 0 0,1 0-1,1-1 1,0 0 0,17 24-1,-12-22-24,1-2-1,0 1 1,1-2-1,0 0 1,1-1-1,0 0 0,0-1 1,1 0-1,1-2 1,0 0-1,0-1 1,0 0-1,1-2 1,0 0-1,0-1 0,0-1 1,1 0-1,-1-1 1,1-2-1,-1 1 1,1-2-1,0-1 0,-1 0 1,0-1-1,0-1 1,0-1-1,0-1 1,0 0-1,-1-1 1,23-13-1,-9 1 229,0-1-1,-1-2 1,-1-1 0,-2-1-1,31-34 1,-41 39-97,-1-1 0,-1 0 0,0-1 0,-2-1 0,-1 0 0,0 0-1,-2-2 1,11-34 0,-17 42-136,0-1-1,-2 0 0,0-1 1,-1 1-1,0 0 0,-2 0 1,0-1-1,-1 1 0,-1 0 1,0 0-1,-1 0 1,-1 1-1,-1-1 0,0 1 1,-1 1-1,-11-19 0,10 20-65,0 1-1,-1 1 1,-1-1-1,0 1 1,-1 1-1,0 0 1,0 1-1,-1 0 1,-1 0-1,0 2 1,0-1-1,-1 2 1,1 0-1,-2 0 1,1 1-1,-1 1 1,0 1-1,-18-4 1,10 5-161,0 1 1,0 1-1,0 0 1,-31 5-1,40-2-172,0 0 0,1 1-1,-1 0 1,1 1 0,0 0-1,0 1 1,0 1 0,-16 10-1,27-15 207,0 0 0,0 1 0,0-1 0,0 1 1,0 0-1,1-1 0,-1 1 0,0 0 0,1 0 0,0 0 0,-1 0 0,1 0 0,-1 4 0,1-2-27,0 0 0,1 0 1,-1 0-1,1 0 0,0 0 1,1 7-1</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39.254"/>
    </inkml:context>
    <inkml:brush xml:id="br0">
      <inkml:brushProperty name="width" value="0.05" units="cm"/>
      <inkml:brushProperty name="height" value="0.05" units="cm"/>
      <inkml:brushProperty name="color" value="#FF0066"/>
    </inkml:brush>
  </inkml:definitions>
  <inkml:trace contextRef="#ctx0" brushRef="#br0">102 219 5393,'-12'-10'9277,"5"10"-5749,5 2-3455,1 0 1,-1 1 0,1 0 0,0-1-1,0 1 1,0 0 0,0-1-1,1 1 1,-2 5 0,-1 18 167,1 0 0,0 30 1,2-53-213,0-1-1,0 1 1,0 0 0,-1-1-1,1 1 1,-1-1 0,0 1-1,-2 4 1,3-7-24,0 0-1,0 1 0,0-1 1,0 0-1,-1 0 0,1 0 1,0 1-1,0-1 1,0 0-1,0 0 0,0 0 1,-1 0-1,1 0 1,0 1-1,0-1 0,0 0 1,-1 0-1,1 0 0,0 0 1,0 0-1,0 0 1,-1 0-1,1 0 0,0 0 1,0 0-1,-1 0 0,1 0 1,0 0-1,0 0 1,0 0-1,-1 0 0,1 0 1,0 0-1,0 0 1,-1 0-1,1 0 0,0 0 1,-10-15 69,2-5-69,1 0 0,1-1 0,0 0 0,1 0 0,-3-41 0,8 60-5,0-1 0,-1 0 0,1 0-1,0 1 1,1-1 0,-1 0 0,0 0-1,1 1 1,0-1 0,-1 0 0,1 1 0,0-1-1,0 1 1,1-1 0,-1 1 0,3-4-1,-1 3 7,0 2-1,-1-1 1,1 0-1,1 0 0,-1 1 1,0 0-1,0 0 1,0 0-1,1 0 1,-1 0-1,0 1 0,1-1 1,3 1-1,-6 0 19,97-12 1457,176-44 0,-220 39-1320,0 3-1,0 2 1,1 3-1,1 2 1,-1 2 0,1 3-1,69 6 1,408 9 721,-243-15-428,-144 9-100,-78-2-122,0-3 0,102-10-1,-135 5 23,18-4-81,-32 5 115,-20 2-97,6 8 229,-1 8-285,0 0 0,1-1 0,11 19 0,-9-17-53,-6-11-11,0 1 0,0 1 0,-1-1 1,0 0-1,0 0 0,-1 1 0,1 9 1,3 13 216,-3-18-210,-1-1 0,0 1 0,0-1-1,-2 17 1,0-1-787,1-27 624,0 0 0,0 0 0,0 0 0,2 1-1530,-2-1 1530,0 0 0,1 0 0,-1 0 0,0 0 0,0 0 0,0 0 0,0 0 0,0 0 0,0 0 0,1 0 0,-1 0 0,0 0 0,0 0 0,0 0 0,0 0 0,0 0 0,1-2-1020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45.266"/>
    </inkml:context>
    <inkml:brush xml:id="br0">
      <inkml:brushProperty name="width" value="0.05" units="cm"/>
      <inkml:brushProperty name="height" value="0.05" units="cm"/>
      <inkml:brushProperty name="color" value="#FF0066"/>
    </inkml:brush>
  </inkml:definitions>
  <inkml:trace contextRef="#ctx0" brushRef="#br0">367 909 6041,'9'0'8765,"18"3"-8511,-11-1 741,42 8 460,76 24 0,-81-18-847,2-3 0,71 9-1,-23-18 30,0-4 0,191-26 1,-98-3 277,-152 20-509,-2-2-1,61-24 1,-81 27-168,0-2 0,-1 0 0,0-1 0,-1-1 0,20-15 0,-4-1 54,-16 13-184,0-1 1,-1 0 0,-1-2-1,0 0 1,17-23-1,-32 35-82,1 1-1,-1-1 1,0 0-1,0 0 1,-1 0-1,1 0 0,-1-1 1,-1 1-1,1 0 1,-1-1-1,0 0 1,-1 1-1,1-1 0,-1 1 1,-1-1-1,1 0 1,-1 1-1,0-1 1,-1 1-1,0-1 1,0 1-1,0 0 0,-1 0 1,-5-10-1,-2-1-10,-1 1-1,0 0 0,-1 1 0,-1 0 1,-1 1-1,0 1 0,0 0 0,-1 1 1,-19-11-1,-25-13 46,-75-35 1,114 62-59,-251-109-15,216 99 9,-1 2 0,0 3-1,-59-7 1,-381-24-120,458 44 100,1 1 0,-1 2 0,1 2 0,-1 1 0,1 2 0,0 2 0,-57 21 0,77-23 19,0 0 1,0 2 0,1 0-1,0 0 1,1 2 0,0 0-1,1 1 1,0 0 0,1 1-1,0 0 1,1 1 0,1 1-1,0 0 1,1 1 0,0-1-1,2 2 1,-12 27 0,12-18 5,1 1 0,1 0 0,1 1 0,1-1 0,2 1 0,1 0 0,1 0 0,1 0 0,1 0 0,2-1 0,1 1 0,1-1 0,1 0 0,1-1 0,15 32 0,-17-46-15,0-1 1,1 0 0,1 0-1,0-1 1,0 0 0,1 0-1,0-1 1,0 0 0,1-1-1,1 0 1,-1-1 0,1 0-1,0 0 1,1-1 0,0 0-1,0-1 1,0-1 0,0 0-1,1-1 1,21 4 0,9-2-751,1-1 1,0-3 0,0-1-1,-1-2 1,54-10 0,21-10-565</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05.681"/>
    </inkml:context>
    <inkml:brush xml:id="br0">
      <inkml:brushProperty name="width" value="0.05" units="cm"/>
      <inkml:brushProperty name="height" value="0.05" units="cm"/>
      <inkml:brushProperty name="color" value="#FF0066"/>
    </inkml:brush>
  </inkml:definitions>
  <inkml:trace contextRef="#ctx0" brushRef="#br0">1 1352 9818,'15'-8'6309,"8"-18"-4759,-16 18-618,98-125 2721,-23 27-2249,215-208 1398,-53 61-1423,-171 169-1063,137-144 369,-175 195-739,2 1-1,1 1 1,1 3-1,55-31 0,-73 51-1629,-20 8 1569,-1 0 1,0 0 0,1 0 0,-1 0-1,0 0 1,1 0 0,-1 0 0,0 0-1,1 0 1,-1 1 0,0-1 0,1 0 0,-1 0-1,0 0 1,1 0 0,-1 1 0,0-1-1,1 0 1,-1 0 0,0 1 0,0-1-1,1 0 1,-1 1 0,0-1 0,0 0-1,0 0 1,0 1 0,1-1 0,-1 0 0,0 1-1,0-1 1,0 0 0,0 1 0,0-1-1,0 1 1,0-1 0,0 0 0,0 1-1,0-1 1,0 0 0,0 1 0,0-1-1,0 0 1,0 1 0,0-1 0,0 0-1,-1 1 1,1-1 0,0 0 0,-1 1-1,-2 9-1361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3:55.043"/>
    </inkml:context>
    <inkml:brush xml:id="br0">
      <inkml:brushProperty name="width" value="0.05" units="cm"/>
      <inkml:brushProperty name="height" value="0.05" units="cm"/>
      <inkml:brushProperty name="color" value="#FF0066"/>
    </inkml:brush>
  </inkml:definitions>
  <inkml:trace contextRef="#ctx0" brushRef="#br0">75 0 5137,'-40'29'3129,"20"-7"456,6-1-1625,14-6 32,6 0-159,16-7-145,11-4-120,18-2-295,7-2-145,7-2-504,3 2-200,5-1-272,-5-1-248,-3 2-976,-2 0-1257,11-11 1409</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57.341"/>
    </inkml:context>
    <inkml:brush xml:id="br0">
      <inkml:brushProperty name="width" value="0.05" units="cm"/>
      <inkml:brushProperty name="height" value="0.05" units="cm"/>
      <inkml:brushProperty name="color" value="#FF0066"/>
    </inkml:brush>
  </inkml:definitions>
  <inkml:trace contextRef="#ctx0" brushRef="#br0">85 203 9482,'-85'-13'3363,"119"-11"3843,38-28-5688,79-55 349,-151 106-1889,1 1 1,0-1-1,0 0 1,-1 1-1,1-1 1,0 1-1,0-1 1,0 1-1,0 0 1,0-1-1,0 1 1,0 0-1,0 0 1,0 0-1,0 0 1,0-1-1,0 1 0,0 0 1,0 1-1,0-1 1,0 0-1,0 0 1,-1 0-1,1 1 1,0-1-1,0 0 1,0 1-1,0-1 1,0 1-1,0-1 1,0 1-1,-1-1 1,2 2-1,-1-1-374,0 0-1,0 0 0,0 1 1,-1-1-1,1 0 0,-1 0 1,1 0-1,-1 1 0,1-1 1,-1 0-1,0 1 0,0-1 1,0 0-1,1 3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06.440"/>
    </inkml:context>
    <inkml:brush xml:id="br0">
      <inkml:brushProperty name="width" value="0.05" units="cm"/>
      <inkml:brushProperty name="height" value="0.05" units="cm"/>
      <inkml:brushProperty name="color" value="#FF0066"/>
    </inkml:brush>
  </inkml:definitions>
  <inkml:trace contextRef="#ctx0" brushRef="#br0">26 43 4841,'-25'-42'9231,"30"53"-2240,1 4-5201,10 27-1489,-2-19 28,-8-13-179,0 0 0,0 1-1,-1-1 1,-1 1 0,0 0 0,0 0 0,2 16-1,10 56 569,-7-42-633,3 44 0,-30-146-6743,-13-62 459,-7 3 4320,37 116 2039,-1 1 1,1-1-1,0 1 0,0-1 0,0 1 1,1-1-1,-1 1 0,1-8 1,0 11-80,0-1 1,1 1 0,-1-1-1,0 1 1,0 0 0,0-1-1,1 1 1,-1-1 0,0 1-1,0 0 1,1-1 0,-1 1-1,0 0 1,1 0 0,-1-1-1,0 1 1,1 0 0,-1 0-1,1-1 1,-1 1 0,0 0-1,1 0 1,-1 0 0,1 0 0,-1-1-1,1 1 1,22 4 2258,128 35 3683,79-2-4283,-229-37-1804,-1 0 0,0 1 1,0-1-1,1 0 0,-1 0 0,0 0 1,1 0-1,-1 0 0,0 0 0,1 0 1,-1 0-1,0 0 0,0-1 0,1 1 1,-1 0-1,0 0 0,0 0 0,1 0 1,-1 0-1,0 0 0,0-1 0,1 1 1,-1 0-1,0 0 0,0 0 0,1-1 1,-1 1-1,0 0 0,0 0 0,0 0 1,0-1-1,1 1 0,-1 0 0,0-1 1,0 1-1,0 0 0,0-1 0,-2-14-2102,-13-17-1248,14 31 3263,-15-25-1164</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06.858"/>
    </inkml:context>
    <inkml:brush xml:id="br0">
      <inkml:brushProperty name="width" value="0.05" units="cm"/>
      <inkml:brushProperty name="height" value="0.05" units="cm"/>
      <inkml:brushProperty name="color" value="#FF0066"/>
    </inkml:brush>
  </inkml:definitions>
  <inkml:trace contextRef="#ctx0" brushRef="#br0">1 12 7866,'0'-1'218,"0"0"1,0 1-1,0-1 1,0 1 0,0-1-1,1 1 1,-1-1-1,0 1 1,0 0 0,1-1-1,-1 1 1,0-1-1,1 1 1,-1-1 0,1 1-1,-1 0 1,0-1-1,1 1 1,-1 0 0,1-1-1,-1 1 1,1 0-1,-1 0 1,1 0 0,-1-1-1,1 1 1,-1 0-1,1 0 1,0 0 0,15 8 3261,12 24-519,-26-30-2607,9 15 223,0-1 0,-2 1 0,0 0-1,-1 1 1,0 0 0,9 38 0,14 119 50,-26-138-545,8 16-24,-12-50-129,0 1 1,0 0-1,1-1 0,0 1 0,-1-1 0,1 1 1,1-1-1,-1 0 0,0 0 0,6 6 0,-7-9 13,-1 0 0,1 0-1,-1 0 1,1 0-1,-1 0 1,1 0 0,-1 1-1,1-1 1,-1-1 0,1 1-1,-1 0 1,1 0-1,-1 0 1,1 0 0,-1 0-1,1 0 1,-1 0 0,0-1-1,1 1 1,-1 0-1,1 0 1,-1-1 0,1 1-1,-1 0 1,0-1 0,1 1-1,-1 0 1,0-1-1,1 1 1,-1 0 0,0-1-1,0 1 1,1-2-1,11-17-1382,-11 16 1091,28-62-4203,-10 20 3304</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07.296"/>
    </inkml:context>
    <inkml:brush xml:id="br0">
      <inkml:brushProperty name="width" value="0.05" units="cm"/>
      <inkml:brushProperty name="height" value="0.05" units="cm"/>
      <inkml:brushProperty name="color" value="#FF0066"/>
    </inkml:brush>
  </inkml:definitions>
  <inkml:trace contextRef="#ctx0" brushRef="#br0">73 126 7962,'10'-16'766,"-9"13"-436,0 1 0,1-1 0,-1 0 0,1 1 0,0 0 0,-1-1 0,1 1 0,0 0 0,4-3 0,-2 13 1584,-2 21 5,-2-23-1647,0-1 1,0 1 0,1 0-1,0 0 1,0 0 0,1-1-1,-1 1 1,1-1 0,0 1-1,1-1 1,-1 0 0,1 0-1,0 0 1,1 0 0,-1 0-1,6 5 1,-6-7-182,1 0 1,0 0-1,0 0 0,0-1 1,0 1-1,0-1 0,1 0 1,-1 0-1,1-1 0,-1 1 1,1-1-1,-1 0 0,1 0 1,0-1-1,-1 1 0,1-1 1,0 0-1,0-1 0,0 1 1,5-2-1,-5 1-35,1-1-1,-1 1 1,0-1 0,-1-1-1,1 1 1,0-1 0,-1 1-1,1-1 1,-1-1 0,0 1-1,0 0 1,0-1 0,0 0-1,-1 0 1,1 0 0,-1-1-1,0 1 1,-1-1 0,1 1-1,-1-1 1,0 0 0,0 0-1,1-5 1,-1 6-25,-1-1 1,0 1-1,0 0 1,0-1-1,-1 1 1,0 0-1,1-1 1,-1 1-1,-1 0 1,1-1-1,-1 1 1,0 0-1,0-1 1,0 1-1,0 0 1,-1 0-1,1 0 1,-1 0-1,0 0 1,-1 0-1,1 1 1,-1-1-1,1 1 1,-1-1-1,0 1 1,0 0-1,-7-5 1,0 3-37,0-1-1,0 2 1,-1-1-1,1 1 1,-1 1-1,0 0 1,0 1 0,0 0-1,-15-1 1,7 2-263,0 1-1,0 0 1,0 1 0,-34 8 0,23 1-1188,29-9 1265,0-1 0,-1 1-1,1 0 1,0-1 0,0 1 0,0 0 0,0 0 0,0-1-1,0 1 1,0 0 0,0 0 0,0 0 0,0 0-1,0 1 1,1-1 0,-1 0 0,0 0 0,1 0-1,-2 3 1,11 7-1010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07.743"/>
    </inkml:context>
    <inkml:brush xml:id="br0">
      <inkml:brushProperty name="width" value="0.05" units="cm"/>
      <inkml:brushProperty name="height" value="0.05" units="cm"/>
      <inkml:brushProperty name="color" value="#FF0066"/>
    </inkml:brush>
  </inkml:definitions>
  <inkml:trace contextRef="#ctx0" brushRef="#br0">9 1 8162,'-2'5'857,"0"0"1,1 0 0,0 1-1,0-1 1,0 0 0,1 1-1,-1-1 1,1 1-1,1-1 1,-1 0 0,2 7-1,1 3 133,0-1 0,1 0 0,6 15 0,4 1 658,35 55 1,6 13-591,-36-62-963,-13-25-121,0-1 1,-1 1-1,8 22 0,-23-44-4555,-10-20 1414,-16-31 685,6 15 1203</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08.112"/>
    </inkml:context>
    <inkml:brush xml:id="br0">
      <inkml:brushProperty name="width" value="0.05" units="cm"/>
      <inkml:brushProperty name="height" value="0.05" units="cm"/>
      <inkml:brushProperty name="color" value="#FF0066"/>
    </inkml:brush>
  </inkml:definitions>
  <inkml:trace contextRef="#ctx0" brushRef="#br0">15 69 7042,'-14'-7'4189,"13"7"-4119,1-1-1,0 1 0,0 0 1,0 0-1,0 0 1,0 0-1,0-1 0,0 1 1,0 0-1,0 0 0,0 0 1,0-1-1,0 1 1,0 0-1,0 0 0,0 0 1,0 0-1,0-1 0,0 1 1,0 0-1,1 0 1,-1 0-1,0 0 0,0-1 1,0 1-1,0 0 0,0 0 1,0 0-1,0 0 1,1 0-1,-1-1 0,0 1 1,0 0-1,0 0 0,0 0 1,1 0-1,-1 0 0,0 0 1,0 0-1,0 0 1,33-10 2743,-11 4-2129,2-3-98,1 1 0,0 1 0,0 2 0,27-4 0,-39 8-432,1 1 0,0 0 0,0 1 0,0 0 0,0 1 0,-1 1 0,1 0 0,-1 1 0,18 7 0,-19-6-53,0 0 0,-1 1 0,0 1-1,0-1 1,-1 2 0,0-1 0,13 14-1,-19-18-68,-1 1 0,-1-1 0,1 1-1,0-1 1,-1 1 0,1 0 0,-1 0 0,0 0-1,-1 1 1,1-1 0,-1 0 0,0 1-1,0-1 1,0 1 0,0-1 0,-1 1 0,0-1-1,0 1 1,0-1 0,-1 1 0,1 0-1,-1-1 1,0 0 0,-3 8 0,-2 4 29,-2 0 1,0-1-1,-1 1 0,-1-2 1,0 1-1,-18 18 1,3-5 54,-2-2 1,-30 23 0,51-43-103,0-1 0,0 0 0,0-1 0,-1 0 0,1 0 0,-1 0 0,0-1 0,0 1 0,-1-2 0,1 1 0,0-1 0,-1 0 0,-13 1 0,20-3-35,0 0 0,-1-1 1,1 1-1,0 0 0,0 0 0,0-1 0,0 1 0,0-1 1,0 1-1,-1-1 0,1 1 0,0-1 0,1 0 1,-1 1-1,0-1 0,0 0 0,0 0 0,0 0 1,0 0-1,1 0 0,-1 0 0,0 0 0,0-1 1,0-1-129,0 0 0,-1-1 0,1 1 0,0-1 0,1 1 0,-1-1 0,0-6 0,1 1-855,1 0-1,-1 0 1,1-1-1,1 1 1,3-15-1,2 10-238</inkml:trace>
  <inkml:trace contextRef="#ctx0" brushRef="#br0" timeOffset="1">671 284 14339,'10'10'6898,"-1"1"-3258,-9 6-751,-5 4-297,-7 1-1295,-1 2-505,-1-5-504,0-7-256,7-5-624,3-9-240,29-10 472</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14.825"/>
    </inkml:context>
    <inkml:brush xml:id="br0">
      <inkml:brushProperty name="width" value="0.05" units="cm"/>
      <inkml:brushProperty name="height" value="0.05" units="cm"/>
      <inkml:brushProperty name="color" value="#FF0066"/>
    </inkml:brush>
  </inkml:definitions>
  <inkml:trace contextRef="#ctx0" brushRef="#br0">405 892 5433,'-12'1'7902,"16"0"-4662,26 3-2897,-18-2 175,5 0-173,1 0 0,1-1 0,-1-1 0,0-1 0,30-4 0,-5-3 129,0 2 1,1 2-1,60 2 1,-48 1-184,46-6 599,-1-4-1,-1-5 1,129-37-1,-115 27-194,151-16 0,-219 39-639,1 2 1,0 1-1,0 3 0,50 9 0,-64-8-33,1-2 0,59-3 0,6 0 27,-84 1-27,0 0 0,-1 0 0,1-1-1,0-1 1,-1-1 0,1 0 0,19-7 0,-26 7-4,1-1-1,-1 0 1,1-1 0,-1 1 0,-1-2-1,1 1 1,-1-1 0,0 0 0,0-1-1,0 0 1,9-14 0,-13 18-15,0-1 0,-1 0 0,0 0 1,0-1-1,0 1 0,-1 0 0,1-1 0,-1 1 0,0-1 1,0 0-1,-1 1 0,1-1 0,-1 1 0,0-1 0,0 0 1,0 1-1,-1-1 0,0 0 0,0 1 0,0-1 0,0 1 1,-1-1-1,0 1 0,0 0 0,-2-4 0,-89-128 19,89 129-23,-12-22 6,-2 1-1,-31-37 1,42 58-10,-1 0-1,1 1 1,-1 0 0,0 1-1,-1-1 1,1 1-1,-1 1 1,0 0-1,0 0 1,-1 1-1,-10-3 1,-16-2-11,-64-5-1,7 0 47,-439-64-27,51 8 9,437 62-19,0 3 0,-1 1 1,-66 4-1,-131 26-34,143-15 34,60-8-6,1 2 0,0 1 0,0 2 0,-54 21 1,80-26 7,1 2 1,0-1 0,1 1-1,-1 1 1,1 0 0,0 1-1,1 0 1,0 0 0,0 1-1,1 0 1,0 0 0,0 1-1,1 0 1,1 0 0,-1 1-1,2 0 1,-1 0 0,-4 15-1,2 1 2,1 0 0,1 0 0,1 1-1,1-1 1,1 1 0,2 0 0,1 0 0,1 0 0,2-1-1,7 40 1,-6-57 15,0 0 0,0 0-1,1 0 1,0-1 0,1 0-1,0 0 1,0 0 0,1-1 0,0 1-1,1-2 1,0 1 0,0-1-1,0 0 1,1-1 0,0 0-1,0 0 1,1-1 0,18 7 0,12 3 88,1-1 0,1-2 0,55 7 0,-77-15-95,55 10-33,0-4 0,1-3-1,0-3 1,0-3 0,89-12-1,-158 11-96,69-6-3497,-49 10 2224</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49.068"/>
    </inkml:context>
    <inkml:brush xml:id="br0">
      <inkml:brushProperty name="width" value="0.05" units="cm"/>
      <inkml:brushProperty name="height" value="0.05" units="cm"/>
      <inkml:brushProperty name="color" value="#FF0066"/>
    </inkml:brush>
  </inkml:definitions>
  <inkml:trace contextRef="#ctx0" brushRef="#br0">75 50 7818,'-62'-47'2708,"62"46"-2664,0 1-1,0 0 1,-1 0-1,1 0 1,0-1-1,0 1 1,0 0 0,-1 0-1,1 0 1,0 0-1,-1 0 1,1 0-1,0 0 1,0 0-1,-1 0 1,1 0-1,0-1 1,0 1-1,-1 0 1,1 1-1,0-1 1,-1 0 0,1 0-1,0 0 1,0 0-1,-1 0 1,1 0-1,0 0 1,0 0-1,-1 0 1,1 0-1,0 1 1,0-1-1,-1 0 1,1 0-1,0 0 1,0 1 0,-1-1-1,-2 14 1017,5 18 285,-2-32-1275,22 131 3143,5 45-1591,-21-44-711,-7 1 0,-19 146 0,18-218-769,2-41-191,-1 0 0,-4 27 0,-6-73-5896,8-9 3870,1-28 868</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49.472"/>
    </inkml:context>
    <inkml:brush xml:id="br0">
      <inkml:brushProperty name="width" value="0.05" units="cm"/>
      <inkml:brushProperty name="height" value="0.05" units="cm"/>
      <inkml:brushProperty name="color" value="#FF0066"/>
    </inkml:brush>
  </inkml:definitions>
  <inkml:trace contextRef="#ctx0" brushRef="#br0">34 15 8186,'0'-1'263,"0"0"0,0 1-1,0-1 1,0 0 0,-1 1 0,1-1 0,0 0 0,-1 1 0,1-1 0,0 0 0,-1 1 0,1-1 0,-1 1-1,1-1 1,-1 1 0,1-1 0,-1 1 0,1-1 0,-1 1 0,1-1 0,-1 1 0,0 0 0,1-1-1,-1 1 1,0 0 0,0-1 0,-4 24 3166,3-2-3957,-1 5 703,-9 55 717,16-92-748,0-1 0,1 1 1,0 0-1,1 0 0,0 0 0,1 1 0,0 0 1,12-13-1,-17 21-96,0 0 0,0 0 0,1 0 0,-1 0-1,0 0 1,1 0 0,-1 0 0,1 1 0,-1 0 0,1-1 0,0 1 0,0 0 0,0 0 0,0 1 0,-1-1 0,1 0 0,0 1 0,0 0 0,0 0 0,0 0 0,0 0 0,0 0 0,0 0 0,0 1 0,0 0-1,0-1 1,0 1 0,0 0 0,-1 1 0,1-1 0,0 0 0,-1 1 0,4 2 0,5 4 22,0 1-1,-1 0 1,0 1 0,-1 0-1,12 17 1,-14-20-202,16 18-265,3-9 157</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50.912"/>
    </inkml:context>
    <inkml:brush xml:id="br0">
      <inkml:brushProperty name="width" value="0.05" units="cm"/>
      <inkml:brushProperty name="height" value="0.05" units="cm"/>
      <inkml:brushProperty name="color" value="#FF0066"/>
    </inkml:brush>
  </inkml:definitions>
  <inkml:trace contextRef="#ctx0" brushRef="#br0">53 510 6369,'-32'23'4991,"16"-10"-2397,12-12-601,3-12 33,25-95-1225,-15 72-547,-8 26-189,1 1-1,1 0 1,-1 0-1,1 0 1,1 0 0,-1 0-1,1 1 1,0-1-1,1 1 1,-1 0 0,11-9-1,-11 11-32,0 2 0,0-1 0,0 0-1,0 1 1,1 0 0,-1 0 0,1 0 0,-1 0-1,1 1 1,0 0 0,0 0 0,0 0-1,0 1 1,-1-1 0,1 1 0,0 0 0,0 1-1,0-1 1,5 2 0,48 14 14,-46-12 48,1 0-1,0 0 1,0-2-1,-1 1 0,2-2 1,14 1-1,-25-2-45,1-1 0,-1 1 0,0-1 0,0 0 0,0 0 0,1 0-1,-1 0 1,0 0 0,-1-1 0,1 0 0,0 1 0,0-1 0,-1 0 0,1 0-1,-1-1 1,1 1 0,-1 0 0,0-1 0,0 0 0,0 1 0,0-1-1,-1 0 1,1 0 0,-1 0 0,1 0 0,-1 0 0,0 0 0,0 0 0,0-6-1,1 1-8,-1 0 0,0 0 0,-1 0 0,0 0 0,0-1-1,-1 1 1,0 0 0,0 0 0,-1 0 0,0 0 0,-1 0-1,1 1 1,-1-1 0,-1 0 0,0 1 0,0 0-1,0 0 1,-1 0 0,0 1 0,0 0 0,0-1 0,-1 2-1,0-1 1,0 1 0,-1 0 0,-10-7 0,10 8-57,-5-5-3003,12 8 2864,0 0 0,0 1 0,1-1 0,-1 0 0,0 1-1,1-1 1,-1 0 0,1 1 0,-1-1 0,1 1 0,-1-1 0,1 1-1,0-1 1,-1 1 0,1-1 0,0 1 0,-1-1 0,1 1 0,0 0-1,-1-1 1,1 1 0,0 0 0,0 0 0,-1 0 0,2-1 0,30-9-3420,9-5 1536</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51.522"/>
    </inkml:context>
    <inkml:brush xml:id="br0">
      <inkml:brushProperty name="width" value="0.05" units="cm"/>
      <inkml:brushProperty name="height" value="0.05" units="cm"/>
      <inkml:brushProperty name="color" value="#FF0066"/>
    </inkml:brush>
  </inkml:definitions>
  <inkml:trace contextRef="#ctx0" brushRef="#br0">87 49 7154,'-68'36'2837,"51"-31"899,16-13-851,11-8-1029,-3 7-1649,0 2-1,1-1 1,0 1-1,10-6 1,-4 2-28,-13 10-164,0 0 0,0 0 0,0 0-1,0 0 1,0 1 0,0-1 0,0 0 0,0 1-1,0-1 1,0 0 0,0 1 0,1 0 0,-1-1-1,0 1 1,0 0 0,1-1 0,-1 1 0,0 0-1,0 0 1,1 0 0,-1 0 0,0 0 0,0 0-1,1 1 1,-1-1 0,0 0 0,0 1 0,0-1-1,0 1 1,1-1 0,-1 1 0,0-1 0,0 1-1,0 0 1,0 0 0,0-1 0,0 1 0,0 0-1,-1 0 1,1 0 0,0 0 0,0 0 0,-1 0-1,1 0 1,0 0 0,-1 0 0,1 2 0,2 4 0,0-1 0,-1 1 0,0 0 1,0 0-1,-1 0 0,1 7 1,-1 8 13,-2-1 0,0 1 1,-1-1-1,-2 1 1,-8 30-1,-5 37 267,16-88-274,1 0-1,0 0 1,0 0 0,0-1-1,-1 1 1,1 0 0,0 0-1,0 0 1,0 0 0,0 0-1,1 0 1,-1 0 0,0 0 0,0-1-1,0 1 1,1 0 0,-1 0-1,1 0 1,-1 0 0,0-1-1,1 1 1,0 1 0,0-2-4,0 0 0,0 0 0,-1 0 0,1 0 1,0 0-1,-1 0 0,1 0 0,0 0 0,0 0 0,-1 0 0,1 0 0,0 0 1,-1-1-1,1 1 0,0 0 0,-1-1 0,1 1 0,0 0 0,-1-1 1,1 1-1,0-1 0,35-34 514,-33 32-478,50-49 343,-27 27-1110,32-39 1,-54 57-40,1 0 0,-1 0 0,-1 0 0,5-13 0,9-17-2460,1 9 1969</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57.729"/>
    </inkml:context>
    <inkml:brush xml:id="br0">
      <inkml:brushProperty name="width" value="0.05" units="cm"/>
      <inkml:brushProperty name="height" value="0.05" units="cm"/>
      <inkml:brushProperty name="color" value="#FF0066"/>
    </inkml:brush>
  </inkml:definitions>
  <inkml:trace contextRef="#ctx0" brushRef="#br0">0 0 7074,'3'5'6733,"9"17"-3036,-6-15-3071,1 1-377,1 1 0,-1 0 1,0 1-1,9 17 0,-9-15-2020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51.984"/>
    </inkml:context>
    <inkml:brush xml:id="br0">
      <inkml:brushProperty name="width" value="0.05" units="cm"/>
      <inkml:brushProperty name="height" value="0.05" units="cm"/>
      <inkml:brushProperty name="color" value="#FF0066"/>
    </inkml:brush>
  </inkml:definitions>
  <inkml:trace contextRef="#ctx0" brushRef="#br0">1 1 7626,'24'83'10020,"6"42"-5683,-2-3-2822,-22-94-1343,-2-1-1,-1 1 1,-1 0-1,-3 34 1,1-30-147,8 9-405,-5-27-1180,-5-27-2245,3-7 1807,7-3 827</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52.413"/>
    </inkml:context>
    <inkml:brush xml:id="br0">
      <inkml:brushProperty name="width" value="0.05" units="cm"/>
      <inkml:brushProperty name="height" value="0.05" units="cm"/>
      <inkml:brushProperty name="color" value="#FF0066"/>
    </inkml:brush>
  </inkml:definitions>
  <inkml:trace contextRef="#ctx0" brushRef="#br0">6 41 7970,'0'-1'291,"0"1"1,-1 0-1,1-1 1,-1 1 0,1 0-1,0-1 1,-1 1-1,1 0 1,0-1 0,0 1-1,-1-1 1,1 1-1,0-1 1,0 1-1,0-1 1,-1 1 0,1-1-1,0 1 1,0-1-1,0 1 1,0-1-1,0 1 1,0-1 0,0 1-1,0-1 1,0 1-1,0-1 1,0 1 0,1-1-1,-1 1 1,0-1-1,0 1 1,0-1-1,1 1 1,-1-1 0,0 1-1,0 0 1,1-1-1,-1 1 1,0-1 0,1 1-1,2-2-17,-1 0 1,1 1-1,-1-1 1,1 1-1,0 0 0,-1 0 1,1 0-1,3-1 0,47-6-933,-52 8 661,-1 0 0,1 0 0,0 1 0,0-1 1,-1 0-1,1 1 0,0-1 0,0 0 0,-1 1 0,1-1 0,0 1 0,-1 0 0,1-1 1,-1 1-1,1-1 0,-1 1 0,1 0 0,-1 0 0,1-1 0,-1 1 0,0 0 0,1-1 1,-1 1-1,0 0 0,1 0 0,-1 0 0,0 0 0,0 1 0,1 25 2,-1-19 7,-3 31 26,2-31-40,0 0 1,0-1-1,1 1 1,0 0-1,1 8 0,1-17-39,-1-1-1,0 1 0,0-1 0,1 0 1,-1 1-1,1 0 0,0-1 1,-1 1-1,1 0 0,0 0 0,0 0 1,-1 0-1,1 0 0,0 1 0,0-1 1,0 0-1,2 1 0,6-4-26,31-12 71,-40 16 5,1 0-1,0 0 1,0 0-1,-1 0 1,1 0-1,0 0 1,0 0 0,-1 0-1,1 1 1,0-1-1,-1 1 1,1-1-1,0 1 1,-1 0-1,1 0 1,-1 0 0,1 0-1,-1 0 1,0 0-1,1 0 1,-1 0-1,0 0 1,0 1-1,0-1 1,1 0-1,0 3 1,1 1 92,0 0-1,0 0 1,0 0-1,0 1 1,2 8-1,-4-8 21,0 0-1,0 0 0,-1 0 1,0 0-1,0 0 0,0 0 1,-1 0-1,0 0 0,0 0 1,0 0-1,-1 0 0,0 0 0,-4 7 1,1 0 90,-2-1 0,0 0 0,0 0 0,-16 20 0,17-26-159,1-1 0,-1 0-1,0 0 1,0 0 0,0-1-1,-1 1 1,-9 3 0,14-6-173,-1-1 0,0 0 0,0 0 0,0 0 0,0 0 0,0 0 0,0 0 0,0-1 0,0 1 0,0-1 0,0 0 0,0 0 0,0 0 0,-1-1 1,1 1-1,0-1 0,0 0 0,0 1 0,0-1 0,-5-3 0,0-6-1878,12-6 865</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53.124"/>
    </inkml:context>
    <inkml:brush xml:id="br0">
      <inkml:brushProperty name="width" value="0.05" units="cm"/>
      <inkml:brushProperty name="height" value="0.05" units="cm"/>
      <inkml:brushProperty name="color" value="#FF0066"/>
    </inkml:brush>
  </inkml:definitions>
  <inkml:trace contextRef="#ctx0" brushRef="#br0">2 0 9538,'-1'3'3961,"5"7"-2273,8 6-111,7 11-161,1 4-168,4 7-304,7 2-127,-2 1-257,-2 0-120,-5-1-200,-6-2-112,-5-10-72,-2-3-120,-4-12-336,-3-7-240,-6-9-1017,1-6-335,6-18 1216</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53.558"/>
    </inkml:context>
    <inkml:brush xml:id="br0">
      <inkml:brushProperty name="width" value="0.05" units="cm"/>
      <inkml:brushProperty name="height" value="0.05" units="cm"/>
      <inkml:brushProperty name="color" value="#FF0066"/>
    </inkml:brush>
  </inkml:definitions>
  <inkml:trace contextRef="#ctx0" brushRef="#br0">118 0 7650,'-3'2'448,"-14"8"2011,0 2-1,-18 15 0,30-23-2224,1 0-1,0 1 0,0-1 0,0 1 0,1 0 1,-1 0-1,1 0 0,0 0 0,1 1 0,-1-1 1,-2 12-1,4-16-212,1 0 1,0 0-1,0 0 0,0 0 0,0-1 1,0 1-1,0 0 0,0 0 1,0 0-1,0 0 0,0-1 1,1 1-1,-1 0 0,0 0 1,1 0-1,-1-1 0,0 1 1,1 0-1,-1 0 0,1-1 1,-1 1-1,1 0 0,-1-1 1,1 1-1,0 0 0,-1-1 1,1 1-1,0-1 0,-1 1 0,1-1 1,0 0-1,0 1 0,0-1 1,-1 0-1,1 1 0,0-1 1,0 0-1,0 0 0,0 0 1,0 0-1,42 2 192,-31-3-79,14 1 327,1 2-1,-1 0 1,39 9-1,-63-11-417,-1 0 0,0 0 0,0 0 0,1 1 0,-1-1 0,0 1 0,0-1 0,0 1 0,0-1 0,0 1 0,1 0 0,-1-1 0,0 1 0,0 0 0,-1 0 0,1 0 0,0 0 0,0 0 0,0 0 1,-1 0-1,1 0 0,0 0 0,-1 0 0,1 0 0,-1 1 0,1 1 0,-1-1-2,0 0 1,0 1 0,0-1-1,0 0 1,-1 0 0,1 1-1,-1-1 1,0 0-1,0 0 1,0 0 0,0 0-1,0 0 1,-2 3 0,-2 3-25,-1-1 0,0 0 1,0-1-1,0 1 0,-1-1 1,-11 8-1,13-11-192,0-1 0,0 1 0,0-1 0,0 0 1,-1-1-1,-7 2 0,12-2 37,0-1 0,0 0 1,0 0-1,0 1 0,0-1 1,-1 0-1,1 0 0,0 0 1,0 0-1,0 0 0,-1-1 0,1 1 1,0 0-1,0-1 0,0 1 1,0 0-1,0-1 0,0 1 1,-1-1-1,1 0 0,0 1 0,1-1 1,-1 0-1,0 0 0,0 1 1,0-1-1,0 0 0,1 0 1,-1 0-1,0 0 0,1 0 0,-1 0 1,1 0-1,-1 0 0,0-3 1,1-15-1000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54.019"/>
    </inkml:context>
    <inkml:brush xml:id="br0">
      <inkml:brushProperty name="width" value="0.05" units="cm"/>
      <inkml:brushProperty name="height" value="0.05" units="cm"/>
      <inkml:brushProperty name="color" value="#FF0066"/>
    </inkml:brush>
  </inkml:definitions>
  <inkml:trace contextRef="#ctx0" brushRef="#br0">130 175 8978,'17'1'4417,"7"4"-2137,-5 9-399,0 4-193,0 7-784,-6 0-176,6 5-231,-3 2-185,-5-5-184,-5-2-24,-3-6-184,0-2-184,-3-5-409,-4-8-279,-6-4-928,-3-4-145,-1-4 1257</inkml:trace>
  <inkml:trace contextRef="#ctx0" brushRef="#br0" timeOffset="1">7 255 9666,'-7'-1'4337,"12"-17"-2185,8 3 1,14-17-313,6-8-135,10-1-337,-2 2-288,-5 10-528,0 9-368,-12 9-896,0 3-408,-2 9-1649,-11 1 1657</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54.696"/>
    </inkml:context>
    <inkml:brush xml:id="br0">
      <inkml:brushProperty name="width" value="0.05" units="cm"/>
      <inkml:brushProperty name="height" value="0.05" units="cm"/>
      <inkml:brushProperty name="color" value="#FF0066"/>
    </inkml:brush>
  </inkml:definitions>
  <inkml:trace contextRef="#ctx0" brushRef="#br0">7 358 8890,'-1'1'269,"1"0"1,-1 0-1,0 0 1,1-1-1,-1 1 1,1 0-1,-1 0 1,1 0-1,0 0 1,-1 0-1,1 1 1,0-1-1,0 0 1,0 0-1,-1 0 0,1 0 1,0 0-1,1 2 1,-1-3-130,1 0 0,-1 0 1,1 0-1,0 0 0,-1 0 0,1 0 1,-1 0-1,1 0 0,-1 0 0,1 0 1,0 0-1,-1 0 0,1 0 0,-1 0 1,1-1-1,-1 1 0,1 0 0,-1 0 1,1-1-1,-1 1 0,1 0 0,-1-1 1,1 1-1,37-28 2438,-24 14-2292,0 1 0,-2-2 0,1 0 1,-2 0-1,0-1 0,-1 0 1,0-1-1,-2 0 0,0-1 0,-1 0 1,0 0-1,-2-1 0,0 1 1,3-30-1,-7 46-290,-1 0 1,0-1-1,1 1 0,-1 0 1,0 0-1,0 0 0,-1 0 1,1 0-1,0 0 0,-1-1 1,1 1-1,-1 0 1,0 0-1,0 0 0,0 0 1,0 1-1,0-1 0,0 0 1,0 0-1,0 0 0,-1 1 1,1-1-1,-1 1 1,1-1-1,-1 1 0,0 0 1,1-1-1,-1 1 0,0 0 1,0 0-1,0 0 0,-3-1 1,3 2-9,-1 0 0,1 0 0,0 0 0,0 1 0,0-1 0,0 0 0,0 1 0,0-1 0,0 1 0,0 0 0,0 0 0,0 0 0,0 0 0,0 0 0,0 0 0,1 0 0,-1 1 1,0-1-1,1 0 0,-1 1 0,1 0 0,0-1 0,-1 1 0,1 0 0,0 0 0,0-1 0,0 1 0,0 0 0,0 0 0,1 0 0,-1 0 0,0 3 0,-1 4 21,0-1 0,0 1 0,1 0 0,0-1 0,0 1 0,1 0 0,1 0 0,-1-1 0,1 1 0,1 0 0,0-1 0,0 1 0,0-1 0,5 11 0,-4-14 12,-1 0 0,1 1 0,0-1 0,1 0 0,-1-1 1,1 1-1,0 0 0,0-1 0,0 0 0,1 0 0,-1 0 0,1-1 0,0 1 0,0-1 0,0 0 1,1-1-1,-1 1 0,1-1 0,-1 0 0,1-1 0,0 1 0,8 0 0,-4-1-32,0-1 0,0-1-1,0 0 1,0 0 0,0-1-1,0 0 1,0 0 0,0-1-1,-1-1 1,12-5 0,-1-1-669,-2 0 1,1-2 0,30-24-1,-41 29 70,0-1 0,0 0-1,-1-1 1,0 1 0,-1-2 0,0 1-1,0 0 1,-1-1 0,0 0-1,-1 0 1,0-1 0,5-20 0,2-12-597</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55.085"/>
    </inkml:context>
    <inkml:brush xml:id="br0">
      <inkml:brushProperty name="width" value="0.05" units="cm"/>
      <inkml:brushProperty name="height" value="0.05" units="cm"/>
      <inkml:brushProperty name="color" value="#FF0066"/>
    </inkml:brush>
  </inkml:definitions>
  <inkml:trace contextRef="#ctx0" brushRef="#br0">117 5 6409,'-6'-5'8088,"5"22"-5212,4 28-1076,58 241 1759,-57-271-3611,-4-13-10,1-1 0,-1 0 1,1 1-1,-1-1 1,0 0-1,1 1 1,-1-1-1,0 1 1,0-1-1,0 0 1,0 1-1,0-1 0,-1 1 1,1-1-1,0 0 1,-1 1-1,1-1 1,-1 0-1,1 1 1,-2 1-1,1-3-54,0 1-1,0-1 1,1 1 0,-1-1-1,0 0 1,0 0-1,0 1 1,0-1 0,0 0-1,0 0 1,0 0 0,0 0-1,0 0 1,1 0-1,-1 0 1,0 0 0,0-1-1,0 1 1,0 0 0,0 0-1,0-1 1,-1 0-1,-7-3-660,0-1 0,1 0-1,-1 0 1,-10-9-1,8 5 464,0 1 0,1-2-1,0 0 1,0 0 0,1 0-1,1-1 1,0-1 0,-13-23 0,21 35 341,0 0 0,-1-1 1,1 1-1,0 0 1,0 0-1,0 0 0,0-1 1,0 1-1,0 0 1,0 0-1,0-1 0,0 1 1,0 0-1,0 0 1,0 0-1,0-1 0,0 1 1,0 0-1,0 0 1,0-1-1,0 1 0,0 0 1,0 0-1,0 0 1,0-1-1,0 1 0,0 0 1,1 0-1,-1 0 1,0 0-1,0-1 0,0 1 1,0 0-1,0 0 1,1 0-1,-1 0 0,0-1 1,0 1-1,0 0 1,1 0-1,-1 0 0,0 0 1,0 0-1,1 0 1,13 1 1169,20 12 863,-31-12-1767,10 4 439,-1-1 0,1-1-1,0 0 1,0 0 0,1-1-1,-1-1 1,19-1 0,-18 0-488,1-1 0,0-1 0,-1-1 0,0 0 0,1-1 0,20-8 0,-31 11-380,-1-1 1,0 0-1,1 0 0,-1 0 1,0 0-1,0-1 0,0 1 1,0-1-1,0 0 0,-1 1 1,1-1-1,-1 0 0,0-1 1,0 1-1,3-7 0,-1 0-987,-1-1-1,0 0 0,0 0 0,1-13 0,3-10-55</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2:55.812"/>
    </inkml:context>
    <inkml:brush xml:id="br0">
      <inkml:brushProperty name="width" value="0.05" units="cm"/>
      <inkml:brushProperty name="height" value="0.05" units="cm"/>
      <inkml:brushProperty name="color" value="#FF0066"/>
    </inkml:brush>
  </inkml:definitions>
  <inkml:trace contextRef="#ctx0" brushRef="#br0">58 481 8146,'-17'-54'3500,"17"54"-3437,0 0 0,0-1 0,-1 1 0,1 0 0,0 0 0,0-1 0,0 1 0,0 0 0,0 0 0,-1 0-1,1-1 1,0 1 0,0 0 0,0 0 0,0 0 0,-1 0 0,1-1 0,0 1 0,0 0 0,-1 0-1,1 0 1,0 0 0,0 0 0,-1 0 0,1 0 0,0 0 0,0-1 0,-1 1 0,1 0 0,0 0 0,0 0-1,-1 0 1,1 1 0,0-1 0,0 0 0,-1 0 0,1 0 0,-10 8 1622,-2 13 507,9-15-1929,1 1 0,1-1 0,-1 0-1,1 1 1,0-1 0,0 1-1,1 0 1,0-1 0,0 1-1,1-1 1,0 1 0,0-1-1,0 1 1,1-1 0,0 1 0,0-1-1,0 0 1,5 7 0,-5-9-230,0 0 1,0 0-1,0 0 0,1 0 1,0 0-1,0 0 1,0-1-1,0 1 1,1-1-1,-1 0 1,1 0-1,0 0 1,0 0-1,0-1 1,0 0-1,0 0 1,1 0-1,-1 0 0,0 0 1,1-1-1,0 0 1,-1 0-1,1 0 1,0-1-1,7 0 1,-10 0-37,0 0 1,1 0-1,-1 0 1,0-1 0,0 1-1,0-1 1,0 0-1,1 1 1,-1-1-1,0 0 1,0 0 0,-1-1-1,1 1 1,0 0-1,0 0 1,0-1-1,-1 0 1,1 1 0,-1-1-1,1 0 1,-1 1-1,0-1 1,0 0-1,0 0 1,0 0-1,0 0 1,0 0 0,0 0-1,-1 0 1,1-1-1,-1 1 1,1 0-1,-1-4 1,0-5-85,0 0 0,-1-1 0,0 1 0,-1-1 0,-3-12 0,2 11-35,2 9 115,0 0 1,-1 0-1,1 0 0,-1 0 1,0 0-1,0 0 0,-1 0 1,1 1-1,-1-1 0,0 1 1,1 0-1,-2 0 0,1 0 1,0 0-1,-5-3 0,7 6 28,1-1-1,-1 1 0,0-1 0,0 1 1,1-1-1,-1 0 0,0 1 0,0-1 1,1 0-1,-1 1 0,1-1 1,-1 0-1,1 0 0,-1 0 0,1 0 1,0 1-1,-1-1 0,1 0 0,0 0 1,-1 0-1,1 0 0,0 0 1,0 0-1,0 0 0,0 0 0,0 0 1,0 0-1,0-1 0,1 0 28,0 1-1,0-1 0,0 0 1,0 1-1,0-1 1,1 1-1,-1-1 1,0 1-1,1-1 0,-1 1 1,1 0-1,3-2 1,3-2 129,1 0 0,-1 1 1,1 1-1,13-5 0,-16 7-93,-1-1 1,1 1-1,0 0 0,0 0 0,0 0 0,0 1 0,0 0 0,0 1 0,0-1 1,7 2-1,-9 0-56,0-1 1,1 1 0,-1 0-1,0 1 1,0-1 0,0 1 0,-1 0-1,1 0 1,-1 0 0,1 0-1,-1 0 1,0 1 0,4 5-1,-14-90 202,6 73-241,0-1 0,0 0 0,1 0 1,0 0-1,0 1 0,1-1 0,1 0 0,-1 0 1,1 1-1,1-1 0,3-8 0,-6 16 9,1 0-1,0 0 1,-1 0 0,1 0-1,0 1 1,0-1-1,-1 0 1,1 1 0,0-1-1,0 0 1,0 1-1,0-1 1,0 1-1,0-1 1,0 1 0,0 0-1,0 0 1,0-1-1,0 1 1,0 0-1,0 0 1,0 0 0,0 0-1,0 0 1,0 0-1,0 0 1,0 0 0,0 0-1,0 1 1,0-1-1,0 0 1,0 1-1,0-1 1,0 0 0,1 2-1,38 24-46,-22-13 88,-9-8 5,1 0 0,-1 0 0,1-1 0,0 0-1,0-1 1,1 0 0,-1 0 0,14 1 0,-20-4-18,1 0-1,-1 0 1,0 0 0,0-1-1,0 1 1,0-1 0,0 0-1,0 0 1,0-1 0,0 1-1,0-1 1,0 0-1,0 0 1,-1 0 0,1 0-1,-1-1 1,0 1 0,0-1-1,0 0 1,0 0 0,0 0-1,0-1 1,-1 1 0,4-7-1,-2 3-56,-1 0 0,0-1 0,0 1 1,-1-1-1,0 1 0,0-1 0,-1 0 0,0 0 0,-1 0 0,1 1 0,-2-1 0,1 0 0,-1 0 0,0 0 1,0 0-1,-1 1 0,0-1 0,-1 1 0,0-1 0,0 1 0,0 0 0,-1 0 0,0 0 0,0 0 0,-1 1 0,0 0 1,-7-7-1,2 6-1819,-1-1-3939,8 2 3626</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18.583"/>
    </inkml:context>
    <inkml:brush xml:id="br0">
      <inkml:brushProperty name="width" value="0.05" units="cm"/>
      <inkml:brushProperty name="height" value="0.05" units="cm"/>
      <inkml:brushProperty name="color" value="#FF0066"/>
    </inkml:brush>
  </inkml:definitions>
  <inkml:trace contextRef="#ctx0" brushRef="#br0">43 1161 6385,'-1'0'252,"1"-1"0,0 0 0,0 1 0,0-1 0,-1 0 0,1 1 0,0-1 0,0 0 0,0 1-1,0-1 1,0 0 0,0 1 0,0-1 0,0 0 0,0 1 0,1-1 0,-1 0 0,0 1 0,0-1 0,1 0-1,-1 1 1,0-1 0,1 1 0,-1-1 0,0 0 0,1 1 0,0-1 0,13 1 26,0 2 0,-1 0 0,1 0 0,-1 1-1,1 1 1,14 6 0,-12-4-71,63 20 748,-29-8-470,0-3 1,71 13 0,193-2 759,-144-16-782,691 22 1076,-719-35-1055,236-33-1,134-59 873,-45 8-362,-382 78-813,0 4 1,108 7 0,-107 0-14,-71-2-113,0 0 0,0-2 0,0 1-1,0-2 1,0 0 0,-1-1 0,1-1 0,-1 0-1,0 0 1,0-2 0,21-12 0,-27 13-25,-1 1 0,1-1 0,-1 0 0,-1 0 0,1-1 0,-1 0 0,0 0 0,-1-1-1,1 1 1,-2-1 0,1-1 0,-1 1 0,0 0 0,-1-1 0,0 0 0,0 0 0,-1 0 0,0 0 0,0 0 0,-1-11 0,-1-1-17,-1 0 0,0 0 1,-2 0-1,-1 1 0,-6-23 0,-39-97-32,46 132 20,-6-14-49,-1 0-1,-1 1 0,-1 0 1,-1 1-1,-1 0 0,-1 1 1,0 1-1,-2 0 1,0 1-1,-1 1 0,0 0 1,-1 2-1,-26-16 0,12 11-25,-1 2 0,-1 2-1,0 0 1,-1 3-1,0 1 1,0 2-1,-65-9 1,-252-9-202,199 18 200,-61-3-20,-377-41-336,507 39 306,-312-44-503,310 51 533,0 3 1,-139 11-1,70 12 90,1 6-1,1 7 0,2 7 1,-177 70-1,311-102 11,1 0 1,-1 2-1,1 0 0,1 2 0,0-1 1,0 2-1,1 0 0,1 1 0,0 0 1,0 1-1,-17 24 0,23-25 21,0 1 0,1-1 0,0 1-1,1 1 1,0-1 0,2 1 0,-1 0-1,2 0 1,0 0 0,1 0 0,0 1-1,1-1 1,1 1 0,3 24 0,-2-29-11,1 0 1,0-1 0,1 1-1,0-1 1,0 0 0,1 0-1,1 0 1,0 0-1,0-1 1,0 0 0,2 0-1,-1 0 1,1-1 0,0 0-1,0 0 1,1-1 0,0 0-1,1 0 1,0-1-1,0 0 1,0 0 0,0-1-1,1 0 1,12 4 0,9 1-12,1-1 0,-1-2 1,1 0-1,0-3 0,1 0 1,58-2-1,260-26-15,-217 2 420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22.553"/>
    </inkml:context>
    <inkml:brush xml:id="br0">
      <inkml:brushProperty name="width" value="0.05" units="cm"/>
      <inkml:brushProperty name="height" value="0.05" units="cm"/>
      <inkml:brushProperty name="color" value="#FF0066"/>
    </inkml:brush>
  </inkml:definitions>
  <inkml:trace contextRef="#ctx0" brushRef="#br0">1 25 6481,'0'-18'3843,"0"17"-3697,0 1 0,0 0-1,0-1 1,0 1 0,1 0-1,-1-1 1,0 1 0,0 0-1,0 0 1,0-1 0,1 1-1,-1 0 1,0-1 0,0 1-1,1 0 1,-1 0 0,0 0-1,1-1 1,-1 1 0,0 0-1,0 0 1,1 0 0,-1 0 0,0-1-1,1 1 1,-1 0 0,1 0-1,4 1 178,0 0 1,0 0-1,0 0 0,-1 1 0,1 0 1,-1 0-1,6 3 0,7 3-64,-3-1-16,1-1 0,0 0-1,0 0 1,0-2-1,1 0 1,27 4 0,322 6 2386,-95-6-1488,764-29 4503,-996 18-5496,-22 1-90,0 0 0,1 2 0,-1 0 1,0 0-1,1 1 0,-1 1 0,31 9 0,-42-10-227,-1 1-1,1 1 1,-1-1-1,0 1 1,0-1-1,-1 1 0,7 6 1,8 9-339</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58.133"/>
    </inkml:context>
    <inkml:brush xml:id="br0">
      <inkml:brushProperty name="width" value="0.05" units="cm"/>
      <inkml:brushProperty name="height" value="0.05" units="cm"/>
      <inkml:brushProperty name="color" value="#FF0066"/>
    </inkml:brush>
  </inkml:definitions>
  <inkml:trace contextRef="#ctx0" brushRef="#br0">1 154 8314,'4'-7'6793,"12"-5"-5619,1 1-403,-2 2-520,-5 3-50,-1 0-1,0 0 1,-1-1 0,12-10 0,-18 13-1211,-1 0 0,0-1 0,0 1 1,0 0-1,-1 0 0,1 0 1,-1 0-1,0-1 0,0 1 0,-1 0 1,-1-8-1,-1-2 13079,11 25-11713,0 0 1,1 0-1,13 13 1,-10-11-37,0 0-1,12 18 1,-20-24-345,18 21 261,-20-26-406,-1-1 1,0 0-1,1 0 0,-1 0 1,0 0-1,1 0 0,-1 0 1,1 0-1,0 0 0,-1-1 1,1 1-1,0-1 1,-1 1-1,1-1 0,0 0 1,-1 1-1,1-1 0,2 0 1,4-2-835</inkml:trace>
  <inkml:trace contextRef="#ctx0" brushRef="#br0" timeOffset="1">358 104 10930,'101'-32'4761,"-109"39"-2472,7-1-857,-2 0-696,-1-1-456,3-5-256</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25.811"/>
    </inkml:context>
    <inkml:brush xml:id="br0">
      <inkml:brushProperty name="width" value="0.05" units="cm"/>
      <inkml:brushProperty name="height" value="0.05" units="cm"/>
      <inkml:brushProperty name="color" value="#FF0066"/>
    </inkml:brush>
  </inkml:definitions>
  <inkml:trace contextRef="#ctx0" brushRef="#br0">26 94 5321,'-9'-11'6009,"-7"-18"-9,19 38-5566,0 0-1,0 1 1,0-1-1,1 15 1,0-3-253,15 69 564,-14-60-434,2-1 1,0 0-1,2 0 0,16 33 1,-24-60-292,0 0 0,0 0 0,0 0 0,1 0-1,-1 0 1,1 0 0,0 0 0,-1 0 0,1-1 0,0 1 0,0 0 0,0-1 0,0 0 0,1 0 0,-1 1 0,0-1 0,0-1 0,1 1 0,-1 0 0,0 0 0,5 0 0,1-1 76,1 0 0,0 0 0,0 0 0,15-4 0,5 0-23,136-1 2707,265 24 0,-231 5-2101,81 3-137,-48-33-355,-103 0-144,-114 7-35,0 0 0,1 1 0,24 6 0,-26-5-9,-1 0 0,1-1 0,0 0 1,21-1-1,-34-1 3,0 0 1,0 0 0,0 0 0,0 0-1,-1 0 1,1 0 0,0 0-1,0 0 1,0 0 0,0-1-1,0 1 1,-1 0 0,1-1 0,0 1-1,0 0 1,-1-1 0,1 1-1,0-1 1,0 0 0,-1 1-1,1-1 1,-1 1 0,1-1 0,-1 0-1,1 0 1,-1 1 0,1-1-1,-1 0 1,1 0 0,-1 1-1,0-1 1,0 0 0,1 0 0,-1 0-1,0 0 1,0 0 0,0 1-1,0-1 1,0-2 0,21-23-22,-19 18 25,1 1-1,0 0 0,1 1 1,0-1-1,8-11 1,2-3-7,-11 16 0,-1 0 1,0 0-1,0-1 0,-1 1 0,0 0 0,0-1 1,0 1-1,-1-1 0,1 1 0,-1 0 0,0-1 0,-2-7 1,1-11-2,1 21 2,1-30 17,-4-39-1,1 60-12,0 1 0,0 0-1,-1 0 1,0 0 0,-1 0-1,-1 1 1,-6-13 0,3 8-94,-13-24 301,20 37-263,0 1 0,0 0 0,0-1 0,0 1 0,-1-1 0,1 1 0,0 0 1,-1 0-1,1 0 0,-1 0 0,1 0 0,-1 0 0,1 0 0,-1 0 0,1 1 0,-1-1 0,0 1 0,0-1 0,-2 0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26.831"/>
    </inkml:context>
    <inkml:brush xml:id="br0">
      <inkml:brushProperty name="width" value="0.05" units="cm"/>
      <inkml:brushProperty name="height" value="0.05" units="cm"/>
      <inkml:brushProperty name="color" value="#FF0066"/>
    </inkml:brush>
  </inkml:definitions>
  <inkml:trace contextRef="#ctx0" brushRef="#br0">0 95 8002,'6'-58'2988,"-5"54"-2517,0 1 0,0-1-1,0 1 1,0-1 0,0 1 0,1 0-1,2-6 1,2 6 2261,-3 14 650,-3 14-2928,1 0 1,1-1-1,2 1 0,0-1 1,2 0-1,0 0 1,1 0-1,22 43 1,-25-58-349,1 0 1,0-1 0,1 0 0,0 0 0,0 0 0,1-1 0,0 1-1,0-2 1,0 1 0,1-1 0,0 0 0,1 0 0,-1-1 0,1-1-1,0 1 1,0-1 0,1-1 0,-1 0 0,1 0 0,-1-1 0,1 0-1,0 0 1,0-1 0,0-1 0,10 0 0,-4-1-177,0-1 1,0-1-1,30-8 0,-32 6-646,0 0 0,0-1 1,0 0-1,19-14 0,7-15-743</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28.829"/>
    </inkml:context>
    <inkml:brush xml:id="br0">
      <inkml:brushProperty name="width" value="0.05" units="cm"/>
      <inkml:brushProperty name="height" value="0.05" units="cm"/>
      <inkml:brushProperty name="color" value="#FF0066"/>
    </inkml:brush>
  </inkml:definitions>
  <inkml:trace contextRef="#ctx0" brushRef="#br0">35 130 6505,'-3'3'1527,"0"-2"-747,0 1-1,1 0 1,-1 0-1,1 1 1,-1-1 0,1 0-1,0 1 1,0 0-1,0-1 1,-3 6 0,10-8 1303,6-2-1893,-1 0 0,1 0 0,-1-1 0,0 0-1,0-1 1,-1 0 0,1-1 0,-1 0 0,0 0 0,0-1 0,0 0 0,-1-1 0,0 0 0,-1 0 0,1-1 0,-1 0 0,12-17 0,-18 24-183,0-1-1,0 1 1,0-1-1,0 1 1,0-1-1,-1 1 1,1-1-1,0 0 1,-1 1-1,1-1 1,-1 0-1,0 0 1,1 1-1,-1-1 1,0 0-1,0 0 1,0 0-1,0 1 1,-1-1-1,1 0 1,0 0-1,-1 1 1,0-3-1,0 3-18,0 0 0,0 0 0,0 0 0,-1 0 0,1 0 0,0 0 0,0 1 0,-1-1 0,1 1 1,0-1-1,-1 1 0,1-1 0,-1 1 0,1-1 0,0 1 0,-1 0 0,1 0 0,-1 0 0,1 0 0,-1 0 0,1 0 0,-1 0 0,1 1 0,0-1 0,-1 0 0,1 1 0,-1-1 0,0 2 0,-7 1-37,1 0 0,0 1 0,1 1 0,-1-1-1,1 1 1,0 0 0,0 1 0,0-1 0,1 2-1,0-1 1,0 1 0,0-1 0,1 2-1,0-1 1,-8 16 0,8-12 70,0 0-1,0 0 1,1 0-1,0 1 1,1-1 0,1 1-1,0 0 1,0 0-1,1 0 1,1 0 0,0 15-1,0-25 3,1 1 0,-1 0 0,1-1-1,-1 1 1,1 0 0,0-1 0,0 1 0,0-1-1,0 1 1,0-1 0,0 0 0,1 1 0,-1-1-1,1 0 1,0 0 0,0 0 0,-1 0 0,1 0-1,0-1 1,1 1 0,1 1 0,0-1 2,0-1 0,0 0 1,0 1-1,0-1 0,0-1 0,0 1 1,0-1-1,0 1 0,0-1 1,0 0-1,0-1 0,6 0 0,8-3-17,1-1-1,-1-1 0,0 0 1,28-15-1,-31 13-531,-1-1 1,-1-1-1,0 0 0,0-1 0,-1 0 1,0-1-1,-1 0 0,0-1 0,-1 0 1,10-17-1,6-10-526</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29.776"/>
    </inkml:context>
    <inkml:brush xml:id="br0">
      <inkml:brushProperty name="width" value="0.05" units="cm"/>
      <inkml:brushProperty name="height" value="0.05" units="cm"/>
      <inkml:brushProperty name="color" value="#FF0066"/>
    </inkml:brush>
  </inkml:definitions>
  <inkml:trace contextRef="#ctx0" brushRef="#br0">135 177 7890,'-5'99'8917,"7"0"-5874,-1 44-2158,-4-124-1625,3-19 689,0 1 0,-1-1 0,1 0 0,0 0 0,0 0 0,0 0 0,0 0 0,0 1 0,0-1 0,0 0 0,0 0 0,-1 0 0,1 0 0,0 0 0,0 0 1,0 0-1,0 1 0,0-1 0,-1 0 0,1 0 0,0 0 0,0 0 0,0 0 0,0 0 0,0 0 0,-1 0 0,1 0 0,0 0 0,0 0 0,0 0 0,-1 0 0,1 0 0,0 0 1,0 0-1,0 0 0,0 0 0,-1 0 0,1 0 0,0 0 0,0 0 0,0 0 0,0-1 0,0 1 0,-1 0 0,-17-25-4895,7 7 4490,-17-22-920,-37-56 2360,86 105 2946,26 6-2162,-26-10-1097,0 0-1,1-1 1,25 1-1,-36-4-582,1-1-1,0 0 0,-1-1 0,1 0 0,-1-1 0,1 0 1,16-6-1,-23 6-133,-1-1 0,0 1 0,0-1 0,0 0 0,-1 0 0,1 0 0,-1-1 1,0 1-1,1-1 0,-2 0 0,1 0 0,0 0 0,3-8 0,4-9-829,12-35-1,-14 32 309,-4 14 389,-2 6 137,0 0 0,-1-1-1,1 0 1,-1 1 0,1-11 438,-9 18 1484,4 7-1719,0 0 0,1 1 0,0-1 0,1 1 0,0-1 0,0 15-1,1-23-144,1 1 0,-1 0 0,1-1-1,-1 1 1,1-1 0,0 1 0,0-1-1,0 1 1,0-1 0,0 0 0,0 1-1,1-1 1,-1 0 0,1 0 0,0 0-1,-1 0 1,1 0 0,0 0 0,0-1-1,0 1 1,1 0 0,-1-1 0,0 0-1,1 0 1,2 2 0,-4-3-13,1 1 0,-1-1 1,0 1-1,1-1 0,-1 1 1,0-1-1,1 0 0,-1 0 0,1 0 1,-1 0-1,1 0 0,-1 0 0,0 0 1,1 0-1,-1 0 0,1-1 1,-1 1-1,0-1 0,1 1 0,-1-1 1,0 1-1,1-1 0,-1 0 1,0 0-1,0 1 0,0-1 0,0 0 1,0 0-1,0 0 0,0 0 1,0-1-1,0 1 0,0 0 0,-1 0 1,1 0-1,0-1 0,-1 1 0,1 0 1,-1-1-1,1-1 0,7-26 45,6-39 22,-13 64-65,-1-1 0,0 0-1,0 0 1,0 0 0,0 0-1,-1 1 1,0-1 0,0 0-1,0 0 1,-1 1 0,-2-7-1,2 8-33,-8-23 466,15 19 52,12 7-57,-13 1-348,1 1 1,-1-1 0,1 1-1,-1 0 1,0 0-1,1 0 1,-1 1 0,0-1-1,0 1 1,-1 0 0,1 0-1,3 5 1,33 44 634,-40-52-716,0 0 1,0 1-1,0-1 0,1 0 0,-1 0 0,0 0 0,0 0 1,0 0-1,0 1 0,0-1 0,0 0 0,0 0 0,0 0 0,1 0 1,-1 0-1,0 0 0,0 0 0,0 1 0,0-1 0,0 0 0,1 0 1,-1 0-1,0 0 0,0 0 0,0 0 0,0 0 0,1 0 1,-1 0-1,0 0 0,0 0 0,0 0 0,0 0 0,1 0 0,-1 0 1,0 0-1,0 0 0,0 0 0,0 0 0,1 0 0,-1-1 0,0 1 1,0 0-1,0 0 0,0 0 0,0 0 0,0 0 0,1 0 0,-1 0 1,0 0-1,0-1 0,0 1 0,0 0 0,0 0 0,0 0 1,0 0-1,1-1 0,5-14 244,4-6-235,65-90 43,-72 105-46,1 1 1,0-1-1,0 1 0,1 1 1,-1-1-1,1 1 0,10-7 1,-14 10 19,0 0 1,0 0-1,0 1 1,1-1-1,-1 1 1,0-1-1,0 1 0,1 0 1,-1-1-1,0 1 1,1 0-1,-1 0 1,1 0-1,-1 0 1,0 0-1,1 0 0,-1 0 1,0 0-1,1 1 1,-1-1-1,0 1 1,1-1-1,-1 1 1,0-1-1,0 1 0,1 0 1,-1-1-1,0 1 1,0 0-1,0 0 1,0 0-1,0 0 1,0 0-1,0 0 1,0 0-1,-1 0 0,1 0 1,0 1-1,-1-1 1,1 0-1,-1 0 1,1 2-1,2 4 62,1 0-1,0-1 1,-1 0 0,2 0 0,-1 0-1,7 6 1,-9-10-233,-1 0 1,1-1-1,0 0 1,0 0-1,0 1 1,0-1-1,0 0 1,0-1-1,1 1 1,2 1-1,-3-2-315,0 0 0,1 0-1,-1 0 1,0 0 0,1 0-1,-1 0 1,0 0-1,1-1 1,-1 1 0,0-1-1,4-1 1,12-4-4429,0-1 2054</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30.278"/>
    </inkml:context>
    <inkml:brush xml:id="br0">
      <inkml:brushProperty name="width" value="0.05" units="cm"/>
      <inkml:brushProperty name="height" value="0.05" units="cm"/>
      <inkml:brushProperty name="color" value="#FF0066"/>
    </inkml:brush>
  </inkml:definitions>
  <inkml:trace contextRef="#ctx0" brushRef="#br0">16 15 6257,'-15'-14'16224,"17"27"-13877,5 9-2202,5 25 348,34 111 1986,-41-142-2534,9 22 708,-4-24-4400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33.982"/>
    </inkml:context>
    <inkml:brush xml:id="br0">
      <inkml:brushProperty name="width" value="0.05" units="cm"/>
      <inkml:brushProperty name="height" value="0.05" units="cm"/>
      <inkml:brushProperty name="color" value="#FF0066"/>
    </inkml:brush>
  </inkml:definitions>
  <inkml:trace contextRef="#ctx0" brushRef="#br0">1 114 6129,'3'0'690,"0"0"0,1-1 0,-1 0 0,0 0 0,1 0-1,-1 0 1,0-1 0,0 1 0,0-1 0,0 0 0,3-2-1,23-12-46,10 1 56,0 3 0,0 0 0,1 3 1,76-8-1,177 2 746,-238 13-1270,746 22 1890,-621-11-1603,373 34 1586,-212-26-1235,-214-15 127,138 20 1,-233-17-702,-1-2-1,1-1 0,34-3 1,-53 0-665,0 0 0,1-1 1,-1-1-1,0 0 0,0-1 1,0 0-1,-1-1 0,0-1 1,22-12-1,-30 13-901</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39.657"/>
    </inkml:context>
    <inkml:brush xml:id="br0">
      <inkml:brushProperty name="width" value="0.05" units="cm"/>
      <inkml:brushProperty name="height" value="0.05" units="cm"/>
      <inkml:brushProperty name="color" value="#FF0066"/>
    </inkml:brush>
  </inkml:definitions>
  <inkml:trace contextRef="#ctx0" brushRef="#br0">8 1 7562,'-8'109'3304,"11"-109"-1679,7 3-393,4 5 8,10-3 88,4 7-15,15 7-209,1-3-72,12-3-56,2-8 1,2-9-121,2-2-160,-4-5-304,-7-3-160,-8-5-776,-4 3-880,-9-8 896</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40.229"/>
    </inkml:context>
    <inkml:brush xml:id="br0">
      <inkml:brushProperty name="width" value="0.05" units="cm"/>
      <inkml:brushProperty name="height" value="0.05" units="cm"/>
      <inkml:brushProperty name="color" value="#FF0066"/>
    </inkml:brush>
  </inkml:definitions>
  <inkml:trace contextRef="#ctx0" brushRef="#br0">1 82 7994,'1'4'3432,"12"7"-1607,6-3-17,17-1 33,7-3-33,12-12-184,1-7-223,1-3-409,0 1-392,-7-7-2104,-5-9 1144</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48.234"/>
    </inkml:context>
    <inkml:brush xml:id="br0">
      <inkml:brushProperty name="width" value="0.05" units="cm"/>
      <inkml:brushProperty name="height" value="0.05" units="cm"/>
      <inkml:brushProperty name="color" value="#FF0066"/>
    </inkml:brush>
  </inkml:definitions>
  <inkml:trace contextRef="#ctx0" brushRef="#br0">114 38 4721,'-10'-1'1159,"-1"0"0,1 0 0,0-1 0,0 0 0,1-1 0,-1 0 0,0-1 0,1 0 0,-12-7 0,21 11-1078,0 0 0,-1 0 0,1 0-1,0 0 1,0 0 0,0 0 0,0 0-1,0 0 1,-1 0 0,1 0 0,0 0-1,0 0 1,0 0 0,0 0 0,0 0-1,0 0 1,-1 0 0,1 0 0,0 0-1,0-1 1,0 1 0,0 0 0,0 0-1,0 0 1,0 0 0,0 0 0,0 0-1,-1-1 1,1 1 0,0 0 0,0 0-1,0 0 1,0 0 0,0 0 0,0 0-1,0-1 1,0 1 0,0 0 0,0 0-1,0 0 1,0 0 0,0 0 0,0-1-1,0 1 1,0 0 0,0 0 0,0 0-1,0 0 1,1 0 0,-1-1 0,0 1-1,0 0 1,0 0 0,0 0-1,0 0 1,0 0 0,12 0 1930,111 28-259,65 13-297,80-10 1394,449-7-1,-670-25-2663,16-1-55,0 2 0,0 3 0,84 15 0,-147-18-191,18 4-393,-18-4 300,1 0 0,-1 0-1,0 0 1,1 0 0,-1 1 0,1-1-1,-1 0 1,1 0 0,-1 0 0,0 0-1,1 0 1,-1 0 0,1 0 0,-1 0 0,1 0-1,-1 0 1,0 0 0,1-1 0,-1 1-1,1 0 1,-1 0 0,1 0 0,-1 0-1,0-1 1,1 1 0,-1 0 0,0 0 0,1-1-1,-1 1 1,1-1 0,-10-14-1511</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49.037"/>
    </inkml:context>
    <inkml:brush xml:id="br0">
      <inkml:brushProperty name="width" value="0.05" units="cm"/>
      <inkml:brushProperty name="height" value="0.05" units="cm"/>
      <inkml:brushProperty name="color" value="#FF0066"/>
    </inkml:brush>
  </inkml:definitions>
  <inkml:trace contextRef="#ctx0" brushRef="#br0">1499 786 8610,'0'-26'4544,"1"19"-4003,0 0 1,-1 0-1,-1 0 1,1 0-1,-1 0 1,0 0 0,0 0-1,-1 1 1,-4-12-1,-13-17 99,-2 1-1,-1 1 0,-46-52 1,31 40-140,-2-4-198,-2 2 0,-2 2 0,-2 2 1,-2 2-1,-58-39 0,76 61-297,-2 1 0,1 1 0,-2 2 1,0 1-1,-1 1 0,0 2 0,-1 2 0,0 0 1,-1 3-1,-54-4 0,47 9-236,0 2-1,-1 2 1,1 1-1,0 3 1,1 1 0,0 2-1,0 2 1,1 2 0,-73 36-1,59-24-1192,6-10 509</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6:04.981"/>
    </inkml:context>
    <inkml:brush xml:id="br0">
      <inkml:brushProperty name="width" value="0.05" units="cm"/>
      <inkml:brushProperty name="height" value="0.05" units="cm"/>
      <inkml:brushProperty name="color" value="#FF0066"/>
    </inkml:brush>
  </inkml:definitions>
  <inkml:trace contextRef="#ctx0" brushRef="#br0">517 1058 6817,'-1'1'190,"0"1"0,1 0 0,-1-1 0,0 1 0,0-1 0,0 0 0,0 1 0,0-1 0,-1 0 0,1 0 0,0 1 0,0-1-1,-3 1 1,3-3-12,0-1-1,0 0 0,1 0 1,-1 0-1,1 0 0,0 1 0,-1-1 1,1 0-1,0 0 0,0 0 1,0 0-1,0 0 0,1-2 1,2-17 697,0 1 4049,18 26-4178,-7-4-599,0-1-1,0 0 1,1 0 0,-1-1 0,0-1 0,0-1-1,0 0 1,0-1 0,15-4 0,128-50 1065,-109 37-1006,-11 4 36,0-2-1,-2-2 1,0-1 0,-2-2 0,0-1 0,-2-2-1,-1-1 1,0-1 0,37-48 0,-55 61-145,0 0 0,-2-1-1,0-1 1,-1 1 0,0-2 0,-1 1 0,6-21 0,-11 28-71,-1 0-1,1-1 1,-2 1 0,1 0 0,-2-1-1,1 1 1,-1 0 0,-1-1 0,0 1-1,0 0 1,-1-1 0,-1 1 0,1 0 0,-9-18-1,-1 3-20,-1 1-1,-1 1 1,-1 0-1,-1 0 0,-1 2 1,-1 0-1,-32-28 1,35 37-11,0 0 0,-1 1 0,0 0 0,0 2 0,-1 0 1,-1 1-1,1 0 0,-1 2 0,-1 0 0,1 1 0,-32-5 1,-26 4-5,1 3 0,-1 3 0,0 4 0,-142 25 0,193-24 5,0 0 0,1 2-1,0 0 1,1 2 0,-1 0-1,2 2 1,-1 0 0,-36 27-1,51-31 1,0 0 0,1 1 0,0-1 0,1 2 0,0-1 0,0 1 0,1-1 0,0 2 0,-6 13 0,-2 13 4,-12 46 0,16-47 12,-2 1-6,-1 5-10,-12 71 1,23-98 4,-1 0 0,2 0 1,0 0-1,1 0 0,0 0 0,1 0 1,1 0-1,0 0 0,6 15 1,-5-17 10,1 0 1,1 1 0,0-2 0,0 1-1,1-1 1,1 0 0,0 0 0,0-1-1,1 0 1,0 0 0,1-1-1,0-1 1,0 1 0,1-2 0,0 1-1,1-2 1,-1 1 0,1-2 0,19 7-1,-2-2 71,1-2-1,0-1 1,0-1 0,1-2-1,0-1 1,57-2-1,-24-5 256,-1-3-1,79-20 1,-112 18-94,0-1 1,-1-1-1,-1-2 1,1 0-1,33-24 1,-17 11 84,-38 21-262,1-1-144</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50.014"/>
    </inkml:context>
    <inkml:brush xml:id="br0">
      <inkml:brushProperty name="width" value="0.05" units="cm"/>
      <inkml:brushProperty name="height" value="0.05" units="cm"/>
      <inkml:brushProperty name="color" value="#FF0066"/>
    </inkml:brush>
  </inkml:definitions>
  <inkml:trace contextRef="#ctx0" brushRef="#br0">55 705 7714,'-2'2'428,"-2"3"242,0 0 0,1 0-1,-1 1 1,1 0 0,0-1 0,0 1-1,0 0 1,-1 7 0,34-56 3223,-11 0-3468,-2-1 1,-1-1 0,-3 0-1,-2-1 1,-1 0 0,-3-1-1,-2 0 1,-2 0 0,-1-1-1,-8-70 1,3 99-376,0 0 0,-6-19 0,7 33-29,1 0 1,-1 0-1,0 1 1,0-1-1,-1 1 1,1-1-1,-1 1 1,0 0-1,0-1 1,0 2-1,-1-1 1,-5-5-1,8 9-13,0-1-1,0 0 0,0 0 1,0 1-1,0-1 0,0 1 1,-1-1-1,1 1 0,0-1 1,0 1-1,0 0 0,-1 0 0,1-1 1,0 1-1,-1 0 0,1 0 1,0 0-1,0 1 0,-1-1 1,1 0-1,0 0 0,0 1 1,-1-1-1,-1 1 0,1 1 3,-1 0 0,1-1-1,-1 1 1,1 0-1,0 0 1,0 1-1,0-1 1,0 0-1,1 1 1,-3 3 0,-2 5 17,1-1 0,1 2 0,-1-1 0,-2 15 0,3-7-2,1 1 0,1 0 0,1 1 1,1-1-1,0 0 0,5 29 0,1-16 7,1-1 0,1 0 0,14 36 0,-19-59-21,1-1-1,0 1 0,0-1 1,1 0-1,0 0 0,0-1 0,0 0 1,1 0-1,9 8 0,-12-12-5,1 0-1,-1-1 1,1 1-1,0-1 1,-1 0-1,1-1 1,0 1-1,0 0 1,0-1-1,1 0 1,-1 0-1,0 0 1,0-1-1,1 1 0,-1-1 1,0 0-1,0 0 1,1-1-1,-1 1 1,0-1-1,8-2 1,-2-1 0,0 0 1,1 0 0,-2-1-1,1 0 1,-1-1-1,1 0 1,-1-1-1,-1 0 1,0 0-1,0-1 1,0 0 0,-1 0-1,7-10 1,-1 0 3,-2-1 1,1-1 0,-2 0-1,-1-1 1,9-26 0,-18 62-24,0 1-1,2 0 1,0-1 0,1 1 0,8 25-1,-10-38 18,0 0-1,1-1 0,0 1 0,-1-1 0,1 0 0,0 1 0,0-1 0,0 0 0,0 0 0,0 0 1,1-1-1,-1 1 0,0 0 0,1-1 0,0 1 0,-1-1 0,1 0 0,0 0 0,-1 0 0,5 0 0,-6 0-76,1-1 0,0 1 0,0-1 0,0 0 0,0 0 0,0 0 0,0 0 0,0 0 0,0 0 0,0-1 0,0 1 0,0-1 0,0 1 0,0-1 0,0 0 0,-1 0 0,1 1 0,0-1 0,-1 0 0,1-1 0,0 1 0,-1 0 0,1 0 0,-1-1 0,0 1 0,1-1 0,-1 1 0,0-1 0,1-2 0,1-2-812,0-1 0,-1 0 0,0 0-1,-1 1 1,2-13 0,0-2-1175,4-18 384</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50.479"/>
    </inkml:context>
    <inkml:brush xml:id="br0">
      <inkml:brushProperty name="width" value="0.05" units="cm"/>
      <inkml:brushProperty name="height" value="0.05" units="cm"/>
      <inkml:brushProperty name="color" value="#FF0066"/>
    </inkml:brush>
  </inkml:definitions>
  <inkml:trace contextRef="#ctx0" brushRef="#br0">25 44 10074,'-16'9'3929,"8"-6"-2441,16-9-1336,8 0-464,12-7-816,12-3-320,5 2 832</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50.868"/>
    </inkml:context>
    <inkml:brush xml:id="br0">
      <inkml:brushProperty name="width" value="0.05" units="cm"/>
      <inkml:brushProperty name="height" value="0.05" units="cm"/>
      <inkml:brushProperty name="color" value="#FF0066"/>
    </inkml:brush>
  </inkml:definitions>
  <inkml:trace contextRef="#ctx0" brushRef="#br0">134 1 6681,'-3'4'4035,"3"-4"-3798,0 0 0,-1 1 0,1-1 1,0 0-1,-1 0 0,1 0 1,0 0-1,-1 0 0,1 0 0,0 0 1,-1 0-1,1 0 0,0 0 1,-1 0-1,1 0 0,0 0 1,-1 0-1,-10 3 4379,5 0-4478,-1 0 0,1 1 0,0 0 0,0 0 0,1 0 0,-1 1 0,1 0 1,-9 10-1,8-8 2,2-1-6,-1 0 0,1 0-1,1 0 1,-1 0 0,1 1 0,0-1 0,0 1 0,1 0 0,0 0 0,-3 13 0,-1 7 171,6-26-299,-1-1 1,1 1 0,-1 0-1,1 0 1,0 0 0,0 0-1,0 0 1,-1 0 0,1 0-1,0-1 1,0 1 0,0 0 0,0 0-1,0 0 1,1 0 0,-1 0-1,0 0 1,0 0 0,1 0-1,-1-1 1,0 1 0,1 0-1,-1 0 1,1 0 0,-1-1 0,1 1-1,-1 0 1,1 0 0,0-1-1,0 2 1,0-2-7,1 0 0,-1 0 0,1 1 0,-1-1 0,0 0 0,1 0 0,-1 0 0,0-1 0,1 1 0,-1 0 0,0 0 0,1-1 0,-1 1 0,0-1 0,0 1 0,1-1 0,-1 1 0,0-1 0,0 0 1,0 0-1,2-1 0,4-3-29,0-1 0,-1 0 0,0 0 0,0 0 0,-1 0 0,0-1 0,0 0 0,0 0 0,-1 0 0,0-1 0,5-14 0,-9 22 28,0-1 1,0 1-1,0 0 1,1-1 0,-1 1-1,0 0 1,0 0-1,0-1 1,0 1 0,0 0-1,1-1 1,-1 1-1,0 0 1,0 0 0,1 0-1,-1-1 1,0 1-1,0 0 1,1 0 0,-1 0-1,0-1 1,0 1 0,1 0-1,-1 0 1,0 0-1,1 0 1,-1 0 0,0 0-1,1 0 1,-1 0-1,0 0 1,1 0 0,-1 0-1,0 0 1,0 0-1,1 0 1,-1 0 0,1 0-1,0 1 3,-1-1 0,1 1-1,0-1 1,-1 1 0,1-1 0,0 1-1,-1 0 1,1 0 0,-1-1 0,1 1-1,-1 0 1,1 0 0,-1-1 0,0 1-1,1 0 1,-1 0 0,1 1 0,0 4 10,2 0 0,-1 1 0,1-2 0,0 1 0,0 0 0,0-1 0,1 1 0,0-1 0,0 0 0,0 0 0,6 5 0,6 7 34,32 35 267,-27-30-67,0 1 1,23 35-1,-40-52-213,0 0 0,-1 0 0,0 1 0,0 0-1,0-1 1,0 1 0,-1 0 0,-1 0 0,1 1-1,-1-1 1,0 0 0,-1 0 0,1 1 0,-3 12 0,1-14-21,-1 0 1,1 0-1,-2 0 1,1-1-1,-1 1 1,1 0-1,-2-1 1,1 0 0,-1 1-1,1-1 1,-1-1-1,-1 1 1,1-1-1,-1 1 1,1-1-1,-1-1 1,0 1 0,-1-1-1,1 1 1,-1-1-1,-7 2 1,3-1-46,1 0 0,-1-1 1,0 0-1,0-1 0,0 0 0,0-1 1,0 0-1,-1 0 0,1-1 0,0-1 1,0 1-1,-14-4 0,21 3-135,1 0-1,-1 0 0,0 0 1,1 0-1,-1 0 1,1 0-1,-1-1 1,1 1-1,0-1 0,0 0 1,0 0-1,0 0 1,0 0-1,0 0 1,0 0-1,0 0 0,-1-5 1,-1 1-582,2-1 0,-1 0 0,1 1 0,0-1 0,-2-12 1,1-9-388</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51.839"/>
    </inkml:context>
    <inkml:brush xml:id="br0">
      <inkml:brushProperty name="width" value="0.05" units="cm"/>
      <inkml:brushProperty name="height" value="0.05" units="cm"/>
      <inkml:brushProperty name="color" value="#FF0066"/>
    </inkml:brush>
  </inkml:definitions>
  <inkml:trace contextRef="#ctx0" brushRef="#br0">15 127 7314,'0'-1'392,"0"1"0,-1-1 1,1 0-1,-1 1 1,1-1-1,0 1 1,-1 0-1,1-1 1,-1 1-1,1-1 0,-1 1 1,1-1-1,-1 1 1,0 0-1,1 0 1,-1-1-1,1 1 0,-1 0 1,0 0-1,1 0 1,-1-1-1,0 1 1,1 0-1,-1 0 1,1 0-1,-2 0 0,5 9 2941,5 11-4116,157 308 3600,-145-292-2788,-21-36-29,1 0 0,0 1 0,0-1 1,1 0-1,-1 1 0,0-1 0,0 0 0,0 1 0,0-1 0,0 0 1,0 1-1,0-1 0,0 0 0,1 0 0,-1 1 0,0-1 1,0 0-1,0 1 0,1-1 0,-1 0 0,0 0 0,0 0 0,1 1 1,-1-1-1,0 0 0,0 0 0,1 0 0,-1 0 0,0 1 0,1-1 1,-1 0-1,0 0 0,1 0 0,-1 0 0,0 0 0,0 0 0,1 0 1,-1 0-1,0 0 0,1 0 0,-1 0 0,0 0 0,1 0 1,-1 0-1,0 0 0,1 0 0,-1-1 0,6-18 27,-5-29 23,-1 36-51,-1-39-12,1 47 14,0 1 0,1-1 0,-1 1 1,1 0-1,0-1 0,0 1 0,0 0 0,0-1 0,1 1 1,-1 0-1,4-5 0,-4 7-3,1 0 0,-1 0-1,0 0 1,0 0 0,0 1 0,1-1 0,-1 0-1,0 1 1,1-1 0,-1 1 0,1-1 0,-1 1 0,1-1-1,-1 1 1,1 0 0,-1 0 0,1 0 0,-1 0-1,1 0 1,-1 0 0,1 0 0,-1 1 0,1-1-1,-1 0 1,0 1 0,1-1 0,-1 1 0,1 0 0,1 1-1,42 27-39,-35-22 50,-3-2-4,1-1 0,0 1-1,0-1 1,13 4 0,-19-8-4,-1 1 0,1-1 0,0 1 1,0-1-1,-1 0 0,1 0 0,0 0 0,0 0 1,0 0-1,-1 0 0,1 0 0,0-1 0,2 0 0,-3 1 2,-1 0-1,1-1 0,0 0 0,-1 1 0,1-1 0,0 1 0,-1-1 1,1 0-1,-1 1 0,1-1 0,-1 0 0,1 0 0,-1 0 0,1 1 1,-1-1-1,0 0 0,0 0 0,1 0 0,-1 0 0,0 0 0,0 1 1,0-1-1,0 0 0,0 0 0,0 0 0,0 0 0,0 0 1,-1-1-1,1-2 4,0-6 16,-1 0 0,0 0 1,-1 0-1,0 0 0,-1 0 0,-6-16 0,8 24-19,0 0-1,1 0 1,-1 0-1,1 0 1,-1 0-1,1 0 1,0 0-1,0 0 1,0 0 0,0-1-1,1-3 1,-1-23 15,-4-6-13,-2 0 0,0 1 0,-3 0 0,-13-35 0,13 47 570,15 35 446,5 12-1095,4 6 178,47 97 508,-50-106-509,2-1 0,0 0 0,30 33 0,-36-45-101,-6-6-13,1 0-1,-1 0 1,1-1-1,0 1 0,-1 0 1,1-1-1,0 0 1,1 0-1,-1 0 1,0 0-1,1 0 1,4 1-1,-7-3-35,-1 0 0,1 0 0,-1 0-1,1-1 1,-1 1 0,1 0 0,-1 0 0,1-1-1,-1 1 1,1 0 0,-1-1 0,1 1 0,-1 0-1,0-1 1,1 1 0,-1-1 0,0 1 0,1-1-1,-1 1 1,0-1 0,0 1 0,1-1 0,-1 1-1,0-1 1,0 1 0,0-1 0,0 1 0,0-1 0,0 0-1,0 1 1,0-1 0,0 1 0,0-1 0,0 1-1,0-1 1,0 1 0,-1-2 0,-4-23-2871,-16-8-164,12 21 4670,-1-5-817</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52.261"/>
    </inkml:context>
    <inkml:brush xml:id="br0">
      <inkml:brushProperty name="width" value="0.05" units="cm"/>
      <inkml:brushProperty name="height" value="0.05" units="cm"/>
      <inkml:brushProperty name="color" value="#FF0066"/>
    </inkml:brush>
  </inkml:definitions>
  <inkml:trace contextRef="#ctx0" brushRef="#br0">124 112 7858,'-116'2'3632,"108"1"-1407,8 0-201,8-6 1281,-8 2-2033,24-9-207,42-21-281,-42 13-256,8 9-376,-2-2-16,-5 6-352,0-2-296,-4-4-1265,-4 5-495,4-2 1336</inkml:trace>
  <inkml:trace contextRef="#ctx0" brushRef="#br0" timeOffset="1">611 86 12075,'8'17'6433,"-13"-6"-1008,5 3-2728,-3-9-1153,6 3-632,6-11-832,10-5-40,-6-3-32</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55.834"/>
    </inkml:context>
    <inkml:brush xml:id="br0">
      <inkml:brushProperty name="width" value="0.05" units="cm"/>
      <inkml:brushProperty name="height" value="0.05" units="cm"/>
      <inkml:brushProperty name="color" value="#FF0066"/>
    </inkml:brush>
  </inkml:definitions>
  <inkml:trace contextRef="#ctx0" brushRef="#br0">20 87 3265,'-3'-6'1298,"0"-1"1,0 1-1,1-1 1,0 0-1,0 1 1,1-1-1,0 0 1,-1-13-1,3 7 4328,7 54-4052,24 201-652,-32-177-818,-1-55-150,1 0 1,0 1-1,0-1 1,1 0-1,0 0 1,1 1-1,5 18 1,-7-29-37,0-1 0,0 1 1,0 0-1,0 0 0,0 0 0,0-1 0,0 1 1,0 0-1,0 0 0,0 0 0,0-1 1,0 1-1,0 0 0,0 0 0,1 0 1,-1-1-1,0 1 0,0 0 0,0 0 1,0 0-1,0 0 0,0 0 0,1-1 0,-1 1 1,0 0-1,0 0 0,0 0 0,0 0 1,1 0-1,-1 0 0,0 0 0,0-1 1,0 1-1,1 0 0,-1 0 0,0 0 0,0 0 1,0 0-1,1 0 0,-1 0 0,0 0 1,0 0-1,0 0 0,1 0 0,-1 0 1,0 0-1,0 1 0,0-1 0,1 0 1,-1 0-1,0 0 0,0 0 0,0 0 0,0 0 1,1 0-1,-1 0 0,0 1 0,0-1 1,0 0-1,0 0 0,0 0 0,1 0 1,-1 1-1,0-1 0,0 0 0,7-26-4354,-5 17 4668,18-61-1401</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56.251"/>
    </inkml:context>
    <inkml:brush xml:id="br0">
      <inkml:brushProperty name="width" value="0.05" units="cm"/>
      <inkml:brushProperty name="height" value="0.05" units="cm"/>
      <inkml:brushProperty name="color" value="#FF0066"/>
    </inkml:brush>
  </inkml:definitions>
  <inkml:trace contextRef="#ctx0" brushRef="#br0">34 35 9338,'-2'4'1071,"-1"-1"0,1 1-1,-1-1 1,1 1 0,0 0 0,-2 7 0,0 0-639,1 0 0,0-1 0,-2 17 1,5-15-209,0 0 0,1 0 0,0 0 1,0 0-1,1 0 0,6 18 1,-6-24-160,0 1 0,0-1 1,1 0-1,0 0 1,0 0-1,0 0 1,1 0-1,0-1 0,0 0 1,0 0-1,1 0 1,0 0-1,6 5 1,-7-8-53,-1 0 1,0 0 0,1 0-1,-1-1 1,1 1 0,-1-1 0,1 0-1,0 0 1,0 0 0,-1-1 0,1 1-1,0-1 1,0 0 0,0 0-1,0 0 1,0 0 0,-1-1 0,1 0-1,0 0 1,0 0 0,-1 0 0,1 0-1,-1-1 1,1 1 0,-1-1 0,1 0-1,-1 0 1,0-1 0,0 1-1,0-1 1,0 1 0,-1-1 0,4-4-1,-2 2 5,0 0-1,0 0 1,-1-1-1,0 1 1,0-1-1,-1 0 1,0 1-1,0-1 0,0 0 1,0 0-1,-1 0 1,0-1-1,0 1 1,-1 0-1,0 0 1,0 0-1,0-1 1,-1 1-1,0 0 1,-2-8-1,-1 1 11,-1 0-1,-1 0 1,0 1 0,0 0 0,-1 0-1,-16-19 1,19 26-37,0 0 1,-1 0-1,0 1 0,0 0 0,0 0 1,0 0-1,0 0 0,-1 1 0,1 0 1,-1 0-1,0 1 0,0-1 0,0 1 1,-1 1-1,1-1 0,-11 0 0,2 4-733</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56.653"/>
    </inkml:context>
    <inkml:brush xml:id="br0">
      <inkml:brushProperty name="width" value="0.05" units="cm"/>
      <inkml:brushProperty name="height" value="0.05" units="cm"/>
      <inkml:brushProperty name="color" value="#FF0066"/>
    </inkml:brush>
  </inkml:definitions>
  <inkml:trace contextRef="#ctx0" brushRef="#br0">44 0 8194,'-14'50'6010,"7"-27"-4637,0 1 0,2 0 1,-5 43-1,10-61-1308,0 0 0,0 0 0,0 0 1,1-1-1,0 1 0,0 0 0,0 0 0,1 0 0,-1-1 0,2 1 0,-1-1 0,0 1 1,1-1-1,0 0 0,1 0 0,-1 0 0,1-1 0,0 1 0,0-1 0,7 7 1,-8-9-48,0 0 1,1 1 0,-1-2-1,0 1 1,1 0 0,-1 0-1,1-1 1,0 0 0,-1 0-1,1 0 1,0 0 0,0-1-1,0 1 1,-1-1 0,1 0-1,0 0 1,0 0 0,0-1-1,4-1 1,-2 1 51,0-1 1,0 0-1,-1-1 1,1 1-1,-1-1 0,0 0 1,0-1-1,0 1 1,0-1-1,-1 0 0,8-8 1,-7 6 34,-1 1 1,1-1 0,-1-1 0,0 1-1,-1-1 1,0 1 0,0-1 0,0 0-1,3-12 1,-5 15-43,0 0 1,-1-1-1,1 1 0,-1-1 0,0 1 1,0-1-1,-1 1 0,1-1 0,-1 1 0,0 0 1,0-1-1,0 1 0,-1 0 0,1-1 1,-5-7-1,0 4-29,-1-1 0,0 1 0,0 0 0,-1 0 0,1 1 1,-2 0-1,1 0 0,-12-6 0,13 9-166,0 0 1,0 0-1,-1 1 0,1 0 0,-1 0 1,0 1-1,0-1 0,0 2 0,0-1 1,0 1-1,-12 0 0,18 1-7,2 0 22,-1 0 1,0 0-1,1 0 0,-1 0 0,1 0 1,-1 0-1,0 0 0,1 0 1,-1 0-1,0 0 0,1 0 0,-1 0 1,1 1-1,-1-1 0,0 0 1,1 0-1,-1 1 0,1-1 0,-1 0 1,1 1-1,-1-1 0,1 0 1,-1 1-1,1-1 0,0 1 0,-1-1 1,1 1-1,-1-1 0,1 1 1,0-1-1,-1 2 0,8 14-1067</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57.271"/>
    </inkml:context>
    <inkml:brush xml:id="br0">
      <inkml:brushProperty name="width" value="0.05" units="cm"/>
      <inkml:brushProperty name="height" value="0.05" units="cm"/>
      <inkml:brushProperty name="color" value="#FF0066"/>
    </inkml:brush>
  </inkml:definitions>
  <inkml:trace contextRef="#ctx0" brushRef="#br0">162 2 6985,'-6'-1'8754,"-1"7"-4995,-6 21-3927,2-5 957,-5 2-474,9-15-171,1 0 0,0 1 0,1 0 1,0 0-1,0 0 0,-3 14 0,-9 39 434,12-37-674,-2 0 1,-13 29-1,20-55 38,0 0 1,0 0-1,0 1 1,0-1-1,0 0 1,0 0-1,0 1 1,-1-1-1,1 0 1,0 0-1,0 1 1,0-1-1,0 0 1,-1 0-1,1 0 1,0 1-1,0-1 1,0 0-1,-1 0 1,1 0-1,0 0 1,0 0-1,-1 1 1,1-1-1,0 0 1,-1 0-1,1 0 1,0 0-1,0 0 1,-1 0-1,1 0 1,0 0-1,-1 0 1,1 0-1,0 0 1,0 0-1,-1 0 1,1 0-1,0 0 1,0-1-1,-1 1 1,-6-5-5634,5 3 4650</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57.720"/>
    </inkml:context>
    <inkml:brush xml:id="br0">
      <inkml:brushProperty name="width" value="0.05" units="cm"/>
      <inkml:brushProperty name="height" value="0.05" units="cm"/>
      <inkml:brushProperty name="color" value="#FF0066"/>
    </inkml:brush>
  </inkml:definitions>
  <inkml:trace contextRef="#ctx0" brushRef="#br0">0 0 7866,'24'8'7833,"10"17"-4539,-25-18-2041,67 54 2918,-24-18-3071,98 61-1,-147-101-1267,1-1 0,-1 0 0,1 0 0,0-1 0,0 1 0,0-1 0,0 0 0,0 0 0,0 0 0,0-1-1,0 1 1,0-1 0,0 0 0,0 0 0,0 0 0,0-1 0,0 0 0,0 1 0,0-1 0,0-1 0,0 1 0,0 0 0,0-1-1,-1 0 1,1 0 0,0 0 0,-1 0 0,0-1 0,0 1 0,4-4 0,3-11-1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45.092"/>
    </inkml:context>
    <inkml:brush xml:id="br0">
      <inkml:brushProperty name="width" value="0.05" units="cm"/>
      <inkml:brushProperty name="height" value="0.05" units="cm"/>
      <inkml:brushProperty name="color" value="#FF0066"/>
    </inkml:brush>
  </inkml:definitions>
  <inkml:trace contextRef="#ctx0" brushRef="#br0">0 0 7418,'36'37'2787,"-26"-27"4447,-4-2-3684,4 15-3801,-5-6 1107,6 18-463,-2 2 1,-2-1-1,5 72 1,-10-89-984,1 28 2055,-4-34-3689,-8-30-6016</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58.154"/>
    </inkml:context>
    <inkml:brush xml:id="br0">
      <inkml:brushProperty name="width" value="0.05" units="cm"/>
      <inkml:brushProperty name="height" value="0.05" units="cm"/>
      <inkml:brushProperty name="color" value="#FF0066"/>
    </inkml:brush>
  </inkml:definitions>
  <inkml:trace contextRef="#ctx0" brushRef="#br0">36 110 9202,'4'-5'4409,"15"-4"-1096,0-7-1057,10 3-279,1 1-257,-3-6-768,1 10-384,-6-3-464,-8 5-64,-7 1-40,-6-1-208,-7 6-4345,4 0 4337</inkml:trace>
  <inkml:trace contextRef="#ctx0" brushRef="#br0" timeOffset="1">142 51 7466,'-35'26'1506,"-18"16"945,17 0 2020,34-38-4126,0-1 1,-1 0-1,1 1 0,1-1 0,-1 1 0,0 0 1,1 0-1,-2 6 0,3-8-274,0-1 1,0 0-1,0 1 0,1-1 0,-1 1 0,0-1 0,1 0 0,-1 1 1,1-1-1,-1 0 0,1 1 0,-1-1 0,1 0 0,0 0 0,0 0 1,0 0-1,0 0 0,0 0 0,0 0 0,0 0 0,0 0 0,0 0 1,0 0-1,0-1 0,1 1 0,-1 0 0,0-1 0,3 2 1,82 30 1238,-66-26-993,-1 1 0,1 0 0,-1 2 1,31 19-1,-49-28-287,0 0-1,0 1 1,1 0-1,-1-1 1,0 1-1,-1-1 1,1 1-1,0 0 1,0 0-1,0 0 1,0-1-1,-1 1 1,1 0-1,0 0 1,-1 0-1,1 0 1,0 0-1,-1 0 1,1 0-1,-1 1 1,0-1-1,1 0 1,-1 0-1,0 0 1,0 0 0,0 0-1,0 1 1,0-1-1,0 0 1,0 0-1,0 0 1,0 0-1,-1 1 1,1-1-1,0 0 1,-1 0-1,1 0 1,-1 0-1,1 0 1,-1 0-1,1 0 1,-1 0-1,0 0 1,1 0-1,-1 0 1,0-1-1,0 1 1,0 0-1,0 0 1,0-1-1,-1 2 1,-8 4 24,0 0 0,0-1 0,0 0 0,-15 4 0,12-3-37,-66 34-2700,70-40-59,11-6 292,14-9-1398,13 0 2247</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58.559"/>
    </inkml:context>
    <inkml:brush xml:id="br0">
      <inkml:brushProperty name="width" value="0.05" units="cm"/>
      <inkml:brushProperty name="height" value="0.05" units="cm"/>
      <inkml:brushProperty name="color" value="#FF0066"/>
    </inkml:brush>
  </inkml:definitions>
  <inkml:trace contextRef="#ctx0" brushRef="#br0">0 71 9922,'8'-9'4489,"10"-7"-2048,7 5-457,-1-5-456,0 10-463,-5-1-561,-8 1-232,-5 6-544,-1 5-328,-5 3-1777,0 1 1505</inkml:trace>
  <inkml:trace contextRef="#ctx0" brushRef="#br0" timeOffset="1">110 114 12923,'-16'144'5401,"25"-139"-3361,7-2-287,9-6-689,9-4-304,-3-7-336,4 0-768,-2-5-1800,5-2 1464</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59.037"/>
    </inkml:context>
    <inkml:brush xml:id="br0">
      <inkml:brushProperty name="width" value="0.05" units="cm"/>
      <inkml:brushProperty name="height" value="0.05" units="cm"/>
      <inkml:brushProperty name="color" value="#FF0066"/>
    </inkml:brush>
  </inkml:definitions>
  <inkml:trace contextRef="#ctx0" brushRef="#br0">5 114 6857,'-5'-9'6859,"11"0"-3807,20-7-1480,-19 13-695,20-11 471,1 1 0,1 2 0,46-12 0,-58 18-1164,0 2 0,1 0 0,0 0 0,0 2 0,0 0 0,0 2 0,26 2 1,-34 3-980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59.485"/>
    </inkml:context>
    <inkml:brush xml:id="br0">
      <inkml:brushProperty name="width" value="0.05" units="cm"/>
      <inkml:brushProperty name="height" value="0.05" units="cm"/>
      <inkml:brushProperty name="color" value="#FF0066"/>
    </inkml:brush>
  </inkml:definitions>
  <inkml:trace contextRef="#ctx0" brushRef="#br0">223 0 7826,'-89'50'3200,"80"-44"-2688,0 0 0,1 1 0,0-1 0,1 2 0,-1-1-1,1 1 1,1 0 0,-1 1 0,1-1 0,-6 14 0,1-4 199,7-11-401,-20 35 859,23-40-1095,0-1-1,0 1 0,0 0 0,0 0 1,1 0-1,-1 0 0,1 0 0,-1 0 1,1 0-1,0 0 0,0 0 0,0 0 1,0 0-1,0 0 0,0 0 0,0 0 0,1 0 1,0 3-1,0-5-46,-1 1 0,1 0-1,0-1 1,-1 1 0,1-1 0,0 1-1,0-1 1,0 1 0,-1-1 0,1 0-1,0 1 1,0-1 0,0 0 0,0 1-1,0-1 1,0 0 0,0 0 0,0 0-1,-1 0 1,1 0 0,0 0 0,2 0-1,24-5 197,-19 3-145,29-4 248,72-2-1,-96 7-203,0 2-1,1 0 1,-1 0-1,0 1 1,-1 1-1,1 0 1,0 1-1,23 10 1,-32-12-63,-1 0 0,0 0 0,0 0 0,0 0 0,0 0 0,0 1 0,0-1 0,0 1 0,-1-1 0,1 1 0,-1 0 0,0 0 0,0 1 0,0-1 0,0 0 0,-1 1 0,2 5 0,-2-6-1,-1 0-1,1 1 1,-1-1 0,-1 1 0,1-1 0,0 1 0,-1-1 0,1 1 0,-1-1-1,0 0 1,0 0 0,-1 1 0,1-1 0,-1 0 0,1 0 0,-1 0 0,0 0-1,-4 4 1,-1 2-99,0-1 0,-1 0 0,0 0 0,0-1 0,-1 0 0,0 0 0,0-1 0,0 0 0,-1-1-1,0 0 1,0-1 0,0 1 0,-1-2 0,1 0 0,-1 0 0,0-1 0,0 0 0,0-1 0,0 0 0,-11-1 0,21 0-45,0 0 0,1 0 0,-1 0 0,0 0 0,1 0 0,-1 0 0,0 0 1,1 0-1,-1 0 0,0-1 0,1 1 0,-1 0 0,0 0 0,1-1 0,-1 1 1,1 0-1,-1-1 0,0 1 0,1-1 0,-1 1 0,1-1 0,0 1 1,-1-1-1,1 1 0,-1-1 0,1 1 0,0-1 0,-1 0 0,1 1 0,0-1 1,-1 1-1,1-1 0,0 0 0,0 1 0,0-1 0,0 0 0,0 0 1,0 1-1,0-1 0,0 0 0,0 1 0,0-1 0,0 0 0,0 1 0,0-1 1,0 0-1,1 1 0,-1-1 0,0 1 0,1-1 0,-1 0 0,0 1 0,1-1 1,0 0-1,23-35-4008,9-2 2571</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3:59.932"/>
    </inkml:context>
    <inkml:brush xml:id="br0">
      <inkml:brushProperty name="width" value="0.05" units="cm"/>
      <inkml:brushProperty name="height" value="0.05" units="cm"/>
      <inkml:brushProperty name="color" value="#FF0066"/>
    </inkml:brush>
  </inkml:definitions>
  <inkml:trace contextRef="#ctx0" brushRef="#br0">49 1 10018,'-27'61'6969,"22"-48"-6004,1 1 0,-5 28-1,8-37-861,0 0 1,0 0-1,1 0 0,-1 0 0,1 0 0,1 0 0,-1 0 0,1 0 0,0 0 0,0 0 0,0 0 0,1 0 0,-1 0 0,1 0 0,1-1 1,-1 1-1,0-1 0,1 0 0,0 1 0,0-1 0,0 0 0,1-1 0,-1 1 0,9 5 0,-8-6-72,0-1 0,1 0 0,-1 0 0,1 0-1,0-1 1,-1 1 0,1-1 0,0 0 0,0-1 0,0 1 0,0-1-1,0 0 1,0 0 0,0 0 0,0-1 0,0 0 0,0 0 0,-1 0-1,1 0 1,0-1 0,-1 0 0,1 0 0,-1 0 0,1-1 0,-1 1-1,0-1 1,0 0 0,5-5 0,-4 4 5,0 0 1,-1 0-1,1-1 0,-1 1 0,0-1 1,0 0-1,-1-1 0,1 1 0,-1 0 0,0-1 1,-1 0-1,1 0 0,-1 0 0,-1 0 1,1 0-1,-1 0 0,0 0 0,0-1 1,0 1-1,-1 0 0,0-1 0,-1-6 1,-1 9-39,1-1 0,-1 0 0,1 1 0,-1-1 0,-1 1 0,1-1 0,-1 1 0,1 0 0,-1 0 0,0 0 0,-1 1 0,1-1 0,-1 1 0,1 0 0,-1-1 0,0 2 0,-5-4 0,3 3-185,0 0-1,0 0 1,0 0-1,-1 1 1,1 0-1,0 1 1,-1-1-1,1 1 1,-1 0-1,0 1 1,1 0-1,-9 0 1,4 4-1296,10-4 1423,1 0 0,0 0 0,0 0 0,0 0 0,0 0 0,-1 0 0,1 0 0,0 1 0,0-1 0,0 0 1,0 0-1,0 0 0,0 0 0,0 0 0,-1 1 0,1-1 0,0 0 0,0 0 0,0 0 0,0 1 0,0-1 0,0 0 0,0 0 0,0 0 0,0 0 0,0 1 0,0-1 0,0 0 1,0 0-1,0 0 0,0 1 0,0-1 0,0 0 0,0 0 0,0 0 0,0 1 0,1-1 0,-1 0 0,0 0 0,0 0 0,0 0 0,0 0 0,0 1 0,0-1 0,1 0 0,-1 0 1,0 0-1,0 0 0,0 0 0,0 0 0,0 1 0,1-1 0,-1 0 0,0 0 0,0 0 0,0 0 0,1 0 0,-1 0 0,14 5-951</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00.317"/>
    </inkml:context>
    <inkml:brush xml:id="br0">
      <inkml:brushProperty name="width" value="0.05" units="cm"/>
      <inkml:brushProperty name="height" value="0.05" units="cm"/>
      <inkml:brushProperty name="color" value="#FF0066"/>
    </inkml:brush>
  </inkml:definitions>
  <inkml:trace contextRef="#ctx0" brushRef="#br0">28 18 8794,'-5'11'2194,"0"0"-1,1 0 1,-5 17 0,8-20-1673,0-1 1,0 1-1,0-1 1,1 1-1,0 14 1,1-16-406,1 0 1,-1 0-1,1 0 1,0 0-1,0 0 1,0-1-1,1 1 0,0-1 1,0 0-1,0 0 1,1 0-1,0 0 1,0 0-1,0-1 1,0 0-1,1 0 0,0 0 1,9 6-1,-10-8-36,0 0 0,0 0 0,0-1 0,0 0-1,0 1 1,0-1 0,0-1 0,0 1 0,1-1-1,-1 1 1,0-1 0,1 0 0,-1-1 0,0 1 0,0-1-1,0 0 1,1 0 0,-1 0 0,0 0 0,0-1-1,0 0 1,-1 0 0,6-3 0,-4 2 31,-1 1-1,1-1 1,-1-1 0,0 1-1,0-1 1,0 1-1,-1-1 1,1 0 0,-1 0-1,0-1 1,0 1 0,0-1-1,-1 1 1,1-1 0,-1 0-1,0 0 1,-1 0 0,3-9-1,-4 11-76,0 0-1,-1 0 1,1 0 0,-1 0-1,1 1 1,-1-1-1,0 0 1,0 0-1,0 0 1,0 0-1,0 1 1,-1-1-1,1 1 1,-1-1-1,0 1 1,0-1-1,0 1 1,0 0-1,0 0 1,-4-3-1,-5-4-122,-1 1 0,-25-14-1,27 17-42,-1-2-158,-5-2-1267,0 0 1,-31-11 0,24 15 79</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00.920"/>
    </inkml:context>
    <inkml:brush xml:id="br0">
      <inkml:brushProperty name="width" value="0.05" units="cm"/>
      <inkml:brushProperty name="height" value="0.05" units="cm"/>
      <inkml:brushProperty name="color" value="#FF0066"/>
    </inkml:brush>
  </inkml:definitions>
  <inkml:trace contextRef="#ctx0" brushRef="#br0">153 338 5209,'0'-4'930,"0"1"-1,0-1 1,-1 1 0,1-1-1,-1 1 1,1-1 0,-1 1-1,-1-1 1,1 1 0,-3-6-1,4 9-785,0-1-1,-1 1 1,1-1 0,-1 1-1,1-1 1,0 1-1,-1-1 1,1 1-1,-1 0 1,1-1-1,-1 1 1,0 0-1,1 0 1,-1-1-1,1 1 1,-1 0-1,1 0 1,-1 0-1,0 0 1,1 0-1,-1 0 1,0-1 0,1 1-1,-1 1 1,-1-1-48,0 1 0,0-1 0,1 1 0,-1 0 0,1 0 0,-1-1 0,0 1 0,1 0 0,0 1 0,-1-1 0,1 0 0,-2 2 0,-12 12 428,2 1-1,0 0 0,-21 34 0,29-42-435,1 0-1,0 0 0,0 0 0,1 0 1,0 1-1,0 0 0,1-1 1,0 1-1,1 0 0,0 0 1,0 13-1,1-21-77,0 1 0,0-1 0,1 0-1,-1 0 1,0 0 0,0 0 0,1 1 0,-1-1 0,0 0 0,1 0 0,-1 0-1,1 0 1,0 0 0,-1 0 0,1 0 0,0 0 0,-1 0 0,1-1 0,0 1-1,0 0 1,0 0 0,0-1 0,0 1 0,0 0 0,1 0 0,0-1 0,1 1 1,-1-1 0,0 1 0,1-1 0,-1 0 0,0 0-1,0 0 1,1 0 0,-1 0 0,0-1 0,1 1-1,1-2 1,5 0 8,-1-2 0,0 1 0,0-1 0,0 0 0,11-8 0,-6 1-8,0 0 0,-1-1 1,0-1-1,-1 0 1,-1 0-1,0-1 0,-1 0 1,0-1-1,-1 0 0,-1-1 1,0 1-1,-1-1 0,4-19 1,-5 17 16,-1-1 0,-1 0 0,-1 1 1,0-1-1,-1 0 0,-2 0 0,0 0 0,0 0 1,-2 1-1,-1-1 0,-9-29 0,12 43 56,-1 1 1,0-1-1,0 1 0,0 0 1,-1 0-1,-4-6 0,7 9-57,-1 1 0,1-1-1,-1 1 1,1-1 0,-1 1 0,1 0-1,-1-1 1,1 1 0,-1 0-1,0-1 1,1 1 0,-1 0 0,1 0-1,-1-1 1,0 1 0,1 0 0,-1 0-1,0 0 1,1 0 0,-1 0-1,0 0 1,0 0 3,0 1-1,0-1 1,0 1-1,0 0 1,0-1-1,0 1 0,0-1 1,1 1-1,-1 0 1,0 0-1,0-1 1,1 1-1,-1 0 1,0 0-1,1 0 1,-1 0-1,0 2 1,-3 6 54,0 1 0,1 1 0,0-1 0,1 0 0,0 1 0,1-1 0,-1 17 0,5 74 216,-2-90-260,0 1 1,1-1 0,0 1-1,1-1 1,0 0 0,1 0-1,0 0 1,1-1 0,7 14-1,-8-18-26,1 0-1,0 0 0,0 0 0,1 0 0,-1-1 0,1 0 1,1 0-1,-1-1 0,0 1 0,1-1 0,0-1 0,0 1 1,0-1-1,11 3 0,-10-4-9,0 1 0,0-1 1,0-1-1,0 0 0,0 0 0,0 0 0,0-1 1,0 0-1,0-1 0,0 0 0,10-2 1,-12 1-5,-1 0 0,1 0 1,0-1-1,-1 0 0,0 0 1,1 0-1,-1-1 0,0 0 1,-1 0-1,1 0 0,-1 0 1,0-1-1,0 0 0,0 0 1,3-6-1,-3 5 3,0-1-1,-1 0 1,1 1 0,-1-1-1,-1 0 1,4-13 0,-4 13 40,0 10-8,0 19 6,-1-4-40,7 24-3,-8-40 10,1 0 0,0 1 0,-1-1 1,1 0-1,0 0 0,0 0 0,0 0 0,0 0 0,0 0 0,1-1 0,-1 1 0,3 3 0,-3-5-106,0 1-1,0-1 1,-1 1 0,1-1 0,0 1 0,0-1-1,0 0 1,-1 0 0,1 1 0,0-1-1,0 0 1,0 0 0,0 0 0,0 0 0,0 0-1,0 0 1,-1 0 0,1 0 0,0 0-1,0-1 1,1 1 0,1-2-439,0 1-1,-1-1 1,1 1-1,-1-1 1,1 0 0,-1 0-1,0 0 1,0 0 0,0 0-1,0-1 1,0 1 0,0-1-1,2-4 1,8-13-1003</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01.388"/>
    </inkml:context>
    <inkml:brush xml:id="br0">
      <inkml:brushProperty name="width" value="0.05" units="cm"/>
      <inkml:brushProperty name="height" value="0.05" units="cm"/>
      <inkml:brushProperty name="color" value="#FF0066"/>
    </inkml:brush>
  </inkml:definitions>
  <inkml:trace contextRef="#ctx0" brushRef="#br0">83 108 7562,'-65'-106'3288,"54"105"-1815,5 4-633,11-3-496,1 2-296,0-4-1864,23 0 1359</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01.787"/>
    </inkml:context>
    <inkml:brush xml:id="br0">
      <inkml:brushProperty name="width" value="0.05" units="cm"/>
      <inkml:brushProperty name="height" value="0.05" units="cm"/>
      <inkml:brushProperty name="color" value="#FF0066"/>
    </inkml:brush>
  </inkml:definitions>
  <inkml:trace contextRef="#ctx0" brushRef="#br0">0 459 8530,'35'72'3522,"-34"-71"-3342,-1 1 0,1-1 0,0 1 0,-1-1 0,1 0 0,0 1 0,0-1 0,0 0 0,0 1 0,0-1 0,0 0 0,0 0-1,0 0 1,1 0 0,-1 0 0,0 0 0,1 0 0,-1 0 0,1-1 0,-1 1 0,1-1 0,-1 1 0,1-1 0,-1 1 0,1-1 0,-1 0 0,1 0 0,-1 1 0,1-1 0,0-1 0,-1 1 0,1 0 0,-1 0 0,1 0 0,0-1 0,-1 1 0,1-1 0,1 0 0,3-3 52,0 0 1,0 0-1,0 0 1,-1-1-1,0 0 1,7-7 0,-5 5 199,13-14-5,-1 0 1,-2-2-1,0 0 0,-1 0 1,-1-2-1,-2 0 0,12-29 1,-16 33-363,-2-1 1,0 0-1,-1-1 1,-2 0 0,0 0-1,-1 0 1,-2 0-1,0 0 1,-3-27-1,2 48-59,-1-1-1,1 1 1,-1-1-1,1 1 1,-1 0-1,0-1 1,0 1-1,0 0 0,0 0 1,0-1-1,0 1 1,-1 0-1,1 0 1,-4-3-1,5 5-1,0-1 0,-1 1 0,1 0-1,-1-1 1,1 1 0,-1 0 0,1 0 0,-1 0-1,1-1 1,-1 1 0,1 0 0,-1 0 0,1 0-1,-1 0 1,1 0 0,-1 0 0,1 0-1,-1 0 1,0 0 0,1 0 0,-1 0 0,1 0-1,-1 0 1,0 1 0,0 0 1,0 0-1,0-1 1,0 1 0,0 0 0,0 0-1,0 0 1,0 1 0,0-1-1,0 0 1,0 0 0,1 0 0,-1 1-1,0 1 1,-3 6 22,1 1 1,0-1-1,1 1 0,0 0 1,0 0-1,1 0 0,0 16 1,9 75 250,-5-67-163,11 57 478,4 0 0,54 164 0,-46-172-542,-17-62-145,-7-18-409,-6-12-440,-18-58-5239,7 40 4858</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02.233"/>
    </inkml:context>
    <inkml:brush xml:id="br0">
      <inkml:brushProperty name="width" value="0.05" units="cm"/>
      <inkml:brushProperty name="height" value="0.05" units="cm"/>
      <inkml:brushProperty name="color" value="#FF0066"/>
    </inkml:brush>
  </inkml:definitions>
  <inkml:trace contextRef="#ctx0" brushRef="#br0">0 527 9266,'4'2'635,"1"0"-1,-1-1 1,1 1 0,0-1 0,-1 0-1,1 0 1,0-1 0,0 0-1,6 0 1,-1 0-77,-1-1 0,0-1 0,1 0 0,10-3 0,3-4 290,0-1-1,34-19 1,-32 15-260,-1-2 0,-1-1 0,0 0-1,-2-2 1,40-42 0,-49 47-424,-1-1-1,0-1 0,-1 1 1,0-2-1,-1 1 0,-1-2 0,-1 1 1,0-1-1,-2 0 0,5-20 1,-9 29-128,0 1 0,-1-1 1,0 1-1,-1-1 1,1 1-1,-2-1 0,-3-14 1,5 20-33,-1 1 0,1-1 0,-1 1-1,0 0 1,0-1 0,0 1 0,0 0 0,0 0 0,0 0 0,0 0 0,-1 0 0,1 0 0,-1 0 0,0 0 0,1 0 0,-1 1 0,0-1 0,0 1 0,0-1 0,0 1 0,0 0 0,-1 0-1,1 0 1,0 0 0,-1 0 0,1 0 0,0 1 0,-1-1 0,1 1 0,-3-1 0,2 2 3,0-1 0,1 1-1,-1 0 1,1 0 0,-1 0 0,1 0 0,0 0 0,-1 1-1,1-1 1,0 1 0,0-1 0,0 1 0,0 0-1,0 0 1,0 0 0,0 0 0,1 0 0,-1 0-1,-1 4 1,-3 5 47,0 0 0,1 0-1,-5 13 1,-1 11 111,2 1 1,0 0 0,-4 56-1,2 116 124,12-66-1440,11-3-3336,-3-80 2864</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45.524"/>
    </inkml:context>
    <inkml:brush xml:id="br0">
      <inkml:brushProperty name="width" value="0.05" units="cm"/>
      <inkml:brushProperty name="height" value="0.05" units="cm"/>
      <inkml:brushProperty name="color" value="#FF0066"/>
    </inkml:brush>
  </inkml:definitions>
  <inkml:trace contextRef="#ctx0" brushRef="#br0">115 347 7954,'-92'4'2954,"91"-4"-2823,0 0 0,0 1-1,0-1 1,0 0 0,1 0 0,-1 0 0,0 0 0,0 0 0,0 0 0,0 0 0,1 0 0,-1 0 0,0 0 0,0 0 0,0 0 0,0-1 0,1 1-1,-1 0 1,0-1 0,0 1 0,1-1 0,-1 1 0,0 0 0,1-1 0,-1 0 0,-1 0 0,9-6 3474,53-29-1540,-1-2 1,80-68-1,-105 77-1474,108-85 765,-125 102-300,-4 8-3608,-13 4 2301,1 1 0,0-1 0,0 0 0,-1 1 1,1-1-1,0 1 0,-1-1 0,1 1 0,0-1 0,-1 1 1,1-1-1,-1 1 0,1 0 0,-1-1 0,1 1 0,-1 0 0,1-1 1,-1 1-1,0 0 0,1 0 0,-1-1 0,0 1 0,1 0 1,-1 0-1,0 0 0,0-1 0,0 1 0,0 0 0,0 0 0,0 0 1,0-1-1,0 1 0,-1 1 0,2 7-968</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02.745"/>
    </inkml:context>
    <inkml:brush xml:id="br0">
      <inkml:brushProperty name="width" value="0.05" units="cm"/>
      <inkml:brushProperty name="height" value="0.05" units="cm"/>
      <inkml:brushProperty name="color" value="#FF0066"/>
    </inkml:brush>
  </inkml:definitions>
  <inkml:trace contextRef="#ctx0" brushRef="#br0">51 560 9610,'-4'1'679,"0"0"-1,-1 0 1,1 0 0,-1 0-1,1-1 1,-1 0-1,-6 0 1,11 0-580,0 0-1,-1 0 1,1 0-1,-1 0 1,1-1-1,-1 1 1,1 0-1,-1 0 1,1-1 0,0 1-1,-1 0 1,1 0-1,-1-1 1,1 1-1,0 0 1,-1-1-1,1 1 1,0-1 0,0 1-1,-1 0 1,1-1-1,0 1 1,0-1-1,0 1 1,-1-1-1,1 1 1,0-1 0,0-1 21,0 0 1,0 0-1,1 0 1,-1 0-1,0 0 1,1 1 0,-1-1-1,1 0 1,0 0-1,0 1 1,1-3-1,15-24 808,1 0 0,1 2 0,34-36 1,25-34 346,-66 77-1122,-1 0-1,0 0 1,-1-1 0,7-24-1,-13 33-129,0 0-1,-2 0 0,1-1 0,-1 1 0,-1-1 0,0 0 0,-1 0 0,0 1 0,-3-19 0,3 28-23,0-1 0,-1 1 0,1 0-1,-1 0 1,1 0 0,-1 0 0,0 1-1,0-1 1,0 0 0,0 0 0,0 0-1,0 1 1,-1-1 0,1 0 0,0 1-1,-1-1 1,1 1 0,-3-2 0,2 3-2,1-1 1,0 1-1,0 0 1,-1 0 0,1 0-1,0-1 1,-1 1-1,1 1 1,0-1-1,0 0 1,-1 0 0,1 0-1,0 1 1,0-1-1,-1 0 1,1 1 0,0 0-1,0-1 1,0 1-1,0-1 1,-1 1-1,1 0 1,0 0 0,1 0-1,-1 0 1,0 0-1,0 0 1,0 0 0,0 0-1,0 1 1,-6 7-2,2 0 0,-1 0 0,1 1-1,0 0 1,1 0 0,0 0 0,1 0 0,0 1 0,0-1 0,1 1 0,1 0 0,-1 13 0,1-3 26,2 1 1,0-1-1,1 0 0,1 0 1,7 28-1,-7-41 5,-1-1-1,1 1 1,0 0-1,1-1 1,0 0-1,0 1 1,0-1 0,1-1-1,0 1 1,1-1-1,-1 0 1,1 0-1,0-1 1,1 1 0,-1-1-1,1-1 1,13 8-1,-13-9-15,-1-1 0,1 1-1,0-1 1,0-1 0,0 1-1,0-1 1,0 0 0,0-1-1,0 0 1,0 0 0,0 0 0,0-1-1,0 0 1,0-1 0,0 1-1,0-1 1,0 0 0,-1-1-1,1 0 1,10-6 0,-10 4-10,0 1-1,-1-1 1,0 0 0,0-1 0,0 1 0,0-1-1,-1-1 1,0 1 0,0-1 0,6-13-1,-3 4-129,-1-1-1,0-1 1,6-27-1,-13 45 123,0 0-1,0 0 0,0 0 0,0 0 0,0 0 0,0 0 0,0 0 0,0 0 1,0 0-1,0 0 0,0 0 0,1 0 0,-1 1 0,0-1 0,0 0 0,0 0 1,0 0-1,0 0 0,0 0 0,0 0 0,0 0 0,0 0 0,1 0 0,-1 0 1,0 0-1,0 0 0,0 0 0,0 0 0,0 0 0,0 0 0,0 0 0,0 0 0,0 0 1,1-1-1,-1 1 0,0 0 0,0 0 0,0 0 0,0 0 0,0 0 0,0 0 1,0 0-1,0 0 0,0 0 0,0 0 0,0 0 0,0 0 0,0 0 0,1-1 1,-1 1-1,0 0 0,0 0 0,0 0 0,0 0 0,0 0 0,6 17-50,8 20-11,-14-35 20,1-1-1,-1 0 1,1 1-1,0-1 1,-1 0-1,1 0 1,0 1-1,0-1 0,0 0 1,0 0-1,0 0 1,0 0-1,0 0 1,1 0-1,-1 0 1,0-1-1,0 1 0,1 0 1,1 0-1,0-1-129,1-1-1,-1 1 1,1-1-1,-1 0 0,0 0 1,0 0-1,1 0 0,-1-1 1,0 0-1,0 1 1,0-1-1,3-3 0,8-5 190</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03.164"/>
    </inkml:context>
    <inkml:brush xml:id="br0">
      <inkml:brushProperty name="width" value="0.05" units="cm"/>
      <inkml:brushProperty name="height" value="0.05" units="cm"/>
      <inkml:brushProperty name="color" value="#FF0066"/>
    </inkml:brush>
  </inkml:definitions>
  <inkml:trace contextRef="#ctx0" brushRef="#br0">29 10 8354,'-19'5'4025,"11"-4"-1513,6-1-1264,10 0-583,-8-1-409,0-1-937,24-1-223,49-3-768,-40 3-553,6 3 1569</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03.568"/>
    </inkml:context>
    <inkml:brush xml:id="br0">
      <inkml:brushProperty name="width" value="0.05" units="cm"/>
      <inkml:brushProperty name="height" value="0.05" units="cm"/>
      <inkml:brushProperty name="color" value="#FF0066"/>
    </inkml:brush>
  </inkml:definitions>
  <inkml:trace contextRef="#ctx0" brushRef="#br0">49 1 6465,'78'28'3209,"-77"-28"-3070,0 1 0,-1-1 0,1 0 0,0 0 0,-1 0 0,1 0 0,0 1 0,-1-1 0,1 0 0,0 1 0,-1-1 0,1 0 0,-1 1 0,1-1 0,0 1 0,-1-1 0,1 1 0,-1-1 0,0 1 0,1 0 0,-1-1 0,1 1-1,-1-1 1,0 1 0,1 0 0,-1-1 0,0 1 0,0 0 0,0-1 0,0 1 0,1 0 0,-1 0 0,0-1 0,0 1 0,0 0 0,0-1 0,-1 1 0,1 0 0,0 0 0,-16 16 1996,13-14-1460,-1 1-326,-12 10 1210,-26 33-1,39-44-1476,1 1 0,-1-1 0,1 1 0,-1 0-1,1 0 1,0 0 0,0 0 0,1 0 0,-1 1-1,1-1 1,0 1 0,0-1 0,0 0 0,1 1-1,0 8 1,1-9-69,0-1 0,0 0 0,0 1 1,0-1-1,1 0 0,0 0 0,-1 0 0,1 0 0,1 0 0,-1-1 0,4 5 0,34 27 16,-12-10 31,-20-18 76,-1 1 1,-1 0 0,0 1 0,0-1 0,0 1 0,6 12-1,-11-18-103,0 0-1,0 1 0,0-1 0,-1 0 0,1 0 0,-1 1 1,0-1-1,1 0 0,-1 0 0,0 1 0,0-1 0,0 0 1,-1 1-1,1-1 0,0 0 0,-1 0 0,0 1 0,1-1 1,-1 0-1,0 0 0,0 0 0,0 0 0,-1 0 0,1 0 1,0 0-1,-1 0 0,1-1 0,-1 1 0,1 0 0,-1-1 1,-3 3-1,1-1-87,-1 0 1,0 0 0,1 0 0,-1 0-1,0-1 1,0 0 0,0 0-1,-1 0 1,1 0 0,0-1-1,-1 0 1,1 0 0,-1-1 0,-6 1-1,9-1-190,0-1 0,0 1 0,0-1 1,-1 0-1,1 1 0,0-1 0,0-1 0,0 1 0,1 0 0,-1-1 0,0 1 0,0-1 0,1 0 0,-1 0 0,1 0 0,-1 0 0,1 0 0,0-1 0,0 1 0,0-1 1,0 1-1,1-1 0,-1 0 0,1 0 0,-2-4 0,-7-25-1003</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03.985"/>
    </inkml:context>
    <inkml:brush xml:id="br0">
      <inkml:brushProperty name="width" value="0.05" units="cm"/>
      <inkml:brushProperty name="height" value="0.05" units="cm"/>
      <inkml:brushProperty name="color" value="#FF0066"/>
    </inkml:brush>
  </inkml:definitions>
  <inkml:trace contextRef="#ctx0" brushRef="#br0">0 0 9634,'3'25'6289,"5"9"-4223,1-1-830,8 62 1059,7 102-1,-18-162-2179,0-24-78,-5-11-37,-1 0 0,1-1 0,0 1 0,-1 0 0,1-1 0,-1 1 0,1 0 0,-1-1 0,1 1 0,-1 0 0,0-1 0,1 1 0,-1-1 0,1 1 0,-1-1 0,0 1 0,1-1 0,-1 1-1,0-1 1,0 1 0,1-1 0,-1 1 0,0-1 0,0 1 0,0-2 0,54-139-1667,-54 139 1593,1-1 0,0 0 0,0 0 0,1 1-1,-1-1 1,0 1 0,1-1 0,0 1 0,3-5 0,-5 7 64,1 0 1,0-1 0,-1 1 0,1 0 0,0-1-1,0 1 1,-1 0 0,1 0 0,0-1 0,0 1-1,-1 0 1,1 0 0,0 0 0,0 0 0,-1 0-1,1 0 1,0 1 0,0-1 0,-1 0 0,1 0-1,0 0 1,0 1 0,-1-1 0,1 0 0,0 1-1,-1-1 1,1 1 0,0-1 0,-1 1 0,1-1-1,-1 1 1,1-1 0,-1 1 0,1-1 0,-1 1-1,1 0 1,-1-1 0,1 2 0,7 8 14,0 0 1,1-1-1,0-1 0,0 1 1,0-1-1,16 9 0,-22-16 14,-1 1 1,1-1-1,0 0 0,0 0 0,0 0 0,0 0 0,0-1 0,0 1 0,0-1 1,0 0-1,0 0 0,0 0 0,0 0 0,0 0 0,0-1 0,0 1 0,0-1 1,0 0-1,0 0 0,0 0 0,0 0 0,0-1 0,-1 1 0,1-1 0,0 1 1,-1-1-1,0 0 0,1 0 0,-1 0 0,0 0 0,3-5 0,2-2 39,0-1 1,-1 0-1,0 0 0,-1-1 0,0 1 0,0-1 0,-1-1 0,-1 1 0,0 0 0,-1-1 0,3-22 0,-3-3 132,0 0-1,-5-38 1,7 124 753,13 65-1,-12-91-920,1-1 0,1 0 0,0 0 0,2-1-1,14 25 1,-22-43-224,1 0-1,0-1 0,0 1 0,0-1 0,0 1 0,0-1 1,1 0-1,2 2 0,-4-3 17,-1-1 0,1 0 1,-1 1-1,1-1 0,-1 0 0,1 0 1,0 1-1,-1-1 0,1 0 0,-1 0 1,1 0-1,0 0 0,-1 0 0,1 0 1,0 0-1,-1 0 0,1 0 1,0 0-1,-1 0 0,1 0 0,0 0 1,-1-1-1,1 1 0,-1 0 0,1 0 1,0-1-1,-1 1 0,1 0 0,-1-1 1,1 1-1,-1-1 0,1 1 0,-1-1 1,1 1-1,-1-1 0,0 1 0,1-1 1,-1 1-1,0-1 0,1 1 0,-1-1 1,0 0-1,1 0 0,6-19-2518</inkml:trace>
  <inkml:trace contextRef="#ctx0" brushRef="#br0" timeOffset="1">453 195 11795,'-92'-52'4873,"108"53"-3105,9-4-680,13-5-712,3-4-128,2 0-456,-2 6-752,-14 3 688</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05.304"/>
    </inkml:context>
    <inkml:brush xml:id="br0">
      <inkml:brushProperty name="width" value="0.05" units="cm"/>
      <inkml:brushProperty name="height" value="0.05" units="cm"/>
      <inkml:brushProperty name="color" value="#FF0066"/>
    </inkml:brush>
  </inkml:definitions>
  <inkml:trace contextRef="#ctx0" brushRef="#br0">172 423 7394,'-2'-12'1897,"1"3"-884,0 1-1,0 0 1,-1 0 0,0 0 0,-5-11-1,6 18-898,1 0 0,-1 0 0,1 0 0,-1 0-1,0 0 1,1 1 0,-1-1 0,0 0 0,0 0-1,1 1 1,-1-1 0,0 0 0,0 1 0,0-1-1,0 1 1,0-1 0,0 1 0,0-1 0,0 1-1,-1 0 1,0 0 6,1 0 0,-1 0 0,0 0 0,0 1 0,1-1 0,-1 1 0,1-1 0,-1 1 0,0 0 0,1-1 0,-1 1 0,1 0 0,-1 0 0,1 0 1,0 0-1,-3 3 0,-7 7 185,1 1 0,-1 0 0,2 0 0,0 1 1,0 1-1,2-1 0,-1 1 0,2 1 0,0-1 1,0 1-1,2 0 0,0 0 0,-4 28 0,8-40-279,0 1 0,0-1 0,0 0 0,0 1 0,1-1 0,0 0 0,-1 1 0,1-1 0,0 0 0,0 0 0,1 0-1,-1 0 1,1 0 0,-1 0 0,1 0 0,0-1 0,0 1 0,1 0 0,-1-1 0,0 0 0,1 1 0,-1-1 0,1 0-1,0 0 1,0-1 0,-1 1 0,1-1 0,0 1 0,1-1 0,-1 0 0,0 0 0,5 1 0,1 0-16,1-1 0,-1 0 0,1-1 0,-1 1 0,1-2 0,-1 1 0,1-2 0,-1 1 0,1-1 0,10-4 0,-8 2-14,0-1 0,0 0-1,0-1 1,-1-1 0,0 0 0,0 0-1,-1-1 1,0-1 0,0 1 0,-1-2-1,14-17 1,-12 12-60,-1 0-1,0-1 1,-2-1-1,0 0 1,0 0-1,-2 0 1,8-32 0,-9 25-36,0-1 1,-2 1-1,-1-1 0,-1 0 1,-2 0-1,0 0 1,-1 1-1,-2-1 1,0 0-1,-2 1 1,0 0-1,-15-34 1,6 34 82,14 24 20,1 0 0,0 0 0,0 0 0,-1 0 0,1 0 0,0 0 0,0-1-1,0 1 1,-1 0 0,1 0 0,0 0 0,0 0 0,-1 0 0,1 0 0,0 0 0,0 0 0,-1 1 0,1-1 0,0 0 0,0 0 0,-1 0 0,1 0 0,0 0 0,0 0 0,0 0 0,-1 0 0,1 1 0,0-1 0,0 0-1,0 0 1,-1 0 0,1 1 0,0-1 0,0 0 0,0 0 0,0 0 0,0 1 0,0-1 0,0 0 0,-1 0 0,1 0 0,0 1 0,0-1 0,0 0 0,0 0 0,0 1 0,-1 6 95,0 0 0,0-1 1,0 1-1,2 13 0,0 4 169,10 169 1227,-6-146-1349,2-1 0,14 51-1,-20-93-139,1 1 0,-1-1 0,1 1 0,0-1 1,0 0-1,0 0 0,4 4 0,-6-7-4,1-1 0,-1 1 0,1-1 0,-1 1 0,1-1 1,-1 1-1,1-1 0,0 1 0,-1-1 0,1 0 0,0 1 0,-1-1 0,1 0 1,0 0-1,-1 1 0,1-1 0,0 0 0,0 0 0,-1 0 0,2 0 1,-1 0 0,1-1-1,-1 1 1,0-1 0,0 1 0,0-1 0,1 1 0,-1-1 0,0 0 0,0 0 0,0 1 0,0-1 0,0 0 0,-1 0 0,1 0 0,0 0 0,1-2 0,7-10 19,-1-1 0,10-23 1,-12 23-55,1 0 1,0 1 0,1-1-1,15-17 1,-21 28 25,1 0-1,0 0 1,0 1-1,0-1 1,0 1-1,1-1 1,-1 1 0,1 0-1,0 0 1,-1 1-1,1-1 1,0 1-1,0 0 1,0 0-1,0 0 1,0 0-1,0 1 1,0-1 0,0 1-1,0 0 1,6 1-1,-5 0 8,-1 0-1,1 1 1,-1-1-1,1 1 1,-1 0-1,0 0 1,0 0-1,0 0 1,0 1-1,0 0 1,-1 0-1,1 0 1,-1 0-1,4 4 1,27 21-956,-32-27 687,0 0-1,1-1 0,-1 1 1,1-1-1,-1 0 0,0 0 1,1 0-1,-1 0 0,1 0 1,-1 0-1,0-1 0,1 1 1,-1-1-1,1 1 0,-1-1 0,0 0 1,0 0-1,0 0 0,1 0 1,-1-1-1,2-1 0,3-1-699,0-1-1,0 0 0,-1 0 0,12-12 0,-8 4 419,1-1 1,-2 0-1,0-1 1,0 0-1,10-28 1,-17 38 853,-1 0 1,0-1-1,0 0 1,-1 1 0,0-11-1,-5-6 2034,5 22-2109,-1-1 1,1 1-1,0-1 1,-1 0-1,1 1 1,0-1-1,-1 1 1,1-1-1,-1 1 1,1 0-1,-1-1 1,1 1-1,-1-1 0,1 1 1,-1 0-1,0 0 1,1-1-1,-1 1 1,1 0-1,-1 0 1,0-1-1,1 1 1,-1 0-1,-1 0 1,-7 15 1443,1-2-1400,-3 6 70,1 0 1,-8 24-1,15-35-276,1 0-1,0 0 1,0 1-1,1-1 1,0 1 0,1-1-1,0 1 1,0-1 0,2 10-1,-2-17-62,0 1-1,0 0 1,0 0 0,1-1-1,-1 1 1,1-1-1,-1 1 1,1 0-1,-1-1 1,1 1 0,0-1-1,0 1 1,0-1-1,0 0 1,0 1 0,0-1-1,2 2 1,-2-3-2,0 1-1,0-1 1,0 1 0,0-1 0,0 0 0,0 0-1,0 0 1,0 1 0,0-1 0,0 0 0,0 0-1,0 0 1,0 0 0,0-1 0,0 1 0,0 0-1,0 0 1,0-1 0,0 1 0,0 0 0,1-1 0,2-1 0,-1-1 1,0 1 0,1-1-1,-1 1 1,0-1 0,0 0 0,-1 0-1,1 0 1,0 0 0,-1-1-1,0 1 1,4-8 0,30-82-316,-36 94 306,0 0-1,0 0 0,0-1 0,0 1 1,0 0-1,0 0 0,1 0 0,-1 0 0,0 0 1,1 0-1,-1 0 0,1 0 0,-1-1 1,1 1-1,-1 0 0,1 0 0,-1-1 0,1 1 1,0 0-1,0-1 0,-1 1 0,1 0 1,1 0-1,2 2 8,0-1 0,0 1 0,0-1 0,0 0 1,1 0-1,5 2 0,-8-3 5,0 0-1,0 0 1,0 0 0,0-1-1,1 1 1,-1 0 0,0-1-1,1 0 1,-1 0 0,0 0-1,1 0 1,-1 0 0,0 0-1,1 0 1,-1-1 0,0 1 0,0-1-1,1 0 1,-1 1 0,0-1-1,0 0 1,0 0 0,0-1-1,0 1 1,0 0 0,0-1-1,0 1 1,0-1 0,-1 0-1,1 1 1,2-5 0,29-53 13,-22 44-14,0-8 9,-1 7 225,-9 17-221,0-1 0,-1 0 1,1 1-1,0-1 0,0 1 0,0-1 0,-1 1 0,1-1 0,0 1 0,-1-1 0,1 1 1,0 0-1,-1-1 0,1 1 0,-1 0 0,1 0 0,-1-1 0,0 1 0,1 0 1,-1 0-1,0 0 0,1 1 0,6 13 231,-1 0 1,6 26-1,-9-29-262,1 0 1,0 0-1,0 0 1,1 0-1,1-1 1,9 16-1,-14-27-83,-1 1 1,1 0-1,-1-1 1,1 1-1,-1 0 1,1-1-1,-1 1 1,1-1-1,0 1 0,-1-1 1,1 1-1,0-1 1,-1 1-1,1-1 1,0 0-1,0 1 0,0-1 1,-1 0-1,1 0 1,0 0-1,0 1 1,0-1-1,-1 0 0,1 0 1,0 0-1,0 0 1,0 0-1,0-1 1,-1 1-1,1 0 1,0 0-1,0 0 0,-1-1 1,1 1-1,0 0 1,1-1-1,9-11 906,0-11-465</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05.782"/>
    </inkml:context>
    <inkml:brush xml:id="br0">
      <inkml:brushProperty name="width" value="0.05" units="cm"/>
      <inkml:brushProperty name="height" value="0.05" units="cm"/>
      <inkml:brushProperty name="color" value="#FF0066"/>
    </inkml:brush>
  </inkml:definitions>
  <inkml:trace contextRef="#ctx0" brushRef="#br0">10 0 9090,'-8'11'3625,"7"-1"-2225,10 2-1424,4-4-568,6-1 352</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06.259"/>
    </inkml:context>
    <inkml:brush xml:id="br0">
      <inkml:brushProperty name="width" value="0.05" units="cm"/>
      <inkml:brushProperty name="height" value="0.05" units="cm"/>
      <inkml:brushProperty name="color" value="#FF0066"/>
    </inkml:brush>
  </inkml:definitions>
  <inkml:trace contextRef="#ctx0" brushRef="#br0">0 62 9546,'51'81'3792,"-48"-76"-3335,0 0 0,-1 1 0,1 0 0,-1-1 0,0 1 0,-1 0 0,0 0 0,0 0 0,0 0 0,0 11 0,-1-13-83,0 1-1,1 0 1,-1 0 0,1 0-1,0-1 1,3 8-1,-4-11-352,0-1 0,0 0 0,0 0 0,0 1 0,0-1 0,0 0 0,0 0 0,0 1 0,0-1 0,1 0 0,-1 0 0,0 1-1,0-1 1,0 0 0,0 0 0,1 1 0,-1-1 0,0 0 0,0 0 0,0 0 0,1 0 0,-1 1 0,0-1 0,0 0 0,1 0-1,-1 0 1,0 0 0,0 0 0,1 0 0,-1 0 0,0 0 0,1 0 0,-1 0 0,0 0 0,0 0 0,1 0 0,-1 0 0,0 0-1,0 0 1,1 0 0,-1 0 0,0 0 0,1 0 0,-1 0 0,0 0 0,0 0 0,1-1 0,-1 1 0,0 0 0,0 0 0,0 0-1,1 0 1,-1-1 0,0 1 0,0 0 0,0 0 0,0-1 0,1 1 0,-1 0 0,0 0 0,0-1 0,0 1 0,0 0 0,0 0-1,0-1 1,11-21 438,-9 18-441,57-138 381,-57 136-339,0 1 1,1 0-1,-1-1 0,1 1 0,1 0 1,-1 0-1,1 1 0,7-8 1,-10 11-30,0 0 0,0 0 0,1 0 1,-1 0-1,0 1 0,1-1 0,-1 0 1,0 1-1,1-1 0,-1 1 0,1-1 1,-1 1-1,1 0 0,-1 0 0,1 0 1,-1-1-1,1 2 0,-1-1 1,1 0-1,-1 0 0,1 0 0,-1 1 1,1-1-1,-1 0 0,0 1 0,1 0 1,-1-1-1,1 1 0,-1 0 0,0-1 1,0 1-1,1 0 0,-1 0 0,0 0 1,0 0-1,0 0 0,0 1 0,1 1 1,1 1 3,-1-1 1,1 1 0,-1 0 0,0 0 0,0 1-1,-1-1 1,1 0 0,-1 1 0,0-1-1,0 1 1,0-1 0,-1 1 0,0-1-1,1 1 1,-2 0 0,1-1 0,0 1 0,-1-1-1,-2 9 1,1-6-189,0 0 1,0 0-1,-1 0 1,0 0-1,0-1 0,-1 1 1,1-1-1,-2 0 0,1 0 1,0 0-1,-10 9 0,3-11-1766,3-10 816</inkml:trace>
  <inkml:trace contextRef="#ctx0" brushRef="#br0" timeOffset="1">405 1 13435,'-14'22'6553,"-5"-2"-2344,-3 1-1744,-2-2-1073,0-7-912,4-5-1192,-1 1 1600,-12-10-952</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27.674"/>
    </inkml:context>
    <inkml:brush xml:id="br0">
      <inkml:brushProperty name="width" value="0.05" units="cm"/>
      <inkml:brushProperty name="height" value="0.05" units="cm"/>
      <inkml:brushProperty name="color" value="#FF0066"/>
    </inkml:brush>
  </inkml:definitions>
  <inkml:trace contextRef="#ctx0" brushRef="#br0">26 25 4185,'-3'-1'546,"1"1"-253,1 0 1,0 0-1,-1-1 0,1 1 1,0-1-1,-1 1 1,1-1-1,0 0 1,-1 1-1,1-1 0,0 0 1,0 0-1,-2-1 1,1-13 6890,33 15-3854,32 3-2084,-1 3-1,0 2 0,68 19 1,-87-18-928,-24-6-193,1 1 0,-1 2-1,37 14 1,-39-12-24,1-1 0,0-1-1,1-1 1,-1-1 0,1 0-1,0-1 1,0-1 0,0-1 0,0 0-1,0-2 1,0 0 0,0-1 0,0-1-1,31-9 1,-22 4 85,1 2 1,-1 0-1,1 3 1,0 0-1,42 2 1,-56 1-19,0 2 0,0 0 0,0 1 0,-1 0 0,0 1 1,1 1-1,-1 0 0,-1 1 0,1 1 0,-1 0 0,0 0 1,17 15-1,-24-17-81,1 0-1,-1 0 1,1-1 0,-1 0 0,1 0 0,0-1-1,1 1 1,8 2 0,-11-6-139,0 1 0,1 0 0,-1-1 0,0 0 0,0 0-1,0-1 1,0 0 0,1 0 0,-1 0 0,0 0 0,0-1 0,-1 1 0,10-6 0,-6 4-788,-1-1 1,1 0 0,-1-1-1,10-7 1,-2-7-667</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30.614"/>
    </inkml:context>
    <inkml:brush xml:id="br0">
      <inkml:brushProperty name="width" value="0.05" units="cm"/>
      <inkml:brushProperty name="height" value="0.05" units="cm"/>
      <inkml:brushProperty name="color" value="#FF0066"/>
    </inkml:brush>
  </inkml:definitions>
  <inkml:trace contextRef="#ctx0" brushRef="#br0">6 20 6497,'-6'4'13876,"23"-7"-12489,9-2-924,54-4 1424,81 2 0,-115 8-1298,1 2 0,-1 2 1,60 14-1,-89-14-505,0 1-1,18 9 1,22 7-79,-55-21-85,0-1 1,0 0-1,0 1 1,0-1-1,0 0 0,1 0 1,-1 0-1,0 0 0,0 0 1,0-1-1,0 1 0,0-1 1,0 1-1,0-1 0,0 0 1,0 0-1,3-1 0,9-16-474</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35.816"/>
    </inkml:context>
    <inkml:brush xml:id="br0">
      <inkml:brushProperty name="width" value="0.05" units="cm"/>
      <inkml:brushProperty name="height" value="0.05" units="cm"/>
      <inkml:brushProperty name="color" value="#FF0066"/>
    </inkml:brush>
  </inkml:definitions>
  <inkml:trace contextRef="#ctx0" brushRef="#br0">4 121 8442,'-4'1'11320,"16"-8"-8303,3 0-3514,219-99 3390,-226 105-3680,-7 5-700,-9 6-5931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45.941"/>
    </inkml:context>
    <inkml:brush xml:id="br0">
      <inkml:brushProperty name="width" value="0.05" units="cm"/>
      <inkml:brushProperty name="height" value="0.05" units="cm"/>
      <inkml:brushProperty name="color" value="#FF0066"/>
    </inkml:brush>
  </inkml:definitions>
  <inkml:trace contextRef="#ctx0" brushRef="#br0">1 1 7802,'30'31'3263,"-8"1"3360,-7 2-3991,-12-25-2235,1 0 0,0 0-1,10 15 1,-10-20-395,-1 0 0,0 1-1,0-1 1,-1 1 0,1 0-1,-1 0 1,0 0 0,0 0-1,-1 0 1,0 0-1,0 1 1,0-1 0,0 0-1,-1 1 1,0-1 0,0 9-1,-1-13-800,0-1 685,1 0 0,0 0-1,0 0 1,0 0 0,0 1 0,0-1 0,-1 0-1,1 0 1,0 0 0,0 0 0,0 0-1,0 0 1,-1 0 0,1 0 0,0 0 0,0 0-1,0-1 1,0 1 0,-1 0 0,1 0 0,0 0-1,0 0 1,0 0 0,0 0 0,0 0 0,-1 0-1,0-2-1255,1 2 1256,0 0 0,0-1-1</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36.325"/>
    </inkml:context>
    <inkml:brush xml:id="br0">
      <inkml:brushProperty name="width" value="0.05" units="cm"/>
      <inkml:brushProperty name="height" value="0.05" units="cm"/>
      <inkml:brushProperty name="color" value="#FF0066"/>
    </inkml:brush>
  </inkml:definitions>
  <inkml:trace contextRef="#ctx0" brushRef="#br0">172 0 8194,'-59'27'3877,"28"-19"1399,30-8-5135,0 0 1,0 0 0,-1 0 0,1 0-1,0 1 1,0-1 0,-1 0 0,1 1-1,0-1 1,0 1 0,0-1 0,0 1-1,0 0 1,0 0 0,0-1 0,-1 2-1,-4 4 164,0-1 1,1 1-1,0 0 0,0 0 0,1 1 1,0 0-1,0-1 0,0 1 0,-3 9 1,5-11-215,0 1 1,0-1-1,1 1 1,-1-1 0,1 1-1,1 0 1,-1 0-1,1-1 1,0 1-1,0 0 1,0 0-1,1 0 1,1 5-1,-1-9-85,-1-1 0,1 1 1,0-1-1,0 1 0,0-1 0,0 1 0,0-1 0,0 0 0,0 1 0,0-1 0,0 0 0,0 0 0,1 0 0,-1 0 0,0 0 0,1 0 0,-1 0 0,1 0 0,-1-1 0,1 1 0,0-1 0,-1 1 0,1-1 0,-1 1 0,1-1 0,0 0 0,-1 0 0,1 0 0,0 0 0,0 0 0,2-1 0,6 0 14,1-1 0,0-1 1,19-6-1,-12 3 35,14-3 199,49-7 0,-72 14-138,1 1-1,-1 1 1,1-1 0,0 2-1,-1-1 1,1 1-1,-1 1 1,1 0-1,16 5 1,-23-6-80,1 1 0,-1-1 0,-1 1 0,1-1 1,0 1-1,0 0 0,-1 0 0,1 0 0,-1 1 0,1-1 0,-1 1 0,0-1 0,0 1 1,0 0-1,0-1 0,-1 1 0,1 0 0,-1 0 0,1 0 0,-1 0 0,0 1 1,-1-1-1,1 0 0,0 0 0,-1 1 0,0-1 0,1 0 0,-2 1 0,1-1 1,0 0-1,0 1 0,-1-1 0,0 0 0,0 0 0,0 1 0,-2 3 0,-2 5 38,-1 1 0,0-1-1,0 0 1,-2-1 0,1 0-1,-2 0 1,-14 15 0,11-14-98,1-1 1,-1 0-1,-1-1 1,0-1 0,0 0-1,-1 0 1,0-2 0,-1 0-1,0 0 1,0-1-1,0-1 1,-23 4 0,37-9-68,1 0 0,0-1 0,0 1 0,-1 0 1,1-1-1,0 1 0,0-1 0,0 1 1,0-1-1,0 1 0,0-1 0,0 1 0,0-1 1,0 1-1,0 0 0,0-1 0,0 1 0,0-1 1,0 1-1,0-1 0,0 1 0,0-1 1,1 1-1,-1 0 0,0-1 0,0 1 0,0-1 1,1 1-1,-1 0 0,0-1 0,1 1 0,-1 0 1,0-1-1,1 1 0,11-20-2069,-8 14 1139,1 0 0,0 0 0,0 0 0,12-10 0,12-3-334</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36.698"/>
    </inkml:context>
    <inkml:brush xml:id="br0">
      <inkml:brushProperty name="width" value="0.05" units="cm"/>
      <inkml:brushProperty name="height" value="0.05" units="cm"/>
      <inkml:brushProperty name="color" value="#FF0066"/>
    </inkml:brush>
  </inkml:definitions>
  <inkml:trace contextRef="#ctx0" brushRef="#br0">52 5 11122,'0'0'117,"0"0"-1,0-1 1,2-2 2679,-2 3-2680,0 0 1,0 0-1,0 0 1,1 0-1,-1 0 1,0 0-1,0 0 1,0 0-1,0 0 1,4 1 3028,-4-1-3029,0 1 1,0-1-1,2 18 2522,-7 26-1327,-22 231 1846,22-205-3730,-4-75-4503,-1-15 2077,5-9 1569</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37.113"/>
    </inkml:context>
    <inkml:brush xml:id="br0">
      <inkml:brushProperty name="width" value="0.05" units="cm"/>
      <inkml:brushProperty name="height" value="0.05" units="cm"/>
      <inkml:brushProperty name="color" value="#FF0066"/>
    </inkml:brush>
  </inkml:definitions>
  <inkml:trace contextRef="#ctx0" brushRef="#br0">1 209 10162,'0'0'5235,"6"5"-3435,7 3-518,1 0 1,0-1-1,0-1 0,1 0 1,17 4-1,-10-3-335,34 16-1,-9 3-445,75 56 0,-121-81-639,0 0 0,0 0 0,0 0-1,0-1 1,0 1 0,1 0 0,-1 0 0,0-1 0,0 1 0,0-1-1,1 1 1,-1-1 0,0 1 0,1-1 0,-1 0 0,1 1 0,-1-1-1,0 0 1,1 0 0,-1 0 0,0 0 0,1 0 0,-1-1 0,1 1 0,-1 0-1,0-1 1,1 1 0,-1-1 0,0 1 0,0-1 0,1 0 0,-1 1-1,0-1 1,0 0 0,0 0 0,0 0 0,0 0 0,0 0 0,0 0-1,0 0 1,0 0 0,-1 0 0,1 0 0,0-1 0,-1 1 0,1 0 0,-1 0-1,1-1 1,0-1 0,7-21-1153</inkml:trace>
  <inkml:trace contextRef="#ctx0" brushRef="#br0" timeOffset="1">542 0 8282,'22'33'11106,"1"26"-5991,-3-6-3048,2-4-1270,-15-33-1161,0 0-1,1 0 1,13 18 0,-14-54-10055</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37.563"/>
    </inkml:context>
    <inkml:brush xml:id="br0">
      <inkml:brushProperty name="width" value="0.05" units="cm"/>
      <inkml:brushProperty name="height" value="0.05" units="cm"/>
      <inkml:brushProperty name="color" value="#FF0066"/>
    </inkml:brush>
  </inkml:definitions>
  <inkml:trace contextRef="#ctx0" brushRef="#br0">71 23 10802,'-3'16'8261,"-2"5"-4745,2-14-3194,1 0 0,0 1 0,1-1 1,0 1-1,0 0 0,0 10 1,2-9-134,1 1 0,0-1 1,1 1-1,0-1 0,0 0 0,1 0 1,0 0-1,0 0 0,1-1 1,12 16-1,-13-19-121,1 1 0,0-1 1,1 0-1,-1 0 0,1 0 0,0-1 1,1 0-1,-1 0 0,0 0 0,1-1 0,0 0 1,0-1-1,0 1 0,0-1 0,8 1 1,-14-3-58,0 0 0,0 0 0,-1 0 0,1 0 0,0 0 0,0 0 0,0 0 0,-1 0 0,1 0 0,0-1 0,0 1 0,-1 0 0,1 0 0,0-1 0,-1 1 0,1-1 0,0 1 0,-1 0 0,1-1 0,0 1 0,-1-1 0,1 1 0,-1-1 0,1 0 0,-1 1 1,1-2-1,7-25 235,-8 20-206,0 0 0,0 1 0,0-1 1,-1 0-1,-3-13 0,-1 9-12,0 0 0,0 0-1,-1 1 1,0 0 0,-1 0 0,0 0-1,-1 1 1,-11-11 0,13 13-283,-1 1 1,0 0-1,0 1 1,-1 0-1,1 0 1,-1 0-1,0 1 1,-1 0-1,1 1 1,-1 0-1,-13-4 1,-9-2-2692,29 9 2821,1-1 1,0 0-1,-1 1 0,1-1 0,0 0 0,0 1 0,-1-1 0,1 0 0,0 0 0,0 0 1,0 0-1,0 0 0,0-1 0,0 1 0,0 0 0,1 0 0,-1 0 0,0-1 0,1 1 1,-2-3-1,3-12-21</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37.921"/>
    </inkml:context>
    <inkml:brush xml:id="br0">
      <inkml:brushProperty name="width" value="0.05" units="cm"/>
      <inkml:brushProperty name="height" value="0.05" units="cm"/>
      <inkml:brushProperty name="color" value="#FF0066"/>
    </inkml:brush>
  </inkml:definitions>
  <inkml:trace contextRef="#ctx0" brushRef="#br0">45 43 9434,'-1'-3'662,"-11"-28"4495,4 23-2736,7 8-2325,1 0 0,-1 1 0,1-1 0,-1 0 1,1 1-1,-1-1 0,1 1 0,-1-1 0,1 1 0,-1-1 0,1 1 0,-1-1 0,1 1 0,0-1 0,-1 1 1,1-1-1,0 1 0,0 0 0,-1-1 0,1 1 0,0-1 0,0 2 0,-4 12 298,1 0-1,0 0 0,1 0 1,0 0-1,1 16 1,6 75 915,-2-66-786,15 65 0,-13-84-395,0 0 1,2-1-1,0 0 0,2 0 0,10 19 0,-16-34-112,0 1 0,0-1 0,0 0 0,0 0 0,1-1-1,-1 1 1,1-1 0,0 1 0,0-1 0,0 0-1,1-1 1,-1 1 0,1-1 0,-1 0 0,1 0 0,0 0-1,0-1 1,0 1 0,0-1 0,0-1 0,5 2-1,-5-3-6,-1 1-1,0 0 0,0-1 0,1 0 0,-1 0 0,0 0 0,0-1 0,0 1 0,0-1 0,-1 0 0,1 0 0,0 0 0,-1-1 0,1 1 0,-1-1 0,0 0 0,0 0 0,0 0 0,0 0 1,0-1-1,-1 1 0,0-1 0,1 1 0,-1-1 0,2-6 0,-2 7-2,-1 0-1,0 1 1,1-1 0,-1 0 0,0 0 0,-1 1-1,1-1 1,0 0 0,-1 0 0,0 0 0,1 0 0,-1 0-1,0 0 1,-1 0 0,1 0 0,0 0 0,-1 0-1,0 0 1,0 1 0,0-1 0,0 0 0,0 0-1,0 1 1,-1-1 0,1 1 0,-1-1 0,0 1-1,1-1 1,-1 1 0,-1 0 0,1 0 0,0 0-1,0 0 1,-1 1 0,1-1 0,-1 0 0,1 1-1,-6-2 1,0 0-13,0 0 0,0 0 0,0 1 0,-1 1-1,1-1 1,-1 1 0,0 1 0,1-1 0,-1 2 0,0-1 0,1 1-1,-13 3 1,-29 14-621,46-17 323,1 1-1,-1 0 0,1 0 0,0 0 1,0 0-1,0 1 0,0-1 1,0 1-1,1-1 0,-1 1 0,1 0 1,-3 4-1,4 8-1128,11 1 558</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38.832"/>
    </inkml:context>
    <inkml:brush xml:id="br0">
      <inkml:brushProperty name="width" value="0.05" units="cm"/>
      <inkml:brushProperty name="height" value="0.05" units="cm"/>
      <inkml:brushProperty name="color" value="#FF0066"/>
    </inkml:brush>
  </inkml:definitions>
  <inkml:trace contextRef="#ctx0" brushRef="#br0">163 400 6729,'-1'-2'661,"-1"-1"-1,0 1 1,0-1-1,1 1 0,-1 0 1,0 0-1,-1 0 1,1 0-1,0 0 0,-3-2 1,3 4-426,1-1 1,-1 0 0,1 1-1,-1-1 1,1 1 0,-1-1 0,1 1-1,-1 0 1,1 0 0,-1 0-1,1 0 1,-1 0 0,0 0-1,1 0 1,-2 1 0,-1 0-54,0 1 0,0 0 0,1 0 0,-1 0 0,1 0 0,-1 0 0,1 1 0,0 0 0,0-1 0,0 1 1,0 0-1,1 1 0,-5 5 0,-5 9 311,0 1 1,-11 22-1,21-36-443,-1 0-1,1 0 1,0 0 0,1 0 0,-1 0-1,1 1 1,0-1 0,0 0-1,1 1 1,0-1 0,-1 1-1,2-1 1,-1 0 0,3 10-1,-3-14-40,0 0 0,1 0-1,-1 0 1,1 0 0,-1 0-1,1 0 1,0 0-1,-1 0 1,1 0 0,0-1-1,0 1 1,0 0-1,0 0 1,-1-1 0,1 1-1,0 0 1,0-1-1,0 1 1,0-1 0,0 0-1,1 1 1,-1-1-1,0 0 1,0 1 0,0-1-1,0 0 1,0 0 0,0 0-1,0 0 1,1 0-1,-1 0 1,0 0 0,0-1-1,0 1 1,0 0-1,0-1 1,2 0 0,3-1 27,0 0 1,0-1 0,-1 0 0,1 0 0,7-5 0,-1-2-21,0 0 1,-1-1-1,0 0 1,-1-1 0,0 0-1,-1-1 1,0 0-1,-1 0 1,0-1 0,-1 0-1,7-21 1,-7 14-3,0 0-1,-2 0 1,0-1 0,-1 1 0,-1-1-1,-2 0 1,-1-36 0,-1 44 0,-1 0 0,0 1-1,-1-1 1,-1 1 0,-1-1-1,1 1 1,-2 0 0,0 1 0,-1-1-1,0 1 1,0 0 0,-13-14 0,19 25 4,1 0 0,-1 0 1,1 1-1,-1-1 0,0 0 0,1 1 1,-1-1-1,1 0 0,-1 1 0,0-1 1,0 1-1,1-1 0,-1 1 0,0-1 1,0 1-1,0 0 0,0-1 1,0 1-1,1 0 0,-1 0 0,0 0 1,0-1-1,0 1 0,0 0 0,0 0 1,0 0-1,0 0 0,-1 1 0,1 0 4,0 0 0,0-1 0,0 1 0,0 0 0,0 0-1,1 1 1,-1-1 0,0 0 0,0 0 0,1 0-1,-1 1 1,1-1 0,-1 0 0,1 0 0,-1 1-1,1 1 1,-2 7 59,0 0 0,1 0 0,0 17 0,2-2 67,0 0 0,2 0 0,1-1 0,10 38 1,-11-53-133,0 0 0,1 0 1,-1 0-1,2-1 1,-1 0-1,1 1 0,1-2 1,0 1-1,0-1 1,0 1-1,1-2 1,0 1-1,0-1 0,15 10 1,-13-10-16,1-1 1,-1-1 0,1 0-1,0 0 1,0-1 0,0 0-1,0 0 1,1-2 0,-1 1-1,1-1 1,13 0 0,-19-2 1,-1 1 0,1-1 0,0 0 0,-1 0 0,1 0 0,-1-1 1,0 1-1,1-1 0,-1 0 0,0 0 0,0-1 0,0 1 1,0-1-1,0 0 0,-1 0 0,1 0 0,-1-1 0,0 1 0,0-1 1,0 0-1,-1 0 0,1 0 0,-1 0 0,0 0 0,0 0 1,0-1-1,1-6 0,8-57 84,9 101 149,-18-30-239,-1 0-1,1-1 1,0 1 0,0 0 0,0-1 0,1 0 0,-1 1 0,0-1 0,1 0 0,0 0 0,-1 0 0,1-1-1,0 1 1,0-1 0,0 1 0,0-1 0,0 0 0,1 0 0,4 1 0,-6-2-175,0 0 0,0 0 1,0 0-1,-1 0 0,1 0 0,0-1 0,0 1 1,0-1-1,0 1 0,-1-1 0,1 1 1,0-1-1,-1 0 0,1 0 0,-1 0 1,1 0-1,-1 0 0,1 0 0,-1 0 0,1-1 1,-1 1-1,0 0 0,0-1 0,0 1 1,0-1-1,0 1 0,0-1 0,0 0 1,0 1-1,-1-1 0,1 0 0,-1 0 1,1 1-1,-1-1 0,1-3 0,3-11 453,1-4-166</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39.233"/>
    </inkml:context>
    <inkml:brush xml:id="br0">
      <inkml:brushProperty name="width" value="0.05" units="cm"/>
      <inkml:brushProperty name="height" value="0.05" units="cm"/>
      <inkml:brushProperty name="color" value="#FF0066"/>
    </inkml:brush>
  </inkml:definitions>
  <inkml:trace contextRef="#ctx0" brushRef="#br0">107 201 9890,'-106'-46'4081,"117"38"-2713,5-6-648,6-5-255,-3-2-722,6 2-287,-4-6-640,2 1-472,11-1 1064</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39.604"/>
    </inkml:context>
    <inkml:brush xml:id="br0">
      <inkml:brushProperty name="width" value="0.05" units="cm"/>
      <inkml:brushProperty name="height" value="0.05" units="cm"/>
      <inkml:brushProperty name="color" value="#FF0066"/>
    </inkml:brush>
  </inkml:definitions>
  <inkml:trace contextRef="#ctx0" brushRef="#br0">71 113 7794,'-6'-16'6840,"6"17"-6662,-1-1 1,0 1-1,1-1 1,-1 1-1,1-1 1,-1 1-1,1 0 1,-1-1-1,1 1 1,0 0-1,-1-1 1,1 1-1,0 0 1,-1-1-1,1 1 1,0 0-1,0 0 1,0-1-1,0 1 1,0 0-1,0 0 1,0 0-1,0-1 1,0 1-1,0 0 1,0 1-1,-4 24 269,1 0-1,1 0 1,1 0-1,1 0 1,2 1-1,0-1 0,10 38 1,9 1-298,53 113 1,-70-160-1445,-5-19-327,0 0 1487,1 1 0,0 0-1,0 0 1,0 0 0,-1 0 0,1 0 0,0 0 0,0 0-1,0 1 1,0-1 0,-1 0 0,1 0 0,0 0 0,0 0-1,0 0 1,0 0 0,-2 5-3920</inkml:trace>
  <inkml:trace contextRef="#ctx0" brushRef="#br0" timeOffset="1">71 551 8562,'-71'-39'4017,"81"39"-1841,7-7-920,5 3-351,5-7-513,1-1-168,-2-5-240,1-2-200,-2-1-640,0-7-281,-1 0-759,0 1-361,-1-8 1505</inkml:trace>
  <inkml:trace contextRef="#ctx0" brushRef="#br0" timeOffset="2">302 12 7474,'-6'-11'3416,"3"12"-1431,-4 6-249,9 9-584,0 6-223,5 9-353,3 6-72,4 9-64,5-2-40,-1-8-144,-3-3-16,-2-10-168,-4-4-32,1-5-240,-5-2-224,-2-8-936,-6-4-1145</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40.036"/>
    </inkml:context>
    <inkml:brush xml:id="br0">
      <inkml:brushProperty name="width" value="0.05" units="cm"/>
      <inkml:brushProperty name="height" value="0.05" units="cm"/>
      <inkml:brushProperty name="color" value="#FF0066"/>
    </inkml:brush>
  </inkml:definitions>
  <inkml:trace contextRef="#ctx0" brushRef="#br0">68 53 7370,'0'-14'2660,"0"10"-2145,1 1 1,-1 0-1,0-1 1,-1 1-1,1 0 1,0 0-1,-1-1 1,0 1-1,-1-5 1,1 8-426,1 0 0,-1 0 1,0 0-1,1 0 1,-1 0-1,1 1 1,-1-1-1,1 0 1,-1 0-1,1 0 0,-1 1 1,0-1-1,1 0 1,-1 1-1,1-1 1,0 1-1,-1-1 1,1 0-1,-1 1 1,1-1-1,0 1 0,-1-1 1,1 1-1,0-1 1,-1 1-1,1-1 1,0 1-1,0 0 1,-1-1-1,1 1 0,0 0 1,-11 24 1034,2-3-614,2 0 0,1 1 0,0 0 0,2 0 0,0 0 0,2 0 0,1 44 0,2-50-390,1 0 1,1 0-1,0-1 1,1 1 0,1-1-1,0 0 1,1 0-1,1-1 1,0 0-1,1 0 1,19 25 0,-16-27-235,-6-7-72,-1-1 0,1 1 0,-1 0 0,0 0 0,0 1 0,-1-1 0,0 1-1,0-1 1,0 1 0,2 10 0,-5-16 11,-1 0 1,1-1-1,0 1 0,-1-1 0,1 1 0,-1-1 1,1 1-1,-1-1 0,1 1 0,-1-1 0,1 0 1,-1 1-1,1-1 0,-1 0 0,1 1 0,-1-1 1,0 0-1,1 0 0,-1 1 0,0-1 0,1 0 1,-1 0-1,0 0 0,1 0 0,-1 0 0,1 0 1,-1 0-1,0 0 0,1 0 0,-1 0 0,0 0 1,1-1-1,-1 1 0,0 0 0,1 0 0,-1-1 0,-4 1-339,-21-3-750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40.495"/>
    </inkml:context>
    <inkml:brush xml:id="br0">
      <inkml:brushProperty name="width" value="0.05" units="cm"/>
      <inkml:brushProperty name="height" value="0.05" units="cm"/>
      <inkml:brushProperty name="color" value="#FF0066"/>
    </inkml:brush>
  </inkml:definitions>
  <inkml:trace contextRef="#ctx0" brushRef="#br0">45 217 10538,'-44'-58'4857,"67"54"-2496,17-3-865,7-11-336,6 1-560,0-7-31,-4-3-913,-6 2-1193,6-12 1009</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46.343"/>
    </inkml:context>
    <inkml:brush xml:id="br0">
      <inkml:brushProperty name="width" value="0.05" units="cm"/>
      <inkml:brushProperty name="height" value="0.05" units="cm"/>
      <inkml:brushProperty name="color" value="#FF0066"/>
    </inkml:brush>
  </inkml:definitions>
  <inkml:trace contextRef="#ctx0" brushRef="#br0">3 138 7946,'-2'-9'7290,"6"-3"-4481,11-7-952,8 0-1129,1 1 1,33-19-1,-45 25-815,-14 2-7397,2 8 6251</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41.019"/>
    </inkml:context>
    <inkml:brush xml:id="br0">
      <inkml:brushProperty name="width" value="0.05" units="cm"/>
      <inkml:brushProperty name="height" value="0.05" units="cm"/>
      <inkml:brushProperty name="color" value="#FF0066"/>
    </inkml:brush>
  </inkml:definitions>
  <inkml:trace contextRef="#ctx0" brushRef="#br0">72 396 9002,'-1'1'501,"0"-1"0,-1 1 0,1-1 0,0 1 0,0 0 0,0 0-1,0 0 1,0 0 0,0 0 0,0 0 0,0 0 0,0 0 0,-1 1 0,-8 21 2138,1 31-2641,7-38 694,1-9-641,0 2-13,0 1-1,-1-1 0,0 0 0,-1 0 1,0 0-1,0 0 0,-5 8 1,8-17-37,0 0 0,0 0 0,0 1 1,-1-1-1,1 0 0,0 0 0,0 0 0,0 0 1,0 0-1,0 0 0,0 0 0,0 0 1,0 0-1,0 0 0,0 0 0,0 1 1,0-1-1,0 0 0,0 0 0,-1 0 1,1 0-1,0 0 0,0 0 0,0 0 1,0 0-1,0 0 0,0 0 0,0 0 1,0 0-1,0 0 0,-1 0 0,1 0 0,0 0 1,0 0-1,0 0 0,0 0 0,0 0 1,0 0-1,0 0 0,0 0 0,-1 0 1,1 0-1,0 0 0,0 0 0,0 0 1,0 0-1,0-1 0,0 1 0,0 0 1,0 0-1,0 0 0,0 0 0,0 0 1,0 0-1,-1 0 0,1 0 0,0 0 0,0 0 1,0 0-1,0-1 0,0 1 0,0 0 1,0 0-1,0 0 0,0 0 0,0 0 1,0 0-1,-3-14 23,1-21-23,1-23-4,9-314 38,3 312 13,-10 57-24,0-1 0,1 0-1,-1 1 1,1-1-1,0 1 1,-1-1 0,2 1-1,-1 0 1,0 0-1,1 0 1,-1 0-1,1 1 1,3-4 0,-5 6-7,0-1 0,0 1 0,0 0 0,0-1 0,0 1 0,0 0 0,1 0 0,-1 0 1,0 0-1,0 0 0,0 0 0,0 0 0,0 0 0,0 0 0,0 1 0,0-1 0,0 0 0,0 1 0,0-1 1,0 1-1,0-1 0,0 1 0,0-1 0,0 1 0,0 0 0,0-1 0,0 1 0,-1 0 0,1 0 1,0 0-1,-1 0 0,2 1 0,21 33 428,5 29 582,32 109 0,-39-106-876,-15-50-143,0 0 1,2 0-1,13 24 1,5-8-3605</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41.421"/>
    </inkml:context>
    <inkml:brush xml:id="br0">
      <inkml:brushProperty name="width" value="0.05" units="cm"/>
      <inkml:brushProperty name="height" value="0.05" units="cm"/>
      <inkml:brushProperty name="color" value="#FF0066"/>
    </inkml:brush>
  </inkml:definitions>
  <inkml:trace contextRef="#ctx0" brushRef="#br0">172 124 8058,'-151'-30'3825,"140"33"-1473,1 0-312,13-5-447,4-2-457,8-6-592,1-2-240,0 0-240,3 0-224,3 1-928,3 1-416,4 1-785,-9-1-207,7 2 1687</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41.805"/>
    </inkml:context>
    <inkml:brush xml:id="br0">
      <inkml:brushProperty name="width" value="0.05" units="cm"/>
      <inkml:brushProperty name="height" value="0.05" units="cm"/>
      <inkml:brushProperty name="color" value="#FF0066"/>
    </inkml:brush>
  </inkml:definitions>
  <inkml:trace contextRef="#ctx0" brushRef="#br0">1 556 7594,'58'18'3111,"-56"-17"-2875,0 0 0,1 1 0,-1-1-1,0 0 1,-1 1 0,1 0 0,0-1 0,0 1 0,-1 0 0,1 0 0,-1 0-1,1 0 1,-1 0 0,0 0 0,0 0 0,0 0 0,0 1 0,0-1 0,-1 0-1,1 1 1,0 2 0,-1-4-118,0 0 0,1 0 0,-1 1 0,0-1 0,0 0 0,0 1 0,0-1 0,0 0 0,0 1 0,-1-1 0,1 0 0,0 1 0,-1-1 0,1 0 0,-1 1 0,1-1 0,-1 0-1,1 0 1,-1 0 0,0 0 0,0 0 0,0 0 0,0 0 0,1 0 0,-1 0 0,0 0 0,-1 0 0,1 0 0,0-1 0,0 1 0,0 0 0,-2 0 0,2-1-69,0 0 0,0 0 0,0-1 1,0 1-1,0 0 0,0-1 0,0 1 0,0 0 1,1-1-1,-1 1 0,0-1 0,0 0 0,0 1 1,0-1-1,1 0 0,-1 1 0,0-1 0,1 0 1,-1 0-1,1 1 0,-1-1 0,1 0 0,-1 0 0,1 0 1,-1 0-1,1 0 0,0 0 0,-1 0 0,1 0 1,0-1-1,-8-32 297,7 31-337,1 1 1,0-1-1,0 0 0,0 1 1,0-1-1,0 0 0,1 0 0,-1 1 1,1-1-1,-1 1 0,1-1 1,0 0-1,0 1 0,1-1 1,-1 1-1,0 0 0,1-1 1,-1 1-1,1 0 0,0 0 0,0 0 1,0 0-1,0 0 0,0 1 1,0-1-1,0 0 0,5-2 1,-2 2-10,0 1 1,-1-1 0,1 1-1,0 0 1,0 0 0,0 0-1,0 1 1,0-1 0,0 1-1,0 0 1,0 1 0,0 0-1,0-1 1,7 3 0,0 1 89,1-2-1,0 1 1,0-2 0,17 1 0,-27-2-14,1 0 0,-1 0 0,1 0 0,-1 0 0,1-1 0,-1 1 1,1-1-1,-1 0 0,1 0 0,-1-1 0,0 1 0,0-1 0,0 1 0,0-1 0,0 0 0,0 0 0,0 0 1,-1-1-1,1 1 0,3-5 0,-5 5-42,0 1 0,-1-1 0,1 1 0,-1-1 0,1 1 0,-1-1 0,1 1 0,-1-1 0,0 0 0,0 1 0,0-1 0,0 0 1,0 1-1,0-1 0,-1 0 0,1 1 0,0-1 0,-1 1 0,1-1 0,-1 0 0,0 1 0,1-1 0,-1 1 0,0 0 0,0-1 0,0 1 0,0 0 0,0-1 0,0 1 0,0 0 1,-3-2-1,-4-4-38,-1 0 0,0 0 0,-16-9 0,13 9-58,-2-2-202,-28-20-2168,40 28 2208,1 0 0,0 0 0,0 0-1,0-1 1,0 1 0,0 0 0,0 0 0,0-1 0,0 1-1,1-1 1,-1 1 0,0-1 0,1 1 0,-1-1 0,1 1-1,0-1 1,-1 1 0,1-1 0,0 0 0,0 1-1,0-1 1,0 1 0,0-1 0,1 0 0,-1 1 0,1-3-1,9-12-923</inkml:trace>
  <inkml:trace contextRef="#ctx0" brushRef="#br0" timeOffset="1">316 1 10162,'3'5'6683,"4"6"-3814,23 35-1273,-10-13-967,-2 1-1,-2 1 1,-1 0 0,-1 1 0,15 66 0,-27-93-659,-1-3-364,0 0-1,1 0 1,-2 1-1,1 10 0,-1-15 116,0 0 0,-1 0-1,1-1 1,-1 1-1,1 0 1,-1-1 0,1 1-1,-1 0 1,0-1 0,0 1-1,0-1 1,0 1 0,0-1-1,0 1 1,0-1-1,0 0 1,-1 0 0,1 1-1,0-1 1,-1 0 0,-1 1-1,-10 6-1275</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42.238"/>
    </inkml:context>
    <inkml:brush xml:id="br0">
      <inkml:brushProperty name="width" value="0.05" units="cm"/>
      <inkml:brushProperty name="height" value="0.05" units="cm"/>
      <inkml:brushProperty name="color" value="#FF0066"/>
    </inkml:brush>
  </inkml:definitions>
  <inkml:trace contextRef="#ctx0" brushRef="#br0">0 307 8098,'5'-18'1204,"-4"13"-864,0 1-1,0-1 0,1 1 0,-1-1 0,1 1 0,0 0 0,0 0 1,1 0-1,-1 0 0,1 0 0,-1 1 0,1-1 0,0 1 1,7-6-1,6-3 1316,1 0 0,24-12-1,-33 20-1149,0 0 0,1 1 0,-1 0 0,1 0 0,0 0-1,0 1 1,14-1 0,-21 3-459,0 1-1,-1-1 1,1 0-1,-1 1 1,1-1 0,0 1-1,-1-1 1,1 1 0,-1 0-1,1 0 1,-1 0-1,1 0 1,-1 0 0,0 0-1,0 0 1,1 0 0,-1 1-1,0-1 1,0 0-1,0 1 1,0-1 0,-1 1-1,1-1 1,0 1-1,0-1 1,-1 1 0,1-1-1,-1 1 1,0 0 0,1-1-1,-1 1 1,0 0-1,0 3 1,1 9-16,0 1 0,-3 28 0,1-30 48,0-2-199,0 34 249,1-43-253,0-1-1,0 1 1,0-1 0,0 1 0,0-1 0,1 1 0,-1-1 0,1 1-1,-1-1 1,1 1 0,-1-1 0,1 1 0,0-1 0,0 0 0,-1 0-1,1 1 1,0-1 0,0 0 0,1 0 0,-1 0 0,0 0 0,0 0 0,2 1-1,-2-2-87,0 0 0,0 0 0,0 1 0,0-1 0,0 0 0,-1 0 0,1-1 0,0 1 0,0 0 0,0 0 0,0 0 0,0-1 0,0 1 0,0 0 0,-1-1 0,1 1 0,0 0 0,0-1 0,0 1 0,-1-1 0,1 0 0,1 0 0,12-9-1152</inkml:trace>
  <inkml:trace contextRef="#ctx0" brushRef="#br0" timeOffset="1">222 0 7786,'-10'0'6481</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42.653"/>
    </inkml:context>
    <inkml:brush xml:id="br0">
      <inkml:brushProperty name="width" value="0.05" units="cm"/>
      <inkml:brushProperty name="height" value="0.05" units="cm"/>
      <inkml:brushProperty name="color" value="#FF0066"/>
    </inkml:brush>
  </inkml:definitions>
  <inkml:trace contextRef="#ctx0" brushRef="#br0">129 104 6025,'-43'-40'3939,"31"28"-2159,0 0 0,0 1 0,-25-15 0,37 25-1715,0 1 1,0 0-1,-1 0 0,1 0 1,0-1-1,0 1 1,-1 0-1,1 0 1,0 0-1,0 0 1,-1-1-1,1 1 1,0 0-1,-1 0 0,1 0 1,0 0-1,-1 0 1,1 0-1,0 0 1,-1 0-1,1 0 1,0 0-1,-1 0 0,1 0 1,0 0-1,-1 0 1,1 1-1,0-1 1,0 0-1,-1 0 1,1 0-1,0 0 1,-1 0-1,1 1 0,0-1 1,0 0-1,-1 0 1,1 1-1,0-1 1,0 0-1,0 0 1,-1 1-1,1-1 0,0 0 1,0 0-1,0 1 1,0-1-1,0 0 1,0 1-1,0-1 1,-1 0-1,1 1 1,0-1-1,0 0 0,0 1 1,0-1-1,0 0 1,0 1-1,1-1 1,-1 0-1,0 1 1,4 26 505,-3-19-178,23 163 1473,31 154-543,-53-316-1320,-1-4-1,0-1 1,0 1-1,1 0 0,-1-1 1,1 1-1,0-1 0,0 0 0,5 7 1,-7-11-3,0 0 0,0 0 0,0 0 0,0 0 0,1 0 0,-1 0 0,0 0 0,0 1-1,0-1 1,1 0 0,-1 0 0,0 0 0,0 0 0,0 0 0,1 0 0,-1 0 0,0 0 0,0 0 0,0 0 0,1 0 0,-1 0 0,0 0 0,0 0 0,0 0 0,1 0 0,-1 0 0,0 0 0,0 0 0,0-1 0,0 1 0,1 0 0,-1 0 0,0 0 0,0 0 0,0 0 0,0 0 0,1-1 0,-1 1 0,0 0 0,0 0 0,0 0 0,0 0-1,0-1 1,9-13 0,1-15-1,0-16-19,6-22-42,-14 62 57,0-1 1,0 0-1,1 1 0,0 0 1,-1 0-1,2 0 0,-1 0 1,6-7-1,-7 11 5,-1-1 0,1 1 0,0 0 0,-1 0 0,1 0 0,0 0 0,0 0 0,-1 0 0,1 0 0,0 1 0,0-1 0,0 1 0,0-1 0,0 1 0,0 0 0,0 0 0,0 0 0,0 0 0,0 0 0,0 0 0,0 0 0,0 1 0,0-1 0,0 1 0,0-1 0,0 1 0,-1 0 0,1 0 0,0 0 0,0 0 0,-1 0 0,3 2 0,-1-1 9,0 1-1,0-1 0,0 1 1,0 0-1,-1 0 0,1 0 0,-1 0 1,0 0-1,0 0 0,0 0 1,0 1-1,-1-1 0,1 1 1,-1-1-1,0 1 0,1 4 0,-2-1-8,0-1 0,0 1 0,0-1 0,-1 1 0,0-1 0,-1 1 0,1-1 0,-1 0 0,0 1 0,-1-1-1,1 0 1,-1 0 0,-1-1 0,1 1 0,-1-1 0,0 1 0,0-1 0,0 0 0,-1-1 0,0 1 0,1-1-1,-2 0 1,1 0 0,0 0 0,-1-1 0,0 0 0,0 0 0,0 0 0,-8 2 0,13-5-168,-1 0 1,1 1 0,0-1-1,0 0 1,0 0-1,0 1 1,-1-1-1,1 0 1,0 0 0,0 0-1,0 0 1,-1-1-1,1 1 1,0 0 0,0 0-1,0-1 1,0 1-1,0-1 1,-1 1-1,1-1 1,0 1 0,0-1-1,0 0 1,0 0-1,1 1 1,-1-1 0,0 0-1,0 0 1,0-1-1,-1-12-1056</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43.054"/>
    </inkml:context>
    <inkml:brush xml:id="br0">
      <inkml:brushProperty name="width" value="0.05" units="cm"/>
      <inkml:brushProperty name="height" value="0.05" units="cm"/>
      <inkml:brushProperty name="color" value="#FF0066"/>
    </inkml:brush>
  </inkml:definitions>
  <inkml:trace contextRef="#ctx0" brushRef="#br0">25 0 8162,'3'3'3182,"-3"-2"-2917,0-1 1,0 0-1,0 0 0,0 1 0,1-1 0,-1 0 1,0 1-1,0-1 0,0 1 0,0-1 0,0 0 1,0 1-1,0-1 0,0 0 0,-1 1 0,1-1 1,0 0-1,0 2 1061,-1-2-1061,-9 17 1414,2-3-448,6-7-879,0 0-1,0 0 1,1 0-1,0 0 1,1 0-1,-1 0 1,2 11-1,-1-17-335,0 1 0,0-1 1,0 1-1,0 0 0,0-1 0,0 1 0,1-1 1,-1 1-1,0-1 0,1 1 0,0-1 0,-1 0 0,1 1 1,0-1-1,-1 1 0,1-1 0,0 0 0,0 0 1,0 0-1,0 0 0,0 1 0,1-1 0,-1 0 1,0-1-1,0 1 0,1 0 0,-1 0 0,1-1 0,-1 1 1,0 0-1,1-1 0,-1 1 0,1-1 0,-1 0 1,1 0-1,-1 1 0,1-1 0,0 0 0,2-1 0,-2 1-5,0 0 0,0 0-1,0-1 1,0 1-1,-1-1 1,1 0-1,0 1 1,0-1-1,0 0 1,-1 0-1,1 0 1,0 0-1,-1-1 1,1 1-1,-1 0 1,1-1-1,-1 1 1,0-1-1,0 1 1,1-1-1,-1 1 1,0-1-1,0 0 1,-1 0 0,1 1-1,0-1 1,-1 0-1,1 0 1,-1 0-1,1 0 1,-1 0-1,0 0 1,0 0-1,0-3 1,0 2-172,-1 0 1,1-1-1,-1 1 0,0 0 1,0-1-1,0 1 1,0 0-1,0 0 1,-1 0-1,0 0 0,1 0 1,-1 0-1,0 1 1,0-1-1,-1 0 1,1 1-1,0 0 0,-1-1 1,-3-1-1,0 1-754,6 3 616,-1 0 0,0-1 0,0 1 0,0 0-1,1-1 1,-1 1 0,0-1 0,1 1 0,-1-1 0,0 1 0,1-1 0,-1 0 0,1 1 0,-1-1 0,1 0 0,-1 1 0,0-2 0,-3-8-1867</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43.687"/>
    </inkml:context>
    <inkml:brush xml:id="br0">
      <inkml:brushProperty name="width" value="0.05" units="cm"/>
      <inkml:brushProperty name="height" value="0.05" units="cm"/>
      <inkml:brushProperty name="color" value="#FF0066"/>
    </inkml:brush>
  </inkml:definitions>
  <inkml:trace contextRef="#ctx0" brushRef="#br0">160 237 8594,'0'0'286,"0"-1"1,1 0-1,-1 0 1,0 0-1,1 0 1,-1 0-1,0 0 1,0 1-1,0-1 1,0 0-1,0 0 1,0 0 0,0 0-1,0 0 1,0 0-1,0 0 1,-1 0-1,1 0 1,0 0-1,-1 1 1,1-1-1,0 0 1,-2-1-1,1 2-131,1-1 1,-1 1-1,0 0 1,0 0-1,0 0 0,1 0 1,-1 0-1,0 0 0,0 1 1,0-1-1,0 0 0,1 0 1,-1 0-1,0 1 0,0-1 1,1 0-1,-1 1 0,0-1 1,1 1-1,-2 0 0,-39 33 1681,30-22-1629,1 0 0,0 0 1,1 1-1,0 0 0,1 1 0,0 0 0,1 0 0,1 1 0,0-1 0,1 2 0,-4 16 0,9-31-204,0 0 0,-1 0-1,1 0 1,0 0 0,0 0 0,0 0 0,0 0-1,0 0 1,0 0 0,0 0 0,0 1 0,0-1-1,1 0 1,-1 0 0,0 0 0,1 0 0,-1 0-1,0 0 1,1 0 0,-1 0 0,1 0 0,1 1-1,-1-1-2,0-1 0,0 1 0,0-1-1,0 0 1,0 0 0,0 1 0,0-1-1,0 0 1,0 0 0,0 0 0,0 0-1,0 0 1,0 0 0,0 0 0,0 0-1,0 0 1,0-1 0,0 1 0,1-1-1,3-1 4,-1 0 0,1 0-1,-1 0 1,1-1-1,-1 1 1,0-1-1,0 0 1,5-6 0,-1-1 11,-1-1 1,0 0-1,0-1 1,-1 1 0,-1-1-1,0-1 1,-1 1-1,0-1 1,-1 1-1,4-25 1,-3-3 20,-2 0-1,-3-49 1,-4 33-19,4 52-13,0 0-1,0 0 0,0 0 1,0 0-1,-1 1 0,1-1 1,-1 0-1,0 1 1,0-1-1,-5-6 0,7 10 1,0 0-1,-1-1 0,1 1 0,0 0 0,0-1 1,-1 1-1,1 0 0,0 0 0,-1-1 0,1 1 1,0 0-1,-1 0 0,1 0 0,0 0 1,-1-1-1,1 1 0,0 0 0,-1 0 0,1 0 1,-1 0-1,1 0 0,0 0 0,-1 0 0,1 0 1,0 0-1,-1 0 0,1 0 0,-1 0 0,1 0 1,0 0-1,-1 0 0,1 1 0,0-1 1,-1 0-1,1 0 0,0 0 0,-1 0 0,1 1 1,-9 16 93,4 22 113,6-13 88,0 1 0,2-1 0,1 0-1,0-1 1,10 28 0,-13-50-267,0 0 0,0 0 0,0 0 0,0 0 0,1-1 0,0 1 0,-1 0 0,1-1 0,0 1 1,0-1-1,0 1 0,1-1 0,-1 0 0,0 0 0,1 0 0,0 0 0,-1 0 0,1-1 0,0 1 0,0-1 0,0 0 0,3 1 1,-3-1-20,0-1 0,0 0 1,-1 0-1,1-1 1,0 1-1,0 0 1,0-1-1,0 0 0,-1 0 1,1 0-1,0 0 1,-1 0-1,1 0 1,0-1-1,-1 1 0,0-1 1,1 1-1,-1-1 1,0 0-1,0 0 1,0 0-1,0-1 0,0 1 1,2-4-1,0-1 9,0 0 0,0 0 0,-1 0 0,4-11 1,-6 12-17,1 0 1,1 0-1,-1 0 1,1 1 0,0-1-1,0 1 1,7-9 0,-8 13-7,-1 0 1,0 0 0,0 0-1,1 1 1,-1-1-1,0 0 1,1 1 0,-1-1-1,0 1 1,1 0 0,-1-1-1,1 1 1,-1 0-1,1 0 1,-1 0 0,1 0-1,-1 0 1,1 0 0,2 1-1,34 10-35,-5-1 18,-28-11 49,-1 1 0,0 0 0,0-1-1,0 0 1,0 0 0,0 0 0,0 0 0,5-3 0,-7 3 7,1 0-1,0 0 0,0 0 1,-1 0-1,1 0 0,0 0 1,0 1-1,0-1 0,0 1 1,0 0-1,0 0 0,0 0 1,0 0-1,0 1 0,0-1 1,-1 1-1,1-1 1,4 3-1,-2 0 57,0 0 1,0 0-1,0 1 1,0 0-1,0 0 1,-1 0-1,1 0 1,-1 1-1,-1 0 1,1 0-1,0 0 1,-1 0-1,0 0 1,-1 1-1,1 0 1,-1-1-1,0 1 1,0 0-1,2 12 1,0 8-218,-1 1 1,-2 0 0,-1 32 0,0-55 84,-1 15-506,0 1 1,-2-1 0,0 0 0,-2 0-1,0 0 1,0 0 0,-2-1 0,-1 0-1,-9 18 1,-22 23 520</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44.839"/>
    </inkml:context>
    <inkml:brush xml:id="br0">
      <inkml:brushProperty name="width" value="0.05" units="cm"/>
      <inkml:brushProperty name="height" value="0.05" units="cm"/>
      <inkml:brushProperty name="color" value="#FF0066"/>
    </inkml:brush>
  </inkml:definitions>
  <inkml:trace contextRef="#ctx0" brushRef="#br0">143 18 5609,'-2'-1'471,"1"-1"-1,-1 0 1,1 1-1,-1 0 0,0-1 1,0 1-1,1 0 1,-1 0-1,0 0 1,0 0-1,0 0 0,0 0 1,0 1-1,0-1 1,0 1-1,-1-1 1,1 1-1,0 0 0,-4 0 1,3 1-274,0 0 0,0 0 0,0 0 0,1 0 0,-1 0 0,0 1 0,1-1 0,-1 1 0,1 0 0,-1 0 0,1 0 0,0 0 0,-4 5 0,2-3-93,1 0-1,0 0 1,0 0 0,0 0-1,0 1 1,1-1 0,0 1 0,0 0-1,0-1 1,0 1 0,1 0 0,0 0-1,0 0 1,0 0 0,1 1-1,-1-1 1,1 0 0,0 0 0,1 0-1,0 0 1,-1 0 0,1 0 0,3 8-1,4 6 70,0 1-1,2-1 1,0-1-1,21 28 1,-19-28 1,0 1 0,16 34 0,-26-47-160,-1 1 0,0-1 0,0 1 0,0-1 0,0 1 0,-1-1 0,0 1 0,-1-1 0,0 1 1,0-1-1,0 1 0,0-1 0,-1 0 0,0 1 0,-1-1 0,1 0 0,-8 11 0,8-13-10,0 0 1,-1-1-1,1 1 1,-1-1-1,0 1 0,0-1 1,0 0-1,0 0 1,0 0-1,-1 0 0,0-1 1,1 1-1,-1-1 1,0 0-1,0 0 0,0-1 1,0 1-1,-1-1 1,1 0-1,0 0 0,-1 0 1,1-1-1,0 1 0,-1-1 1,1 0-1,-1 0 1,-5-2-1,9 2-3,-1 0-1,1 0 1,0 0-1,0-1 1,-1 1 0,1-1-1,0 1 1,0-1-1,0 1 1,0-1 0,-1 0-1,1 1 1,0-1-1,0 0 1,0 0-1,1 0 1,-1 0 0,0 0-1,0 0 1,0 0-1,1 0 1,-1 0 0,0 0-1,1 0 1,-1-1-1,1 1 1,-1 0 0,1 0-1,0-1 1,0 1-1,-1 0 1,1 0-1,0-1 1,0 1 0,0 0-1,0-1 1,1 1-1,-1 0 1,0 0 0,1-1-1,-1 1 1,0 0-1,1 0 1,-1 0 0,1-1-1,0 1 1,-1 0-1,2-2 1,3-5 15,0 0 0,0 1-1,1-1 1,0 1 0,10-10 0,20-14 146,63-41-1,-58 44 46,48-42-1,-81 63-151,5-5 30,0 0 0,-1-1 0,14-18 0,-24 28-52,0 1 1,-1-1-1,1 1 0,0-1 0,-1 0 0,1 0 0,-1 0 0,0 0 0,0 0 1,0 0-1,0 0 0,-1 0 0,1 0 0,-1-1 0,0 1 0,0 0 0,0 0 1,0 0-1,-1-1 0,1 1 0,-1 0 0,0 0 0,0 0 0,0 0 0,-1-3 1,1 5-28,1 0 0,-1 0 1,1 0-1,-1 0 1,0 1-1,1-1 1,-1 0-1,0 0 1,1 1-1,-1-1 1,0 1-1,0-1 0,0 0 1,1 1-1,-1-1 1,0 1-1,0 0 1,0-1-1,0 1 1,0 0-1,0 0 1,0-1-1,0 1 1,0 0-1,0 0 0,-2 0 1,1 1-5,0 0-1,0-1 1,0 1 0,0 0 0,0 0-1,0 0 1,0 0 0,0 0-1,0 1 1,0-1 0,-2 3 0,0 0 2,0 0 1,0 0 0,1 1 0,-1-1 0,1 1 0,0 0 0,1 0-1,-5 10 1,6-11 2,1 1 1,-1-1-1,1 1 0,0-1 1,1 0-1,-1 1 0,1-1 0,-1 0 1,1 1-1,1-1 0,-1 0 1,0 0-1,1 0 0,0 0 0,0 0 1,0 0-1,1 0 0,-1-1 1,1 1-1,0-1 0,0 0 0,0 0 1,0 0-1,1 0 0,6 4 1,-3-2-10,0-1 0,-1 0 1,1-1-1,1 1 1,-1-1-1,0-1 1,1 1-1,-1-1 1,1-1-1,0 1 1,0-1-1,0-1 1,14 0-1,-8-2-46,-1-1-1,0 0 0,0-2 1,0 1-1,0-1 0,-1-1 0,1 0 1,-2-1-1,1 0 0,-1-1 1,12-10-1,-16 12 35,0 0 0,0-1-1,0 0 1,-1 0 0,0-1-1,-1 1 1,1-1 0,-2 0 0,1-1-1,-1 1 1,0-1 0,-1 0 0,0 0-1,0 0 1,-1 0 0,2-18-1,-3 25 21,-1 0 0,0 0-1,0 0 1,-1-1-1,1 1 1,0 0-1,-1 0 1,1 0 0,-1 0-1,1 0 1,-1 0-1,-2-3 1,3 4-3,-1 1 1,1-1-1,-1 0 1,0 1-1,1-1 0,-1 1 1,1 0-1,-1-1 1,0 1-1,1-1 1,-1 1-1,0 0 0,1 0 1,-1-1-1,0 1 1,0 0-1,1 0 1,-1 0-1,0 0 0,0 0 1,1 0-1,-1 0 1,-1 0-1,-2 1 7,1 0 0,0 0-1,0 1 1,0-1 0,0 1 0,0 0 0,1-1-1,-1 1 1,0 0 0,1 1 0,0-1-1,-1 0 1,1 1 0,-2 2 0,1 0 25,-1 0-1,1 0 1,1 1 0,-1-1-1,1 0 1,0 1 0,0 0 0,1-1-1,-1 1 1,1 0 0,0 0-1,1 6 1,0-10-29,0 0 1,0 0-1,0 0 1,0 0-1,0 0 0,1 0 1,-1 0-1,1 0 1,0 0-1,-1 0 0,1-1 1,0 1-1,0 0 0,0 0 1,0-1-1,1 1 1,-1-1-1,0 1 0,1-1 1,-1 1-1,1-1 0,-1 0 1,1 0-1,-1 0 1,1 0-1,0 0 0,0 0 1,0 0-1,-1 0 1,1-1-1,0 1 0,0-1 1,0 1-1,0-1 0,0 0 1,0 0-1,0 0 1,3 0-1,1-1-9,0 0 0,-1 0 0,1 0 0,-1-1 0,1 0 0,-1 0 0,0 0 0,0-1 0,0 0 0,0 0 0,0 0 0,0 0 0,-1-1 0,0 0 0,1 0 0,3-5 0,17-13 15,-25 21-12,1 1 0,0 0 0,-1-1 0,1 1 0,-1 0 0,1 0 0,0-1 0,-1 1 0,1 0-1,-1 0 1,1 0 0,0 0 0,-1 0 0,1 0 0,0 0 0,-1 0 0,1 0 0,-1 0 0,1 0 0,0 0-1,-1 1 1,1-1 0,0 0 0,-1 0 0,1 1 0,-1-1 0,1 0 0,-1 1 0,1-1 0,-1 0 0,1 1 0,-1-1-1,1 1 1,-1-1 0,0 1 0,1-1 0,-1 1 0,0-1 0,1 1 0,-1 1 0,16 29-19,-13-24 23,16 42 178,-1 0 1,-3 1-1,-2 1 1,-2 1-1,4 56 1,-11-69-206,12 58 0,-12-88-289,-1-8-1301,0-20-2991,1-20 2431,4-34 986</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46.209"/>
    </inkml:context>
    <inkml:brush xml:id="br0">
      <inkml:brushProperty name="width" value="0.05" units="cm"/>
      <inkml:brushProperty name="height" value="0.05" units="cm"/>
      <inkml:brushProperty name="color" value="#FF0066"/>
    </inkml:brush>
  </inkml:definitions>
  <inkml:trace contextRef="#ctx0" brushRef="#br0">0 530 5241,'8'-15'3336,"9"-11"2032,-4 10 4939,-12 20-9100,-1 8-903,0-10-281,0 0 0,0 1 0,0-1 0,0 1 0,1-1-1,-1 0 1,0 1 0,1-1 0,0 0 0,0 1 0,-1-1 0,1 0 0,1 0-1,-1 0 1,0 0 0,0 0 0,1 0 0,-1 0 0,1 0 0,0 0-1,0-1 1,-1 1 0,1-1 0,0 1 0,0-1 0,0 0 0,0 0 0,1 1-1,-1-2 1,0 1 0,5 1 0,42 13-12,-47-15-10,1 0 1,-1 0 0,0-1 0,1 1 0,-1 0 0,1-1-1,-1 0 1,0 1 0,1-1 0,-1 0 0,0 0-1,0 0 1,1-1 0,-1 1 0,0 0 0,0-1-1,-1 1 1,1-1 0,0 0 0,0 0 0,1-2 0,1-1 0,1-1 1,-1 0 0,-1-1 0,1 1 0,2-8 0,1-2-13,0 0 1,-1 1 0,4-19 0,40 32-142,-44 0 155,0 1 0,1-1 0,-1 0 0,0 0 0,0-1 1,-1 1-1,10-7 0,-12 7 5,0 0 0,0 0 0,-1-1 0,1 1 0,-1 0 0,0-1 0,0 0 1,0 1-1,0-1 0,0 0 0,-1 0 0,1 0 0,-1 0 0,0-1 0,0 1 0,0 0 0,0-1 0,0 1 1,-1-4-1,1 1 12,-1 0 1,0 1 0,-1-1-1,1 0 1,-3-9-1,3 14-20,0 0-1,0 0 0,-1 0 1,1-1-1,0 1 0,-1 0 0,1 0 1,-1 0-1,1 0 0,-1 0 1,0 0-1,0 0 0,1 0 1,-1 0-1,0 1 0,0-1 0,0 0 1,0 0-1,0 1 0,0-1 1,0 0-1,0 1 0,0-1 0,0 1 1,0-1-1,0 1 0,0 0 1,0 0-1,0-1 0,-1 1 1,1 0-1,0 0 0,0 0 0,-3 0 1,3 1-6,-1 0 0,0 0 1,1 0-1,-1 1 1,1-1-1,0 0 0,-1 1 1,1-1-1,0 0 0,0 1 1,0 0-1,0-1 0,0 1 1,0 0-1,0-1 1,1 1-1,-1 0 0,0 0 1,1 0-1,0 0 0,-1-1 1,1 1-1,0 3 1,-1-2 3,1 1 1,-1 0-1,1 0 1,0 0-1,0 0 1,0 0-1,0-1 1,1 1 0,0 0-1,2 6 1,-2-8 1,1 0 0,-1-1 1,1 1-1,0-1 0,0 1 1,-1-1-1,1 0 0,0 0 0,1 0 1,-1 0-1,0 0 0,0 0 1,0 0-1,0-1 0,1 1 1,-1-1-1,0 0 0,1 1 1,-1-1-1,0 0 0,0 0 0,1-1 1,4 0-1,7-1 112,0-1 1,22-8-1,-25 8 53,-2 0-16,12-3 321,1-1 0,23-12 0,-39 16-430,-1 0 1,1 0-1,-1 0 1,0-1-1,0 0 1,0 0-1,0-1 1,-1 1-1,0-1 0,0 0 1,0 0-1,4-8 1,4-5-29,-9 15-15,-1 0 0,0-1 1,0 1-1,0 0 0,0 0 0,-1-1 0,3-6 1,-4 10-31,1 0 0,-1 0 0,1 1 0,-1-1 0,1 0 0,-1 0 0,1 0 0,-1 0 0,1 1 0,-1-1 0,1 0 0,-1 0 0,1 0 0,-1 0 0,1 0 0,-1 0 0,1 0 0,-1-1 0,1 1 0,-1 0 0,0 0 0,1 0 0,-1 0 0,1-1 0,-1 1 0,1 0 0,-1 0 0,1-1 0,-1 1 0,0 0 0,1-1 0,-1 1 39,0-1 0,0 1 0,-1 0 0,1 0 0,0 0 0,0 0 0,0 0 0,0 0-1,-1 0 1,1 0 0,0-1 0,0 1 0,0 0 0,0 0 0,-1 0 0,1 0 0,0-1 0,0 1-1,0 0 1,0 0 0,0 0 0,0-1 0,0 1 0,0 0 0,-1 0 0,1 0 0,0-1-1,0 1 1,0 0 0,0 0 0,0 0 0,0-1 0,0 1 0,0 0 0,0 0 0,0-1 0,1 1-1,-1 0 1,0 0 0,0 0 0,0-1 0,0 1 0,0 0 0,0 0 0,0 0 0,0 0 0,1-1-1,-2 2-7,-1 0-1,1 0 0,0 0 1,0 0-1,0 0 0,0 1 0,0-1 1,0 0-1,0 1 0,0-1 0,0 0 1,1 1-1,-2 2 0,1-1 1,-4 6-2,0 1-1,0 0 1,1 1-1,-3 11 1,6-16 0,0-4 3,0 0-1,0 0 1,1 0-1,-1 0 0,1 0 1,0 0-1,0 0 1,0 0-1,0 0 1,0 0-1,0 1 1,0-1-1,0 0 1,1 0-1,-1 0 1,1 0-1,0 0 1,0 0-1,0 0 0,-1-1 1,2 1-1,-1 0 1,0 0-1,0-1 1,0 1-1,1-1 1,-1 1-1,1-1 1,-1 1-1,1-1 1,0 0-1,0 0 1,-1 0-1,1 0 1,0 0-1,0 0 0,0 0 1,0-1-1,0 1 1,0-1-1,4 1 1,3 0 1,-1 0 0,1 0 0,-1-1 0,0 0 1,1-1-1,-1 1 0,1-2 0,10-2 0,-9 0 8,0 0 0,0-1-1,-1 0 1,1 0 0,-1-1 0,-1 0 0,1-1-1,-1 0 1,0 0 0,-1-1 0,1 0-1,7-12 1,-1 0 104,-1 0 0,-1-1 0,-1-1 0,12-32 0,-17 21-10,-6 33-99,0-1-1,0 0 1,0 1 0,0-1-1,0 0 1,0 1 0,0-1-1,0 1 1,0-1 0,0 0 0,0 1-1,-1-1 1,1 0 0,0 1-1,0-1 1,-1 1 0,1-1-1,0 1 1,-1-1 0,1 0-1,0 1 1,-1 0 0,1-1 0,-1 1-1,1-1 1,-1 1 0,1-1-1,-1 1 1,1 0 0,-1-1-1,1 1 1,-1 0 0,0 0-1,1 0 1,-1-1 0,0 1 0,1 0-1,-1 0 1,-1 0 0,1 0 5,0 1 0,0 0 0,-1-1 0,1 1 1,0 0-1,0 0 0,0 0 0,0 0 0,0 0 0,0 0 1,0 0-1,0 0 0,1 0 0,-1 0 0,0 0 1,0 0-1,1 1 0,-1 1 0,-10 26 31,9-24-38,1 1 1,0-1-1,0 1 0,0 0 0,1 0 0,0-1 0,0 1 1,0 0-1,1 0 0,1 9 0,-1-13-2,0 0 0,0 0 0,0 0-1,1-1 1,-1 1 0,0 0 0,1 0-1,-1-1 1,1 1 0,0-1 0,-1 1 0,1-1-1,0 0 1,0 0 0,0 0 0,0 0 0,0 0-1,0 0 1,0 0 0,0 0 0,0-1 0,0 1-1,0-1 1,1 0 0,-1 0 0,0 0-1,0 0 1,0 0 0,1 0 0,3-1 0,2 0 2,0-1 1,0 0 0,0 0-1,-1 0 1,1-1-1,0 0 1,-1-1 0,0 0-1,0 0 1,11-9-1,10-9 41,29-30-1,-11 9 166,-36 34-57,2 0 1,-1 1-1,21-12 0,-28 18-91,0 0 0,1 0 0,-1 1-1,0-1 1,1 1 0,-1 0 0,1 0-1,0 1 1,-1-1 0,1 1 0,0 0-1,-1 0 1,1 1 0,8 1 0,-12-2-50,-1 0 0,1 1 0,0-1 0,0 0 0,0 0 0,0 1 0,-1-1 0,1 0 0,0 1 0,0-1 0,-1 1 0,1-1 0,0 1 0,-1-1 0,1 1 0,-1 0 0,1-1 0,0 1 0,-1 0 0,0-1 0,1 1 0,-1 0 0,1 0 0,-1 0 0,0-1 0,1 2 0,-1 0-1,0-1 1,0 1-1,0 0 1,-1-1-1,1 1 1,0-1-1,-1 1 1,1-1-1,-1 1 1,0 0-1,1-1 1,-1 0-1,-1 2 1,-4 7 14,-1-1 0,0-1 0,-11 11-1,11-13 8,0 3-120,-4 3 156,-1 0 0,-24 19 0,34-29-173,0 0 1,-1 0-1,0-1 1,1 1-1,-1-1 0,0 1 1,0-1-1,1 0 1,-1 0-1,0 0 1,0-1-1,0 1 0,0-1 1,-1 1-1,1-1 1,0 0-1,0 0 1,0 0-1,0-1 0,0 1 1,0-1-1,-4-1 1,6 1-118,0 0 0,-1-1 1,1 1-1,0 0 0,0-1 0,0 1 1,1-1-1,-1 1 0,0-1 1,0 1-1,1-1 0,-1 0 0,1 1 1,0-1-1,-1 0 0,1 0 1,0 1-1,0-1 0,0 0 0,0 1 1,0-1-1,1 0 0,-1 0 1,0 1-1,1-1 0,-1 0 0,2-1 1,10-34-1189</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46.713"/>
    </inkml:context>
    <inkml:brush xml:id="br0">
      <inkml:brushProperty name="width" value="0.05" units="cm"/>
      <inkml:brushProperty name="height" value="0.05" units="cm"/>
      <inkml:brushProperty name="color" value="#FF0066"/>
    </inkml:brush>
  </inkml:definitions>
  <inkml:trace contextRef="#ctx0" brushRef="#br0">1 34 18012,'8'9'7593,"0"-2"-4736,-7-4-913,6-3-1303,-7-11-553,8-5-680,-2-9 439</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5:46.701"/>
    </inkml:context>
    <inkml:brush xml:id="br0">
      <inkml:brushProperty name="width" value="0.05" units="cm"/>
      <inkml:brushProperty name="height" value="0.05" units="cm"/>
      <inkml:brushProperty name="color" value="#FF0066"/>
    </inkml:brush>
  </inkml:definitions>
  <inkml:trace contextRef="#ctx0" brushRef="#br0">18 27 8234,'-17'-26'4063,"28"55"2576,30 51-3248,13 33-1044,-48-100-2254,-2 0 1,0 0-1,0 0 0,-1 1 0,-1 0 1,1 22-1,-3-36-115,0 0 1,0 0 0,0 0-1,0 1 1,0-1-1,1 0 1,-1 0 0,0 0-1,0 0 1,0 0-1,0 1 1,0-1 0,0 0-1,0 0 1,0 0-1,0 0 1,0 1 0,0-1-1,0 0 1,0 0-1,0 0 1,0 0 0,0 1-1,-1-1 1,1 0-1,0 0 1,0 0 0,0 0-1,0 0 1,0 1-1,0-1 1,0 0 0,0 0-1,-1 0 1,1 0-1,0 0 1,0 0 0,0 0-1,0 1 1,0-1 0,0 0-1,-1 0 1,1 0-1,0 0 1,0 0 0,0 0-1,0 0 1,-1 0-1,1 0 1,0 0 0,0 0-1,0 0 1</inkml:trace>
  <inkml:trace contextRef="#ctx0" brushRef="#br0" timeOffset="1">165 220 11186,'37'-35'4737,"-41"35"-2680,3 5-1241,-2-8-1024</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59.020"/>
    </inkml:context>
    <inkml:brush xml:id="br0">
      <inkml:brushProperty name="width" value="0.05" units="cm"/>
      <inkml:brushProperty name="height" value="0.05" units="cm"/>
      <inkml:brushProperty name="color" value="#FF0066"/>
    </inkml:brush>
  </inkml:definitions>
  <inkml:trace contextRef="#ctx0" brushRef="#br0">56 40 8306,'-40'-34'3328,"40"33"-3264,-1 1 0,1 0 0,0 0 0,0-1 0,0 1-1,0 0 1,-1 0 0,1-1 0,0 1 0,0 0-1,-1 0 1,1-1 0,0 1 0,0 0 0,-1 0 0,1 0-1,0 0 1,-1-1 0,1 1 0,0 0 0,-1 0-1,1 0 1,0 0 0,0 0 0,-1 0 0,1 0-1,0 0 1,-1 0 0,1 0 0,0 0 0,-1 0 0,1 0-1,0 0 1,-1 0 0,1 0 0,0 0 0,-1 1-1,1-1 1,0 0 0,-1 0 0,1 0 0,0 0 0,0 1-1,-1-1 1,1 0 0,0 0 0,0 1 0,-1-1-1,1 0 1,0 0 0,0 1 0,0-1 0,-1 1-1,1 15 950,0-15-684,2 34 1057,2 0 1,9 35-1,0-19-815,2-1 1,25 55-1,-30-82-462,2 1 0,0-2 0,2 0-1,27 36 1,-34-50-420,0 0 0,0-1 1,0 0-1,1 0 0,0-1 0,0 0 0,1 0 0,0-1 0,0 0 0,0 0 0,0-1 1,1 0-1,0-1 0,20 4 0,9-5-717</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4:59.878"/>
    </inkml:context>
    <inkml:brush xml:id="br0">
      <inkml:brushProperty name="width" value="0.05" units="cm"/>
      <inkml:brushProperty name="height" value="0.05" units="cm"/>
      <inkml:brushProperty name="color" value="#FF0066"/>
    </inkml:brush>
  </inkml:definitions>
  <inkml:trace contextRef="#ctx0" brushRef="#br0">83 1 8274,'-71'12'3302,"62"-8"3498,6 2-4197,10 13-3141,-1-4 1259,15 49 59,-8-20-269,3 0 0,28 58-1,-28-81-749,-6-14-1456,-10-7 1577,0 0-1,1 0 0,-1 0 0,0 0 0,0 0 0,0 0 1,1 0-1,-1-1 0,0 1 0,0 0 0,0 0 0,0 0 1,1 0-1,-1 0 0,0 0 0,0 0 0,0-1 0,0 1 1,1 0-1,-1 0 0,0 0 0,0 0 0,0-1 0,0 1 1,0 0-1,0 0 0,0 0 0,0 0 0,0-1 0,1 1 1,-1 0-1,0 0 0,0 0 0,0-1 0,0 1 0,0 0 0,0 0 1,0-1-1,0 1 0,0 0 0,-1 0 0,1 0 0,0-1 1,0 1-1,0-4-791</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00.296"/>
    </inkml:context>
    <inkml:brush xml:id="br0">
      <inkml:brushProperty name="width" value="0.05" units="cm"/>
      <inkml:brushProperty name="height" value="0.05" units="cm"/>
      <inkml:brushProperty name="color" value="#FF0066"/>
    </inkml:brush>
  </inkml:definitions>
  <inkml:trace contextRef="#ctx0" brushRef="#br0">6 0 7722,'-3'44'9519,"2"-33"-9142,0-1 0,1 1-1,0 0 1,0-1 0,3 14 0,-1-15-188,0 0 1,1 1-1,0-1 1,1 0-1,0-1 1,1 1 0,-1-1-1,1 1 1,11 11-1,-14-17-153,0-1-1,0 1 0,1-1 1,-1 0-1,1 0 0,0 0 1,-1 0-1,1 0 0,0-1 1,0 1-1,0-1 0,0 0 1,0 0-1,1 0 0,-1 0 1,0-1-1,0 1 0,1-1 1,-1 0-1,0 0 0,1 0 1,-1 0-1,0 0 0,0-1 1,1 1-1,-1-1 0,0 0 1,0 0-1,0-1 0,0 1 1,0 0-1,3-3 0,-3 3-25,0-1 0,0 0 0,-1 1 0,1-1 0,0 0-1,-1-1 1,0 1 0,1 0 0,-1-1 0,0 1-1,0-1 1,0 0 0,-1 0 0,1 0 0,-1 1-1,0-1 1,1-1 0,-1 1 0,0 0 0,-1 0 0,1 0-1,-1 0 1,1-1 0,-1 1 0,0 0 0,0-1-1,0 1 1,-1 0 0,1 0 0,-1-1 0,0 1-1,0 0 1,0 0 0,0 0 0,0 0 0,-4-5-1,1-1 6,-1 1 0,-1 0-1,1 0 1,-1 1-1,0 0 1,-1 0-1,0 0 1,0 1-1,-1 0 1,1 0-1,-14-7 1,14 10-29,0 0 1,0 0-1,-1 1 0,1 0 1,-15-1-1,-8-3-1215,36 1-3251,-6 4 3525</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00.687"/>
    </inkml:context>
    <inkml:brush xml:id="br0">
      <inkml:brushProperty name="width" value="0.05" units="cm"/>
      <inkml:brushProperty name="height" value="0.05" units="cm"/>
      <inkml:brushProperty name="color" value="#FF0066"/>
    </inkml:brush>
  </inkml:definitions>
  <inkml:trace contextRef="#ctx0" brushRef="#br0">20 0 8922,'-14'59'10324,"11"-38"-9572,2 1 0,0-1 0,1 1 0,6 38 0,7-16-226,-12-42-538,0 0 0,0 0 0,0 0 1,0 0-1,0-1 0,0 1 0,1 0 0,-1-1 1,1 1-1,-1-1 0,1 1 0,-1-1 0,1 1 1,0-1-1,0 0 0,0 0 0,0 0 0,4 1 1,-5-2-91,0 0 0,0-1 0,0 1 0,0-1 0,0 1 0,0-1 0,0 1 0,-1-1 0,1 1 0,0-1 0,0 0 0,0 0 0,0 1 0,-1-1 0,1 0 0,0 0 0,-1 0 0,1 0 0,-1 0 0,1 0 0,-1 0 0,1 0 0,-1 0 0,1-2 0,11-35-3134,-9 30 2295,5-20-269</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01.099"/>
    </inkml:context>
    <inkml:brush xml:id="br0">
      <inkml:brushProperty name="width" value="0.05" units="cm"/>
      <inkml:brushProperty name="height" value="0.05" units="cm"/>
      <inkml:brushProperty name="color" value="#FF0066"/>
    </inkml:brush>
  </inkml:definitions>
  <inkml:trace contextRef="#ctx0" brushRef="#br0">12 1 8482,'-7'9'3617,"7"9"-1745,-5-1-80,5 7-127,0 1-145,4 5-376,5 3-200,-3 2-207,2 1-89,2-6-288,-9-1-72,7-5-176,-3-4-56,3-2-528,3-9-400,6-11-1489,12-13 1409</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01.765"/>
    </inkml:context>
    <inkml:brush xml:id="br0">
      <inkml:brushProperty name="width" value="0.05" units="cm"/>
      <inkml:brushProperty name="height" value="0.05" units="cm"/>
      <inkml:brushProperty name="color" value="#FF0066"/>
    </inkml:brush>
  </inkml:definitions>
  <inkml:trace contextRef="#ctx0" brushRef="#br0">180 361 5713,'-9'-20'4118,"8"16"-3558,-1 0-1,1 0 1,-1 0-1,0 1 1,0-1-1,-1 0 1,1 1 0,-1 0-1,1-1 1,-1 1-1,0 0 1,0 0 0,-5-3-1,6 6-445,1 0 0,-1-1 0,0 1 0,1 0 0,-1 0 0,1 0 0,-1 1 0,0-1 0,1 0 0,-1 1 0,1-1 0,-1 1 0,1-1 0,-1 1 0,1 0 0,-1-1 0,1 1 0,0 0 0,-1 0 1,1 0-1,0 0 0,0 0 0,0 0 0,-1 1 0,0 1 0,-25 35 579,25-35-590,-8 14 54,0 1 0,2 1 1,0-1-1,1 1 0,1 0 0,1 1 0,1 0 1,-3 23-1,7-41-155,0-1-1,0 1 1,0-1 0,-1 1 0,1-1 0,1 1-1,-1-1 1,0 1 0,0-1 0,0 1-1,1-1 1,-1 1 0,1-1 0,-1 0 0,1 1-1,0-1 1,-1 0 0,1 1 0,0-1-1,0 0 1,0 0 0,0 0 0,0 0 0,0 0-1,0 0 1,0 0 0,1 0 0,-1 0-1,0 0 1,1-1 0,-1 1 0,0-1 0,1 1-1,-1-1 1,1 1 0,-1-1 0,1 0-1,1 1 1,1-1 0,0 0-1,0-1 0,0 1 0,0-1 0,-1 0 1,1 0-1,0 0 0,-1 0 0,1 0 1,0-1-1,-1 0 0,0 0 0,5-3 1,0-2 3,-1 1 0,-1-2 1,1 1-1,-1-1 0,0 0 1,-1 0-1,0-1 0,0 1 1,5-15-1,3-11 19,10-42 1,-21 69-22,7-30 2,-1 1 0,5-54-1,-12 74-7,0 0-1,-2 0 0,1 0 0,-2 0 0,0 0 0,-1 0 1,-1 0-1,-6-19 0,9 33 3,0 0 1,0-1 0,0 1-1,-1 0 1,1 0-1,-1 0 1,1 0-1,-1 0 1,0 0-1,0 0 1,-2-2-1,3 4 1,1 0 0,0 0-1,-1-1 1,1 1-1,-1 0 1,1 0 0,-1 0-1,1 0 1,0 0-1,-1 0 1,1 0 0,-1-1-1,1 1 1,-1 0 0,1 1-1,-1-1 1,1 0-1,0 0 1,-1 0 0,1 0-1,-1 0 1,1 0-1,-1 0 1,1 1 0,-1-1-1,0 1 0,1 0 1,-1 0-1,0 0 0,0 0 0,1 0 0,-1 0 1,0 0-1,1 0 0,-1 0 0,1 0 0,0 0 0,-1 0 1,1 0-1,-1 2 0,-2 17 74,0-1-1,1 1 1,1 0 0,1 0 0,1 0-1,0 0 1,2 0 0,0 0-1,1 0 1,1-1 0,1 0 0,1 0-1,0 0 1,12 19 0,-15-30-46,1-1-1,0 0 1,0-1 0,1 1 0,0-1-1,0 0 1,0 0 0,14 8 0,-17-12-26,-1 0 0,1-1 0,0 1 0,0-1 0,0 0 0,0 0 0,0 0 1,0 0-1,0 0 0,0-1 0,0 1 0,0-1 0,0 0 0,0 0 0,1 0 0,-1-1 0,0 1 1,0-1-1,0 1 0,0-1 0,0 0 0,0 0 0,0-1 0,0 1 0,-1 0 0,6-4 1,-2 0 0,-1 1 1,1-1 0,-1 0 0,0-1 0,-1 1 0,1-1 0,-1 0 0,0 0 0,0 0-1,-1 0 1,0-1 0,0 0 0,3-9 0,-2-4 14,0 0 0,-1-1 0,1-26 0,-3 28-1,0 26-10,1 0 1,-1 0 0,2 0-1,-1 0 1,1 0 0,0-1-1,7 12 1,-8-13-30,1 0 0,0 0 0,0-1-1,0 1 1,0-1 0,1 0 0,0 0 0,0 0 0,0 0 0,0-1 0,1 0 0,-1 0-1,1 0 1,6 3 0,-9-6-160,0 1-1,0-1 1,0 1 0,0-1-1,0 0 1,0 0-1,0 0 1,0 0 0,0 0-1,0 0 1,0-1-1,0 1 1,0-1 0,0 1-1,-1-1 1,1 0-1,0 0 1,0 0 0,0 0-1,-1 0 1,1 0-1,1-1 1,7-13-956</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02.151"/>
    </inkml:context>
    <inkml:brush xml:id="br0">
      <inkml:brushProperty name="width" value="0.05" units="cm"/>
      <inkml:brushProperty name="height" value="0.05" units="cm"/>
      <inkml:brushProperty name="color" value="#FF0066"/>
    </inkml:brush>
  </inkml:definitions>
  <inkml:trace contextRef="#ctx0" brushRef="#br0">19 28 10322,'-13'6'4281,"7"-1"-2681,14-7-871,8-1-481,8-5-1081,4-6-487,2 3 720</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02.521"/>
    </inkml:context>
    <inkml:brush xml:id="br0">
      <inkml:brushProperty name="width" value="0.05" units="cm"/>
      <inkml:brushProperty name="height" value="0.05" units="cm"/>
      <inkml:brushProperty name="color" value="#FF0066"/>
    </inkml:brush>
  </inkml:definitions>
  <inkml:trace contextRef="#ctx0" brushRef="#br0">102 0 9082,'-4'6'522,"1"0"1,0 0-1,0 0 1,0 0-1,1 1 0,0-1 1,0 1-1,0-1 1,1 1-1,0 0 1,1 0-1,-1-1 0,1 1 1,0 0-1,1 0 1,0-1-1,0 1 1,0 0-1,5 11 0,3 5-128,2 1-1,0-2 1,2 0-1,16 22 1,-12-17-7,18 35-1,-28-47-444,0 1-1,-2 0 0,8 29 1,-10-4-3390</inkml:trace>
  <inkml:trace contextRef="#ctx0" brushRef="#br0" timeOffset="1">1 457 10202,'12'2'4049,"15"-10"-2801,8 0-303,5-11-433,-1 2-208,-2-7-1152,2-3-489,4 7 761</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02.954"/>
    </inkml:context>
    <inkml:brush xml:id="br0">
      <inkml:brushProperty name="width" value="0.05" units="cm"/>
      <inkml:brushProperty name="height" value="0.05" units="cm"/>
      <inkml:brushProperty name="color" value="#FF0066"/>
    </inkml:brush>
  </inkml:definitions>
  <inkml:trace contextRef="#ctx0" brushRef="#br0">16 1 9626,'-6'17'4345,"4"9"-1880,2 2-353,8 7-576,7 1-223,4 1-473,4 7-160,1 2-304,0 0-144,-5 0-176,0-4-56,-7-4-24,-2-5-88,-2-6-456,-2-6-232,-6-10-1201,-3-3-279,-2-5 1400</inkml:trace>
  <inkml:trace contextRef="#ctx0" brushRef="#br0" timeOffset="1">97 463 10746,'-97'-44'4865,"107"37"-2312,17-7-1161,5-3-496,7-9-279,-1 3-313,-5-4-232</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04.907"/>
    </inkml:context>
    <inkml:brush xml:id="br0">
      <inkml:brushProperty name="width" value="0.05" units="cm"/>
      <inkml:brushProperty name="height" value="0.05" units="cm"/>
      <inkml:brushProperty name="color" value="#FF0066"/>
    </inkml:brush>
  </inkml:definitions>
  <inkml:trace contextRef="#ctx0" brushRef="#br0">174 537 9010,'-30'37'3451,"30"-36"-3311,0-1 0,-1 1 0,1 0 0,-1-1 0,1 1 0,0-1 0,-1 1 0,1 0-1,0-1 1,0 1 0,0 0 0,0-1 0,-1 1 0,1 0 0,0-1 0,0 1 0,0 0 0,0-1-1,0 1 1,1 0 0,-1-1 0,0 1 0,0 0 0,0-1 0,1 1 0,-1 0 0,0-1 0,1 1-1,-1-1 1,0 1 0,1 0 0,-1-1 0,1 1 0,0 0 16,-1-1 0,1 1 1,-1-1-1,0 0 0,1 1 0,-1-1 1,0 1-1,0-1 0,1 1 0,-1-1 0,0 1 1,0-1-1,0 1 0,0-1 0,1 1 1,-1-1-1,0 1 0,0-1 0,0 1 0,0 0 1,0-1-1,0 1 0,0-1 0,-1 1 1,1-1-1,0 1 0,0-1 0,0 1 0,-1 0 1,-86 160 1080,81-151-1198,-3 5 9,1 1 0,0-1 0,1 1 0,1 0 0,1 1 0,-6 24 0,11-40-47,0-1 0,0 1 0,-1 0 0,1 0-1,0 0 1,0 0 0,0 0 0,0 0 0,0 0 0,0 0 0,1 0-1,-1 0 1,0 0 0,0 0 0,1 0 0,-1 0 0,0 0 0,1 0 0,-1-1-1,1 1 1,0 0 0,-1 0 0,1 0 0,-1-1 0,1 1 0,1 0 0,-1 0-3,1-1 1,-1 0 0,0 1 0,1-1 0,-1 0-1,0 0 1,1 0 0,-1 0 0,0 0 0,1-1 0,-1 1-1,0 0 1,0-1 0,1 1 0,-1-1 0,2 0 0,4-2-10,0-1 1,-1 0 0,1 0 0,-1-1 0,7-6 0,-5 3-5,-1-1 1,0 0-1,-1 0 1,0 0-1,-1-1 1,1 1-1,-2-1 1,8-21-1,-6 7 8,0-1 1,4-46-1,17 116 646,4-4-614,-30-39-63,1 0 1,0-1-1,0 1 0,0-1 0,0 1 1,0-1-1,0 0 0,0 1 0,0-1 1,0-1-1,1 1 0,-1 0 1,0 0-1,1-1 0,-1 1 0,1-1 1,-1 0-1,0 0 0,1 0 0,-1 0 1,1 0-1,-1 0 0,0-1 0,1 1 1,3-2-1,1-1-446,0 0 0,1 0-1,-2-1 1,1 0 0,10-7 0,-6 2-389,0-1 1,0 0-1,-1 0 1,0-1-1,-1-1 1,0 1-1,-1-1 0,0-1 1,-1 0-1,7-16 1,17-56-940,-8-1 3471,-21 81-1458,4-5 4103,-6 35-1781,-7 9-1029,3-19-1067,1-1 0,0 1-1,1 0 1,1 17 0,1-29-397,0-1-1,0 1 1,0-1 0,0 1-1,1-1 1,-1 1 0,1-1 0,0 0-1,-1 1 1,1-1 0,0 0-1,0 1 1,1-1 0,-1 0-1,0 0 1,1 0 0,0 0 0,-1 0-1,1-1 1,0 1 0,0 0-1,0-1 1,0 1 0,0-1-1,0 0 1,0 0 0,0 1 0,1-2-1,-1 1 1,5 1 0,-3-1-27,-1-1 0,1 0 0,-1 0 0,1 0 0,0-1 0,-1 1 0,1-1 0,-1 0 0,1 0 0,-1 0 0,0 0 1,1-1-1,-1 1 0,0-1 0,0 0 0,0 0 0,0 0 0,0 0 0,0-1 0,-1 1 0,5-5 0,2-4-14,0 0 1,0-1-1,-1 1 0,7-15 0,-6 7-3,-1 0 1,-1 0-1,-1-1 0,0 0 1,-2 0-1,0 0 1,-1-1-1,0-33 0,-3 0-25,-3-1 0,-10-54 0,11 89 35,2 12 4,-1 0 0,0 0 0,0 0 0,-1 1 0,0-1 0,0 0 0,-1 1 0,0-1 0,-7-10 0,10 17 2,0 1 1,-1 0-1,1-1 0,0 1 1,-1 0-1,1 0 0,0-1 1,-1 1-1,1 0 0,0 0 1,-1 0-1,1-1 0,-1 1 1,1 0-1,0 0 0,-1 0 1,1 0-1,-1 0 0,1 0 1,-1 0-1,1 0 0,0 0 1,-1 0-1,1 0 0,-1 0 1,1 0-1,-1 0 0,1 1 1,0-1-1,-1 0 0,1 0 1,0 0-1,-1 1 0,1-1 1,-1 0-1,1 0 0,0 1 1,0-1-1,-1 0 0,1 1 1,0-1-1,0 0 0,-1 1 1,1-1-1,0 0 0,0 1 1,0-1-1,-1 1 0,1-1 1,0 0-1,0 1 0,0 0 1,-9 24 219,8-23-193,-3 14 143,0 1 1,1 0-1,1 0 1,0 0 0,1 0-1,1 0 1,1 0-1,0 0 1,1 0-1,1 0 1,1 0 0,0 0-1,1-1 1,1 0-1,0 0 1,1 0-1,1-1 1,1 0 0,0-1-1,1 0 1,0 0-1,1-1 1,0 0-1,18 14 1,-18-17-488,22 18-1101,-11-17-2992,-18-12 1809,4-5 1225</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6:24.465"/>
    </inkml:context>
    <inkml:brush xml:id="br0">
      <inkml:brushProperty name="width" value="0.05" units="cm"/>
      <inkml:brushProperty name="height" value="0.05" units="cm"/>
      <inkml:brushProperty name="color" value="#FF0066"/>
    </inkml:brush>
  </inkml:definitions>
  <inkml:trace contextRef="#ctx0" brushRef="#br0">1 141 6433,'0'-6'10174,"4"-6"-7151,69-1-435,-41 5-2026,53-20 0,-75 24-442,1 0 0,-1-1 0,0 0 0,0-1 0,0 0-1,-1-1 1,0 0 0,0-1 0,12-14 0,-26 24-40,-1-1 0,1 1 0,0 0 0,-1 0 0,-8 6 0,11-6-80,-24 14 1,-1-1 0,-41 16 0,69-31 0,-1 0 0,1 0 0,0 0 0,-1 0 0,1 0 0,0 0 0,-1 0 0,1 0 0,-1 1 0,1-1 0,0 0 0,-1 0 0,1 0 0,0 0 0,-1 1 0,1-1-1,0 0 1,0 0 0,-1 1 0,1-1 0,0 0 0,0 1 0,-1-1 0,1 0 0,0 1 0,0-1 0,0 0 0,0 1 0,0-1 0,-1 1 0,2-1 4,-1 1-1,1-1 1,-1 0-1,1 0 1,-1 0-1,1 0 1,-1 1 0,1-1-1,-1 0 1,1 0-1,-1 0 1,1 0-1,-1 0 1,1 0-1,-1 0 1,1 0 0,-1-1-1,1 1 1,-1 0-1,1 0 1,-1 0-1,1 0 1,-1-1-1,1 1 1,54-19 122,-34 12-26,0 0 0,-1-1 1,32-18-1,-43 18 52,-16 8 71,3 2-193,-1 0-1,1 0 0,-1 0 0,1 1 1,-8 5-1,-10 12 129,-29 33-1,50-53-153,0 1 0,0 0-1,0 0 1,0 0-1,1 0 1,-1 0 0,0-1-1,0 1 1,1 1 0,-1-1-1,1 0 1,-1 0 0,1 0-1,-1 0 1,1 0-1,0 0 1,0 0 0,-1 1-1,1-1 1,0 0 0,0 0-1,0 0 1,0 1-1,0-1 1,1 0 0,-1 0-1,0 0 1,0 1 0,1-1-1,-1 0 1,1 0 0,-1 0-1,1 0 1,-1 0-1,1 0 1,0 0 0,0 0-1,-1 0 1,1 0 0,0 0-1,0-1 1,0 1-1,0 0 1,0-1 0,1 2-1,1-1-81,0 0 0,-1 0 0,1 0 0,0 0 0,0 0 0,0 0 1,0-1-1,-1 0 0,1 1 0,0-1 0,0 0 0,0 0 0,0-1 0,0 1 0,0-1 0,0 1 0,-1-1 0,5-2 0,14-9-1074,4-7 444</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05.345"/>
    </inkml:context>
    <inkml:brush xml:id="br0">
      <inkml:brushProperty name="width" value="0.05" units="cm"/>
      <inkml:brushProperty name="height" value="0.05" units="cm"/>
      <inkml:brushProperty name="color" value="#FF0066"/>
    </inkml:brush>
  </inkml:definitions>
  <inkml:trace contextRef="#ctx0" brushRef="#br0">143 131 11090,'-143'-52'7810,"150"51"-5505,10-6-897,10-2-360,3-1-640,7 2-200,-6 2-184,1 1-184,-12-1-688,-1 1-368,-3 1-1129,-5-3-103,0 4-209,-1-2-159,-2 2 2039</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07.192"/>
    </inkml:context>
    <inkml:brush xml:id="br0">
      <inkml:brushProperty name="width" value="0.05" units="cm"/>
      <inkml:brushProperty name="height" value="0.05" units="cm"/>
      <inkml:brushProperty name="color" value="#FF0066"/>
    </inkml:brush>
  </inkml:definitions>
  <inkml:trace contextRef="#ctx0" brushRef="#br0">1 886 4753,'3'4'13352,"4"7"-7392,21 34-7447,-23-37 3082,-4-5-1548,2 0 0,-1 0 0,0 0 0,0 0 0,1 0-1,0 0 1,-1-1 0,1 1 0,0-1 0,0 0 0,1 1 0,-1-2-1,4 3 1,-5-3-36,0-1 0,0 1 0,0-1-1,0 0 1,0 1 0,0-1 0,0 0-1,0 0 1,0 0 0,0-1-1,0 1 1,0 0 0,0-1 0,0 0-1,0 1 1,0-1 0,3-1 0,0-2-8,0 1 0,-1-1 0,1 0 0,-1 0 0,0 0 1,0-1-1,0 1 0,-1-1 0,1 0 0,-1 0 0,-1-1 0,1 1 1,3-11-1,2-16-13,5-19-87,-12 49 94,-1 0 1,1 0 0,0 0 0,0 0-1,0 0 1,1 0 0,-1 0 0,0 1 0,1-1-1,-1 0 1,1 1 0,0-1 0,-1 1-1,1-1 1,0 1 0,0 0 0,0 0 0,2-1-1,0 1 16,1 1 0,-1-1 1,1 1-1,0 0 0,-1 0 0,1 0 0,-1 1 0,7 1 0,23 2 295,-25-6-200,0 1 0,-1-1-1,1-1 1,-1 0 0,0 0 0,0 0 0,0-1 0,-1 0 0,1-1 0,-1 0-1,0 0 1,10-10 0,-4 3 46,-1 0 0,0 0-1,-1-2 1,-1 1 0,13-23-1,-7-8 12,-16 40-181,-6 28-46,-6 15 36,9-30 11,0-1 0,0 0 0,1 0 1,0 1-1,1 0 0,0-1 0,0 1 0,1 0 0,0-1 0,1 14 1,-1-22 2,0 1 0,0-1 0,0 0 0,0 1 0,1-1 0,-1 0 0,0 1 0,0-1 0,0 0 0,0 1 0,0-1 0,0 0 0,1 0 0,-1 1 0,0-1 0,0 0 0,0 0 1,1 1-1,-1-1 0,0 0 0,0 0 0,1 1 0,-1-1 0,0 0 0,1 0 0,-1 0 0,0 0 0,1 0 0,-1 0 0,0 1 0,0-1 0,1 0 0,-1 0 0,0 0 0,1 0 1,-1 0-1,0 0 0,1 0 0,-1 0 0,0 0 0,1 0 0,-1-1 0,0 1 0,1 0 0,17-14-510,-14 8 395,1 0 1,-1 0-1,0 0 0,6-11 0,-3-8-50,0-1 1,-2 1-1,3-33 1,-8 56 162,4-11-341,2 22-133,-5-8 484,-1 1 1,1-1-1,0 0 0,0 1 0,0-1 0,0 0 1,0 1-1,0-1 0,0 0 0,1 0 0,1 2 1,12 4 17,0-2 1,30 9 0,-44-14-14,1 0 1,0-1 0,-1 1-1,1 0 1,-1-1 0,1 1 0,-1-1-1,1 0 1,-1 1 0,1-1 0,-1 0-1,1 0 1,-1 0 0,0 0 0,0 0-1,1 0 1,-1 0 0,0-1 0,0 1-1,0 0 1,1-3 0,16-30 66,-17 31-58,7-21 66,-1-1 0,-1 0 0,-1 0 0,2-39 0,-2 25-40,-1 14-33,-1 0 1,-2-1 0,0 1-1,-1 0 1,-2-1 0,-1 1-1,-6-28 1,9 52-6,0 0 0,0 0 0,-1 0 0,1-1 0,0 1 0,-1 0 0,1 0 0,-1 0 0,0 0 0,1 0 0,-1 0 0,0 0 0,1 0 0,-1 0-1,0 1 1,0-1 0,0 0 0,0 0 0,0 1 0,0-1 0,0 1 0,0-1 0,0 0 0,0 1 0,0 0 0,0-1 0,0 1 0,0 0 0,-1 0 0,1-1 0,0 1 0,0 0 0,0 0 0,0 0 0,-1 0 0,1 1 0,0-1 0,0 0 0,0 0 0,0 1 0,0-1 0,0 1 0,-1-1 0,1 1-1,0-1 1,0 1 0,0-1 0,1 1 0,-1 0 0,0 0 0,0 0 0,0-1 0,0 1 0,1 0 0,-1 0 0,0 0 0,1 0 0,-1 0 0,1 0 0,-1 0 0,1 1 0,-1 0 0,-4 12 7,1 1 0,1 0 0,0-1 0,1 1-1,0 0 1,2 0 0,-1 1 0,2-1 0,0 0 0,1 0 0,0 0 0,1-1 0,1 1-1,0 0 1,1-1 0,1 0 0,8 16 0,-11-26-2,-1 0 1,1-1-1,-1 1 1,1-1-1,0 1 0,0-1 1,0 0-1,1 0 1,-1-1-1,1 1 1,0-1-1,0 1 0,0-1 1,0-1-1,0 1 1,0 0-1,0-1 0,0 0 1,1 0-1,-1 0 1,7 0-1,-6-1 0,1-1 0,-1 1-1,0-1 1,0-1 0,0 1 0,0-1 0,0 1-1,0-1 1,-1-1 0,1 1 0,-1-1 0,1 0-1,-1 0 1,0 0 0,0 0 0,0-1-1,-1 1 1,5-6 0,3-5 39,0 0-1,-1-1 1,0 0-1,-1 0 1,7-17-1,-14 26 46,0 0 0,0 0 1,0 0-1,-1 0 0,0-1 0,0 1 0,0-12 0,-2 15-9,1-1 0,0 1 0,-1-1 0,0 1-1,0 0 1,0-1 0,0 1 0,0 0 0,-1 0-1,0 0 1,1 0 0,-1 0 0,0 0 0,0 0-1,-4-2 1,6 3-75,-1 0 1,1 0-1,0 0 0,0 1 0,-1-1 1,1 0-1,1 0 0,-1 0 0,0 0 0,0 1 1,1-1-1,0-2 0,0 1-4,0-6-4,1-6 22,0 0 1,0-28 0,-2 38-18,-1 0 0,0 0 0,0 0 0,0 0 0,0 0 1,-1 0-1,0 0 0,0 0 0,0 1 0,0-1 0,-1 1 1,-6-9-1,5 8-15,-13-12-51,16 17 65,1 0 1,-1 0 0,0 0-1,1 0 1,-1 0 0,0 0 0,1 0-1,-1 0 1,0 0 0,1 0-1,-1 0 1,0 0 0,1 0-1,-1 0 1,0 1 0,1-1 0,-1 0-1,1 0 1,-1 1 0,0-1-1,1 1 1,-1-1 0,1 0 0,-1 1-1,1-1 1,-1 1 0,1-1-1,0 1 1,-1-1 0,1 1 0,0 0-1,-1-1 1,1 1 0,0-1-1,-1 1 1,1 1 0,-4 5 3,1-1 0,0 1 0,0 0 0,0 1 0,1-1 0,0 0 0,-1 11 0,1-8 2,2-3 11,-1 0 0,1-1 1,0 1-1,0 0 0,1 0 0,0-1 0,0 1 0,1 0 0,3 9 0,24 48 235,-27-60-230,1 1 0,-1-1 0,1 0 0,0 0 0,0-1 0,0 1 0,0-1 0,1 1 0,0-1 0,-1 0 0,1 0 0,0-1 0,1 1-1,-1-1 1,0 0 0,1 0 0,-1 0 0,9 2 0,-9-4-13,0 0-1,0 1 0,0-1 0,0-1 1,1 1-1,-1 0 0,0-1 1,0 0-1,0 0 0,0 0 1,0-1-1,0 1 0,0-1 1,-1 0-1,1 0 0,-1 0 0,1-1 1,-1 1-1,0-1 0,1 0 1,4-6-1,-4 2 13,1 1 1,-1-1-1,-1 0 1,0-1-1,0 1 0,0 0 1,-1-1-1,0 0 0,0 0 1,-1 1-1,0-1 1,0 0-1,-1-11 0,-3 11 228,4 8-272,7 4 99,-5-3-50,-1 0 0,1 0 1,-1 0-1,1 0 0,-1 0 0,0 1 0,0-1 0,0 1 0,0 0 1,0-1-1,0 1 0,0 0 0,0 0 0,-1 0 0,1 1 0,-1-1 1,0 0-1,1 0 0,-1 1 0,0-1 0,1 4 0,1 2-1,1-1-1,0 1 0,0-1 0,7 8 1,-3-4-8,2 3 48,0-1 0,1 0 0,15 13 0,-26-25-62,1 0 1,0 0-1,0-1 1,-1 1-1,1 0 1,0 0-1,0-1 1,0 1-1,0-1 1,0 1-1,0-1 1,0 1-1,0-1 1,0 1 0,0-1-1,0 0 1,0 0-1,1 0 1,-1 1-1,0-1 1,0 0-1,0 0 1,0-1-1,0 1 1,2 0-1,-2-2 5,1 1 0,0-1 0,-1 0-1,1 0 1,-1 0 0,0 0 0,0 0 0,0 0-1,0 0 1,2-3 0,8-17 9,-10 20-16,3-5 4,0 0 0,0-1 0,0 0 0,-1 0 0,0 0 0,0 0 1,-1 0-1,-1-1 0,1 1 0,0-12 0,-5-26 30,1 32-25,1 0 0,2-24 0,1 31-22,1 8-7,6 16-1,-4-6 38,7 16 125,0 0 0,-2 0 0,-1 1 0,-2 1 0,0 0 0,2 29 0,-5-6 323,-6 100 1,0-132-408,0-1 0,-2 0 1,0 1-1,-1-2 0,-1 1 0,0-1 0,-2 1 0,-12 22 1,12-28-61,-18 28 169,25-39-194,-1 0 0,1 0 0,-1 0 0,0-1-1,1 1 1,-1 0 0,0-1 0,0 0 0,0 1 0,0-1 0,-1 0 0,1 0 0,0 0 0,0 0 0,-3 1 0,3-2-201,0-1 1,0 1-1,0 0 1,0-1-1,0 1 1,1-1-1,-1 1 1,0-1-1,0 0 1,1 0-1,-1 0 1,0 0-1,1 0 1,-1 0-1,1 0 1,-1 0-1,1-1 1,-2-1-1,-5-4-1163,-9-7-200</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07.703"/>
    </inkml:context>
    <inkml:brush xml:id="br0">
      <inkml:brushProperty name="width" value="0.05" units="cm"/>
      <inkml:brushProperty name="height" value="0.05" units="cm"/>
      <inkml:brushProperty name="color" value="#FF0066"/>
    </inkml:brush>
  </inkml:definitions>
  <inkml:trace contextRef="#ctx0" brushRef="#br0">1 1 9266,'11'29'9392,"6"46"-6646,-8-33-1213,-5-24-1045,5 23 183,1 0-1,2-2 0,2 1 0,24 47 0,-24-63-621,-9-16-144,0-1 0,-1 1 1,1 0-1,-2 0 0,1 0 0,-1 0 1,2 10-1,-5-18 35,0 0-1,0 0 1,0 0-1,0 0 1,0 0 0,0 0-1,0 1 1,0-1-1,0 0 1,0 0 0,0 0-1,0 0 1,0 0-1,0 0 1,0 1 0,0-1-1,0 0 1,0 0-1,0 0 1,-1 0 0,1 0-1,0 0 1,0 0-1,0 0 1,0 1 0,0-1-1,0 0 1,0 0-1,0 0 1,-1 0 0,1 0-1,0 0 1,0 0 0,0 0-1,0 0 1,0 0-1,0 0 1,-1 0 0,1 0-1,0 0 1,0 0-1,0 0 1,0 0 0,0 0-1,0 0 1,-1 0-1,1 0 1,0 0 0,0 0-1,0 0 1,-11-5-2138,-7-7-492,2-7 1347</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08.196"/>
    </inkml:context>
    <inkml:brush xml:id="br0">
      <inkml:brushProperty name="width" value="0.05" units="cm"/>
      <inkml:brushProperty name="height" value="0.05" units="cm"/>
      <inkml:brushProperty name="color" value="#FF0066"/>
    </inkml:brush>
  </inkml:definitions>
  <inkml:trace contextRef="#ctx0" brushRef="#br0">1 118 9074,'1'-6'534,"1"0"0,0 1 0,0-1 0,0 1 0,1-1 1,0 1-1,0 0 0,0 0 0,1 0 0,-1 0 0,1 1 0,1-1 0,-1 1 0,0 0 1,1 0-1,0 1 0,0-1 0,8-3 0,-7 3-316,1 1-1,0 0 1,0 0-1,0 1 1,0 0-1,0 0 1,0 1-1,0-1 1,1 2-1,-1-1 1,0 1-1,1 0 1,-1 1-1,13 1 1,-17 0-169,1-1 1,0 1-1,-1 0 1,0 0 0,1 0-1,-1 0 1,0 1-1,0-1 1,-1 1-1,1 0 1,0 0-1,-1 0 1,1 0 0,-1 0-1,0 0 1,0 1-1,-1-1 1,1 1-1,-1-1 1,1 1-1,0 6 1,1-1 6,-1 1 0,0 0 0,-1-1 0,0 1 0,0 0 0,-1 0 0,-1 11-1,-1-7-2,-1 0-1,0 0 0,-10 27 0,12-38-100,0 1 0,-1 0 0,0-1 1,0 1-1,0-1 0,0 0 0,0 0 0,0 0 0,-1 0 1,0 0-1,1 0 0,-1-1 0,0 1 0,0-1 0,-1 0 1,1 0-1,0 0 0,-1 0 0,-4 1 0,7-2-73,0-1 1,0 0-1,0 1 0,0-1 0,0 0 0,0 0 0,0 0 0,0 0 0,0 0 0,0 0 0,0 0 1,0 0-1,0 0 0,0 0 0,0-1 0,0 1 0,0 0 0,0-1 0,1 1 0,-1-1 1,0 1-1,0-1 0,0 1 0,0-1 0,0 0 0,1 1 0,-1-1 0,0 0 0,1 0 0,-1 1 1,0-1-1,1 0 0,-1 0 0,1 0 0,-1 0 0,1 0 0,0 0 0,-1 0 0,1 0 1,0 0-1,0 0 0,-1-1 0,1-21-1167</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08.648"/>
    </inkml:context>
    <inkml:brush xml:id="br0">
      <inkml:brushProperty name="width" value="0.05" units="cm"/>
      <inkml:brushProperty name="height" value="0.05" units="cm"/>
      <inkml:brushProperty name="color" value="#FF0066"/>
    </inkml:brush>
  </inkml:definitions>
  <inkml:trace contextRef="#ctx0" brushRef="#br0">1 210 10770,'12'4'1622,"0"0"0,0 1-1,-1 0 1,1 1 0,16 11-1,-22-14-1409,0 2 0,-1-1 0,0 0 0,0 1 0,0 0 0,0 0 0,-1 1 0,0-1 0,0 1 0,-1 0 0,6 10 0,-19-21-145,-4-9-54,9 6 16,1 0-1,-1-1 1,1 1 0,1-1 0,0 0 0,0 0 0,1 0 0,0 0 0,0 0 0,1 0 0,0-1 0,1 1 0,0 0 0,1-1-1,1-10 1,-1 14-112,1 1 1,0-1-1,-1 1 0,2-1 0,-1 1 0,1 0 0,-1 0 0,2 0 0,-1 0 0,0 0 0,5-4 1,-4 5-339,1 0 0,-1 1-1,1-1 1,0 1 0,0 0 0,0 0 0,0 0 0,1 1 0,-1 0 0,1 0 0,-1 0 0,10-1 0,20-4-3758,-16 3 3131</inkml:trace>
  <inkml:trace contextRef="#ctx0" brushRef="#br0" timeOffset="1">313 13 6553,'66'-13'3216,"-47"14"29,-19 0-3161,0-1-1,0 0 0,1 0 0,-1 1 1,0-1-1,0 0 0,0 0 1,1 1-1,-1-1 0,0 0 1,0 1-1,0-1 0,0 0 0,0 1 1,1-1-1,-1 0 0,0 1 1,0-1-1,0 0 0,0 1 0,0-1 1,0 0-1,0 1 0,0-1 1,0 0-1,0 1 0,0-1 0,-1 0 1,1 1-1,-15 23 2891,12-20-2542,-2 5-78,0-1 1,0 1-1,1 0 1,0 0-1,1 0 0,0 1 1,1 0-1,-2 12 1,3-20-324,1 0 1,0 0-1,-1 1 1,1-1-1,0 0 1,1 0 0,-1 0-1,0 0 1,1 1-1,-1-1 1,1 0-1,-1 0 1,1 0-1,0 0 1,0 0-1,0 0 1,0 0-1,0-1 1,1 1 0,-1 0-1,0-1 1,1 1-1,-1 0 1,1-1-1,0 0 1,0 1-1,-1-1 1,1 0-1,0 0 1,0 0-1,0 0 1,0 0 0,0-1-1,0 1 1,0 0-1,1-1 1,-1 0-1,0 1 1,0-1-1,0 0 1,0 0-1,4-1 1,-2 1 0,0 0 0,0-1-1,0 1 1,0-1 0,-1 0 0,1 0 0,0-1-1,-1 1 1,1-1 0,-1 1 0,1-1 0,-1 0-1,0 0 1,1-1 0,-1 1 0,0-1 0,-1 0-1,1 1 1,0-1 0,-1 0 0,0-1 0,0 1-1,0 0 1,0-1 0,3-6 0,-4 7-25,0 0 1,0 0-1,0 0 0,-1 0 1,1 0-1,-1 0 1,0-1-1,0 1 0,0 0 1,0 0-1,0-1 0,-1 1 1,1 0-1,-1 0 1,0 0-1,0 0 0,0 0 1,-1 0-1,1 0 0,-1 0 1,1 0-1,-1 1 1,0-1-1,0 0 0,0 1 1,0 0-1,-1-1 0,1 1 1,-1 0-1,1 0 1,-4-1-1,-40-19-1382,15 10-2997,26 11 568,1 3 1734</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09.518"/>
    </inkml:context>
    <inkml:brush xml:id="br0">
      <inkml:brushProperty name="width" value="0.05" units="cm"/>
      <inkml:brushProperty name="height" value="0.05" units="cm"/>
      <inkml:brushProperty name="color" value="#FF0066"/>
    </inkml:brush>
  </inkml:definitions>
  <inkml:trace contextRef="#ctx0" brushRef="#br0">88 288 11362,'-3'-3'5905,"-2"9"-3544,-5 13-2310,7-13 573,-8 12-236,-2 5-44,-15 35 0,25-52-342,1 1 0,-1-1-1,2 1 1,-1 0 0,1-1 0,0 1-1,0 0 1,1 0 0,0 0-1,1 11 1,-1-17-10,0-1-1,0 1 1,0 0 0,0-1-1,0 1 1,0-1 0,1 1-1,-1-1 1,0 1 0,0 0-1,0-1 1,1 1 0,-1-1-1,0 1 1,1-1 0,-1 1-1,0-1 1,1 1 0,-1-1-1,1 0 1,-1 1 0,1-1-1,-1 1 1,1-1 0,-1 0-1,1 1 1,-1-1 0,1 0-1,-1 0 1,2 1 0,-1-1-5,0-1 0,0 1 0,0 0 1,0-1-1,1 1 0,-1 0 0,0-1 0,0 0 1,0 1-1,0-1 0,0 1 0,0-1 1,-1 0-1,2-1 0,24-30-140,-16 14 152,-2-2 1,0 1-1,-1-1 0,-1 0 0,-1 0 1,4-33-1,3-126 350,-12 162-252,1-34 207,-1 48-243,0 1-1,-1-1 1,1 1 0,-1 0-1,1-1 1,-1 1-1,0 0 1,1-1 0,-1 1-1,0 0 1,-1 0-1,1 0 1,0 0-1,-1 0 1,1 0 0,-3-2-1,4 4-43,-1-1 1,1 1-1,-1 0 0,0 0 0,1 0 1,-1 0-1,1-1 0,-1 1 0,0 0 1,1 0-1,-1 0 0,1 0 0,-1 0 1,0 0-1,1 0 0,-1 1 0,1-1 0,-1 0 1,1 0-1,-1 0 0,0 1 0,1-1 1,-1 0-1,1 0 0,-1 1 0,1-1 1,-1 1-1,1-1 0,0 0 0,-1 1 1,1-1-1,-1 1 0,1-1 0,0 1 1,-1-1-1,1 1 0,0-1 0,-1 2 1,-10 22 240,7-13-161,1 1 0,1-1 0,0 1 0,0 0 0,1 0 0,1 0 0,0 0 0,0 0 0,2 0 0,4 22 0,-4-23-70,1-1-1,0 0 1,0 0 0,1 0 0,1 0 0,0 0-1,0-1 1,0 0 0,2 0 0,-1 0-1,1-1 1,10 11 0,-14-17-21,-1 0 0,0 0-1,0 0 1,1-1 0,-1 1 0,1-1-1,-1 1 1,1-1 0,0 0 0,-1 0-1,1 0 1,0 0 0,0-1 0,0 1 0,0-1-1,-1 0 1,1 0 0,0 0 0,0 0-1,6-1 1,-6 0 23,1-1-1,-1 1 1,1-1-1,-1 0 0,0 0 1,0 0-1,0-1 1,0 1-1,0-1 1,0 1-1,-1-1 0,1 0 1,3-6-1,2-5 105,-1 0-1,0 0 1,-1 0-1,0-1 1,-1 0-1,4-23 1,-1-46 626,-8 98-699,0 0-23,0 1 0,0-1-1,2 1 1,3 20 0,-5-33-35,1-1-1,-1 1 1,1 0 0,-1 0 0,1-1 0,-1 1-1,1 0 1,0 0 0,0-1 0,0 1-1,0-1 1,0 1 0,0-1 0,0 1 0,0-1-1,1 0 1,-1 0 0,1 1 0,-1-1-1,1 0 1,-1 0 0,1 0 0,-1-1 0,1 1-1,0 0 1,0-1 0,-1 1 0,1-1-1,0 1 1,0-1 0,0 0 0,-1 0 0,1 0-1,0 0 1,0 0 0,0 0 0,0 0-1,-1-1 1,1 1 0,0-1 0,0 1 0,-1-1-1,1 0 1,2 0 0,1-2 3,0 0-1,0-1 1,0 0 0,0 1-1,-1-1 1,1-1 0,-1 1 0,0-1-1,-1 1 1,1-1 0,-1 0-1,0-1 1,0 1 0,0-1 0,-1 1-1,1-1 1,-2 0 0,3-8-1,1-8 18,0 0 0,-2-1-1,2-34 1,-6 38 14,1 18-36,-1 1 1,1-1 0,0 1 0,0-1-1,0 1 1,-1-1 0,1 1-1,0-1 1,-1 1 0,1 0-1,0-1 1,-1 1 0,1 0-1,-1-1 1,1 1 0,0 0 0,-1 0-1,1-1 1,-1 1 0,1 0-1,-1 0 1,1 0 0,-1-1-1,1 1 1,-1 0 0,1 0-1,-1 0 1,1 0 0,-1 0 0,0 0-1,1 7 23,4 6 40,0 0 0,0 0 0,1 0 0,11 20 0,-15-31-57,0 1 10,1 1-1,0 0 1,1-1-1,-1 1 1,1-1-1,-1 0 1,1 0-1,0 0 1,0 0-1,0 0 1,1-1-1,-1 1 1,1-1-1,-1 0 1,1 0-1,0 0 0,-1-1 1,1 1-1,0-1 1,0 0-1,0 0 1,1 0-1,-1-1 1,0 1-1,0-1 1,0 0-1,8-1 1,-10 0-167,-1 1 0,0 0 0,0-1 0,1 0 0,-1 1 0,0-1 0,0 0 0,0 1 0,0-1 0,1 0 0,-1 0 1,0 0-1,-1 0 0,1 0 0,0 0 0,0 0 0,0 0 0,-1-1 0,1 1 0,0 0 0,-1 0 0,1-1 0,-1 1 0,1 0 0,-1-1 0,0 1 0,0-3 0,1 2-498,-1 0-1,0 1 0,1-1 0,-1 0 0,1 0 0,0 1 0,0-1 0,-1 0 0,1 1 0,0-1 0,0 1 1,1-1-1,-1 1 0,2-2 0,11-7-613</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10.565"/>
    </inkml:context>
    <inkml:brush xml:id="br0">
      <inkml:brushProperty name="width" value="0.05" units="cm"/>
      <inkml:brushProperty name="height" value="0.05" units="cm"/>
      <inkml:brushProperty name="color" value="#FF0066"/>
    </inkml:brush>
  </inkml:definitions>
  <inkml:trace contextRef="#ctx0" brushRef="#br0">0 626 4817,'30'-61'5492,"-24"48"2488,2-17-457,-26 76-6865,2 3-526,16-47-124,-1 0 1,0 0-1,1-1 1,-1 1 0,1 0-1,0 0 1,0 0-1,0 0 1,-1 0-1,2 0 1,-1-1 0,0 1-1,0 0 1,1 0-1,-1 0 1,1 0-1,-1-1 1,1 1 0,0 0-1,0 0 1,-1-1-1,1 1 1,0-1 0,1 1-1,-1-1 1,0 1-1,0-1 1,1 0-1,-1 1 1,1-1 0,-1 0-1,1 0 1,-1 0-1,1 0 1,0 0-1,-1-1 1,1 1 0,0 0-1,0-1 1,0 0-1,-1 1 1,1-1-1,3 0 1,0 1 0,-1-1-1,1 0 1,-1 0-1,1-1 1,0 0 0,-1 1-1,0-1 1,1-1-1,-1 1 1,0-1 0,1 1-1,-1-1 1,0-1-1,0 1 1,7-6-1,0-3 11,0-1 0,-1-1-1,-1 0 1,0 0-1,0-1 1,-2 0-1,1 0 1,-2-1-1,0 1 1,5-21 0,-10 30-22,-1 5 3,0-1 0,1 1-1,-1-1 1,0 1 0,1-1 0,-1 1 0,0-1 0,0 1 0,0-1 0,0 1 0,1-1 0,-1 1 0,0-1 0,0 0 0,0 1 0,0-1 0,0 1 0,0-1 0,0 1 0,-1-1 0,1 0 0,0 1 0,0-1 0,0 1 0,-1-1 0,1 1 0,0-1 0,0 1 0,-1-1 0,1 1 0,0 0 0,-1-1 0,1 1 0,-1-1 0,1 1 0,0 0 0,-1-1 0,1 1 0,-1 0 0,1-1 0,-1 1 0,1 0 0,-1 0 0,0-1 0,1 2-1,-1-1 0,1 1 0,0 0 0,0-1 0,0 1 0,-1 0 0,1-1 0,0 1 0,0-1 0,0 1 0,0 0 0,0-1 0,0 1 0,1 0 0,-1-1 0,0 1 0,0-1 0,0 1 0,0 0 0,1-1 0,-1 1 0,0-1 0,1 1 0,-1-1 0,0 1 0,1-1 0,-1 1 0,1-1 0,-1 1 0,1-1 0,-1 0 0,1 1 0,0 0 0,4 2 1,1 0-1,0-1 1,-1 1-1,1-1 0,0 0 1,0-1-1,0 1 1,0-1-1,0 0 1,0-1-1,1 0 1,-1 0-1,0 0 1,0 0-1,0-1 0,1 0 1,-1 0-1,0-1 1,-1 0-1,1 0 1,10-5-1,-6 2 2,0-1 0,-1 0-1,1 0 1,-1-1 0,-1 0-1,1-1 1,-1 0 0,13-17 0,-16 18 29,0 0 0,0 0 0,-1 0 0,0 0 0,0-1 0,-1 1 0,0-1 0,0 0 0,-1 0 0,0 0 0,-1-1 1,1-12-1,-1 20-24,-1-1 0,0 1 1,-1 0-1,1-1 0,0 1 0,0 0 1,-1-1-1,1 1 0,0 0 1,-1 0-1,1-1 0,-1 1 1,0 0-1,1 0 0,-1 0 1,0 0-1,0 0 0,0 0 0,-1-2 1,1 3-8,0-1 1,0 1-1,1 0 0,-1 0 1,0 0-1,0 0 1,1 0-1,-1 0 1,0 0-1,0 0 0,0 0 1,1 0-1,-1 0 1,0 0-1,0 0 1,1 1-1,-1-1 0,0 0 1,0 1-1,1-1 1,-1 0-1,0 1 0,1-1 1,-1 1-1,1-1 1,-1 1-1,0-1 1,1 1-1,-1 0 0,1-1 1,0 1-1,-1 0 1,1-1-1,-1 1 1,1 1-1,-9 10-6,0 2-1,2-1 1,-1 1-1,2 0 1,0 0-1,0 1 1,2-1 0,-5 25-1,8-37 8,1-1 0,0 1 0,0 0 0,0-1 0,0 1 1,0-1-1,0 1 0,0-1 0,0 1 0,1-1 0,-1 1 0,0-1 0,1 1 0,-1-1 0,1 0 0,0 1 0,0-1 0,-1 0 0,1 1 0,2 1 0,-2-3-1,0 1 0,0 0 0,0-1-1,1 1 1,-1-1 0,0 1 0,1-1-1,-1 0 1,0 1 0,1-1 0,-1 0-1,0 0 1,1 0 0,-1 0 0,1 0 0,-1 0-1,0-1 1,2 1 0,4-2 1,0 0 0,-1-1 1,1 0-1,-1 0 0,1 0 1,-1-1-1,7-5 0,-2-1 35,0 1 1,-1-2-1,-1 0 0,0 0 0,0 0 0,-2-1 0,1 0 1,-1-1-1,-1 0 0,0 0 0,-1 0 0,0-1 1,3-16-1,-4 12 32,0-1 0,-2-1 0,0 1 0,-1 0 0,0 0 0,-2-1 0,-1 1 0,0 0 0,-6-23 0,7 39-65,1 0 1,-1 1-1,0-1 0,0 0 0,-1 1 0,1-1 0,0 1 1,-1-1-1,0 1 0,1-1 0,-1 1 0,0 0 1,-2-2-1,3 4-3,1-1-1,-1 1 1,0 0 0,1-1 0,-1 1 0,1 0-1,-1 0 1,0 0 0,1-1 0,-1 1 0,1 0-1,-1 0 1,0 0 0,1 0 0,-1 0-1,0 0 1,1 0 0,-1 0 0,1 1 0,-1-1-1,0 0 1,1 0 0,-2 1 0,1 0-6,-1 0 0,1 0 0,-1 1 0,1-1 0,0 1 0,-1-1 0,1 1 0,0-1 1,0 1-1,0-1 0,-1 4 0,-2 4 6,0 1-1,0-1 1,1 1 0,1 0-1,0 0 1,0 0 0,1 0 0,0 0-1,1 0 1,0 0 0,0 0 0,1 0-1,1 0 1,-1 0 0,7 19 0,-5-22 22,0 1 0,0-1 1,0 0-1,1-1 1,0 1-1,1-1 0,-1 1 1,1-1-1,0-1 1,0 1-1,1-1 0,0 0 1,0 0-1,0 0 1,1-1-1,-1 0 1,1 0-1,0-1 0,0 0 1,0 0-1,13 3 1,-14-5-45,1 1 0,1 0 0,-1-1 0,1 0 0,-1 0 0,14-1 1,-20 0-135,1-1 1,0 1 0,0 0-1,0-1 1,0 0 0,-1 1-1,1-1 1,0 0 0,-1 0-1,1 0 1,0 0 0,-1 0-1,1 0 1,-1 0 0,0-1-1,1 1 1,-1-1 0,0 1-1,0-1 1,0 1 0,0-1 0,0 1-1,0-1 1,0 0 0,-1 0-1,1 1 1,0-4 0,0 2-80,-1 1 0,1 0 0,0-1 1,0 1-1,0 0 0,0 0 0,0 0 1,0 0-1,0 0 0,1 0 0,-1 0 1,3-3-1,13-10-474</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11.014"/>
    </inkml:context>
    <inkml:brush xml:id="br0">
      <inkml:brushProperty name="width" value="0.05" units="cm"/>
      <inkml:brushProperty name="height" value="0.05" units="cm"/>
      <inkml:brushProperty name="color" value="#FF0066"/>
    </inkml:brush>
  </inkml:definitions>
  <inkml:trace contextRef="#ctx0" brushRef="#br0">1 0 10106,'9'6'4561,"18"9"-1856,8 2-105,9 7 145,5-1-113,0 9-407,1 6-289,-13 16-783,-6 6-369,-14 14-416,-15 1-160,-10-1-152,-7-3 32,-8-16-408,4-7-360,-2-28-953,2-4 1745,-3-27-384</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13.879"/>
    </inkml:context>
    <inkml:brush xml:id="br0">
      <inkml:brushProperty name="width" value="0.05" units="cm"/>
      <inkml:brushProperty name="height" value="0.05" units="cm"/>
      <inkml:brushProperty name="color" value="#FF0066"/>
    </inkml:brush>
  </inkml:definitions>
  <inkml:trace contextRef="#ctx0" brushRef="#br0">1 260 14075,'36'-16'5961,"31"-14"-3232,7-6-313,11-4-711,-4-6-417,-11 12-1312,-13-1-656,-10 18-1977,-3 12 1601</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14.410"/>
    </inkml:context>
    <inkml:brush xml:id="br0">
      <inkml:brushProperty name="width" value="0.05" units="cm"/>
      <inkml:brushProperty name="height" value="0.05" units="cm"/>
      <inkml:brushProperty name="color" value="#FF0066"/>
    </inkml:brush>
  </inkml:definitions>
  <inkml:trace contextRef="#ctx0" brushRef="#br0">1 301 14611,'27'-11'6249,"38"-24"-3632,15-4-577,18-17-847,0 1-769,-4 4-2409,-23-2 1481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13.794"/>
    </inkml:context>
    <inkml:brush xml:id="br0">
      <inkml:brushProperty name="width" value="0.05" units="cm"/>
      <inkml:brushProperty name="height" value="0.05" units="cm"/>
      <inkml:brushProperty name="color" value="#FF0066"/>
    </inkml:brush>
  </inkml:definitions>
  <inkml:trace contextRef="#ctx0" brushRef="#br0">1446 1861 7001,'0'0'2581,"20"0"457,-12 0-2721,0-1-1,0 0 1,0-1 0,-1 0 0,1 0-1,-1-1 1,1 1 0,7-5-1,58-36 1417,-42 24-1071,-14 9-364,201-127 2225,-176 107-2360,-2-2 0,-1-1 0,35-40 0,-27 22 104,-3-2 1,-2-2-1,35-62 1,-62 91-161,-1-1-1,-2 0 1,0 0-1,-2-2 1,-1 1 0,-1-1-1,-2 0 1,-1-1 0,3-46-1,-7 55 4,-1-1-1,-1 1 0,-1-1 1,-1 1-1,-1-1 0,-1 1 1,0 0-1,-2 1 1,0-1-1,-1 1 0,-21-35 1,7 22 92,-2 2 0,0 1 0,-42-40-1,49 52-139,-30-33 1,26 28-32,0 0-1,-43-35 1,42 42-33,0 1-1,-1 0 1,-1 2 0,0 1-1,0 1 1,-30-10 0,-281-89-53,311 104 52,0 0-1,0 2 1,0 1 0,-1 1-1,-25 1 1,-122 14-23,144-10 30,-21 5-11,0 3 1,-51 17 0,12-3-14,42-12 10,0 3 1,1 1-1,1 2 1,1 3-1,0 1 1,2 2 0,1 2-1,1 1 1,-36 35-1,48-41-2,1 2 1,0 1-1,2 1 0,1 1 0,-38 58 0,11-2 25,32-57-18,2 2 0,0 0-1,2 1 1,1 0 0,-13 46 0,18-40 7,2 0 1,2 1 0,1 0 0,2-1-1,1 1 1,2 0 0,1-1-1,2 1 1,2-1 0,15 49-1,-9-45 40,1-1 0,2-1 0,2-1 0,1 0 0,2-2 0,1 0 0,2-1 0,1-1 0,29 28 0,-10-20 53,0-2 1,3-1-1,1-3 0,73 39 0,-99-62-20,-1-1 0,2-2-1,-1 0 1,1-1 0,1-1 0,-1-1-1,1-2 1,0 0 0,0-1-1,0-1 1,0-2 0,25-3 0,-3-3 157,0-2 0,-1-2 0,0-2 0,0-2 1,50-26-1,32-18-1320,-127 58 985,1 1-1,-1 0 1,1-1 0,-1 1 0,1 0 0,-1 0 0,1-1 0,-1 1 0,1 0 0,-1 0 0,1 0 0,-1 0 0,1 0 0,-1-1 0,1 1 0,-1 0 0,1 0 0,-1 0 0,1 1 0,-1-1-1,1 0 1,-1 0 0,1 0 0,-1 0 0,1 0 0,-1 1 0,1-1 0,-1 0 0,1 0 0,-1 1 0,0-1 0,1 0 0,-1 1 0,1-1 0,-1 0 0,0 1 0,1-1 0,-1 1 0,0-1 0,1 0-1,-1 1 1,0-1 0,1 2 0,-2 12-1610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6:27.821"/>
    </inkml:context>
    <inkml:brush xml:id="br0">
      <inkml:brushProperty name="width" value="0.05" units="cm"/>
      <inkml:brushProperty name="height" value="0.05" units="cm"/>
      <inkml:brushProperty name="color" value="#FF0066"/>
    </inkml:brush>
  </inkml:definitions>
  <inkml:trace contextRef="#ctx0" brushRef="#br0">13 9 7122,'-13'-8'11111,"20"30"-8447,-2-7-2886,86 222 2789,-75-198-2434,-3 0 0,-1 0 0,-1 1-1,6 61 1,-10 12-3839,-7-109 2590</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42.585"/>
    </inkml:context>
    <inkml:brush xml:id="br0">
      <inkml:brushProperty name="width" value="0.05" units="cm"/>
      <inkml:brushProperty name="height" value="0.05" units="cm"/>
      <inkml:brushProperty name="color" value="#FF0066"/>
    </inkml:brush>
  </inkml:definitions>
  <inkml:trace contextRef="#ctx0" brushRef="#br0">4 293 6201,'-2'-7'682,"2"0"-1,-1 0 0,1 0 1,0 0-1,0 0 1,1 0-1,0 0 0,1 0 1,-1 0-1,1 0 0,4-9 1,1 10 2887,9 7-3434,-2 1 258,34 3 375,0-2 1,1-3 0,65-7 0,138-50 1549,-20 2-965,6 20-116,54-10-1597,-262 39-1142,-4 8 575</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44.323"/>
    </inkml:context>
    <inkml:brush xml:id="br0">
      <inkml:brushProperty name="width" value="0.05" units="cm"/>
      <inkml:brushProperty name="height" value="0.05" units="cm"/>
      <inkml:brushProperty name="color" value="#FF0066"/>
    </inkml:brush>
  </inkml:definitions>
  <inkml:trace contextRef="#ctx0" brushRef="#br0">0 314 7482,'0'-8'3272,"5"-3"-1919,4-6 199,12 1-56,9-5-39,6-2-9,12-1-272,-1-8-88,4 5-287,1 2-193,-5 1-320,1 7-96,-5-2-400,-4 3-216,-4 2-1193,-7 0-519,-4 9 1288</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44.680"/>
    </inkml:context>
    <inkml:brush xml:id="br0">
      <inkml:brushProperty name="width" value="0.05" units="cm"/>
      <inkml:brushProperty name="height" value="0.05" units="cm"/>
      <inkml:brushProperty name="color" value="#FF0066"/>
    </inkml:brush>
  </inkml:definitions>
  <inkml:trace contextRef="#ctx0" brushRef="#br0">2 0 8450,'-1'5'9876,"5"27"-7295,11 36-1539,3-1-1,3 0 1,38 84-1,-40-106-2380,-36-61-6384,9 2 6475</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45.163"/>
    </inkml:context>
    <inkml:brush xml:id="br0">
      <inkml:brushProperty name="width" value="0.05" units="cm"/>
      <inkml:brushProperty name="height" value="0.05" units="cm"/>
      <inkml:brushProperty name="color" value="#FF0066"/>
    </inkml:brush>
  </inkml:definitions>
  <inkml:trace contextRef="#ctx0" brushRef="#br0">32 409 8866,'-31'-39'3641,"31"38"-3500,0 0 0,0 1 0,-1-1 0,1 0 0,0 0 0,0 1 0,1-1 1,-1 0-1,0 0 0,0 0 0,0 1 0,0-1 0,1 0 0,-1 1 0,0-1 1,1 0-1,-1 0 0,1 1 0,-1-1 0,0 1 0,1-1 0,0 0 0,-1 1 0,1-1 1,-1 1-1,2-2 0,19-14 1555,-17 14-1256,124-81 3224,-119 77-3612,-4 3-381,0-1-1,0 0 1,0-1 0,-1 1 0,1-1-1,-1 0 1,0 0 0,-1 0 0,1-1-1,-1 1 1,0-1 0,0 0 0,-1 0-1,0 0 1,2-8 0,0 0-328,-2 0 0,1-1 0,-2 1 0,0 0 0,-2-26 0,1 36 724,-1 1 0,1 0-1,-1-1 1,0 1 0,0 0 0,-1-1 0,1 1 0,0 0 0,-4-4 0,5 7-13,0-1 1,0 1-1,-1 0 0,1-1 1,0 1-1,-1 0 0,1-1 1,0 1-1,-1 0 0,1-1 1,0 1-1,-1 0 0,1 0 1,-1-1-1,1 1 0,-1 0 1,1 0-1,0 0 0,-1 0 1,1 0-1,-1 0 0,1 0 1,-1 0-1,1 0 0,-1 0 1,1 0-1,-1 0 1,0 0 66,0 1 1,0 0-1,0 0 1,0-1 0,0 1-1,0 0 1,1 0-1,-1 0 1,0 0 0,1 0-1,-1 0 1,0 0 0,1 0-1,-1 0 1,1 0-1,-1 2 1,-1 4 199,1 0-1,0 1 1,0-1-1,0 0 1,1 1 0,0-1-1,0 0 1,1 1-1,0-1 1,1 0 0,-1 0-1,1 0 1,1 0-1,-1 0 1,7 12 0,4 7 193,2 0 1,27 38-1,30 53-460,-71-115-253,0-1 0,1 1 0,-1 0 0,0-1 0,1 1 0,0-1 0,-1 1 0,1-1 0,0 0 0,2 2 0,-3-3 63,-1 0 0,1 1 0,-1-1 0,1 0 0,0 0 0,-1 0 0,1 0 0,-1 0 1,1 0-1,0 0 0,-1 0 0,1 0 0,0 0 0,-1 0 0,1 0 0,-1-1 0,1 1 0,-1 0 0,1 0 0,0-1 1,-1 1-1,1 0 0,-1 0 0,1-1 0,-1 1 0,1-1 0,-1 1 0,0-1 0,1 1 0,-1 0 0,1-1 0,-1 1 1,0-1-1,1 0 0,-1 1 0,0-1 0,0 1 0,0-1 0,1 0 0,8-16-995</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45.530"/>
    </inkml:context>
    <inkml:brush xml:id="br0">
      <inkml:brushProperty name="width" value="0.05" units="cm"/>
      <inkml:brushProperty name="height" value="0.05" units="cm"/>
      <inkml:brushProperty name="color" value="#FF0066"/>
    </inkml:brush>
  </inkml:definitions>
  <inkml:trace contextRef="#ctx0" brushRef="#br0">134 119 7338,'24'-41'4556,"-16"29"-3337,-1 0 0,-1 0-1,7-16 1,-13 28-1123,0-1 0,0 1 0,1-1 0,-1 0 0,0 1 0,0-1 1,0 1-1,0-1 0,0 0 0,0 1 0,1-1 0,-1 1 0,-1-1 0,1 0 0,0 1 0,0-1 0,0 0 1,0 1-1,0-1 0,-1 1 0,1-2 0,-11 2 1007,-15 17-245,6 1-448,2 0 0,0 1 0,1 1 0,1 0 0,-18 31 0,30-44-306,-1 0 0,2 0 0,-1 1 0,1 0 0,0-1 0,1 1 0,0 0 0,0 0 0,1 0 0,0 0 0,0 1 0,1-1 0,0 0 0,0 0 0,1 0 0,0 1 0,1-1 0,0 0 0,0 0 0,0-1 0,5 9 0,-5-12-31,1 1-1,-1-1 1,1 0-1,0 0 1,1 0-1,-1 0 1,1-1-1,0 1 1,0-1-1,0 0 1,0 0-1,9 4 1,-5-3 63,0-1 1,1 0-1,0 0 0,-1-1 1,1 0-1,16 1 1,-4-2 117,1-1 0,-1-2 0,0 0 0,0-1 0,30-7 0,22-13 319,121-53 0,-191 75-717,0 0 1,0-1-1,-1 1 1,1-1-1,-1 0 0,1 0 1,-1 0-1,0 0 1,3-3-1,-4 5 77,-1 0 0,0-1-1,0 1 1,0 0 0,0 0-1,0-1 1,1 1 0,-1 0-1,0-1 1,0 1-1,0 0 1,0 0 0,0-1-1,0 1 1,0 0 0,0-1-1,0 1 1,0 0 0,0 0-1,0-1 1,0 1 0,0 0-1,0 0 1,0-1 0,-1 1-1,1 0 1,0-1-1,0 1 1,0 0 0,0 0-1,-1 0 1,1-1 0,0 1-1,-19-6-2602,-16 5 1087</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47.045"/>
    </inkml:context>
    <inkml:brush xml:id="br0">
      <inkml:brushProperty name="width" value="0.05" units="cm"/>
      <inkml:brushProperty name="height" value="0.05" units="cm"/>
      <inkml:brushProperty name="color" value="#FF0066"/>
    </inkml:brush>
  </inkml:definitions>
  <inkml:trace contextRef="#ctx0" brushRef="#br0">652 10 6897,'-4'-4'6867,"4"4"-6684,0 0 0,-1-1 0,1 1 0,0 0-1,0-1 1,-1 1 0,1 0 0,0-1 0,0 1-1,-1 0 1,1 0 0,0-1 0,-1 1 0,1 0 0,0 0-1,-1 0 1,1 0 0,-1-1 0,1 1 0,0 0 0,-1 0-1,1 0 1,-1 0 0,1 0 0,0 0 0,-1 0 0,1 0-1,-1 0 1,1 0 0,0 0 0,-1 0 0,1 0-1,-1 0 1,1 1 0,0-1 0,-1 0 0,1 0 0,0 0-1,-1 1 1,1-1 0,0 0 0,-1 0 0,1 1 0,-1-1-1,-4 12 297,4-7-385,0-1 0,-1 0-1,0 0 1,1-1 0,-1 1 0,-5 6-1,-52 63 636,-133 127 0,33-40-684,151-151-41,-10 11 1,0 0 1,-1-1-1,-1-1 0,0-1 1,-42 26-1,61-42-58,-1 0-1,1 0 1,-1-1 0,0 1-1,1 0 1,-1-1-1,0 1 1,1-1-1,-1 0 1,0 0 0,0 1-1,1-1 1,-1 0-1,-2-1 1,4 1-61,-1 0 1,1 0 0,-1-1-1,1 1 1,-1 0-1,1-1 1,-1 1-1,1 0 1,-1-1 0,1 1-1,-1 0 1,1-1-1,0 1 1,-1-1 0,1 1-1,0-1 1,0 1-1,-1-1 1,1 1-1,0-1 1,0 1 0,0-1-1,-1 0 1,1 1-1,0-1 1,0 1 0,0-2-1,1-2-407,-1 1-1,1-1 0,-1 0 1,1 1-1,0-1 1,0 1-1,1-1 1,-1 1-1,1-1 1,0 1-1,3-5 1,10-13-610</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47.475"/>
    </inkml:context>
    <inkml:brush xml:id="br0">
      <inkml:brushProperty name="width" value="0.05" units="cm"/>
      <inkml:brushProperty name="height" value="0.05" units="cm"/>
      <inkml:brushProperty name="color" value="#FF0066"/>
    </inkml:brush>
  </inkml:definitions>
  <inkml:trace contextRef="#ctx0" brushRef="#br0">147 57 7354,'0'-52'3128,"0"52"-3091,0 0 0,0 0 0,0 0 0,0-1 0,0 1 0,0 0 0,0 0 0,0-1 0,-1 1 0,1 0 0,0 0 0,0 0 0,0-1 0,0 1 0,0 0 0,0 0 0,0 0 0,-1 0 0,1 0 0,0-1 0,0 1 0,0 0 0,-1 0 0,1 0 0,0 0 0,0 0 0,0 0 0,0 0 0,-1-1 0,1 1 0,0 0 0,0 0 0,-1 0 0,1 0 0,0 0 0,0 0 0,0 0 0,-1 0 0,1 0 0,0 0 0,0 0 0,0 0 0,-1 1 0,1-1 0,0 0 0,-12 9 1252,-8 16 711,3 4-841,2 0 0,1 1 0,2 0 0,-10 32 0,2-4 513,19-54-1514,-1-1 0,1 1 0,0 0 0,0-1 0,1 1 0,-1 0 0,1 0 0,0-1 1,0 1-1,1 7 0,-1-9-113,1-1 1,-1 1 0,1-1-1,0 0 1,-1 1-1,1-1 1,0 0 0,0 0-1,0 0 1,0 1-1,0-1 1,0 0 0,0 0-1,0-1 1,1 1-1,-1 0 1,0 0-1,1 0 1,-1-1 0,0 1-1,1-1 1,-1 1-1,1-1 1,-1 1 0,0-1-1,1 0 1,-1 0-1,1 0 1,-1 0 0,3 0-1,11 0 85,0-1 0,-1 0 0,1-1 0,-1-1 0,0 0 0,1-1 0,-1-1 0,-1 0 0,17-8 0,3-5-1364,-1-2-1,42-32 1,-48 32 1695,-13-5-334</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48.252"/>
    </inkml:context>
    <inkml:brush xml:id="br0">
      <inkml:brushProperty name="width" value="0.05" units="cm"/>
      <inkml:brushProperty name="height" value="0.05" units="cm"/>
      <inkml:brushProperty name="color" value="#FF0066"/>
    </inkml:brush>
  </inkml:definitions>
  <inkml:trace contextRef="#ctx0" brushRef="#br0">0 1 9946,'11'7'7662,"1"4"-3785,3 6-3359,23 31 1,-32-38-343,0-1 1,-1 1-1,-1 0 0,0 0 1,0 1-1,-1-1 1,3 15-1,-2 4 149,1 39 1,-4-43 64,8 46 0,-9-71-368,0 1 1,0 0-1,1 0 0,-1 0 0,0 0 0,1-1 1,-1 1-1,1 0 0,-1 0 0,1-1 1,-1 1-1,1 0 0,0-1 0,-1 1 0,1-1 1,0 1-1,-1 0 0,1-1 0,0 0 1,0 1-1,-1-1 0,1 1 0,0-1 1,0 0-1,0 0 0,0 1 0,-1-1 0,1 0 1,0 0-1,0 0 0,0 0 0,0 0 1,0 0-1,0 0 0,0 0 0,-1 0 0,1-1 1,0 1-1,0 0 0,0-1 0,0 1 1,-1 0-1,1-1 0,0 1 0,0-1 0,0 0 1,39-25 390,-37 24-355,16-14 58,1 2-1,1 0 0,0 1 1,1 1-1,35-14 1,-40 20-217,4-1-376,-1 0 1,34-19-1,-48 21-1328</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48.734"/>
    </inkml:context>
    <inkml:brush xml:id="br0">
      <inkml:brushProperty name="width" value="0.05" units="cm"/>
      <inkml:brushProperty name="height" value="0.05" units="cm"/>
      <inkml:brushProperty name="color" value="#FF0066"/>
    </inkml:brush>
  </inkml:definitions>
  <inkml:trace contextRef="#ctx0" brushRef="#br0">262 82 8786,'1'-15'2141,"0"10"-1409,-1 0-1,0 0 0,1 1 0,-1-1 1,-1 0-1,1 0 0,-1 1 0,-2-9 1,3 12-613,-1 0 0,1 0 0,-1 1 0,1-1 0,-1 0 0,0 0 0,1 0 0,-1 0 0,0 1 0,0-1 0,0 0-1,0 1 1,1-1 0,-1 1 0,0-1 0,0 1 0,-2-1 0,0 0-8,0 0 0,1 1 0,-1 0 0,0 0 0,0 0 0,0 0-1,1 0 1,-1 0 0,-5 2 0,-2 1 85,0 1-1,0 0 1,1 1 0,-1 0-1,1 0 1,0 1-1,0 0 1,1 1 0,0-1-1,0 2 1,-11 12 0,5-4 92,1 1 0,0 0 0,1 1 0,-16 34 0,26-49-234,0 1-1,0 0 1,1-1 0,-1 1 0,1 0 0,0 0 0,1 0 0,-1 0 0,1-1 0,-1 1 0,1 0 0,0 0 0,0 0-1,1 0 1,-1 0 0,1 0 0,0 0 0,0 0 0,0 0 0,1-1 0,-1 1 0,1 0 0,4 5 0,-2-4 22,1 0 0,0-1 0,0 1 0,0-1 0,0 0 0,1 0 0,0-1 0,0 0 0,0 0 0,0 0 1,0-1-1,0 0 0,9 2 0,1 0 85,0-2 1,0 0 0,0-1-1,1 0 1,-1-1-1,1-1 1,-1-1 0,0 0-1,23-6 1,7-6 483,85-35 0,-112 41-579,0-1 0,-1-1 0,0 0 0,21-18 0,-26 11-227,-13 16 93,0 1-1,0 0 0,0-1 1,1 1-1,-1-1 0,0 1 0,0-1 1,0 1-1,0-1 0,0 1 1,0-1-1,0 1 0,0-1 1,0 1-1,0-1 0,0 1 0,0-1 1,0 1-1,0 0 0,-1-1 1,1 1-1,0-1 0,0 1 0,0-1 1,-1 1-1,1 0 0,0-1 1,-1 1-1,1-1 0,0 1 1,-1 0-1,1-1 0,0 1 0,-1 0 1,1 0-1,-1-1 0,1 1 1,0 0-1,-1 0 0,0-1 0,-8 3-2476,5 11 1083</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51.614"/>
    </inkml:context>
    <inkml:brush xml:id="br0">
      <inkml:brushProperty name="width" value="0.05" units="cm"/>
      <inkml:brushProperty name="height" value="0.05" units="cm"/>
      <inkml:brushProperty name="color" value="#FF0066"/>
    </inkml:brush>
  </inkml:definitions>
  <inkml:trace contextRef="#ctx0" brushRef="#br0">0 411 7498,'7'-6'529,"0"0"0,0 1 1,1 0-1,0 0 0,0 0 1,0 1-1,0 1 0,0-1 1,1 1-1,0 1 0,-1-1 1,1 2-1,10-2 0,15 0 110,-1 2 0,41 4 0,-44-2-12,63 1 116,-1-4 1,1-3-1,-1-5 1,0-4-1,97-28 1,-97 16 319,-2-4 0,0-3 0,162-89 1,-251 122-1057,10-6 81,-1 0 0,0 0 0,-1-1 0,0 0 1,10-10-1,-18 16-103,-1 1 1,1 0 0,-1-1-1,1 1 1,-1-1 0,1 1 0,-1 0-1,0-1 1,1 1 0,-1-1-1,0 1 1,0-1 0,1 1-1,-1-1 1,0 0 0,0 1 0,0-1-1,1 1 1,-1-1 0,0 1-1,0-1 1,0 0 0,0 1-1,0-1 1,0 1 0,0-1-1,-1 1 1,1-1 0,0 0 0,0 1-1,0-1 1,0 1 0,-1-1-1,1 1 1,0-1 0,-1 1-1,1-1 1,0 1 0,-1-1 0,1 1-1,0 0 1,-1-1 0,1 1-1,-1 0 1,1-1 0,-1 1-1,1 0 1,-1-1 0,1 1-1,-2 0 1,-24 2-265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6:28.487"/>
    </inkml:context>
    <inkml:brush xml:id="br0">
      <inkml:brushProperty name="width" value="0.05" units="cm"/>
      <inkml:brushProperty name="height" value="0.05" units="cm"/>
      <inkml:brushProperty name="color" value="#FF0066"/>
    </inkml:brush>
  </inkml:definitions>
  <inkml:trace contextRef="#ctx0" brushRef="#br0">17 26 8610,'-2'-4'142,"-13"-18"3680,16 53-75,2-15-3250,1 0 0,0-1 0,1 0 0,1 0 0,0 0-1,9 14 1,-7-14-357,-1 1 0,0-1 0,-2 1-1,1 0 1,3 23 0,-11-19-420,2-20 199,1 1-1,-1-1 1,0 0 0,0 0 0,0 1-1,0-1 1,0 0 0,0 1 0,0-1 0,-1 0-1,1 0 1,0 1 0,0-1 0,0 0-1,0 1 1,0-1 0,0 0 0,0 0 0,-1 1-1,1-1 1,0 0 0,0 0 0,0 1-1,-1-1 1,1 0 0,0 0 0,0 0 0,-1 0-1,1 1 1,0-1 0,0 0 0,-1 0-1,1 0 1,0 0 0,-1 0 0,1 0 0,0 0-1,0 0 1,-1 0 0,1 0 0,0 0-1,-1 0 1,1 0 0,0 0 0,0 0-1,-1 0 1,1 0 0,0 0 0,-1 0 0,1 0-1,0 0 1,0 0 0,-1-1 0,1 1-1,0 0 1,0 0 0,-1 0 0,1 0 0,0-1-1,0 1 1,-1 0 0,0-2-822</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54.439"/>
    </inkml:context>
    <inkml:brush xml:id="br0">
      <inkml:brushProperty name="width" value="0.05" units="cm"/>
      <inkml:brushProperty name="height" value="0.05" units="cm"/>
      <inkml:brushProperty name="color" value="#FF0066"/>
    </inkml:brush>
  </inkml:definitions>
  <inkml:trace contextRef="#ctx0" brushRef="#br0">48 13 6489,'-48'-13'5025,"51"13"-3936,5 13 223,0 4-176,2 7-168,-2 8-135,-2 1-473,0 2 120,5-2-360</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55.882"/>
    </inkml:context>
    <inkml:brush xml:id="br0">
      <inkml:brushProperty name="width" value="0.05" units="cm"/>
      <inkml:brushProperty name="height" value="0.05" units="cm"/>
      <inkml:brushProperty name="color" value="#FF0066"/>
    </inkml:brush>
  </inkml:definitions>
  <inkml:trace contextRef="#ctx0" brushRef="#br0">15 124 2256,'-14'-47'1649,"28"34"135,0-5-135,-4 4-353,1-2-32,-6 5 16,1 7-7,0 4-73,-3 4-48,-4-4-232,-1 21-199,-3 20-313,-6 67-120,10-51-848,-1 4-345,12-7 545</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56.398"/>
    </inkml:context>
    <inkml:brush xml:id="br0">
      <inkml:brushProperty name="width" value="0.05" units="cm"/>
      <inkml:brushProperty name="height" value="0.05" units="cm"/>
      <inkml:brushProperty name="color" value="#FF0066"/>
    </inkml:brush>
  </inkml:definitions>
  <inkml:trace contextRef="#ctx0" brushRef="#br0">163 1 7810,'-66'91'4145,"31"-49"-1265,11 8-1608,4 4-207,4-2-1449,14 3 312</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58.325"/>
    </inkml:context>
    <inkml:brush xml:id="br0">
      <inkml:brushProperty name="width" value="0.05" units="cm"/>
      <inkml:brushProperty name="height" value="0.05" units="cm"/>
      <inkml:brushProperty name="color" value="#FF0066"/>
    </inkml:brush>
  </inkml:definitions>
  <inkml:trace contextRef="#ctx0" brushRef="#br0">6 165 7466,'-5'-11'6414,"12"20"-1297,12 15-4762,-10-14-319,-2-2 47,0-1 0,0 1 0,-1 1 0,0-1 0,-1 1 0,1 0 0,-2 1 0,1-1 0,-1 1 0,-1 0 0,5 19 0,-5 8 135,12 87 243,-12-88-372,-4-29-73,2 1 1,-1-1-1,1 0 1,0 0 0,1 1-1,-1-1 1,6 13 0,-7-20-15,1 1 0,-1 0 1,1 0-1,-1 0 1,1 0-1,-1 0 0,1-1 1,-1 1-1,1 0 1,-1 0-1,1-1 0,0 1 1,0 0-1,-1-1 1,1 1-1,0-1 1,0 1-1,0-1 0,0 1 1,0-1-1,-1 0 1,1 1-1,0-1 0,0 0 1,0 0-1,0 0 1,0 1-1,0-1 0,0 0 1,0 0-1,0-1 1,0 1-1,0 0 1,0 0-1,0 0 0,0-1 1,0 1-1,0 0 1,0-1-1,4-3 18,0 1 1,-1-1-1,1 1 1,-1-2-1,6-7 1,11-8 28,-2 8-47,1 1 0,0 0 0,1 2 1,0 1-1,0 0 0,1 2 1,25-5-1,160-15 50,-192 24-36,28-1 32,1 1 0,-1 2-1,1 1 1,-1 3 0,0 2 0,0 1-1,-1 2 1,59 21 0,-39-11 40,2-2 0,0-4-1,108 9 1,18 4 123,-149-18-108,0 2-1,61 22 0,-93-29-36,0 0-1,-1-1 1,1 0-1,0 0 1,0-1 0,0 0-1,0-1 1,0 0-1,0 0 1,1-1-1,-1 0 1,-1-1-1,1 0 1,0 0-1,11-5 1,-4 0 88,0-1 0,-1 0 0,0-2 0,0 1 0,-1-2 0,0 0 0,13-12 0,-23 18-123,0 0 1,0 0-1,0-1 1,0 1 0,-1-1-1,0 1 1,0-1-1,-1 0 1,4-11 0,10-61 178,-11 48-161,-3 10 17,-1-1 0,-1 1 1,-1 0-1,-1 0 1,-1 0-1,-1 0 0,0 0 1,-1 1-1,-13-29 1,0 8 871,-41-68 0,48 100-720,11 8-306,0 0 0,-1 0 0,1 0 0,0-1 1,0 1-1,0 0 0,-1 0 0,1 0 0,0 0 0,0 0 0,0 0 0,-1 0 0,1 0 0,0 0 0,0 0 0,-1 0 0,1 0 0,0 0 0,0 0 1,-1 0-1,1 0 0,0 0 0,0 0 0,-1 0 0,1 0 0,0 0 0,0 0 0,0 0 0,-1 0 0,1 1 0,0-1 0,0 0 0,0 0 1,-1 0-1,1 0 0,0 0 0,0 1 0,0-1 0,0 0 0,0 0 0,-1 0 0,1 1 0,0-1 0,0 0 0,0 0 0,0 1 0,0-1 0,0 0 1,0 0-1,0 0 0,0 1 0,0-1 0</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00.780"/>
    </inkml:context>
    <inkml:brush xml:id="br0">
      <inkml:brushProperty name="width" value="0.05" units="cm"/>
      <inkml:brushProperty name="height" value="0.05" units="cm"/>
      <inkml:brushProperty name="color" value="#FF0066"/>
    </inkml:brush>
  </inkml:definitions>
  <inkml:trace contextRef="#ctx0" brushRef="#br0">13 433 7146,'-13'6'6624,"23"-15"-1296,14-13-4507,92-104 1992,-96 102-2442,-1-1 0,-2 0-1,-1-1 1,15-33-1,-28 52-347,0-1-1,-1-1 1,1 1-1,-2 0 1,1-1 0,-1 1-1,-1-18 1,0 25-25,0-1 1,0 1 0,0-1-1,0 0 1,0 1-1,-1-1 1,1 0 0,-1 1-1,1-1 1,-1 1 0,0-1-1,1 1 1,-1-1-1,0 1 1,0 0 0,0-1-1,0 1 1,0 0 0,0 0-1,-1 0 1,1 0 0,0 0-1,-1 0 1,1 0-1,0 0 1,-1 0 0,1 0-1,-1 1 1,1-1 0,-1 1-1,0-1 1,1 1-1,-1 0 1,0 0 0,1-1-1,-1 1 1,1 0 0,-1 0-1,0 1 1,1-1 0,-1 0-1,0 0 1,1 1-1,-1-1 1,1 1 0,-1 0-1,-1 0 1,-3 2-10,0 0 1,0 0-1,1 0 0,-1 1 1,1 0-1,0 0 0,0 0 1,0 1-1,1-1 0,0 1 1,0 0-1,0 1 0,0-1 1,1 1-1,0-1 1,0 1-1,0 0 0,1 0 1,-2 7-1,-1 3 6,0 0-1,1 0 1,1 1-1,1-1 1,0 1 0,1 22-1,2-34 7,-1 0 0,0 1 0,1-1 0,0 0 0,0 0 0,1 0 0,0 0 0,-1 0 0,1 0 0,1 0 0,-1-1 0,1 1 0,0-1 0,0 0 0,0 0 1,1 0-1,6 6 0,-4-5 7,1-1 1,-1 0 0,1 0-1,0 0 1,0-1 0,1 0-1,-1-1 1,1 0 0,-1 0 0,1 0-1,10 0 1,-7-1-114,1-1-1,-1 0 1,1 0-1,-1-1 1,1-1 0,-1 0-1,0 0 1,0-1 0,0-1-1,13-5 1,-9 2-861,-1-1-1,1-1 1,-1 0 0,-1 0-1,0-2 1,18-17 0,-6-3-1332,-5-8 1006</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01.197"/>
    </inkml:context>
    <inkml:brush xml:id="br0">
      <inkml:brushProperty name="width" value="0.05" units="cm"/>
      <inkml:brushProperty name="height" value="0.05" units="cm"/>
      <inkml:brushProperty name="color" value="#FF0066"/>
    </inkml:brush>
  </inkml:definitions>
  <inkml:trace contextRef="#ctx0" brushRef="#br0">138 3 5737,'0'0'231,"0"0"-1,-1-1 1,1 1-1,-1 0 0,1 0 1,0 0-1,-1-1 1,1 1-1,-1 0 1,1 0-1,0 0 0,-1 0 1,1 0-1,-1 0 1,1 0-1,-1 0 1,1 0-1,0 0 0,-1 0 1,1 0-1,-1 0 1,1 0-1,-1 0 1,1 1-1,0-1 0,-1 0 1,1 0-1,-1 0 1,1 1-1,0-1 1,-1 0-1,1 1 0,-3 15 3218,12 30-1974,-7-36-608,8 33 320,-2-10-835,-2 0 0,-1 0 0,1 54 0,-6-85-457,-1 1 0,1 0 0,0 0 0,-1 0 1,0 0-1,0-1 0,0 1 0,0 0 0,0-1 0,-1 1 0,1-1 0,-1 1 0,1-1 0,-1 0 0,0 0 0,0 0 0,0 0 0,-3 2 0,4-2-56,-1-1 0,0 0-1,1-1 1,-1 1 0,0 0-1,1 0 1,-1-1 0,0 1-1,0-1 1,0 1 0,0-1-1,0 0 1,1 0 0,-1 0-1,0 0 1,0 0 0,0 0-1,0-1 1,0 1 0,0 0-1,1-1 1,-1 0 0,0 1-1,0-1 1,1 0 0,-1 0-1,0 0 1,1 0 0,-3-2 0,-4-4-210,0 0 0,1-1 0,0 0 1,0-1-1,1 1 0,0-1 1,1 0-1,-7-13 0,9 15 486,0 0 0,0-1-1,0 1 1,1-1 0,0 1 0,1-1-1,-1 0 1,2 1 0,-1-1-1,1 0 1,0 0 0,1-8-1,0 14-9,-1 1-1,1-1 0,0 1 0,-1 0 0,1-1 1,0 1-1,0 0 0,0-1 0,-1 1 0,2 0 0,-1 0 1,0 0-1,0 0 0,0 0 0,0 0 0,1 0 1,-1 0-1,0 0 0,1 1 0,-1-1 0,0 1 0,1-1 1,-1 1-1,1-1 0,-1 1 0,1 0 0,0 0 1,-1-1-1,1 1 0,-1 0 0,1 1 0,-1-1 0,1 0 1,-1 0-1,3 1 0,7 1 400,0 1 1,-1 0-1,18 7 0,-28-10-477,23 9 477,11 6-145,1-2 0,0-2 1,70 14-1,-100-25-634,-1 0-1,1 0 1,0 0-1,0 0 1,-1-1 0,1 0-1,0 0 1,-1 0-1,1 0 1,-1-1 0,1 0-1,-1 1 1,0-2-1,0 1 1,0-1 0,0 1-1,0-1 1,5-5-1,10-13-775</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02.079"/>
    </inkml:context>
    <inkml:brush xml:id="br0">
      <inkml:brushProperty name="width" value="0.05" units="cm"/>
      <inkml:brushProperty name="height" value="0.05" units="cm"/>
      <inkml:brushProperty name="color" value="#FF0066"/>
    </inkml:brush>
  </inkml:definitions>
  <inkml:trace contextRef="#ctx0" brushRef="#br0">116 128 5537,'-6'-12'13011,"-11"9"-10510,14 4-2533,0-1 0,0 1 0,1 0 0,-1 0 0,0 0 0,0 0 0,1 0 1,-1 0-1,0 1 0,1-1 0,0 1 0,-1 0 0,-2 2 0,-1 4 93,0-1 0,0 1 1,1 0-1,0 1 0,0 0 1,1-1-1,-6 19 0,9-25-49,0 0 0,0 1 0,1-1 0,-1 0-1,0 1 1,1-1 0,0 1 0,0-1 0,-1 1-1,2-1 1,-1 1 0,0-1 0,0 1-1,1-1 1,-1 0 0,1 1 0,0-1 0,0 0-1,0 1 1,0-1 0,0 0 0,0 0 0,1 0-1,-1 0 1,1 0 0,-1 0 0,1 0-1,0 0 1,0-1 0,0 1 0,0-1 0,0 1-1,0-1 1,0 0 0,0 0 0,0 0 0,1 0-1,-1 0 1,0 0 0,1-1 0,-1 1-1,3 0 1,0-1-6,-1 1 0,0 0 0,0-1 0,1 0 0,-1 0 0,0 0 0,1-1 1,-1 0-1,0 1 0,0-1 0,0-1 0,0 1 0,0-1 0,0 1 0,0-1 0,0 0 0,0-1 0,-1 1 0,1 0 0,-1-1 0,0 0 0,0 0 0,0 0 0,0 0 0,0-1 0,-1 1 0,1-1 0,2-5 0,-1 1 13,-1 1-1,1-1 1,-1 0 0,-1 0-1,1-1 1,-2 1 0,1-1-1,-1 1 1,0-1 0,-1 1-1,0-1 1,0 1 0,-3-16-1,3 23 13,0 0-1,-1 0 0,1 1 0,0-1 0,0 0 1,0 0-1,0 0 0,0 0 0,0 0 0,0 1 1,0-1-1,0 0 0,1 0 0,-1 0 0,0 0 1,1 1-1,-1-1 0,0 0 0,1 0 1,-1 1-1,1-1 0,-1 0 0,1 1 0,-1-1 1,1 0-1,-1 1 0,1-1 0,0 1 0,-1-1 1,3 0-1,-1 0 18,0 0 0,1 0 0,-1 1 0,1-1 0,-1 1 0,1 0 0,0 0 0,-1 0 0,1 0 0,3 1 0,3 0 41,0 1-1,0 0 0,-1 0 1,1 1-1,12 6 0,-16-6-69,-1 0 0,1 0-1,-1 0 1,0 1-1,0-1 1,0 1 0,0 0-1,-1 0 1,1 0-1,-1 1 1,0-1 0,0 1-1,-1 0 1,0 0-1,1 0 1,-1 0 0,2 10-1,-4-19-2,0 0-1,1 1 1,0-1-1,-1 0 1,1 0 0,1 0-1,-1 0 1,1 1-1,-1-1 1,1 1-1,0-1 1,4-5-1,32-40-38,-30 39 36,-2 2-17,2-2 20,0 0 0,0 1 1,17-15-1,-23 22 8,0 1 0,0-1 0,1 1 0,-1 0 0,0-1 0,1 1 0,-1 0 0,1 1 0,-1-1 0,1 0 0,0 1 0,-1-1 0,1 1 0,0 0 0,-1 0 1,1 0-1,0 0 0,-1 0 0,1 1 0,4 1 0,-4-1 0,0 1 0,0 0 0,-1 0 0,1 0 0,-1 1 0,1-1 0,-1 1 0,0-1 1,0 1-1,0 0 0,0 0 0,0-1 0,-1 1 0,1 1 0,-1-1 0,2 5 0,-2-6-290,-1 0 0,1 1 0,0-1 1,-1 0-1,1 0 0,-1 1 0,0-1 0,0 0 0,0 1 0,0-1 0,0 0 0,0 0 0,-1 1 0,0 1 0,0 2-2018,5 0 989</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59.468"/>
    </inkml:context>
    <inkml:brush xml:id="br0">
      <inkml:brushProperty name="width" value="0.05" units="cm"/>
      <inkml:brushProperty name="height" value="0.05" units="cm"/>
      <inkml:brushProperty name="color" value="#FF0066"/>
    </inkml:brush>
  </inkml:definitions>
  <inkml:trace contextRef="#ctx0" brushRef="#br0">8 265 4769,'0'-13'2496,"1"10"-1797,-1 0 0,0 0-1,0-1 1,0 1 0,0 0 0,0-1-1,0 1 1,-1 0 0,0 0 0,0-1-1,0 1 1,0 0 0,-2-5 0,5 19 2887,3 8-3496,6 10 367,1-1-1,2-1 0,1 0 1,1-1-1,29 37 0,-43-61-417,98 111 1175,-83-97-1117,0 0 0,0-2-1,2 0 1,29 18 0,-45-30-92,1 0 1,0 0 0,-1-1-1,1 1 1,0-1-1,0 0 1,0 0 0,7 1-1,-9-2 4,-1 0-1,0 0 1,0 0 0,0-1-1,0 1 1,0-1-1,0 1 1,0-1 0,0 1-1,0-1 1,0 1-1,0-1 1,0 0 0,-1 1-1,1-1 1,0 0-1,0 0 1,-1 0 0,1 0-1,0 0 1,-1 1-1,1-1 1,-1 0 0,1 0-1,-1-1 1,0 1-1,1 0 1,-1 0 0,0 0-1,0 0 1,0 0-1,0 0 1,0 0 0,0 0-1,0-3 1,0-6 38,-1 0 0,-1-1 0,1 1 0,-1 0 0,-1 0 0,-7-19 0,-5-20 16,-4-84-21,6 29-41,9 79 15,0-1 0,2 0 0,1 0 0,1 0 1,5-29-1,-5 46-10,1 0 0,-1 0 0,0 0 0,-3-16-1,2 24-5,11 11-7867,6 11 6510,42 37 120</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5:59.916"/>
    </inkml:context>
    <inkml:brush xml:id="br0">
      <inkml:brushProperty name="width" value="0.05" units="cm"/>
      <inkml:brushProperty name="height" value="0.05" units="cm"/>
      <inkml:brushProperty name="color" value="#FF0066"/>
    </inkml:brush>
  </inkml:definitions>
  <inkml:trace contextRef="#ctx0" brushRef="#br0">9 1 7178,'-2'3'643,"1"0"1,0 0-1,0 1 1,0-1-1,0 0 1,0 1-1,1-1 1,-1 0-1,1 1 1,0-1-1,1 6 1,7 40 1922,-5-32-1447,0 0-561,1-1-1,1 0 0,0 0 0,13 26 0,-16-37-679,0-1 1,0 0-1,1 0 0,-1 0 0,1 0 0,0-1 0,0 1 0,0-1 0,0 1 0,1-1 0,-1 0 0,1 0 1,0-1-1,0 1 0,0-1 0,0 0 0,0 0 0,1 0 0,-1-1 0,0 1 0,8 0 0,-12-2-7,0 1 0,1-1 0,-1 0 0,1 0-1,-1 0 1,0 0 0,1 0 0,-1 0 0,1-1-1,-1 1 1,0 0 0,1 0 0,-1 0 0,1 0 0,-1 0-1,0-1 1,1 1 0,-1 0 0,0 0 0,1 0-1,-1-1 1,0 1 0,0 0 0,1-1 0,-1 1-1,0 0 1,0 0 0,1-1 0,-1 1 0,0 0 0,0-1-1,0 1 1,0-1 0,1 1 0,-1 0 0,0-1-1,0 1 1,0-1 0,0 1 0,0 0 0,0-1-1,0 1 1,0 0 0,0-1 0,0 0 0,-2-2-767</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00.306"/>
    </inkml:context>
    <inkml:brush xml:id="br0">
      <inkml:brushProperty name="width" value="0.05" units="cm"/>
      <inkml:brushProperty name="height" value="0.05" units="cm"/>
      <inkml:brushProperty name="color" value="#FF0066"/>
    </inkml:brush>
  </inkml:definitions>
  <inkml:trace contextRef="#ctx0" brushRef="#br0">55 248 7330,'-1'-1'520,"1"0"0,-1 1 0,1-1 1,-1 0-1,1 0 0,-1 0 1,1 0-1,-1 0 0,1 0 0,0 0 1,-1 0-1,1 0 0,0 0 0,0 0 1,0-1-1,5-34 375,-2 26-219,-2 2-602,3-9-33,0 0 1,-2-1-1,1-21 0,-3 35 14,0 1 1,0-1-1,0 0 0,0 0 1,-1 0-1,0 0 0,0 0 0,0 0 1,0 0-1,0 1 0,-1-1 1,0 1-1,0-1 0,0 1 1,0-1-1,0 1 0,0 0 0,-1 0 1,0 0-1,0 0 0,1 1 1,-5-3-1,7 4-10,-1 1 1,1-1-1,-1 1 1,0 0-1,1-1 1,-1 1-1,0 0 1,1-1 0,-1 1-1,0 0 1,0 0-1,1-1 1,-1 1-1,0 0 1,0 0-1,1 0 1,-1 0-1,0 0 1,0 0-1,1 0 1,-1 0-1,0 1 1,0-1-1,1 0 1,-1 0-1,0 1 1,1-1-1,-1 0 1,0 1-1,1-1 1,-1 0-1,0 1 1,1-1-1,-1 1 1,0 0-1,0 1 47,0 1 0,0-1 0,0 0-1,0 1 1,0-1 0,1 1 0,-1-1 0,1 1 0,-1-1 0,1 5 0,0 5 187,1 0 0,0 0 1,4 21-1,0-14-55,2 0 0,0-1 0,0 0 0,16 26 0,-18-36-235,0 0 0,1-1 0,0 0-1,0 0 1,0 0 0,1-1 0,0 0 0,0-1 0,1 1 0,-1-1-1,1-1 1,9 5 0,-1-3-606,1 0 0,-1-1 1,25 4-1,6-3-381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6:28.877"/>
    </inkml:context>
    <inkml:brush xml:id="br0">
      <inkml:brushProperty name="width" value="0.05" units="cm"/>
      <inkml:brushProperty name="height" value="0.05" units="cm"/>
      <inkml:brushProperty name="color" value="#FF0066"/>
    </inkml:brush>
  </inkml:definitions>
  <inkml:trace contextRef="#ctx0" brushRef="#br0">45 225 6393,'-45'25'7617,"72"-39"-2635,11-6-3774,9-11 89,29-19 190,144-72 0,-215 120-1656,1 0 1,-1 0 0,1 0 0,-1 1 0,1 0 0,9-1 0,8 1-8530</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03.017"/>
    </inkml:context>
    <inkml:brush xml:id="br0">
      <inkml:brushProperty name="width" value="0.05" units="cm"/>
      <inkml:brushProperty name="height" value="0.05" units="cm"/>
      <inkml:brushProperty name="color" value="#FF0066"/>
    </inkml:brush>
  </inkml:definitions>
  <inkml:trace contextRef="#ctx0" brushRef="#br0">31 28 5329,'-3'-4'1064,"2"1"157,-1 0 1,1 1 0,-1-1-1,0 1 1,0 0-1,0 0 1,0 0 0,-3-3-1,5 5-1123,-1 0 1,1 0-1,0 0 0,0 0 1,-1 0-1,1 0 0,0 0 1,0 0-1,0 0 0,-1 0 1,1 0-1,0 0 0,0 1 0,0-1 1,-1 0-1,1 0 0,0 0 1,0 0-1,0 0 0,-1 0 1,1 1-1,0-1 0,0 0 1,0 0-1,0 0 0,-1 0 0,1 1 1,0-1-1,0 0 0,0 0 1,0 0-1,0 1 0,0-1 1,0 0-1,0 0 0,0 0 1,0 1-1,0-1 0,0 1 0,-2 24 169,2-14-109,-1-1 8,2 0 1,-1 0 0,1 0 0,1 0 0,0 0 0,0 0-1,5 10 1,67 184 2444,-73-203-2607,0 3 4,0-1 0,0 0 0,0 1 1,1-1-1,-1 0 0,1 0 0,0 0 0,0 0 0,0 0 0,0 0 0,1-1 0,-1 1 1,1-1-1,0 1 0,4 2 0,-7-5-36,0 0 1,1 0-1,-1 0 1,0 0-1,1 0 1,-1 0-1,0 0 1,0-1-1,1 1 1,-1 0-1,0 0 1,0 0-1,1 0 1,-1 0-1,0 0 1,0-1-1,1 1 1,-1 0-1,0 0 1,0 0-1,1-1 1,-1 1-1,0 0 1,0 0-1,0-1 1,0 1-1,1 0 1,-1 0-1,0-1 1,0 1 0,0 0-1,0-1 1,0 1-1,0 0 1,0 0-1,0-1 1,0 1-1,0 0 1,0-1-1,0 1 1,0 0-1,0-1 1,0-17-1514,0 15 986,0-8-1199,-1 0 1,0-1 0,-4-13-1,5 22 1287,-1 0 0,0 0-1,0 0 1,0 0-1,0 0 1,0 0 0,-1 0-1,1 1 1,-1-1-1,0 0 1,0 1 0,0-1-1,0 1 1,0 0-1,0 0 1,-14-7 10570,26 2-8199,30-17-353,-18 9-788,2 1 0,0 2 0,34-14 0,-45 21-775,-1 1 1,1 1 0,0 0-1,0 0 1,0 1 0,1 1-1,-1 1 1,0-1 0,21 4-1,-34-3-193,1 0 0,0 0-1,0 0 1,0 1 0,0-1 0,-1 0-1,1 0 1,0-1 0,0 1 0,0 0-1,0 0 1,-1 0 0,1 0-1,0-1 1,0 1 0,-1 0 0,1-1-1,0 1 1,0 0 0,-1-1 0,1 1-1,0-1 1,-1 0 0,1 1-1,-1-1 1,1 1 0,-1-1 0,1 0-1,-1 1 1,1-1 0,-1 0 0,1 0-1,-1-1 1,3-11-149,0 7 382</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03.427"/>
    </inkml:context>
    <inkml:brush xml:id="br0">
      <inkml:brushProperty name="width" value="0.05" units="cm"/>
      <inkml:brushProperty name="height" value="0.05" units="cm"/>
      <inkml:brushProperty name="color" value="#FF0066"/>
    </inkml:brush>
  </inkml:definitions>
  <inkml:trace contextRef="#ctx0" brushRef="#br0">37 136 5929,'-20'-109'3218,"13"86"-1111,2 20-48,1 16 439,4-13-2498,0 9 577,0 0-1,0 0 0,1 0 0,0 0 1,0 0-1,1 0 0,6 17 1,26 58 1978,-23-64-1951,1 0-1,1-1 1,1 0 0,1-1-1,0-1 1,24 21-1,18 22 362,-50-50-925,-7-10-42,0 0 0,0 0-1,0 0 1,1 0-1,-1 0 1,0 0-1,0 0 1,0 0-1,0 0 1,0 0-1,0-1 1,0 1-1,0 0 1,0 0-1,1 0 1,-1 0-1,0 0 1,0 0-1,0 0 1,0 0 0,0 0-1,0 0 1,0 0-1,1 0 1,-1 0-1,0 0 1,0 0-1,0 0 1,0 0-1,0 0 1,0 0-1,0 0 1,1 1-1,-1-3 174</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07.069"/>
    </inkml:context>
    <inkml:brush xml:id="br0">
      <inkml:brushProperty name="width" value="0.05" units="cm"/>
      <inkml:brushProperty name="height" value="0.05" units="cm"/>
      <inkml:brushProperty name="color" value="#FF0066"/>
    </inkml:brush>
  </inkml:definitions>
  <inkml:trace contextRef="#ctx0" brushRef="#br0">62 45 5681,'-25'-17'1912,"-11"-10"8732,56 28-9651,6 1-340,249 3 3005,-23-2-2923,-222-1-784,7 0-2719,39-2 0,-16-6 400</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08.062"/>
    </inkml:context>
    <inkml:brush xml:id="br0">
      <inkml:brushProperty name="width" value="0.05" units="cm"/>
      <inkml:brushProperty name="height" value="0.05" units="cm"/>
      <inkml:brushProperty name="color" value="#FF0066"/>
    </inkml:brush>
  </inkml:definitions>
  <inkml:trace contextRef="#ctx0" brushRef="#br0">18 44 6377,'-5'-20'2385,"0"6"-1713,-2 4 6330,41 15-5122,52 9-40,-29-9-575,3 3-249,-6-2-1072,6 0-1321,-13-21 929</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09.789"/>
    </inkml:context>
    <inkml:brush xml:id="br0">
      <inkml:brushProperty name="width" value="0.05" units="cm"/>
      <inkml:brushProperty name="height" value="0.05" units="cm"/>
      <inkml:brushProperty name="color" value="#FF0066"/>
    </inkml:brush>
  </inkml:definitions>
  <inkml:trace contextRef="#ctx0" brushRef="#br0">7 264 8082,'-1'-1'344,"0"0"1,1 0-1,-1-1 0,0 1 1,1-1-1,-1 1 1,1 0-1,0-1 0,-1 1 1,1-1-1,0 1 1,0-1-1,0 1 0,0-1 1,0 1-1,0-1 1,0 1-1,1-1 0,-1 1 1,0-1-1,2-2 1,-2 4-256,1-1-1,-1 0 1,1 1 0,0-1 0,-1 0 0,1 1 0,0-1-1,0 1 1,-1-1 0,1 1 0,0-1 0,0 1 0,0 0-1,-1-1 1,1 1 0,0 0 0,0 0 0,0 0 0,0 0 0,0-1-1,0 1 1,-1 0 0,1 0 0,0 1 0,0-1 0,0 0-1,0 0 1,0 0 0,0 1 0,-1-1 0,1 0 0,0 1-1,0-1 1,0 0 0,-1 1 0,1 0 0,1 0 0,5 4 161,0 0 0,0 1-1,0 0 1,-1 0 0,1 1 0,-2-1 0,1 1 0,-1 1 0,8 13 0,34 77 825,-45-94-1030,35 86 518,-17-37-429,3 0 0,1-1 0,3-2 1,38 53-1,-63-100-112,1 1-1,0-1 1,0 1 0,0-1 0,0 0 0,1 0 0,-1 0 0,1 0-1,0-1 1,0 0 0,0 0 0,0 0 0,0 0 0,5 1-1,-5-2-11,-1-1 0,1 0 0,0 1-1,-1-2 1,1 1 0,-1 0 0,1-1-1,-1 1 1,0-1 0,1 0-1,-1 0 1,0-1 0,1 1 0,-1-1-1,0 1 1,0-1 0,5-5 0,26-18 36,-9 6-29,0 1 0,1 1-1,40-19 1,-16 16-10,1 2 0,101-22 1,114-3 141,-63 12 227,148-48 882,-258 52-303,149-66 0,-230 87-837,0 1 3,0 0 0,-1-1 0,19-14 1,-28 19-98,-1 0 0,1 0 0,-1 0 0,0 0 1,1-1-1,-1 1 0,0 0 0,0-1 0,0 1 1,0-1-1,0 0 0,0 1 0,0-1 0,0 0 0,-1 1 1,1-1-1,-1 0 0,1 0 0,-1 0 0,0 0 1,1 1-1,-1-1 0,0 0 0,0 0 0,-1 0 1,1 0-1,0 0 0,-1 1 0,1-1 0,-1 0 0,-1-3 1,-7-9 46,-1-1 1,-1 2 0,0-1 0,-1 2 0,0-1-1,-19-13 1,10 7-65,-22-19-132,-23-22-539,28 17-2925,44 49-452,2 4 2673,-2 10-154</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10.196"/>
    </inkml:context>
    <inkml:brush xml:id="br0">
      <inkml:brushProperty name="width" value="0.05" units="cm"/>
      <inkml:brushProperty name="height" value="0.05" units="cm"/>
      <inkml:brushProperty name="color" value="#FF0066"/>
    </inkml:brush>
  </inkml:definitions>
  <inkml:trace contextRef="#ctx0" brushRef="#br0">1 6 10538,'3'-1'438,"1"0"0,-1 0 0,1 0-1,-1 1 1,1-1 0,-1 1 0,1 0-1,0 0 1,-1 0 0,1 0 0,-1 0-1,1 1 1,0 0 0,-1 0 0,1 0-1,5 3 1,1 0 77,1 1 1,-1 1-1,19 12 1,-8 1-39,0 1 1,-2 0 0,0 2 0,-1 0 0,-1 1 0,16 30 0,43 55 691,-56-86-1082,0-1 1,1-1 0,1-1-1,1-2 1,1 0-1,0-1 1,1-1-1,0-1 1,1-1-1,1-2 1,0-1-1,1-1 1,0-1 0,0-1-1,1-2 1,47 4-1,-11-7-1969,1-2 1,111-15-1,-116 2 639</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10.798"/>
    </inkml:context>
    <inkml:brush xml:id="br0">
      <inkml:brushProperty name="width" value="0.05" units="cm"/>
      <inkml:brushProperty name="height" value="0.05" units="cm"/>
      <inkml:brushProperty name="color" value="#FF0066"/>
    </inkml:brush>
  </inkml:definitions>
  <inkml:trace contextRef="#ctx0" brushRef="#br0">1 270 8930,'0'-1'266,"0"0"0,0-1 0,0 1-1,0-1 1,0 1 0,0 0 0,0-1 0,0 1 0,1-1 0,-1 1 0,1 0-1,-1-1 1,1 1 0,-1 0 0,1 0 0,0-1 0,-1 1 0,1 0 0,1-2-1,-1 3-132,0 0 0,0 0 0,0 0-1,-1 0 1,1-1 0,0 1-1,0 0 1,-1 0 0,1 1 0,0-1-1,0 0 1,0 0 0,-1 0 0,1 0-1,0 1 1,-1-1 0,1 0-1,0 1 1,0-1 0,-1 0 0,1 1-1,0-1 1,-1 1 0,1 0-1,6 5 399,-1-1 0,-1 1 0,1 1 0,8 12 0,-1 1 180,9 15 358,1-2 0,1-1 0,44 45 0,-53-63-765,-8-6-154,1 0 1,0-1 0,0 0 0,1 0 0,14 8 0,-21-14-128,-1 0-1,1-1 1,0 1 0,-1-1-1,1 1 1,0-1-1,0 1 1,-1-1 0,1 0-1,0 0 1,0 0-1,-1 0 1,1 0 0,0-1-1,0 1 1,2-1-1,-2 0-2,0 0 0,0-1 0,0 1-1,0 0 1,0-1 0,-1 1 0,1-1 0,-1 0-1,1 0 1,-1 1 0,1-1 0,-1 0-1,0 0 1,0 0 0,0 0 0,1-3-1,6-16 43,0-1-1,-2 0 1,0-1-1,2-24 0,4-95-5,-3 25-21,-8 115-46,1-14-79,0 0 0,-1 1 0,-1-1 0,0 0 0,-4-28 0,3 42-638,1-1 1661,16 18-12510</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11.201"/>
    </inkml:context>
    <inkml:brush xml:id="br0">
      <inkml:brushProperty name="width" value="0.05" units="cm"/>
      <inkml:brushProperty name="height" value="0.05" units="cm"/>
      <inkml:brushProperty name="color" value="#FF0066"/>
    </inkml:brush>
  </inkml:definitions>
  <inkml:trace contextRef="#ctx0" brushRef="#br0">1 1 10890,'0'0'356,"1"0"-1,0 0 0,-1 0 1,1 0-1,0 0 1,0 0-1,-1 1 0,1-1 1,0 0-1,-1 0 0,1 1 1,0-1-1,-1 0 1,1 1-1,-1-1 0,1 1 1,0-1-1,-1 1 0,1 0 1,6 15 2659,-6 25-2312,-2-26 258,0 40 364,-1-41-971,1 0-1,1 0 1,0 1-1,1-1 0,1 0 1,6 27-1,-7-39-281,-1 0-1,1 0 0,1 0 0,-1 0 1,0 0-1,0 0 0,1 0 0,-1 0 1,1-1-1,-1 1 0,1-1 0,0 1 1,0-1-1,0 0 0,0 1 0,0-1 1,3 1-1,0 0 40,-1-1 1,1 1-1,0-1 1,0-1 0,0 1-1,0-1 1,9 0-1,5-2 90,-1-1 0,1 0 0,22-9 0,-35 11-184,15-7-620,0 0 0,27-16 0,-27 14-283,0 0 0,23-7 0,-16 11 926</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11.587"/>
    </inkml:context>
    <inkml:brush xml:id="br0">
      <inkml:brushProperty name="width" value="0.05" units="cm"/>
      <inkml:brushProperty name="height" value="0.05" units="cm"/>
      <inkml:brushProperty name="color" value="#FF0066"/>
    </inkml:brush>
  </inkml:definitions>
  <inkml:trace contextRef="#ctx0" brushRef="#br0">34 1 16219,'-16'3'6170,"6"-1"-4570,3 2-720,7 3-2536,7-3 1288</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13.687"/>
    </inkml:context>
    <inkml:brush xml:id="br0">
      <inkml:brushProperty name="width" value="0.05" units="cm"/>
      <inkml:brushProperty name="height" value="0.05" units="cm"/>
      <inkml:brushProperty name="color" value="#FF0066"/>
    </inkml:brush>
  </inkml:definitions>
  <inkml:trace contextRef="#ctx0" brushRef="#br0">11 147 7338,'0'-1'207,"-1"1"0,0-1 0,0 1 0,1-1 0,-1 0 0,0 1 0,1-1 0,-1 0 0,1 1 0,-1-1 0,1 0 0,-1 0 0,1 1 0,-1-1 0,1 0 0,0 0 0,0 0 0,-1 0 0,1 0 0,0 1 0,0-1 0,0 0 0,0 0 0,0 0 0,0 0 0,0 0 0,0 0 0,0 0 0,0 1 0,1-1 0,-1 0 1,1-1-1,-1 1-86,1 0 0,0 0 1,0 0-1,0-1 0,0 2 1,0-1-1,0 0 0,0 0 1,1 0-1,-1 0 1,0 1-1,0-1 0,1 1 1,-1-1-1,0 1 0,1-1 1,-1 1-1,0 0 1,3-1-1,13 1 450,1 1 0,-1 0 1,0 1-1,0 1 0,22 7 1,14 1 339,55 2 1314,207-2-1,-151-17-838,167-27-1,155-49 510,-423 70-1712,-15 2-111,-36 6-237,1 1-1,0 1 1,0 0 0,1 0-1,-1 1 1,23 2 0,-19 5-1079,-9 1 441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6:29.292"/>
    </inkml:context>
    <inkml:brush xml:id="br0">
      <inkml:brushProperty name="width" value="0.05" units="cm"/>
      <inkml:brushProperty name="height" value="0.05" units="cm"/>
      <inkml:brushProperty name="color" value="#FF0066"/>
    </inkml:brush>
  </inkml:definitions>
  <inkml:trace contextRef="#ctx0" brushRef="#br0">54 9 8698,'29'-9'5660,"-31"10"-5424,0 0-1,1 0 1,-1 0 0,1 0 0,-1 0-1,1 0 1,-1 0 0,1 0 0,-1 0-1,1 1 1,0-1 0,0 1 0,0-1 0,-1 3-1,-18 27 944,14-21-630,1-1-252,0 0 0,1 0 0,0 0 1,1 0-1,-1 1 0,2 0 1,-1-1-1,2 1 0,-1 0 0,1 0 1,1 13-1,0-19-251,0-1-1,0 1 1,1 0-1,-1-1 1,1 1-1,0-1 1,0 1-1,1-1 1,-1 1-1,1-1 0,0 0 1,-1 0-1,1 0 1,1 0-1,-1 0 1,0 0-1,1 0 1,-1-1-1,1 1 1,0-1-1,0 0 1,0 0-1,0 0 1,0 0-1,0 0 1,1-1-1,-1 0 1,1 1-1,-1-1 1,1 0-1,-1-1 1,1 1-1,0-1 1,3 1-1,-1-1-32,0 0 1,-1 0-1,1-1 0,-1 1 0,1-1 0,-1 0 0,0-1 0,1 1 0,-1-1 0,0 0 1,0-1-1,8-3 0,-10 3-252,1 0 0,-1 1-1,1-1 1,-1 0 0,0 0 0,6-8 0,-7 8-322,0 0 0,-1 0 0,1 0 0,-1 0 0,1 0 0,-1 0 0,0-1 0,0 1 0,0-6 0,2-5-551</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17.304"/>
    </inkml:context>
    <inkml:brush xml:id="br0">
      <inkml:brushProperty name="width" value="0.05" units="cm"/>
      <inkml:brushProperty name="height" value="0.05" units="cm"/>
      <inkml:brushProperty name="color" value="#FF0066"/>
    </inkml:brush>
  </inkml:definitions>
  <inkml:trace contextRef="#ctx0" brushRef="#br0">26 232 8282,'-2'0'321,"1"-1"1,0 1-1,0 0 0,-1-1 1,1 1-1,0-1 1,0 1-1,0-1 1,-1 0-1,1 1 0,0-1 1,0 0-1,0 0 1,0 0-1,1 0 0,-1 0 1,0 0-1,0 0 1,0 0-1,1 0 1,-1 0-1,0 0 0,1 0 1,-1-2-1,1 1-51,-1-1 0,1 1-1,0 0 1,0-1 0,1 1-1,-1 0 1,0 0 0,1-1-1,-1 1 1,1 0 0,0 0 0,1-4-1,1 0 21,0 0 1,0 1-1,1 0 0,0 0 0,0 0 0,0 0 0,0 0 1,1 1-1,8-7 0,-2 5 27,0 1 0,0 0 0,1 1 1,-1 0-1,1 0 0,0 2 0,13-2 0,92-6 1003,-45 6-635,227-35 755,-60 6-1510,-235 33 116,18-1-1353,-22 1 1176,1 1 0,-1-1 1,1 0-1,-1 0 0,0 0 0,1 1 0,-1-1 0,1 0 0,-1 1 1,0-1-1,1 0 0,-1 1 0,0-1 0,0 0 0,1 1 0,-1-1 0,0 1 1,0-1-1,1 0 0,-1 1 0,0-1 0,0 1 0,0-1 0,0 1 1,0-1-1,0 1 0,0-1 0,0 1 0,0-1 0,0 1 0,0-1 1,0 0-1,0 1 0,0-1 0,0 1 0,0-1 0,-1 1 0</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17.736"/>
    </inkml:context>
    <inkml:brush xml:id="br0">
      <inkml:brushProperty name="width" value="0.05" units="cm"/>
      <inkml:brushProperty name="height" value="0.05" units="cm"/>
      <inkml:brushProperty name="color" value="#FF0066"/>
    </inkml:brush>
  </inkml:definitions>
  <inkml:trace contextRef="#ctx0" brushRef="#br0">0 165 12147,'5'6'5513,"9"-3"-2753,29-7-383,16-4 47,15-10-639,10 1-441,4-4-664,-5 1-280,-3-1-272,-4 1-72,-5 1-608,-6 0-352,-6 12-4377,-17 10 3601</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19.355"/>
    </inkml:context>
    <inkml:brush xml:id="br0">
      <inkml:brushProperty name="width" value="0.05" units="cm"/>
      <inkml:brushProperty name="height" value="0.05" units="cm"/>
      <inkml:brushProperty name="color" value="#FF0066"/>
    </inkml:brush>
  </inkml:definitions>
  <inkml:trace contextRef="#ctx0" brushRef="#br0">1 202 9290,'11'5'1503,"1"-2"-1,0 1 1,13 0 0,39 2 1203,68-14 28,-127 8-2573,581-101 6203,-300 44-4740,-217 44-1318,127-21 383,-149 28-572,1 3 0,50 1 0,-86 3-68,-1 0 0,1 0 1,-1 1-1,1 1 0,-1 0 1,0 0-1,0 1 0,12 6 1,-18-7-170,1 0 0,-1 1 0,0 0 0,0 0 0,0 0 0,7 8 0,-8-7-453,-1 0 0,1 0 0,-1 1 1,0-1-1,-1 1 0,1-1 0,2 11 0,-1 7-1127</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28.853"/>
    </inkml:context>
    <inkml:brush xml:id="br0">
      <inkml:brushProperty name="width" value="0.05" units="cm"/>
      <inkml:brushProperty name="height" value="0.05" units="cm"/>
      <inkml:brushProperty name="color" value="#FF0066"/>
    </inkml:brush>
  </inkml:definitions>
  <inkml:trace contextRef="#ctx0" brushRef="#br0">0 226 6873,'0'0'2329,"5"-5"1637,106-18-1694,-60 14-1423,39-4-263,2 4-1,-1 4 1,1 4 0,98 11-1,-96-6-352,183-19-1,-50 1 177,-175 13-344,-1 3-1,74 12 0,156 24-8,-211-33-13,0-4 0,73-7 1,-8-8 284,-38 2-102,0 4 0,166 8-1,-15 28-229,226 12 187,1-21 451,-454-18-603,305 2 882,-231-4-755,315-29-22,-306 20-93,157 5 0,-85 5 95,582-51 895,-261 35-261,33-3-232,-250-2-444,39-4-35,-239 14-21,0 5-1,0 2 0,114 11 1,-115 8-24,-60-10 89,1-1-1,0-1 1,0-1 0,0 0-1,20-2 1,2 5 680,-42-6-762,1 0 0,-1 0-1,1 0 1,0 1-1,0-1 1,-1 0 0,1 0-1,0 1 1,0-1 0,0 1-1,0-1 1,0 1-1,0-1 1,0 1 0,0-1-1,0 1 1,0 0 0,1-1-1,29-8 36,-20 6 0,-5 1-47,-2 0 30,1 1 1,-1-1-1,0 1 1,1 0 0,-1 0-1,1 0 1,-1 1 0,1 0-1,-1 0 1,1 0 0,-1 0-1,6 1 1,-7 0-83,0-1-1,-1 0 1,1 0-1,0 0 1,0 0 0,-1 0-1,1-1 1,0 1 0,-1-1-1,1 1 1,-1-1 0,1 0-1,0 0 1,2-2 0,54-24-905,-11-5 365</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29.932"/>
    </inkml:context>
    <inkml:brush xml:id="br0">
      <inkml:brushProperty name="width" value="0.05" units="cm"/>
      <inkml:brushProperty name="height" value="0.05" units="cm"/>
      <inkml:brushProperty name="color" value="#FF0066"/>
    </inkml:brush>
  </inkml:definitions>
  <inkml:trace contextRef="#ctx0" brushRef="#br0">15 65 5913,'-1'0'285,"1"1"-1,-1-1 1,1 0-1,-1 0 0,1 0 1,-1 0-1,1 0 1,-1 0-1,1 0 0,-1 0 1,0-1-1,1 1 1,-1 0-1,1 0 0,-1 0 1,1 0-1,-1-1 1,1 1-1,0 0 1,-1-1-1,1 1 0,-1 0 1,1-1-1,-1 1 1,1 0-1,0-1 0,-1 0 1,9-1 2513,10 2-3440,51-3 1702,0-3 1,75-17 0,-49 11-200,166-1-1,214 35 242,95 56 1681,-453-60-2128,-57-9-368,58 9 1000,133 37 0,-251-55-1325,1 1 1,-1-1 0,1 0 0,-1 0 0,1 0-1,-1 0 1,1 0 0,-1 0 0,1 0-1,-1 0 1,1 0 0,-1 0 0,1 0-1,-1 0 1,1 0 0,-1-1 0,1 1-1,-1 0 1,0 0 0,1 0 0,-1-1 0,1 1-1,-1 0 1,1-1 0,-1 1 0,0 0-1,1-1 1,-1 1 0,0 0 0,1-1-1,-1 1 1,0-1 0,0 1 0,0 0-1,1-1 1,-1 1 0,0-1 0,0 1 0,0-1-1,0 1 1,0-1 0,0 1 0,1-1-1,-1 1 1,0-1 0,-1 1 0,1-1-1,0 1 1,0-1 0,0 1 0,0-1-1,0 1 1,0-1 0,-1 1 0,1 0 0,0-1-1,-1 0 1,-9-29-1380,-17-3 542</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35.827"/>
    </inkml:context>
    <inkml:brush xml:id="br0">
      <inkml:brushProperty name="width" value="0.05" units="cm"/>
      <inkml:brushProperty name="height" value="0.05" units="cm"/>
      <inkml:brushProperty name="color" value="#FF0066"/>
    </inkml:brush>
  </inkml:definitions>
  <inkml:trace contextRef="#ctx0" brushRef="#br0">648 1276 5825,'-32'-14'6057,"45"13"-2180,50 12-2196,-27-5-1080,0-1 0,1-2 0,54-1 0,102-19-112,-116 9-348,417-26 661,-414 34-646,-1 3 1,0 4 0,0 3 0,93 25-1,-42 0-38,173 44 515,40-20 1090,-278-53-1353,0-3 0,0-2 0,88-12 1,342-25 1053,-459 38-1342,1 1 0,-1 2 1,1 1-1,66 22 0,-61-15 10,1-3-1,81 10 0,-110-19-88,0 0 0,0-2-1,0 0 1,0 0 0,0-1-1,-1-1 1,1 0 0,-1-1-1,0-1 1,0 0 0,0-1-1,0 0 1,13-9 0,39-34 45,-49 34-38,2 2 1,0 0-1,29-15 0,38-5-13,-64 26-4,0-1 1,0 0-1,32-19 1,-22 9-22,-24 15 27,0-1-1,-1 1 0,1-1 0,-1 0 1,0-1-1,0 1 0,0-1 0,-1-1 1,0 1-1,6-8 0,-9 6-16,1 0 1,-2-1-1,1 1 1,-1 0-1,0-1 0,-1 1 1,1-1-1,-2 1 1,0-10-1,0 8-2,-1 0 0,0-1 0,0 1 0,-1 0 0,-1 1 0,1-1 0,-1 0-1,-1 1 1,1 0 0,-1 0 0,-8-9 0,-8-8-235,-44-41 1,59 61 214,-95-81-1000,-135-89 0,184 138 759,40 28 258,-183-121-95,161 111 93,-1 1 1,-1 1-1,-74-23 1,-1 9-353,-214-30-1,-46 28 152,-249-28 52,391 22-732,-83-10-376,129 35 909,-155-16 293,203 11 77,0 6-1,-144 4 1,234 13-7,1 2 1,-1 1-1,1 3 1,0 1-1,1 2 1,-62 29-1,7 5-3,-137 88 1,221-127 12,0 1 1,0 0-1,1 1 1,0 1-1,1 0 1,1 0-1,-1 1 1,2 1-1,0 0 1,0 0-1,1 1 0,1 0 1,-11 26-1,10-15 0,1-1 0,2 1 0,0 1-1,2-1 1,1 1 0,0 0-1,2 0 1,3 27 0,1-22 23,1 1 1,1-1 0,2 0 0,1 0 0,2 0 0,16 35-1,-20-54 15,0-1 0,0 1 0,2-1 0,-1 0 0,1-1 0,1 0-1,0 0 1,0-1 0,1 0 0,0-1 0,15 10 0,-9-8 67,1-1 1,0-1 0,0-1-1,0 0 1,1-2 0,0 0-1,26 4 1,-12-5 54,2-1 0,-1-2 0,0-1 0,0-2 0,0-1 0,0-2 0,0-1 0,51-17 0,-28 2 148,87-48 1,7-2-321,-138 67-215,-9 4 12,-1-1 1,1 1-1,-1-1 0,0 1 1,1-1-1,-1 0 0,0 0 1,0 0-1,0 0 0,1 0 0,-1-1 1,0 1-1,2-3 0,-6-14-813</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53.059"/>
    </inkml:context>
    <inkml:brush xml:id="br0">
      <inkml:brushProperty name="width" value="0.05" units="cm"/>
      <inkml:brushProperty name="height" value="0.05" units="cm"/>
      <inkml:brushProperty name="color" value="#FF0066"/>
    </inkml:brush>
  </inkml:definitions>
  <inkml:trace contextRef="#ctx0" brushRef="#br0">1 1 8602,'37'84'7712,"-2"0"-4127,65 171-1949,-65-165-2195,-34-83 105,-3-7-462,-7-9-1086,6 5 1608,-11-11-541</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53.713"/>
    </inkml:context>
    <inkml:brush xml:id="br0">
      <inkml:brushProperty name="width" value="0.05" units="cm"/>
      <inkml:brushProperty name="height" value="0.05" units="cm"/>
      <inkml:brushProperty name="color" value="#FF0066"/>
    </inkml:brush>
  </inkml:definitions>
  <inkml:trace contextRef="#ctx0" brushRef="#br0">8 222 7538,'-8'-1'8820,"8"1"-8624,5-13 1966,23-23-1915,3 1 137,-8 8 524,0 1 0,49-39 0,-69 63-853,-1 0-1,1 0 0,0 0 1,1 0-1,-1 1 0,0-1 1,0 1-1,1 0 0,-1 0 1,0 0-1,1 1 0,-1-1 1,1 1-1,-1 0 0,8 0 0,-9 1-50,0-1 0,0 1 0,-1 0 0,1 0-1,0 0 1,0 0 0,0 0 0,0 0-1,-1 0 1,1 1 0,-1-1 0,1 1 0,-1-1-1,1 1 1,-1 0 0,0-1 0,0 1-1,0 0 1,0 0 0,0 0 0,0 0 0,-1-1-1,1 1 1,0 0 0,-1 1 0,0-1-1,1 3 1,0 13 0,0 0 0,-1-1 0,-1 1-1,0 0 1,-1 0 0,-2 0 0,0-1-1,0 0 1,-2 1 0,0-2 0,-1 1 0,0-1-1,-1 0 1,-1 0 0,-1-1 0,0-1 0,-13 15-1,49-54-151,1 2-1,2 0 1,0 2-1,57-31 0,-83 51 150,1-1-1,-1 1 0,0 0 0,0 0 0,0 0 0,1 0 0,-1 1 0,0-1 0,1 1 0,-1 0 0,1 0 0,-1 0 0,0 0 0,1 0 0,-1 1 0,7 1 0,-8 0 3,1-1 0,-1 1 0,1-1 0,-1 1 0,0 0 0,0 0 0,1 0 0,-1 0-1,-1 0 1,1 0 0,0 1 0,0-1 0,-1 1 0,0-1 0,3 6 0,-1 2 23,0 0 0,0 1 0,-2-1 1,1 1-1,-1-1 0,0 1 0,-1 0 0,-1-1 1,-1 15-1,-2-3 50,0-1 0,-1 1 0,-1-1 0,-15 35 0,18-49-65,0-1 1,0 0-1,0 0 0,-1 0 1,0-1-1,0 1 0,0-1 1,-1 0-1,1 0 0,-1 0 1,-1-1-1,1 1 0,-1-1 1,1-1-1,-1 1 0,0-1 1,0 0-1,-1 0 0,-8 2 1,14-5-41,1 0 0,-1 0 0,1 0 1,-1 1-1,0-1 0,1 0 1,-1 0-1,1 0 0,-1 0 0,1-1 1,-1 1-1,0 0 0,1 0 0,-1 0 1,1 0-1,-1-1 0,1 1 1,-1 0-1,1 0 0,-1-1 0,1 1 1,-1 0-1,1-1 0,-1 1 0,1-1 1,0 1-1,-1 0 0,1-1 0,-1 0 1,-2-19-1352,12-19-1639,3 14 1517,-2-9 636</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54.129"/>
    </inkml:context>
    <inkml:brush xml:id="br0">
      <inkml:brushProperty name="width" value="0.05" units="cm"/>
      <inkml:brushProperty name="height" value="0.05" units="cm"/>
      <inkml:brushProperty name="color" value="#FF0066"/>
    </inkml:brush>
  </inkml:definitions>
  <inkml:trace contextRef="#ctx0" brushRef="#br0">0 146 11138,'0'-8'5113,"7"-3"-2632,-1 0-625,2-2-351,1-1-833,-1 0-320,6 1-336,-1-1-296,3-2-800,1-1-905,2 3 1161</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55.056"/>
    </inkml:context>
    <inkml:brush xml:id="br0">
      <inkml:brushProperty name="width" value="0.05" units="cm"/>
      <inkml:brushProperty name="height" value="0.05" units="cm"/>
      <inkml:brushProperty name="color" value="#FF0066"/>
    </inkml:brush>
  </inkml:definitions>
  <inkml:trace contextRef="#ctx0" brushRef="#br0">126 1074 8242,'1'-2'619,"-1"-1"0,0 0 0,0 0 0,0 0 1,0 0-1,-1 0 0,1 0 0,-1 1 0,0-1 1,-1-5-1,2 8-510,-1-1 1,1 1 0,0-1 0,0 1-1,-1-1 1,1 1 0,0-1-1,-1 1 1,1-1 0,0 1 0,-1 0-1,1-1 1,-1 1 0,1 0-1,0-1 1,-1 1 0,1 0-1,-1-1 1,1 1 0,-1 0 0,0 0-1,0-1 1,0 2-29,0-1 1,0 0-1,1 0 0,-1 1 1,0-1-1,0 0 0,0 1 1,1-1-1,-1 1 0,0-1 1,1 1-1,-1 0 0,0-1 1,1 1-1,-1 0 0,1-1 1,-1 1-1,1 0 0,-1 0 1,0 1-1,-4 6 298,-13 19 353,2 1-1,1 0 1,-13 34 0,25-55-643,1 0 1,-1 0 0,1 0-1,1 1 1,-1-1-1,1 1 1,0-1-1,1 1 1,0-1 0,0 0-1,1 1 1,0-1-1,0 1 1,1-1-1,0 0 1,0 0-1,0 1 1,1-2 0,6 12-1,-6-14-71,0 0 1,0 0-1,1 0 0,-1 0 1,1 0-1,0-1 0,0 0 1,0 0-1,1 0 0,-1 0 0,1-1 1,0 1-1,0-1 0,-1-1 1,1 1-1,0 0 0,1-1 0,-1 0 1,0-1-1,0 1 0,0-1 1,1 0-1,-1 0 0,0 0 0,0-1 1,0 0-1,1 0 0,-1 0 1,0-1-1,5-1 0,2-2-11,0 0 0,0-1 0,0 0-1,0-1 1,-1 0 0,0 0 0,-1-2-1,0 1 1,0-1 0,17-21 0,-8 5 7,-1-2 1,-2-1-1,0 0 1,18-49-1,-26 55 14,0-1-1,-2-1 0,0 1 1,-2-1-1,-1 0 0,1-45 1,-11 16 389,6 50-337,1-1-1,-1 1 0,0 0 0,0 0 1,-1 0-1,1 0 0,-1 0 0,1 0 1,-1 0-1,0 0 0,0 1 0,0-1 0,-5-3 1,7 5-65,-1 1 0,1 0 0,-1-1-1,1 1 1,-1 0 0,1 0 0,-1-1 0,1 1 0,-1 0 0,1 0 0,-1 0 0,0 0 0,1 0 0,-1 0 0,1 0 0,-1 0-1,1 0 1,-1 0 0,1 0 0,-1 0 0,0 0 0,1 1 0,-1-1 0,1 0 0,-1 0 0,1 0 0,-1 1 0,1-1 0,-1 0-1,1 1 1,0-1 0,-1 0 0,1 1 0,-1-1 0,1 1 0,0-1 0,-1 1 0,1-1 0,0 1 0,0-1 0,-1 1 0,1-1 0,0 1-1,0-1 1,0 1 0,0-1 0,-1 1 0,1-1 0,0 1 0,0 0 0,0 0 0,-4 37 4,4-32 2,-1 15-11,0 1-1,2 0 1,0-1 0,2 0 0,8 38 0,-9-52-10,1 0 0,-1 0 1,1-1-1,1 1 1,-1-1-1,1 1 1,0-1-1,0 0 1,6 5-1,-6-8-1,-1 1-1,1-1 1,0-1-1,0 1 1,0 0-1,0-1 0,0 0 1,1 0-1,-1 0 1,1-1-1,-1 1 1,1-1-1,0 0 1,-1-1-1,7 1 1,-7-1 0,1 0 0,-1-1 0,0 0 1,1 0-1,-1 0 0,0-1 1,0 1-1,0-1 0,0 0 0,0 0 1,0 0-1,0-1 0,-1 1 1,1-1-1,-1 0 0,0 0 0,0 0 1,3-4-1,8-9-6,-1-1-1,15-24 1,-25 35 5,12-18-4,-2-1 0,-1-1-1,0 0 1,-2 0 0,-1-1-1,-1 0 1,-2-1 0,0 0-1,-2 0 1,-1 0 0,-2 0-1,0 0 1,-2-1 0,-1 1-1,-11-55 1,12 82 6,-32-125-53,28 110 50,-1 0 0,-1 0 0,0 0 0,-1 1 0,-15-21 0,22 35 4,0-1-1,0 1 1,0-1-1,-1 1 1,1 0-1,0-1 1,-1 1 0,1 0-1,-1 0 1,0 0-1,1 0 1,-1 0-1,0 0 1,1 1-1,-4-2 1,4 2 0,0 0 0,0 0-1,0 0 1,0 0 0,0 0 0,0 1 0,0-1 0,0 0-1,0 0 1,0 1 0,0-1 0,0 1 0,0-1 0,0 1-1,1-1 1,-1 1 0,0-1 0,0 1 0,0 0 0,0 1-1,-2 2 3,0 0-1,1 0 0,-1 0 0,1 0 0,0 0 0,0 1 0,1-1 0,0 1 0,-1-1 0,1 7 1,-1 7 1,1 0 1,1 0 0,0 0-1,2 0 1,0 0 0,8 32-1,-3-23 23,2 0-1,0-1 1,23 42-1,-26-56-23,1 0 0,0-1 0,1 0 0,0 0-1,0-1 1,1 0 0,1-1 0,-1 0 0,2 0 0,-1-1 0,1 0-1,0-1 1,1 0 0,0-1 0,0 0 0,0-1 0,0 0 0,1-1-1,0-1 1,0 0 0,24 2 0,-31-5-4,1-1 0,-1 0 0,0 0 0,1 0-1,-1-1 1,0 0 0,0-1 0,0 1 0,0-1 0,0 0 0,-1 0 0,1-1 0,-1 0 0,0 0 0,0 0 0,0-1-1,-1 1 1,1-1 0,-1 0 0,0 0 0,5-10 0,0 0-2,0 0 0,-1-1 0,-1 0 1,-1-1-1,0 1 0,7-33 0,-8 7-90,-1 1-1,-2 0 1,-2-1 0,-2 1-1,-2-1 1,-1 1-1,-17-64 1,11 60-82,3 8-20,-18-51 1,26 87 193,0 1-1,0-1 1,-1 1-1,1-1 1,0 1 0,0-1-1,0 1 1,-1-1 0,1 1-1,0-1 1,-1 1-1,1-1 1,0 1 0,-1-1-1,1 1 1,-1-1 0,1 1-1,0 0 1,-1-1-1,1 1 1,-1 0 0,1-1-1,-1 1 1,1 0 0,-2 0-1,-7 9-6,-6 32 38,13-32-17,-2 6 23,0 1 1,2-1 0,-1 0 0,2 1-1,0-1 1,1 1 0,1-1 0,4 23 0,0-6 136,2-1 1,1 0 0,13 30-1,-14-44-23,0-1-1,1 0 0,0 0 1,2-1-1,0 0 1,0-1-1,1 0 0,22 21 1,-27-30-96,1 1 1,-1-1-1,1 0 1,0 0-1,1-1 1,-1 0-1,1-1 1,-1 1-1,1-1 0,0-1 1,1 1-1,-1-2 1,0 1-1,1-1 1,-1 0-1,0-1 1,1 0-1,-1 0 1,1-1-1,10-2 1,-11 1-167,0-1 1,0 0 0,0-1-1,-1 0 1,1 0 0,-1-1-1,0 0 1,0 0 0,-1-1-1,1 1 1,-1-1 0,0-1 0,-1 1-1,0-1 1,0 0 0,0 0-1,-1-1 1,5-11 0,3-28-668</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6:29.856"/>
    </inkml:context>
    <inkml:brush xml:id="br0">
      <inkml:brushProperty name="width" value="0.05" units="cm"/>
      <inkml:brushProperty name="height" value="0.05" units="cm"/>
      <inkml:brushProperty name="color" value="#FF0066"/>
    </inkml:brush>
  </inkml:definitions>
  <inkml:trace contextRef="#ctx0" brushRef="#br0">2 245 8362,'-1'-31'6025,"4"34"-5326,0 1 0,1-1 0,0 1 0,0-1 0,0 0 0,0-1 0,5 4 0,17 12 901,-14-6-1059,0 1 0,-1 0 0,0 1-1,-1 1 1,10 17 0,-40-44-544,12 5-36,0-1-1,1 0 1,0 0 0,-10-14-1,5 5-13,6 9 21,1 1 1,0-1 0,0 0 0,1-1 0,0 1-1,1-1 1,-1 1 0,2-1 0,-1 0 0,1 0-1,1-1 1,-1 1 0,2 0 0,-1-16 0,2 18 27,0-1 0,0 0-1,1 1 1,0-1 0,0 1 0,1-1 0,0 1 0,0 0 0,0 0 0,1 1 0,0-1 0,1 1 0,-1-1-1,1 1 1,0 1 0,10-9 0,-15 13 5,1 1 0,0-1-1,0 1 1,-1-1 0,1 0-1,0 1 1,0-1 0,0 1 0,0 0-1,0-1 1,0 1 0,0 0-1,0-1 1,0 1 0,0 0 0,0 0-1,0 0 1,0 0 0,0 0 0,0 0-1,0 0 1,0 0 0,0 1-1,0-1 1,0 0 0,-1 0 0,2 1-1,0 1 5,0-1-1,0 1 0,0-1 1,0 1-1,0 0 0,0 0 1,-1 0-1,1 0 0,-1 0 1,2 3-1,3 6 74,-1 0 1,0 1-1,3 14 1,-2-7 51,-3-10-59,0 0 1,-1 0-1,0 0 1,-1 0-1,1 12 1,-2-18-61,0 0-1,0-1 1,-1 1 0,1 0 0,-1 0 0,0-1 0,0 1-1,0 0 1,0-1 0,0 1 0,0-1 0,-1 0 0,1 1-1,-1-1 1,0 0 0,0 0 0,0 0 0,0 0-1,0 0 1,0 0 0,0-1 0,-3 2 0,-1 1 3,-16 10-19,22-14 7,-1 0-1,1 0 1,0 1-1,-1-1 1,1 0-1,0 0 1,-1 1-1,1-1 1,0 0-1,-1 1 1,1-1-1,0 0 1,-1 1-1,1-1 1,0 1-1,0-1 1,0 0-1,0 1 1,-1-1-1,1 1 1,0-1-1,0 1 1,0-1-1,0 1 1,0-1-1,0 1 1,0-1-1,0 0 1,0 1-1,0-1 1,0 1-1,0-1 0,0 1 1,1-1-1,-1 1 1,0-1-1,0 0 1,0 1-1,1-1 1,-1 1-1,1-1 101,20 1 389,-6 2-410,-9-2-123,99 6 678,-92-7-858,0 0-1,1-1 0,-1 0 1,0-1-1,0 0 0,18-7 1,10-18-6549,-20 13 5359</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56.173"/>
    </inkml:context>
    <inkml:brush xml:id="br0">
      <inkml:brushProperty name="width" value="0.05" units="cm"/>
      <inkml:brushProperty name="height" value="0.05" units="cm"/>
      <inkml:brushProperty name="color" value="#FF0066"/>
    </inkml:brush>
  </inkml:definitions>
  <inkml:trace contextRef="#ctx0" brushRef="#br0">0 18 8394,'10'10'3937,"13"-5"-961,12 2-1087,20-7 127,7 0-216,8 0-383,1-9-233,0 3-352,-5-4-104,-7 2-344,-7 2-87,-11 6-241,-4 3-176,-14 5-1097,-5 11-1487,-17 8 1703</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56.810"/>
    </inkml:context>
    <inkml:brush xml:id="br0">
      <inkml:brushProperty name="width" value="0.05" units="cm"/>
      <inkml:brushProperty name="height" value="0.05" units="cm"/>
      <inkml:brushProperty name="color" value="#FF0066"/>
    </inkml:brush>
  </inkml:definitions>
  <inkml:trace contextRef="#ctx0" brushRef="#br0">12 7 7034,'-4'-6'7021,"0"13"-3635,1 22-2046,3 22 251,10 73-1,-8-108-1327,1-1 0,0 0 1,1 0-1,1 0 0,0 0 0,1-1 1,1 1-1,0-2 0,16 24 1,-20-33-237,0 0 1,0-1 0,1 0 0,-1 1-1,1-1 1,0-1 0,0 1 0,0 0-1,0-1 1,0 0 0,0 0 0,1 0 0,-1-1-1,1 1 1,0-1 0,-1 0 0,1 0-1,0-1 1,-1 0 0,1 1 0,0-1-1,0-1 1,-1 1 0,1-1 0,0 0-1,0 0 1,-1 0 0,1-1 0,-1 1-1,1-1 1,-1 0 0,6-4 0,0 0-251,0 0 0,-1-1 0,0 0 1,0-1-1,0 0 0,-1 0 0,0-1 0,0 0 0,-1 0 1,0 0-1,-1-1 0,6-12 0,11-48-3982,-18 53 3309,9-20-462</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57.286"/>
    </inkml:context>
    <inkml:brush xml:id="br0">
      <inkml:brushProperty name="width" value="0.05" units="cm"/>
      <inkml:brushProperty name="height" value="0.05" units="cm"/>
      <inkml:brushProperty name="color" value="#FF0066"/>
    </inkml:brush>
  </inkml:definitions>
  <inkml:trace contextRef="#ctx0" brushRef="#br0">8 225 9010,'0'0'4521,"6"-3"-3143,2-1-965,0 0 0,0-1 0,0 0 0,0-1 0,-1 1 0,0-2 1,0 1-1,-1-1 0,7-8 0,-10 11-319,0 0 0,-1 0 0,1 0 0,-1 0 0,0 0 0,-1-1 0,1 1 0,-1 0 0,1-1 0,-1 0 1,-1 1-1,1-1 0,0-5 0,-1 8-75,0 0 1,0-1-1,0 1 1,-1 0-1,1 0 1,-1-1-1,1 1 1,-1 0-1,0 0 1,0 0-1,1 0 1,-2-1-1,1 1 1,0 1-1,0-1 1,-1 0-1,1 0 1,-1 0-1,1 1 1,-1-1-1,0 1 1,1-1-1,-1 1 1,-3-2-1,3 2-16,-1 1 0,1 0 0,0-1 0,0 1 0,0 0 0,0 0 0,0 0 0,-1 1 0,1-1-1,0 0 1,0 1 0,0-1 0,0 1 0,0 0 0,0 0 0,0 0 0,0 0 0,0 0 0,1 0-1,-1 0 1,0 1 0,1-1 0,-1 1 0,1-1 0,-2 3 0,-2 0 27,1 0 1,1 1-1,-1-1 1,0 1-1,1 0 0,0 0 1,-4 11-1,6-11 39,0-1 0,0 1 0,0 0 0,1 0 1,0 0-1,0-1 0,0 1 0,1 0 0,0 0 0,0 0 0,0-1 0,0 1 0,1-1 0,-1 1 0,1-1 0,0 1 0,1-1 0,-1 0 0,1 0 0,0 0 1,0 0-1,0-1 0,0 1 0,1-1 0,-1 0 0,7 4 0,-5-3-33,0 0 1,0 0-1,1-1 1,-1 0-1,1 0 1,0 0-1,0-1 1,0 0-1,0 0 1,1-1-1,-1 1 0,0-2 1,1 1-1,-1 0 1,1-1-1,-1 0 1,0-1-1,1 0 1,7-1-1,-6-1-211,0-1 0,0 1 0,-1-1-1,0-1 1,0 1 0,0-1 0,0 0 0,-1-1 0,0 0-1,0 0 1,0 0 0,-1-1 0,0 1 0,6-10-1,-5 4-618,0 1 0,0-1 0,-1 0 0,0 0-1,-1 0 1,-1 0 0,0-1 0,2-22 0,-4-7-401</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57.624"/>
    </inkml:context>
    <inkml:brush xml:id="br0">
      <inkml:brushProperty name="width" value="0.05" units="cm"/>
      <inkml:brushProperty name="height" value="0.05" units="cm"/>
      <inkml:brushProperty name="color" value="#FF0066"/>
    </inkml:brush>
  </inkml:definitions>
  <inkml:trace contextRef="#ctx0" brushRef="#br0">0 252 8050,'0'6'1371,"1"0"1,0 0 0,0 0-1,0 0 1,4 11 0,29 51 1695,-21-44-1731,21 37 656,75 101 0,-106-158-2032,-1-1 1,1 0 0,0 0-1,0 0 1,1 0 0,-1-1 0,0 1-1,1-1 1,5 3 0,-8-5-11,-1 0 0,1 1 0,-1-1 0,1 0 0,0 0 1,-1 0-1,1 0 0,-1 0 0,1 0 0,0 0 0,-1 0 1,1 0-1,0 0 0,-1 0 0,1 0 0,-1 0 0,1 0 0,0 0 1,-1-1-1,1 1 0,-1 0 0,1-1 0,-1 1 0,1 0 1,0-1-1,0-1-90,0 1-1,0 0 1,-1-1 0,1 1 0,0-1 0,-1 1 0,1-1-1,-1 0 1,0 1 0,0-1 0,1 1 0,-1-1 0,0 0-1,0 1 1,-1-3 0,-9-67-109,1 26 960</inkml:trace>
  <inkml:trace contextRef="#ctx0" brushRef="#br0" timeOffset="1">89 0 10282,'8'19'4825,"4"8"-2216,12 10-161,3 5-199,5 3-545,-2-4-392,3-3-647,-2-2-169,1-3-352,-2 2-32,3-3-152,-4-9-352,-7-7-977,3-6-1015,-11-2 1440</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58.351"/>
    </inkml:context>
    <inkml:brush xml:id="br0">
      <inkml:brushProperty name="width" value="0.05" units="cm"/>
      <inkml:brushProperty name="height" value="0.05" units="cm"/>
      <inkml:brushProperty name="color" value="#FF0066"/>
    </inkml:brush>
  </inkml:definitions>
  <inkml:trace contextRef="#ctx0" brushRef="#br0">0 328 6673,'1'6'2052,"-1"1"-1,1-1 0,0 0 1,4 11-1,21 45 1142,-7-22-1653,-4 4-601,-11-29-691,1 0-1,0-1 1,2 1-1,9 16 1,-16-31-247,0 0-1,0 0 1,0 0 0,0 0 0,0 0 0,0 0 0,1 0 0,-1 0-1,0 0 1,0 1 0,0-1 0,0 0 0,0 0 0,0 0 0,1 0-1,-1 0 1,0 0 0,0 0 0,0 0 0,0 0 0,0 0 0,0 0-1,1 0 1,-1 0 0,0 0 0,0 0 0,0 0 0,0 0 0,0 0-1,0-1 1,1 1 0,-1 0 0,0 0 0,0 0 0,0 0 0,0 0-1,0 0 1,0 0 0,0 0 0,1 0 0,-1 0 0,0-1 0,0 1-1,0 0 1,0 0 0,0 0 0,0 0 0,0 0 0,0 0 0,0-1-1,0 1 1,0 0 0,0 0 0,0 0 0,0 0 0,0 0 0,0 0-1,0-1 1,0 1 0,0 0 0,0 0 0,0 0 0,0 0 0,0 0-1,0 0 1,0-1 0,0 1 0,0 0 0,3-21 29,-2-27 5,-3-23-19,0 44-40,1-1 1,1 0-1,2 0 1,7-40-1,-9 65 27,0 1-1,1-1 0,0 1 1,-1 0-1,1-1 0,0 1 1,0 0-1,0 0 1,0 0-1,1 0 0,-1 0 1,0 0-1,1 0 0,0 0 1,-1 0-1,1 1 0,0-1 1,0 1-1,0-1 0,0 1 1,0 0-1,0-1 0,0 1 1,0 0-1,1 1 0,-1-1 1,0 0-1,1 1 0,-1-1 1,1 1-1,2 0 0,-1 0 12,1 1-1,-1 0 0,0 0 1,1 0-1,-1 0 0,0 1 1,0 0-1,0 0 0,0 0 1,0 0-1,0 1 0,-1-1 1,1 1-1,-1 0 0,0 0 1,4 5-1,-1 2 43,9 15 50,-15-24-106,1-1 0,-1 0 0,0 1 0,1-1 1,-1 0-1,0 0 0,1 1 0,-1-1 0,0 0 0,1 0 1,-1 0-1,0 1 0,1-1 0,-1 0 0,1 0 0,-1 0 1,0 0-1,1 0 0,-1 0 0,1 0 0,-1 0 1,1 0-1,-1 0 0,0 0 0,1 0 0,-1 0 0,1 0 1,-1 0-1,0 0 0,1 0 0,-1-1 0,1 1 1,-1 0-1,0 0 0,1 0 0,-1-1 0,0 1 0,1 0 1,-1-1-1,0 1 0,0 0 0,1-1 0,-1 1 1,0 0-1,0-1 0,1 1 0,-1 0 0,0-1 0,0 1 1,0-1-1,0 1 0,0 0 0,1-1 0,-1 1 0,0-1 1,0 0-1,2-8 3,0-1 1,0 0 0,-1 0-1,0 1 1,-1-1 0,0 0-1,0 0 1,-4-19 0,1-13 12,3 28-19,0 1 0,1-1 0,1 1 0,3-17 0,-4 27 14,0-1 0,0 0 1,0 0-1,1 0 0,-1 1 0,1-1 0,0 1 1,0-1-1,0 1 0,1 0 0,-1 0 0,1 0 0,0 0 1,-1 0-1,1 1 0,1-1 0,-1 1 0,6-4 1,-7 6 17,0-1 0,1 1 0,-1 0 0,0 0 1,0 0-1,0 0 0,0 0 0,1 0 1,-1 1-1,0-1 0,0 1 0,0-1 0,0 1 1,0 0-1,0 0 0,0 0 0,0 0 1,0 0-1,0 0 0,-1 1 0,1-1 1,0 0-1,-1 1 0,1 0 0,-1-1 0,1 1 1,0 2-1,8 8 115,-2 0 0,13 22 1,-19-29-131,6 9-21,25 41 216,-30-51-318,0 1 1,0-1-1,1 0 1,-1-1-1,1 1 1,0 0 0,0-1-1,0 0 1,6 3-1,-9-5-90,0-1 0,1 1-1,-1-1 1,0 1 0,0-1 0,1 0-1,-1 0 1,1 1 0,-1-1-1,0 0 1,1 0 0,-1-1 0,0 1-1,1 0 1,-1 0 0,0-1-1,1 1 1,-1-1 0,0 1-1,0-1 1,0 1 0,1-1 0,-1 0-1,0 1 1,0-1 0,0 0-1,0 0 1,0 0 0,0 0 0,0 0-1,1-2 1,8-11-1393</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58.785"/>
    </inkml:context>
    <inkml:brush xml:id="br0">
      <inkml:brushProperty name="width" value="0.05" units="cm"/>
      <inkml:brushProperty name="height" value="0.05" units="cm"/>
      <inkml:brushProperty name="color" value="#FF0066"/>
    </inkml:brush>
  </inkml:definitions>
  <inkml:trace contextRef="#ctx0" brushRef="#br0">41 175 10658,'3'-3'824,"0"0"0,0 1-1,-1-1 1,1 0-1,-1-1 1,0 1 0,0 0-1,2-5 1,-1 2-331,-1 0-1,0 0 1,0-1 0,1-10 0,-2 11-456,0 0 1,-1 0 0,1 0 0,-2-1-1,1 1 1,-1 0 0,0 0-1,0 0 1,0 0 0,-1 0-1,-4-9 1,6 14-37,-1 0-1,1 0 1,0 0-1,-1 0 1,1 0-1,-1 0 1,1 0-1,-1 0 1,0 0-1,1 0 1,-1 1 0,0-1-1,0 0 1,0 0-1,1 1 1,-1-1-1,0 1 1,0-1-1,0 1 1,0-1-1,0 1 1,0-1-1,0 1 1,0 0-1,0 0 1,0-1 0,0 1-1,-1 0 1,1 0-1,0 0 1,0 0-1,0 0 1,0 1-1,0-1 1,0 0-1,0 0 1,0 1-1,0-1 1,0 0-1,0 1 1,0-1 0,0 1-1,-2 1 1,1 0 4,0 0 1,-1 0-1,1 0 1,0 1-1,0-1 1,0 1-1,1 0 1,-1-1 0,1 1-1,-1 0 1,1 0-1,0 0 1,0 0-1,-1 4 1,2 3 73,0-1 0,0 0 1,0 0-1,1 1 0,1-1 0,0 0 1,0 0-1,1 0 0,0 0 0,0-1 1,1 1-1,0-1 0,1 0 1,0 0-1,0 0 0,0-1 0,1 1 1,8 6-1,-9-9-53,0 0-1,1 0 1,-1 0 0,1-1 0,0 0 0,1-1-1,-1 1 1,1-1 0,-1 0 0,13 3 0,-14-5-99,0 0-1,0 0 1,1-1 0,-1 0 0,0 0 0,0 0 0,0 0 0,0-1 0,0 0-1,0 0 1,0-1 0,0 1 0,0-1 0,0 0 0,-1 0 0,6-4 0,-6 4-216,-1 0-1,0 0 1,0-1 0,-1 1 0,1-1 0,0 0 0,-1 1 0,0-1 0,1-1 0,-1 1 0,0 0 0,-1 0 0,1-1-1,-1 1 1,1-1 0,0-5 0,4-16-762</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59.235"/>
    </inkml:context>
    <inkml:brush xml:id="br0">
      <inkml:brushProperty name="width" value="0.05" units="cm"/>
      <inkml:brushProperty name="height" value="0.05" units="cm"/>
      <inkml:brushProperty name="color" value="#FF0066"/>
    </inkml:brush>
  </inkml:definitions>
  <inkml:trace contextRef="#ctx0" brushRef="#br0">1 189 8122,'27'31'7436,"-7"2"-3351,-9-11-2977,-2 0 1,12 42-1,-9-34-1064,-10-27-217,-8-20-119,0 3 101,2-1 0,0-1 0,-3-25-1,6 35 159,0-1-1,1 0 1,0 0-1,0 0 1,0 0-1,1 0 1,0 0-1,1 0 1,-1 0-1,6-12 1,-6 18 47,0-1 1,0 1-1,0 0 1,0 0-1,0 0 1,0 0-1,0 0 0,1 0 1,-1 0-1,0 0 1,1 1-1,-1-1 1,0 0-1,1 1 1,-1-1-1,1 1 0,-1 0 1,1-1-1,-1 1 1,1 0-1,-1 0 1,1 0-1,-1 0 0,1 0 1,-1 0-1,1 0 1,-1 1-1,1-1 1,2 1-1,-1 0 60,1 0 0,-1 1-1,1-1 1,-1 1 0,0-1-1,0 1 1,0 0 0,0 0-1,0 0 1,0 1 0,5 4 0,-3 1 28,0 0 1,0 1-1,-1-1 1,6 18-1,-1-3-76,-11-36-11,1-1-1,0 1 0,1 0 0,1 0 1,0-1-1,4-16 0,-3 15 40,1 0-1,1 0 1,0 0-1,1 1 1,0 0-1,1 0 1,1 1-1,0-1 1,18-22-1,-24 34-40,0 1 0,0-1 0,0 1 0,0-1 0,0 1-1,0 0 1,1 0 0,-1 0 0,0-1 0,1 1 0,-1 1 0,1-1 0,0 0-1,-1 0 1,1 0 0,-1 1 0,1-1 0,0 1 0,0 0 0,-1-1 0,1 1 0,0 0-1,0 0 1,-1 0 0,1 0 0,0 0 0,0 0 0,-1 1 0,1-1 0,0 1 0,-1-1-1,1 1 1,0-1 0,-1 1 0,1 0 0,-1 0 0,1 0 0,-1 0 0,1 0-1,-1 0 1,0 0 0,2 2 0,4 6-2,0 0-1,0 1 0,-1-1 1,0 1-1,5 15 1,-4-11-1,3 12-21,-9-22-87,0 0 0,0 1 0,1-1 0,0 0 0,0-1 0,0 1 0,3 5 0,-5-9 29,1 0 1,-1 1-1,1-1 0,-1 0 0,1 1 1,-1-1-1,1 0 0,-1 0 0,1 0 1,-1 1-1,1-1 0,-1 0 1,1 0-1,0 0 0,-1 0 0,1 0 1,-1 0-1,1 0 0,-1 0 0,1 0 1,-1 0-1,1 0 0,0 0 0,-1 0 1,1-1-1,-1 1 0,1 0 0,-1 0 1,1-1-1,-1 1 0,1 0 1,-1-1-1,0 1 0,1 0 0,-1-1 1,1 1-1,-1-1 0,0 1 0,1-1 1,12-17-1521,-4-6 2208,-4-13-321</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6:59.672"/>
    </inkml:context>
    <inkml:brush xml:id="br0">
      <inkml:brushProperty name="width" value="0.05" units="cm"/>
      <inkml:brushProperty name="height" value="0.05" units="cm"/>
      <inkml:brushProperty name="color" value="#FF0066"/>
    </inkml:brush>
  </inkml:definitions>
  <inkml:trace contextRef="#ctx0" brushRef="#br0">0 1 6369,'13'7'5364,"3"20"-1933,-7-11-2264,85 162 4855,-41-74-4425,-35-67-1397,-2 1 0,14 54-1,-12-35-167,-25-168-743,5 87 576,0 9 74,1 1 0,0-1 0,1 1 0,1-1 0,0 0 1,1 1-1,6-25 0,-8 38 68,1-1 0,-1 1 1,1-1-1,-1 1 0,1-1 1,0 1-1,-1-1 0,1 1 1,0-1-1,0 1 0,0 0 1,0 0-1,0-1 0,1 1 1,-1 0-1,0 0 0,0 0 1,1 0-1,-1 0 0,1 1 1,-1-1-1,1 0 0,-1 1 1,1-1-1,-1 1 0,1-1 1,-1 1-1,1 0 0,0 0 1,-1 0-1,1 0 0,0 0 1,-1 0-1,1 0 0,-1 0 1,1 0-1,0 1 0,-1-1 0,1 1 1,-1-1-1,1 1 0,-1 0 1,1 0-1,-1-1 0,0 1 1,1 0-1,1 3 0,3-1 94,-1 2-1,-1-1 0,1 0 1,-1 1-1,1 0 0,-1 0 0,-1 0 1,1 1-1,-1-1 0,6 13 1,-6-5 95,0 1 0,-1-1 0,0 1 1,-1 0-1,0 0 0,-3 25 0,1-30-192,0 1-1,0 0 1,-1-1-1,-1 1 1,0-1-1,0 0 1,0 1-1,-1-1 1,-1-1-1,-6 12 1,8-18-200,0 1 0,1 0 0,-1 0-1,0-1 1,0 0 0,0 0 0,-1 0 0,1 0 0,-5 2 0,8-4 65,-1 1 1,0-1-1,0 0 1,0 1-1,1-1 1,-1 0-1,0 0 1,0 1 0,0-1-1,0 0 1,0 0-1,0 0 1,1 0-1,-1 0 1,0-1 0,0 1-1,0 0 1,0 0-1,0 0 1,1-1-1,-1 1 1,0 0-1,0-1 1,0 1 0,1-1-1,-1 1 1,0-1-1,1 1 1,-1-1-1,0 0 1,1 1 0,-1-1-1,1 0 1,-1 1-1,1-1 1,-1 0-1,1 0 1,-1 0 0,1 1-1,0-1 1,0 0-1,-1 0 1,1 0-1,0-1 1,1-20-1166</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00.093"/>
    </inkml:context>
    <inkml:brush xml:id="br0">
      <inkml:brushProperty name="width" value="0.05" units="cm"/>
      <inkml:brushProperty name="height" value="0.05" units="cm"/>
      <inkml:brushProperty name="color" value="#FF0066"/>
    </inkml:brush>
  </inkml:definitions>
  <inkml:trace contextRef="#ctx0" brushRef="#br0">1 188 9698,'55'46'8590,"18"35"-3225,-68-76-5236,-1 1 0,-1-1 1,1 1-1,-1 0 0,1 0 0,-2 0 0,4 8 1,-8-10-71,-6-14 19,-3-14-88,1 0 0,1-1 0,1 0 0,1-1 0,-5-39 0,11 54-57,1-1 1,-1 1-1,2-1 0,0 1 1,0-1-1,4-11 0,-4 17-454,1 0-1,0 1 1,0-1-1,0 1 1,1 0-1,0-1 0,0 1 1,0 0-1,1 1 1,-1-1-1,1 1 1,0-1-1,7-4 1,-1 3-312</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00.523"/>
    </inkml:context>
    <inkml:brush xml:id="br0">
      <inkml:brushProperty name="width" value="0.05" units="cm"/>
      <inkml:brushProperty name="height" value="0.05" units="cm"/>
      <inkml:brushProperty name="color" value="#FF0066"/>
    </inkml:brush>
  </inkml:definitions>
  <inkml:trace contextRef="#ctx0" brushRef="#br0">102 1 8410,'-10'-1'7074,"3"2"-2089,0 14-3919,3-5-841,0 0-1,-1 0 1,0 0-1,-12 15 1,12-19-142,1 1 1,0-1-1,0 2 0,0-1 1,1 0-1,0 1 1,0-1-1,1 1 1,0 0-1,-1 9 1,0-2 63,2 0-1,0-1 1,1 17 0,0-28-138,0 1 0,0-1 0,0 0 0,0 0 0,1 0 0,0 0 0,-1 0 0,1 0 0,0-1 0,1 1 0,-1 0 0,0 0 0,1-1 0,0 1-1,-1 0 1,1-1 0,0 0 0,0 1 0,1-1 0,-1 0 0,0 0 0,3 2 0,-3-4-9,-1 1-1,0-1 0,0 1 0,0-1 1,0 0-1,1 1 0,-1-1 1,0 0-1,0 0 0,0 0 1,1 0-1,-1 0 0,0 0 1,0 0-1,1 0 0,-1 0 1,0-1-1,0 1 0,0 0 0,1-1 1,-1 1-1,0-1 0,0 1 1,0-1-1,0 0 0,1 0 1,1-2-1,-1 1 0,0-1 0,0 0 1,0 1-1,0-1 0,-1 0 0,1 0 0,-1 0 1,2-6-1,1-5-2,0-1 0,-2 0 1,2-20-1,-4 0 3,0-4-11,2 29 117,4 13 136,4 10-215,0-1 0,1 0 0,13 10-1,-11-10-14,-10-9-77,-1-1-1,0 0 1,1 0-1,-1 1 1,1-1 0,0-1-1,0 1 1,0 0-1,0-1 1,0 1 0,5 1-1,-6-4-150,-1 1 0,1 0 0,-1 0 0,0-1 0,1 1 0,-1 0 0,0-1 0,0 0 0,1 1-1,-1-1 1,0 0 0,0 1 0,0-1 0,0 0 0,0 0 0,0 0 0,0 0 0,0 0 0,0 0 0,0 0 0,0 0-1,0-2 1,9-15-1317</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6:30.211"/>
    </inkml:context>
    <inkml:brush xml:id="br0">
      <inkml:brushProperty name="width" value="0.05" units="cm"/>
      <inkml:brushProperty name="height" value="0.05" units="cm"/>
      <inkml:brushProperty name="color" value="#FF0066"/>
    </inkml:brush>
  </inkml:definitions>
  <inkml:trace contextRef="#ctx0" brushRef="#br0">0 48 9930,'40'-41'9506,"-45"41"-7689,4-2-1817,-1 1-545,2-1-167,0 1 320</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01.005"/>
    </inkml:context>
    <inkml:brush xml:id="br0">
      <inkml:brushProperty name="width" value="0.05" units="cm"/>
      <inkml:brushProperty name="height" value="0.05" units="cm"/>
      <inkml:brushProperty name="color" value="#FF0066"/>
    </inkml:brush>
  </inkml:definitions>
  <inkml:trace contextRef="#ctx0" brushRef="#br0">1 535 9130,'33'68'10599,"9"37"-5833,-32-61-4186,-11-42-504,-2-7-36,-3-12-36,2-2-79,1 0 0,0 1 0,2-1 0,0 0 0,1 0 0,0 0 0,2 0 0,5-24 0,-6 38 36,0 1 0,1-1 0,0 1 0,0-1 0,0 1 0,3-6 0,-4 10 36,0-1-1,-1 0 1,1 0-1,0 1 1,-1-1-1,1 0 1,0 1-1,0-1 1,-1 0-1,1 1 1,0-1-1,0 1 1,0 0-1,0-1 1,0 1-1,0 0 0,0-1 1,0 1-1,0 0 1,0 0-1,0 0 1,-1 0-1,1 0 1,0 0-1,0 0 1,0 0-1,0 0 1,0 1-1,0-1 1,0 0-1,0 0 1,0 1-1,0-1 1,0 1-1,0-1 1,1 2-1,4 2-1,0 1 0,-1 0 0,1 1 0,-1-1 0,0 1 0,7 12 0,-7-11 69,0 0-1,1 0 1,0 0 0,0-1-1,12 11 1,-17-17-49,1 1-1,-1-1 1,1 1 0,-1-1-1,1 0 1,-1 1 0,0-1-1,1 0 1,-1 0 0,1 0-1,-1 0 1,1 0 0,-1 0-1,1-1 1,-1 1 0,1 0-1,-1-1 1,0 1 0,1-1-1,-1 0 1,1 1 0,-1-1-1,0 0 1,0 0 0,0 0-1,1 0 1,-1 0 0,0 0-1,0 0 1,1-2 0,29-37 119,-23 24-101,-1 1-1,-1-1 0,0-1 1,-1 1-1,-1-1 0,-1 0 1,0 0-1,-1 0 0,-1 0 1,-1 0-1,0-1 0,-1 1 1,-1 0-1,0 0 0,-6-17 1,8 33-30,0-1 1,-1 1 0,1 0-1,-1-1 1,1 1-1,-1 0 1,1-1-1,-1 1 1,0 0-1,1 0 1,-1-1 0,0 1-1,0 0 1,-1-1-1,1 2 3,1 0 1,-1 0-1,1 1 0,0-1 0,-1 0 0,1 0 0,0 1 1,-1-1-1,1 0 0,0 1 0,-1-1 0,1 1 0,0-1 1,0 0-1,-1 1 0,1-1 0,0 1 0,0-1 0,0 1 1,0-1-1,-1 0 0,1 1 0,0-1 0,0 1 0,0-1 1,0 1-1,0 0 0,-3 50 451,4-31-207,1-1 0,1 1 0,0-1 0,2 0 0,0 1 1,1-2-1,14 30 0,-17-41-152,1-1 0,0 1 0,0-1 0,1 0 1,0-1-1,0 1 0,0-1 0,0 0 0,1 0 0,8 5 1,-9-7-41,0-1 0,0 1 1,0-1-1,0-1 1,0 1-1,0-1 0,1 0 1,-1 0-1,0 0 1,1-1-1,-1 0 0,1 0 1,-1 0-1,1-1 1,8-2-1,-4 1-16,-1-2 1,0 0-1,0 0 1,0 0-1,0-1 0,-1 0 1,0-1-1,0 0 0,0 0 1,-1-1-1,0 0 0,0 0 1,-1-1-1,0 1 1,9-17-1,5-8-6,-2-2 0,23-60 0,27-101-2462,-36 91 1387</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02.672"/>
    </inkml:context>
    <inkml:brush xml:id="br0">
      <inkml:brushProperty name="width" value="0.05" units="cm"/>
      <inkml:brushProperty name="height" value="0.05" units="cm"/>
      <inkml:brushProperty name="color" value="#FF0066"/>
    </inkml:brush>
  </inkml:definitions>
  <inkml:trace contextRef="#ctx0" brushRef="#br0">1 1 10386,'3'4'4169,"8"9"-2529,1 9-399,3 8-25,1 10-112,-2-1-176,13 1-335,-12-5-153,4-2-240,-1-6-72,-13-7-88,6-4-8,-5-11-368,2-5-312,-8-11-825,1-5-479,-2-1 1240</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03.294"/>
    </inkml:context>
    <inkml:brush xml:id="br0">
      <inkml:brushProperty name="width" value="0.05" units="cm"/>
      <inkml:brushProperty name="height" value="0.05" units="cm"/>
      <inkml:brushProperty name="color" value="#FF0066"/>
    </inkml:brush>
  </inkml:definitions>
  <inkml:trace contextRef="#ctx0" brushRef="#br0">119 303 7634,'-92'-30'3064,"91"30"-2740,-1-1 0,1 1 0,0 0 1,0 0-1,-1-1 0,1 1 0,0-1 0,0 1 0,0-1 0,-1 1 0,1-1 0,0 0 0,0 0 0,0 0 0,0 1 0,0-1 0,0 0 0,1 0 0,-1 0 0,0 0 0,0 0 1,1-1-1,-1 1 0,0-2 0,1 2-199,0-1 0,1 0 0,-1 0-1,1 1 1,-1-1 0,1 1 0,0-1 0,0 0 0,-1 1 0,1-1 0,0 1 0,3-3 0,5-10-25,84-170 3210,-92 182-3293,0 0-1,0 1 1,0-1-1,0 0 0,0 0 1,0 0-1,0 1 0,1-1 1,-1 1-1,1-1 1,-1 1-1,1-1 0,0 1 1,-1 0-1,1 0 1,0 0-1,0 0 0,0 0 1,0 0-1,0 0 0,0 1 1,0-1-1,0 1 1,0 0-1,0-1 0,0 1 1,0 0-1,0 0 0,1 0 1,-1 0-1,0 1 1,0-1-1,0 1 0,0-1 1,3 2-1,-2 0-13,0-1 0,0 1 0,0 0 0,0 0 0,-1 0 0,1 0-1,0 1 1,-1-1 0,0 1 0,1 0 0,-1-1 0,0 1 0,-1 0 0,1 0 0,0 0 0,-1 1 0,0-1 0,0 0-1,0 1 1,1 5 0,-1 3 6,-1 1 0,0-1 1,-1 1-1,-1-1 0,0 0 0,-5 18 0,-5 37 10,11-59-115,13-16-440,7 0 532,0 0 1,0 2-1,1 1 0,24-4 1,-38 8 13,0 0 0,1 0 0,0 1 0,-1 0 0,1 0 0,-1 0 0,1 1 0,-1 0 0,1 0 0,-1 1 0,0 0 0,1 0 0,-1 1 0,0-1 0,-1 1 0,1 1 0,6 4 0,-9-6 9,-1 0-1,0 0 0,-1 1 0,1-1 0,0 0 0,-1 1 0,1 0 0,-1-1 0,0 1 0,0 0 0,0 0 0,0 0 0,0 0 0,-1 0 0,1 0 0,-1 0 0,0 0 0,0 0 0,0 0 0,0 0 0,-1 0 0,1 0 0,-1 0 0,0-1 0,1 1 0,-1 0 0,-1 0 0,1 0 0,-3 4 0,-3 7 20,-2 0 0,1-1-1,-2 1 1,-11 12 0,9-12-66,-1 3-74,0-2 0,-2 0 0,1 0 0,-30 22 1,43-37 32,1 0 0,0 1 0,-1-1 1,1 0-1,-1 1 0,1-1 0,0 0 1,-1 1-1,1-1 0,-1 0 0,1 1 1,-1-1-1,1 0 0,-1 0 0,1 0 1,-1 0-1,1 0 0,-1 0 0,1 1 1,-1-1-1,1 0 0,-1 0 0,0 0 1,1-1-1,-1 1 0,1 0 0,-1 0 1,1 0-1,-1 0 0,1 0 0,-1-1 1,1 1-1,-1 0 0,1 0 0,0-1 1,-1 1-1,1 0 0,-1-1 1,1 1-1,0 0 0,-1-1 0,1 1 1,0-1-1,-1 1 0,1-1 0,0 1 1,0-1-1,-1 1 0,1-1 0,0 1 1,0-1-1,0 1 0,0-1 0,0 1 1,0-1-1,0 1 0,-1-1 0,2 1 1,-1-1-1,0 1 0,0-1 0,0 0 1,6-37-3698,4 13 2527</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03.753"/>
    </inkml:context>
    <inkml:brush xml:id="br0">
      <inkml:brushProperty name="width" value="0.05" units="cm"/>
      <inkml:brushProperty name="height" value="0.05" units="cm"/>
      <inkml:brushProperty name="color" value="#FF0066"/>
    </inkml:brush>
  </inkml:definitions>
  <inkml:trace contextRef="#ctx0" brushRef="#br0">107 1 9978,'-11'11'2740,"0"1"1,-11 18-1,-13 33 440,30-52-2927,0 1-1,1 0 1,0 0-1,1 0 0,1 0 1,0 1-1,0-1 1,1 0-1,1 15 1,1-19-201,1 0 1,-1 0-1,2 0 1,-1 0-1,1 0 0,0 0 1,1-1-1,-1 0 1,2 1-1,-1-1 1,1-1-1,0 1 1,0-1-1,1 0 0,0 0 1,0 0-1,0-1 1,1 0-1,-1 0 1,1-1-1,1 0 1,-1 0-1,0 0 0,1-1 1,0 0-1,0-1 1,0 0-1,0 0 1,0-1-1,0 0 1,0 0-1,1 0 0,-1-1 1,0-1-1,0 0 1,10-1-1,-14 0-117,0 1 0,0-1 0,0 0 0,0 1 0,0-2 0,0 1 0,-1 0 0,1-1 0,-1 0 0,0 0 0,0 0 0,0 0 0,0 0 0,0-1 0,-1 1 0,1-1 0,-1 1 0,0-1 0,0 0 0,0 0 0,-1 0 0,2-5 0,3-11-1177,0-1 0,-2 0 0,2-23 0,-4 36 609,5-39-991</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04.201"/>
    </inkml:context>
    <inkml:brush xml:id="br0">
      <inkml:brushProperty name="width" value="0.05" units="cm"/>
      <inkml:brushProperty name="height" value="0.05" units="cm"/>
      <inkml:brushProperty name="color" value="#FF0066"/>
    </inkml:brush>
  </inkml:definitions>
  <inkml:trace contextRef="#ctx0" brushRef="#br0">2 303 8146,'-1'8'760,"1"-1"0,0 0 0,0 1 0,0-1 0,1 0 0,1 0 0,-1 1 0,1-1-1,0 0 1,1 0 0,-1-1 0,1 1 0,1 0 0,-1-1 0,6 7 0,8 9 253,1 0 0,35 33 0,-4-5-332,-37-39-643,-12-14-36,-17-28-94,9 16 19,-4-5 10,-72-141-674,73 139 662,2 0 1,1-1-1,0-1 1,2 1-1,-6-41 1,12 53 69,1 0 1,-1 0-1,2-1 0,-1 1 1,2 0-1,-1 0 0,2 1 1,7-21-1,-9 27 27,1 0 0,-1 0 0,1 0 0,-1 0 0,1 0 0,0 0 0,1 1 0,-1-1 0,0 1 0,7-4 0,-8 5 15,1 1-1,-1 0 1,0 0 0,1 0-1,0 0 1,-1 0 0,1 1-1,0-1 1,-1 1 0,1-1-1,0 1 1,-1 0 0,1 0-1,0 1 1,0-1 0,-1 0-1,1 1 1,0 0 0,3 1-1,-1 0 46,0 1 0,0 0-1,0 0 1,0 0-1,-1 0 1,0 1 0,1 0-1,-1 0 1,0 0-1,-1 0 1,1 1 0,-1 0-1,0-1 1,4 9 0,-3-4-10,1 0 1,-1 1 0,-1 0-1,1 0 1,-2 0 0,1 0-1,0 12 1,-3-9-13,-1 1 0,-1-1 0,0 1 0,-1-1 0,0 0 0,-6 15 0,-2 10 50,10-34-121,-3 11 158,0 0-1,1 0 1,1 0-1,1 0 0,0 25 1,1-38-89,0 1 0,1 0 0,-1-1 1,1 1-1,0 0 0,-1-1 0,2 1 0,-1-1 1,0 1-1,0-1 0,1 0 0,-1 1 1,1-1-1,0 0 0,-1 0 0,3 2 1,-1-2 7,0-1 1,0 1 0,0-1 0,0 0 0,0 1-1,0-1 1,0-1 0,0 1 0,0 0 0,1-1 0,-1 0-1,0 1 1,0-1 0,1-1 0,-1 1 0,6-1 0,-1-1 38,1 0 1,-1-1 0,0 1-1,0-2 1,0 1 0,13-9-1,45-33 169,-44 28-225,15-10-114,57-38-3642,-65 47 2330</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08.838"/>
    </inkml:context>
    <inkml:brush xml:id="br0">
      <inkml:brushProperty name="width" value="0.05" units="cm"/>
      <inkml:brushProperty name="height" value="0.05" units="cm"/>
      <inkml:brushProperty name="color" value="#FF0066"/>
    </inkml:brush>
  </inkml:definitions>
  <inkml:trace contextRef="#ctx0" brushRef="#br0">1 45 7354,'41'-43'3072,"-41"41"-2016,0 4-383,-2 3-193,1-5-344,-1 0-40</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09.649"/>
    </inkml:context>
    <inkml:brush xml:id="br0">
      <inkml:brushProperty name="width" value="0.05" units="cm"/>
      <inkml:brushProperty name="height" value="0.05" units="cm"/>
      <inkml:brushProperty name="color" value="#FF0066"/>
    </inkml:brush>
  </inkml:definitions>
  <inkml:trace contextRef="#ctx0" brushRef="#br0">349 27 6145,'1'-5'5294,"-1"-11"518,0 16-5711,0 0 0,0-1 0,0 1 0,0 0 0,0 0 0,0 0 0,0-1 0,-1 1 0,1 0 0,0 0 0,0 0 0,0-1 0,0 1 0,0 0 0,0 0 0,0 0 0,-1-1 0,1 1 0,0 0 0,0 0 0,0 0 0,0 0 0,-1-1 0,1 1 0,0 0 0,0 0 0,0 0 0,-1 0 0,1 0 0,0 0 0,0 0 0,0 0 0,-1 0 0,1 0 0,0 0 0,0 0 0,-1 0 0,1 0 0,0 0 0,0 0 0,0 0 0,-1 0 0,1 0 0,0 0 0,0 0 0,0 0 0,-1 0 0,1 0 0,0 0 0,0 0 0,-1 1 0,0 2 93,-1 1 0,1 0-1,0-1 1,0 1 0,0 0-1,1 0 1,-1 0-1,1-1 1,0 1 0,0 6-1,0-10-177,0 13 111,-1 1 0,-1-1 1,0 0-1,-1 0 0,0 0 0,-10 24 0,-3 12 109,-80 351 326,55-207-312,39-181-225,-11 37 48,2 2 0,3-1 0,2 1 0,1 67-1,3-102-48,-1-9-40,0-9-124,-9-30-5773,1-16 3678,7 30 1276,-6-54-4499,6 38 3277,5 34 2208,-1-1-1,0 1 1,0-1-1,0 0 1,0 1 0,0-1-1,0 0 1,-1 1-1,1-1 1,0 1 0,0-1-1,0 1 1,0-1-1,-1 0 1,1 1-1,0-1 1,-1 1 0,1-1-1,0 1 1,-1-1-1,1 1 1,-1-1-1,1 1 1,0 0 0,-1-1-1,1 1 1,-1 0-1,1-1 1,-1 1-1,0 0 1,1-1 0,-1 1-1,1 0 1,-1 0-1,1 0 1,-1 0-1,0-1 1,1 1 0,-1 0-1,0 0 1,1 0-1,-1 0 1,1 1 0,-1-1-1,0 0 1,1 0-1,-1 0 1,1 0-1,-1 1 1,1-1 0,-1 0-1,0 0 1,1 1-1,-1-1 1,0 1-1,-1 0 243,0 1-1,0-1 0,1 1 0,-1-1 0,0 1 0,0 0 0,1 0 0,-1 0 0,1 0 0,0 0 0,0 0 0,0 0 0,-1 3 0,-11 69 4876,11-50-4102,1-12-550,1 0 0,0 0 0,1-1 1,0 1-1,1 0 0,0 0 1,4 11-1,-5-22-427,-1-1 1,0 1-1,0 0 1,1 0-1,-1 0 0,1 0 1,-1 0-1,1-1 1,-1 1-1,1 0 1,-1 0-1,1-1 1,0 1-1,-1 0 1,1-1-1,0 1 0,0-1 1,0 1-1,-1-1 1,1 1-1,0-1 1,0 0-1,0 1 1,0-1-1,1 0 1,0 0 30,0 1 0,0-2 1,0 1-1,0 0 0,1 0 1,-1-1-1,0 1 1,0-1-1,0 0 0,3-1 1,4-2 97,-1-1 1,0 0-1,0 0 0,7-7 1,100-98-66,-95 88-2202,25-37 0,-28 29 506</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10.224"/>
    </inkml:context>
    <inkml:brush xml:id="br0">
      <inkml:brushProperty name="width" value="0.05" units="cm"/>
      <inkml:brushProperty name="height" value="0.05" units="cm"/>
      <inkml:brushProperty name="color" value="#FF0066"/>
    </inkml:brush>
  </inkml:definitions>
  <inkml:trace contextRef="#ctx0" brushRef="#br0">10 1 8594,'-1'1'503,"0"0"1,0 1-1,0-1 1,1 0-1,-1 1 1,0-1-1,0 1 1,1-1-1,-1 0 1,1 1-1,-1 0 0,1-1 1,0 1-1,0-1 1,0 3-1,4 27 2753,21 27-882,-25-57-2284,40 73 2312,-14-26-1283,-2 1 1,30 83 0,-53-126-1114,1 1-11,0-1-1,0 0 1,0 1 0,0-1-1,1 0 1,0 0-1,1 0 1,6 9-1,-10-46-3785,-3-23-1573,-2 25 3676</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10.640"/>
    </inkml:context>
    <inkml:brush xml:id="br0">
      <inkml:brushProperty name="width" value="0.05" units="cm"/>
      <inkml:brushProperty name="height" value="0.05" units="cm"/>
      <inkml:brushProperty name="color" value="#FF0066"/>
    </inkml:brush>
  </inkml:definitions>
  <inkml:trace contextRef="#ctx0" brushRef="#br0">49 540 7506,'-43'15'8737,"43"-15"-8639,0 0-1,0 0 0,0 1 1,0-1-1,0 0 0,-1 0 0,1 0 1,0 0-1,0 0 0,0 0 1,-1 0-1,1 0 0,0 0 0,0 0 1,0 0-1,0 0 0,-1 0 0,1 0 1,0 0-1,0-1 0,0 1 1,0 0-1,-1 0 0,1 0 0,0 0 1,0 0-1,0 0 0,0 0 0,0 0 1,-1 0-1,1-1 0,0 1 1,0 0-1,0 0 0,0 0 0,0 0 1,0 0-1,0-1 0,0 1 1,0 0-1,0 0 0,-1 0 0,1 0 1,0-1-1,0 1 0,4-13 2575,16-19-1442,131-115 808,-41 44-866,10-34-105,-56 60-634,-56 68-401,-6 5-38,1 0-1,0 1 1,0-1 0,0 1 0,0 0 0,1 0 0,-1 0-1,9-4 1,-14 15-5511,-1 19 2285,0-1 1478,-6 43 291</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11.093"/>
    </inkml:context>
    <inkml:brush xml:id="br0">
      <inkml:brushProperty name="width" value="0.05" units="cm"/>
      <inkml:brushProperty name="height" value="0.05" units="cm"/>
      <inkml:brushProperty name="color" value="#FF0066"/>
    </inkml:brush>
  </inkml:definitions>
  <inkml:trace contextRef="#ctx0" brushRef="#br0">4 256 6273,'-1'2'546,"0"1"0,1-1-1,-1 1 1,1-1 0,0 1 0,-1-1-1,1 1 1,0-1 0,0 1-1,1-1 1,-1 1 0,2 3 0,0 12 2912,-2-18-3376,0 0-1,0 0 1,0 1-1,0-1 1,0 0 0,0 0-1,0 0 1,0 0-1,0 1 1,0-1-1,1 0 1,-1 0-1,0 0 1,0 0 0,0 1-1,0-1 1,0 0-1,1 0 1,-1 0-1,0 0 1,0 0-1,0 0 1,0 0 0,1 0-1,-1 1 1,0-1-1,0 0 1,0 0-1,1 0 1,-1 0-1,0 0 1,0 0 0,1 0-1,-1 0 1,0 0-1,0 0 1,0 0-1,1 0 1,-1 0-1,0-1 1,0 1 0,0 0-1,0 0 1,1 0-1,-1 0 1,14-6 2706,-6 3-2613,-6 3-50,1-1-27,0 0 1,0 0-1,-1 0 0,1 0 1,0 0-1,-1-1 0,1 1 1,-1-1-1,3-2 0,39-35 1284,43-51-1,-8 8 71,-36 43-755,0 0-4060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6:42.460"/>
    </inkml:context>
    <inkml:brush xml:id="br0">
      <inkml:brushProperty name="width" value="0.05" units="cm"/>
      <inkml:brushProperty name="height" value="0.05" units="cm"/>
      <inkml:brushProperty name="color" value="#FF0066"/>
    </inkml:brush>
  </inkml:definitions>
  <inkml:trace contextRef="#ctx0" brushRef="#br0">2446 15 4441,'3'-8'7573,"10"2"-4500,-10 6-2991,0 0 1,0 0-1,0 0 0,0 0 1,0 1-1,0-1 0,0 1 0,0 0 1,3 1-1,-1-1 37,-1 1-1,1 0 1,-1 0 0,0 0-1,0 1 1,0 0-1,0-1 1,0 1 0,0 1-1,-1-1 1,1 0 0,-1 1-1,0 0 1,0 0 0,0 0-1,-1 0 1,1 0-1,-1 0 1,0 1 0,2 6-1,-1 3 34,0-1-1,-1 1 1,0-1-1,-2 1 1,0 18 0,-10 71 227,7-74-235,-6 32 67,-3 1 1,-2-2 0,-3 0 0,-30 69-1,12-40-116,-167 364 341,190-432-365,-2 0 1,-1-1-1,0-1 0,-24 23 0,-76 62 234,17-19-71,65-53-193,-226 195 116,228-204-151,0-2 1,-2-1-1,0-2 1,-2-1-1,1-2 1,-2-1-1,-38 9 0,32-12 17,-182 37 24,195-44-51,0-1 1,0-2-1,0-1 1,0-1-1,-53-10 1,28 3 9,1 3 1,-1 2 0,-68 4-1,-67-3 5,173 0 39,0-1-1,1-1 1,-1 0 0,-16-8 0,-29-8 740,39 14-559,16 4-147,-1 0 0,1 1 0,0 0 1,0 0-1,-9 0 0,14 1-63,-1-1 0,1 1 0,0 0 0,0-1 0,-1 1 0,1 0 0,0-1 0,0 0 0,0 1 0,0-1 0,0 0 1,0 1-1,0-1 0,0 0 0,-1-1 0,1 1 40,0 0 0,0 0 1,0 0-1,0 0 0,-1 0 1,1 0-1,0 0 0,-1 0 0,1 1 1,-1-1-1,1 1 0,0-1 1,-1 1-1,1-1 0,-1 1 1,-1 0-1,3 3-14,0 0 1,0-1 0,0 1-1,0 0 1,1 0 0,-1 0-1,1 0 1,0 0-1,1 3 1,6 15-16,2 0 0,0-1 0,20 30 1,-27-46-25,3 5 65,-6-7 131,-13-11-166,3 3-36,1-1 0,-1 0 0,1 0 0,1-1 0,-1 0-1,-11-16 1,13 16-4,0-1 2,0 1 0,1-1 0,0-1 1,0 1-1,-4-12 0,-1-1 16,-1-16-97,11 37 81,1 0-1,0 0 1,-1 0 0,1-1 0,0 1 0,0 0 0,0 0 0,0 0-1,0 0 1,0-1 0,0 1 0,0 0 0,0 0 0,1 0-1,-1 0 1,0 0 0,1-1 0,-1 1 0,1 0 0,-1 0 0,1 0-1,0 0 1,-1 0 0,1 0 0,0 1 0,1-2 0,20 1-1,-6 2-5,1 0 10,1-1 1,-1 0-1,0-2 0,22-3 0,-34 3 8,1 1 0,0 0 0,-1 1 0,1-1 0,0 1 0,0 0-1,-1 1 1,1-1 0,0 1 0,5 2 0,-9-3 6,0 1-1,-1 0 1,1 0-1,0-1 1,-1 1-1,1 1 1,-1-1-1,1 0 1,-1 0 0,0 0-1,1 1 1,-1-1-1,0 1 1,0-1-1,0 1 1,0-1 0,0 1-1,-1-1 1,1 1-1,0 0 1,-1 0-1,1-1 1,-1 1-1,1 0 1,-1 0 0,0 0-1,0 0 1,0-1-1,0 1 1,0 0-1,0 0 1,-1 0 0,1 0-1,-1-1 1,0 4-1,-2 5 62,-1-1 0,-1 1 0,1 0-1,-2-1 1,1 0 0,-1 0 0,0-1-1,-1 0 1,-14 14 0,5-4 76,-6 0-14,20-17-125,-1 1-1,0-1 1,1 1 0,-1 0-1,1 0 1,0 0 0,0 0-1,-1 0 1,1 1-1,1-1 1,-1 1 0,0-1-1,1 1 1,-1 0 0,1 0-1,-2 4 1,3-4 289,26-5-6514</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11.741"/>
    </inkml:context>
    <inkml:brush xml:id="br0">
      <inkml:brushProperty name="width" value="0.05" units="cm"/>
      <inkml:brushProperty name="height" value="0.05" units="cm"/>
      <inkml:brushProperty name="color" value="#FF0066"/>
    </inkml:brush>
  </inkml:definitions>
  <inkml:trace contextRef="#ctx0" brushRef="#br0">1 103 6001,'70'-62'3689,"-68"61"-3254,0-1-1,0 1 0,0-1 1,-1 0-1,1 0 1,-1 0-1,0 0 1,1 0-1,-1 0 0,0 0 1,0 0-1,0 0 1,1-4-1,-2 6-259,0-1 0,0 1 1,0 0-1,0-1 0,0 1 0,0 0 0,0-1 0,0 1 1,0-1-1,0 1 0,0 0 0,0-1 0,-1 1 1,1 0-1,0-1 0,0 1 0,0 0 0,0-1 0,-1 1 1,1 0-1,0-1 0,0 1 0,-1 0 0,1 0 0,0-1 1,0 1-1,-1 0 0,1 0 0,0-1 0,-1 1 0,1 0 1,0 0-1,-1 0 0,1 0 0,-1 0 0,1 0 1,0-1-1,-1 1 0,1 0 0,-1 0 0,1 1-139,-1-1 1,1 0-1,-1 0 0,1 0 0,0 1 0,-1-1 0,1 0 1,0 1-1,-1-1 0,1 0 0,0 1 0,0-1 0,-1 1 0,1-1 1,0 0-1,0 1 0,-1-1 0,1 1 0,0-1 0,0 0 1,0 1-1,0-1 0,0 1 0,0-1 0,0 1 0,-3 8 80,-1-1-1,1 0 0,-1 0 0,-1 0 0,-9 14 1,9-17-63,1 1 0,1-1 0,-1 1 0,1 0 0,0 0 0,0 0 1,0 1-1,1-1 0,0 0 0,0 1 0,1 0 0,0-1 0,0 1 1,0 8-1,1-14-52,0 1 1,0 0-1,0-1 0,1 1 1,-1 0-1,0-1 1,1 1-1,-1 0 1,1-1-1,-1 1 0,1-1 1,0 1-1,0 0 1,0-1-1,0 0 1,0 1-1,0-1 0,0 0 1,0 1-1,0-1 1,1 0-1,-1 0 0,3 1 1,-2-1-6,1 0 1,-1 0-1,1 0 1,0-1-1,-1 0 1,1 1-1,-1-1 1,1 0-1,0 0 0,-1 0 1,1-1-1,-1 1 1,1-1-1,3 0 1,-2 0-3,1-1 1,0 0-1,-1 1 1,1-2-1,-1 1 1,1 0-1,-1-1 1,0 0 0,0 0-1,0 0 1,-1 0-1,1-1 1,-1 1-1,0-1 1,0 0-1,4-7 1,-5 7 14,0-1-1,0 1 1,0-1 0,-1 0 0,0 0 0,0 0 0,0 0-1,-1 0 1,0 0 0,0 0 0,0 0 0,0 0 0,-1 0-1,0 0 1,-1-6 0,-1 9 149,1 8-67,3 7-17,0-7-57,1-1 1,0 0-1,0 0 1,1 0 0,0 0-1,0 0 1,0 0-1,0-1 1,1 1-1,5 5 1,1 1 34,48 53 485,17 24 280,-61-69-685,9 11 149,30 53 0,-47-72-254,-1 1 1,0 0 0,0 0-1,-1 1 1,-1-1 0,0 1-1,-1 0 1,1 20 0,-2-14-6,-1 1 0,0-1 0,-2 1 0,-5 27 0,6-43-18,0-1 0,0 1 0,-1 0 0,1-1 0,-1 1 0,0-1-1,0 1 1,0-1 0,0 0 0,-1 0 0,1 0 0,-5 4 0,4-6-3,1 1 1,0-1-1,-1 0 1,1 0 0,-1 0-1,1 0 1,-1 0-1,0 0 1,1-1-1,-1 1 1,0-1-1,1 0 1,-1 0-1,0 0 1,1 0-1,-1 0 1,0-1 0,1 1-1,-1-1 1,-3-1-1,2 1 5,0-1 0,0 0 0,0 0 0,1-1 0,-1 1 0,0-1 0,1 0 0,0 0 0,0 0 0,-1 0 0,2-1 0,-1 1 0,0-1 0,1 1 0,0-1 0,0 0 0,0 0 0,0 0 0,0 0 0,1-1 0,-1-4 0,-2-7 27,0 0 0,2 0 0,0-1 0,0-20 0,2 15 59,2 0 0,0 0 0,1 0 0,2 0 0,0 0 1,10-25-1,60-120 1207,-15 40-583,-58 122-877,-2 5 57,0-1 0,0 1 0,0 0 0,0-1 0,0 1 0,0-1 0,1 1 0,-1 0 0,0-1 0,0 1 0,0 0 0,0-1 0,1 1 0,-1 0 0,0-1 0,0 1 0,1 0 0,-1-1 0,0 1 0,1 0 0,-1 0 0,0-1 0,0 1 0,1 0 0,-1 0 0,1 0 0,-1-1 0,0 1 0,1 0 0,-1 0 0,0 0 0,1 0 0,-1 0 0,1 0 0,-1 0 0,0 0 0,1 0 0,-1 0 1,1 0-1,-1 0 0,0 0 0,1 0 0,-1 0 0,1 0 0,-1 1 0,0-1 0,1 0 0,-1 0 0,0 0 0,1 1 0,-1-1 0,1 0 0,16 11-1606</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15"/>
    </inkml:context>
    <inkml:brush xml:id="br0">
      <inkml:brushProperty name="width" value="0.05" units="cm"/>
      <inkml:brushProperty name="height" value="0.05" units="cm"/>
      <inkml:brushProperty name="color" value="#FF0066"/>
    </inkml:brush>
  </inkml:definitions>
  <inkml:trace contextRef="#ctx0" brushRef="#br0">518 65 5177,'-25'-22'8008,"17"16"-7316,0 0 0,0 0-1,-1 1 1,0 0-1,0 1 1,-14-6 0,18 10-607,0 0 0,0 0 0,0 0 0,0 1 0,0 0 0,0 0 0,0 0 0,1 0 0,-1 1 0,0 0 0,1 0 0,-1 0 0,1 0 0,0 1 1,-5 3-1,6-4-38,-6 5 13,-1 1 0,1 0 1,1 0-1,0 1 0,0 0 1,1 0-1,0 1 0,0 0 0,1 0 1,0 0-1,-5 14 0,3-6 22,-2 0 0,-16 21 0,0 0 207,1 0 0,3 2 0,0 0 0,3 2 0,2 0 0,-16 59 0,23-59-99,2 1-1,1 0 1,0 45-1,11 133 182,-1-201-313,1 1 0,0-1 1,2 0-1,0-1 0,1 1 0,1-1 1,1-1-1,1 1 0,1-2 1,1 1-1,0-1 0,1-1 0,1-1 1,0 0-1,2 0 0,30 24 1,-43-38-29,1 0 0,0 1 1,-1-1-1,1 0 0,0-1 0,0 1 1,0-1-1,0 1 0,1-1 1,-1-1-1,0 1 0,0 0 1,1-1-1,-1 0 0,0 0 1,0 0-1,1-1 0,7-1 1,2-3 142,0 1 0,0-2 1,0 0-1,13-9 0,16-6 169,-22 11-283,-1-1 1,0-1-1,-1-1 0,0 0 1,-1-2-1,-1 0 1,23-25-1,-13 9 74,-1-1 0,-2-2 0,27-47 0,-40 59-16,-1 0 1,-2-1-1,0 1 1,-1-2 0,-2 1-1,4-27 1,-8 29-60,-2-1-1,0 1 1,-1 0 0,0 0 0,-2 0 0,-11-35-1,0-5-8,8 29-21,-1 0-1,-2 1 1,-1 0 0,-2 1-1,0 0 1,-2 1-1,-2 1 1,0 0 0,-37-43-1,46 62-19,-1 1 1,0 0-1,0 1 0,0 0 0,-1 0 0,0 1 0,0 0 1,0 1-1,-1 0 0,-13-4 0,-1 3-150,0 0 0,1 1 0,-42-1-1,56 5-381,-16-1-604,25 1 930,1 1-1,-1 0 0,0 0 1,0 0-1,0 1 0,1-1 1,-1 0-1,0 0 0,0 0 1,1 1-1,-1-1 0,0 0 1,0 1-1,1-1 0,-1 0 1,0 1-1,1-1 0,-1 1 1,1-1-1,-1 1 0,0 0 1,1-1-1,-1 2 0,-2 12-1156</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15.914"/>
    </inkml:context>
    <inkml:brush xml:id="br0">
      <inkml:brushProperty name="width" value="0.05" units="cm"/>
      <inkml:brushProperty name="height" value="0.05" units="cm"/>
      <inkml:brushProperty name="color" value="#FF0066"/>
    </inkml:brush>
  </inkml:definitions>
  <inkml:trace contextRef="#ctx0" brushRef="#br0">3133 0 5593,'42'41'2590,"-33"-28"82,-10-7 993,-18-3 1806,12-3-5963,-33 5 1147,1-1 0,-61-4 0,65-2-511,1 3 0,0 0 0,0 2 1,-46 10-1,-491 98-82,250-57-47,157-23-9,-357 80 576,375-78 413,-189 19 1,84-17-414,151-24-362,-184-2 0,227-9-260,57 0 4,-1 0 0,1 0 1,0 0-1,-1 0 0,1 0 0,0 0 1,-1 0-1,1 1 0,0-1 0,-1 0 1,1 0-1,0-1 0,-1 1 0,1 0 0,0 0 1,-1 0-1,1 0 0,0 0 0,-1 0 1,1 0-1,0 0 0,-1-1 0,1 1 1,0 0-1,-1 0 0,1 0 0,0-1 1,0 1-1,-1 0 0,1 0 0,0-1 1,-1 0-1,10-8-2428,-3 4 1726,16-20-659</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16.981"/>
    </inkml:context>
    <inkml:brush xml:id="br0">
      <inkml:brushProperty name="width" value="0.05" units="cm"/>
      <inkml:brushProperty name="height" value="0.05" units="cm"/>
      <inkml:brushProperty name="color" value="#FF0066"/>
    </inkml:brush>
  </inkml:definitions>
  <inkml:trace contextRef="#ctx0" brushRef="#br0">128 1 15835,'-7'4'262,"0"1"0,0 0 0,0 0 0,1 1 0,0-1 0,0 1 0,0 1 0,1-1 0,0 1 0,0 0 0,1 0 0,0 0-1,-6 15 1,0 3-240,2 0 1,0 1-1,-3 27 0,7 0-1,3-27-26,1-25 4,0 0 1,0 0-1,0-1 0,0 1 1,1 0-1,-1-1 1,0 1-1,1 0 1,-1-1-1,0 1 0,1 0 1,-1-1-1,0 1 1,1-1-1,-1 1 0,1 0 1,-1-1-1,1 1 1,0-1-1,-1 0 0,1 1 1,-1-1-1,1 1 1,0-1-1,-1 0 0,1 1 1,0-1-1,0 0 1,-1 0-1,1 0 0,0 0 1,-1 0-1,1 0 1,0 1-1,0-2 0,-1 1 1,1 0-1,0 0 1,0 0-1,0 0 0,38-7 78,-31 6-48,59-16 170,-49 11-133,1 0-1,1 2 1,-1 0-1,0 1 1,1 1-1,0 1 1,20 2-1,-38-1-38,0 0 0,0 1 0,0-1 1,0 1-1,0 0 0,0-1 0,0 1 0,0 0 0,-1 0 0,1 0 1,0 0-1,0 1 0,-1-1 0,1 0 0,-1 1 0,1-1 0,-1 1 1,0 0-1,1-1 0,-1 1 0,0 0 0,0 0 0,0 0 0,0-1 1,-1 1-1,1 0 0,0 0 0,-1 0 0,0 0 0,1 1 0,-1-1 1,0 0-1,0 0 0,0 0 0,0 0 0,0 0 0,-1 0 0,1 0 1,-1 0-1,0 2 0,-1 5 25,0-1 0,-1 1 0,0-1 0,-1 0 0,1 0 0,-1-1 1,-1 1-1,-8 10 0,-93 103-611,106-120 470,-1 0 0,1-1 0,0 1 0,-1 0 0,1-1 0,-1 1 1,1-1-1,-1 1 0,1-1 0,-1 1 0,1-1 0,-1 1 0,1-1 0,-1 1 0,0-1 0,1 0 0,-1 1 0,0-1 1,1 0-1,-1 0 0,0 0 0,0 1 0,4-20-1823,4-5 1375</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17.441"/>
    </inkml:context>
    <inkml:brush xml:id="br0">
      <inkml:brushProperty name="width" value="0.05" units="cm"/>
      <inkml:brushProperty name="height" value="0.05" units="cm"/>
      <inkml:brushProperty name="color" value="#FF0066"/>
    </inkml:brush>
  </inkml:definitions>
  <inkml:trace contextRef="#ctx0" brushRef="#br0">158 153 8402,'7'11'3921,"0"4"-1409,12 1-615,-5-2-241,-1 4-368,1-1-528,-8 1-256,5-1-279,-3-7-73,0-4-376,2-3-337,-10-9-1095,0-4-392,6-2 1175</inkml:trace>
  <inkml:trace contextRef="#ctx0" brushRef="#br0" timeOffset="1">18 18 8322,'-11'-3'3545,"5"0"-2113,8 3-520,9-5-632,0 2-448,9 0-1120,7 6 856</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18.388"/>
    </inkml:context>
    <inkml:brush xml:id="br0">
      <inkml:brushProperty name="width" value="0.05" units="cm"/>
      <inkml:brushProperty name="height" value="0.05" units="cm"/>
      <inkml:brushProperty name="color" value="#FF0066"/>
    </inkml:brush>
  </inkml:definitions>
  <inkml:trace contextRef="#ctx0" brushRef="#br0">92 22 8114,'0'-1'276,"0"0"0,0 0 1,0 0-1,1 0 1,-1 0-1,-1 0 0,1 0 1,0 0-1,0 1 0,0-1 1,0 0-1,-1 0 1,1 0-1,0 0 0,-1 0 1,1 1-1,-1-1 0,1 0 1,-1 0-1,1 1 1,-1-1-1,1 0 0,-1 1 1,-1-2-1,2 2-112,-1 0 0,0 0 1,0 0-1,0 0 0,0 0 0,0 0 1,0 0-1,1 1 0,-1-1 0,0 0 0,0 0 1,0 1-1,0-1 0,1 1 0,-1-1 0,0 1 1,0-1-1,1 1 0,-2 0 0,-3 4 151,0-1-1,0 1 1,1 0 0,0 1-1,-5 6 1,3-1-130,1 0 1,1 0-1,-1 0 1,2 0-1,0 0 1,0 1-1,1 0 1,-1 16-1,3-25-164,0 1-1,0-1 0,0 0 0,1 1 0,-1-1 0,1 0 0,0 0 0,0 1 1,0-1-1,0 0 0,0 0 0,1 0 0,-1 0 0,4 4 0,-3-5-22,1 0-1,-1-1 0,0 1 0,0 0 0,1-1 0,-1 0 0,1 0 0,-1 1 1,1-2-1,-1 1 0,1 0 0,0 0 0,-1-1 0,1 1 0,0-1 0,0 0 1,0 0-1,-1 0 0,1 0 0,4-1 0,-3 0-32,0 0 1,0 0-1,0 0 1,0 0-1,0 0 1,-1-1-1,1 1 0,0-1 1,-1 0-1,0-1 1,1 1-1,-1 0 0,0-1 1,0 0-1,0 0 1,0 1-1,-1-2 1,1 1-1,2-5 0,2-5-71,0-1-1,-1 1 1,8-28-1,-3 10 157,-8 44 232,0 0 0,1 0 0,12 24 0,-14-32-197,6 14 224,2 0-1,11 19 0,12 22 129,-26-46-457,2 6 153,-10-19-705,-7-13-848,-9-25 1282,16 33 174,0 1-1,0 0 0,0-1 0,0 1 1,-1 0-1,1 0 0,-1 0 1,0 0-1,0 0 0,0 0 0,0 0 1,0 1-1,-1-1 0,1 1 1,-1-1-1,0 1 0,-4-2 0,-1-1 226,-4-3 490,12 8-736,0 0 1,0 0-1,0 0 0,0 0 0,0 0 0,0 0 1,0 0-1,0 1 0,0-1 0,0 0 0,0 0 1,0 0-1,0 0 0,0 0 0,0 0 1,0 0-1,0 0 0,0 1 0,0-1 0,0 0 1,0 0-1,0 0 0,0 0 0,0 0 1,-1 0-1,1 0 0,0 0 0,0 1 0,0-1 1,0 0-1,0 0 0,0 0 0,0 0 0,0 0 1,0 0-1,0 0 0,-1 0 0,1 0 1,0 0-1,0 0 0,0 0 0,0 0 0,0 0 1,0 0-1,0 0 0,0 0 0,-1 0 0,1 0 1,0 0-1,0 0 0,0 0 0,0 0 1,0 0-1,0 0 0,0 0 0,-1 0 0,1 0 1,0 0-1,0 0 0,0 0 0,0 0 1,11 24 207,2 0 0,0-1 1,26 34-1,-22-33-22,-1 0 0,-1 0 0,18 42 0,-26-48-86,-2 0-1,0 0 1,-1 0-1,-1 1 1,1 35-1,-4-46-92,0 0 0,0 0 0,-1 0 0,0 1-1,0-1 1,-1-1 0,0 1 0,0 0 0,-1 0-1,0-1 1,-1 1 0,1-1 0,-1 0 0,-1 0 0,-9 12-1,12-17-22,0 0 0,-1 0-1,1 0 1,-1 0-1,1-1 1,-1 1-1,1-1 1,-1 0-1,0 1 1,0-1-1,0 0 1,1-1 0,-1 1-1,0 0 1,0-1-1,0 0 1,0 0-1,0 0 1,0 0-1,0 0 1,0 0 0,0-1-1,0 1 1,0-1-1,0 0 1,0 0-1,0 0 1,1 0-1,-1-1 1,0 1-1,1-1 1,-1 0 0,1 1-1,-5-5 1,2 1-182,0 1 1,0-1-1,0-1 0,1 1 1,-1-1-1,1 0 0,0 0 1,1 0-1,0 0 1,0-1-1,0 1 0,1-1 1,-4-13-1,5 9-569,1-1 0,0 0-1,0 1 1,1-1 0,1 1-1,0-1 1,0 1 0,8-23-1,0-4-241</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18.867"/>
    </inkml:context>
    <inkml:brush xml:id="br0">
      <inkml:brushProperty name="width" value="0.05" units="cm"/>
      <inkml:brushProperty name="height" value="0.05" units="cm"/>
      <inkml:brushProperty name="color" value="#FF0066"/>
    </inkml:brush>
  </inkml:definitions>
  <inkml:trace contextRef="#ctx0" brushRef="#br0">0 108 10178,'7'20'6359,"18"9"-2752,-1-1-1818,-10-2-978,33 45-1,-47-71-809,0 0-1,0 1 1,0-1-1,0 0 0,1 1 1,-1-1-1,0 0 0,0 1 1,0-1-1,1 0 1,-1 0-1,0 1 0,0-1 1,0 0-1,1 0 1,-1 0-1,0 1 0,1-1 1,-1 0-1,0 0 0,0 0 1,1 0-1,-1 1 1,0-1-1,1 0 0,-1 0 1,0 0-1,1 0 1,-1 0-1,0 0 0,1 0 1,-1 0-1,0 0 1,1 0-1,-1 0 0,0 0 1,1 0-1,0-1 0,3-13 21,-6-27 8,2 39-28,-9-64 9,5 46 0,1-1-1,1 1 1,1 0 0,1-1-1,3-28 1,-4 49-6,1-1 0,0 1 0,0-1 0,0 1 0,0 0 0,0-1 0,0 1 1,1-1-1,-1 1 0,0-1 0,0 1 0,0-1 0,0 1 0,0-1 0,1 1 0,-1 0 0,0-1 1,0 1-1,1-1 0,-1 1 0,0 0 0,1-1 0,-1 1 0,0 0 0,1-1 0,-1 1 1,1 0-1,-1 0 0,0-1 0,1 1 0,-1 0 0,1 0 0,-1 0 0,1 0 0,-1-1 0,1 1 1,-1 0-1,1 0 0,-1 0 0,0 0 0,1 0 0,-1 0 0,1 0 0,-1 0 0,1 1 0,-1-1 1,1 0-1,-1 0 0,1 0 0,-1 0 0,1 1 0,-1-1 0,0 0 0,1 0 0,-1 1 1,0-1-1,1 0 0,-1 1 0,0-1 0,1 0 0,-1 1 0,0-1 0,1 1 0,-1-1 0,0 1 1,20 26 437,37 69 593,-50-86-1010,1 0 0,0-1-1,1 1 1,0-1-1,0-1 1,19 14-1,-18-18-478,-6-5-1382</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19.569"/>
    </inkml:context>
    <inkml:brush xml:id="br0">
      <inkml:brushProperty name="width" value="0.05" units="cm"/>
      <inkml:brushProperty name="height" value="0.05" units="cm"/>
      <inkml:brushProperty name="color" value="#FF0066"/>
    </inkml:brush>
  </inkml:definitions>
  <inkml:trace contextRef="#ctx0" brushRef="#br0">73 428 9082,'-2'0'920,"1"1"1,-1-1-1,0 0 1,0 0-1,0 1 0,0-1 1,1 1-1,-1 0 0,0-1 1,0 1-1,1 0 1,-3 2-1,-14 17 2081,13-12-3562,2 0-1,-1 0 1,-3 16 0,4-16 1686,1-1-1090,0 1 0,1-1 0,0 0 1,0 1-1,0-1 0,1 12 0,0-17-26,0 0 0,0 0-1,1 1 1,-1-1-1,0 0 1,1 0 0,-1 0-1,1-1 1,-1 1 0,1 0-1,0 0 1,0 0 0,0 0-1,0-1 1,0 1 0,1 0-1,-1-1 1,0 1-1,1-1 1,-1 1 0,1-1-1,-1 0 1,1 0 0,2 2-1,-4-3-7,1 0-1,0 0 1,0 0-1,-1 0 1,1 1 0,0-1-1,0 0 1,-1 0-1,1 0 1,0-1-1,0 1 1,-1 0-1,1 0 1,0 0-1,0 0 1,-1-1 0,1 1-1,0 0 1,-1-1-1,1 1 1,0-1-1,-1 1 1,1-1-1,-1 1 1,1-1-1,0 0 1,13-24 1,-3-29 24,-10 40-29,0-10 2,-1 24-3,0 0 0,0 0-1,0 0 1,0 0 0,1 0 0,-1 1 0,0-1 0,0 0 0,0 0 0,0 0 0,0 0 0,0 0-1,1 0 1,-1 0 0,0 0 0,0 0 0,0 1 0,0-1 0,0 0 0,1 0 0,-1 0 0,0 0-1,0 0 1,0 0 0,0 0 0,1 0 0,-1 0 0,0 0 0,0 0 0,0 0 0,0 0 0,0 0-1,1 0 1,-1-1 0,0 1 0,0 0 0,0 0 0,0 0 0,0 0 0,1 0 0,-1 0 0,0 0 0,0 0-1,0 0 1,0-1 0,0 1 0,0 0 0,0 0 0,1 0 0,-1 0 0,0-1 0,0 2-24,4 6 29,2-2 1,-1 0 0,1 0-1,0 0 1,0-1 0,0 0 0,1 0-1,0-1 1,12 6 0,-18-9-1,0 0-1,0 0 1,0 0-1,0 0 1,0 0 0,0 0-1,0 0 1,0-1 0,0 1-1,0 0 1,0-1-1,0 1 1,0 0 0,0-1-1,0 1 1,0-1 0,-1 1-1,1-1 1,0 0-1,0 1 1,-1-1 0,1 0-1,0 1 1,-1-1 0,1 0-1,-1 0 1,1 0 0,-1 0-1,1 1 1,-1-1-1,1 0 1,-1 0 0,0 0-1,1-2 1,2-3 2,4-7 14,-1 0-1,0 0 0,0-1 0,-2 0 0,1 0 1,-2 0-1,0 0 0,-1-1 0,0 1 1,-1-1-1,-1 0 0,-2-23 0,-3-4 24,-2-1 0,-26-80 0,27 93-15,-4-15 7,9 43-28,0-1 0,1 1 0,-1 0 0,0 0 0,0 0 0,0 0 0,0 0 0,-1 1 0,1-1 0,0 0 0,-1 0 0,0 1 0,1-1 0,-4-1 0,4 2 5,1 1 0,-1-1 0,0 1 0,0 0 0,1 0 0,-1-1 0,0 1-1,0 0 1,1 0 0,-1 0 0,0 0 0,0 0 0,0 0 0,1 0 0,-1 0-1,0 0 1,0 1 0,1-1 0,-1 0 0,0 0 0,0 1 0,1-1 0,-1 0-1,0 1 1,1-1 0,-1 1 0,0-1 0,1 1 0,-1-1 0,1 1 0,-1-1 0,1 1-1,-1-1 1,1 1 0,-1 0 0,1-1 0,-1 1 0,1 0 0,0 0 0,0-1-1,-1 1 1,1 0 0,0 0 0,0-1 0,0 1 0,0 0 0,0 0 0,0 1-1,-2 4 84,2 1-1,-1 0 1,1 0-1,0 10 1,5 15 226,2 0 0,0 0 0,3-1 0,0 0 0,2-1 1,18 33-1,-23-49-110,0 0 0,1-1 0,1 0 0,0-1 1,1 0-1,15 16 0,-21-24-119,0-1-1,0 0 1,0 0 0,1 0-1,-1 0 1,1 0 0,-1-1-1,1 0 1,0 0 0,0 0-1,0-1 1,0 0 0,0 0-1,0 0 1,0 0 0,1-1-1,-1 0 1,0 0 0,0 0-1,1-1 1,-1 0 0,8-2-1,-2-1 51,-1-1 0,1 0 0,-2-1 0,1 0 0,0 0 0,-1-1 0,0 0 0,-1-1 0,0 0 0,0 0 0,-1 0 0,0-1 0,0-1 0,7-13 0,-8 13-192,0 0 0,-1 0 0,0-1 0,-1 1 0,0-1 0,-1 0 0,0 0 0,-1-1 0,0 1 0,-1 0 0,0-1 0,-1 1 0,0-1 0,-3-14 0,3 24-103,0 1 0,0 0 1,0 0-1,0-1 0,0 1 0,-1 0 0,1 0 0,-1-1 1,1 1-1,-1 0 0,1 0 0,-1 0 0,0 0 0,1 0 1,-1-1-1,0 1 0,0 1 0,0-1 0,0 0 0,0 0 1,0 0-1,0 0 0,0 1 0,0-1 0,0 0 0,0 1 1,0-1-1,-1 1 0,1-1 0,0 1 0,0 0 0,-2-1 1,-34 12-1610</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24.379"/>
    </inkml:context>
    <inkml:brush xml:id="br0">
      <inkml:brushProperty name="width" value="0.05" units="cm"/>
      <inkml:brushProperty name="height" value="0.05" units="cm"/>
      <inkml:brushProperty name="color" value="#FF0066"/>
    </inkml:brush>
  </inkml:definitions>
  <inkml:trace contextRef="#ctx0" brushRef="#br0">2 513 10138,'-1'-2'4265,"12"-9"-2321,3-7 73,16-7-81,9-10-87,12-18-201,9-6-216,7-9-399,-1 5-193,2 11-448,-11 6-144,-11 19-280,-7 0-384,-16 11-1064,-5 5-1033,-18 13 1481</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28.437"/>
    </inkml:context>
    <inkml:brush xml:id="br0">
      <inkml:brushProperty name="width" value="0.05" units="cm"/>
      <inkml:brushProperty name="height" value="0.05" units="cm"/>
      <inkml:brushProperty name="color" value="#FF0066"/>
    </inkml:brush>
  </inkml:definitions>
  <inkml:trace contextRef="#ctx0" brushRef="#br0">213 23 4105,'-24'-5'867,"-20"-7"2998,35 9-721,8 2-3064,1 1 0,-1 0 0,0 0 0,1-1 0,-1 1 1,0 0-1,1 0 0,-1 0 0,0-1 0,1 1 0,-1 0 0,0 0 0,1 0 1,-1 0-1,0 0 0,1 1 0,-1-1 0,0 0 0,0 0 0,1 0 0,-1 1 0,1-1 1,-1 0-1,0 0 0,1 1 0,-1-1 0,1 1 0,-1-1 0,0 1 0,1-1 1,-1 1-1,1-1 0,0 1 0,-1-1 0,1 1 0,-1-1 0,1 1 0,0 0 0,-1-1 1,1 1-1,0 0 0,0 0 0,-75 98 847,69-89-858,1 0-1,1 0 1,-1 1 0,2-1-1,-1 1 1,1 0 0,1 0-1,0 0 1,1 0 0,0 1 0,1-1-1,0 0 1,0 0 0,1 1-1,1-1 1,4 18 0,1-3 162,1 0 1,2 0-1,0-1 1,2 0-1,26 42 0,-26-50-68,1 0 0,1-1 0,1-1 0,0 0 0,1-1 0,1-1 0,0-1 0,0 0 0,2-1 0,-1-1 0,1 0 0,1-2 0,-1 0 0,1-1 0,1-1-1,-1-1 1,1-1 0,0-1 0,0 0 0,0-2 0,23-1 0,-33-1-109,-1-1-1,1 0 1,-1 0-1,0-1 1,0 0-1,0-1 1,0 0-1,-1-1 1,1 0-1,-1 0 1,16-13 0,0-4 191,-1-1 0,31-38 0,-48 52-123,-3 4-65,0 0-1,-1-1 0,1 1 1,-1-1-1,0 0 0,-1 0 0,0 0 1,0 0-1,0-1 0,0 1 1,-1 0-1,0-1 0,-1 1 0,1-1 1,-1 0-1,0 1 0,-1-1 0,0 1 1,0-1-1,-3-9 0,-3-6 26,0 0-1,-2 1 1,0 0 0,-21-32-1,17 34-56,0 0 1,-2 0-1,0 2 0,-1 0 0,0 0 0,-2 2 1,0 0-1,0 1 0,-2 1 0,-31-17 1,30 19-10,-2 1 0,1 1 0,-2 0 0,1 2 0,-1 1 0,0 1 0,0 1 0,0 1 0,-50 0 0,65 4-6,0 0 0,-1 0 1,1 1-1,0 1 0,0-1 1,0 1-1,0 1 0,-12 6 1,17-8-81,1 0 1,-1 1-1,1-1 1,-1 1-1,1 0 1,0-1-1,0 1 0,0 1 1,0-1-1,1 0 1,-1 1-1,1-1 1,0 1-1,0 0 1,0 0-1,0-1 1,1 1-1,0 1 1,-1-1-1,0 8 1,2-10-34,0 0 1,0 0-1,0 0 1,0 0-1,0 0 1,1 0-1,-1 0 1,1 0-1,-1-1 1,1 1-1,0 2 1,23 28-662</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6:44.893"/>
    </inkml:context>
    <inkml:brush xml:id="br0">
      <inkml:brushProperty name="width" value="0.05" units="cm"/>
      <inkml:brushProperty name="height" value="0.05" units="cm"/>
      <inkml:brushProperty name="color" value="#FF0066"/>
    </inkml:brush>
  </inkml:definitions>
  <inkml:trace contextRef="#ctx0" brushRef="#br0">1 2394 5177,'-1'-6'13104,"10"11"-14072,2 1 1154,0-1 1,1 0-1,0-1 0,0 0 1,0-1-1,0 0 0,1-1 0,-1 0 1,0-1-1,1-1 0,0 0 1,18-2-1,107-11 982,103-12 113,-191 17-853,-1-2 1,84-29-1,-88 25-166,0 2 0,1 1 0,0 3 0,59-3 0,-71 8-169,-1-1 0,0-2 0,0-2 0,-1-1 0,0-1 1,47-22-1,150-69 1135,16-8-132,-220 93-994,-1 0 0,0-2 0,-2-1 0,39-39 0,-1 0-41,22-24-22,135-174 1,-199 233-51,14-18 17,-3-1 0,-1-2 0,-2-1 0,-2-1 0,-3-1 0,20-58-1,-25 59-3,-10 35-1,-2-1 1,0 1 0,0-1-1,-1 1 1,-1-1 0,0 0 0,0 0-1,-1 0 1,-1 0 0,-1-20-1,-10-37 6,3 0-1,2-1 0,6-87 1,0 139-8,-1 1 0,0-1 0,-1 0 0,-1 1 0,-9-30 0,5 22 15,-4-39 0,10 53-21,-1-1-1,-1 1 1,0 0-1,0 0 1,-1 0-1,-1 0 0,-7-13 1,-4-3 4,-27-34 1,39 55 4,0-1 0,1 1 0,0-1 0,-3-9 0,5 12-4,0 0 0,-1 0 1,1 0-1,-1 0 1,0 1-1,1-1 0,-2 1 1,1-1-1,0 1 1,-1 0-1,1 0 0,-1 0 1,0 0-1,0 1 1,-5-4-1,8 5 1,0 1 0,-1 0-1,1-1 1,-1 1 0,1 0 0,-1 0-1,1-1 1,-1 1 0,1 0-1,-1 0 1,1 0 0,-1 0 0,1-1-1,-1 1 1,1 0 0,-1 0 0,1 0-1,-1 0 1,1 0 0,-1 0 0,1 1-1,-1-1 1,0 0 0,1 0 0,-1 0-1,1 0 1,-1 1 0,1-1-1,-1 0 1,1 0 0,0 1 0,-1-1-1,1 0 1,-1 1 0,1-1 0,0 0-1,-1 1 1,1-1 0,0 1 0,-1-1-1,1 1 1,0-1 0,-1 1 0,1 0-1,-3 31-7,2-28 8,4 74-24,-1 67 46,-2-144-19,-1 0-1,1 0 0,0 0 0,0 0 1,-1-1-1,1 1 0,0 0 0,-1 0 0,1 0 1,-1-1-1,1 1 0,-1 0 0,1 0 1,-1-1-1,0 1 0,0 0 0,0 0 0,1-1 0,-1 0-1,1 0 1,0 0 0,-1 0 0,1 0-1,0 0 1,-1 0 0,1 0-1,-1 0 1,1 0 0,0 0-1,-1 0 1,1-1 0,0 1 0,-1 0-1,1 0 1,0 0 0,-1 0-1,1-1 1,0 1 0,-1 0-1,1 0 1,0 0 0,0-1 0,-1 1-1,1 0 1,0-1 0,0 1-1,-1 0 1,1-1 0,0 1-1,0 0 1,0-1 0,0 1 0,0 0-1,-1-1 1,1 1 0,0 0-1,0-1 1,0 1 0,0 0-1,0-1 1,0 1 0,0-1 0,0 1-1,0 0 1,0-1 0,1 0-1,-6-34-9,2 0 0,1 0 0,3-39 0,5 30 17,-6 41-7,1 1 0,-1-1-1,1 1 1,0-1 0,0 1 0,0-1-1,1 1 1,-1 0 0,0 0 0,1-1 0,0 1-1,-1 0 1,4-2 0,-5 4-2,1 0-1,0 0 1,-1-1-1,1 1 1,-1 0 0,1 0-1,0 0 1,-1 0-1,1 0 1,0 1-1,-1-1 1,1 0 0,-1 0-1,1 0 1,0 0-1,-1 1 1,1-1-1,-1 0 1,1 0 0,-1 1-1,1-1 1,-1 1-1,1-1 1,-1 0-1,1 1 1,-1-1 0,1 1-1,-1-1 1,0 1-1,1-1 1,-1 1-1,0-1 1,1 2 0,15 26-61,-10-18 55,16 21 12,-14-21 17,0 1 0,-1 0 0,0 0 0,-1 0 1,6 16-1,-11-24-15,0 1-1,0-1 1,0 1 0,-1-1 0,0 1 0,1-1 0,-1 1 0,0-1 0,-1 1 0,1-1 0,-1 1 0,1-1 0,-1 0-1,0 1 1,0-1 0,-1 0 0,1 0 0,-1 1 0,1-1 0,-1 0 0,0 0 0,0-1 0,-1 1 0,-3 3-1,-4 4-56,-23 25-141,32-35 114,1 1-1,-1 0 1,0 0-1,1-1 1,-1 1 0,1 0-1,-1 0 1,1 0-1,-1-1 1,1 1-1,0 0 1,0 0-1,-1 0 1,1 0-1,0 0 1,0 0 0,0 0-1,0 0 1,0-1-1,0 1 1,0 0-1,0 0 1,0 0-1,0 0 1,1 0-1,-1 0 1,0 0 0,1 0-1,-1-1 1,1 1-1,-1 0 1,1 0-1,-1 0 1,1-1-1,-1 1 1,1 0-1,0-1 1,-1 1-1,2 0 1,11 4-722</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36.089"/>
    </inkml:context>
    <inkml:brush xml:id="br0">
      <inkml:brushProperty name="width" value="0.05" units="cm"/>
      <inkml:brushProperty name="height" value="0.05" units="cm"/>
      <inkml:brushProperty name="color" value="#FF0066"/>
    </inkml:brush>
  </inkml:definitions>
  <inkml:trace contextRef="#ctx0" brushRef="#br0">343 25 7130,'-1'-1'630,"1"0"1,-1 0-1,0 0 1,0-1 0,1 1-1,-1 0 1,0 0-1,1-1 1,-1 1 0,1 0-1,0-1 1,-1 1 0,1-1-1,0 1 1,2-5 2134,2 22-2327,-1 3-268,-2-1-1,0 1 1,-1 0 0,-1 0-1,-3 20 1,-19 135 575,19-92-714,3-57-8,0 1 0,-10 49 0,-26 113 494,-11 39 97,-5-22-359,20-51 53,21-103 110,-9 85 0,6-31-8,-16 17-117,16-48-98,13-57-30,-1 0 1,0 0-1,-7 19 0,-7 34 313,16-69 20,1 3-516,0 3 334</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36.673"/>
    </inkml:context>
    <inkml:brush xml:id="br0">
      <inkml:brushProperty name="width" value="0.05" units="cm"/>
      <inkml:brushProperty name="height" value="0.05" units="cm"/>
      <inkml:brushProperty name="color" value="#FF0066"/>
    </inkml:brush>
  </inkml:definitions>
  <inkml:trace contextRef="#ctx0" brushRef="#br0">8 85 8730,'-8'0'13107,"9"18"-10289,9 21-3062,-2-22 416,-6-12-142,1 1-1,-1-1 1,0 1 0,0 0-1,-1 0 1,2 8 0,-2-13-12,1 0 1,0 1 0,0-1-1,0 0 1,0 0 0,0-1-1,0 1 1,0 0 0,0-1-1,0 1 1,1-1 0,-1 1-1,3-1 1,3-1-7,0 1 1,1-2-1,-1 1 1,0-1-1,0 0 1,0-1-1,0 0 1,9-4-1,-13 4-6,1 0 0,-1 0 0,0 0 0,0 0-1,0-1 1,0 0 0,0 0 0,-1 0 0,1 0 0,4-9 0,18-42 149,-26 55-155,1-3 47,0 1-1,0 0 1,0-1-1,-1 1 1,1-1 0,-1 1-1,1-1 1,-1 0-1,0 1 1,0-1-1,0 1 1,-1-1 0,1 1-1,0-1 1,-1 1-1,0-1 1,0 1 0,1-1-1,-1 1 1,-1 0-1,1-1 1,0 1-1,-1 0 1,1 0 0,-1 0-1,1 0 1,-1 0-1,0 1 1,0-1 0,0 0-1,0 1 1,0-1-1,0 1 1,0 0-1,-1 0 1,-3-2 0,1 1-17,-1-1 1,0 2-1,1-1 1,-1 0-1,0 1 1,0 0-1,0 1 1,0-1 0,0 1-1,0 0 1,0 1-1,0 0 1,0-1-1,-8 4 1,7-2-40,5-2-19,1 1 0,-1-1 0,0 0 0,1 1-1,-1-1 1,1 1 0,0 0 0,-1 0 0,1-1 0,-1 1-1,-1 2 1,3-6-1217</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43.029"/>
    </inkml:context>
    <inkml:brush xml:id="br0">
      <inkml:brushProperty name="width" value="0.05" units="cm"/>
      <inkml:brushProperty name="height" value="0.05" units="cm"/>
      <inkml:brushProperty name="color" value="#FF0066"/>
    </inkml:brush>
  </inkml:definitions>
  <inkml:trace contextRef="#ctx0" brushRef="#br0">18 0 9874,'-16'56'3729,"14"-50"-2809,2-3-512,11-1-320</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43.781"/>
    </inkml:context>
    <inkml:brush xml:id="br0">
      <inkml:brushProperty name="width" value="0.05" units="cm"/>
      <inkml:brushProperty name="height" value="0.05" units="cm"/>
      <inkml:brushProperty name="color" value="#FF0066"/>
    </inkml:brush>
  </inkml:definitions>
  <inkml:trace contextRef="#ctx0" brushRef="#br0">0 4 6009,'2'-3'10814,"7"5"-8817,18 12-2298,4 6 683,0 2 1,-2 1-1,-1 1 1,-1 1 0,-1 2-1,-1 1 1,-2 0-1,32 50 1,-19-19-205,-3 1 0,-2 2 0,42 120 0,-47-95 79,22 131 0,-5 95 1139,-38-274-1169,3 8 56,-5-32-155,0-1-1,-1 1 1,-1 0 0,0-1-1,-1 1 1,0 0 0,-2 0-1,-3 18 1,4-13 241,1-19-438,0-1-1,0 1 1,0-1 0,0 0 0,0 1-1,0-1 1,0 1 0,0-1 0,0 1 0,0-1-1,0 0 1,0 1 0,0-1 0,0 1 0,0-1-1,1 0 1,-1 1 0,0-1 0,0 0-1,1 1 1,-1-1 0,0 0 0,0 1 0,1-1-1,-1 0 1,0 1 0,1-1 0,-1 0 0,0 0-1,1 0 1,-1 1 0,0-1 0,1 0-1,-1 0 1,1 0 0,-1 0 0,0 0 0,1 0-1,-1 1 1,1-1 0,-1 0 0,1 0-1,-1 0 1,1-1 0,0 0-991</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46.478"/>
    </inkml:context>
    <inkml:brush xml:id="br0">
      <inkml:brushProperty name="width" value="0.05" units="cm"/>
      <inkml:brushProperty name="height" value="0.05" units="cm"/>
      <inkml:brushProperty name="color" value="#FF0066"/>
    </inkml:brush>
  </inkml:definitions>
  <inkml:trace contextRef="#ctx0" brushRef="#br0">25 983 6137,'-2'3'488,"1"-1"0,-1 1 0,1 0 0,0-1 0,0 1 0,0 0 0,0 0 0,1 0 0,-1 0 0,1 0 0,-1 0 0,1 0 0,0 4 0,0-7-383,0 1 0,0 0 0,0-1-1,1 1 1,-1 0 0,0-1 0,0 1 0,0 0 0,0-1-1,1 1 1,-1-1 0,0 1 0,1-1 0,-1 1-1,0-1 1,1 1 0,-1-1 0,1 1 0,-1-1 0,1 1-1,-1-1 1,1 1 0,-1-1 0,1 1 0,1-1 14,-1 0 0,0 0 0,0 0 0,0-1 0,0 1-1,0 0 1,0 0 0,1-1 0,-1 1 0,0 0 0,0-1 0,0 1 0,0-1 0,0 1 0,0-1 0,0 0 0,-1 0 0,1 1 0,1-2 0,8-9 247,-1-1 0,0 0 0,-1 0 1,0 0-1,-1-1 0,0 0 0,-1-1 0,5-17 0,-3 12-76,7-19 56,-2 0-1,-1-1 1,-3-1 0,-1 1-1,6-70 1,-14 86-302,0 0-1,-1 0 1,-1 0 0,-10-41-1,8 49-36,-1 1-1,0 0 0,-1 0 0,0 0 1,-1 1-1,0 0 0,-1 1 0,-13-15 0,18 22-2,-1 1-1,0 0 1,-1 0-1,1 0 0,-1 0 1,0 1-1,0-1 0,0 1 1,-10-4-1,13 6-4,1 1 0,-1 0 0,0-1 0,1 1 1,-1 0-1,0 0 0,1 0 0,-1 0 0,0 0 0,1 0 0,-1 1 0,0-1 0,1 0 0,-1 1 0,0-1 0,1 1 0,-1 0 0,1 0 0,-1-1 0,1 1 0,0 0 0,-1 0 0,1 0 1,0 0-1,0 1 0,-1-1 0,1 0 0,0 0 0,0 1 0,0-1 0,1 1 0,-1-1 0,0 1 0,0-1 0,1 1 0,-1-1 0,1 1 0,0 0 0,-1 1 0,-1 5 0,0-1-1,1 1 0,0-1 0,1 1 0,-1 0 0,2-1 0,-1 1 0,1 0 0,2 11 0,4 11 61,12 31-1,-6-22 70,-7-21 6,0 0 0,1 0 0,2 0 0,-1-1 1,2 0-1,16 22 0,-20-31-81,0-1 0,1 0 1,-1 0-1,1-1 0,0 1 0,1-2 1,0 1-1,-1-1 0,2 0 0,-1-1 1,1 0-1,-1 0 0,1-1 0,0 0 1,10 2-1,-10-4-40,0-1-1,0 0 1,0 0 0,0-1 0,0 0-1,0-1 1,0 0 0,0 0 0,0-1-1,-1 0 1,0-1 0,1 0 0,-1 0-1,-1 0 1,1-1 0,-1-1 0,1 1-1,-1-1 1,-1 0 0,1-1 0,8-11-1,-8 10-32,-1 0-1,0 0 1,0-1-1,-1 0 0,0 0 1,0 0-1,-1 0 1,0-1-1,-1 0 0,0 0 1,-1 0-1,0 0 1,0 0-1,-1 0 1,0 0-1,-1-1 0,-1 1 1,-2-19-1,3 27 18,-1-1-1,0 0 0,0 0 1,0 1-1,-1-1 0,1 0 1,-1 1-1,1-1 0,-1 1 1,0 0-1,0 0 0,0 0 1,-3-2-1,5 3 4,0 1 1,-1 0-1,1 0 1,0-1-1,-1 1 0,1 0 1,-1 0-1,1 0 0,0-1 1,-1 1-1,1 0 1,-1 0-1,1 0 0,-1 0 1,1 0-1,-1 0 0,1 0 1,0 0-1,-1 0 1,1 0-1,-1 0 0,1 0 1,-1 1-1,1-1 0,0 0 1,-1 0-1,1 0 0,-1 0 1,0 1-1,0 0 2,1 1 0,-1-1 0,0 0 0,0 1 0,1-1 0,-1 0 1,1 1-1,-1-1 0,1 1 0,0-1 0,-1 1 0,1-1 0,0 1 0,0 1 0,0 1 21,-1 1 0,1-1 0,0 0-1,1 1 1,-1-1 0,1 0 0,0 1 0,0-1 0,0 0 0,1 0 0,-1 0 0,1 0-1,0 0 1,0 0 0,0-1 0,1 1 0,-1-1 0,1 1 0,5 4 0,-4-5 4,0 0 1,1 0 0,0 0 0,-1 0-1,1-1 1,0 1 0,0-1 0,1-1 0,-1 1-1,0-1 1,0 1 0,1-2 0,10 2-1,-11-2-18,1 0 1,-1 0-1,1 0 0,-1-1 0,1 1 0,-1-1 0,0-1 0,0 1 0,1-1 0,-1 0 0,0 0 0,0 0 1,0-1-1,-1 0 0,1 1 0,-1-2 0,0 1 0,1-1 0,-1 1 0,-1-1 0,1 0 0,0 0 1,-1-1-1,0 1 0,0-1 0,-1 0 0,1 1 0,-1-1 0,0 0 0,0-1 0,2-8 0,-3 7-7,0 0 0,-1 1 0,0-1 0,0 0 0,-1 0 0,0 0 0,-2-8 0,3 13 8,0 1-1,-1-1 1,1 1-1,0 0 1,-1-1 0,0 1-1,1 0 1,-1 0 0,0-1-1,0 1 1,0 0 0,1 0-1,-1 0 1,0 0 0,0 0-1,-1 0 1,1 0-1,0 0 1,0 1 0,0-1-1,-1 0 1,1 1 0,0-1-1,-1 1 1,1-1 0,0 1-1,-1-1 1,1 1 0,-1 0-1,1 0 1,0 0-1,-1 0 1,1 0 0,-1 0-1,1 0 1,-1 0 0,1 1-1,0-1 1,-1 1 0,-1 0-1,-10 5 225,14-4 146,0-2-366,0 0 0,0 0 0,0 0 0,-1 0-1,1 0 1,0 0 0,0-1 0,-1 1 0,1 0 0,0 0-1,-1-1 1,1 1 0,0-1 0,-1 1 0,1 0-1,0-1 1,-1 1 0,1-1 0,-1 1 0,2-2-1,-2 0 5,0 1-1,1-1 1,-1 0-1,0 0 1,0 0-1,0 0 1,0 1-1,0-1 0,0 0 1,0 0-1,-1 0 1,1 0-1,-1 1 1,1-1-1,-1 0 1,0 0-1,1 1 0,-1-1 1,-2-2-1,1-1-18,-1 0 511,3 3-484,0 1 1,0 0-1,-1-1 0,1 1 0,0 0 0,-1 0 0,1-1 0,-1 1 1,0 0-1,1 0 0,-1 0 0,0 0 0,0 0 0,0 0 1,1 0-1,-1 0 0,0 0 0,0 0 0,-1 0 0,1 1 1,0-1-1,0 0 0,-3 0 0,13 19-23,-8-13-2,2 0 0,-1 1 0,0-1 1,1 0-1,0 0 0,0 0 0,1-1 0,-1 1 1,1-1-1,0 0 0,6 5 0,5 6 5,19 23 5,-1 1 0,-2 2 0,-1 1 0,29 58 0,-46-74-9,-1 2 0,-1 0 1,-2 0-1,-1 1 0,-1 0 1,-1 0-1,-1 1 0,0 42 1,-5-66-3,0-1 0,-1 1 1,0 0-1,0-1 0,0 1 1,0-1-1,-3 7 0,3-11-2,1 0-1,0 0 0,-1 0 0,1 0 0,-1 0 0,1 0 1,-1 0-1,1-1 0,-1 1 0,0 0 0,0 0 0,1-1 1,-1 1-1,0 0 0,0-1 0,0 1 0,1-1 0,-1 1 1,0-1-1,0 1 0,0-1 0,0 0 0,0 1 0,0-1 1,0 0-1,0 0 0,0 0 0,0 0 0,0 0 0,0 0 1,0 0-1,0 0 0,0 0 0,0 0 0,0 0 0,0-1 1,0 1-1,0 0 0,0-1 0,0 1 0,0-1 0,0 1 1,0-1-1,1 0 0,-1 1 0,0-1 0,0 0 1,-1-1-1,-3-3-27,-1-1 0,1 1 0,1-1 0,-1 0 0,1 0 0,0-1 0,0 1 0,1-1 0,-5-13 0,-20-72-142,24 75 150,-8-41-79,2 0 0,3-1-1,2 0 1,3 0-1,10-105 1,-7 154 102,1-1 0,0 0 0,1 1 0,0 0 0,1-1 0,0 1 0,1 1 1,-1-1-1,2 1 0,10-15 0,-14 21 0,0 0 0,1 1 0,-1-1 0,0 1 0,1-1 0,0 1 1,0 0-1,-1 0 0,1 0 0,0 1 0,1-1 0,-1 1 0,0-1 1,0 1-1,1 0 0,-1 0 0,0 0 0,1 1 0,-1-1 0,1 1 0,-1 0 1,1 0-1,-1 0 0,1 1 0,-1-1 0,1 1 0,-1 0 0,0 0 0,1 0 1,-1 0-1,0 0 0,0 1 0,0-1 0,0 1 0,0 0 0,5 4 0,-1 0 12,1 0-1,-1 1 0,0 0 0,-1 0 0,0 0 0,0 1 1,0 0-1,-1 0 0,0 1 0,-1 0 0,0 0 0,0 0 1,3 14-1,-6-18-9,1-1 1,-1 0-1,-1 1 1,1-1-1,-1 1 1,0-1-1,0 1 0,0-1 1,0 1-1,-1-1 1,0 1-1,0-1 1,0 1-1,0-1 1,-1 0-1,0 0 1,0 0-1,0 0 0,0 0 1,-1 0-1,1 0 1,-1-1-1,0 1 1,0-1-1,0 0 1,-1 0-1,1 0 1,-1 0-1,1-1 0,-8 4 1,5-3-17,0 0 0,0 0-1,0-1 1,-1 0 0,1 0 0,-1 0 0,1-1 0,-1 0 0,0-1-1,1 1 1,-1-1 0,0 0 0,-12-3 0,18 3 11,1 0 0,-1 0 0,1-1 1,-1 1-1,1 0 0,-1-1 0,1 1 0,-1-1 1,1 1-1,-1-1 0,1 1 0,-1-1 0,1 1 1,-1-1-1,1 1 0,0-1 0,-1 1 0,1-1 1,0 0-1,0 1 0,-1-1 0,1 0 0,0 1 1,0-1-1,0 0 0,0 1 0,0-1 0,0 1 1,0-1-1,0 0 0,0 1 0,0-1 0,0 0 1,1 1-1,-1-1 0,0 0 0,0 1 0,1-1 1,-1 1-1,0-1 0,1 0 0,-1 1 0,0-1 1,1 1-1,-1-1 0,1 1 0,-1-1 0,1 1 1,28-32-8,-23 26 6,57-55 9,-35 35 49,-1-1 1,39-51 0,-49 54 158,-2-1 0,20-42 0,-32 61-178,-2 2-4,-1 6-20,-6 24-20,6-17 10,1 0-1,0 0 1,0 0 0,1 1 0,0-2 0,4 13 0,-5-18-3,0 0 1,0-1-1,0 1 1,0-1-1,1 1 1,-1-1-1,1 1 0,0-1 1,-1 0-1,1 0 1,0 0-1,0 0 1,1 0-1,-1-1 0,0 1 1,0 0-1,1-1 1,-1 0-1,1 0 1,0 1-1,-1-1 1,1-1-1,0 1 0,-1 0 1,1-1-1,0 1 1,0-1-1,0 0 1,-1 0-1,6-1 0,-3 1 2,0-1-1,0 0 0,-1 0 0,1 0 1,0-1-1,-1 0 0,1 0 1,-1 0-1,0 0 0,0-1 0,0 1 1,0-1-1,0 0 0,0 0 0,5-7 1,-4 4 2,-1 0 1,-1 0-1,1-1 0,-1 1 1,0-1-1,-1 0 1,1 0-1,-1 1 1,-1-1-1,1-1 0,-1 1 1,0-11-1,-1 13 1,0 1 0,-1-1-1,1 1 1,-1 0 0,0-1-1,0 1 1,0 0 0,-1 0-1,0-1 1,0 1 0,0 1-1,0-1 1,0 0 0,-1 0-1,1 1 1,-1-1 0,0 1-1,-1 0 1,1 0 0,0 0-1,-7-4 1,3 3-10,1 0 1,-1 1-1,1 0 0,-1 0 0,-14-4 1,18 7-70,0-1 0,0 1-1,0-1 1,0 1 0,0 0 0,0 0 0,0 0 0,0 1 0,0-1 0,0 1 0,0 0 0,0 0 0,0 0 0,0 0 0,0 0 0,0 0-1,-2 3 1,4-4-75,1 0 0,-1 1 0,0-1-1,1 1 1,-1-1 0,1 1 0,-1-1-1,1 1 1,-1-1 0,1 1-1,-1-1 1,1 1 0,0 0 0,-1-1-1,1 1 1,0 0 0,-1-1 0,1 1-1,0 0 1,0-1 0,0 1 0,0 0-1,-1 0 1,1-1 0,0 1 0,0 0-1,1-1 1,-1 1 0,0 0-1,0 0 1,0-1 0,0 1 0,1 0-1,-1-1 1,0 1 0,0 0 0,1-1-1,-1 1 1,1-1 0,-1 1 0,0 0-1,1-1 1,-1 1 0,1-1 0,0 1-1,-1-1 1,1 1 0,-1-1-1,1 0 1,0 1 0,0-1 0,23-2-2119,4-10 952</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47.297"/>
    </inkml:context>
    <inkml:brush xml:id="br0">
      <inkml:brushProperty name="width" value="0.05" units="cm"/>
      <inkml:brushProperty name="height" value="0.05" units="cm"/>
      <inkml:brushProperty name="color" value="#FF0066"/>
    </inkml:brush>
  </inkml:definitions>
  <inkml:trace contextRef="#ctx0" brushRef="#br0">43 11 6761,'-2'-7'13820,"20"15"-14478,3-6-1937,-11-7 2580,-11-3 3336,1 8-3262,-1 0 1,1 0-1,0 0 1,-1 0-1,1 0 1,0 0-1,-1 0 1,1 0-1,0 0 1,0 0-1,-1 0 1,1 0-1,0 0 1,-1 0-1,1 0 1,0 0-1,-1 0 1,1 0-1,0 0 1,0 1-1,-1-1 1,1 0-1,0 0 1,0 0-1,-1 1 1,1-1 0,0 0-1,0 0 1,0 0-1,-1 1 1,1-1-1,0 0 1,0 1-1,0-1 1,0 0-1,-1 1 1,-7 10-14,-46 70 440,52-79-469,0 1 1,0 0 0,1 0-1,-1-1 1,1 1 0,-1 0 0,1 0-1,0 0 1,0 1 0,1-1-1,-1 0 1,0 4 0,1-5-13,1-1 1,-1 1 0,0 0 0,0-1 0,1 1 0,-1 0-1,1-1 1,0 1 0,-1-1 0,1 1 0,0-1-1,0 1 1,0-1 0,0 0 0,0 1 0,0-1 0,2 1-1,3 3 20,1-1 0,0 0 1,0 0-1,0-1 0,0 0 0,1 0 0,11 2 0,-5 0 72,-1-1 15,-2-2 69,-1 1 0,0 1 0,0 0 0,0 0 0,0 1 0,-1 0 0,0 0 1,0 1-1,12 10 0,-20-14-127,-1 0 1,1-1-1,0 1 0,0 0 1,-1 0-1,1 0 0,-1 0 1,1 0-1,-1 0 0,0 0 1,0 0-1,0 0 1,0 0-1,0 0 0,0 0 1,-1 0-1,1 0 0,-1-1 1,1 1-1,-1 0 0,0 0 1,1 0-1,-1 0 0,0-1 1,0 1-1,-1 0 1,0 1-1,-1 2-31,0-1 1,0 0 0,0 0-1,-1 0 1,1-1-1,-1 1 1,0-1-1,0 0 1,-7 5 0,-1-4-252,0 0 1,0 0 0,-1-1 0,1-1 0,-18 1 0,30-3 111,-1 1 1,1-1-1,-1 0 1,1 0-1,0 0 1,-1 0-1,1 0 1,-1 0-1,1 0 1,-1 0 0,1-1-1,-1 1 1,1 0-1,0 0 1,-1 0-1,1 0 1,-1-1-1,1 1 1,0 0-1,-1 0 1,1-1-1,0 1 1,-1 0-1,1 0 1,0-1 0,-1 1-1,1 0 1,0-1-1,-1 0-362,1 0-1,0 0 0,0 0 1,0 0-1,0 0 0,0 0 1,0 0-1,1 0 1,-1 1-1,0-1 0,0 0 1,1 0-1,-1 0 0,0 0 1,1 0-1,0-1 1,8-15 48</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47.731"/>
    </inkml:context>
    <inkml:brush xml:id="br0">
      <inkml:brushProperty name="width" value="0.05" units="cm"/>
      <inkml:brushProperty name="height" value="0.05" units="cm"/>
      <inkml:brushProperty name="color" value="#FF0066"/>
    </inkml:brush>
  </inkml:definitions>
  <inkml:trace contextRef="#ctx0" brushRef="#br0">0 328 4785,'21'-43'1021,"38"-86"5014,-58 128-5889,10-25 3028,-1-1-1,6-30 0,-19 61-1599,2-4-1552,1 0-1,-1 1 1,1-1 0,-1 1 0,1 0 0,-1-1 0,1 1 0,-1-1 0,1 1 0,-1 0 0,1-1 0,0 1 0,-1 0-1,1 0 1,0-1 0,0 1 0,0 0 0,-1 0 0,0 9 17,1 0 0,0 0 1,0 0-1,1 0 0,0 0 0,0 0 0,1 0 1,1-1-1,3 12 0,-5-19-23,0 1 0,0 0 0,0-1 0,1 1 0,-1-1 0,1 1 0,-1-1 1,1 0-1,0 0 0,0 0 0,0 0 0,0 0 0,0 0 0,1 0 0,-1-1 0,0 1 0,1-1 0,-1 1 0,1-1 0,0 0 1,-1 0-1,1 0 0,0-1 0,-1 1 0,1-1 0,0 1 0,0-1 0,0 0 0,0 0 0,-1 0 0,1 0 0,0-1 0,0 1 1,0-1-1,-1 0 0,1 1 0,3-3 0,-3 2 29,1 0 1,-1-1-1,1 1 1,-1-1 0,0 0-1,0 0 1,0 0-1,0-1 1,0 1-1,0-1 1,-1 0-1,1 1 1,-1-1-1,1 0 1,-1 0-1,3-7 1,-4 8-22,-1 0-1,1 0 1,-1 0 0,1 0 0,-1 0 0,0 0-1,0 0 1,0-1 0,0 1 0,0 0-1,0 0 1,-1 0 0,1 0 0,-1 0 0,1 0-1,-1 0 1,0 0 0,0 0 0,0 0 0,0 1-1,0-1 1,0 0 0,0 0 0,-1 1-1,1-1 1,-1 1 0,1-1 0,-1 1 0,1 0-1,-1-1 1,-2 0 0,-31-22-386,-2 1-1,-56-26 1,92 49 253,1 0 0,-1 0 0,1 0 1,0 0-1,-1 0 0,1 0 0,-1 0 0,1 0 0,0 0 1,-1 0-1,1-1 0,-1 1 0,1 0 0,0 0 0,-1 0 0,1-1 1,0 1-1,-1 0 0,1-1 0,0 1 0,0 0 0,-1-1 0,1 1 1,0 0-1,0-1 0,-1 1 0,1 0 0,0-1 0,0 1 1,0-1-1,0 0 0,16 0-4748,-7 1 3716</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48.336"/>
    </inkml:context>
    <inkml:brush xml:id="br0">
      <inkml:brushProperty name="width" value="0.05" units="cm"/>
      <inkml:brushProperty name="height" value="0.05" units="cm"/>
      <inkml:brushProperty name="color" value="#FF0066"/>
    </inkml:brush>
  </inkml:definitions>
  <inkml:trace contextRef="#ctx0" brushRef="#br0">1 183 7410,'71'-38'3290,"-44"25"7611,-23 19-8997,-1 6-1430,-3-8-394,1 0 0,0 0 0,0-1 0,0 1 0,0 0 0,4 7 0,23 40 168,-25-43-200,0 0 0,-1 1 0,-1 0 0,1-1 0,-1 1 0,-1 18 0,0-27 20,11-185 8,-11 182-54,0 0-1,1 0 1,-1 0 0,0 0 0,1 0 0,0 0-1,-1 0 1,1 0 0,0 0 0,1 0 0,-1 0 0,3-3-1,-4 5-1,1 1 0,-1 0 0,1-1 0,-1 1 0,0 0-1,1 0 1,-1-1 0,1 1 0,0 0 0,-1 0 0,1 0-1,-1-1 1,1 1 0,-1 0 0,1 0 0,-1 0-1,1 0 1,0 0 0,-1 0 0,1 0 0,-1 0 0,1 0-1,-1 1 1,2-1 0,19 16 425,-15-10-299,0 1-1,0 0 1,-1 1 0,7 12-1,-10-17-121,0 1 1,-1-1-1,1 1 0,-1-1 0,0 1 0,0 0 1,0-1-1,0 1 0,-1 0 0,1 0 0,-1 0 1,0 0-1,-1 5 0,-1-6-25,1-11-56,1-19-16,0 23 73,1-21-82,5-34 1,-5 53 72,0 1-1,0-1 1,0 1-1,1-1 1,0 1 0,0 0-1,0 0 1,1 0-1,0 0 1,0 0 0,0 1-1,0-1 1,8-7-1,-10 11 11,0 1 0,0-1-1,0 1 1,0-1 0,0 1-1,0 0 1,0-1-1,1 1 1,-1 0 0,0 0-1,0 0 1,0 0 0,0 0-1,0 0 1,1 0-1,-1 0 1,0 1 0,0-1-1,0 0 1,0 1 0,0-1-1,0 0 1,0 1-1,0-1 1,0 1 0,0 0-1,0-1 1,0 1-1,0 0 1,0 0 0,0 0-1,-1-1 1,1 1 0,0 0-1,1 2 1,26 43 264,-22-35-130,6 19 61,-11-26-302,1 1 1,-1-1-1,1 0 0,0 0 0,0 0 0,0 0 1,0-1-1,4 6 0</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48.833"/>
    </inkml:context>
    <inkml:brush xml:id="br0">
      <inkml:brushProperty name="width" value="0.05" units="cm"/>
      <inkml:brushProperty name="height" value="0.05" units="cm"/>
      <inkml:brushProperty name="color" value="#FF0066"/>
    </inkml:brush>
  </inkml:definitions>
  <inkml:trace contextRef="#ctx0" brushRef="#br0">1 241 6137,'0'1'289,"0"0"0,1 0 0,-1-1-1,1 1 1,-1 0 0,0-1 0,1 1-1,-1 0 1,1-1 0,0 1 0,-1-1-1,1 1 1,-1-1 0,1 1 0,0-1-1,0 1 1,-1-1 0,1 0 0,0 1-1,0-1 1,-1 0 0,1 0-1,0 1 1,0-1 0,-1 0 0,1 0-1,1 0 1,1 0 102,-1-1 0,1 1 0,-1-1-1,1 0 1,-1 1 0,0-1 0,0 0 0,1 0 0,2-2-1,2-2 295,0 0 0,-1 0-1,0 0 1,11-13 0,-11 11-137,34-47 1799,-37 50-2250,-1 0 0,1 0 0,-1 0 0,0 0 1,0-1-1,-1 1 0,1 0 0,-1-1 0,0 0 0,0 1 1,0-7-1,-2 9-92,1 1 0,0-1 0,-1 0 1,1 1-1,-1-1 0,1 1 0,-1-1 0,0 1 1,0-1-1,0 1 0,0 0 0,0-1 0,0 1 0,0 0 1,0 0-1,0 0 0,0 0 0,-1 0 0,1 0 1,-1 0-1,1 0 0,0 0 0,-1 1 0,1-1 1,-1 0-1,0 1 0,1 0 0,-1-1 0,1 1 1,-1 0-1,0 0 0,1-1 0,-1 2 0,0-1 0,1 0 1,-1 0-1,1 0 0,-1 1 0,0-1 0,1 1 1,-1-1-1,1 1 0,-1-1 0,1 1 0,-1 0 1,1 0-1,0 0 0,-1 0 0,1 0 0,0 0 1,0 0-1,0 1 0,0-1 0,0 0 0,-2 3 1,-1 3 5,-1 0 1,1 1-1,1 0 1,-1-1-1,1 1 1,1 1 0,0-1-1,0 0 1,0 0-1,1 1 1,0-1-1,1 1 1,0 0 0,0-1-1,1 1 1,0-1-1,0 0 1,5 16-1,-4-19 89,0 0-1,0 0 1,0-1 0,1 1-1,-1-1 1,1 1-1,0-1 1,0 0-1,1 0 1,-1 0-1,1-1 1,0 1-1,0-1 1,0 0-1,0 0 1,0 0-1,1-1 1,0 1-1,-1-1 1,1 0-1,0-1 1,0 1 0,0-1-1,0 0 1,0 0-1,0 0 1,0-1-1,0 0 1,1 0-1,-1 0 1,9-2-1,13-1 495,-14 2-342,-1 0 0,0-1 1,1-1-1,11-4 0,-19 5-195,-1 0 1,0 0-1,0 0 1,0 0-1,-1-1 1,1 0-1,-1 1 1,1-1-1,-1-1 0,0 1 1,0 0-1,0-1 1,-1 0-1,1 1 1,2-7-1,-1 3-145,-1 0 0,1-1 0,-2 0-1,1 0 1,-1 0 0,0 0 0,0 0 0,-1 0-1,0 0 1,-1 0 0,0-1 0,0 1 0,-1 0-1,-2-12 1,1 12-248,1 3-219,0 1-1,0-1 1,0 0-1,0 1 1,1-1-1,-1 0 1,1 1 0,1-1-1,-1 0 1,0 1-1,1-1 1,0 0-1,0 1 1,1-1-1,3-8 1,22-21-1531</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49.234"/>
    </inkml:context>
    <inkml:brush xml:id="br0">
      <inkml:brushProperty name="width" value="0.05" units="cm"/>
      <inkml:brushProperty name="height" value="0.05" units="cm"/>
      <inkml:brushProperty name="color" value="#FF0066"/>
    </inkml:brush>
  </inkml:definitions>
  <inkml:trace contextRef="#ctx0" brushRef="#br0">13 0 12931,'3'8'9722,"-11"-6"-7330,6-2-1111,1 0-809,-2-2-440,1 1-104</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6:48.345"/>
    </inkml:context>
    <inkml:brush xml:id="br0">
      <inkml:brushProperty name="width" value="0.05" units="cm"/>
      <inkml:brushProperty name="height" value="0.05" units="cm"/>
      <inkml:brushProperty name="color" value="#FF0066"/>
    </inkml:brush>
  </inkml:definitions>
  <inkml:trace contextRef="#ctx0" brushRef="#br0">0 0 8762,'0'18'3457,"5"9"-2073,-2 6 136,6 8-15,6 3-145,4 5-488,11 2-136,-2-1-256,2-7-136,7-6-192,1-9-56,-2-12-232,0-5-208,-3-5-896,-2-4-432,0-1 2200,-7-2-880</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7:51.319"/>
    </inkml:context>
    <inkml:brush xml:id="br0">
      <inkml:brushProperty name="width" value="0.05" units="cm"/>
      <inkml:brushProperty name="height" value="0.05" units="cm"/>
      <inkml:brushProperty name="color" value="#FF0066"/>
    </inkml:brush>
  </inkml:definitions>
  <inkml:trace contextRef="#ctx0" brushRef="#br0">0 1 21069,'5'32'488,"6"-17"632,-2-5-592,12 12-1480,-13-20 760</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02.315"/>
    </inkml:context>
    <inkml:brush xml:id="br0">
      <inkml:brushProperty name="width" value="0.05" units="cm"/>
      <inkml:brushProperty name="height" value="0.05" units="cm"/>
      <inkml:brushProperty name="color" value="#FF0066"/>
    </inkml:brush>
  </inkml:definitions>
  <inkml:trace contextRef="#ctx0" brushRef="#br0">34 1 6913,'-24'44'2897,"16"-44"-1681,7-2-311,7-1-617,-6 2-128</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06.498"/>
    </inkml:context>
    <inkml:brush xml:id="br0">
      <inkml:brushProperty name="width" value="0.05" units="cm"/>
      <inkml:brushProperty name="height" value="0.05" units="cm"/>
      <inkml:brushProperty name="color" value="#FF0066"/>
    </inkml:brush>
  </inkml:definitions>
  <inkml:trace contextRef="#ctx0" brushRef="#br0">3 1 8226,'-2'8'8178,"8"-7"-5922,-6-2-2816,11-1 432</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55.753"/>
    </inkml:context>
    <inkml:brush xml:id="br0">
      <inkml:brushProperty name="width" value="0.05" units="cm"/>
      <inkml:brushProperty name="height" value="0.05" units="cm"/>
      <inkml:brushProperty name="color" value="#FF0066"/>
    </inkml:brush>
  </inkml:definitions>
  <inkml:trace contextRef="#ctx0" brushRef="#br0">24 1 10178,'-24'47'4137,"26"-28"-2545,-1 5-103,2 14-65,2 8-176,-3 1-416,-1 1-111,3-7-393,2-7-120,2-10-144,1-8-48,2-11-304,-1-7-240,1-12-993,0-5-495,3-14-3177,-3-12 3304</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56.168"/>
    </inkml:context>
    <inkml:brush xml:id="br0">
      <inkml:brushProperty name="width" value="0.05" units="cm"/>
      <inkml:brushProperty name="height" value="0.05" units="cm"/>
      <inkml:brushProperty name="color" value="#FF0066"/>
    </inkml:brush>
  </inkml:definitions>
  <inkml:trace contextRef="#ctx0" brushRef="#br0">0 0 10234,'14'8'4465,"13"11"-2368,6 3 31,2 5-216,0 2-327,1 1-409,-1 3-184,0 16-280,-8 8-183,-11 14-241,-7 10-64,-12 0-192,-2-7 0,-7-12-64,2-10-208,-3-18-953,2-7-367,7-11 880</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57.328"/>
    </inkml:context>
    <inkml:brush xml:id="br0">
      <inkml:brushProperty name="width" value="0.05" units="cm"/>
      <inkml:brushProperty name="height" value="0.05" units="cm"/>
      <inkml:brushProperty name="color" value="#FF0066"/>
    </inkml:brush>
  </inkml:definitions>
  <inkml:trace contextRef="#ctx0" brushRef="#br0">163 1 9162,'-3'0'308,"-1"1"-1,1 0 1,0 0 0,0 0-1,1 1 1,-1-1-1,0 1 1,0-1 0,1 1-1,-1 0 1,1 0 0,-1 0-1,1 0 1,0 1 0,0-1-1,0 1 1,-2 2-1,-29 54 733,27-46-485,-8 20-72,1-1 0,2 1 1,1 1-1,2 0 0,1 0 0,-4 59 0,10-88-471,1 0-1,0 0 0,0-1 1,1 1-1,-1 0 1,1 0-1,0-1 0,0 1 1,1 0-1,-1-1 0,3 6 1,-2-8-15,-1 1-1,1-1 1,0 0 0,0 0 0,0 0 0,0 0-1,0 0 1,0 0 0,0 0 0,0-1 0,1 1-1,-1-1 1,1 0 0,-1 0 0,1 0 0,0 0-1,-1 0 1,1 0 0,0-1 0,5 1 0,1-1-178,1 0 0,0 0 1,0-2-1,0 1 1,0-1-1,-1 0 1,1-1-1,-1 0 0,1-1 1,-1 0-1,10-6 1,9-6-1110,-2 0 1,32-27 0,-30 18 445,0 0 0,-2-2 1,-1-1-1,-1-1 0,22-38 1,-24 27 1345,-21 38-291,0 0-1,0-1 1,0 1 0,0-1-1,0 0 1,-1 1-1,1-1 1,-1 0 0,0 1-1,0-1 1,0 0 0,0-5-1,-1 8-129,1 0-1,0 0 1,-1-1-1,1 1 0,-1 0 1,1 0-1,0 0 1,-1-1-1,1 1 1,-1 0-1,1 0 1,0 0-1,-1 0 0,1 0 1,-1 0-1,1 0 1,0 0-1,-1 0 1,1 0-1,-1 0 1,1 0-1,-1 0 0,1 1 1,0-1-1,-1 0 1,1 0-1,-1 0 1,1 0-1,0 1 1,-1-1-1,1 0 1,0 0-1,-1 1 0,1-1 1,0 0-1,0 1 1,-1-1-1,1 0 1,0 1-1,-1 0 1,-13 13 1201,-6 10 532,-30 50-1,44-63-1586,-1 1 0,2 0 0,0 0 0,0 1 0,1-1 0,0 1 0,-1 14 0,5-26-211,-1 1 0,1-1 0,0 1 0,0-1 0,0 1 0,0-1 0,0 1 0,1-1 1,-1 1-1,0-1 0,1 1 0,-1-1 0,1 1 0,-1-1 0,3 3 0,-3-3-12,1-1-1,-1 1 1,1 0 0,0-1-1,0 1 1,-1-1-1,1 1 1,0-1-1,0 0 1,-1 1-1,1-1 1,0 0 0,0 1-1,0-1 1,0 0-1,0 0 1,0 0-1,-1 0 1,3 0 0,0 0-3,1-1 1,-1 0 0,0 1 0,0-1-1,0-1 1,0 1 0,0 0 0,0-1-1,-1 1 1,1-1 0,0 0 0,-1 0-1,3-2 1,5-6-26,-1 1-1,0-1 1,-1 0 0,0-1 0,-1 0-1,0 0 1,0-1 0,6-17-1,-1 31 239,14 6-161,-18-7-48,0 0 0,-1 0 1,1-1-1,0 0 0,0 0 0,-1-1 0,1 0 0,0 0 1,-1-1-1,1 0 0,-1 0 0,0-1 0,1 0 0,-1 0 1,11-7-1,-14 7-3,4-2 8,0 1-1,0-1 0,0 2 0,1-1 0,-1 1 0,1 0 1,10-2-1,-18 5-6,0 0 0,0 1 0,-1-1 0,1 0 0,0 0 0,0 1 0,-1-1 0,1 0 0,0 0 0,-1 1 0,1-1 0,-1 1 0,1-1 0,0 1 0,-1-1 0,1 1 0,-1-1 0,1 1 0,-1-1 0,0 1 0,1 0 0,-1-1 0,1 1 0,-1 0 0,0-1 0,0 1 0,1 1 0,5 24 92,-5-19-53,16 73 381,29 105 633,20 70-503,-64-247-547,3 14 19,3 12-12,-7-29 16,-4-17 35,-30-111-357,-28-219 0,59 320 265,0 1 0,3-26 1,-1 42 24,1 0 0,-1 1 0,1-1 0,0 0 1,0 0-1,1 0 0,-1 1 0,1-1 1,0 0-1,0 1 0,1 0 0,0-1 0,-1 1 1,1 0-1,4-4 0,-5 7 4,-1 0 0,1 0-1,0 0 1,0 0 0,0 0 0,0 0-1,0 0 1,0 1 0,0-1 0,0 1 0,0-1-1,0 1 1,0 0 0,0 0 0,0 0-1,0 0 1,0 0 0,0 0 0,0 0-1,1 1 1,-1-1 0,0 1 0,0 0-1,-1-1 1,1 1 0,0 0 0,0 0-1,0 0 1,0 1 0,-1-1 0,1 0-1,-1 1 1,1-1 0,-1 1 0,3 2 0,2 2 70,0 1 1,-1 0 0,0 0-1,0 0 1,0 1 0,6 15 0,-8-16-66,-1 1 1,0-1-1,0 1 1,-1-1 0,0 1-1,0 0 1,-1 0 0,0-1-1,0 1 1,-1 0-1,0 0 1,0-1 0,-1 1-1,0-1 1,0 1 0,-1-1-1,0 0 1,0 0 0,-1 0-1,0 0 1,0 0-1,0-1 1,-1 0 0,0 0-1,0 0 1,-1-1 0,0 1-1,0-1 1,0-1-1,0 1 1,-13 6 0,16-10-185,1 0 1,-1 0-1,1 0 1,-1 0-1,0 0 1,1-1 0,-1 1-1,0-1 1,1 0-1,-1 1 1,0-1-1,0-1 1,0 1 0,1 0-1,-1-1 1,0 1-1,1-1 1,-1 0-1,0 0 1,1 0-1,-1 0 1,1 0 0,-1-1-1,1 1 1,0-1-1,0 0 1,0 1-1,-1-1 1,2 0 0,-1 0-1,0 0 1,0-1-1,1 1 1,-1 0-1,1-1 1,-1 1-1,1 0 1,0-1 0,-1-2-1,-3-42-1195</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57.714"/>
    </inkml:context>
    <inkml:brush xml:id="br0">
      <inkml:brushProperty name="width" value="0.05" units="cm"/>
      <inkml:brushProperty name="height" value="0.05" units="cm"/>
      <inkml:brushProperty name="color" value="#FF0066"/>
    </inkml:brush>
  </inkml:definitions>
  <inkml:trace contextRef="#ctx0" brushRef="#br0">0 1 11466,'1'0'169,"-1"0"-1,0 0 0,1 0 0,-1 0 0,0 0 1,1 0-1,-1 0 0,0 0 0,1 0 0,-1 0 1,0 0-1,1 0 0,-1 0 0,0 0 0,1 1 1,-1-1-1,0 0 0,0 0 0,1 0 0,-1 1 1,0-1-1,0 0 0,1 0 0,-1 0 0,0 1 1,0-1-1,0 0 0,1 0 0,-1 1 0,0-1 1,0 0-1,0 1 0,0-1 0,0 0 0,0 1 1,0-1-1,0 0 0,1 1 0,-1-1 0,0 0 1,0 1-1,-1-1 0,6 21 984,-4-17-517,20 154 4280,-6 81-3584,-15-224-1244,1 23-187,2-1-1,1 1 1,16 64 0,-8-77-1796,-4-21-382,-2-16 20,-4-11 1051,-3-13 576</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58.142"/>
    </inkml:context>
    <inkml:brush xml:id="br0">
      <inkml:brushProperty name="width" value="0.05" units="cm"/>
      <inkml:brushProperty name="height" value="0.05" units="cm"/>
      <inkml:brushProperty name="color" value="#FF0066"/>
    </inkml:brush>
  </inkml:definitions>
  <inkml:trace contextRef="#ctx0" brushRef="#br0">5 86 9458,'-4'13'5689,"13"-17"-3936,10-13 47,5-2-256,7 2-383,1-1-193,0 10-344,-4-1-168,-3 4-256,-1 3-88,-8 2-200,-2 4-376,-1-3-624,-4 2-289,1-3-983,1 0-89,3-4 1577</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58.560"/>
    </inkml:context>
    <inkml:brush xml:id="br0">
      <inkml:brushProperty name="width" value="0.05" units="cm"/>
      <inkml:brushProperty name="height" value="0.05" units="cm"/>
      <inkml:brushProperty name="color" value="#FF0066"/>
    </inkml:brush>
  </inkml:definitions>
  <inkml:trace contextRef="#ctx0" brushRef="#br0">1 169 7954,'51'-30'3703,"-51"30"-3570,1 0 0,0 0 0,-1 0 1,1 0-1,-1 0 0,1-1 0,0 1 0,-1 0 0,1 1 0,0-1 0,-1 0 1,1 0-1,0 0 0,-1 0 0,1 0 0,-1 1 0,1-1 0,0 0 0,-1 0 0,1 1 1,-1-1-1,1 1 0,-1-1 0,1 0 0,-1 1 0,1-1 0,-1 1 0,0-1 0,1 1 1,-1-1-1,1 1 0,-1-1 0,0 1 0,0 0 0,1-1 0,-1 1 0,0-1 0,0 1 1,0 0-1,0-1 0,0 1 0,0 0 0,0 1 0,4 29 2068,-4-30-1990,1 9 218,-1 0 1,2 0 0,0 0 0,0 0-1,1 0 1,0-1 0,0 1 0,7 11 0,-9-19-385,0 0 0,0 0 0,0 0 1,1 0-1,-1-1 0,1 1 0,-1 0 1,1-1-1,0 1 0,-1-1 1,1 0-1,0 0 0,0 1 0,0-1 1,0 0-1,0-1 0,4 2 0,-4-2-33,1 0-1,0 0 1,-1 0-1,1 0 0,-1-1 1,1 1-1,0-1 1,-1 0-1,1 1 1,-1-1-1,0 0 0,1-1 1,-1 1-1,0 0 1,1-1-1,-1 1 0,0-1 1,3-3-1,4-4 21,-1-1-1,0 0 1,-1 0-1,0-1 0,-1 0 1,0 0-1,-1-1 1,0 1-1,0-1 1,2-15-1,-3 15 91,-4 13 26,4 13-108,15 6-44,40 39-1006,-59-59 943,0-1 1,0 1-1,0 0 1,0 0-1,0 0 1,0 0 0,0-1-1,0 1 1,0 0-1,0 0 1,0 0-1,0 0 1,0 0 0,0-1-1,1 1 1,-1 0-1,0 0 1,0 0-1,0 0 1,0 0 0,0 0-1,0-1 1,0 1-1,0 0 1,1 0-1,-1 0 1,0 0 0,0 0-1,0 0 1,0 0-1,0 0 1,1 0 0,-1 0-1,0 0 1,0 0-1,0 0 1,0 0-1,1 0 1,-1 0 0,0 0-1,0 0 1,0 0-1,0 0 1,0 0-1,1 0 1,-1 0 0,0 0-1,0 0 1,0 0-1,0 0 1,0 0-1,1 0 1,-1 0 0,0 0-1,0 0 1,0 0-1,0 1 1,0-1-1,0 0 1,0 0 0,1 0-1,-1 0 1,0 0-1,0 0 1,0 1-1,0-1 1,0 0 0,0 0-1,0 0 1,7-14-6604</inkml:trace>
  <inkml:trace contextRef="#ctx0" brushRef="#br0" timeOffset="1">399 128 8178,'8'-10'1193,"0"0"0,18-15 0,-26 25-1126,1 0 1,-1-1-1,1 1 0,-1 0 0,0 0 0,1 0 1,-1-1-1,1 1 0,-1 0 0,1 0 0,0 0 1,-1 0-1,1 0 0,-1 0 0,1 0 1,-1 0-1,1 0 0,-1 0 0,1 0 0,-1 0 1,1 1-1,-1-1 0,1 0 0,-1 0 0,1 0 1,-1 1-1,0-1 0,1 0 0,-1 1 0,1-1 1,-1 0-1,0 1 0,1-1 0,0 1 1,10 18 1668,-8-12-1016,74 130 7449,-77-137-8161,0 0-1,1 0 1,-1 1 0,0-1 0,0 0 0,0 0 0,0 1 0,0-1 0,0 0 0,0 0 0,1 0 0,-1 1 0,0-1-1,0 0 1,0 0 0,1 0 0,-1 0 0,0 1 0,0-1 0,0 0 0,1 0 0,-1 0 0,0 0 0,0 0 0,1 0-1,-1 0 1,0 0 0,0 0 0,1 0 0,-1 0 0,0 0 0,0 0 0,1 0 0,-1 0 0,0 0 0,0 0 0,0 0-1,1 0 1,-1 0 0,0 0 0,0 0 0,1 0 0,-1 0 0,0-1 0,0 1 0,0 0 0,1 0 0,-1 0 0,0 0 0,0-1-1,0 1 1,1 0 0,-1 0 0,0 0 0,0-1 0,0 1 0,0 0 0,11-25 166,4-32-99,-15 57-75,8-45-70,-5 26-580,0 0 0,2 0 0,11-30 0,-16 48 450,1 0 1,-1 0-1,0 0 0,1 0 1,-1 0-1,0 1 1,1-1-1,-1 0 0,1 0 1,0 1-1,-1-1 1,1 0-1,0 1 0,-1-1 1,1 1-1,0-1 0,-1 1 1,1-1-1,0 1 1,0-1-1,0 1 0,0 0 1,-1-1-1,1 1 1,0 0-1,0 0 0,0 0 1,0 0-1,0 0 1,0 0-1,0 0 0,0 0 1,1 0-1,7 7-1207</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58.982"/>
    </inkml:context>
    <inkml:brush xml:id="br0">
      <inkml:brushProperty name="width" value="0.05" units="cm"/>
      <inkml:brushProperty name="height" value="0.05" units="cm"/>
      <inkml:brushProperty name="color" value="#FF0066"/>
    </inkml:brush>
  </inkml:definitions>
  <inkml:trace contextRef="#ctx0" brushRef="#br0">0 131 7298,'111'31'3235,"-106"-30"-2954,0-1-1,0 1 1,0-1 0,1 0-1,-1 0 1,0 0 0,0-1-1,0 0 1,0 0 0,0 0-1,0-1 1,0 1 0,0-1-1,0 0 1,-1-1 0,1 1-1,-1-1 1,0 0 0,5-4-1,1 0 350,0 1 72,-1-1 0,0 0 1,0-1-1,11-12 0,-18 18-623,-1 1 0,1-1 1,-1 0-1,0 1 0,1-1 0,-1 0 0,0 0 0,0 0 0,0 0 0,-1 0 0,1 0 0,0 0 0,-1 0 0,1-1 0,-1 1 0,0 0 0,1 0 0,-1 0 0,0 0 1,0-1-1,-1 1 0,1 0 0,0 0 0,-1 0 0,1 0 0,-1-1 0,0 1 0,0 0 0,0 0 0,-1-2 0,1 3-65,0 0-1,0 0 1,0 0-1,0 0 1,0 0-1,0 0 1,0 0-1,0 0 1,0 0-1,0 1 1,-1-1-1,1 0 1,0 1 0,-1-1-1,1 1 1,0-1-1,-1 1 1,1 0-1,0 0 1,-1 0-1,1 0 1,-2 0-1,0 0 11,0 1-1,0-1 0,0 1 1,0 0-1,0 0 1,0 0-1,0 1 0,1-1 1,-6 4-1,1 0 52,0 1-1,1-1 0,0 1 1,0 1-1,0-1 0,-6 10 1,8-8-11,0-1 0,1 1 1,0 0-1,0 0 0,1 0 1,0 0-1,0 0 0,1 0 1,0 1-1,1-1 0,0 0 1,1 16-1,0-20-101,-1 0 0,1 0 0,-1-1 0,1 1-1,0 0 1,0-1 0,1 1 0,-1-1 0,1 1 0,-1-1 0,1 0 0,0 0 0,1 0 0,-1 0 0,0 0 0,1 0-1,0 0 1,-1-1 0,1 0 0,0 1 0,0-1 0,1 0 0,-1 0 0,0-1 0,1 1 0,-1-1 0,1 1 0,-1-1-1,1 0 1,5 0 0,-1 0-323,0-1-1,1 0 1,-1 0-1,10-3 0,38-12-746</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6:48.754"/>
    </inkml:context>
    <inkml:brush xml:id="br0">
      <inkml:brushProperty name="width" value="0.05" units="cm"/>
      <inkml:brushProperty name="height" value="0.05" units="cm"/>
      <inkml:brushProperty name="color" value="#FF0066"/>
    </inkml:brush>
  </inkml:definitions>
  <inkml:trace contextRef="#ctx0" brushRef="#br0">120 70 7394,'3'-8'2152,"8"-36"3654,-11 44-5752,1-1 0,-1 1 0,0-1 0,0 1 0,0-1 0,0 0 0,0 1 0,0-1 0,0 1 0,0-1 0,0 1 0,0-1 0,0 0 0,0 1 0,0-1 0,-1 1 0,1-1 0,0 1 0,0-1 0,-1 1 0,1-1 0,0 1 0,-1-1 0,1 1 0,0-1 0,-1 1 0,1-1 0,-1 1 0,1 0 0,-1-1 0,1 1 0,-1 0 0,1 0 0,-1-1 0,1 1 0,-1 0 0,1 0 0,-1-1 0,1 1 0,-1 0 0,0 0 0,1 0 0,-1 0 0,1 0 0,-1 0 0,1 0 0,-1 0 0,0 0 0,1 0 0,-1 1-1,1-1 1,-1 0 0,1 0 0,-1 0 0,1 1 0,-1-1 0,1 0 0,-1 1 0,1-1 0,-1 1 0,-7 4 41,0 0 1,1 1-1,0 0 0,0 0 0,0 1 0,1-1 0,0 1 0,-5 9 0,-3 1 48,10-13-97,1 1-1,-1-1 1,1 1-1,0-1 0,0 1 1,1 0-1,-1 0 1,1 0-1,-2 8 1,4-10-33,-1-1 1,1 0 0,0 1 0,0-1 0,0 0 0,0 1 0,1-1 0,-1 0 0,1 1-1,-1-1 1,1 0 0,0 0 0,0 1 0,0-1 0,0 0 0,0 0 0,1 0 0,-1 0-1,1 0 1,-1-1 0,1 1 0,-1 0 0,1-1 0,2 2 0,51 36 85,-40-30-87,-1 1 0,0 0 0,13 13 0,-23-18-2,0-1 0,0 1-1,0 0 1,-1 0 0,0 0 0,0 0 0,0 0 0,0 1 0,-1 0 0,0-1 0,0 1 0,1 11 0,-1-5 23,-1 1-1,-1-1 1,0 1 0,-1-1-1,0 0 1,-1 1 0,0-1 0,-1 0-1,-1 0 1,0 0 0,0 0 0,-1-1-1,-1 0 1,1 0 0,-2 0 0,0-1-1,0 0 1,-1 0 0,-17 17 0,14-21-427,7-11-902,4 3 1163,0 1 0,1-1 0,-1 0 0,0 1 0,1-1 0,-1 0 0,1 1 0,0-1 0,-1 0 0,1 1 0,1-2 0,11-15-418</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59.555"/>
    </inkml:context>
    <inkml:brush xml:id="br0">
      <inkml:brushProperty name="width" value="0.05" units="cm"/>
      <inkml:brushProperty name="height" value="0.05" units="cm"/>
      <inkml:brushProperty name="color" value="#FF0066"/>
    </inkml:brush>
  </inkml:definitions>
  <inkml:trace contextRef="#ctx0" brushRef="#br0">6 40 6481,'-5'0'5292,"5"0"-5184,0 0 0,-1 0 0,1 0 0,0 0 0,0 0 0,0 0 0,0-1 0,0 1 0,0 0 0,0 0 0,10-9 4868,7 2-4208,1 0 0,22-5-1,-38 12-708,0-1-1,1 0 0,-1 1 1,0-1-1,0 1 0,1 0 1,-1 0-1,0 0 1,1 0-1,-1 0 0,0 0 1,1 1-1,-1-1 0,0 1 1,1-1-1,-1 1 0,0 0 1,0 0-1,0 0 0,0 0 1,3 3-1,-3-2-35,0 0-1,-1 0 1,1 1 0,-1-1-1,1 1 1,-1-1-1,0 1 1,0-1 0,0 1-1,-1 0 1,1-1-1,0 1 1,-1 0 0,0 0-1,0 2 1,0 10-11,-1 0-1,0 0 1,-2 0 0,-7 26 0,-23 60 66,21-70 153,2 0 0,1 1 0,-9 58-1,18-90-206,0 1-1,-1 0 1,1 0-1,0-1 1,0 1-1,0 0 1,0 0-1,0-1 1,1 1-1,-1 0 1,0 0-1,0-1 0,0 1 1,1 0-1,-1 0 1,0-1-1,1 1 1,-1 0-1,1-1 1,-1 1-1,0-1 1,1 1-1,-1 0 1,1-1-1,0 1 1,-1-1-1,2 1 1,0 0 9,-1-1 0,1 1 0,-1-1 0,1 0-1,-1 0 1,1 0 0,0 0 0,-1 0 0,1 0 0,-1 0 0,1 0 0,3-2 0,6-1 117,1-2 1,20-10-1,-23 11-72,44-21 76,-21 12-574,-1-2 0,-1-1 0,32-23 1,-52 31-479,-1 0 1,0-1 0,-1 0 0,0-1 0,0 1 0,11-20 0,1-6-432</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59.973"/>
    </inkml:context>
    <inkml:brush xml:id="br0">
      <inkml:brushProperty name="width" value="0.05" units="cm"/>
      <inkml:brushProperty name="height" value="0.05" units="cm"/>
      <inkml:brushProperty name="color" value="#FF0066"/>
    </inkml:brush>
  </inkml:definitions>
  <inkml:trace contextRef="#ctx0" brushRef="#br0">1 0 8106,'22'24'4105,"5"0"-1561,15 1-391,7 2 215,-1 1-271,-2 1-145,-10 10-472,-6 6-391,-19 2-633,-6 7-192,-13-2-200,-6 0-128,-7 0-865,1-7-455,10-10 752</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00.396"/>
    </inkml:context>
    <inkml:brush xml:id="br0">
      <inkml:brushProperty name="width" value="0.05" units="cm"/>
      <inkml:brushProperty name="height" value="0.05" units="cm"/>
      <inkml:brushProperty name="color" value="#FF0066"/>
    </inkml:brush>
  </inkml:definitions>
  <inkml:trace contextRef="#ctx0" brushRef="#br0">1 0 8698,'5'13'4041,"4"8"-2065,5 6-223,2 6-41,0 3-672,-5 2-240,-1-6-544,-4-2-120,-3-5-72,2-3-48,-7-6-416,-1-5-552,-3-11-1096</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00.862"/>
    </inkml:context>
    <inkml:brush xml:id="br0">
      <inkml:brushProperty name="width" value="0.05" units="cm"/>
      <inkml:brushProperty name="height" value="0.05" units="cm"/>
      <inkml:brushProperty name="color" value="#FF0066"/>
    </inkml:brush>
  </inkml:definitions>
  <inkml:trace contextRef="#ctx0" brushRef="#br0">2 0 6993,'-1'11'1977,"1"-1"-3457,11-6 991</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01.292"/>
    </inkml:context>
    <inkml:brush xml:id="br0">
      <inkml:brushProperty name="width" value="0.05" units="cm"/>
      <inkml:brushProperty name="height" value="0.05" units="cm"/>
      <inkml:brushProperty name="color" value="#FF0066"/>
    </inkml:brush>
  </inkml:definitions>
  <inkml:trace contextRef="#ctx0" brushRef="#br0">7 677 8346,'-5'44'5066,"4"-30"-2827,5-31 295,-2 1-2501,1 0 0,1 0 0,0 1 0,2-1 0,10-22 0,-16 36-33,1 0 0,0 0 0,0 0 0,-1 0 0,1 0 0,0 0 0,0 0 0,1 1 0,-1-1 0,0 0 0,1 1 0,-1-1 0,1 1 0,-1-1 0,1 1 0,0 0 0,-1-1 0,1 1 0,0 0 0,0 0 0,0 1 0,0-1 0,0 0 0,0 1 0,0-1 0,0 1 0,0-1 0,0 1 0,0 0 0,0 0 0,1 0 0,-1 0 0,0 0 0,0 1 0,0-1 0,0 1 0,3 0 0,5 4-8,0 0-1,0 1 1,0 0 0,0 1-1,15 14 1,5 2 39,-19-15-18,0-1 0,1 0 0,0-1 0,18 6-1,-27-10-6,0-1-1,0 0 0,0-1 0,0 1 0,0 0 1,0-1-1,0 0 0,1 0 0,-1 0 1,0 0-1,0 0 0,0 0 0,1-1 0,-1 0 1,0 0-1,0 1 0,0-2 0,0 1 0,0 0 1,-1-1-1,1 1 0,0-1 0,-1 0 0,5-4 1,7-9-3,-1-2 1,-1 1-1,-1-2 0,0 1 1,-1-2-1,-1 1 1,-1-1-1,-1-1 1,7-24-1,-4 3 6,-2-1 0,-2 0 0,2-63 0,-6 60 106,-2 0 0,-10-83-1,4 114 272,0 18 31,-3 20 102,0 6-220,2 1 1,2 1-1,0-1 1,3 1-1,0-1 0,2 1 1,1 0-1,2 0 1,1-1-1,1 0 0,2 0 1,1 0-1,2-1 1,0 0-1,26 48 0,-13-44-320,-21-32-74,-1-1 0,0 0 0,0 1 0,1-1 0,-1 0 0,1 1 0,-1-1 0,1 0 0,-1 0 0,1 0 0,0 0 0,0-1 0,-1 1 0,1 0 1,0-1-1,0 1 0,0-1 0,2 0 0,-4 0-10,1 0 1,-1 0 0,1 0-1,-1 0 1,0-1 0,1 1 0,-1 0-1,0 0 1,1-1 0,-1 1-1,0 0 1,1 0 0,-1-1-1,0 1 1,1 0 0,-1-1-1,0 1 1,0-1 0,1 1 0,-1 0-1,0-1 1,0 1 0,0-1-1,0 1 1,0 0 0,0-1-1,0 1 1,1-1 0,-1 1 0,0-1-1,0 1 1,-1-1 0,1 1-1,0 0 1,0-1 0,0 1-1,0-1 1,-2-13-1268</inkml:trace>
  <inkml:trace contextRef="#ctx0" brushRef="#br0" timeOffset="1">320 434 9226,'-4'5'3729,"16"-13"-2329,9 0-168,9-10-199,6-1-297,1 5-456,2 0-408,-4 1-968,-3 2-481,-4 3 873</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03.430"/>
    </inkml:context>
    <inkml:brush xml:id="br0">
      <inkml:brushProperty name="width" value="0.05" units="cm"/>
      <inkml:brushProperty name="height" value="0.05" units="cm"/>
      <inkml:brushProperty name="color" value="#FF0066"/>
    </inkml:brush>
  </inkml:definitions>
  <inkml:trace contextRef="#ctx0" brushRef="#br0">1 757 10250,'0'0'145,"0"1"-1,0-1 1,0 0-1,0 1 1,0-1-1,0 0 1,0 0 0,0 1-1,0-1 1,0 0-1,0 1 1,0-1-1,0 0 1,0 0-1,0 1 1,1-1-1,-1 0 1,0 0-1,0 1 1,0-1 0,0 0-1,1 0 1,-1 0-1,0 1 1,0-1-1,1 0 1,-1 0-1,0 0 1,0 0-1,1 1 1,-1-1-1,0 0 1,0 0 0,1 0-1,-1 0 1,1 0-1,12-4 2124,11-14-388,-13 4-1578,-1-2 1,0 0-1,-1 0 1,0 0-1,-2-1 1,0-1-1,-1 1 1,0-1-1,-2 0 1,0 0-1,1-21 1,-7 19-252,-6 26-33,-9 31-19,14-31 3,1 1 1,0 0-1,1-1 1,-1 1-1,1 0 1,1 0-1,-1 0 0,1 0 1,1 0-1,-1 0 1,1 0-1,0 0 1,1 0-1,1 6 1,-1-9 3,-1-1-1,0 0 1,1 0 0,0 1 0,0-1-1,0 0 1,0 0 0,0-1 0,0 1-1,1 0 1,0-1 0,-1 1 0,1-1-1,0 0 1,0 0 0,0 0 0,0-1-1,0 1 1,1 0 0,-1-1 0,1 0-1,-1 0 1,1 0 0,-1-1 0,1 1-1,-1-1 1,1 1 0,5-2 0,1 1 0,-1-1 1,0 0 0,0-1-1,0 0 1,-1-1 0,1 0-1,-1 0 1,1 0 0,-1-1-1,0-1 1,0 1 0,0-2-1,6-5 1,9-8 34,-2-2 1,32-38-1,-31 33 356,31-29 0,-52 54-366,-1 0 1,1 0-1,0 0 1,0 1-1,-1-1 1,1 0-1,0 1 1,0-1-1,0 0 1,0 1-1,0-1 1,0 1-1,0 0 1,0-1-1,0 1 1,0 0-1,0-1 1,0 1-1,0 0 1,0 0 0,0 0-1,1 0 1,-1 0-1,0 0 1,0 0-1,0 1 1,0-1-1,0 0 1,0 1-1,0-1 1,0 0-1,0 1 1,0-1-1,0 1 1,0 0-1,0-1 1,0 1-1,-1 0 1,1-1-1,0 1 1,0 0-1,-1 0 1,1 0 0,0 0-1,-1 0 1,1 0-1,-1-1 1,1 1-1,-1 2 1,4 7 92,0-1 0,-1 1 0,-1 0 1,3 13-1,-3-12 3,7 29 21,2 0 0,20 48 0,-31-86-149,1 0 0,-1-1 0,1 0 1,0 1-1,-1-1 0,1 1 0,0-1 0,0 0 0,0 1 0,0-1 0,0 0 0,0 0 0,0 0 0,1 0 0,-1 0 0,0 0 1,1 0-1,-1 0 0,0-1 0,2 2 0,-2-2 1,1 0 0,-1-1 0,0 1 0,0 0 0,0 0 0,0 0 0,0-1 0,0 1 0,0-1 1,0 1-1,0-1 0,0 1 0,0-1 0,0 1 0,0-1 0,0 0 0,0 0 0,-1 1 0,1-1 0,0 0 0,0-1 0,5-7 6,0 0 0,-1 0 0,0 0 0,5-14 0,-9 20-4,14-38 28,-11 27-31,1 1 0,0-1-1,13-22 1,-21 44-10,0 0 0,0 0 1,1 0-1,0 0 0,0 0 0,1 0 0,0 1 1,1-1-1,0 1 0,0-1 0,2 13 1,1 25 18,-31-71-847,16 19 729,8 15 71,8 26 63,-2-21-17,30-11 391,-28-3-395,-1 1 0,0-1 0,1 0 0,-1 0-1,0 0 1,1 0 0,-1-1 0,0 1 0,0-1 0,1 0 0,-1 0 0,0 0 0,0 0 0,0 0 0,0-1 0,0 1 0,3-3 0,36-29 10,-41 33-13,7-8 3,-1-1 0,1 0 0,-1 0 0,-1-1-1,1 0 1,5-14 0,-7 15 4,-1 0-1,1 0 1,1 1 0,0 0 0,0 0-1,12-12 1,-18 20-3,0 0 0,1-1-1,-1 1 1,0 0 0,1-1 0,-1 1 0,0 0-1,1 0 1,-1-1 0,0 1 0,1 0-1,-1 0 1,1 0 0,-1 0 0,0-1-1,1 1 1,-1 0 0,1 0 0,-1 0 0,0 0-1,1 0 1,-1 0 0,1 0 0,-1 0-1,0 0 1,1 0 0,-1 0 0,1 0 0,-1 1-1,1-1 1,-1 0 0,0 0 0,1 1-1,6 14 146,-3 34 179,-3-35-195,1 0-41,0 0 1,-2 0 0,1 0 0,-2 0-1,0 1 1,0-1 0,-2 0 0,-6 25-1,9-39-92,0 0 0,-1 0-1,1 1 1,0-1 0,0 0-1,0 0 1,0 0 0,0 0 0,0 1-1,0-1 1,0 0 0,0 0-1,0 0 1,0 1 0,0-1-1,0 0 1,0 0 0,0 0-1,0 0 1,0 1 0,0-1-1,0 0 1,0 0 0,0 0-1,0 1 1,0-1 0,0 0-1,1 0 1,-1 0 0,0 0-1,0 0 1,0 1 0,0-1-1,0 0 1,0 0 0,1 0-1,-1 0 1,0 0 0,0 0-1,0 0 1,0 0 0,1 1-1,-1-1 1,0 0 0,1-1 1,0 1 0,-1 0-1,1 0 1,-1-1 0,1 1 0,0-1 0,-1 1 0,1-1-1,-1 1 1,1-1 0,-1 1 0,0-1 0,1 1 0,-1-1-1,1 0 1,-1 1 0,0-1 0,0 1 0,1-1 0,-1 0 0,0-1-1,25-58-254,44-79 0,-69 139 252,5-9-69,0 1-1,0 0 1,1 0 0,10-10 0,-15 17 66,-1 0 1,1 0-1,0 0 1,0 1-1,0-1 1,0 0-1,-1 0 1,1 1-1,0-1 1,0 1-1,0-1 1,1 1-1,-1-1 1,0 1-1,0 0 1,0-1-1,0 1 1,0 0-1,0 0 1,1 0-1,-1 0 1,0 0-1,0 0 1,0 0-1,0 0 1,0 1 0,1-1-1,-1 0 1,0 1-1,0-1 1,0 1-1,0-1 1,0 1-1,0-1 1,0 1-1,0 0 1,0 0-1,-1-1 1,1 1-1,0 0 1,0 0-1,-1 0 1,1 0-1,0 0 1,-1 0-1,1 0 1,-1 0-1,2 2 1,19 48-27,-17-39 86,0-1 0,1 0 0,0 0 0,1 0 0,13 18-1,-17-26-27,0-1-1,0 0 0,1 0 0,-1 0 0,1 0 0,0 0 0,-1 0 1,1-1-1,0 1 0,0-1 0,0 0 0,0 0 0,0 0 0,0 0 1,1-1-1,-1 1 0,0-1 0,0 1 0,0-1 0,1 0 0,-1-1 1,0 1-1,0-1 0,0 1 0,1-1 0,-1 0 0,3-1 0,2-1 38,0-1 0,-1 0 0,1 0 0,-1 0 0,0-1 0,-1 0-1,1-1 1,-1 1 0,0-1 0,0-1 0,-1 1 0,1-1 0,5-10-1,-4 6-2,-1 0 0,0-1 0,0 0 0,-1 0 0,-1 0 0,0-1 0,0 0 0,1-13 0,-5 26-60,0 0-1,0 0 0,0 0 1,0 0-1,0 0 0,0-1 1,1 1-1,-1 0 0,0 0 0,0 0 1,0 0-1,0 0 0,0 0 1,0-1-1,0 1 0,0 0 1,0 0-1,0 0 0,0 0 0,0-1 1,0 1-1,0 0 0,0 0 1,0 0-1,0 0 0,0 0 1,0-1-1,0 1 0,0 0 1,0 0-1,0 0 0,0 0 0,0 0 1,0-1-1,0 1 0,0 0 1,-1 0-1,1 0 0,0 0 1,0 0-1,0 0 0,0-1 0,0 1 1,0 0-1,0 0 0,-1 0 1,1 0-1,0 0 0,0 0 1,0 0-1,0 0 0,0 0 1,-1 0-1,1 0 0,0 0 0,0 0 1,0 0-1,0 0 0,-1 0 1,1 0-1,0 0 0,-10 11 3,-8 19-14,10-15-52,0 1 0,2 1 0,0-1 0,0 1-1,-3 25 1,14-57-344,2-1 0,0 1 0,0 0 0,16-21 0,-19 29 334,0 1 0,1-1 0,0 1 0,1 0-1,-1 1 1,1-1 0,0 1 0,0 1 0,1-1 0,0 1-1,-1 0 1,1 0 0,1 1 0,-1 0 0,0 0 0,1 1-1,0 0 1,-1 0 0,1 0 0,0 1 0,8 0 0,-10 1 74,-1-1 0,1 0 1,0-1-1,-1 1 1,1-1-1,-1 0 1,0-1-1,1 1 1,-1-1-1,0 0 1,-1 0-1,1 0 0,5-6 1,-3 3 25,-1-1 1,-1 0-1,1 0 0,-1-1 1,0 1-1,-1-1 1,7-16-1,-4 3 27,0 0 0,-2-1 0,0 0 0,-2 0 0,0 0 0,-1-26 0,-2 25-50,-1 1-1,-2-1 1,0 1-1,-1 0 1,-9-27-1,9 38-8,0 13-15,2 23-35,-4 54 16,0 85 211,7-146-98,0 0 1,2 0-1,0 0 1,1 0-1,1 0 0,14 34 1,-18-49-63,1 0 1,0 1-1,-1-1 1,1 0-1,1 0 0,-1 0 1,0 0-1,1 0 1,-1 0-1,1-1 1,0 1-1,0-1 1,0 0-1,0 0 0,0 0 1,1 0-1,-1 0 1,0-1-1,1 0 1,0 1-1,-1-1 0,1 0 1,-1-1-1,1 1 1,0-1-1,0 0 1,3 0-1,-1 0-3,1-2 0,-1 1 0,0 0 0,0-1 0,0 0 0,-1-1-1,1 1 1,0-1 0,-1 0 0,0 0 0,0-1 0,0 0 0,0 0 0,0 0 0,6-7 0,10-16 14,-16 20-17,0-1 0,0 2-1,1-1 1,12-10 0,-18 17-6,0 0 0,0 0 0,1 0 0,-1 0 0,0-1 1,0 1-1,1 0 0,-1 0 0,0 0 0,1 0 0,-1 0 0,0 0 1,0 0-1,1 0 0,-1 0 0,0 0 0,1 0 0,-1 0 1,0 0-1,1 0 0,-1 0 0,0 0 0,1 0 0,-1 0 0,0 0 1,0 0-1,1 0 0,-1 1 0,0-1 0,1 0 0,-1 0 1,0 0-1,0 0 0,0 1 0,1-1 0,-1 0 0,0 0 0,0 1 1,8 16-4,-1 25-19,-7-39 17,2 25-30,-2-20 6,1 0-1,-1 1 1,1-1 0,1 0-1,0 0 1,0 0 0,0 0-1,5 10 1,-7-18-17,1 1-1,-1-1 1,0 0 0,0 0 0,0 1 0,0-1 0,0 0-1,1 0 1,-1 1 0,0-1 0,0 0 0,0 0-1,1 0 1,-1 0 0,0 1 0,0-1 0,1 0 0,-1 0-1,0 0 1,0 0 0,1 0 0,-1 0 0,0 0-1,1 0 1,-1 0 0,0 0 0,0 0 0,1 0 0,-1 0-1,0 0 1,0 0 0,1 0 0,-1 0 0,0 0-1,1 0 1,-1 0 0,0 0 0,0 0 0,1 0 0,-1 0-1,0-1 1,0 1 0,1 0 0,-1 0 0,0 0-1,0-1 1,0 1 0,1 0 0,-1-1 0,9-14-2836,2-14 1375</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03.798"/>
    </inkml:context>
    <inkml:brush xml:id="br0">
      <inkml:brushProperty name="width" value="0.05" units="cm"/>
      <inkml:brushProperty name="height" value="0.05" units="cm"/>
      <inkml:brushProperty name="color" value="#FF0066"/>
    </inkml:brush>
  </inkml:definitions>
  <inkml:trace contextRef="#ctx0" brushRef="#br0">14 0 11042,'-14'13'3969,"14"-3"-4001,10-3-904,4-5 592</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04.233"/>
    </inkml:context>
    <inkml:brush xml:id="br0">
      <inkml:brushProperty name="width" value="0.05" units="cm"/>
      <inkml:brushProperty name="height" value="0.05" units="cm"/>
      <inkml:brushProperty name="color" value="#FF0066"/>
    </inkml:brush>
  </inkml:definitions>
  <inkml:trace contextRef="#ctx0" brushRef="#br0">3 63 5769,'-2'-3'11286,"9"-4"-8152,19-7-2056,-16 9-762,-1 0 117,0 0 0,1 0 0,0 1 0,0 1 0,0 0 0,0 0 0,19-2 0,-28 5-405,0 0 0,0 0 1,1 0-1,-1 0 0,0 0 1,0 0-1,0 1 0,0-1 0,0 0 1,0 1-1,0-1 0,0 1 1,0-1-1,0 1 0,0-1 1,0 1-1,0 0 0,0-1 1,-1 1-1,1 0 0,0 0 1,0 0-1,0 1 0,0 0-11,0 0-1,0 0 1,-1 0 0,1 0-1,-1 0 1,1 0 0,-1 0-1,0 0 1,0 1 0,0-1-1,-1 3 1,-1 8-34,0-1 0,-1-1-1,-7 19 1,6-21 68,-8 28-58,-2 0-52,2 0 1,-7 42 0,19-77 38,0-1 1,0 1-1,0-1 1,0 1 0,0-1-1,1 1 1,-1-1-1,0 1 1,1-1 0,-1 1-1,1-1 1,-1 1 0,1-1-1,0 0 1,-1 1-1,1-1 1,0 0 0,0 0-1,0 0 1,0 0-1,0 0 1,0 0 0,1 0-1,-1 0 1,0 0 0,0 0-1,1 0 1,-1-1-1,1 1 1,-1 0 0,0-1-1,1 0 1,-1 1-1,3-1 1,7 3-75,-1-2 0,0 1 0,20-1 0,-23-1 84,4 0-4,8 0 16,0 1 0,0 0 0,0 1 0,37 10 0,-53-11 10,0 0 0,1 0 0,-1 1 0,0-1 0,0 1 0,1 0 0,-1-1 0,-1 1 0,1 1 1,0-1-1,0 0 0,-1 1 0,1-1 0,-1 1 0,0 0 0,0 0 0,0 0 0,0 0 0,0 0 1,-1 0-1,1 0 0,-1 0 0,0 1 0,0-1 0,0 1 0,-1-1 0,1 1 0,-1-1 0,0 1 1,0-1-1,0 1 0,0-1 0,0 1 0,-2 3 0,0 3 1,-1 0-1,0 0 1,-1-1-1,0 0 1,-1 0-1,0 0 1,0 0 0,-1-1-1,0 1 1,-12 12-1,8-11-13,0 0-1,-1 0 1,0-1-1,0-1 1,-1 0 0,0 0-1,-14 5 1,21-10-50,0-1 0,-1 0 1,1 0-1,-1-1 0,1 1 0,-1-1 1,0-1-1,1 1 0,-1-1 0,-7 0 1,11-1-68,-1 1 1,1-1 0,0 1 0,0-1-1,-1 0 1,1 0 0,0 0 0,0 0-1,0 0 1,0 0 0,0-1 0,0 1 0,0-1-1,1 1 1,-1-1 0,0 0 0,1 0-1,0 1 1,-1-1 0,1 0 0,0 0-1,0-1 1,0 1 0,0 0 0,0 0-1,1 0 1,-2-4 0,1-3-587,0 1 0,0-1 0,1 1 1,0-1-1,0 1 0,1-1 0,0 1 0,0-1 1,1 1-1,0 0 0,5-11 0,15-27-1342</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04.789"/>
    </inkml:context>
    <inkml:brush xml:id="br0">
      <inkml:brushProperty name="width" value="0.05" units="cm"/>
      <inkml:brushProperty name="height" value="0.05" units="cm"/>
      <inkml:brushProperty name="color" value="#FF0066"/>
    </inkml:brush>
  </inkml:definitions>
  <inkml:trace contextRef="#ctx0" brushRef="#br0">73 613 8450,'65'-65'9507,"-89"88"-6812,-34 41 0,52-57-2680,0 2 0,0-1 0,0 1 0,1 0 0,0 0 0,1 0 1,0 1-1,0 0 0,1 0 0,-3 16 0,6-25-18,0 0 0,0 0 0,0 0 0,0 0 1,0 0-1,0 0 0,0 0 0,0 0 0,0 0 0,0 0 0,0 0 0,1 0 1,-1 0-1,0 0 0,1 0 0,-1 0 0,1 0 0,-1 0 0,1 0 0,-1 0 0,2 1 1,-1-2-6,0 1 0,0-1 0,0 0-1,0 0 1,-1 1 0,1-1 0,0 0 0,0 0 0,0 0 0,0 0 0,0 0 0,0 0 0,-1 0 0,1 0 0,0-1 0,0 1 0,0 0 0,0 0 0,1-2 0,3 0-44,0 0-1,-1-1 1,1 0-1,-1 0 0,0-1 1,1 1-1,2-5 1,22-31-489,-25 32 433,0 1-1,0-1 1,1 1 0,0 0-1,0 0 1,0 0 0,1 1-1,-1 0 1,2 0 0,-1 0-1,0 1 1,1 0-1,7-4 1,-10 8 97,0-1 0,0 1 0,0 0 1,0 0-1,0 0 0,0 0 0,0 1 0,-1 0 0,1-1 0,0 1 0,0 1 1,4 1-1,-3-1 29,0 0 0,0-1 0,0 0 0,0 0 1,0 0-1,0 0 0,8-1 0,-6-1 68,-1-1 0,1 0 0,-1 0-1,0-1 1,1 1 0,-1-1 0,0-1 0,-1 1 0,1-1-1,-1 0 1,1 0 0,8-10 0,-3 2 165,0 0-1,0-1 1,-1-1-1,9-16 1,-13 18-156,-1 0 1,0 0 0,-1-1 0,0 0-1,-1 0 1,0 0 0,1-17 0,-1-11 2,-3-45 0,-13-73-63,5 84-36,8 42-7,-2 159 265,15 130 1,-8-218-111,12 44 0,-10-54-344,-2 0-1,0 1 0,0 33 1,-10-35-3104,5-26 3257,0-1 0,0 0 1,0 0-1,0 0 0,0 0 1,0 0-1,0 0 0,0 0 1,0 0-1,0 0 0,0 0 1,0 0-1,0 0 0,0 0 1,0 1-1,0-1 0,-1 0 1,1 0-1,0 0 0,0 0 1,0 0-1,0 0 0,0 0 1,0 0-1,0 0 1,0 0-1,0 0 0,0 0 1,0 0-1,0 0 0,-1 0 1,1 0-1,0 0 0,0 0 1,0 0-1,0 0 0,0 0 1,0 0-1,0 0 0,0 0 1,0 0-1,0 0 0,0 0 1,0 0-1,-1 0 0,1 0 1,0 0-1,0-1 0,0 1 1,0 0-1,0 0 0,0 0 1,0 0-1,0 0 0,0 0 1,0 0-1,0 0 0,0 0 1,0 0-1,0 0 0,0 0 1,0 0-1,0-1 0,0 1 1,0 0-1,0 0 0,0 0 1,0 0-1,-2-16-11,5-10 157</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05.236"/>
    </inkml:context>
    <inkml:brush xml:id="br0">
      <inkml:brushProperty name="width" value="0.05" units="cm"/>
      <inkml:brushProperty name="height" value="0.05" units="cm"/>
      <inkml:brushProperty name="color" value="#FF0066"/>
    </inkml:brush>
  </inkml:definitions>
  <inkml:trace contextRef="#ctx0" brushRef="#br0">0 336 8154,'48'-124'3761,"-31"126"-1529,0 2-128,7 6-191,3-2-49,3 3-47,2 0-177,-7 2-416,-8-1-304,-9 9-519,-3 1-185,-6 8-144,-7-1-80,-2-3-504,-3-2-537,4-13-831,4-4-953,12-14 1769</inkml:trace>
  <inkml:trace contextRef="#ctx0" brushRef="#br0" timeOffset="1">209 0 8794,'-11'8'3985,"13"0"-1649,4-3-1520,5-4-816,-2 6-352,2-7-368,4 1-184,4 9 544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25.424"/>
    </inkml:context>
    <inkml:brush xml:id="br0">
      <inkml:brushProperty name="width" value="0.05" units="cm"/>
      <inkml:brushProperty name="height" value="0.05" units="cm"/>
      <inkml:brushProperty name="color" value="#FF0066"/>
    </inkml:brush>
  </inkml:definitions>
  <inkml:trace contextRef="#ctx0" brushRef="#br0">14 400 6665,'-12'-5'6992,"12"5"-6945,0 0 0,-1-1 0,1 1 0,0 0-1,0 0 1,0-1 0,0 1 0,0 0 0,0-1 0,0 1 0,0 0 0,0 0-1,0-1 1,0 1 0,0 0 0,0 0 0,0-1 0,0 1 0,0 0 0,0 0-1,0-1 1,0 1 0,0 0 0,0-1 0,0 1 0,1 0 0,-1 0 0,0 0-1,0-1 1,0 1 0,0 0 0,1 0 0,-1 0 0,0-1 0,0 1 0,0 0-1,1 0 1,-1 0 0,0 0 0,0-1 0,1 1 0,-1 0 0,0 0 0,0 0 0,1 0-1,-1 0 1,0 0 0,0 0 0,1 0 0,-1 0 0,0 0 0,1 0 0,-1 0-1,0 0 1,1 0 0,14-5 190,0-2 0,0 0 0,-1 0 0,0-1 0,17-13 0,26-17 432,7-5 316,72-62 0,-44 32-485,-54 40-383,-32 26-113,-25 22-44,-66 68 102,30-27-16,43-41-51,12-15 7,0 0 0,0 0 0,0 1 0,0-1-1,0 0 1,0 0 0,0 0 0,0 0 0,0 0 0,0 1 0,0-1 0,0 0 0,0 0 0,0 0-1,0 0 1,0 1 0,0-1 0,0 0 0,0 0 0,0 0 0,0 0 0,0 0 0,0 1 0,0-1 0,0 0-1,0 0 1,1 0 0,-1 0 0,0 0 0,0 0 0,0 0 0,0 1 0,0-1 0,0 0 0,0 0 0,1 0-1,-1 0 1,0 0 0,0 0 0,0 0 0,0 0 0,1 0 0,-1 0 0,0 0 0,0 0 0,0 0-1,1 0 1,1 0 33,1-1 0,-1 1 0,1-1-1,0 1 1,-1-1 0,1 0 0,-1 0-1,1 0 1,3-3 0,244-162 1936,-207 137-4768</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6:49.173"/>
    </inkml:context>
    <inkml:brush xml:id="br0">
      <inkml:brushProperty name="width" value="0.05" units="cm"/>
      <inkml:brushProperty name="height" value="0.05" units="cm"/>
      <inkml:brushProperty name="color" value="#FF0066"/>
    </inkml:brush>
  </inkml:definitions>
  <inkml:trace contextRef="#ctx0" brushRef="#br0">103 119 10682,'6'19'4473,"2"4"-2664,-1 0-297,-1-6-640,-1-1-264,3 0-376,-2-4-88,0-2-56,-1-2-128,-2-5-616</inkml:trace>
  <inkml:trace contextRef="#ctx0" brushRef="#br0" timeOffset="1">11 0 9306,'-11'6'3433,"11"-1"-2865,0-2-376,13-3-1136,6-9 640</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05.636"/>
    </inkml:context>
    <inkml:brush xml:id="br0">
      <inkml:brushProperty name="width" value="0.05" units="cm"/>
      <inkml:brushProperty name="height" value="0.05" units="cm"/>
      <inkml:brushProperty name="color" value="#FF0066"/>
    </inkml:brush>
  </inkml:definitions>
  <inkml:trace contextRef="#ctx0" brushRef="#br0">128 10 10706,'0'0'157,"0"0"-1,1-1 782,0 1-782,-1 0 0,0-1 0,0 1 1,0 0-1,0 0 0,0 0 0,0-1 1,0 1-1,1 0 0,-1 0 1,0-1-1,0 1 0,0 0 0,0 0 1,0-1-1,0 1 0,0 0 1,0 0-1,0 0 0,0-1 0,0 1 1,0 0-1,-1 0 0,1-1 0,0 1 1,0 0-1,0 0 0,0-1 1,0 1-1,-1-1 781,0 1-780,-12 3 2032,-18 13-1177,22-9-622,-1 0 0,1 1-1,1 0 1,-11 12 0,16-17-248,0 1 1,0 0-1,0 0 1,1 1-1,-1-1 1,1 1-1,0-1 1,1 1-1,-1-1 1,1 1-1,0 0 1,-1 9-1,1-13-107,1 0 0,0 0 0,0 0 0,0 1 0,1-1 0,-1 0 0,0 0 0,0 0 0,1 0 0,-1 0 0,0 1 0,1-1 0,-1 0 0,1 0-1,0 0 1,-1 0 0,1 0 0,0 0 0,-1-1 0,1 1 0,0 0 0,0 0 0,0 0 0,0-1 0,0 1 0,1 0 0,1 0 20,0 0 0,0 0 0,0 0 0,0 0 0,0-1 0,0 0 0,0 1-1,0-1 1,0 0 0,4-1 0,9-1 213,0-2-1,31-9 1,-42 11-173,291-91 2192,-296 93-2330,0 0 0,0 0 0,0 0 0,0 0 0,0 0-1,0 0 1,-1 0 0,1 0 0,0 0 0,0 0 0,0 0 0,0 0 0,0 0-1,0 0 1,0-1 0,0 1 0,0 0 0,0 0 0,-1 0 0,1 0-1,0 0 1,0 0 0,0 0 0,0 0 0,0-1 0,0 1 0,0 0 0,0 0-1,0 0 1,0 0 0,0 0 0,0 0 0,0 0 0,0-1 0,0 1-1,0 0 1,0 0 0,0 0 0,0 0 0,0 0 0,0 0 0,0 0-1,0 0 1,0-1 0,0 1 0,0 0 0,1 0 0,-1 0 0,-24-4-2342,-31 0-2133,16 5 2672</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06.135"/>
    </inkml:context>
    <inkml:brush xml:id="br0">
      <inkml:brushProperty name="width" value="0.05" units="cm"/>
      <inkml:brushProperty name="height" value="0.05" units="cm"/>
      <inkml:brushProperty name="color" value="#FF0066"/>
    </inkml:brush>
  </inkml:definitions>
  <inkml:trace contextRef="#ctx0" brushRef="#br0">1 78 11202,'27'8'5282,"25"-13"-1794,11-1-1607,5-3-737,-5 1-344,-11-3-1272,-6-8-1568,-20-8 1367</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06.763"/>
    </inkml:context>
    <inkml:brush xml:id="br0">
      <inkml:brushProperty name="width" value="0.05" units="cm"/>
      <inkml:brushProperty name="height" value="0.05" units="cm"/>
      <inkml:brushProperty name="color" value="#FF0066"/>
    </inkml:brush>
  </inkml:definitions>
  <inkml:trace contextRef="#ctx0" brushRef="#br0">43 26 4889,'-1'-2'794,"-1"-1"0,1 1 0,-1 0 0,0 0 0,1 0 0,-1 0-1,0 1 1,-4-4 0,5 5-659,1-1 1,0 1-1,-1 0 0,1-1 1,0 1-1,-1 0 0,1-1 0,-1 1 1,1 0-1,-1 0 0,1-1 0,-1 1 1,1 0-1,-1 0 0,1 0 0,-1 0 1,1 0-1,-1 0 0,1 0 0,-1 0 1,1 0-1,-1 0 0,1 0 0,-1 0 1,1 0-1,-1 0 0,1 0 0,-1 1 1,1-1-1,-1 0 0,1 0 0,-1 1 1,-7 4 6636,15-4-6602,36 3 556,-36-4-651,-1 1 0,1-1 0,-1 1 0,1 1 0,-1-1-1,1 1 1,-1 0 0,10 5 0,-13-5-61,1 0 0,-1 1-1,1-1 1,-1 1 0,0 0 0,0 0 0,0 1 0,0-1-1,-1 1 1,1-1 0,-1 1 0,0 0 0,0 0-1,0-1 1,-1 1 0,1 1 0,-1-1 0,0 0-1,0 0 1,-1 0 0,1 1 0,-1-1 0,0 0 0,0 7-1,-1 2-19,0 1-1,0-1 1,-1 0-1,-1 1 1,0-1 0,-9 21-1,3-19 12,5-8-31,5-6-158,22-8 144,-8 5 41,-3-1 9,-1 2 0,1 0 0,-1 0 0,1 1 1,0 0-1,20 4 0,-29-3 15,1-1 1,-1 1 0,0 0-1,1 0 1,-1 0 0,0 1-1,0-1 1,0 1 0,0 0-1,0 0 1,0 0 0,0 0-1,-1 0 1,1 0-1,-1 1 1,1 0 0,-1-1-1,0 1 1,0 0 0,0 0-1,-1 0 1,1 0 0,-1 0-1,1 0 1,-1 1 0,0-1-1,0 0 1,-1 1 0,1 6-1,-1-1 27,0 0 1,-1 0-1,0 0 0,-1 0 1,0 0-1,-1 0 0,0 0 0,0-1 1,0 1-1,-1-1 0,-1 0 1,1 0-1,-1-1 0,-1 1 0,-12 12 1,8-8-29,-1-1 1,-1-1 0,1 0-1,-2 0 1,1-1 0,-2-1 0,1 0-1,-27 10 1,36-16-48,0 0 1,-1-1-1,1 1 1,-1-1-1,1 0 0,-1-1 1,0 1-1,1-1 0,-1 0 1,-7-1-1,11 1-35,0 0-1,0 0 1,0-1-1,0 1 1,0-1-1,0 1 1,0-1 0,0 0-1,0 1 1,0-1-1,0 0 1,1 1-1,-1-1 1,0 0-1,0 0 1,1 0-1,-1 0 1,0-1 0,0 0-141,0-1 0,0 1 0,1 0 0,-1-1 0,1 1 0,-1 0 0,1-1 0,0 1 0,0-1 0,0 1 0,1-5 0,1 0-671,-1 0 0,1 0 0,1 0 0,-1 0 0,1 0 0,0 0 0,1 1 0,5-9 0,20-28-1569</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07.169"/>
    </inkml:context>
    <inkml:brush xml:id="br0">
      <inkml:brushProperty name="width" value="0.05" units="cm"/>
      <inkml:brushProperty name="height" value="0.05" units="cm"/>
      <inkml:brushProperty name="color" value="#FF0066"/>
    </inkml:brush>
  </inkml:definitions>
  <inkml:trace contextRef="#ctx0" brushRef="#br0">0 0 10578,'56'39'9396,"-4"9"-5986,40 57-1565,-87-99-1482,11 13-89,-2 0 0,-1 0 0,0 2 0,-1 0 0,-1 0 0,-1 1 0,-2 0 0,9 28 0,-13-32-205,-1-1-1,0 1 1,-2 0 0,0-1 0,-1 1 0,0 0-1,-2 0 1,0-1 0,-1 1 0,-1-1 0,-10 30 0,-4-4-38,-1-1 0,-3-1 0,-1-1 0,-2-1 0,-45 53 0,64-83-106,6-8 23,-1 1 1,0-1-1,0 1 0,0-1 1,0 0-1,-1 1 0,1-1 1,0 0-1,0 0 0,-1 0 1,1 0-1,-1 0 0,1 0 0,-1 0 1,1 0-1,-1-1 0,-3 2 1,5-2-27,0-1 0,-1 1 0,1 0 0,-1 0 0,1 0 0,0-1 0,-1 1 0,1 0 0,0 0 0,0-1 0,-1 1 0,1 0 1,0-1-1,-1 1 0,1 0 0,0-1 0,0 1 0,0 0 0,0-1 0,-1 1 0,1-1 0,0 1 0,0 0 0,0-1 0,0 1 0,0-1 0,0 1 1,0-1-1,0 1 0,0 0 0,0-1 0,0 1 0,0-1 0,0 1 0,1 0 0,-1-1 0,0 1 0,0 0 0,0-1 0,0 1 0,1-1 0,7-24-494,-7 22 534,11-33-322</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09.360"/>
    </inkml:context>
    <inkml:brush xml:id="br0">
      <inkml:brushProperty name="width" value="0.05" units="cm"/>
      <inkml:brushProperty name="height" value="0.05" units="cm"/>
      <inkml:brushProperty name="color" value="#FF0066"/>
    </inkml:brush>
  </inkml:definitions>
  <inkml:trace contextRef="#ctx0" brushRef="#br0">142 462 10442,'4'-39'2015,"-2"16"672,0-39-1,-2 61-2656,0 1 0,0 0 0,0 0 0,0 0 0,0 0 0,0-1 0,0 1-1,0 0 1,0 0 0,0 0 0,-1 0 0,1 0 0,0-1 0,0 1 0,0 0-1,0 0 1,0 0 0,0 0 0,0 0 0,0-1 0,0 1 0,0 0-1,-1 0 1,1 0 0,0 0 0,0 0 0,0 0 0,0 0 0,0 0 0,0-1-1,-1 1 1,1 0 0,0 0 0,0 0 0,0 0 0,0 0 0,-1 0-1,1 0 1,0 0 0,0 0 0,0 0 0,0 0 0,-1 0 0,1 0 0,0 0-1,0 0 1,-10 6 536,-7 11-136,4-1-244,0 2 1,1 0 0,0 0-1,2 1 1,0 0 0,1 1 0,1 0-1,1 1 1,1-1 0,1 1-1,0 0 1,2 1 0,-1 21 0,4-39-184,0-1-1,0 0 1,0 1 0,1-1 0,-1 0 0,1 0 0,0 0 0,0 1 0,0-1 0,0 0 0,1 0 0,1 3 0,-2-5 0,0 0-1,0 0 1,0 0-1,0-1 1,0 1 0,0 0-1,0 0 1,0-1-1,0 1 1,1-1 0,-1 1-1,0-1 1,0 1-1,0-1 1,1 0 0,-1 0-1,0 0 1,0 1-1,1-1 1,-1 0 0,0-1-1,1 1 1,-1 0-1,0 0 1,0 0 0,1-1-1,-1 1 1,0-1-1,0 1 1,0-1 0,0 1-1,0-1 1,1 0-1,0 0 1,6-5 21,1 0-1,-1-1 1,0 0 0,-1 0 0,1-1-1,-1 1 1,-1-2 0,0 1-1,9-16 1,1-5 44,22-54-1,-19 27 39,-2-1 1,-3 0-1,-2-1 1,-3 0-1,3-110 1,-14 133 188,-1 25-32,-1 19 328,-7 80 169,4 0-1,8 144 0,0-212-653,1 0 1,0 0-1,12 39 0,-12-54-93,0 0 1,0 0-1,1 0 0,0 0 1,1 0-1,-1-1 0,7 8 1,-8-10-12,0-1 1,0 0-1,1 0 1,-1 0 0,1 0-1,-1-1 1,1 1-1,0-1 1,-1 1-1,1-1 1,0 0-1,0 0 1,0 0-1,0 0 1,0-1-1,5 1 1,-3-1-3,-1-1 0,1 0 1,0 1-1,0-2 0,-1 1 0,1 0 1,-1-1-1,0 0 0,1 0 0,-1-1 1,0 1-1,0-1 0,0 0 0,0 0 1,-1 0-1,1 0 0,-1-1 0,0 1 1,4-6-1,3-4 3,-1 0 0,-1-1 0,0 0 0,10-22 0,-11 18-4,-1-1 0,0 0-1,4-26 1,-9 37-15,0-1 0,0 1 0,-1-1 0,0 0 1,0 1-1,-1-1 0,0 1 0,-1-1 0,1 1 0,-4-9 0,5 17 12,0-1 1,0 1-1,0 0 0,0-1 1,-1 1-1,1-1 0,0 1 1,0 0-1,0-1 1,0 1-1,0 0 0,0-1 1,-1 1-1,1-1 0,0 1 1,0 0-1,-1 0 0,1-1 1,0 1-1,-1 0 1,1-1-1,0 1 0,0 0 1,-1 0-1,1 0 0,-1-1 1,1 1-1,0 0 0,-1 0 1,1 0-1,0 0 1,-1 0-1,1-1 0,-1 1 1,1 0-1,0 0 0,-1 0 1,1 0-1,-1 0 0,1 1 1,0-1-1,-1 0 0,1 0 1,-1 0-1,-12 20-120,-2 30 7,14-45 117,0 0 1,1 0-1,0 0 1,0-1 0,0 1-1,0 0 1,1 0 0,0-1-1,0 1 1,0 0-1,0-1 1,1 1 0,0-1-1,0 1 1,0-1 0,1 0-1,-1 0 1,1 0-1,4 5 1,-2-5 0,0 0 1,0 0-1,0 0 0,1-1 0,-1 0 0,1-1 1,0 1-1,-1-1 0,1 0 0,0 0 0,0-1 1,1 1-1,-1-2 0,9 2 0,-6-2-1,0 0-1,0 0 1,0 0 0,0-1-1,0-1 1,0 1 0,0-1-1,-1-1 1,1 0 0,-1 0-1,0-1 1,0 1 0,0-2-1,12-8 1,-6 2 7,-1 0-1,-1-1 1,0-1 0,-1 0-1,0-1 1,14-24 0,-19 28 2,0 1 0,1-1 1,-1 1-1,2 1 0,13-14 1,-18 20 1,-1 1 1,0-1-1,1 1 0,-1-1 1,1 1-1,0 0 1,-1 0-1,1 0 1,0 0-1,0 0 0,-1 1 1,1-1-1,0 1 1,0 0-1,0 0 1,0 0-1,0 0 0,-1 1 1,1-1-1,0 1 1,0-1-1,0 1 1,-1 0-1,1 0 0,0 0 1,-1 1-1,4 1 1,-2-1 30,-1 1 1,1-1 0,-1 1-1,0 0 1,1 0 0,-1 0 0,-1 0-1,1 1 1,0-1 0,-1 1-1,0 0 1,0-1 0,0 1-1,0 0 1,-1 0 0,1 0 0,-1 0-1,0 1 1,0-1 0,-1 0-1,1 0 1,-1 8 0,0-7 0,0 0 0,-1 1-1,0-1 1,0 0 0,0 0 0,0 0 0,-1 0 0,0 0-1,0 0 1,0 0 0,0 0 0,-1-1 0,0 1 0,0-1 0,0 0-1,-1 0 1,1 0 0,-6 4 0,0-1-4,0-2 0,0 1 1,0-1-1,0-1 0,-1 0 0,0 0 1,0-1-1,0 0 0,-18 3 0,25-6-88,-1 1-1,0-1 0,1 0 1,-1 0-1,0-1 1,1 1-1,-1-1 0,1 0 1,-1 1-1,1-2 0,-1 1 1,1 0-1,-5-3 1,6 2-92,0 0 1,0 1-1,0-1 1,0 0-1,0-1 1,0 1-1,1 0 1,-1 0-1,1-1 1,0 1-1,0 0 1,0-1-1,0 0 1,0 1-1,0-1 1,0 1-1,1-1 1,0 0-1,-1 0 1,1-3-1,0 4-86,0 0-1,0 0 0,0 0 0,0-1 0,0 1 0,0 0 1,1 0-1,-1 0 0,1 0 0,1-4 0,22-20-1140,-23 26 1347</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10.074"/>
    </inkml:context>
    <inkml:brush xml:id="br0">
      <inkml:brushProperty name="width" value="0.05" units="cm"/>
      <inkml:brushProperty name="height" value="0.05" units="cm"/>
      <inkml:brushProperty name="color" value="#FF0066"/>
    </inkml:brush>
  </inkml:definitions>
  <inkml:trace contextRef="#ctx0" brushRef="#br0">7 23 6897,'-5'-17'4412,"4"11"-531,8 18-523,2 6-2443,0 1-1,-1 0 1,-1 0 0,-1 1 0,5 25-1,11 110 592,-10-53-1026,-8-86-637,-2 1 0,0 0 1,-1 0-1,0 0 1,-2 0-1,-3 27 0,-8-18-2402,11-25 2323,1-1-1,-1 1 1,0 0-1,0-1 0,1 1 1,-1 0-1,0-1 1,0 1-1,0-1 1,1 0-1,-1 1 1,0-1-1,0 0 1,0 1-1,0-1 0,0 0 1,0 0-1,-2 0 1,-13-2-1473</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10.510"/>
    </inkml:context>
    <inkml:brush xml:id="br0">
      <inkml:brushProperty name="width" value="0.05" units="cm"/>
      <inkml:brushProperty name="height" value="0.05" units="cm"/>
      <inkml:brushProperty name="color" value="#FF0066"/>
    </inkml:brush>
  </inkml:definitions>
  <inkml:trace contextRef="#ctx0" brushRef="#br0">1 195 9658,'53'-19'7204,"2"0"-3339,-6 4-1606,66-11-1,-108 25-2145,-1 0 0,1 0 1,0 1-1,0 0 0,-1 0 0,1 0 1,0 1-1,0 0 0,-1 1 0,1-1 0,-1 1 1,1 1-1,-1-1 0,0 1 0,7 4 1,-3 0-62,0 1 0,0 1 0,-1-1 0,0 1 0,-1 1 0,0 0 0,8 12 1,-10-14-42,-2-4-4,0 1-1,-1 0 0,0 0 0,0 0 1,0 0-1,0 1 0,-1-1 1,0 1-1,2 5 0,-6-10 20,-1-8 24,0-3-130,2 0 0,-1 0 0,1 0 0,1 0 0,0 0 0,0 0 0,1-1 0,0 1 0,1 0 0,0 1 0,1-1 0,0 0 0,0 1 0,1-1 0,0 1 0,1 0 0,0 0 0,0 1 0,1-1 0,0 1 0,0 1 0,1-1 0,0 1 0,1 0 0,-1 0 0,1 1 0,1 0 0,-1 1 0,14-7 0,-16 10-1003,0 0 0,0 0-1,0 1 1,1 0 0,-1 0 0,9 0 0,-2 1-451</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11.493"/>
    </inkml:context>
    <inkml:brush xml:id="br0">
      <inkml:brushProperty name="width" value="0.05" units="cm"/>
      <inkml:brushProperty name="height" value="0.05" units="cm"/>
      <inkml:brushProperty name="color" value="#FF0066"/>
    </inkml:brush>
  </inkml:definitions>
  <inkml:trace contextRef="#ctx0" brushRef="#br0">1 595 7514,'56'18'4179,"-55"-17"-3853,-1 0 0,1 0-1,0 0 1,-1 0 0,1 1 0,-1-1-1,0 0 1,1 0 0,-1 0 0,0 0-1,0 1 1,1-1 0,-1 0 0,0 0-1,0 0 1,0 1 0,0-1 0,-1 0-1,1 0 1,0 1 0,-1-1 0,1 0-1,0 0 1,-1 0 0,0 1-1,-1 11 1611,2-4-1385,1-1 1,0 0-1,0 0 0,1 0 1,0 0-1,0 0 0,7 14 1,-8-19-535,0-1 1,1 0-1,-1 0 1,0 0-1,1-1 1,0 1-1,-1 0 0,1-1 1,0 1-1,0-1 1,0 1-1,0-1 1,0 0-1,0 0 1,0 1-1,0-2 1,1 1-1,-1 0 1,0 0-1,1-1 1,-1 1-1,0-1 1,1 0-1,-1 0 1,1 0-1,-1 0 1,0 0-1,1 0 1,-1-1-1,1 1 1,3-2-1,-1 0-8,1-1-1,0 0 0,-1 1 1,0-2-1,1 1 0,-1-1 1,0 1-1,-1-1 0,1-1 1,-1 1-1,0-1 0,0 0 0,4-5 1,2-6-1,0 1 1,-1-1 0,7-19-1,-7 15 19,9-40-1,-18 54-44,-4 14 18,-5 19 10,7-22-5,1 0-1,1 0 0,-1 0 0,1 1 0,0-1 0,0 0 0,0 0 0,1 1 0,0-1 0,0 0 0,0 0 0,1 0 1,0 0-1,4 9 0,-4-11-1,0 0-1,1 0 1,-1-1 0,0 1 0,1-1 0,0 1 0,0-1 0,0 0 0,0 0 0,0 0 0,0-1-1,0 1 1,0-1 0,1 0 0,-1 0 0,1 0 0,-1 0 0,1 0 0,-1-1 0,1 1-1,-1-1 1,1 0 0,3-1 0,3 1-13,-1-2-1,1 1 1,-1-1-1,0 0 1,0-1-1,0 0 1,0-1-1,12-6 1,8-7-258,30-22 1,9-6-671,-30 25 236,-25 14 585,0-1 0,0 0 0,-1-1 0,1 0 0,-2-1 0,1 0 0,18-20 0,-30 29 146,0 0 0,1-1-1,-1 1 1,0 0 0,1-1-1,-1 1 1,0 0 0,0-1-1,0 1 1,1 0-1,-1-1 1,0 1 0,0 0-1,0-1 1,0 1 0,0-1-1,0 1 1,0 0 0,0-1-1,0 1 1,0-1-1,0 1 1,0-1 0,0 1-1,0 0 1,0-1 0,0 1-1,0-1 1,0 1 0,0 0-1,-1-1 1,1 1-1,0 0 1,0-1 0,0 1-1,-1-1 1,0 1 39,0 0 0,1 0-1,-1 0 1,0-1 0,0 1 0,0 0-1,1 0 1,-1 0 0,0 1 0,0-1-1,0 0 1,0 0 0,1 0 0,-1 1-1,0-1 1,0 0 0,1 1 0,-1-1-1,0 0 1,1 1 0,-1-1 0,-1 2-1,-4 2-29,-1 1-1,1 0 0,1 0 0,-1 1 0,1-1 0,0 1 0,0 0 1,-6 11-1,4-7 6,5-8-36,1 1 0,-1-1 0,0 1 1,1-1-1,0 1 0,-1 0 0,1-1 0,0 1 1,0 0-1,0 0 0,1 0 0,-1-1 0,1 1 0,0 0 1,0 0-1,-1 0 0,2 0 0,-1 0 0,0 0 1,1 0-1,-1 0 0,1 0 0,0-1 0,0 1 1,0 0-1,0 0 0,3 3 0,-1-3-6,-1 0 0,1-1 1,-1 1-1,1-1 0,0 0 0,0 0 0,0 0 0,0 0 0,0 0 0,1-1 1,-1 1-1,0-1 0,1 0 0,-1 0 0,1 0 0,0-1 0,-1 1 1,1-1-1,5 0 0,3-1 1,0-1-1,0 0 1,0-1 0,-1-1 0,1 0 0,-1 0-1,0-1 1,0 0 0,-1-1 0,0 0 0,0-1-1,10-8 1,4-5 11,0-1 0,-2-1 1,30-37-1,-41 43 2,-1 1 1,-1-1-1,0-1 1,-1 1-1,-1-1 0,0-1 1,-1 0-1,-1 1 1,-1-2-1,-1 1 1,0 0-1,-1-1 0,-1 1 1,-1-1-1,-1 0 1,0 1-1,-1-1 1,-1 1-1,-1 0 0,-9-25 1,11 37-10,1 1 5,0 1 1,-1-1 0,1 1 0,-1-1 0,0 1-1,-1 0 1,1 0 0,-5-6 0,6 10-8,1-1 0,0 1 1,0 0-1,-1-1 0,1 1 0,0 0 1,-1 0-1,1 0 0,-1-1 1,1 1-1,0 0 0,-1 0 0,1 0 1,0 0-1,-1 0 0,1 0 0,-1 0 1,1 0-1,-1 0 0,1 0 0,0 0 1,-1 0-1,1 0 0,-1 0 0,1 0 1,0 0-1,-1 0 0,1 0 0,-1 0 1,1 1-1,0-1 0,-1 0 0,1 0 1,0 1-1,-1-1 0,1 0 0,0 0 1,-1 1-1,1-1 0,0 0 0,0 1 1,-1-1-1,1 0 0,0 1 0,0-1 1,0 0-1,0 1 0,-1-1 0,1 1 1,0-1-1,0 0 0,0 1 1,0-1-1,0 1 0,0-1 0,0 1 1,-6 30 192,3 20-128,2 1 0,3-1 1,2 1-1,2-1 0,2 0 0,2-1 0,18 50 1,-18-57-4379,-16-58-3098,1-3 3676,-10-66 3142,14 80 758,0 0 1,1 0-1,-1-1 0,1 1 1,0 0-1,0-1 0,1 1 1,-1 0-1,1-1 0,0 1 1,0 0-1,1 0 0,-1 0 1,1 0-1,0 0 0,0 0 1,0 0-1,0 1 0,1-1 1,-1 1-1,1-1 0,0 1 1,0 0-1,0 0 0,1 0 1,-1 1-1,1-1 0,-1 1 1,1 0-1,0 0 0,0 0 1,0 0-1,0 1 0,0 0 1,7-2-1,-7 2 128,1 1 0,-1-1-1,1 1 1,0 0 0,-1 0 0,1 0-1,0 1 1,-1 0 0,1 0 0,-1 0-1,1 0 1,-1 1 0,1-1 0,-1 1 0,0 0-1,0 1 1,0-1 0,0 1 0,0-1-1,-1 1 1,1 0 0,-1 1 0,0-1 0,0 1-1,0-1 1,0 1 0,0 0 0,-1 0-1,0 0 1,0 0 0,3 7 0,-1 6-19,0 0 1,-1 0 0,0 0-1,0 19 1,-5 34-2195,9-80-4794,-4 3 5550,7-13-468</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11.905"/>
    </inkml:context>
    <inkml:brush xml:id="br0">
      <inkml:brushProperty name="width" value="0.05" units="cm"/>
      <inkml:brushProperty name="height" value="0.05" units="cm"/>
      <inkml:brushProperty name="color" value="#FF0066"/>
    </inkml:brush>
  </inkml:definitions>
  <inkml:trace contextRef="#ctx0" brushRef="#br0">23 39 8762,'-13'7'4409,"7"3"-1289,3-1-1159,4-4-1025,2 0-408,-3-7-624,0 1-240,0-1-680,18 1-416,4-1 4584,40 5-2712</inkml:trace>
  <inkml:trace contextRef="#ctx0" brushRef="#br0" timeOffset="1">194 70 7794,'96'6'4267,"-81"-2"309,-13 4-1801,-17 11-218,7-11-1305,7-7-1167,0 0 1,0 0-1,1 0 0,-1 0 1,0 0-1,1 1 0,-1-1 1,1 0-1,0 0 0,-1 1 1,1-1-1,0 0 0,0 0 1,0 1-1,-1-1 0,1 0 1,1 1-1,-1-1 0,0 0 1,0 0-1,0 1 0,1-1 0,-1 0 1,1 0-1,-1 1 0,1-1 1,-1 0-1,1 0 0,0 0 1,-1 0-1,1 0 0,0 0 1,0 0-1,0 0 0,0 0 1,0 0-1,0 0 0,0-1 1,0 1-1,0 0 0,0-1 1,0 1-1,1-1 0,-1 1 1,2-1-1,1 2 44,0-1 1,1 0-1,-1-1 0,1 1 1,-1-1-1,1 0 0,-1 0 1,1 0-1,-1-1 0,0 1 1,1-1-1,5-2 0,32-16-69,0-2-1,-1-1 1,-1-3-1,54-43 1,-93 67-111,8-5-1554,-12 12-1353,-7 7 1284</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12.584"/>
    </inkml:context>
    <inkml:brush xml:id="br0">
      <inkml:brushProperty name="width" value="0.05" units="cm"/>
      <inkml:brushProperty name="height" value="0.05" units="cm"/>
      <inkml:brushProperty name="color" value="#FF0066"/>
    </inkml:brush>
  </inkml:definitions>
  <inkml:trace contextRef="#ctx0" brushRef="#br0">71 363 11690,'-4'-1'831,"0"1"-1,-1 0 0,1-1 0,-1 1 0,1 1 0,0-1 0,-1 1 0,1-1 0,-7 3 0,10-2-796,0-1 1,-1 1 0,1 0-1,0-1 1,0 1 0,0 0 0,-1 0-1,1 0 1,0 0 0,0 0-1,0 0 1,1 1 0,-1-1 0,0 0-1,0 0 1,1 1 0,-1-1 0,0 0-1,1 1 1,-1-1 0,1 0-1,0 1 1,0-1 0,-1 1 0,1-1-1,0 1 1,0-1 0,0 1 0,0-1-1,1 1 1,-1-1 0,0 0-1,1 1 1,0 1 0,5 15 66,3-14 61,-7-5-125,0 0 0,0-1-1,0 1 1,-1-1 0,1 0 0,0 0 0,-1 1 0,1-1 0,-1 0 0,1-1-1,1-2 1,4-9 78,0-1 0,-1 0 0,-1 0 0,0 0-1,5-29 1,-6 22-101,2 1-1,10-27 1,-12 38 3,0 0 0,-1 0 0,0-1 0,-1 1 0,0-1 0,-1 1 0,0-15 0,-1 20 25,0-1 1,0 1-1,-1-1 1,1 1 0,-2-1-1,1 1 1,0-1-1,-1 1 1,0 0 0,0 0-1,-1 0 1,0 0-1,1 0 1,-8-8 0,-6-1 526,16 14-562,-1 0 0,1 0 0,0 0-1,0 0 1,0 0 0,0 0 0,0-1 0,0 1 0,0 0 0,-1 0 0,1 0 0,0 0-1,0 0 1,0 0 0,0 0 0,0 0 0,-1 0 0,1 0 0,0 0 0,0 0-1,0 0 1,0 0 0,0 0 0,-1 0 0,1 0 0,0 0 0,0 0 0,0 0-1,0 0 1,0 0 0,0 0 0,-1 1 0,1-1 0,0 0 0,0 0 0,0 0-1,0 0 1,0 0 0,0 0 0,0 0 0,0 0 0,-1 1 0,1-1 0,0 0-1,0 0 1,0 0 0,0 0 0,0 0 0,0 0 0,0 1 0,0-1 0,0 0-1,0 0 1,0 0 0,0 1 0,1 4 5,0-1 1,1 1-1,-1 0 1,1 0-1,0-1 0,0 1 1,4 5-1,4 6-14,-3-5 3,-1 1-1,0 0 1,0 0 0,-1 1-1,0-1 1,-1 1-1,2 16 1,16 221 84,3 28 205,-18-238-162,1-1-1,2-1 0,1 1 0,33 70 0,-43-107-113,9 18 43,21 32 1,-29-49-30,-1 0 0,1 0 0,0-1-1,0 1 1,1-1 0,-1 1 0,0-1 0,1 0-1,0 1 1,-1-1 0,1-1 0,0 1 0,0 0 0,0-1-1,0 1 1,0-1 0,0 0 0,1 0 0,-1 0-1,5 0 1,-7-1 15,0 0 0,0-1-1,0 1 1,0 0 0,0-1-1,1 1 1,-1-1 0,0 1 0,0-1-1,0 0 1,0 1 0,0-1-1,-1 0 1,1 0 0,0 0-1,0 1 1,0-1 0,-1 0 0,1 0-1,1-2 1,8-29 626,-8 20-478,-1-1 0,0 1 0,-2-16 0,0 16-148,-1-1-1,0 0 1,-1 1-1,-1 0 1,0 0-1,-9-19 1,-41-63-1760,14 29-2709,29 33 273,12 5 1764</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6:49.673"/>
    </inkml:context>
    <inkml:brush xml:id="br0">
      <inkml:brushProperty name="width" value="0.05" units="cm"/>
      <inkml:brushProperty name="height" value="0.05" units="cm"/>
      <inkml:brushProperty name="color" value="#FF0066"/>
    </inkml:brush>
  </inkml:definitions>
  <inkml:trace contextRef="#ctx0" brushRef="#br0">116 0 6129,'-11'1'9881,"-4"16"-7830,-3 5-1723,-25 26 115,40-45-391,1 0 1,-1-1-1,1 1 1,0 0-1,0 0 0,0 1 1,0-1-1,0 0 1,1 1-1,-1-1 0,1 1 1,0-1-1,0 1 1,0-1-1,0 7 0,1-9-46,0 0-3,0-1 0,0 1 0,0 0 0,0 0 0,0-1 0,0 1-1,0 0 1,0 0 0,0-1 0,0 1 0,1 0 0,-1 0 0,0-1 0,1 1 0,-1 0 0,0-1-1,1 1 1,-1 0 0,1-1 0,-1 1 0,1-1 0,-1 1 0,1-1 0,0 1 0,-1-1-1,1 1 1,-1-1 0,1 1 0,0-1 0,0 0 0,-1 1 0,1-1 0,0 0 0,-1 0 0,1 0-1,0 0 1,0 1 0,0-1 0,-1 0 0,1 0 0,0 0 0,0-1 0,-1 1 0,1 0-1,0 0 1,0 0 0,-1 0 0,2-1 0,2 0-32,0 0-1,1 0 1,-1 0-1,0 0 1,0-1 0,0 0-1,5-2 1,3-5-107,-5 3 98,1 1 0,-1 0 0,1 0 1,0 1-1,10-4 0,-15 7 48,0 0 1,0 1 0,1-1 0,-1 1-1,0 0 1,0 0 0,0 0 0,0 0-1,1 0 1,-1 1 0,0-1 0,0 1 0,0 0-1,0 0 1,0 0 0,0 0 0,0 1-1,-1-1 1,4 3 0,0 0 54,1 1-1,-1 1 1,0-1 0,-1 1-1,0 0 1,0 0 0,0 1-1,4 6 1,30 61 587,-33-61-545,-2-6-72,-2 0-1,1 0 1,-1 0-1,0 0 1,0 1-1,-1-1 1,0 1-1,-1-1 1,1 1-1,-1-1 1,-1 0-1,1 1 1,-1-1-1,-1 1 0,-3 11 1,4-14-31,-1 0 0,0-1 0,0 1 0,-1-1 0,1 0 0,-1 0 0,0 0 0,0 0 0,-1 0 0,1 0 0,-1-1 0,1 0 0,-1 0 0,0 0 0,0 0 0,-1 0 0,1-1 0,0 0 0,-1 0 0,0 0 0,1 0 0,-1-1 1,0 0-1,-5 1 0,3-1 3,-1 0 1,1-1 0,-1 1 0,1-2 0,-1 1 0,1-1 0,-11-2-1,16 3-5,0-1-1,1 1 0,-1-1 0,1 0 1,-1 1-1,1-1 0,0 0 0,-1 0 1,1 0-1,0 0 0,-1 0 1,1 0-1,0 0 0,0 0 0,0-1 1,0 1-1,0 0 0,0-1 0,0 1 1,1-1-1,-1 1 0,0-1 0,1 1 1,-1-1-1,1 1 0,0-1 0,-1 0 1,1 1-1,0-1 0,0 0 1,0 1-1,0-1 0,0 1 0,0-1 1,1 0-1,-1 1 0,1-1 0,0-1 1,2-6-45,0 1 0,1 0 1,0-1-1,0 2 1,1-1-1,0 0 1,10-11-1,-9 12-597,1-1-1,-2 0 1,1 0 0,-1-1 0,-1 0 0,1 0-1,2-10 1,1-2 1428,10 2-354</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13.224"/>
    </inkml:context>
    <inkml:brush xml:id="br0">
      <inkml:brushProperty name="width" value="0.05" units="cm"/>
      <inkml:brushProperty name="height" value="0.05" units="cm"/>
      <inkml:brushProperty name="color" value="#FF0066"/>
    </inkml:brush>
  </inkml:definitions>
  <inkml:trace contextRef="#ctx0" brushRef="#br0">0 196 11114,'3'8'5700,"7"9"-3470,4 7-1278,9 30-262,-2 2-1,-2 0 1,-3 1-1,-3 1 1,-2 0-1,-2 1 1,1 84-1,-13-120-632,3-23-56,0 0 1,0 1-1,-1-1 0,1 0 0,0 0 0,0 0 0,0 0 1,0 1-1,0-1 0,0 0 0,0 0 0,-1 0 0,1 0 1,0 0-1,0 0 0,0 1 0,0-1 0,0 0 0,-1 0 1,1 0-1,0 0 0,0 0 0,0 0 0,-1 0 0,1 0 0,0 0 1,0 0-1,0 0 0,0 0 0,-1 0 0,1 0 0,0 0 1,0 0-1,0 0 0,-1 0 0,1 0 0,0 0 0,0 0 1,0 0-1,0 0 0,-1 0 0,1-1 0,0 1 0,0 0 1,0 0-1,0 0 0,0 0 0,-1 0 0,1-1 0,-2-2 5,-1 0 0,1-1 0,0 1 0,0-1 0,1 1 0,-1-1 0,1 0 0,-2-7 0,-17-79-130,5-2 0,-6-117 0,18 168 75,2-1-1,5-61 0,-3 93 47,0-1-1,1 0 1,0 1 0,1-1 0,0 1-1,1 0 1,0 0 0,1 0 0,0 0-1,0 1 1,1 0 0,0 0 0,0 0 0,1 1-1,8-8 1,-10 12 10,0 1 1,0 0-1,0 0 1,0 0-1,0 0 1,1 1-1,-1 0 1,1 0-1,0 1 0,-1-1 1,1 1-1,0 0 1,0 1-1,0-1 1,0 1-1,-1 1 1,1-1-1,0 1 0,0 0 1,0 0-1,-1 0 1,1 1-1,0 0 1,6 3-1,-8-3 16,0 0-1,0 1 1,0-1-1,0 1 1,-1 0-1,1 0 1,-1 0 0,1 0-1,-1 0 1,0 1-1,-1 0 1,1-1-1,-1 1 1,1 0 0,-1 0-1,0 0 1,0 1-1,-1-1 1,0 0-1,1 1 1,-1-1 0,-1 1-1,1-1 1,-1 1-1,1-1 1,-1 1-1,-1 0 1,1-1 0,-1 1-1,1-1 1,-3 6-1,-1 3 11,-1 0 1,0-1-1,-1 0 0,-1 0 0,1 0 0,-12 13 0,0-2-58,-39 39 0,54-60-78,0 1 0,0-1 0,-1 1 0,0-1 1,1 0-1,-1-1 0,0 1 0,0-1 1,0 1-1,-4 0 0,7-2 6,0 0 0,1 0 0,-1 0 0,0 0 0,0 0 0,0 0 1,0 0-1,0 0 0,0 0 0,0 0 0,0 0 0,0-1 0,0 1 0,0 0 0,1-1 0,-1 1 0,0-1 0,0 1 0,-1-2 0,1 1-56,1 0 0,-1 0-1,1 0 1,-1 0 0,1 0-1,-1 0 1,1 0 0,0 0-1,-1-1 1,1 1 0,0 0-1,0 0 1,0 0 0,0-1-1,0 1 1,0 0 0,0 0-1,1 0 1,-1 0 0,1-2-1,8-17-1043,7 1 450</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13.800"/>
    </inkml:context>
    <inkml:brush xml:id="br0">
      <inkml:brushProperty name="width" value="0.05" units="cm"/>
      <inkml:brushProperty name="height" value="0.05" units="cm"/>
      <inkml:brushProperty name="color" value="#FF0066"/>
    </inkml:brush>
  </inkml:definitions>
  <inkml:trace contextRef="#ctx0" brushRef="#br0">125 647 9346,'-6'3'12259,"-21"23"-11108,17-15-988,-2 1 104,1 0 0,-1-1 0,-1 0-1,-20 13 1,64-57-979,-18 18 569,-6 7 0,0 0-1,1 0 1,0 1-1,0 0 1,1 0 0,16-10-1,-24 17 131,0 0 0,0-1 1,0 1-1,1 0 0,-1 0 0,0-1 0,0 1 1,1 0-1,-1 0 0,0 1 0,0-1 0,1 0 1,-1 0-1,0 0 0,0 1 0,0-1 0,1 1 0,-1-1 1,0 1-1,0-1 0,0 1 0,1 1 0,27 23-52,-2-1 37,-23-22 31,1 0 1,0 0-1,0 0 0,0-1 0,0 0 1,0 0-1,0 0 0,0 0 0,0-1 0,0 0 1,0 0-1,1 0 0,-1-1 0,0 1 1,8-4-1,-5 2-1,-1-1-1,1-1 1,-1 1-1,0-1 1,0 0-1,-1-1 1,1 0-1,-1 0 1,8-8-1,-2 0 45,-1-1-1,0 0 0,0-1 0,-2 0 1,0 0-1,0-1 0,-2-1 1,9-24-1,-7 7 66,-2 0 0,-1 0 0,-2 0-1,1-48 1,-14-137 348,9 213-436,0 6-26,-4-45 434,2 33 147,0 28-5,4 70 272,4 0 0,34 164 0,-9-64-1381,-30-180 774,2 21-2671,-3-28 2343,0 1 0,0 0-1,0 0 1,0 0 0,-1-1-1,1 1 1,0 0 0,0 0 0,0 0-1,0-1 1,-1 1 0,1 0-1,0 0 1,0 0 0,0 0 0,-1 0-1,1 0 1,0 0 0,0-1-1,0 1 1,-1 0 0,1 0 0,0 0-1,0 0 1,-1 0 0,1 0-1,0 0 1,0 0 0,-1 0 0,1 0-1,0 0 1,0 0 0,-1 0-1,1 0 1,0 1 0,0-1 0,0 0-1,-1 0 1,1 0 0,0 0-1,0 0 1,0 0 0,-1 1 0,1-1-1,0 0 1,0 0 0,0 0-1,0 0 1,-1 1 0,1-1 0,0 0-1,0 0 1,0 0 0,0 1-1,0-1 1,0 0 0,0 0 0,0 1-1,0-1 1,0 0 0,0 0-1,0 1 1,-10-12-1534</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14.560"/>
    </inkml:context>
    <inkml:brush xml:id="br0">
      <inkml:brushProperty name="width" value="0.05" units="cm"/>
      <inkml:brushProperty name="height" value="0.05" units="cm"/>
      <inkml:brushProperty name="color" value="#FF0066"/>
    </inkml:brush>
  </inkml:definitions>
  <inkml:trace contextRef="#ctx0" brushRef="#br0">1 476 8978,'18'-2'855,"0"0"-1,0-1 1,-1-1 0,1-1-1,-1 0 1,0-1 0,0-1-1,0-1 1,-1 0 0,18-13-1,-16 8-451,-1 0-1,-1-2 1,0 0-1,-1 0 0,0-2 1,-1 0-1,-1 0 0,11-21 1,-19 29-323,-1 1-1,0-1 1,0 0 0,-1 0 0,0-1 0,-1 1-1,0 0 1,0-1 0,-1 0 0,0 1 0,-1-11-1,-2-2 62,0 1 0,-1 0-1,-11-37 1,14 58-129,0 0 0,-1 0 0,1 0 0,0 0 0,0 1-1,0-1 1,0 0 0,0 0 0,-1 0 0,1 0 0,0 0 0,0 0 0,0 0 0,0 0 0,-1 1-1,1-1 1,0 0 0,0 0 0,0 0 0,0 0 0,-1 0 0,1 0 0,0 0 0,0 0 0,0 0-1,-1 0 1,1 0 0,0 0 0,0 0 0,0 0 0,0-1 0,-1 1 0,1 0 0,0 0 0,0 0-1,0 0 1,0 0 0,-1 0 0,1 0 0,0 0 0,0-1 0,0 1 0,0 0 0,0 0 0,-1 0 0,1 0-1,0-1 1,0 1 0,0 0 0,-5 22 459,2 42 243,3-1 0,16 125 0,-6-81-316,-9-101-371,-1 3 28,1 0-1,0 0 1,0 0-1,1 0 1,0-1-1,0 1 1,1-1-1,7 15 1,-10-23-52,0 1 0,0-1 0,0 1 0,1-1 0,-1 1 0,0-1-1,1 1 1,-1-1 0,0 1 0,1-1 0,-1 0 0,0 1 0,1-1 0,-1 0 0,0 1 0,1-1 0,-1 0 0,1 1 0,-1-1 0,1 0 0,-1 0 0,1 0 0,-1 1 0,1-1 0,-1 0 0,1 0 0,-1 0 0,1 0 0,-1 0 0,1 0 0,0 0 0,-1 0 0,1 0 0,-1 0 0,1 0 0,-1-1 0,1 1 0,-1 0 0,1 0 0,-1 0 0,1-1 0,-1 1 0,1 0 0,-1 0 0,0-1 0,1 1 0,-1-1 0,1 1 0,-1 0 0,0-1 0,1 1 0,-1-1 0,0 1 0,0-1 0,1 1 0,-1 0 0,0-1 0,0 1 0,0-1 0,0 0 0,1 1 0,-1-1 0,0 0 0,12-38 43,5-47 34,-10 44-176,23-77 0,-30 119 93,0-1-1,0 0 1,1 1 0,-1-1-1,0 0 1,0 1 0,1-1-1,-1 0 1,0 1-1,1-1 1,-1 1 0,1-1-1,-1 1 1,0-1 0,1 1-1,-1-1 1,1 1 0,0-1-1,-1 1 1,1-1 0,-1 1-1,1 0 1,0-1 0,-1 1-1,2-1 1,-1 2-1,0-1 0,0 0 1,-1 1-1,1-1 0,0 0 0,0 1 1,-1-1-1,1 1 0,0-1 0,-1 1 1,1 0-1,0-1 0,-1 1 0,1 0 1,-1-1-1,1 1 0,-1 0 1,1 0-1,22 50-82,-17-36 77,-1-4 6,0 0 1,1-1-1,1 1 1,0-1-1,0-1 1,1 1 0,11 9-1,-16-16 14,-1-1 0,1 0-1,0 0 1,-1 0 0,1 0 0,0-1 0,0 1-1,0-1 1,0 0 0,1 0 0,-1 0-1,0 0 1,0 0 0,1-1 0,-1 1 0,1-1-1,-1 0 1,0 0 0,1 0 0,-1-1-1,0 1 1,1-1 0,-1 0 0,0 0 0,0 0-1,0 0 1,0 0 0,0-1 0,0 1-1,0-1 1,4-3 0,16-14 142,-1-2 1,0 0-1,-2-1 0,0-1 1,23-38-1,22-24 453,-65 85-606,0 0 0,0 0 0,0 0 1,0 0-1,0-1 0,0 1 0,0 0 1,0 0-1,0 0 0,0 0 0,0 0 1,0 0-1,0 0 0,1 0 0,-1-1 0,0 1 1,0 0-1,0 0 0,0 0 0,0 0 1,0 0-1,0 0 0,1 0 0,-1 0 1,0 0-1,0 0 0,0 0 0,0 0 1,0 0-1,0 0 0,1 0 0,-1 0 1,0 0-1,0 0 0,0 0 0,0 0 1,0 0-1,0 0 0,1 0 0,-1 0 1,0 0-1,0 0 0,0 0 0,0 0 1,0 0-1,0 0 0,1 0 0,-1 0 0,0 1 1,0-1-1,0 0 0,0 0 0,0 0 1,0 0-1,2 11-10,-4 17-16,-4 3 35,-4 28 30,9-55-37,1 0 0,0 0 0,0-1 0,0 1 0,1 0 0,0 0 0,-1-1 0,1 1 0,0 0 0,1-1 0,-1 1 1,4 5-1,-5-8-2,1 0 0,0 0 0,-1 0 1,1 0-1,0 0 0,0-1 0,-1 1 1,1 0-1,0 0 0,0-1 0,0 1 1,0 0-1,0-1 0,0 1 0,0-1 1,0 1-1,0-1 0,0 0 0,0 0 1,0 1-1,1-1 0,-1 0 0,0 0 1,0 0-1,0 0 0,0 0 0,2 0 1,-1-1 1,1 0 0,0 0 1,0 0-1,-1-1 1,1 1-1,0-1 0,-1 1 1,0-1-1,1 0 1,2-3-1,5-5 18,-1-1-1,0 0 1,10-16 0,-14 19 1,-1-1 0,0 1 1,0-1-1,-1 1 0,0-1 1,3-16-1,-5 21-8,0 0 0,0 0 1,-1 0-1,0 0 0,0 0 0,0 0 0,0 0 1,-1 0-1,1 0 0,-1 1 0,0-1 0,0 0 1,0 0-1,-1 0 0,0 1 0,1-1 0,-1 1 1,-3-4-1,3 5-41,0 1 0,0-1 0,-1 1 1,1 0-1,-1-1 0,1 1 0,-1 0 1,1 1-1,-1-1 0,1 0 0,-1 1 1,0-1-1,1 1 0,-1 0 0,0 0 0,1 0 1,-1 0-1,0 1 0,1-1 0,-5 2 1,-3 0-490,-1 1 0,0 0 0,-13 6 0,-1 7-3731,18-9 2956</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15.913"/>
    </inkml:context>
    <inkml:brush xml:id="br0">
      <inkml:brushProperty name="width" value="0.05" units="cm"/>
      <inkml:brushProperty name="height" value="0.05" units="cm"/>
      <inkml:brushProperty name="color" value="#FF0066"/>
    </inkml:brush>
  </inkml:definitions>
  <inkml:trace contextRef="#ctx0" brushRef="#br0">166 358 6665,'0'-2'660,"6"-35"6482,-6 36-7048,0 0 1,0 1-1,0-1 1,0 0-1,0 1 0,0-1 1,0 0-1,-1 0 1,1 1-1,0-1 0,0 0 1,0 1-1,-1-1 1,1 0-1,0 1 0,-1-1 1,1 0-1,-1 1 1,1-1-1,0 1 1,-1-1-1,0 0 0,1 1 1,-1 0-1,1-1 1,-1 1-1,1-1 0,-1 1 1,0 0-1,1-1 1,-1 1-1,0 0 1,0 0-1,1-1 0,-1 1 1,0 0-1,1 0 1,-1 0-1,0 0 0,0 0 1,1 0-1,-1 0 1,0 0-1,0 0 0,1 0 1,-1 1-1,-1-1 1,-4 3 120,0-1 1,0 2-1,-1-1 1,2 0-1,-1 1 0,0 0 1,1 1-1,0-1 1,-5 6-1,-43 49 1389,48-54-1473,1 1 0,0 0 0,0 0 0,1 1 1,-6 11-1,9-17-128,-1 0 0,1 0 0,-1 0 0,1 1 1,-1-1-1,1 0 0,0 0 0,0 0 0,-1 0 1,1 1-1,0-1 0,0 0 0,0 0 0,1 1 1,-1-1-1,0 0 0,0 0 0,1 0 0,-1 0 1,0 1-1,1-1 0,-1 0 0,1 0 0,0 0 1,-1 0-1,1 0 0,0 0 0,0 0 0,-1 0 1,1-1-1,0 1 0,0 0 0,0 0 0,0-1 0,0 1 1,0 0-1,0-1 0,0 1 0,0-1 0,1 0 1,-1 1-1,2 0 0,7 0 1,-1 0 1,0-1-1,1 0 1,-1 0-1,1-1 0,-1 0 1,1-1-1,11-3 1,-11 2-1,1 1 0,-1 0 0,1 1 0,-1 0 0,1 1 0,13 1 0,-19 0-1,0 1 1,0-1-1,-1 1 0,1 0 1,-1 0-1,0 1 0,0 0 1,0-1-1,0 1 0,0 1 1,0-1-1,-1 0 0,1 1 1,-1 0-1,0 0 0,4 6 0,4 9 42,0 0-1,10 26 1,-19-40-35,11 23 174,-1 1 0,-2 1 1,-1 0-1,-2 0 0,-1 1 0,3 42 0,-8-51-132,-1 0-1,-1 0 0,-1 1 0,-1-1 1,-1 0-1,-1 0 0,-1-1 0,0 0 1,-17 36-1,13-38-42,-1 0 0,-1 0 0,0-1 0,-2 0 1,-27 28-1,34-39-8,0 0 0,0 0 0,-1-1 1,0 0-1,0 0 0,-1-1 0,0 0 1,0-1-1,0 0 0,0 0 0,-1-1 0,1 0 1,-1-1-1,-19 3 0,27-5-2,0 0 0,0 0 0,-1 0 0,1 0 0,0-1 0,0 1 0,0-1 0,0 1 0,0-1 0,0 0 0,0 0 0,0 0 0,0 0 0,0 0 0,0 0 0,1-1 0,-1 1 0,0-1 0,-1-1 0,1 0-4,0-1 1,-1 1 0,1 0-1,1-1 1,-1 0 0,0 1-1,1-1 1,0 0 0,-1-7-1,0-3-8,0 0 0,2 0 1,0 0-1,0 0 0,4-15 0,3-13 4,3 1 0,1 1 0,2 0 0,28-61 0,90-144 40,-80 162 122,-21 36 134,33-69 0,-56 101-205,-1 0 0,0-1 0,-1 0 0,-1 0 0,-1 0 0,0-1-1,-1 1 1,-1-1 0,0-17 0,-1 33-80,0 0 0,0 0 0,0 0 0,0 0 0,0 0 0,0 0-1,-1 0 1,1 0 0,0 1 0,0-1 0,-1 0 0,1 0 0,-1 0 0,1 0 0,0 1 0,-1-1-1,1 0 1,-1 0 0,0 1 0,1-1 0,-2-1 0,1 2 0,1 0 0,-1 0 0,1 0 0,-1 0 0,0 0 0,1 0 1,-1 0-1,0 0 0,1 0 0,-1 1 0,0-1 0,1 0 0,-1 0 0,1 0 0,-1 1 0,1-1 0,-1 0 0,0 1 1,1-1-1,-1 0 0,1 1 0,-1 0 0,-2 2 4,0 0 0,0 0 0,0 1 1,1-1-1,-1 0 0,1 1 0,0 0 0,-2 5 1,2-1 8,0 1 0,0-1 1,1 0-1,0 1 0,1-1 1,0 1-1,0-1 0,0 0 1,1 1-1,1-1 0,0 1 1,0-1-1,0 0 0,1 0 1,6 12-1,-7-16-5,0 0 0,0 0-1,0-1 1,1 1 0,0-1 0,-1 1 0,1-1 0,0 0 0,1 0-1,-1-1 1,1 1 0,-1-1 0,1 1 0,0-1 0,-1 0 0,1-1 0,0 1-1,0-1 1,1 1 0,-1-1 0,0 0 0,0-1 0,1 1 0,-1-1-1,0 0 1,1 0 0,-1 0 0,0 0 0,0-1 0,1 0 0,-1 0-1,4-1 1,0-2 41,0 0-1,-1 0 0,1 0 1,-1-1-1,0 0 0,-1-1 1,1 1-1,-1-1 0,0 0 1,7-11-1,-4 7 85,0 1 1,0 0-1,15-11 0,-23 19-119,-1 1-1,1-1 1,0 1 0,-1-1-1,1 1 1,0-1-1,0 1 1,0 0 0,-1-1-1,1 1 1,0 0-1,0 0 1,0 0 0,0 0-1,0-1 1,0 1 0,-1 0-1,1 1 1,0-1-1,0 0 1,0 0 0,0 0-1,0 0 1,-1 1-1,1-1 1,1 1 0,0 0-1,-1 1 1,1-1 0,-1 0 0,0 1 0,1-1 0,-1 1-1,0 0 1,0-1 0,0 1 0,0 0 0,1 3 0,1 3 17,-1 1 1,0 0-1,3 19 1,-5-22-18,1 1 1,0-1-1,1 1 1,0-1-1,0 0 1,3 8-1,-4-13-13,-1 0 0,1 0-1,-1 0 1,1 0 0,-1 0-1,1 0 1,0 0 0,-1-1-1,1 1 1,0 0 0,0 0-1,-1-1 1,1 1 0,0 0-1,0-1 1,0 1 0,0-1-1,0 1 1,0-1 0,0 0-1,0 1 1,0-1 0,0 0-1,0 0 1,0 0 0,0 1 0,1-1-1,-1 0 1,0 0 0,0-1-1,0 1 1,0 0 0,0 0-1,0 0 1,0-1 0,0 1-1,0-1 1,0 1 0,0-1-1,0 1 1,0-1 0,0 1-1,0-1 1,-1 0 0,1 1-1,0-1 1,1-1 0,183-170 898,-88 79-110,-87 83-700,50-49 457,-54 53-499,-1-1-1,0 1 0,0-1 0,-1 0 0,0-1 0,0 1 0,5-14 0,-9 19-68,1 1-1,-1-1 1,0 1-1,1-1 1,-1 1-1,0-1 1,0 1-1,0-1 1,0 1 0,0-1-1,-1 0 1,1 1-1,0-1 1,-1 1-1,1-1 1,-1 1-1,1 0 1,-1-1-1,0 1 1,0-1-1,1 1 1,-1 0-1,0 0 1,0-1-1,0 1 1,-1 0-1,1 0 1,0 0-1,0 0 1,-1 0-1,1 1 1,0-1-1,-1 0 1,1 0 0,-2 0-1,-7-2-636,-1 0 0,1 0 1,0 1-1,-17-2 0,-9-2-3126,14-2 2572</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11.968"/>
    </inkml:context>
    <inkml:brush xml:id="br0">
      <inkml:brushProperty name="width" value="0.05" units="cm"/>
      <inkml:brushProperty name="height" value="0.05" units="cm"/>
      <inkml:brushProperty name="color" value="#FF0066"/>
    </inkml:brush>
  </inkml:definitions>
  <inkml:trace contextRef="#ctx0" brushRef="#br0">0 1213 7498,'5'0'9710,"32"-6"-9009,-4-2-377,-2-1-1,1-2 1,-1-1-1,37-20 1,12-21 588,-2-2 0,108-101 0,28-22 1305,-68 71-850,228-181 1145,-307 232-2187,-9 8-74,52-55 0,-110 102-269,8-7 36,-1 0-1,0-1 1,9-16-1,-15 24-81,-1 0 0,1-1 1,0 1-1,-1-1 0,1 1 0,-1-1 0,1 1 1,-1-1-1,0 1 0,0-1 0,1 1 1,-1-1-1,0 1 0,-1-1 0,1-2 0,-1 3-61,1 0 0,-1 0 0,1 1 0,-1-1-1,0 0 1,0 0 0,1 0 0,-1 1 0,0-1 0,0 0-1,0 1 1,0-1 0,0 0 0,0 1 0,0 0-1,0-1 1,0 1 0,0-1 0,0 1 0,0 0 0,0 0-1,0 0 1,0 0 0,0 0 0,-2 0 0,-3 0-474,-1 0 1,1 1-1,0 0 1,0 0 0,-1 1-1,1 0 1,0 0 0,0 0-1,1 1 1,-10 4-1,4-1-95,-29 14-596</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12.863"/>
    </inkml:context>
    <inkml:brush xml:id="br0">
      <inkml:brushProperty name="width" value="0.05" units="cm"/>
      <inkml:brushProperty name="height" value="0.05" units="cm"/>
      <inkml:brushProperty name="color" value="#FF0066"/>
    </inkml:brush>
  </inkml:definitions>
  <inkml:trace contextRef="#ctx0" brushRef="#br0">236 1 6969,'-20'29'2820,"20"-29"-2655,0 0 0,-1 1 826,1-1-826,0 0 0,-1 1 0,1-1 1,0 0-1,0 0 0,-1 0 0,1 0 0,0 0 0,0 0 1,0 0-1,-1 0 0,1 1 0,0-1 0,0 0 0,-1 0 0,1 0 1,0 0-1,0 0 0,-1 0 0,1-1 0,0 1 0,0 0 1,-1 0-1,1 0 0,0 0 0,0 0 0,-1 0 0,1 0 0,0-1 1,-1 1-99,1 0 0,0 0 0,0 0 1,-1 0-1,1 0 0,0-1 0,0 1 0,-1 0 1,1 0-1,0 0 0,-1 0 0,1 0 1,0 0-1,0 0 0,-1 0 0,1 0 0,0 0 1,0 0-1,-1 0 0,1 0 0,0 0 1,-1 1-1,1-1 0,0 0 0,0 0 0,-1 0 1,1 0-1,0 0 0,0 0 0,0 1 1,-1-1-1,1 0 0,0 0 0,0 0 1,0 1-1,-1-1 0,-44 69 755,6-6-457,27-47-175,-1 1 0,-1-2 0,0 0 0,-1-1 0,-27 22 0,41-37-159,1 1 0,0 0 0,0 0 0,0 0 0,-1-1 0,1 1 0,0 0 0,0 0 1,0-1-1,-1 1 0,1 0 0,0-1 0,0 1 0,0 0 0,0 0 0,0-1 0,0 1 0,0 0 0,0-1 0,-1 1 0,1 0 0,0-1 0,0 1 0,0 0 0,1 0 0,-1-1 0,0 1 0,0 0 0,0-1 0,0 1 0,0 0 1,0-1-1,0 1 0,0 0 0,1 0 0,-1-1 0,0 1 0,0 0 0,0 0 0,1-1 0,-1 1 0,0 0 0,0 0 0,1 0 0,-1-1 0,0 1 0,0 0 0,1 0 0,-1 0 0,0 0 0,1 0 0,-1 0 0,1-1 0,21-7 238,1 0 0,0 2 0,1 0 0,-1 2 0,1 1-1,34-1 1,56-10 673,-105 13-830,26-7 101,-35 8-206,1 0-1,-1 0 1,0 0-1,0-1 1,0 1 0,1 0-1,-1 0 1,0 0-1,0 0 1,0 0-1,1 0 1,-1 0-1,0 0 1,0-1 0,0 1-1,1 0 1,-1 0-1,0 0 1,0 0-1,0-1 1,0 1 0,0 0-1,0 0 1,1 0-1,-1 0 1,0-1-1,0 1 1,0 0-1,0 0 1,0-1 0,0 1-1,0 0 1,0 0-1,0 0 1,0-1-1,0 1 1,0 0 0,0 0-1,0-1 1,-17-8 522,12 8-510,1-1 0,-1 1 0,1-1 0,0 0 0,0-1 0,0 1 0,0-1-1,0 1 1,1-1 0,-1-1 0,-2-3 0,1 3 2,1 0-1,-1-1 1,0 1-1,0 1 1,-1-1-1,1 1 1,-10-4-1,4 1-145,3 2-93,0 0 0,0 1 0,0 0 1,-1 0-1,1 1 0,-1 0 1,-13-2-1</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16.678"/>
    </inkml:context>
    <inkml:brush xml:id="br0">
      <inkml:brushProperty name="width" value="0.05" units="cm"/>
      <inkml:brushProperty name="height" value="0.05" units="cm"/>
      <inkml:brushProperty name="color" value="#FF0066"/>
    </inkml:brush>
  </inkml:definitions>
  <inkml:trace contextRef="#ctx0" brushRef="#br0">36 413 9114,'-15'-2'10535,"23"4"-7210,3 8-3882,-1 2 831,-1 1 0,12 19 1,-14-18-139,0-3 101,-1 1 1,8 21 0,0 1 66,5 14-32,-44-97-49,4 3-341,-33-50 0,46 83 47,1-1 1,0 1-1,-8-26 1,13 32 57,0 0 1,0 0 0,1-1-1,0 1 1,0-1 0,0 0 0,1 1-1,0-1 1,2-9 0,-2 16 15,0 1 0,1-1 1,-1 1-1,0 0 1,1-1-1,-1 1 1,0-1-1,1 1 1,-1 0-1,0-1 1,1 1-1,-1 0 0,1-1 1,-1 1-1,1 0 1,-1-1-1,1 1 1,-1 0-1,1 0 1,-1 0-1,1 0 1,-1 0-1,1-1 0,-1 1 1,1 0-1,-1 0 1,1 0-1,-1 0 1,1 0-1,-1 0 1,1 1-1,-1-1 1,1 0-1,-1 0 1,1 0-1,-1 0 0,1 1 1,-1-1-1,1 0 1,-1 0-1,1 1 1,-1-1-1,1 1 1,26 15 295,-23-14-206,10 7 113,0-1 0,1 0 0,0-1 1,0 0-1,1-2 0,0 0 0,0 0 0,0-2 1,1 0-1,22 1 0,-38-4-204,0 0 1,1 0-1,-1 0 0,0 0 1,0 0-1,0-1 0,1 1 0,-1-1 1,0 1-1,0-1 0,0 1 0,0-1 1,0 1-1,0-1 0,0 0 1,0 0-1,0 0 0,0 1 0,0-1 1,0 0-1,1-2 0,-1 0 3,1 0-1,-1 0 0,1 0 1,-1 0-1,0 0 0,0 0 1,-1-1-1,1-3 0,1-7 11,-2-1 0,-1-27 0,0 36-13,-11-80 10,7 66-8,2 0 0,0-1-1,2 0 1,1-37 0,0 58-4,0-1 1,0 1-1,0 0 1,0 0 0,0-1-1,0 1 1,0 0-1,0 0 1,0-1-1,0 1 1,0 0 0,0 0-1,0-1 1,0 1-1,0 0 1,0 0-1,1 0 1,-1-1-1,0 1 1,0 0 0,0 0-1,0 0 1,1-1-1,-1 1 1,0 0-1,0 0 1,0 0 0,1 0-1,-1 0 1,0-1-1,0 1 1,1 0-1,-1 0 1,0 0-1,0 0 1,1 0 0,-1 0-1,0 0 1,0 0-1,1 0 1,-1 0-1,0 0 1,0 0-1,1 0 1,-1 0 0,0 0-1,0 0 1,1 0-1,14 12 153,12 21 366,3 12 319,-1-1-125,48 56-1,-65-85-738,-9-10-67,0-1 0,0 0 0,1 0 0,-1 0 0,1 0-1,0 0 1,0-1 0,0 1 0,1-1 0,-1-1 0,9 5 0,-13-7 19,1 0 0,-1 0 0,1 0 0,-1 0 0,0 0 0,1 0 0,-1-1 0,0 1 0,1 0 0,-1 0 0,0 0 1,1-1-1,-1 1 0,0 0 0,1 0 0,-1-1 0,0 1 0,0 0 0,1 0 0,-1-1 0,0 1 0,0 0 0,1-1 0,-1 1 0,0-1 0,0 1 0,0 0 0,0-1 0,0 1 0,0 0 1,1-1-1,-1 1 0,0-1 0,0 1 0,1-18-1704,-1 16 1319,1-54-4974,-2 24 3714</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17.128"/>
    </inkml:context>
    <inkml:brush xml:id="br0">
      <inkml:brushProperty name="width" value="0.05" units="cm"/>
      <inkml:brushProperty name="height" value="0.05" units="cm"/>
      <inkml:brushProperty name="color" value="#FF0066"/>
    </inkml:brush>
  </inkml:definitions>
  <inkml:trace contextRef="#ctx0" brushRef="#br0">1 0 7066,'4'6'11996,"14"21"-9140,93 180 1030,-101-185-4120,5 11-19,-8-20-7690,-9-16 6564</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17.548"/>
    </inkml:context>
    <inkml:brush xml:id="br0">
      <inkml:brushProperty name="width" value="0.05" units="cm"/>
      <inkml:brushProperty name="height" value="0.05" units="cm"/>
      <inkml:brushProperty name="color" value="#FF0066"/>
    </inkml:brush>
  </inkml:definitions>
  <inkml:trace contextRef="#ctx0" brushRef="#br0">6 425 8650,'-1'-2'283,"0"0"0,0 0 0,0-1 0,1 1 0,-1 0 0,1-1 0,-1 1-1,1-1 1,0 1 0,0-1 0,0 1 0,1-5 0,1 5 38,-1 0-1,1 0 0,0 0 0,0 0 1,0 0-1,1 0 0,-1 0 0,0 1 1,1-1-1,-1 1 0,0-1 0,5 0 1,5-5 348,1 0 0,-1 0 0,-1-1 0,1-1 0,-1 0 0,-1-1 0,0 0 0,13-16 0,-19 20-745,0-1 0,0 1 0,-1-1 0,1 0 0,-1 0 0,-1 0 0,0-1 0,0 1 0,0 0 0,-1-1 0,0 1 0,0-1 0,-1 0 0,0 1 0,0-1 0,-1 0 0,-3-13 0,0 2-257,-2 0 1,0 0 0,-1 0 0,-12-24 0,11 34 498,2 11 532,5 0-580,1 0-1,0-1 1,-1 1-1,1 0 1,0-1-1,0 1 1,0 0-1,0-1 0,0 1 1,0 0-1,0-1 1,1 1-1,0 2 1,58 138 3181,-57-136-3329,0 1 0,0 0 0,1-1 0,0 1 0,0-1 1,1 0-1,0 0 0,0 0 0,0 0 0,1-1 0,0 0 0,0 0 0,0 0 0,1 0 0,-1-1 0,1 0 0,0 0 1,0-1-1,1 0 0,-1 0 0,1 0 0,8 2 0,-13-5-133,-1 1 1,1-1 0,-1 0-1,1 0 1,-1 0-1,1 0 1,-1 0-1,1-1 1,-1 1-1,1 0 1,-1-1-1,1 1 1,-1-1-1,0 1 1,1-1-1,-1 0 1,0 0 0,0 0-1,1 1 1,-1-1-1,0 0 1,0 0-1,0 0 1,1-3-1,21-34-3793,-20 32 3491,16-34-853</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17.991"/>
    </inkml:context>
    <inkml:brush xml:id="br0">
      <inkml:brushProperty name="width" value="0.05" units="cm"/>
      <inkml:brushProperty name="height" value="0.05" units="cm"/>
      <inkml:brushProperty name="color" value="#FF0066"/>
    </inkml:brush>
  </inkml:definitions>
  <inkml:trace contextRef="#ctx0" brushRef="#br0">49 378 8354,'-1'1'445,"0"-1"0,-1 0 0,1 0 1,0 0-1,0 1 0,-1-1 0,1 1 0,0-1 0,0 1 1,0-1-1,0 1 0,0 0 0,-1-1 0,1 1 1,0 0-1,1 0 0,-1 0 0,-2 1 0,-11 26 2638,11-17-2536,0 0 0,1-1 0,-1 17 0,2-10-85,1 0-1,1 0 1,0 0-1,2 0 1,6 28-1,-7-37-391,1 0 0,0 0 0,0 0 0,1 0 0,-1 0 0,2-1 0,-1 0 0,1 0-1,0 0 1,1 0 0,-1-1 0,1 0 0,9 7 0,-12-11-73,0 0 1,0 0-1,1-1 1,-1 0-1,0 1 1,1-1-1,-1 0 1,1-1-1,0 1 1,-1 0-1,1-1 1,0 0-1,-1 0 1,1 0-1,-1 0 1,1-1-1,0 0 1,-1 1-1,1-1 0,-1 0 1,1-1-1,-1 1 1,0-1-1,6-2 1,-3 0-315,0 0 0,0-1 0,0 1 0,0-1 0,-1 0 0,0 0 0,0-1 0,0 0 0,0 0 1,-1 0-1,4-7 0,-3 3-909,-1 0 1,0-1 0,6-17 0,-6-8-68</inkml:trace>
  <inkml:trace contextRef="#ctx0" brushRef="#br0" timeOffset="1">473 1 10330,'4'10'7646,"3"22"-5248,-3-14-1209,16 80 1168,-14-62-2056,1-1 0,2 0 0,22 55 0,-31-88-368,1-1 0,-1 0 0,1 1 0,-1-1 0,1 0 0,-1 0 0,1 1 0,0-1 0,0 0 0,-1 0 0,1 0-1,0 0 1,0 0 0,0 0 0,0 0 0,2 1 0,3-17-4337,1-8 1225,6 2 1693</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6:50.155"/>
    </inkml:context>
    <inkml:brush xml:id="br0">
      <inkml:brushProperty name="width" value="0.05" units="cm"/>
      <inkml:brushProperty name="height" value="0.05" units="cm"/>
      <inkml:brushProperty name="color" value="#FF0066"/>
    </inkml:brush>
  </inkml:definitions>
  <inkml:trace contextRef="#ctx0" brushRef="#br0">0 47 7858,'13'19'10683,"-5"-9"-10140,-2 0-290,0 1 1,-1 0-1,0 1 0,0-1 0,-2 1 1,1 0-1,-1 0 0,-1 0 0,0 0 1,0 19-1,-3-57-115,0 1-120,5-41 0,-3 57-24,0 0 1,1 1 0,0-1-1,1 1 1,0 0 0,0 0-1,1 0 1,0 0-1,6-9 1,-10 16 6,1 0-1,-1 0 1,1 0 0,0 1-1,-1-1 1,1 0 0,0 0-1,0 1 1,-1-1 0,1 1-1,0-1 1,0 0 0,0 1-1,0 0 1,0-1 0,-1 1-1,1-1 1,0 1 0,0 0-1,0 0 1,0 0 0,0-1-1,0 1 1,0 0 0,2 1-1,-1-1 6,0 1 1,0 0-1,0-1 0,-1 1 0,1 0 0,0 0 0,-1 1 0,1-1 0,-1 0 1,1 0-1,-1 1 0,2 2 0,3 3 113,-1 0 0,0 1 0,-1 0 0,7 15 0,-7-13 38,0 0 0,1 0 0,1-1 0,-1 0 0,13 15 0,-18-24-220,0 1 0,0-1 0,0 0 0,0 0 0,0 0 0,0 0 1,0 1-1,1-1 0,-1 0 0,0 0 0,0 0 0,0 0 0,0 0 0,0 0 1,0 1-1,0-1 0,1 0 0,-1 0 0,0 0 0,0 0 0,0 0 0,0 0 0,0 0 1,1 0-1,-1 0 0,0 0 0,0 0 0,0 0 0,0 0 0,1 0 0,-1 0 1,0 0-1,0 0 0,0 0 0,0 0 0,1 0 0,-1 0 0,0 0 0,0 0 0,0 0 1,0 0-1,0 0 0,1 0 0,-1 0 0,0 0 0,0 0 0,0 0 0,0 0 1,0-1-1,1 1 0,-1 0 0,0 0 0,1-9-4142,-1 3 2866</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18.367"/>
    </inkml:context>
    <inkml:brush xml:id="br0">
      <inkml:brushProperty name="width" value="0.05" units="cm"/>
      <inkml:brushProperty name="height" value="0.05" units="cm"/>
      <inkml:brushProperty name="color" value="#FF0066"/>
    </inkml:brush>
  </inkml:definitions>
  <inkml:trace contextRef="#ctx0" brushRef="#br0">1 0 10114,'33'116'9978,"29"54"-5449,-28-81-3571,-33-86-1013,0-1 0,-1 1 0,1 0 1,-1-1-1,1 1 0,-1 0 0,0 0 0,0 0 0,0-1 1,-1 1-1,1 0 0,-1 0 0,-1 4 0,2-6-36,0-1 0,0 1 0,-1-1 0,1 1 0,0-1 0,0 0 0,-1 1 0,1-1 0,0 1-1,-1-1 1,1 0 0,0 1 0,-1-1 0,1 0 0,-1 1 0,1-1 0,0 0 0,-1 0 0,1 0 0,-1 1 0,1-1 0,-1 0-1,1 0 1,-1 0 0,1 0 0,-1 0 0,1 0 0,-1 0 0,-1 0-187,1-1 1,0 1-1,0-1 0,-1 1 0,1-1 1,0 0-1,0 0 0,0 1 1,0-1-1,0 0 0,0 0 0,0 0 1,0 0-1,0-1 0,-1 0 0,-2-8-1052</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18.733"/>
    </inkml:context>
    <inkml:brush xml:id="br0">
      <inkml:brushProperty name="width" value="0.05" units="cm"/>
      <inkml:brushProperty name="height" value="0.05" units="cm"/>
      <inkml:brushProperty name="color" value="#FF0066"/>
    </inkml:brush>
  </inkml:definitions>
  <inkml:trace contextRef="#ctx0" brushRef="#br0">1 293 10666,'3'0'511,"0"1"-1,0-1 1,0 0-1,0 0 1,1 0-1,-1 0 1,0-1-1,0 1 0,0-1 1,0 1-1,0-1 1,0 0-1,4-3 1,37-22 605,-28 15-1,160-118 4067,-81 55-3310,-87 68-1786,-1 1 1,0 0 0,1 0 0,0 0-1,0 1 1,1 0 0,-1 1-1,19-5 1,-27 8-94,1-1-1,-1 1 1,1 0 0,0 0-1,-1 0 1,1 0-1,-1 0 1,1 1 0,-1-1-1,1 0 1,0 0 0,-1 0-1,1 0 1,-1 1 0,1-1-1,-1 0 1,1 0 0,-1 1-1,1-1 1,-1 0-1,1 1 1,-1-1 0,1 1-1,-1-1 1,0 1 0,1-1-1,-1 1 1,0-1 0,1 1-1,-1-1 1,0 1 0,0-1-1,1 1 1,-1-1 0,0 1-1,0 0 1,0-1-1,0 1 1,0-1 0,0 1-1,0 0 1,0-1 0,0 1-1,0-1 1,0 1 0,0-1-1,0 1 1,-1 0 0,-7 38-1433,5-30 722,-21 60-6744,19-45 5767</inkml:trace>
  <inkml:trace contextRef="#ctx0" brushRef="#br0" timeOffset="1">164 569 10802,'0'19'5081,"9"-6"-2288,13-11-609,11-2-87,4-19-329,5-5-127,9-9-313,-5-4-208,-2 4-512,-7 5-280,-15 7-256,-5 1-216,-9 7-776,-5 0-592,4 16 848</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20.741"/>
    </inkml:context>
    <inkml:brush xml:id="br0">
      <inkml:brushProperty name="width" value="0.05" units="cm"/>
      <inkml:brushProperty name="height" value="0.05" units="cm"/>
      <inkml:brushProperty name="color" value="#FF0066"/>
    </inkml:brush>
  </inkml:definitions>
  <inkml:trace contextRef="#ctx0" brushRef="#br0">445 9 6513,'-2'-8'10055,"-1"13"-6878,-5 22-3201,7-25 243,-109 407 1892,60-202-1785,30-117-232,16-69-83,-30 104 42,24-91-51,-10 62-1,-2 13 3,-4-31-3,13-40 18,-12 55 1,0 7-23,16-71 3,2 0-1,0 0 0,-3 47 1,0-11 14,1-11 147,7-29 139,1 1 0,3 45 0,-2-60-126,0 0 1,-1 0 0,-3 14 0,0 3 218,0-11-48,-2 13 449,6 36-458,0-66-343</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21.192"/>
    </inkml:context>
    <inkml:brush xml:id="br0">
      <inkml:brushProperty name="width" value="0.05" units="cm"/>
      <inkml:brushProperty name="height" value="0.05" units="cm"/>
      <inkml:brushProperty name="color" value="#FF0066"/>
    </inkml:brush>
  </inkml:definitions>
  <inkml:trace contextRef="#ctx0" brushRef="#br0">14 88 7970,'-8'-3'10143,"3"13"-5661,5-8-4390,0-1 1,0 0 0,0 0 0,0 0 0,0 1-1,0-1 1,0 0 0,1 0 0,-1 0 0,0 0 0,1 0-1,-1 1 1,1-1 0,-1 0 0,1 0 0,0 0-1,0 0 1,-1 0 0,1 0 0,0-1 0,0 1-1,1 1 1,3 0 10,1 0 0,0-1 0,-1 1 0,1-1 0,0 0 0,0-1 0,0 1-1,0-1 1,0-1 0,0 1 0,0-1 0,8-2 0,-11 2-94,1 0 1,-1 0-1,1-1 0,-1 0 1,0 0-1,1 0 0,-1 0 1,0 0-1,-1-1 0,1 1 1,0-1-1,-1 0 0,3-3 1,25-42-1049,-20 30 276,9-9 100</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22.619"/>
    </inkml:context>
    <inkml:brush xml:id="br0">
      <inkml:brushProperty name="width" value="0.05" units="cm"/>
      <inkml:brushProperty name="height" value="0.05" units="cm"/>
      <inkml:brushProperty name="color" value="#FF0066"/>
    </inkml:brush>
  </inkml:definitions>
  <inkml:trace contextRef="#ctx0" brushRef="#br0">17 977 10178,'0'0'158,"-1"0"0,1 0 0,-1 0 0,1 0 0,-1 1 0,1-1 0,-1 0 0,1 0 0,-1 0 0,1 0 0,0 0 0,-1 0 0,1 0 0,-1 0 0,1 0 0,-1 0 0,1 0 0,-1-1 0,1 1 0,-1 0 0,1 0 0,0 0 0,-1 0 0,1-1 0,-1 1 0,1 0 0,0-1 0,-1 1 0,1 0 0,0-1 0,-1 1 0,1 0 0,0-1 0,-1 1 0,1 0 0,0-1-1,0 1 1,0-1 0,-1 1 0,1-1 0,0 1 0,0 0 0,0-1 0,0 1 0,0-1 0,0 1 0,0-1 0,0 1 0,0-1 0,0 1 0,0-1 0,0 1 0,0-1 0,0 1 0,1-1 0,7-33 1682,-7 32-1635,30-76 2044,6-13-651,-35 86-1544,0 0-1,-1 0 1,0-1-1,1 1 1,-1 0 0,-1 0-1,1-1 1,-1 1-1,0 0 1,0-1 0,-2-5-1,62 160-1,-2-8 136,-2-9 166,-18-46-201,-35-79-145,3 14 35,-28-55 170,-4-19-257,2-1 1,3-1-1,-15-62 0,21 56-54,2 0 0,-5-75 0,16 104 88,1 0 0,1 0 0,2 0 0,2 0 0,0 1 0,11-36 0,-13 59 12,1 1 1,0-1-1,0 1 0,0 0 0,1 0 0,0 0 1,1 1-1,9-12 0,-13 16 2,0 1 0,1 0 0,-1 0 0,0 0 0,1 0 0,-1 0 0,1 0 0,-1 0-1,1 1 1,0-1 0,-1 1 0,1-1 0,-1 1 0,1-1 0,0 1 0,0 0 0,-1 0 0,3 0 0,-1 0 5,-1 1 0,0 0 0,0 0 0,0 0 0,1 0 0,-1 0 0,0 0-1,0 1 1,-1-1 0,1 0 0,0 1 0,0 0 0,-1-1 0,1 1 0,-1 0 0,1 0 0,1 3 0,2 4 20,0 1 0,0 0 0,-1 0 0,-1 0-1,1 1 1,-2-1 0,1 1 0,-2 0 0,2 18 0,-2-5 2,-1 0-1,-1 1 1,-5 31 0,4-44-31,-1 0-1,-1-1 0,1 1 0,-11 20 1,12-29-3,0 1 1,0 0-1,-1-1 1,1 0-1,-1 1 1,0-1-1,-5 5 1,6-7 0,1 0 0,0 0 1,-1 0-1,1-1 0,-1 1 1,0 0-1,1-1 0,-1 1 0,0-1 1,1 1-1,-1-1 0,0 0 1,0 0-1,1 1 0,-1-1 0,0-1 1,1 1-1,-5-1 0,6 2-2,-1-1 0,0 0 0,0-1 0,0 1 0,1 0 0,-1 0 0,0 0 0,0 0 0,1 0 0,-1-1 0,0 1 1,0 0-1,1-1 0,-1 1 0,0-1 0,1 1 0,-1-1 0,0 1 0,1-1 0,-1 1 0,1-1 0,-1 1 0,1-1 0,-1 0 0,1 1 0,0-1 0,-1 0 0,1 0 0,0 1 0,-1-1 0,1 0 0,0 0 0,0 1 0,0-1 0,-1 0 0,1 0 0,0 1 0,0-1 0,0 0 0,1 0 0,-1 0 0,0 1 0,0-1 0,0 0 0,0 0 0,1 1 0,-1-1 0,0 0 0,1 0 0,-1 1 0,1-1 0,-1 0 0,1 1 0,-1-1 0,1 1 0,-1-1 0,1 0 0,-1 1 0,1-1 0,1 0 0,4-4-19,0-1 0,0 1 1,1 0-1,12-7 0,0 1 8,91-53-54,-95 54 70,0-1 1,-1-1-1,-1-1 0,24-27 1,-19 17 62,0-1 0,21-43 0,-33 57-7,-1 0 0,-1-1-1,0 0 1,-1 1 0,0-1 0,0 0-1,-2-1 1,1 1 0,-1-22 0,0 32-51,-1 0 1,0-1 0,0 1-1,0-1 1,0 1 0,-1 0 0,1-1-1,0 1 1,0 0 0,-1-1-1,1 1 1,-1 0 0,1-1-1,-1 1 1,0 0 0,0 0-1,1 0 1,-1 0 0,0 0-1,0-1 1,0 2 0,0-1-1,0 0 1,0 0 0,0 0-1,-1 0 1,1 1 0,0-1-1,0 0 1,-1 1 0,1-1-1,-2 0 1,0 1-6,1 1 0,0-1 0,0 0-1,0 1 1,0-1 0,0 1 0,0 0 0,0 0-1,0 0 1,0 0 0,0 0 0,1 0 0,-1 0-1,0 0 1,1 1 0,-1-1 0,1 1 0,-1-1 0,1 1-1,-2 2 1,-2 3-5,1 1 0,-1-1-1,2 1 1,-1-1 0,1 1-1,0 0 1,1 0 0,0 0 0,0 1-1,1-1 1,0 0 0,1 1 0,-1-1-1,3 17 1,-2-21 4,1 0 0,0 0 0,0 0 0,0 0 0,0 0 0,1-1 0,-1 1 0,1 0 0,0-1 0,0 1 0,0-1 0,1 0 0,-1 1-1,1-1 1,0 0 0,0-1 0,0 1 0,0 0 0,0-1 0,0 0 0,1 0 0,-1 0 0,1 0 0,0 0 0,0-1 0,-1 1 0,1-1 0,0 0 0,0-1 0,0 1 0,0-1 0,6 1 0,-1-2 2,0 0-1,0 0 1,0 0 0,-1-2-1,1 1 1,-1-1 0,1 0-1,-1 0 1,0-1 0,0 0-1,-1-1 1,1 0 0,-1 0 0,0-1-1,12-11 1,-3 0 9,1 0-1,-2-1 1,-1-1-1,22-36 1,-30 43 4,-1 0 1,0 0-1,5-22 1,-4 15 22,-5 11-3,0 9-22,1 1-13,-2-1 23,1 2 18,93 294 727,-87-279-767,0 0 1,-1 0-1,-1 1 0,0 0 1,-2 0-1,2 24 0,-33-101-267,-52-167-362,72 197 575,2-1 0,1 0-1,1 0 1,1 0 0,2 0 0,3-35-1,-2 59 49,1-1 0,0 1 0,1-1-1,-1 1 1,1 0 0,0 0 0,1-1-1,-1 2 1,1-1 0,0 0 0,0 0-1,7-7 1,-8 11 12,-1-1 0,1 1 0,-1-1 0,1 1 0,-1 0-1,1 0 1,0 0 0,0 0 0,0 0 0,0 0 0,-1 1 0,1-1 0,0 1-1,0-1 1,0 1 0,0 0 0,1 0 0,-1-1 0,0 1 0,0 1 0,0-1 0,0 0-1,0 0 1,0 1 0,0-1 0,0 1 0,0 0 0,-1 0 0,1 0 0,0 0 0,0 0-1,0 0 1,-1 0 0,1 0 0,-1 0 0,1 1 0,1 2 0,1 0 30,0 1 0,0 0-1,-1-1 1,0 2 0,0-1 0,0 0 0,-1 1 0,1-1 0,-1 1-1,-1 0 1,1-1 0,-1 1 0,0 0 0,0 0 0,-1 0 0,0 0-1,0 8 1,-1 6 9,-2 0 0,0 0 0,-10 35 0,12-49-77,-1 0 1,0 0 0,0 0 0,-1 0-1,1-1 1,-1 1 0,0-1 0,-1 1-1,-7 7 1,10-12-48,0 0-1,0 0 1,0 0-1,0-1 0,0 1 1,-1 0-1,1-1 1,0 1-1,0-1 1,-1 1-1,1-1 1,0 1-1,-1-1 0,1 0 1,0 0-1,-1 0 1,1 0-1,0 0 1,-3 0-1,2-1-177,-1 0 1,1 0-1,-1 0 0,1 0 0,-1-1 0,1 1 1,0-1-1,-1 1 0,1-1 0,0 0 0,0 0 1,0 0-1,-2-3 0,1 1-192,0 0 0,0-1 0,0 1-1,1-1 1,-1 0 0,1 0 0,0 0 0,1 0-1,-1 0 1,1 0 0,0-1 0,0 1 0,0 0 0,1-9-1,5-15-531</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23.067"/>
    </inkml:context>
    <inkml:brush xml:id="br0">
      <inkml:brushProperty name="width" value="0.05" units="cm"/>
      <inkml:brushProperty name="height" value="0.05" units="cm"/>
      <inkml:brushProperty name="color" value="#FF0066"/>
    </inkml:brush>
  </inkml:definitions>
  <inkml:trace contextRef="#ctx0" brushRef="#br0">1 0 7946,'0'6'7026,"9"39"-3607,97 198 3150,-26-67-5667,-79-174-999,13 41-60,-14-42-19,0 0 0,1 0 0,-1 0 0,0 0 0,1 0 0,-1 0 0,0 0 0,0 0 0,0 0 0,0 0 0,0 0 0,0 0 0,0 0 0,0 0 0,0 0 0,-1 0 0,1 0 0,0 0 0,-1 0 0,1 0 0,-1 0 0,1 0 0,-1 0 0,1 0 0,-1-1 0,1 1 0,-1 0 0,0 0 0,0-1 0,1 1 0,-1 0 0,0-1 0,0 1 0,0 0 0,0-1 0,-1 1 0,-7-3-1559,0-5 633</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23.497"/>
    </inkml:context>
    <inkml:brush xml:id="br0">
      <inkml:brushProperty name="width" value="0.05" units="cm"/>
      <inkml:brushProperty name="height" value="0.05" units="cm"/>
      <inkml:brushProperty name="color" value="#FF0066"/>
    </inkml:brush>
  </inkml:definitions>
  <inkml:trace contextRef="#ctx0" brushRef="#br0">27 391 7138,'-8'-19'1479,"-10"-37"-1,18 54-1351,0 0 0,0 0-1,0-1 1,0 1-1,1 0 1,-1 0-1,1 0 1,-1 0 0,1 0-1,0 0 1,-1 0-1,1 0 1,0 1-1,0-1 1,1 0-1,-1 0 1,0 1 0,1-1-1,-1 1 1,1-1-1,-1 1 1,1 0-1,-1-1 1,1 1-1,0 0 1,2-1 0,2-3 319,4-2 160,15-13 1369,28-16 0,-46 31-1617,1 1 1,-1 0-1,0 1 0,1 0 1,0 0-1,0 1 0,0 0 0,0 0 1,12 0-1,-17 2-265,1 0 0,-1 0 0,0 1 0,1 0 0,-1 0 0,0 0 0,0 0 0,1 0-1,-1 1 1,0-1 0,0 1 0,0 0 0,-1 0 0,1 0 0,0 0 0,-1 1 0,1-1 0,-1 1 0,0-1 0,0 1 0,0 0 0,0 0-1,0 0 1,-1 0 0,1 0 0,-1 0 0,0 0 0,2 6 0,2 11 43,0 0 0,-1 0 1,2 34-1,-5-38-169,0 10-538,-1-25 404,0-1-1,1 1 0,-1-1 1,0 1-1,0-1 0,0 1 1,0-1-1,0 1 0,0 0 1,0-1-1,0 1 0,0-1 1,0 1-1,0-1 0,0 1 1,0-1-1,0 1 0,-1-1 1,1 1-1,0-1 0,0 1 1,-1-1-1,1 1 0,0-1 1,-1 1-1,1-1 0,0 0 1,-1 1-1,1 0 0,-5-12-1260</inkml:trace>
  <inkml:trace contextRef="#ctx0" brushRef="#br0" timeOffset="1">206 1 10306,'-10'0'4329,"2"3"-2520,5 1-681,3 1-264,10 0-4361,10 4 2721</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23.946"/>
    </inkml:context>
    <inkml:brush xml:id="br0">
      <inkml:brushProperty name="width" value="0.05" units="cm"/>
      <inkml:brushProperty name="height" value="0.05" units="cm"/>
      <inkml:brushProperty name="color" value="#FF0066"/>
    </inkml:brush>
  </inkml:definitions>
  <inkml:trace contextRef="#ctx0" brushRef="#br0">0 382 8994,'10'0'762,"25"2"864,-35-2-1580,1 0-1,-1 0 0,1 0 1,-1 0-1,0 0 1,1 0-1,-1 1 0,1-1 1,-1 0-1,1 0 0,-1 0 1,0 0-1,1 0 1,-1 1-1,0-1 0,1 0 1,-1 0-1,1 0 0,-1 1 1,0-1-1,0 0 0,1 1 1,-1-1-1,0 0 1,1 1-1,-1-1 0,0 0 1,0 1-1,0-1 0,1 1 1,-1-1-1,0 0 1,0 1-1,0-1 0,0 1 1,0-1-1,0 0 0,0 1 1,0-1-1,0 1 0,0-1 1,0 1-1,0-1 1,0 0-1,0 1 0,0-1 1,0 1-1,-1-1 0,1 0 1,0 1-1,0-1 1,0 0-1,-1 1 0,-2 4 238,0 0 0,1 0 0,0 1-1,0-1 1,0 1 0,0-1 0,1 1-1,0-1 1,0 1 0,1 0 0,-1 6 0,1-10-255,0 0 0,0 0 1,1-1-1,-1 1 1,0 0-1,1 0 1,-1 0-1,1-1 0,0 1 1,-1 0-1,1-1 1,0 1-1,0-1 1,0 1-1,0-1 1,0 1-1,1-1 0,-1 0 1,0 1-1,0-1 1,1 0-1,-1 0 1,1 0-1,-1 0 0,1 0 1,0-1-1,-1 1 1,1 0-1,0-1 1,0 1-1,-1-1 1,1 1-1,0-1 0,0 0 1,0 0-1,-1 0 1,1 0-1,3-1 1,-1 0 21,-1 0 0,1 0 0,-1 0 0,0-1 0,0 1 0,0-1 0,0 0 0,0 0 0,0 0 0,0-1 0,-1 1 0,1-1 0,-1 1 0,1-1 0,-1 0 1,0 0-1,0 0 0,-1 0 0,1 0 0,0 0 0,1-6 0,5-10 194,-1 0-1,6-25 1,-9 19-137,0 0 0,-2 0 0,-1 0 0,-1-1 0,-3-30 0,-1-9 91,4 55-127,-1 1 0,0 0 1,0 0-1,-1 0 0,0 0 0,-6-14 0,6 19-2,1 1-1,-1 0 1,1 0 0,-1 0-1,0 0 1,0 0 0,0 0-1,-1 0 1,1 1 0,0-1-1,-1 1 1,0 0 0,0 0-1,0 0 1,0 0 0,0 0-1,0 1 1,0-1 0,-7-1-1,10 3-40,-1 0-1,1-1 1,-1 1-1,1 0 1,-1 0-1,1 0 1,-1 0-1,1 1 1,-1-1-1,1 0 1,-1 0-1,1 0 1,-1 0 0,1 0-1,0 1 1,-1-1-1,1 0 1,-1 0-1,1 0 1,0 1-1,-1-1 1,1 0-1,0 1 1,-1-1-1,1 0 1,0 1-1,-1-1 1,1 1-1,0-1 1,0 0-1,-1 1 1,1 0-1,-4 22 473,8 23-98,-1-34-317,1-1 1,0 1-1,0-1 1,1 0-1,1 0 1,7 12-1,48 59 357,-43-58-330,49 57 226,-57-71-292,1 0 0,0 0-1,0 0 1,1-2 0,14 9-1,-24-16-31,0 0 0,0 0 0,0 0-1,1 0 1,-1-1 0,0 1 0,1-1-1,-1 1 1,1-1 0,-1 0 0,0 0-1,1 0 1,-1 0 0,1 0 0,-1-1-1,0 1 1,1-1 0,3-1 0,-1 0 3,-1 0 1,0-1 0,0 1 0,0-1-1,-1 0 1,1 0 0,-1 0 0,1-1-1,3-4 1,-1 0 22,-1 0 1,0 0-1,0 0 1,-1 0-1,0-1 0,0 1 1,-1-1-1,0 0 1,2-13-1,-4 18-20,0-1 4,0 1 1,-1-1-1,1 1 0,-1-1 1,0 1-1,0-1 0,-1 1 1,1-1-1,-1 1 0,0-1 1,0 1-1,-3-8 0,4 11-20,-1 1 0,1 0-1,0-1 1,0 1-1,-1 0 1,1-1 0,0 1-1,0 0 1,-1 0 0,1-1-1,0 1 1,-1 0 0,1 0-1,0 0 1,-1-1 0,1 1-1,0 0 1,-1 0-1,1 0 1,-1 0 0,1 0-1,0 0 1,-1 0 0,1 0-1,-1 0 1,1 0 0,0 0-1,-1 0 1,1 0 0,0 0-1,-1 0 1,1 0-1,-1 0 1,1 1 0,0-1-1,-1 0 1,1 0 0,0 0-1,-1 1 1,1-1 0,-15 19 65,-3 23-36,14-29-123,1 0 0,0 0 0,1 0 0,1 1 0,0-1 0,1 0-1,0 1 1,3 21 0,1-17-1000,0 0 1,1-1-1,9 23 0,5 1-354</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24.372"/>
    </inkml:context>
    <inkml:brush xml:id="br0">
      <inkml:brushProperty name="width" value="0.05" units="cm"/>
      <inkml:brushProperty name="height" value="0.05" units="cm"/>
      <inkml:brushProperty name="color" value="#FF0066"/>
    </inkml:brush>
  </inkml:definitions>
  <inkml:trace contextRef="#ctx0" brushRef="#br0">70 106 8730,'-5'-16'1295,"0"2"-164,0 1 0,0-1 1,-1 1-1,-9-15 0,15 28-1083,0 0 1,0-1 0,0 1 0,0 0-1,-1-1 1,1 1 0,0 0-1,0-1 1,0 1 0,0 0 0,-1-1-1,1 1 1,0 0 0,0-1 0,-1 1-1,1 0 1,0 0 0,-1-1-1,1 1 1,0 0 0,0 0 0,-1 0-1,1-1 1,0 1 0,-1 0-1,1 0 1,-1 0 0,1 0 0,0 0-1,-1 0 1,1 0 0,0 0-1,-1 0 1,1 0 0,-1 0 0,1 0-1,0 0 1,-1 0 0,1 0 0,0 0-1,-1 0 1,1 0 0,0 1-1,-1-1 1,1 0 0,0 0 0,-1 0-1,1 1 1,0-1 0,-1 0-1,1 0 1,0 1 0,0-1 0,-1 0-1,1 1 1,0-1 0,0 0 0,0 0-1,-1 1 1,-6 23 1194,5-6-868,1 0 1,0 0-1,1 1 0,1-1 1,1 0-1,0 0 0,2 0 1,9 31-1,1-6 55,3-1 1,29 54-1,-33-73-716,2-1 1,0 0-1,2-2 1,0 0-1,1 0 0,21 16 1,-31-24-4744,-11-7 3592</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24.863"/>
    </inkml:context>
    <inkml:brush xml:id="br0">
      <inkml:brushProperty name="width" value="0.05" units="cm"/>
      <inkml:brushProperty name="height" value="0.05" units="cm"/>
      <inkml:brushProperty name="color" value="#FF0066"/>
    </inkml:brush>
  </inkml:definitions>
  <inkml:trace contextRef="#ctx0" brushRef="#br0">130 540 10530,'-106'-34'4046,"105"34"-3893,0 0-1,0 0 0,0 0 0,0-1 1,0 1-1,0 0 0,0-1 0,0 1 0,0-1 1,0 1-1,0-1 0,0 0 0,0 1 1,0-1-1,0 0 0,0 0 0,0 0 0,1 0 1,-1 0-1,0 1 0,1-1 0,-1 0 1,1 0-1,-1-1 0,1 1 0,-1-2 0,1 2-64,0 0-1,1 0 1,-1 0-1,0 0 1,1 0-1,-1-1 1,1 1-1,-1 0 1,1 0-1,0 0 1,0 0-1,-1 0 1,3-1-1,0-2 409,8-18 51,2 1 0,1 0 1,1 1-1,0 0 0,2 1 0,0 1 1,1 1-1,32-25 0,-43 39-542,0-1 0,0 1 0,0 0 0,0 1 0,1-1-1,-1 2 1,1-1 0,-1 1 0,1 0 0,0 1 0,0-1 0,-1 1 0,1 1 0,0 0 0,0 0 0,-1 0-1,1 1 1,-1 0 0,0 1 0,1 0 0,-1 0 0,0 0 0,0 1 0,-1 0 0,1 0 0,-1 1-1,0 0 1,0 0 0,-1 0 0,1 1 0,-1 0 0,0 0 0,-1 0 0,1 0 0,-1 1 0,4 10-1,-7-15-5,8 22-10,-10-18 7,-8-13 3,5 1 2,0 1-1,1-1 1,0 1-1,0-1 1,0 0-1,1 0 1,0-1 0,0 1-1,1 0 1,-1-1-1,1 1 1,0-10-1,0-7 2,1 1-1,4-32 0,-2 41 45,1-1 1,0 1-1,1 0 1,0 0-1,9-20 1,-8 25-355,0-1 0,0 1 0,10-12-1,-11 15-492,0 1-1,0-1 0,1 1 0,0 0 0,-1 1 0,9-5 0,7 0-502</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6:50.900"/>
    </inkml:context>
    <inkml:brush xml:id="br0">
      <inkml:brushProperty name="width" value="0.05" units="cm"/>
      <inkml:brushProperty name="height" value="0.05" units="cm"/>
      <inkml:brushProperty name="color" value="#FF0066"/>
    </inkml:brush>
  </inkml:definitions>
  <inkml:trace contextRef="#ctx0" brushRef="#br0">0 342 7394,'77'-43'2932,"-62"32"-374,-13 5 1418,-3 6-3851,1 0-1,-1 0 1,1 0 0,-1 0-1,1 0 1,-1 0-1,1 0 1,-1 0 0,0 0-1,1 0 1,-1 1 0,1-1-1,0 0 1,-1 0 0,1 0-1,-1 1 1,1-1-1,-1 0 1,1 1 0,-1-1-1,1 0 1,0 1 0,-1-1-1,1 0 1,0 1-1,-1-1 1,1 1 0,-10 13 63,1-1 1,1 1-1,1 0 1,0 1-1,0-1 1,2 1-1,-1 1 1,-4 26-1,10-40-176,0 0 0,-1-1-1,1 1 1,0 0 0,0 0 0,1 0-1,-1 0 1,0 0 0,0-1 0,1 1-1,-1 0 1,1 0 0,0-1-1,0 1 1,-1 0 0,1-1 0,0 1-1,0-1 1,0 1 0,1-1 0,-1 1-1,0-1 1,2 2 0,-2-3-11,-1 0 0,1 1 0,0-1 0,0 0 0,0 1-1,-1-1 1,1 0 0,0 0 0,0 0 0,0 0 0,-1 0 0,1 0 0,0 0 0,0 0 0,0 0 0,0 0 0,-1 0 0,1-1-1,0 1 1,1-1 0,0 0 1,0 0-1,-1 0 0,1-1 0,0 1 0,-1 0 1,1-1-1,-1 1 0,1-1 0,-1 0 1,0 0-1,2-2 0,4-9-14,-1-1 0,-1-1 0,0 1-1,-1 0 1,-1-1 0,0 0 0,-1 0 0,1-27-1,-1 50 9,0 0-1,1 0 0,0-1 0,0 1 0,1-1 0,0 0 0,0 0 0,0-1 1,10 12-1,-14-18 4,2 3 2,0 0-1,0-1 0,1 1 0,-1-1 0,0 1 0,1-1 1,0 0-1,-1 0 0,1 0 0,0 0 0,0-1 0,0 1 0,0-1 1,0 0-1,1 0 0,-1 0 0,0 0 0,1 0 0,-1-1 1,0 0-1,1 1 0,5-2 0,-5 1 1,-1-1 0,1 0 0,0-1 0,0 1 1,-1 0-1,1-1 0,-1 0 0,1 0 0,-1 0 0,0-1 0,0 1 0,0-1 0,0 1 1,0-1-1,-1 0 0,1 0 0,2-5 0,2-3 5,0 0 1,-1-1-1,-1 0 0,0 0 0,-1-1 0,0 1 1,0-1-1,2-24 0,-3 7 10,-2 0 0,-4-53 0,1 53-7,2 19 1,0 0 0,-1 0 1,0 0-1,-6-20 1,7 31-9,0 0 1,0-1 0,0 1-1,-1 0 1,1-1 0,0 1-1,0 0 1,0-1 0,-1 1-1,1 0 1,0-1 0,0 1-1,-1 0 1,1-1 0,0 1 0,-1 0-1,1 0 1,0 0 0,-1-1-1,1 1 1,-1 0 0,1 0-1,0 0 1,-1 0 0,1 0-1,0 0 1,-1 0 0,1 0-1,-1 0 1,1 0 0,-1 0-1,1 0 1,0 0 0,-1 0-1,1 0 1,0 0 0,-1 0-1,1 0 1,-1 0 0,1 1-1,0-1 1,-1 0 0,1 0-1,0 0 1,-1 1 0,1-1-1,0 0 1,-1 0 0,1 1-1,0-1 1,0 0 0,-1 1-1,1-1 1,-14 20 74,12-13-22,1 1-1,0 0 1,0 0-1,1-1 0,-1 1 1,2 0-1,-1 0 0,3 8 1,15 64 641,-15-67-561,-2-10-100,6 26 351,1-1-1,2 1 1,22 45-1,-28-67-290,0 0 0,1 0 0,-1-1 0,1 1 0,1-1 0,-1 0-1,1-1 1,9 7 0,-11-9-22,0-1-1,0 0 1,0 0-1,0 0 1,0 0-1,0-1 1,0 0-1,1 0 1,-1 0-1,0 0 1,1-1-1,-1 0 1,1 1-1,-1-2 1,1 1-1,5-1 1,-7 0-16,1 0 0,0 0 0,-1-1 0,1 1 0,-1-1 0,1 0 0,-1 0-1,0 0 1,1 0 0,-1 0 0,0-1 0,-1 1 0,1-1 0,0 0 0,-1 0 0,0 0 0,1 0 0,-1 0 0,3-7 0,9-31-1158,-11-1-3425,-5 19 2539</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25.667"/>
    </inkml:context>
    <inkml:brush xml:id="br0">
      <inkml:brushProperty name="width" value="0.05" units="cm"/>
      <inkml:brushProperty name="height" value="0.05" units="cm"/>
      <inkml:brushProperty name="color" value="#FF0066"/>
    </inkml:brush>
  </inkml:definitions>
  <inkml:trace contextRef="#ctx0" brushRef="#br0">14 591 9098,'1'0'172,"0"0"-1,0 0 1,0 1 0,0-1 0,0 1 0,0-1-1,0 1 1,-1-1 0,1 1 0,0-1-1,0 1 1,0 0 0,-1-1 0,1 1 0,0 0-1,-1 0 1,1 0 0,-1-1 0,1 1-1,-1 0 1,1 0 0,0 2 0,-10 16 3677,-7 12-921,14-24-2638,0-1 1,1 1-1,0 0 1,1-1-1,-1 1 1,1 0-1,2 12 1,-2-17-283,0-1 0,0 1-1,0 0 1,1-1 0,-1 1 0,0-1 0,1 1 0,-1 0 0,1-1 0,0 1-1,-1-1 1,1 0 0,0 1 0,0-1 0,0 1 0,0-1 0,0 0-1,0 0 1,0 0 0,1 0 0,-1 0 0,0 0 0,0 0 0,1 0 0,-1 0-1,1 0 1,-1-1 0,1 1 0,-1-1 0,1 1 0,0-1 0,-1 1-1,1-1 1,-1 0 0,1 0 0,0 0 0,2 0 0,-2-1-6,0 1 1,0-1 0,0 0-1,-1 0 1,1 0 0,0 0 0,0 0-1,-1 0 1,1-1 0,-1 1-1,1 0 1,-1-1 0,1 1-1,-1-1 1,0 0 0,0 1-1,0-1 1,0 0 0,0 0-1,0 0 1,1-3 0,12-47 31,-12 41-35,-1 7 9,0-6 10,1 1 0,1-1 0,-1 1-1,1 0 1,1 0 0,0 0 0,0 0 0,9-12 0,-13 21 15,1-1 0,0 0 0,0 1-1,0-1 1,0 1 0,0-1 0,0 1 0,0-1-1,0 1 1,0 0 0,0-1 0,0 1 0,0 0-1,0 0 1,0 0 0,0 0 0,0 0 0,0 0-1,1 0 1,-1 0 0,0 0 0,0 1 0,0-1-1,0 0 1,0 1 0,0-1 0,0 1 0,0-1-1,0 1 1,0-1 0,0 2 0,34 24 1052,-22-14-630,-9-10-354,-2 0-19,0 0 1,1 0-1,0 0 0,-1 0 0,1-1 0,0 1 0,0-1 0,0 0 0,4 1 0,-6-2-68,0 0 0,0 0 0,0 0 0,1-1 0,-1 1-1,0-1 1,0 1 0,0-1 0,0 1 0,0-1 0,0 0 0,0 1 0,-1-1-1,1 0 1,0 0 0,0 1 0,0-1 0,-1 0 0,1 0 0,0 0 0,-1 0-1,1 0 1,-1 0 0,1 0 0,-1 0 0,0 0 0,1 0 0,-1-1 0,0 1-1,0-2 1,10-30 183,-6 18-172,0 0 0,1 0-1,0 1 1,1-1 0,1 1 0,0 1-1,1-1 1,0 1 0,13-14-1,-20 26-20,0 0-1,0 0 0,-1 0 0,1 0 0,1 0 0,-1 0 0,0 0 1,0 0-1,0 0 0,0 1 0,1-1 0,-1 1 0,0-1 0,0 1 0,1-1 1,-1 1-1,1 0 0,-1-1 0,0 1 0,1 0 0,-1 0 0,2 0 1,-1 1 2,-1-1 1,0 1 0,0 0 0,0 0 0,0-1 0,0 1-1,0 0 1,0 0 0,0 0 0,0 0 0,0 0-1,-1 0 1,1 0 0,0 1 0,-1-1 0,1 0 0,-1 0-1,1 3 1,2 4 22,-1 1 0,-1 0 0,1 0 0,-1 0 0,-1 15 1,-1-15-23,-1 23-7,2-32 2,0 1 0,0 0-1,0-1 1,0 1 0,0 0 0,0-1 0,0 1-1,0 0 1,0-1 0,0 1 0,1 0 0,-1-1-1,0 1 1,0-1 0,1 1 0,-1 0 0,0-1-1,1 1 1,-1-1 0,0 1 0,1-1 0,-1 1-1,1-1 1,-1 1 0,1-1 0,-1 0-1,1 1 1,-1-1 0,1 1 0,0-1 0,-1 0-1,2 1 1,-1-2-1,-1 1 0,1-1 0,0 0 0,-1 1 0,1-1 0,0 0 0,-1 0 0,1 1 0,-1-1 0,1 0 0,-1 0 0,0 0 0,1 0 0,-1 0 0,0 1 0,0-1 0,1 0 0,-1 0 0,0-2 0,5-26-2,-4 23 5,0-3 1,2 0 0,-1-1 0,1 1 0,0 1 1,1-1-1,0 0 0,1 1 0,6-11 0,5-2 20,31-32 0,-45 52-23,-1-1-1,1 1 1,-1-1 0,1 1-1,0 0 1,0 0 0,-1 0-1,1 0 1,0 0 0,0 0 0,0 0-1,0 1 1,0-1 0,0 1-1,0-1 1,0 1 0,0 0-1,0 0 1,1 0 0,-1 0 0,0 0-1,0 0 1,4 1 0,2 2 9,0 0 1,-1 0-1,1 1 0,12 8 1,16 6 71,-33-17-81,0-1-1,-1 0 1,1 1-1,0-1 0,0 0 1,-1 0-1,1 0 1,0-1-1,0 1 0,-1-1 1,1 1-1,0-1 1,-1 0-1,1 0 1,-1 0-1,1-1 0,-1 1 1,0 0-1,1-1 1,-1 0-1,0 1 1,0-1-1,0 0 0,0 0 1,0 0-1,1-3 1,5-5 6,0-1 0,-1 0 0,11-24 0,-13 27-6,-2-1 1,1 1-1,-1-1 1,0 0-1,-1 0 0,0-1 1,0 1-1,-1 0 0,0-1 1,-1 1-1,0 0 1,0-1-1,-1 1 0,-1-1 1,1 1-1,-2 0 1,1 0-1,-7-15 0,4 11-1,3 4-1,-2 1 0,1 0 0,-1 0-1,0 0 1,-7-9 0,11 16 3,0 1 0,0 0-1,0 0 1,0 0-1,0 0 1,0 0-1,0 0 1,0-1 0,0 1-1,-1 0 1,1 0-1,0 0 1,0 0 0,0 0-1,0 0 1,0 0-1,0-1 1,0 1 0,0 0-1,-1 0 1,1 0-1,0 0 1,0 0 0,0 0-1,0 0 1,0 0-1,0 0 1,-1 0 0,1 0-1,0 0 1,0 0-1,0 0 1,0 0 0,0 0-1,-1 0 1,1 0-1,0 0 1,0 0 0,0 0-1,0 0 1,0 0-1,0 0 1,-1 0 0,1 0-1,0 0 1,0 0-1,0 0 1,0 0 0,0 0-1,0 1 1,-1-1-1,1 0 1,0 0 0,0 0-1,0 0 1,0 0-1,0 0 1,0 0 0,0 1-1,0-1 1,0 0-1,0 0 1,0 0 0,0 0-1,0 0 1</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27.076"/>
    </inkml:context>
    <inkml:brush xml:id="br0">
      <inkml:brushProperty name="width" value="0.05" units="cm"/>
      <inkml:brushProperty name="height" value="0.05" units="cm"/>
      <inkml:brushProperty name="color" value="#FF0066"/>
    </inkml:brush>
  </inkml:definitions>
  <inkml:trace contextRef="#ctx0" brushRef="#br0">4 178 10266,'3'16'9024,"7"7"-8217,-1-4 211,7 14-202,1-1 1,2 0-1,2-1 0,0-1 0,32 33 0,13 11-382,-44-44-3328,-29-38-1844,-6 0 2339,-13-10 1151,-2-9 48,1-1 0,1-2-1,-24-36 1,38 50 1077,1-1 1,1 0-1,1-1 1,1 0-1,0 0 1,1 0-1,1-1 1,-6-34-1,12 46 283,-1 0-1,1-1 0,0 1 1,1 0-1,0-1 1,0 1-1,0 0 0,1 0 1,0 0-1,1 0 0,-1 0 1,1 1-1,1-1 1,-1 1-1,1 0 0,0 0 1,0 0-1,1 0 0,0 1 1,0 0-1,0 0 1,8-6-1,-8 8 64,0 0 1,0 0 0,0 0-1,0 0 1,0 1-1,1 0 1,-1 0-1,1 1 1,0 0-1,-1 0 1,1 0-1,0 0 1,0 1-1,0 0 1,0 0 0,-1 1-1,1-1 1,0 1-1,0 1 1,-1-1-1,1 1 1,-1 0-1,1 0 1,-1 0-1,0 1 1,0 0 0,9 7-1,-9-6-110,0 1 0,0 0 0,-1 0 1,0 0-1,0 0 0,0 1 0,0-1 0,-1 1 0,0 0 0,0 0 0,-1 1 0,0-1 0,0 0 1,0 1-1,-1-1 0,0 1 0,0 0 0,-1-1 0,1 1 0,-1 0 0,-2 8 0,1-2-122,-1-1-1,0 1 1,-1-1-1,0 0 1,-1 0-1,0 0 0,-1 0 1,0-1-1,-1 0 1,-11 16-1,16-25-120,1-1 0,-1 0 0,0 0 1,0 1-1,0-1 0,0 0 0,-1 0 0,1 0 0,0 0 0,0 0 0,-1 0 0,1 0 0,0-1 0,-1 1 0,1 0 0,-1-1 1,1 1-1,-1-1 0,1 0 0,-1 1 0,1-1 0,-1 0 0,1 0 0,-1 0 0,1 0 0,-1 0 0,1 0 0,-1 0 0,0-1 0,1 1 1,-1 0-1,-1-2 0,-5-11-927</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27.789"/>
    </inkml:context>
    <inkml:brush xml:id="br0">
      <inkml:brushProperty name="width" value="0.05" units="cm"/>
      <inkml:brushProperty name="height" value="0.05" units="cm"/>
      <inkml:brushProperty name="color" value="#FF0066"/>
    </inkml:brush>
  </inkml:definitions>
  <inkml:trace contextRef="#ctx0" brushRef="#br0">89 539 8378,'0'3'7738,"-4"3"-4420,-17 24-2500,13-21-737,-1 3 118,-1 0 0,-9 19 0,16-27-165,1 1 0,0 0-1,0 0 1,0 0 0,0 0 0,1 0 0,0 1 0,0-1-1,0 0 1,1 1 0,0-1 0,0 7 0,3 0-96,2-12-259,5-20-449,-1 2 724,47-75-797,-55 92 841,-1 1 0,0-1 0,1 1 0,-1-1 0,1 1 0,-1 0 0,0-1 0,1 1 0,-1 0 0,1 0 0,-1-1 0,1 1 0,-1 0 0,1 0 0,-1 0 0,1 0 0,-1-1 0,1 1 0,-1 0 0,1 0 0,0 0 0,-1 0 0,1 0 0,-1 0 0,1 1 0,-1-1 0,1 0 0,23 6 84,2 1-16,-24-6-61,1 0-1,0-1 1,0 1 0,0-1-1,0 0 1,0 0 0,1 0-1,-1 0 1,0 0 0,0-1-1,0 0 1,-1 1 0,1-1-1,0 0 1,0 0 0,0 0 0,0-1-1,-1 1 1,1-1 0,-1 1-1,1-1 1,-1 0 0,0 0-1,1 0 1,-1 0 0,0-1-1,0 1 1,-1-1 0,3-2-1,1-6-10,0-1-1,-1 1 1,-1 0 0,0-1-1,0 0 1,-1 0-1,-1 1 1,0-1 0,0 0-1,-1 0 1,-1-1 0,-2-14-1,-5-18-26,-24-79 0,31 121 35,-13-45 348,-3 0 0,-44-88 0,110 245 1472,12 11-282,76 112 0,-135-230-1666,-1 0 0,0-1 0,0 1 0,0 0 0,0 0 0,0 0 0,0 1 0,0-1 0,0 0 0,-1 0-1,1 0 1,-1 3 0,0-5 40,0 1 1,0-1-1,0 0 0,0 0 0,0 1 0,-1-1 0,1 0 1,0 0-1,0 0 0,0 1 0,-1-1 0,1 0 0,0 0 0,0 0 1,0 1-1,-1-1 0,1 0 0,0 0 0,0 0 0,-1 0 0,1 0 1,0 0-1,0 1 0,-1-1 0,1 0 0,0 0 0,-1 0 1,1 0-1,0 0 0,0 0 0,-1 0 0,-19-5-2714,-3-4 1529</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28.583"/>
    </inkml:context>
    <inkml:brush xml:id="br0">
      <inkml:brushProperty name="width" value="0.05" units="cm"/>
      <inkml:brushProperty name="height" value="0.05" units="cm"/>
      <inkml:brushProperty name="color" value="#FF0066"/>
    </inkml:brush>
  </inkml:definitions>
  <inkml:trace contextRef="#ctx0" brushRef="#br0">38 653 7730,'-19'-11'753,"0"-2"1483,39 3 80,-1 3-1521,-7 1-377,0 1 0,-1-2 0,0 1 0,-1-2 1,1 1-1,-1-1 0,-1-1 0,0 0 1,0 0-1,0-1 0,-1 0 0,-1-1 0,7-10 1,-8 9-342,0 1 0,-1-1 0,0 0 0,0 0 0,-2 0 0,1-1 0,-2 1 0,0-1 1,0 0-1,-1 0 0,-1 0 0,-2-25 0,-3 4-208,-3-1 0,-1 2 0,-1-1 0,-2 1 0,-1 1 0,-1 0 0,-22-34 0,83 177 507,-39-94-268,25 51 901,-2 2 0,33 116 0,-61-172-935,-3-10-63,1-1 0,-1 1 0,1-1 0,0 1 0,0-1 0,1 0 0,-1 1 0,1-1 0,2 4 0,-3-8-8,-1 1-1,1-1 1,0 0-1,0 0 1,-1 1-1,1-1 1,-1 0-1,1 0 1,-1 0-1,1 0 1,-1 0-1,1 0 1,-1 0-1,0 0 1,1 0-1,-1 0 1,0 0-1,0 0 1,0 0-1,0-1 1,6-30-28,-4-1-56,-1 10-79,0 0 1,2 0-1,9-36 0,-12 58 158,0 0-1,1 0 0,-1 0 1,0 0-1,0 0 0,1 0 1,-1 0-1,0 0 1,1 0-1,-1 0 0,1 0 1,-1 1-1,1-1 1,0 0-1,-1 0 0,1 1 1,0-1-1,-1 0 0,1 1 1,0-1-1,0 1 1,0-1-1,0 1 0,-1-1 1,1 1-1,0-1 0,0 1 1,0 0-1,0 0 1,0-1-1,0 1 0,0 0 1,0 0-1,0 0 1,0 0-1,0 0 0,2 1 1,2 1-5,0 0 1,0 1 0,0-1-1,-1 1 1,1 0 0,4 5 0,-7-6 52,0 0 1,1 0-1,-1 0 1,0-1-1,0 1 1,1-1-1,-1 1 1,1-1-1,-1 0 1,1 0-1,0 0 1,-1 0-1,1 0 1,0-1-1,0 1 1,0-1-1,4 1 1,-6-2-10,1 0 1,-1-1 0,1 1 0,-1 0-1,1 0 1,-1-1 0,0 1-1,1-1 1,-1 1 0,0-1 0,0 1-1,0-1 1,0 0 0,-1 1-1,1-1 1,1-3 0,7-34 103,-7 26-131,2-32-9,-5 39-64,1 0-1,0 0 1,1 0-1,-1 0 1,1 1 0,1-1-1,-1 0 1,5-11-1,-5 18 31,0-1 0,0 1 0,0-1 0,-1 1-1,1 0 1,0-1 0,0 1 0,0 0 0,-1 0-1,1 0 1,0 0 0,-1 0 0,1-1 0,-1 1-1,1 0 1,-1 0 0,1 0 0,-1 1 0,1 0 0,0 1 64,3 3-29,-1-1-1,1 0 1,0 0 0,0-1-1,0 1 1,1-1-1,-1 0 1,1 0 0,6 4-1,3 2 9,-13-9 0,1 1 1,0-1-1,0 1 1,-1-1-1,1 0 1,0 0-1,0 0 1,0 0-1,0 0 1,1 0-1,-1-1 1,0 1 0,0 0-1,0-1 1,3 0-1,-4 0 8,0 0 0,0 0 0,0-1 0,0 1 0,0 0 0,0-1 0,-1 1 0,1 0 1,0-1-1,0 1 0,-1-1 0,1 0 0,0 1 0,-1-1 0,1 0 0,0 1 0,-1-1 0,1 0 0,-1 0 0,1 1 0,-1-1 0,1 0 0,-1 0 0,1-1 0,0-2 32,-1 1 0,1-1-1,0 0 1,-1 1 0,0-1 0,0 0 0,0 0-1,0 1 1,-1-1 0,1 0 0,-1 1-1,0-1 1,-2-4 0,-2-2-21,0 1 0,-1 0 0,0 0 0,-1 1 0,1 0 0,-12-10 0,14 14-176,1 0 0,-1 1 0,0 0-1,0 0 1,0 0 0,-1 0 0,1 1 0,-1 0 0,1 0 0,-1 0 0,0 0 0,0 1 0,0 0 0,0 0 0,-6-1 0,10 2 30,0 0 0,0 0 0,0 0 0,0 0 0,0 0 0,0 0 0,0 0 0,0 0 0,-1 0 0,1 1 0,0-1 0,1 0 0,-1 1 0,0-1 0,0 1 0,0-1 0,0 1 0,0-1 0,0 1 0,0-1 0,1 1 0,-1 0 0,0 0 0,0-1 0,1 1 0,-1 0 0,1 0 0,-1 0 0,1 0 0,-1 0 0,1 0 0,-1 0 0,1 0 0,-1 2 0,4 3-350</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8:29.719"/>
    </inkml:context>
    <inkml:brush xml:id="br0">
      <inkml:brushProperty name="width" value="0.05" units="cm"/>
      <inkml:brushProperty name="height" value="0.05" units="cm"/>
      <inkml:brushProperty name="color" value="#FF0066"/>
    </inkml:brush>
  </inkml:definitions>
  <inkml:trace contextRef="#ctx0" brushRef="#br0">148 718 9346,'0'0'198,"0"-1"0,0 0 0,1 0-1,-1 0 1,0 1 0,0-1 0,0 0 0,0 0 0,0 0-1,0 0 1,0 1 0,-1-1 0,1 0 0,0 0 0,0 0-1,-1 1 1,1-1 0,0 0 0,-1 0 0,1 1 0,-1-1 0,1 0-1,-1 1 1,1-1 0,-1 1 0,1-1 0,-1 0 0,0 1-1,0-1 1,-1 1-41,1-1 0,-1 1 1,1 0-1,-1 0 0,1 0 0,0 0 0,-1 1 0,1-1 0,-1 0 0,1 1 0,-1-1 0,1 1 0,0-1 0,-3 2 1,-4 3 96,0-1 0,1 1 0,0 1 0,-10 9 0,10-8-125,0 1 0,0 0 0,1 0 0,0 1 0,1 0 0,0 0 0,0 0 0,1 1 0,0-1 0,1 1 0,0 0-1,-3 17 1,6-26-127,0 0-1,0 0 0,-1 0 1,1 0-1,0 1 0,0-1 0,0 0 1,0 0-1,0 0 0,1 1 1,-1-1-1,0 0 0,0 0 1,1 0-1,-1 0 0,1 0 0,-1 0 1,1 0-1,-1 0 0,1 0 1,0 0-1,1 2 0,-1-3 1,0 1 0,0-1 1,1 1-1,-1-1 0,0 0 0,0 1 0,0-1 0,1 0 0,-1 0 0,0 0 1,0 0-1,0 0 0,1 0 0,-1-1 0,0 1 0,0 0 0,0-1 1,2 1-1,7-5 21,1 0 1,-1 0 0,17-11-1,-18 10 2,-7 4-11,1 1 0,0 0 0,-1-1 0,1 1 0,0 0 0,0 1 0,-1-1 0,1 1 0,0-1 0,0 1 0,0 0 0,0 0 0,0 0 0,0 0 0,0 0 0,0 1 1,0 0-1,-1-1 0,1 1 0,0 0 0,0 0 0,-1 0 0,1 1 0,-1-1 0,4 3 0,5 4 104,-1 0-1,0 1 1,0 1 0,11 13-1,-2-3 122,-12-12-187,0 0 0,-1 1 0,1-1 0,-2 1 0,1 0 0,-1 1 0,0-1 0,-1 1 0,-1 0 0,1 0 0,-1 0 0,-1 1 0,0-1 0,0 1 0,-1-1 0,-1 1-1,0 0 1,0-1 0,-1 1 0,0 0 0,-1-1 0,0 1 0,0-1 0,-2 0 0,1 0 0,-1 0 0,0 0 0,-1-1 0,0 1 0,-9 10 0,6-8-35,-1 0 0,0 0 1,-1 0-1,-18 15 0,26-25-12,0 0 0,0 0-1,0-1 1,0 1 0,0-1-1,0 0 1,-1 1 0,1-1-1,0 0 1,-1 0-1,1 0 1,-1-1 0,1 1-1,-1-1 1,1 1 0,-1-1-1,1 0 1,-1 0 0,0 0-1,1 0 1,-1 0 0,1-1-1,-1 1 1,1-1 0,-1 1-1,1-1 1,-1 0 0,1 0-1,0 0 1,0-1 0,-1 1-1,1 0 1,0-1 0,-3-2-1,2 0-3,0 0 0,0 0-1,0 0 1,1 0-1,-1 0 1,1-1-1,0 1 1,1 0 0,-1-1-1,1 0 1,-1 1-1,2-1 1,-1 0 0,0 0-1,1 0 1,0 0-1,0 1 1,0-1-1,2-6 1,1-10-4,1 0 0,14-40 0,-16 56 3,128-369 636,-123 349-532,-1 0 0,0 0-1,-2-1 1,-1 1-1,-1-1 1,-3-50 0,1 74-102,-1 0-1,1 1 1,0-1 0,0 0 0,-1 0 0,1 1-1,-1-1 1,1 0 0,-1 1 0,0-1 0,0 0-1,0 1 1,0-1 0,0 1 0,0 0 0,0-1-1,-3-1 1,4 2 0,-1 1 0,0-1 0,0 1 0,0 0 1,0-1-1,0 1 0,0 0 0,0-1 0,0 1 0,0 0 0,0 0 0,0 0 0,0 0 0,0 0 0,0 0 0,0 1 1,0-1-1,0 0 0,0 0 0,0 1 0,0-1 0,-1 1 0,0 0 0,0 1 1,0-1-1,0 0 1,0 1-1,0-1 0,1 1 1,-1 0-1,1 0 1,-1-1-1,1 1 0,0 0 1,0 0-1,0 0 1,0 1-1,0-1 0,0 0 1,0 0-1,1 0 1,-1 1-1,1-1 0,-1 0 1,1 0-1,0 1 1,0-1-1,1 5 0,0 2 28,1 0 1,1-1-1,0 1 0,0-1 0,0 1 0,1-1 0,1 0 0,-1-1 0,9 11 0,-10-14-10,0 0-1,0-1 1,0 0-1,0 1 0,1-1 1,0 0-1,-1-1 1,1 1-1,0-1 1,0 0-1,0 0 1,1 0-1,-1 0 1,0-1-1,1 1 1,-1-1-1,1 0 0,0-1 1,-1 1-1,6-1 1,-8 0 20,1-1 1,0 0-1,0 0 1,0 0-1,-1 0 1,1 0-1,0 0 1,-1-1-1,1 1 1,-1-1-1,0 0 1,1 1-1,-1-1 1,0 0-1,0-1 1,0 1-1,-1 0 1,1-1-1,0 1 0,-1 0 1,0-1-1,2-3 1,4-9 80,-1 0 0,7-29-1,-8 27-57,-1 1-25,-3 9 14,1 1-1,0-1 1,0 0-1,0 1 1,1 0-1,4-8 1,-6 14-35,0 1-1,0-1 1,0 0 0,0 1 0,0-1-1,-1 0 1,1 1 0,0 0 0,0-1-1,0 1 1,-1-1 0,1 1-1,0 0 1,-1 0 0,1-1 0,-1 1-1,1 0 1,-1 0 0,2 1 0,-2-2-13,24 47 232,-23-46-183,18-13-80,-10 6 32,0 1-1,0-2 0,-1 0 0,1 0 0,-2 0 1,1-1-1,-1 0 0,0 0 0,-1-1 0,7-10 1,18-24 18,-5 14 6,38-35 0,18-20 982,-80 82-939,0 1 0,-1-1 0,1 0 0,-1 0 0,1-1 0,-1 1 0,0 0 0,1 0 0,-1-1 0,0 1 0,-1-1 0,1 1 0,0-1 0,-1 1 0,1-1 0,-1 1 0,0-1 0,0 1 0,0-1 0,0 0 0,0 1 0,-2-4 0,0 0 59,-1 1 0,0-1 0,0 1 0,-1 0-1,0 0 1,0 1 0,-7-8 0,5 6-138,-4-5-36,3 4-286,0 0 0,0-1 0,1 0 0,0 0 0,0 0 0,1-1-1,-6-13 1,10 10-2441,5-2 1171</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29:54.068"/>
    </inkml:context>
    <inkml:brush xml:id="br0">
      <inkml:brushProperty name="width" value="0.05" units="cm"/>
      <inkml:brushProperty name="height" value="0.05" units="cm"/>
      <inkml:brushProperty name="color" value="#FF0066"/>
    </inkml:brush>
  </inkml:definitions>
  <inkml:trace contextRef="#ctx0" brushRef="#br0">1 631 8194,'57'-38'5139,"-32"23"-4150,43-36 0,252-241 2661,-248 226-2929,109-91 703,-163 145-1388,-13 12-33,-21 25-39,11-18 29,-67 89-202,-59 88-73,-96 154 269,225-335 13,-6 7 15,0 1 1,1-1-1,0 2 0,1-1 1,0 1-1,1 0 0,-4 12 0,9-23-11,-1-1-1,1 0 0,0 0 1,0 1-1,0-1 0,0 0 1,0 0-1,0 0 0,0 1 1,0-1-1,0 0 0,0 0 0,0 0 1,0 1-1,0-1 0,0 0 1,0 0-1,0 1 0,1-1 1,-1 0-1,0 0 0,0 0 1,0 1-1,0-1 0,0 0 0,0 0 1,0 0-1,1 0 0,-1 1 1,0-1-1,0 0 0,0 0 1,1 0-1,-1 0 0,0 0 1,0 0-1,0 0 0,1 1 0,-1-1 1,0 0-1,0 0 0,0 0 1,1 0-1,13-3 115,13-12 87,-26 15-188,59-40 449,-2-3 1,-1-3 0,52-54-1,-74 67-133,-17 20-250,-18 13-83,0 0 0,0 0 0,0 0 0,1 0 0,-1 0 0,0 0 0,0 0 1,0 0-1,1 0 0,-1 0 0,0 0 0,0 0 0,0 0 0,1 0 0,-1 0 0,0 0 0,0 0 0,0 0 0,0 0 0,1 0 0,-1 0 0,0 0 0,0 0 0,0 1 0,0-1 1,1 0-1,-1 0 0,0 0 0,0 0 0,0 0 0,0 1 0,0-1 0,0 0 0,1 0 0,-1 0 0,0 0 0,0 1 0,0-1 0,0 0 0,0 0 0,0 0 0,0 1 0,0-1 1,0 0-1,0 5-9,-1-1 1,1 0-1,-1 1 1,0-1 0,0 0-1,-3 8 1,-11 23-50,-2-1 0,-23 36 0,24-44 59,1 1-1,1 0 1,2 1-1,-18 55 1,29-79-2,0 1 0,0 0 0,1-1 0,-1 1 0,1 0 0,0 0 0,0-1 0,1 1 0,1 6 0,-2-9 3,1-1 1,-1 0-1,1 0 1,-1 0-1,1 1 1,0-1-1,0 0 1,-1 0-1,1 0 1,0 0 0,0 0-1,0 0 1,0-1-1,0 1 1,0 0-1,1 0 1,-1-1-1,0 1 1,0 0-1,0-1 1,1 0-1,-1 1 1,0-1-1,1 0 1,-1 1-1,0-1 1,1 0-1,-1 0 1,0 0-1,1 0 1,-1 0-1,0 0 1,1-1-1,-1 1 1,0 0-1,1-1 1,1 0-1,8-3 62,1-1 0,-1 0 0,0 0 0,0-1 0,0 0 0,-1-1 0,12-11-1,19-10 125,-33 25-1762,-12 9 956</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14.737"/>
    </inkml:context>
    <inkml:brush xml:id="br0">
      <inkml:brushProperty name="width" value="0.05" units="cm"/>
      <inkml:brushProperty name="height" value="0.05" units="cm"/>
      <inkml:brushProperty name="color" value="#FF0066"/>
    </inkml:brush>
  </inkml:definitions>
  <inkml:trace contextRef="#ctx0" brushRef="#br0">0 176 4305,'1'-6'9304,"-1"5"-9123,0 0 0,1 1 0,-1-1 0,0 0-1,0 1 1,1-1 0,-1 0 0,0 1 0,1-1-1,-1 0 1,1 1 0,-1-1 0,0 1 0,1-1-1,0 0 1,-1 1 0,1-1 0,-1 1 0,1 0 0,0-1-1,9-2 25,0 2-1,0-1 1,0 1-1,0 1 1,0-1-1,0 2 1,13 1-1,-7 0-14,-1-1-1,0-1 1,18-2-1,-7-3 110,1-2 0,-1-1 0,0-1 1,-1-1-1,0-1 0,33-21 0,65-27-38,-108 51-2228,-7 4 1207</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15.709"/>
    </inkml:context>
    <inkml:brush xml:id="br0">
      <inkml:brushProperty name="width" value="0.05" units="cm"/>
      <inkml:brushProperty name="height" value="0.05" units="cm"/>
      <inkml:brushProperty name="color" value="#FF0066"/>
    </inkml:brush>
  </inkml:definitions>
  <inkml:trace contextRef="#ctx0" brushRef="#br0">1 228 8186,'6'20'5313,"18"9"-3754,-13-16-534,7 14 47,-1 0 0,-2 0 0,17 40 0,-10-19-653,-2-13-138,-21-35-278,1 0 0,0 0 0,0 1 0,0-1 0,0 0 0,0 0 0,0 0 0,0 0 0,0 0 0,0 0 0,0 0-1,0 1 1,0-1 0,0 0 0,0 0 0,0 0 0,1 0 0,-1 0 0,0 0 0,0 0 0,0 0 0,0 1 0,0-1 0,0 0-1,0 0 1,0 0 0,0 0 0,0 0 0,0 0 0,0 0 0,1 0 0,-1 0 0,0 0 0,0 0 0,0 0 0,0 0-1,0 1 1,0-1 0,0 0 0,0 0 0,1 0 0,-1 0 0,0 0 0,0 0 0,0 0 0,0 0 0,0 0 0,0 0-1,0 0 1,1 0 0,-1 0 0,0-1 0,0 1 0,0 0 0,0 0 0,0 0 0,0 0 0,0 0 0,0 0 0,0 0-1,1 0 1,-1 0 0,0 0 0,0 0 0,0 0 0,0 0 0,0-1 0,0 1 0,-4-21 146,-10-26-1,-38-151-510,47 173 248,1-1 0,2 0 0,0 0 0,2 0 0,5-43 0,-5 66 118,0 1 0,0 0 0,0-1-1,1 1 1,-1-1 0,1 1 0,0-1-1,0 1 1,0 0 0,0 0 0,0-1 0,0 1-1,0 0 1,1 0 0,-1 0 0,1 0-1,0 0 1,-1 1 0,1-1 0,0 0-1,0 1 1,0-1 0,0 1 0,0 0-1,1 0 1,-1 0 0,0 0 0,0 0 0,1 0-1,-1 0 1,1 1 0,-1-1 0,1 1-1,-1 0 1,0 0 0,1 0 0,-1 0-1,1 0 1,4 1 0,3 2 101,-1-1 1,0 1-1,0 1 1,0-1-1,-1 2 1,1-1-1,-1 1 1,0 0-1,8 7 1,0 3 151,0 0 0,-1 0 0,0 1-1,-1 1 1,14 24 0,-5-3-61,27 63 1,-28-41-677,-34-62-8733</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16.143"/>
    </inkml:context>
    <inkml:brush xml:id="br0">
      <inkml:brushProperty name="width" value="0.05" units="cm"/>
      <inkml:brushProperty name="height" value="0.05" units="cm"/>
      <inkml:brushProperty name="color" value="#FF0066"/>
    </inkml:brush>
  </inkml:definitions>
  <inkml:trace contextRef="#ctx0" brushRef="#br0">4 122 8034,'-3'2'5305,"6"-10"-288,-2 6-3969,17-7-256,-2-1-520,44-23-128,-33 21-200,-2-4-208,-1 8-1168,-1-3-400,4-3 983</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16.530"/>
    </inkml:context>
    <inkml:brush xml:id="br0">
      <inkml:brushProperty name="width" value="0.05" units="cm"/>
      <inkml:brushProperty name="height" value="0.05" units="cm"/>
      <inkml:brushProperty name="color" value="#FF0066"/>
    </inkml:brush>
  </inkml:definitions>
  <inkml:trace contextRef="#ctx0" brushRef="#br0">0 181 7090,'124'26'3053,"-121"-25"-2733,1 0 0,0 0 0,0 0 0,0 1 0,-1-1-1,1 1 1,-1 0 0,1 0 0,4 4 0,-7-5-120,0 0-1,0 1 1,0-1 0,0 0 0,0 1 0,-1-1 0,1 1 0,0-1 0,-1 1 0,1-1 0,-1 1 0,1 2 0,1 4 701,-1-6-756,-1 1-1,1-1 1,-1 0 0,0 0-1,0 0 1,0 0-1,0 0 1,0 1-1,0-1 1,0 0-1,-1 0 1,0 3 0,1-5-128,0 0 0,-1 1 1,1-1-1,0 0 0,0 0 1,0 0-1,0 1 0,0-1 1,0 0-1,0 0 0,0 0 1,-1 0-1,1 1 0,0-1 1,0 0-1,0 0 1,0 0-1,0 0 0,-1 0 1,1 0-1,0 1 0,0-1 1,0 0-1,-1 0 0,1 0 1,0 0-1,0 0 0,0 0 1,-1 0-1,1 0 0,0 0 1,0 0-1,0 0 0,-1 0 1,1 0-1,0 0 1,0 0-1,-1 0 0,1 0 1,0 0-1,-10-16 452,5 3-458,0 0 0,1 0 1,-3-22-1,6 34-11,1-1-1,0 1 1,-1-1-1,1 1 1,0-1 0,0 1-1,0-1 1,0 1 0,0-1-1,1 1 1,-1-1 0,0 1-1,1-1 1,-1 1-1,1 0 1,0-1 0,-1 1-1,1 0 1,0-1 0,0 1-1,0 0 1,0 0-1,0-1 1,0 1 0,0 0-1,0 0 1,0 0 0,0 1-1,1-1 1,-1 0 0,0 0-1,1 1 1,-1-1-1,0 1 1,3-2 0,4 1-5,0 0 0,-1 0 0,1 0 0,0 1 0,12 1 0,-5 0-5,-2-1 58,0-1 1,-1 0-1,0 0 0,1-2 1,-1 1-1,0-1 1,0-1-1,0 0 1,-1-1-1,1-1 1,14-8-1,-17 8 4,-7 5 23,0 1 0,0-1 1,-1-1-1,1 1 0,0 0 1,-1 0-1,1-1 0,-1 1 1,1-1-1,0-1 0,-4-5 332,-14-1-291,11 7-488,0 1-1,0-1 1,0-1-1,0 1 1,0-1-1,1 0 1,-1 0-1,1 0 1,-1 0-1,1-1 1,0 0-1,1 0 1,-1 0-1,1 0 1,-5-8-1,3-3-774</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03.232"/>
    </inkml:context>
    <inkml:brush xml:id="br0">
      <inkml:brushProperty name="width" value="0.05" units="cm"/>
      <inkml:brushProperty name="height" value="0.05" units="cm"/>
      <inkml:brushProperty name="color" value="#FF0066"/>
    </inkml:brush>
  </inkml:definitions>
  <inkml:trace contextRef="#ctx0" brushRef="#br0">55 1 5641,'-54'22'13078,"64"-20"-12594,7 2 14,0-1 1,0 0-1,1-2 1,-1 0-1,1-1 0,-1-1 1,21-3-1,41-7 750,1 4-1,150 4 0,-223 4-1391,6 0 534,-13-1-430,0 0-1,0-1 1,0 1 0,0 0 0,1 0 0,-1 0 0,0 0-1,0 0 1,0 0 0,0 0 0,0 0 0,0-1 0,0 1-1,0 0 1,1 0 0,-1 0 0,0 0 0,0 0 0,0-1 0,0 1-1,0 0 1,0 0 0,0 0 0,0 0 0,0-1 0,0 1-1,0 0 1,0 0 0,0 0 0,0 0 0,0 0 0,0-1-1,0 1 1,0 0 0,0 0 0,0 0 0,0 0 0,-1-1-1,1 1 1,0 0 0,0 0 0,0 0 0,0 0 0,0 0-1,0 0 1,0 0 0,0-1 0,-1 1 0,1 0 0,0 0 0,0 0-1,0 0 1,0 0 0,0 0 0,-1 0 0,1 0 0,0 0-1,0 0 1,0 0 0,-1 0 0</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16.920"/>
    </inkml:context>
    <inkml:brush xml:id="br0">
      <inkml:brushProperty name="width" value="0.05" units="cm"/>
      <inkml:brushProperty name="height" value="0.05" units="cm"/>
      <inkml:brushProperty name="color" value="#FF0066"/>
    </inkml:brush>
  </inkml:definitions>
  <inkml:trace contextRef="#ctx0" brushRef="#br0">1 1 7426,'0'14'3624,"7"6"-927,6 4-585,6 8-263,0-2-305,2-2-616,1 1-256,1-2-359,-2-5-121,-7-2-88,-3 2-56,-6-6-80,-3 2-152,-2-6-553,0-1-343,1-3-888,-1-5-369,-3-3 1465</inkml:trace>
  <inkml:trace contextRef="#ctx0" brushRef="#br0" timeOffset="1">138 277 6457,'-2'-7'449,"1"5"-254,1 0 1,-1 0-1,1 0 0,-1 0 1,1 0-1,0 0 1,-1 0-1,1 0 1,0 0-1,1 0 1,-1-3-1,1 4-24,0 0 0,0 0 0,0 0 0,0 0 1,0 0-1,0 0 0,0 0 0,0 1 0,0-1 0,0 0 0,0 1 0,0-1 1,1 1-1,-1-1 0,0 1 0,1 0 0,-1 0 0,0-1 0,0 1 0,1 0 1,-1 0-1,3 0 0,5 0 521,0 0 1,0 0 0,0 1-1,1 0 1,-1 0 0,0 1-1,0 0 1,-1 1-1,11 3 1,3 5 311,43 26 0,-13-5-919,-50-31-306,0 0 0,0 0 0,1 0 0,-1 0 0,0 0 0,0-1 0,1 1 0,-1-1 0,0 1 0,1-1 0,-1 0 0,0 0 0,1 0 0,-1 0 0,1 0 0,-1-1 0,0 1 0,1-1-1,-1 1 1,0-1 0,0 0 0,4-2 0,7-5-1090</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17.350"/>
    </inkml:context>
    <inkml:brush xml:id="br0">
      <inkml:brushProperty name="width" value="0.05" units="cm"/>
      <inkml:brushProperty name="height" value="0.05" units="cm"/>
      <inkml:brushProperty name="color" value="#FF0066"/>
    </inkml:brush>
  </inkml:definitions>
  <inkml:trace contextRef="#ctx0" brushRef="#br0">87 79 8762,'-87'-64'4577,"92"65"-3745,11-1-648,1-9-312,16 7 1064,-3-3-744</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17.724"/>
    </inkml:context>
    <inkml:brush xml:id="br0">
      <inkml:brushProperty name="width" value="0.05" units="cm"/>
      <inkml:brushProperty name="height" value="0.05" units="cm"/>
      <inkml:brushProperty name="color" value="#FF0066"/>
    </inkml:brush>
  </inkml:definitions>
  <inkml:trace contextRef="#ctx0" brushRef="#br0">216 24 8178,'-3'-3'565,"0"1"1,1 0 0,-1 0-1,0 0 1,0 0-1,0 0 1,0 1 0,0 0-1,-1-1 1,1 1-1,0 0 1,-1 0 0,1 1-1,-1-1 1,-5 1-1,3 0-307,0 0-1,-1 1 1,1 0-1,0 0 1,0 0-1,0 1 0,0 0 1,-8 4-1,6-3-249,1 1 0,0 0 0,0 0 0,1 0 0,-1 1 0,1 0 0,0 1 0,0-1-1,1 1 1,0 0 0,0 1 0,0-1 0,1 1 0,-4 7 0,7-13-5,0 1 1,1-1-1,-1 1 1,1-1 0,-1 1-1,1-1 1,0 1-1,-1-1 1,1 1-1,0 0 1,0-1-1,0 1 1,0-1-1,1 1 1,-1-1-1,0 1 1,1-1 0,-1 1-1,1-1 1,-1 1-1,1-1 1,-1 1-1,1-1 1,0 0-1,0 1 1,1 1-1,1-1-3,0 0-1,0 0 1,-1 0-1,1-1 1,0 1-1,1-1 1,-1 1 0,0-1-1,0 0 1,1-1-1,5 2 1,8 0-12,0-1 1,0 0-1,32-4 1,-35 1 5,1 1 0,29 2 0,-39-1 21,0 1 0,0 0 0,0 0 0,0 1 0,0 0 0,0-1 1,0 2-1,-1-1 0,1 0 0,0 1 0,7 6 0,-6-4 83,0 1 0,0-1 0,-1 1 1,0 0-1,0 0 0,0 1 0,-1 0 0,5 9 1,-8-13-59,1 0 0,-1 0 0,-1 0 0,1 0 0,0 1-1,-1-1 1,1 0 0,-1 0 0,0 1 0,0-1 0,-1 0 0,1 0 0,-1 1 0,1-1 0,-1 0 0,0 0 0,0 0 0,0 0 0,-1 0 0,1 0 0,-1 0 0,1 0 0,-5 4 0,-8 9 13,-1-1 1,0-1 0,-1 0 0,0-1 0,-2-1 0,1 0 0,-33 15-1,50-26-134,-1-1-1,0 1 0,-1-1 0,1 1 0,0-1 0,0 1 0,0-1 0,0 0 1,0 1-1,0-1 0,0 0 0,-1 0 0,1 0 0,0 0 0,0 0 1,0 0-1,-1 0 0,1 0 0,0 0 0,0-1 0,-2 0 0,2 0-83,1 1 0,-1-1 0,1 0 0,-1 0 0,1 0 0,0 0 0,-1 0 0,1 0 0,0 0 0,0 0 0,-1 0 0,1 0 0,0 0 0,0 0 0,0 0 0,0 0 0,1 0 0,-1 0 0,0 0 0,0 0 0,1 0 0,-1 0 0,0 0 0,1 0 0,-1 0 0,1 1 0,0-3 0,14-28-1562</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18.080"/>
    </inkml:context>
    <inkml:brush xml:id="br0">
      <inkml:brushProperty name="width" value="0.05" units="cm"/>
      <inkml:brushProperty name="height" value="0.05" units="cm"/>
      <inkml:brushProperty name="color" value="#FF0066"/>
    </inkml:brush>
  </inkml:definitions>
  <inkml:trace contextRef="#ctx0" brushRef="#br0">98 75 8282,'1'-22'6592,"7"1"-4104,1-7-1198,-10 27-1283,1 1-1,0 0 1,-1 0 0,1-1-1,0 1 1,-1 0 0,1 0-1,-1-1 1,1 1 0,0 0-1,-1 0 1,1 0 0,-1 0-1,1 0 1,-1 0-1,1 0 1,-1 0 0,1 0-1,-1 0 1,1 0 0,0 0-1,-1 0 1,1 0 0,-1 0-1,1 0 1,-1 0 0,1 0-1,0 1 1,-1-1 0,1 0-1,-1 0 1,0 1 0,-15 6 2,9-4 10,0 1 0,0 1 0,1-1 0,-1 1 0,1 1 0,0-1-1,1 1 1,-1 0 0,1 0 0,-6 9 0,10-13 16,-1 0 0,1 0 1,0 1-1,0-1 0,0 1 0,0-1 1,0 0-1,1 1 0,-1-1 0,1 1 1,-1 0-1,1-1 0,0 1 1,0-1-1,0 1 0,0 0 0,1-1 1,-1 1-1,1-1 0,-1 1 0,1-1 1,0 1-1,0-1 0,0 0 0,0 1 1,1-1-1,-1 0 0,0 0 0,1 0 1,0 0-1,-1 0 0,1 0 0,0 0 1,3 2-1,1 1 58,1-1 1,-1 1-1,0-1 0,1-1 0,0 1 1,0-1-1,0 0 0,0-1 0,1 0 1,-1 0-1,1 0 0,-1-1 0,1 0 1,0-1-1,-1 0 0,1 0 0,-1 0 1,1-1-1,0 0 0,-1-1 0,1 0 1,-1 0-1,0 0 0,0-1 0,0 0 1,0 0-1,0-1 0,0 0 0,-1 0 1,0-1-1,0 0 0,0 0 0,-1 0 1,1 0-1,-1-1 0,0 0 0,-1 0 1,5-9-1,26-38-144,-33 50 48,0 0 0,1 0 0,-1 0 0,1 0 0,0 1 0,0-1 0,0 1 0,0 0 0,0 0 1,0 0-1,1 0 0,-1 0 0,1 1 0,5-2 0,-7 3 25,1 0 1,0 0-1,0 0 1,-1 0-1,1 1 0,0-1 1,-1 1-1,1 0 1,0 0-1,-1 0 0,1 0 1,-1 0-1,1 0 0,-1 1 1,0-1-1,1 1 1,-1-1-1,0 1 0,0 0 1,0 0-1,-1 0 1,3 4-1,4 4 172,-1 1 0,0 0-1,7 17 1,-8-16-105,-6-11-67,1-1 0,-1 1 0,1-1 0,0 1-1,-1-1 1,1 1 0,0-1 0,-1 0 0,1 1 0,0-1 0,-1 0 0,1 0-1,0 1 1,0-1 0,0 0 0,-1 0 0,1 0 0,0 0 0,0 0 0,-1 0-1,1 0 1,0 0 0,0 0 0,0-1 0,-1 1 0,1 0 0,0 0 0,0-1-1,-1 1 1,1 0 0,0-1 0,-1 1 0,1-1 0,0 1 0,0-1 0,30-20 658,-25 17-538,0 0-55,1 0 1,1 0-1,-1 1 1,1 0-1,-1 0 0,1 0 1,13-1-1,57-4-702,-59 6 40,2 0 90</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21.237"/>
    </inkml:context>
    <inkml:brush xml:id="br0">
      <inkml:brushProperty name="width" value="0.05" units="cm"/>
      <inkml:brushProperty name="height" value="0.05" units="cm"/>
      <inkml:brushProperty name="color" value="#FF0066"/>
    </inkml:brush>
  </inkml:definitions>
  <inkml:trace contextRef="#ctx0" brushRef="#br0">233 33 5617,'2'-16'5668,"7"-1"2450,-14 45-7829,-61 220 677,-54 341 745,102-485-1032,3 1 0,0 162 1,13-243-512,0-14-859</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22.455"/>
    </inkml:context>
    <inkml:brush xml:id="br0">
      <inkml:brushProperty name="width" value="0.05" units="cm"/>
      <inkml:brushProperty name="height" value="0.05" units="cm"/>
      <inkml:brushProperty name="color" value="#FF0066"/>
    </inkml:brush>
  </inkml:definitions>
  <inkml:trace contextRef="#ctx0" brushRef="#br0">45 123 6777,'-37'31'2785,"37"-31"-2656,-1 0-1,1 0 1,0 0 0,-1 1 0,1-1-1,0 0 1,0 0 0,-1 0-1,1 0 1,0 1 0,0-1-1,-1 0 1,1 0 0,0 1-1,0-1 1,0 0 0,-1 0 0,1 1-1,0-1 1,0 0 0,0 1-1,0-1 1,0 0 0,0 0-1,0 1 1,0-1 0,0 0-1,0 1 1,0-1 0,0 0 0,0 1-1,0-1 1,0 0 0,0 1-1,0-1 1,0 0 0,0 0-1,0 1 1,0-1 0,0 0 0,0 1-1,1-1 1,-1 0 0,0 0-1,0 1 1,0-1 0,1 0-1,-1 0 1,0 1 0,5 6 1282,65 164 628,-61-148-1814,3-2-121,-10-19-94,0 0 0,-1 0 0,1 1 0,-1-1 0,1 0 0,-1 1 0,0-1 0,0 1 0,0-1 0,-1 1 0,1-1 0,-1 1 0,1 4 0,-1-6-8,-1-1-1,1 1 1,-1-1-1,1 1 1,-1-1-1,0 0 1,1 1-1,-1-1 1,1 0-1,-1 1 1,0-1-1,1 0 0,-1 0 1,0 0-1,0 1 1,1-1-1,-1 0 1,0 0-1,1 0 1,-1 0-1,0 0 1,0 0-1,1-1 1,-1 1-1,0 0 1,1 0-1,-1 0 1,0-1-1,1 1 1,-1 0-1,0-1 1,1 1-1,-1 0 0,1-1 1,-1 1-1,0-2 1,-12-16-110,1-1 0,0-1-1,2 0 1,0 0 0,2-1 0,0 0 0,1-1 0,-5-28-1,12 49 110,0 1 0,0-1-1,0 1 1,0-1-1,0 1 1,0 0 0,0-1-1,0 1 1,0-1-1,0 1 1,0-1 0,0 1-1,0-1 1,0 1-1,0-1 1,1 1 0,-1 0-1,0-1 1,0 1-1,1-1 1,-1 1 0,0 0-1,0-1 1,1 1-1,-1 0 1,0-1 0,1 1-1,-1 0 1,1-1-1,-1 1 1,0 0 0,1 0-1,-1 0 1,1-1 0,-1 1-1,0 0 1,1 0-1,-1 0 1,1 0 0,-1 0-1,1 0 1,-1 0-1,1 0 1,-1 0 0,1 0-1,-1 0 1,1 0-1,30 7 228,-18-4-83,-8-2-86,0-1 0,-1 1 0,1-1 0,0-1 0,0 1 0,0-1 0,0 0 0,-1 0 0,1 0 0,0 0 0,-1-1 0,1 0 0,-1 0 0,0 0 0,6-4 0,-7 4-43,0-1 0,0 1 0,-1-1 0,1 1 0,-1-1 0,1 0 0,-1 0 0,0 0 0,0 0 0,-1 0 0,1-1 0,-1 1 0,1 0 0,-1-1 0,0 1 0,0-1 0,-1 0 0,1 1 0,-1-1 0,0 1 0,0-6 0,-1-4 39,-1 1 0,-1 0 0,0-1 1,-8-19-1,1 3 195,9 28-227,1 1 1,0 0 0,0 0 0,0 0 0,0-1 0,0 1 0,0 0 0,0 0 0,0 0 0,0-1-1,0 1 1,0 0 0,0 0 0,0-1 0,0 1 0,0 0 0,0 0 0,0 0 0,0-1-1,0 1 1,0 0 0,0 0 0,0-1 0,0 1 0,0 0 0,0 0 0,1 0 0,-1-1 0,0 1-1,0 0 1,0 0 0,0 0 0,0 0 0,1 0 0,-1-1 0,0 1 0,0 0 0,0 0 0,1 0-1,-1 0 1,0 0 0,1 0 0,12 2 861,20 15-302,-19-9-513,-1 1 1,0 0 0,-1 1-1,0 1 1,15 16 0,-22-20-160,15 18 346,-19-24-317,-1 0 1,1-1-1,-1 1 1,1 0-1,-1-1 0,1 1 1,0 0-1,-1-1 1,1 1-1,0-1 1,0 1-1,-1-1 1,1 0-1,0 1 1,0-1-1,0 0 0,-1 1 1,1-1-1,0 0 1,0 0-1,0 0 1,0 0-1,0 0 1,0 0-1,1 0 1,-2 0-30,3-3-1484,-2-4-2588,-1-9 2963</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22.847"/>
    </inkml:context>
    <inkml:brush xml:id="br0">
      <inkml:brushProperty name="width" value="0.05" units="cm"/>
      <inkml:brushProperty name="height" value="0.05" units="cm"/>
      <inkml:brushProperty name="color" value="#FF0066"/>
    </inkml:brush>
  </inkml:definitions>
  <inkml:trace contextRef="#ctx0" brushRef="#br0">0 0 7170,'5'14'3784,"1"4"-1087,7 5-681,4 3-215,5 2-457,-3-1-272,4 0-464,-1 3-224,-5-5-232,1 2-71,-6-8-146,-2-6-183,-4-5-528,0-4-648,-1-4-560,-5-3-225,0 2 1305</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23.268"/>
    </inkml:context>
    <inkml:brush xml:id="br0">
      <inkml:brushProperty name="width" value="0.05" units="cm"/>
      <inkml:brushProperty name="height" value="0.05" units="cm"/>
      <inkml:brushProperty name="color" value="#FF0066"/>
    </inkml:brush>
  </inkml:definitions>
  <inkml:trace contextRef="#ctx0" brushRef="#br0">38 478 6641,'-33'-75'2746,"32"73"-2619,1 1-1,-1-1 1,0 1-1,1-1 1,-1 1-1,1-1 1,0 1-1,0-1 1,-1 0-1,1 1 1,0-1-1,0 1 1,1-1-1,-1-2 1,11-5 672,-6 6-386,8-6 306,-1-2-1,0 0 0,-1 0 0,0-1 0,16-23 0,-24 31-684,0-1-1,0 0 1,0 0-1,0-1 0,-1 1 1,0 0-1,0-1 1,0 1-1,-1-1 0,0 0 1,0 1-1,0-1 1,-1 0-1,0 0 0,0 0 1,0 0-1,-1 1 1,0-1-1,-2-6 0,3 11-28,0 1 1,0-1-1,0 1 0,0-1 0,0 1 0,0-1 0,0 1 0,0-1 0,0 1 0,0 0 0,0-1 0,-1 1 1,1-1-1,0 1 0,0 0 0,-1-1 0,1 1 0,0-1 0,-1 1 0,1 0 0,0 0 0,-1-1 0,1 1 1,0 0-1,-1-1 0,1 1 0,-1 0 0,1 0 0,0 0 0,-1 0 0,1-1 0,-1 1 0,1 0 0,-1 0 0,1 0 1,-1 0-1,1 0 0,0 0 0,-1 0 0,1 0 0,-1 0 0,1 0 0,-1 0 0,1 1 0,-1-1 0,1 0 1,0 0-1,-1 0 0,0 1 39,0 1 1,0-1 0,0 0 0,0 0-1,0 0 1,0 1 0,0-1 0,0 0-1,1 1 1,-1-1 0,1 0-1,-1 1 1,1-1 0,-1 3 0,1 3 169,-1 0 1,2 1 0,-1-1 0,1 1 0,0-1 0,0 0 0,1 0 0,0 0 0,0 1-1,1-2 1,-1 1 0,8 11 0,-5-8-41,2 1 0,0-1 0,0-1 0,0 1 0,1-1 0,1-1 0,10 10-1,-17-17-199,0 1 0,-1-1 0,1 0-1,0 0 1,0 1 0,0-1 0,0-1-1,0 1 1,0 0 0,0 0 0,0-1 0,1 1-1,-1-1 1,0 0 0,0 0 0,0 1-1,1-2 1,-1 1 0,0 0 0,0 0-1,0-1 1,0 1 0,1-1 0,-1 1-1,0-1 1,2-1 0,1-1-417,-1 0 0,0 0 0,0-1 0,0 1 1,0-1-1,-1 0 0,1 0 0,-1 0 0,0-1 0,2-4 1,8-15-747</inkml:trace>
  <inkml:trace contextRef="#ctx0" brushRef="#br0" timeOffset="1">288 1 9410,'-13'36'4609,"4"3"-2080,9-2-225,0-2-488,9-5-583,5-5-305,7-6-472,4-8-192,10-8-176,-6-6-24,1-5-208,1-5-368,-1-4-672,7 4-1017,-9-1 1361</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23.653"/>
    </inkml:context>
    <inkml:brush xml:id="br0">
      <inkml:brushProperty name="width" value="0.05" units="cm"/>
      <inkml:brushProperty name="height" value="0.05" units="cm"/>
      <inkml:brushProperty name="color" value="#FF0066"/>
    </inkml:brush>
  </inkml:definitions>
  <inkml:trace contextRef="#ctx0" brushRef="#br0">4 1 7154,'0'0'244,"0"0"1,-1 1 0,1-1 0,0 0 0,-1 1-1,1-1 1,0 0 0,0 1 0,-1-1 0,1 0-1,0 1 1,0-1 0,0 1 0,0-1 0,0 1-1,0-1 1,0 1 0,-1-1 0,1 0 0,0 1-1,0-1 1,1 1 0,-1-1 0,0 1 0,0-1-1,0 0 1,0 1 0,0-1 0,0 1 0,1 0-1,5 22 1127,-5-17-508,12 36 1892,24 60 1,29 35-1291,-55-123-1655,-11-13 166,0-1 0,1 0-1,-1 0 1,0 0 0,0 0 0,0 0 0,0 0-1,1 0 1,-1 0 0,0 0 0,0 0 0,0-1-1,1 1 1,-1 0 0,0 0 0,0 0 0,0 0 0,0 0-1,0 0 1,1 0 0,-1 0 0,0 0 0,0 0-1,0-1 1,0 1 0,0 0 0,1 0 0,-1 0-1,0 0 1,0 0 0,0-1 0,0 1 0,0 0-1,0 0 1,0 0 0,0 0 0,0-1 0,0 1 0,0 0-1,0 0 1,0 0 0,0-1 0,0 1 0,0 0-1,1-35-2960,-1 24 2193,1-28-1536,4-10 1059</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24.081"/>
    </inkml:context>
    <inkml:brush xml:id="br0">
      <inkml:brushProperty name="width" value="0.05" units="cm"/>
      <inkml:brushProperty name="height" value="0.05" units="cm"/>
      <inkml:brushProperty name="color" value="#FF0066"/>
    </inkml:brush>
  </inkml:definitions>
  <inkml:trace contextRef="#ctx0" brushRef="#br0">1 0 9154,'4'3'1050,"0"-1"1,0 0-1,0 1 1,0 0-1,0 0 0,5 5 1,17 26 2885,-14-12-2567,14 38 0,-11-25-165,64 150-72,-77-174-2569,-8-11-634,-16-14-1680,17 11 3319,-18-15-870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03.651"/>
    </inkml:context>
    <inkml:brush xml:id="br0">
      <inkml:brushProperty name="width" value="0.05" units="cm"/>
      <inkml:brushProperty name="height" value="0.05" units="cm"/>
      <inkml:brushProperty name="color" value="#FF0066"/>
    </inkml:brush>
  </inkml:definitions>
  <inkml:trace contextRef="#ctx0" brushRef="#br0">1 48 7850,'2'8'7490,"-2"-7"-7293,0-1 0,1 0 1,-1 0-1,0 0 0,0 0 0,1 0 0,-1 0 0,0 0 0,1 0 0,15 5 1672,-15-4-1853,16 2 568,-1 0 0,0 0 0,1-2 0,0 0 0,-1-1 0,33-4 0,106-27 2729,-61 11-2195,-62 14-844,-15 2-167,-1 0 0,0 2 0,1 0 1,31 1-1,-47 1-154,0 0 0,-1 0 0,1 0 0,0 0-1,0 0 1,0 1 0,-1-1 0,1 0 0,0 0 0,0 1 0,-1-1 0,1 0 0,0 1 0,-1-1 0,1 0 0,0 1 0,-1-1 0,1 1 0,0 0 0,-1-1 0,1 1-1,-1-1 1,1 1 0,-1 0 0,0-1 0,1 1 0,-1 0 0,1 0 0,-1-1 0,0 1 0,0 0 0,0 0 0,1-1 0,-1 3 0,1 1-1267,7-6 475</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24.456"/>
    </inkml:context>
    <inkml:brush xml:id="br0">
      <inkml:brushProperty name="width" value="0.05" units="cm"/>
      <inkml:brushProperty name="height" value="0.05" units="cm"/>
      <inkml:brushProperty name="color" value="#FF0066"/>
    </inkml:brush>
  </inkml:definitions>
  <inkml:trace contextRef="#ctx0" brushRef="#br0">3 449 9994,'-1'0'254,"1"1"-1,0 0 1,0 0-1,-1 0 1,1-1 0,0 1-1,0 0 1,0 0-1,0 0 1,0 0-1,0-1 1,0 1 0,0 0-1,0 0 1,1 0-1,-1-1 1,0 1-1,1 1 1,0-2-131,-1 0 0,1 1-1,0-1 1,-1 0 0,1 0 0,0 1 0,-1-1-1,1 0 1,0 0 0,0 0 0,-1 0 0,1 0-1,0 0 1,-1 0 0,1-1 0,0 1 0,-1 0-1,1 0 1,0 0 0,0-1 0,-1 1 0,1 0-1,-1-1 1,1 1 0,0-1 0,-1 1 0,1 0-1,0-2 1,19-11 1030,-1-1 0,-1-1 0,31-31-1,45-63 1003,-52 59-1239,-34 41-773,87-97 1110,-78 90-1182,0 1 1,1 0 0,0 1 0,23-12 0,-12 14-285,-28 12 160,-1 0 1,1 0-1,-1 0 0,1 0 0,-1 0 0,1 0 0,-1 0 0,1 0 0,-1 0 0,1 0 0,-1 0 0,1 0 0,-1 0 0,0 0 0,1 1 1,-1-1-1,1 0 0,-1 0 0,1 0 0,-1 1 0,1-1 0,-1 0 0,0 1 0,1-1 0,-1 0 0,0 1 0,1-1 0,-1 0 0,0 1 0,1-1 1,-1 1-1,0-1 0,0 1 0,0-1 0,1 1 0,-1-1 0,0 0 0,0 1 0,0-1 0,0 1 0,0-1 0,0 1 0,0-1 0,0 1 1,0-1-1,0 1 0,0-1 0,0 1 0,0-1 0,0 1 0,-1-1 0,1 1 0,0-1 0,0 1 0,-1 0 0,-2 6-934,0 1 0,0-1 0,-1 1 0,-4 6 0,6-11 736,-17 30-1256</inkml:trace>
  <inkml:trace contextRef="#ctx0" brushRef="#br0" timeOffset="1">186 755 12043,'-3'7'5129,"20"-7"-2513,7-14-407,17-18-321,5-14-23,17-16-241,8-7-264,1-1-568,2 9-200,-22 8-456,-4 9-392,-10 8-1408,-10 6 1160</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28.072"/>
    </inkml:context>
    <inkml:brush xml:id="br0">
      <inkml:brushProperty name="width" value="0.05" units="cm"/>
      <inkml:brushProperty name="height" value="0.05" units="cm"/>
      <inkml:brushProperty name="color" value="#FF0066"/>
    </inkml:brush>
  </inkml:definitions>
  <inkml:trace contextRef="#ctx0" brushRef="#br0">82 1 8074,'-75'27'3520,"69"-27"-1855,6 6-409,5-1-624,6-4-224,24-12-328</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29.579"/>
    </inkml:context>
    <inkml:brush xml:id="br0">
      <inkml:brushProperty name="width" value="0.05" units="cm"/>
      <inkml:brushProperty name="height" value="0.05" units="cm"/>
      <inkml:brushProperty name="color" value="#FF0066"/>
    </inkml:brush>
  </inkml:definitions>
  <inkml:trace contextRef="#ctx0" brushRef="#br0">27 1 11602,'-27'42'4057,"30"-43"-3633,10 1-496,33 6 56</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32.108"/>
    </inkml:context>
    <inkml:brush xml:id="br0">
      <inkml:brushProperty name="width" value="0.05" units="cm"/>
      <inkml:brushProperty name="height" value="0.05" units="cm"/>
      <inkml:brushProperty name="color" value="#FF0066"/>
    </inkml:brush>
  </inkml:definitions>
  <inkml:trace contextRef="#ctx0" brushRef="#br0">71 276 5377,'-38'31'2261,"37"-30"-1951,-1 0 1,1 0-1,0-1 1,-1 1-1,1-1 1,0 1-1,-1-1 1,1 0-1,-1 1 1,1-1 0,0 0-1,-1 0 1,1 0-1,-1 0 1,1 0-1,-3 0 1,4 0-195,0 0 0,0 0 0,-1 0 0,1 0 0,0 0 0,-1 0 0,1-1 0,0 1 0,0 0 0,-1 0 0,1 0 0,0 0 0,0 0 0,-1 0 0,1 0 0,0-1 0,0 1 0,-1 0 0,1 0 0,0 0 0,0-1 0,0 1 0,0 0 0,-1 0 0,1 0 0,0-1 0,0 1 0,0 0 0,0 0 0,0-1 0,0 1 0,0 0 0,-1 0 0,1-1 0,0 1 0,0 0 0,0-1 0,0 1 0,0 0 0,0 0 0,0-1 0,0 1 0,1 0 0,-1-1 0,0 1 0,0 0 0,0 0 0,0-1 0,0 1 0,0 0 0,0 0 1,1 0-1,-1-1 0,0 1 0,0 0 0,0 0 0,1-1 0,-1 1 0,0 0 0,0 0 0,0 0 0,1 0 0,-1 0 0,0-1 0,1 1 0,54-46 1002,51-38 567,-48 39-1079,-37 28-719,1 0 0,0 1 0,2 1 0,-1 2 0,37-16 0,-45 22-1797,-4-3 719</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32.767"/>
    </inkml:context>
    <inkml:brush xml:id="br0">
      <inkml:brushProperty name="width" value="0.05" units="cm"/>
      <inkml:brushProperty name="height" value="0.05" units="cm"/>
      <inkml:brushProperty name="color" value="#FF0066"/>
    </inkml:brush>
  </inkml:definitions>
  <inkml:trace contextRef="#ctx0" brushRef="#br0">0 1 8402,'4'5'7224,"1"6"-3848,7 17-2220,6-2-703,-9-13-168,0-1 0,-1 1-1,11 23 1,2 6 97,2-1 0,2-1 0,41 49-1,-58-77-416,-8-12-14,0 0-1,0 0 0,0-1 1,0 1-1,0 0 0,0 0 1,0 0-1,0 0 0,0 0 1,0 0-1,0 0 0,0 0 1,0 0-1,0 0 0,0 0 1,0-1-1,0 1 0,0 0 1,1 0-1,-1 0 0,0 0 1,0 0-1,0 0 0,0 0 1,0 0-1,0 0 0,0 0 1,0 0-1,0 0 0,0 0 1,0 0-1,0 0 0,0 0 1,0-1-1,0 1 0,1 0 1,-1 0-1,0 0 0,0 0 1,0 0-1,-5-17-2250,-12-24-3970,0 15 3996</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33.180"/>
    </inkml:context>
    <inkml:brush xml:id="br0">
      <inkml:brushProperty name="width" value="0.05" units="cm"/>
      <inkml:brushProperty name="height" value="0.05" units="cm"/>
      <inkml:brushProperty name="color" value="#FF0066"/>
    </inkml:brush>
  </inkml:definitions>
  <inkml:trace contextRef="#ctx0" brushRef="#br0">1 110 8162,'0'-1'266,"0"0"1,0 1-1,0-1 0,0 0 1,1 1-1,-1-1 1,0 0-1,0 1 1,1-1-1,-1 1 1,1-1-1,-1 0 0,0 1 1,1-1-1,-1 1 1,1-1-1,-1 1 1,1-1-1,-1 1 1,1 0-1,0-1 0,-1 1 1,1 0-1,0-1 1,22-11 598,-17 9-21,27-15 631,-18 8-1058,1 1-1,0 1 1,0 1 0,1 0 0,0 1-1,0 1 1,21-4 0,-36 9-404,-1-1 1,1 1-1,0 0 1,-1 0 0,1 0-1,-1 0 1,1 0-1,0 0 1,-1 1 0,1-1-1,-1 0 1,1 1-1,0-1 1,-1 1 0,0 0-1,1-1 1,-1 1-1,1 0 1,-1 0 0,0 0-1,2 1 1,-2 0-6,0-1 0,0 1 1,-1-1-1,1 1 1,-1-1-1,1 1 0,-1-1 1,0 1-1,0-1 1,1 1-1,-1-1 0,0 1 1,0 0-1,0-1 0,-1 1 1,1-1-1,-1 3 1,-1 3 10,0 1 1,-1-2 0,0 1 0,0 0 0,-1 0 0,1-1 0,-9 10 0,-25 21 68,35-35-303,-1 0 1,0 0-1,0 0 1,0-1-1,0 1 1,0-1-1,-1 1 1,1-1-1,0 0 1,0 0-1,-1-1 1,-5 1-1</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33.891"/>
    </inkml:context>
    <inkml:brush xml:id="br0">
      <inkml:brushProperty name="width" value="0.05" units="cm"/>
      <inkml:brushProperty name="height" value="0.05" units="cm"/>
      <inkml:brushProperty name="color" value="#FF0066"/>
    </inkml:brush>
  </inkml:definitions>
  <inkml:trace contextRef="#ctx0" brushRef="#br0">1 264 8090,'5'-4'6382,"11"-14"-4655,-10 11-714,8-7 163,-2 0-1,16-23 1,-25 32-1122,0 1 0,0-1-1,-1 1 1,1-1 0,-1 0-1,-1 0 1,1 0 0,-1 0-1,1 0 1,-2-1 0,1 1 0,0 0-1,-1 0 1,0-7 0,-1 11-52,1 0 0,0 0 0,0 0 0,0 0 0,0 0 0,-1 0 0,1 0 0,0 0 0,-1 0 0,1 0 0,-1 0 0,1 0 0,-1 0 0,0 0 0,1 1 0,-2-3 0,1 3-2,1 0-1,-1 0 1,1 0-1,-1-1 1,1 1 0,-1 0-1,1 0 1,-1 0-1,1 0 1,-1 0 0,1 0-1,-1 0 1,1 0-1,-1 0 1,1 0 0,-1 1-1,1-1 1,-1 0-1,1 0 1,-1 0-1,1 1 1,-1-1 0,1 0-1,-1 1 1,-2 1-5,0 0 1,1 1-1,-1 0 0,1-1 1,-1 1-1,1 0 0,0 0 1,-2 4-1,-4 8 12,2 0 0,0 0 0,1 1 0,0 0 0,1-1 0,1 2 0,1-1 0,-1 17 0,2-31 1,1 0 0,0 0 0,0 0 0,0 0 0,0 0 0,0 0-1,1 0 1,-1 0 0,1 0 0,-1 0 0,1 0 0,-1 0 0,1 0 0,0-1 0,0 1 0,0 0 0,0 0 0,0-1 0,1 1-1,-1-1 1,0 1 0,1-1 0,-1 1 0,1-1 0,-1 0 0,1 0 0,0 0 0,0 0 0,-1 0 0,1 0 0,0 0 0,0-1 0,0 1-1,0 0 1,0-1 0,0 0 0,0 1 0,0-1 0,0 0 0,0 0 0,0 0 0,0-1 0,2 1 0,6-1-20,-1-1 1,0 1 0,0-2-1,0 1 1,0-1 0,0 0-1,0-1 1,9-6 0,-6 2-523,-1 0 0,0-1 1,-1 0-1,1 0 1,-2-2-1,0 1 0,0-1 1,-1 0-1,0-1 1,-1 0-1,0 0 0,-1-1 1,0 1-1,-1-1 0,5-24 1,-6 34 434,1 12 423,8 28 1062,2 6 301,-5-25-674,0 0 1,26 32-1,-30-43-792,0 0 0,0 0 0,1-1 0,0 0 0,0 0 0,1 0 0,-1-1 0,18 8 0,-25-13-215,0 1 1,1-1 0,-1 0-1,0 0 1,1 1-1,-1-1 1,0 0-1,1 0 1,-1 0-1,1 0 1,-1 1-1,0-1 1,1 0 0,-1 0-1,1 0 1,-1 0-1,1 0 1,-1 0-1,1 0 1,-1 0-1,0 0 1,1 0-1,-1 0 1,1 0-1,-1-1 1,1 1 0,-1 0-1,0 0 1,1 0-1,-1-1 1,0 1-1,1 0 1,-1 0-1,0-1 1,1 1-1,-1 0 1,0-1 0,1 0-1,-5-18 104,-20-21-64,15 27-64,0-1-1,1 1 1,0-1 0,1 0 0,1-1 0,0 0-1,1 0 1,1 0 0,0-1 0,1 1 0,1-1-1,0 0 1,1-18 0,1 32 18,0 1-1,0 0 1,0-1 0,1 1-1,-1-1 1,0 1-1,1-1 1,-1 1 0,1-1-1,-1 1 1,1 0 0,-1-1-1,1 1 1,0 0 0,0 0-1,0-1 1,0 1-1,0 0 1,0 0 0,0 0-1,0 0 1,0 0 0,1 1-1,-1-1 1,0 0 0,0 0-1,1 1 1,-1-1-1,1 1 1,-1-1 0,0 1-1,1 0 1,-1-1 0,1 1-1,-1 0 1,1 0 0,-1 0-1,1 0 1,-1 0-1,3 1 1,-1-1 19,-1 1 0,1-1 1,-1 1-1,1 0 0,-1 0 0,1 0 0,-1 0 0,1 0 0,-1 1 1,0-1-1,0 1 0,1-1 0,-1 1 0,0 0 0,-1 0 0,1 0 1,0 0-1,0 0 0,-1 0 0,1 0 0,-1 0 0,2 5 0,-2-3 11,0 0 0,-1-1 0,1 1 0,-1 0 0,0 0 1,0 0-1,0 0 0,-1 0 0,1 0 0,-1 0 0,0-1 0,0 1 0,0 0 0,-1-1 0,1 1 0,-1 0 0,0-1 0,0 0 0,-4 7 0,2-6-60,1 0 0,-1 0 1,0 0-1,0 0 0,0-1 0,0 1 1,-1-1-1,0 0 0,1-1 0,-1 1 1,0-1-1,0 0 0,-9 3 0,12-5-65,1 0 0,0 1 0,0-1 0,0 0 0,0 0 0,-1 0 0,1-1 0,0 1 0,0 0 0,0 0 0,-1 0 0,1-1 0,0 1 0,0-1 0,0 1 0,0-1 0,0 1 0,0-1 0,0 0 0,0 0 0,0 1 0,0-1 0,0 0 0,1 0 0,-1 0 0,0 0 0,0-1 0,-1-1-247,0 0 0,1-1 0,-1 1 0,1 0 0,0-1 0,0 1 0,0 0 0,0-6 0,1-23-764</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34.316"/>
    </inkml:context>
    <inkml:brush xml:id="br0">
      <inkml:brushProperty name="width" value="0.05" units="cm"/>
      <inkml:brushProperty name="height" value="0.05" units="cm"/>
      <inkml:brushProperty name="color" value="#FF0066"/>
    </inkml:brush>
  </inkml:definitions>
  <inkml:trace contextRef="#ctx0" brushRef="#br0">0 1 6417,'19'23'5064,"53"66"4109,-52-66-8676,2 0 1,1-1-1,34 25 1,-37-28-870,-20-18 251,0-1 1,0 1-1,1 0 1,-1-1-1,0 1 0,0 0 1,1-1-1,-1 1 1,0 0-1,0-1 1,0 1-1,0 0 0,0 0 1,0-1-1,0 1 1,0 0-1,-1-1 1,1 1-1,0 0 0,0-1 1,0 1-1,-1 0 1,1-1-1,0 1 1,-1-1-1,1 1 0,-1-1 1,1 1-1,-1-1 1,1 1-1,-1-1 1,1 1-1,-1-1 0,0 1 1,-1 1 1435,2-3-822</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34.749"/>
    </inkml:context>
    <inkml:brush xml:id="br0">
      <inkml:brushProperty name="width" value="0.05" units="cm"/>
      <inkml:brushProperty name="height" value="0.05" units="cm"/>
      <inkml:brushProperty name="color" value="#FF0066"/>
    </inkml:brush>
  </inkml:definitions>
  <inkml:trace contextRef="#ctx0" brushRef="#br0">0 247 7178,'1'-2'273,"-1"0"0,1-1 1,-1 1-1,1 0 1,0-1-1,0 1 1,0 0-1,0 0 1,0-1-1,1 1 1,-1 0-1,1 0 1,-1 1-1,1-1 1,0 0-1,2-2 1,2 2 359,-1-1 0,1 1 1,-1 1-1,1-1 0,0 1 0,6-2 1,-5 2-293,3-1 97,0 1 0,0 0 0,0 0 0,0 1 0,1 0 0,-1 1 1,0 0-1,15 4 0,-20-4-358,0 0 1,-1 1-1,1 0 1,0 0-1,-1 0 0,1 1 1,-1 0-1,0 0 1,0 0-1,0 0 1,0 0-1,0 1 1,-1 0-1,0 0 0,0 0 1,0 0-1,0 0 1,0 1-1,1 4 1,2 7-28,-6-13-98,1 0 0,-1 0 0,1-1 0,0 1 1,0 0-1,0 0 0,0-1 0,1 1 1,-1-1-1,1 1 0,0-1 0,-1 0 0,1 1 1,3 2-1,-4-5-13,-1 0 1,0 0-1,0 0 0,0 0 1,0 0-1,0 0 1,0 0-1,1 0 0,-1 0 1,0 0-1,0 0 1,0 0-1,0 0 0,0 0 1,0 0-1,1 0 1,-1 0-1,0 0 0,0 0 1,0 0-1,0 0 0,0 0 1,0 0-1,1-1 1,-1 1-1,0 0 0,0 0 1,0 0-1,0 0 1,0 0-1,0 0 0,0 0 1,0 0-1,0-1 1,0 1-1,0 0 0,1 0 1,-1 0-1,0 0 0,0 0 1,0 0-1,0-1 1,0 1-1,0 0 0,0 0 1,0 0-1,0 0 1,0 0-1,0 0 0,0-1 1,0 1-1,0 0 1,0 0-1,0 0 0,-1 0 1,1 0-1,0 0 0,0-1 1</inkml:trace>
  <inkml:trace contextRef="#ctx0" brushRef="#br0" timeOffset="1">207 1 8650,'-4'1'3024,"7"3"-2799,8-1-113,0-2-657,11-1-895,7 3 944</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35.242"/>
    </inkml:context>
    <inkml:brush xml:id="br0">
      <inkml:brushProperty name="width" value="0.05" units="cm"/>
      <inkml:brushProperty name="height" value="0.05" units="cm"/>
      <inkml:brushProperty name="color" value="#FF0066"/>
    </inkml:brush>
  </inkml:definitions>
  <inkml:trace contextRef="#ctx0" brushRef="#br0">22 143 9026,'11'1'832,"20"6"991,-31-7-1781,0 0 0,1 1 0,-1-1-1,0 0 1,1 0 0,-1 0-1,0 0 1,1 0 0,-1 0 0,0 1-1,1-1 1,-1 0 0,0 0-1,0 1 1,1-1 0,-1 0 0,0 0-1,0 1 1,0-1 0,1 0-1,-1 0 1,0 1 0,0-1 0,0 0-1,0 1 1,0-1 0,0 0 0,0 1-1,1-1 1,-1 0 0,0 1-1,0-1 1,0 0 0,0 1 0,0-1-1,-1 0 1,1 1 0,0-1-1,0 0 1,0 1 0,0-1 0,0 0-1,0 1 1,0-1 0,-1 0-1,1 0 1,0 1 0,0-1 0,0 0-1,-1 0 1,1 1 0,0-1 0,0 0-1,-1 0 1,1 0 0,0 1-1,0-1 1,-1 0 0,1 0 0,0 0-1,-1 0 1,0 1 0,-4 3 296,1 0 1,-1 1 0,1 0 0,0 0-1,0 0 1,0 0 0,0 1-1,1-1 1,0 1 0,0 0 0,-2 9-1,1-2-116,0 1-1,2-1 0,0 1 0,-1 18 0,3-31-217,0 0 0,-1 0 0,1 0-1,0 1 1,0-1 0,0 0 0,0 0 0,1 0 0,-1 0-1,0 0 1,0 0 0,1 0 0,-1 0 0,1 0 0,-1 0-1,0 0 1,1 0 0,0 0 0,-1 0 0,2 1 0,-1-2-2,-1 0 0,1 0 1,0 1-1,0-1 1,-1 0-1,1 0 1,0 0-1,-1 0 1,1 0-1,0 0 0,0 0 1,-1 0-1,1 0 1,0 0-1,0 0 1,-1-1-1,1 1 0,0 0 1,-1 0-1,1-1 1,1 0-1,2-2 9,1 1-1,-1-2 1,0 1 0,0 0-1,0-1 1,5-7-1,-1-1-3,-1 0-1,-1 0 1,0-1-1,0 0 1,-2 0-1,1 0 1,-2-1-1,0 0 1,0 1 0,-1-1-1,-1 0 1,0 0-1,-1 0 1,-1-1-1,0 2 1,-1-1-1,0 0 1,-1 0-1,-8-22 1,10 33-7,-1 1 1,1 0-1,0 0 1,-1 0-1,1 0 1,-1 0-1,0 0 0,0 0 1,-2-1-1,-5 1 12,5 16 28,4-4 24,1-1 0,0 1 0,1-1 0,0 1 0,1-1 0,0 0 0,0 0 0,1 0 0,0 0 0,1-1 0,0 1 0,0-1 0,10 10 0,5 8 431,3-1 0,39 35-1,-50-49-305,0-1-1,0-1 1,0 0-1,2-1 1,24 12-1,-34-18-147,0 0 0,0-1 0,0 0-1,0 0 1,0 0 0,0 0 0,0-1-1,0 0 1,0 1 0,0-2 0,1 1-1,-1 0 1,0-1 0,0 0 0,0 0-1,0 0 1,0 0 0,0-1 0,0 1-1,0-1 1,-1 0 0,1 0 0,-1-1-1,1 1 1,-1-1 0,5-4 0,2-3-2,0-1 1,-1 0-1,-1-1 1,0 0 0,11-21-1,-17 29-36,0 1 0,0-2 0,0 1 0,-1 0 0,0 0 0,0 0-1,0-1 1,0 1 0,0-1 0,-1 1 0,0-1 0,0 1 0,0 0 0,-1-1 0,1 1-1,-1-1 1,0 1 0,0 0 0,-1-1 0,1 1 0,-1 0 0,-3-5 0,5 8-3,-1 0 1,1 0-1,-1 1 0,1-1 1,-1 0-1,0 0 1,1 0-1,-1 1 1,0-1-1,0 0 1,0 1-1,0-1 1,1 1-1,-1-1 1,0 1-1,0-1 0,0 1 1,0 0-1,0-1 1,0 1-1,0 0 1,0 0-1,0 0 1,0 0-1,0 0 1,0 0-1,-1 0 1,1 0-1,0 0 0,-1 1 1,1-1-2,0 1 1,0 0 0,0-1-1,0 1 1,0 0-1,1 0 1,-1 0-1,0 0 1,0 0-1,1 0 1,-1 0-1,1 0 1,-1 0-1,1 0 1,-1 0 0,1 0-1,-1 0 1,1 1-1,0-1 1,0 0-1,0 0 1,0 0-1,0 1 1,0-1-1,0 0 1,0 0-1,0 2 1,1 9 38,1 1-1,0 0 1,1-1 0,0 1 0,1-1-1,0 0 1,1 0 0,13 22 0,-15-29 21,1 0-1,0-1 1,-1 1 0,2-1 0,-1 1 0,0-1-1,1-1 1,0 1 0,0-1 0,0 1 0,0-2 0,1 1-1,-1 0 1,1-1 0,0 0 0,0 0 0,-1-1-1,1 0 1,0 0 0,0 0 0,8 0 0,-7-2-24,0 1-1,0-1 1,0-1 0,0 1 0,0-1 0,0 0 0,-1 0 0,1-1 0,-1 0 0,0 0 0,1-1 0,-2 0-1,1 0 1,0 0 0,-1-1 0,0 1 0,8-9 0,-2-1-283,1-1 0,-2 1 0,0-2 0,-1 1 0,13-29-1,-8 1-327</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06.010"/>
    </inkml:context>
    <inkml:brush xml:id="br0">
      <inkml:brushProperty name="width" value="0.05" units="cm"/>
      <inkml:brushProperty name="height" value="0.05" units="cm"/>
      <inkml:brushProperty name="color" value="#FF0066"/>
    </inkml:brush>
  </inkml:definitions>
  <inkml:trace contextRef="#ctx0" brushRef="#br0">668 893 4457,'-31'62'2186,"30"-62"-2113,1 1 0,0-1 0,-1 1 0,1 0 0,0-1 0,0 1 0,0 0 0,-1-1 0,1 1 0,0 0 0,0-1 0,0 1 0,0 0 0,0-1 1,1 1-1,-1 0 0,0-1 0,0 1 0,0 0 0,0-1 0,1 1 0,-1 0 0,0-1 0,1 1 0,-1-1 0,0 1 0,1-1 0,-1 1 0,1 0 0,-1-1 0,1 0 0,-1 1 0,1-1 1,-1 1-1,1-1 0,0 0 0,-1 1 0,1-1 0,-1 0 0,1 1 0,0-1 0,-1 0 0,2 0 0,29 3 819,-28-3-587,10 0 83,-1-1-1,0 0 1,1-1-1,-1-1 1,0 0 0,21-8-1,71-36 1529,-62 27-1353,32-11 22,-46 21-353,-1-1 1,41-24-1,-62 30-76,0 0 1,0 0-1,0 0 1,-1 0 0,0-1-1,0 0 1,6-10-1,26-53 862,-19 35-836,-12 23-163,-2 0-1,1 0 0,-2-1 1,1 1-1,-2-1 0,1 0 1,-2 0-1,1 0 0,-2 0 1,0 0-1,0 0 0,-1 0 1,0 0-1,-1 0 0,-1 1 1,-3-13-1,-7-14 127,-1 1 0,-1 1 0,-32-53 0,37 75-116,1 0-1,-2 0 1,0 1-1,0 0 1,-21-17-1,-71-49 216,90 71-200,0 0 0,-1 1 0,0 0 0,0 1-1,-1 0 1,1 2 0,-1-1 0,0 2 0,-1 0 0,1 1 0,0 0-1,-1 2 1,1-1 0,-1 2 0,1 0 0,-18 4 0,-83 7 32,-78 13-68,165-20-11,0 2 0,0 1 0,1 1 0,-38 18 0,55-20-1,0-1 1,0 1-1,0 1 0,1 0 1,0 0-1,1 1 0,0 0 1,-15 20-1,13-12-4,0 0 0,1 0 0,1 1 0,1 1 0,-7 20 0,3 6 0,1-1 1,3 1-1,1 1 1,-1 54-1,6-59 66,2 0 0,1 0 0,2 0 0,15 70 0,-14-95 8,1-1 1,0 0-1,1 0 1,1-1-1,0 1 1,14 18-1,-14-24-2,0 0 0,0-1 0,1 0 0,0 0 0,1-1 0,0 0-1,0 0 1,0-1 0,1 0 0,12 5 0,6 0 110,1-1 0,0-1-1,1-2 1,-1-1 0,1-1 0,46 1-1,-19-5 119,-1-2 0,90-15-1,-142 16-313,32-6 264,39-11-1,-66 14-402,1 0 0,-1 0 0,0-1 0,0 0 0,-1-1 0,1 0 0,-1 0 0,0-1 0,9-8 0,-13 9-1733,-3 0 770</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37.586"/>
    </inkml:context>
    <inkml:brush xml:id="br0">
      <inkml:brushProperty name="width" value="0.05" units="cm"/>
      <inkml:brushProperty name="height" value="0.05" units="cm"/>
      <inkml:brushProperty name="color" value="#FF0066"/>
    </inkml:brush>
  </inkml:definitions>
  <inkml:trace contextRef="#ctx0" brushRef="#br0">16 282 6065,'-13'14'3826,"11"-6"851,75-49 1499,23-9-5010,-51 30-525,2 2 1,0 3-1,80-16 1,149-8 482,-191 30-717,-47 4-254,139-22 342,-175 26-625,0 1 0,-1-1 0,1 0 0,0 1 0,0-1 0,-1 0 0,1 0 0,0 0-1,-1 0 1,1 0 0,-1 0 0,0-1 0,1 1 0,-1 0 0,0-1 0,0 1 0,0-1 0,0 0 0,0 1 0,0-1 0,1-3 0,5-8-2657,-2 6 1296</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38.007"/>
    </inkml:context>
    <inkml:brush xml:id="br0">
      <inkml:brushProperty name="width" value="0.05" units="cm"/>
      <inkml:brushProperty name="height" value="0.05" units="cm"/>
      <inkml:brushProperty name="color" value="#FF0066"/>
    </inkml:brush>
  </inkml:definitions>
  <inkml:trace contextRef="#ctx0" brushRef="#br0">0 1 11218,'0'0'4934,"3"8"-3672,17 56 1204,-10-31-1297,2 1-1,20 41 1,63 93 300,-101-177-7450,-5-13 3900,-13-33 691</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38.439"/>
    </inkml:context>
    <inkml:brush xml:id="br0">
      <inkml:brushProperty name="width" value="0.05" units="cm"/>
      <inkml:brushProperty name="height" value="0.05" units="cm"/>
      <inkml:brushProperty name="color" value="#FF0066"/>
    </inkml:brush>
  </inkml:definitions>
  <inkml:trace contextRef="#ctx0" brushRef="#br0">7 330 9666,'-6'0'5621,"13"0"-2874,19-1-643,12-11-475,-1-1 0,-1-2 0,69-38 1,95-75 1432,-176 112-2710,27-22 104,-34 24-371,1 1-1,21-11 1,-39 23-115,0 1 1,0 0-1,0 0 1,1 0-1,-1 0 1,0-1-1,0 1 1,1 0-1,-1 0 1,0 0-1,0 0 1,1 0-1,-1 0 1,0 0-1,0 0 1,1 0-1,-1 0 1,0 0 0,0 0-1,1 0 1,-1 0-1,0 0 1,0 0-1,1 0 1,-1 0-1,0 0 1,0 0-1,1 0 1,-1 0-1,0 0 1,0 1-1,1-1 1,-1 0-1,0 0 1,0 0-1,0 0 1,1 1-1,-1-1 1,0 0-1,0 0 1,0 0 0,0 1-1,0-1 1,1 0-1,-1 0 1,0 1-1,0-1 1,0 0-1,0 0 1,0 1-1,0-1 1,0 0-1,0 0 1,0 1-1,0-1 1,0 0-1,0 1 1,0-1-1,0 0 1,0 1-1,-4 21-2797,3-15 1729,0 15-448</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38.798"/>
    </inkml:context>
    <inkml:brush xml:id="br0">
      <inkml:brushProperty name="width" value="0.05" units="cm"/>
      <inkml:brushProperty name="height" value="0.05" units="cm"/>
      <inkml:brushProperty name="color" value="#FF0066"/>
    </inkml:brush>
  </inkml:definitions>
  <inkml:trace contextRef="#ctx0" brushRef="#br0">44 11 7354,'-11'-1'1127,"9"1"-814,-1 0 1,1 0-1,0 0 1,0-1 0,0 1-1,0 0 1,-1-1-1,1 0 1,0 1-1,0-1 1,0 0 0,0 0-1,-3-2 1,6 12 5581,2 9-3411,6 13-1653,2-1 1,1 0-1,1 0 1,30 47-1,3 6-1058,-43-73-788</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39.182"/>
    </inkml:context>
    <inkml:brush xml:id="br0">
      <inkml:brushProperty name="width" value="0.05" units="cm"/>
      <inkml:brushProperty name="height" value="0.05" units="cm"/>
      <inkml:brushProperty name="color" value="#FF0066"/>
    </inkml:brush>
  </inkml:definitions>
  <inkml:trace contextRef="#ctx0" brushRef="#br0">29 219 8778,'-28'-40'3695,"27"40"-3609,1-1 0,0 1 0,0 0-1,0-1 1,0 1 0,0-1 0,0 1 0,0 0-1,0-1 1,0 1 0,0 0 0,0-1-1,0 1 1,1 0 0,-1-1 0,0 1-1,0 0 1,0-1 0,0 1 0,1 0 0,-1-1-1,0 1 1,0 0 0,0 0 0,1-1-1,-1 1 1,0 0 0,1 0 0,-1-1-1,0 1 1,0 0 0,1 0 0,-1 0 0,0 0-1,1-1 1,-1 1 0,0 0 0,1 0-1,-1 0 1,1 0 0,-1 0 0,0 0 0,1 0-1,-1 0 1,0 0 0,1 0 0,21-2 2250,-20 2-1988,17-1 1128,-1 0-1,28-7 0,-34 5-1251,-1-1 0,1 0 0,-1 0 0,0-2 0,0 1 0,0-1 0,17-13 0,-26 17-405,-1 0-1,0 1 1,0-1 0,1 0 0,-1 0-1,0 0 1,0 0 0,-1 0 0,1 0 0,0 0-1,-1 0 1,1 0 0,-1 0 0,0-1-1,0 1 1,1 0 0,-1 0 0,-1 0 0,1 0-1,0 0 1,-1-1 0,1 1 0,-1 0-1,1 0 1,-2-3 0,-2-20-4002,3 1 2786</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39.582"/>
    </inkml:context>
    <inkml:brush xml:id="br0">
      <inkml:brushProperty name="width" value="0.05" units="cm"/>
      <inkml:brushProperty name="height" value="0.05" units="cm"/>
      <inkml:brushProperty name="color" value="#FF0066"/>
    </inkml:brush>
  </inkml:definitions>
  <inkml:trace contextRef="#ctx0" brushRef="#br0">1 0 15931,'7'8'830,"-1"0"0,0 0-1,0 0 1,0 1-1,-1-1 1,-1 1 0,8 19-1,-2 4-18,7 35-1,-5-15 90,56 158 939,-63-194-1880,0-3-148,-3-25-6794</inkml:trace>
  <inkml:trace contextRef="#ctx0" brushRef="#br0" timeOffset="1">279 348 13299,'51'-35'5577,"-54"40"-3088,-1-3-449,1 1-808,2-3-312,-1-2-519,0 1-666,2-1 185</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47.283"/>
    </inkml:context>
    <inkml:brush xml:id="br0">
      <inkml:brushProperty name="width" value="0.05" units="cm"/>
      <inkml:brushProperty name="height" value="0.05" units="cm"/>
      <inkml:brushProperty name="color" value="#FF0066"/>
    </inkml:brush>
  </inkml:definitions>
  <inkml:trace contextRef="#ctx0" brushRef="#br0">1 409 11138,'0'-2'267,"0"1"-1,0 0 1,-1-1-1,1 1 1,1 0-1,-1-1 1,0 1-1,0 0 1,0-1-1,1 1 1,-1 0-1,1 0 1,-1-1-1,1 1 1,0 0-1,-1 0 1,1 0-1,0 0 1,0 0-1,-1 0 1,1 0-1,0 0 1,0 0-1,2-1 1,-2 2-166,0 0 0,1-1 0,-1 1 0,1 0 0,-1 0 0,1 0 0,-1 1 0,0-1 0,1 0 0,-1 0 0,1 1 0,-1-1 0,0 1 0,1-1 0,-1 1 0,0 0 0,0-1 0,0 1 0,1 0 0,-1 0 0,0 0 0,1 2 0,5 3 151,-1 0-1,0 1 1,-1 0-1,1 0 1,-2 0-1,1 1 1,-1-1-1,6 15 1,20 70 426,-23-67-622,0-1-34,0 2 44,-12-55 9,-37-132-155,-2-8-481,37 135 401,1-1-1,-1-65 0,7 90 164,0 0 0,1 1 0,0-1 0,0 0-1,6-17 1,-6 25 18,-1 1 1,1-1-1,-1 1 0,1-1 0,0 1 0,0-1 0,-1 1 1,1 0-1,0-1 0,0 1 0,1 0 0,-1 0 0,0 0 1,0 0-1,1 0 0,-1 0 0,0 0 0,1 0 0,-1 0 1,1 1-1,-1-1 0,1 0 0,-1 1 0,1 0 0,-1-1 1,1 1-1,0 0 0,-1 0 0,1 0 0,-1 0 0,1 0 0,0 0 1,-1 0-1,1 0 0,0 1 0,-1-1 0,1 1 0,-1-1 1,1 1-1,-1 0 0,1-1 0,-1 1 0,0 0 0,2 1 1,14 10 296,0 0 0,-1 0 1,-1 2-1,-1 0 0,23 26 1,-15-15-6,6 9-29,-1 2 0,39 69 0,-38-58-481,39 51-1,-82-100-9473,5-2 9164,-20-6-980</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47.660"/>
    </inkml:context>
    <inkml:brush xml:id="br0">
      <inkml:brushProperty name="width" value="0.05" units="cm"/>
      <inkml:brushProperty name="height" value="0.05" units="cm"/>
      <inkml:brushProperty name="color" value="#FF0066"/>
    </inkml:brush>
  </inkml:definitions>
  <inkml:trace contextRef="#ctx0" brushRef="#br0">15 216 7850,'-9'16'3664,"7"-5"-1375,-1-3-177,9-8-423,5-7-217,5-9-488,8-1-128,3-5-343,3-3-177,1-1-248,0 1-296,-5-2-601,3-1-839,-4 1-928,2-3 1479</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48.180"/>
    </inkml:context>
    <inkml:brush xml:id="br0">
      <inkml:brushProperty name="width" value="0.05" units="cm"/>
      <inkml:brushProperty name="height" value="0.05" units="cm"/>
      <inkml:brushProperty name="color" value="#FF0066"/>
    </inkml:brush>
  </inkml:definitions>
  <inkml:trace contextRef="#ctx0" brushRef="#br0">44 536 8954,'-3'1'5430,"-11"10"-819,10-3-4390,0 1 1,1 0 0,0 0-1,0 0 1,-2 18 0,3-19-107,2-5-97,-1-1-1,0 1 1,1 0-1,0 0 0,-1 0 1,1 0-1,0-1 0,0 1 1,1 0-1,-1 0 1,1 0-1,-1 0 0,1-1 1,0 1-1,0 0 0,0 0 1,0-1-1,1 1 1,-1-1-1,1 1 0,0-1 1,-1 0-1,1 0 1,0 0-1,0 0 0,0 0 1,1 0-1,-1 0 0,0-1 1,1 1-1,-1-1 1,1 1-1,-1-1 0,1 0 1,0 0-1,0 0 1,-1-1-1,1 1 0,0-1 1,0 1-1,5-1 0,-2 1-16,1-1-1,0 0 1,0-1-1,0 0 0,0 0 1,0 0-1,0-1 0,0 0 1,-1 0-1,1-1 1,-1 1-1,0-1 0,0-1 1,0 1-1,9-8 1,-4-1-40,-1 0 1,0 0 0,0-1 0,-1-1 0,-1 0-1,0 0 1,-1 0 0,-1-1 0,0 0 0,-1 0-1,-1-1 1,5-29 0,-6 22-49,-1 1 1,-1-1-1,-1 0 0,-1 1 0,-2-1 0,0 1 1,-1-1-1,-11-34 0,7 31 49,-2 0 1,-1 0-1,0 1 1,-2 1-1,-1 0 1,-20-26-1,32 47 45,0 1-1,0-1 1,-1 1-1,1 0 1,-1-1 0,1 1-1,-1 1 1,0-1-1,0 0 1,0 1-1,-4-3 1,6 4 4,1 0 0,-1 0 0,1 0 0,-1 0 0,0 0 0,1 0 0,-1 0 0,1 0 1,-1 0-1,0 0 0,1 0 0,-1 0 0,1 0 0,-1 1 0,1-1 0,-1 0 0,1 0 0,-1 1 0,1-1 0,-1 0 0,1 1 0,-1-1 0,1 0 0,-1 1 0,0 1 18,0-1 0,1 0 0,-1 1 0,0-1 0,1 0 0,0 1 0,-1-1 0,1 1 0,0-1 0,0 1 0,-1-1 0,1 1-1,1 2 1,0 10 167,1-1 0,0 1 0,2-1 0,-1 0 0,2 0 0,-1 0 0,2 0 0,0-1-1,0 0 1,12 17 0,12 12 576,49 53 0,-77-91-738,97 91 717,-58-58-668,-20-12-540,-18-14-999,-4-10 1323,1 1 0,-1-1 0,1 0 0,-1 0 0,0 0 0,1 0 0,-1 1 0,0-1 0,0 0 0,1 0 0,-1-1 0,0 1 0,1 0 0,-1 0 0,0 0 0,1 0 0,-1 0 0,1-1 1,-1 1-1,-1-1 0,-20-8-3193,-1 0 0,-38-24 0,-37-31 1012,97 64 2422,1 0 1,0-1-1,-1 1 0,1 0 1,0 0-1,0-1 1,-1 1-1,1 0 0,0-1 1,0 1-1,-1 0 1,1-1-1,0 1 1,0 0-1,0-1 0,0 1 1,-1 0-1,1-1 1,0 1-1,0-1 0,0 1 1,0 0-1,0-1 1,0 1-1,0-1 1,0 1-1,0 0 0,0-1 1,0 1-1,0-1 1,1 0-1,10-13 1785,28-13-376,-25 19-789,26-23 800,-28 20-983,1 1 1,0 1-1,1 0 0,-1 1 0,2 0 0,-1 1 0,23-8 0,-34 15-466,0-1-1,-1 1 1,1-1-1,-1 1 1,1 0 0,0 0-1,-1 0 1,1 0-1,0 1 1,-1-1-1,1 1 1,-1-1 0,1 1-1,-1 0 1,1 0-1,-1 0 1,1 0 0,-1 1-1,0-1 1,0 1-1,0-1 1,0 1 0,0 0-1,0 0 1,2 2-1,3 6 150,-1-1 0,1 2 0,-2-1 0,8 19 0,-10-21-199,1 0 1,-1 0-1,1 0 0,1 0 1,0-1-1,0 0 1,7 8-1,-12-15-66,0 0 1,0 0-1,0 1 1,0-1-1,0 0 0,1 0 1,-1 0-1,0 0 0,0 1 1,0-1-1,0 0 1,1 0-1,-1 0 0,0 0 1,0 0-1,0 0 1,1 0-1,-1 0 0,0 0 1,0 0-1,1 0 0,-1 0 1,0 0-1,0 0 1,0 0-1,1 0 0,-1 0 1,0 0-1,0 0 1,1 0-1,-1 0 0,0 0 1,0 0-1,0 0 0,1 0 1,-1 0-1,0-1 1,2-12-6448,-5-6 5330</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48.582"/>
    </inkml:context>
    <inkml:brush xml:id="br0">
      <inkml:brushProperty name="width" value="0.05" units="cm"/>
      <inkml:brushProperty name="height" value="0.05" units="cm"/>
      <inkml:brushProperty name="color" value="#FF0066"/>
    </inkml:brush>
  </inkml:definitions>
  <inkml:trace contextRef="#ctx0" brushRef="#br0">10 0 9314,'-10'7'4137,"10"1"-752,5-5-2281,-5-5-1080,0 1-136,6-1-960,7-1-569,3-3 969</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14.385"/>
    </inkml:context>
    <inkml:brush xml:id="br0">
      <inkml:brushProperty name="width" value="0.05" units="cm"/>
      <inkml:brushProperty name="height" value="0.05" units="cm"/>
      <inkml:brushProperty name="color" value="#FF0066"/>
    </inkml:brush>
  </inkml:definitions>
  <inkml:trace contextRef="#ctx0" brushRef="#br0">360 68 5385,'9'-4'590,"-6"4"-323,-1-1 0,0 0 0,1 0 1,-1 0-1,0 0 0,0 0 0,1 0 0,-1 0 0,0-1 0,0 1 0,-1-1 1,1 0-1,0 0 0,0 1 0,-1-1 0,1 0 0,-1 0 0,2-5 0,2-3 870,2-13 4430,-10 33-4554,-6 17-834,-2 0 1,-1 0 0,0-2 0,-30 45 0,-269 361 648,310-429-950,-13 14 158,10-14-950,5-9-1722,3 0 1605</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48.909"/>
    </inkml:context>
    <inkml:brush xml:id="br0">
      <inkml:brushProperty name="width" value="0.05" units="cm"/>
      <inkml:brushProperty name="height" value="0.05" units="cm"/>
      <inkml:brushProperty name="color" value="#FF0066"/>
    </inkml:brush>
  </inkml:definitions>
  <inkml:trace contextRef="#ctx0" brushRef="#br0">1 171 8002,'141'86'7523,"-134"-82"-7002,0 0 0,1-1 0,-1 1 0,1-1 1,0-1-1,0 1 0,0-1 0,0-1 0,0 1 0,0-1 1,1-1-1,-1 0 0,0 0 0,15-2 0,-18 1-433,-1 0 1,1 0-1,-1 0 0,1 0 0,-1-1 0,1 1 1,-1-1-1,0 0 0,0-1 0,0 1 1,0-1-1,-1 0 0,1 0 0,-1 0 0,1 0 1,-1 0-1,0-1 0,0 1 0,-1-1 0,1 0 1,-1 0-1,0 0 0,0 0 0,0-1 0,0 1 1,-1 0-1,0-1 0,1-5 0,-1 3-49,-1 0 0,0 0-1,-1 0 1,0-1 0,0 1-1,0 0 1,-1 0-1,0 0 1,-1 1 0,1-1-1,-1 0 1,0 1 0,-1 0-1,-5-8 1,4 6-241,0-1 1,1 1-1,0-1 0,0 0 0,1 0 1,-4-14-1,8 15-1203</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49.409"/>
    </inkml:context>
    <inkml:brush xml:id="br0">
      <inkml:brushProperty name="width" value="0.05" units="cm"/>
      <inkml:brushProperty name="height" value="0.05" units="cm"/>
      <inkml:brushProperty name="color" value="#FF0066"/>
    </inkml:brush>
  </inkml:definitions>
  <inkml:trace contextRef="#ctx0" brushRef="#br0">1 465 7034,'80'-12'13787,"-80"12"-13497,0 22 1497,0-17-1986,-1 0 0,0 0 0,0 0 0,0 0 0,-1 0 0,0 0 0,-2 5 0,14-14-1663,0 3 1861,0 0 0,0-1 0,-1 0 0,1 0 0,10-5 0,-16 6 1,0-2 1,0 1-1,0 0 0,0-1 1,-1 0-1,1 0 1,-1 0-1,0 0 1,0 0-1,0-1 0,0 1 1,0-1-1,-1 0 1,3-4-1,0-1 3,0 0 1,0-1-1,-1 0 0,-1 1 0,1-1 1,-2 0-1,1-1 0,-1 1 0,-1 0 1,0-1-1,0 1 0,-1-1 1,-1 1-1,1-1 0,-2 1 0,1 0 1,-6-15-1,-37-109 25,37 116-17,-1 0 1,0 1-1,-1 1 0,-2-1 1,-14-18-1,25 35-5,0 0 0,0 0 0,0 0 0,0 0 1,0 0-1,0 0 0,0 1 0,0-1 0,0 0 0,0 0 0,0 0 1,0 0-1,0 0 0,0 0 0,0 0 0,0 0 0,0 0 0,0 0 1,0 1-1,0-1 0,0 0 0,0 0 0,0 0 0,0 0 0,0 0 1,0 0-1,0 0 0,0 0 0,0 0 0,0 0 0,0 0 0,0 0 0,0 0 1,-1 1-1,1-1 0,0 0 0,0 0 0,0 0 0,0 0 0,0 0 1,0 0-1,0 0 0,0 0 0,0 0 0,0 0 0,0 0 0,-1 0 1,1 0-1,0 0 0,0 0 0,0 0 0,0 0 0,0 0 0,0 0 1,0 0-1,0 0 0,0 0 0,0 0 0,-1 0 0,1 0 0,0 0 1,0 0-1,0 0 0,0 0 0,0-1 0,1 16 232,4 15 112,1-6-61,1-1-1,1 0 0,1 0 0,1-1 0,1 0 0,1-1 1,1 0-1,1-1 0,0 0 0,2-1 0,33 31 0,-30-33-441,1-1 0,0-1-1,32 17 1,-60-42-7693,4 7 6554</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49.801"/>
    </inkml:context>
    <inkml:brush xml:id="br0">
      <inkml:brushProperty name="width" value="0.05" units="cm"/>
      <inkml:brushProperty name="height" value="0.05" units="cm"/>
      <inkml:brushProperty name="color" value="#FF0066"/>
    </inkml:brush>
  </inkml:definitions>
  <inkml:trace contextRef="#ctx0" brushRef="#br0">1 308 6873,'3'-110'2938,"-3"108"-2836,0 1 0,0-1 0,1 1 0,-1-1-1,0 1 1,1-1 0,0 1 0,-1-1 0,1 1-1,0-1 1,0 1 0,0 0 0,0 0 0,0-1-1,0 1 1,0 0 0,0 0 0,0 0 0,0 0-1,1 0 1,-1 0 0,0 1 0,1-1-1,-1 0 1,1 1 0,-1-1 0,1 1 0,2-1-1,0 0 323,1 1-1,0 0 0,-1 0 0,1 0 0,-1 1 0,8 1 0,-9-2-147,5 2 336,0 1 1,0-1 0,-1 1-1,1 1 1,0-1 0,-1 1-1,0 0 1,0 1 0,0 0-1,0 0 1,9 11 0,-6-6-268,-1 1 1,0 0-1,-1 0 0,-1 1 1,1 0-1,5 15 1,-7-2-671</inkml:trace>
  <inkml:trace contextRef="#ctx0" brushRef="#br0" timeOffset="1">25 0 9954,'-5'10'3441,"13"-4"-3193,3 0-296,5-3-656,3-4-537,4-6 737</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50.218"/>
    </inkml:context>
    <inkml:brush xml:id="br0">
      <inkml:brushProperty name="width" value="0.05" units="cm"/>
      <inkml:brushProperty name="height" value="0.05" units="cm"/>
      <inkml:brushProperty name="color" value="#FF0066"/>
    </inkml:brush>
  </inkml:definitions>
  <inkml:trace contextRef="#ctx0" brushRef="#br0">40 471 9610,'0'0'10380,"-2"12"-8681,-33 104-175,34-115-1508,1 1 1,-1-1-1,1 1 0,0-1 0,-1 1 1,1 0-1,0-1 0,0 1 1,0 0-1,0-1 0,0 1 0,1 0 1,-1-1-1,0 1 0,1-1 1,0 3-1,0-3-13,-1-1 1,1 1 0,-1-1-1,1 0 1,-1 1-1,1-1 1,-1 0-1,1 1 1,0-1 0,-1 0-1,1 1 1,0-1-1,-1 0 1,1 0-1,0 0 1,-1 0-1,1 0 1,0 0 0,-1 1-1,1-2 1,0 1-1,-1 0 1,1 0-1,0 0 1,-1 0 0,2-1-1,2 0 1,0-1-1,0 1 1,0-1-1,-1 0 1,1-1-1,0 1 1,-1-1-1,0 1 1,1-1 0,4-6-1,14-17 664,1 0-1,2 2 1,0 0-1,57-39 1,-47 41-202,-24 17-727,-1-1 1,0-1-1,0 0 0,-1 0 1,0-1-1,0 0 0,-1 0 1,9-12-1,134-219-16614,-144 229 17001,1 0 1,0 1-1,0 1 0,1-1 0,18-13 0,-21 18 879,1 0 1,0 0-1,-1 0 0,1 1 1,1 0-1,-1 0 1,0 1-1,1 0 0,14-2 1,-19 4-448,0-1 0,-1 1 0,1 1 0,0-1 0,-1 0 0,1 1 0,-1-1 1,1 1-1,-1 0 0,5 2 0,23 4 2115,3-5-2165</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0:59.975"/>
    </inkml:context>
    <inkml:brush xml:id="br0">
      <inkml:brushProperty name="width" value="0.05" units="cm"/>
      <inkml:brushProperty name="height" value="0.05" units="cm"/>
      <inkml:brushProperty name="color" value="#FF0066"/>
    </inkml:brush>
  </inkml:definitions>
  <inkml:trace contextRef="#ctx0" brushRef="#br0">18 38 5321,'-17'0'14475,"29"6"-14250,1-1-1,0-1 1,1 0 0,-1-1-1,1-1 1,0 0 0,26 0-1,110-10 940,-64 1-705,164 4 406,66-5-154,-131-8-110,197-8 378,-374 24-971,1 1-1,0 0 0,-1 0 1,12 4-1,-18-5-7,0 1-1,0-1 0,-1 1 1,1 0-1,0 0 1,-1 0-1,1 0 0,-1 0 1,1 0-1,-1 0 1,1 1-1,0 0 1,-1-1 0,-1 0 0,1 0 0,-1 0 0,0 0 0,1 0 0,-1-1 0,0 1 0,0 0 0,1 0 1,-1 0-1,0 0 0,0 0 0,0 0 0,0 0 0,0 0 0,-1 0 0,1 0 0,0 0 0,0-1 1,-1 1-1,1 0 0,0 0 0,-1 0 0,1 0 0,-1-1 0,0 2 0,-1 0 1,0 0 0,0 0 0,0 0 0,0 0-1,-1-1 1,1 1 0,0-1 0,-1 1 0,1-1-1,-1 0 1,0 0 0,0 0 0,1 0 0,-1-1-1,0 1 1,0-1 0,0 1 0,-4-1 0,-60-2 67,55 2-54,-15-1 20,-35 5-1,41-2-144,1 0-1,-40-4 0,50-1 741,11 2-254</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1:10.012"/>
    </inkml:context>
    <inkml:brush xml:id="br0">
      <inkml:brushProperty name="width" value="0.05" units="cm"/>
      <inkml:brushProperty name="height" value="0.05" units="cm"/>
      <inkml:brushProperty name="color" value="#FF0066"/>
    </inkml:brush>
  </inkml:definitions>
  <inkml:trace contextRef="#ctx0" brushRef="#br0">46 38 7442,'-2'-1'393,"0"0"0,0 1 1,0-1-1,-1 0 1,1 1-1,0 0 1,0-1-1,-1 1 1,1 0-1,0 0 0,-1 0 1,1 1-1,0-1 1,0 1-1,-3 0 1,4-1-325,1 0 0,-1 0 0,1 1 0,0-1 0,-1 0 0,1 1 1,-1-1-1,1 0 0,0 0 0,-1 1 0,1-1 0,0 1 0,-1-1 1,1 0-1,0 1 0,0-1 0,-1 1 0,1-1 0,0 0 1,0 1-1,0-1 0,0 1 0,-1-1 0,1 1 0,0-1 0,0 1 1,1 1 15,-1-1 1,0 0-1,1 0 1,-1 0 0,1 1-1,-1-1 1,1 0-1,-1 0 1,1 0 0,0 0-1,0 0 1,-1 0-1,1 0 1,2 1 0,1 2 101,0-1 0,0 0 1,0 0-1,0-1 1,1 0-1,-1 1 0,1-1 1,0-1-1,-1 1 0,10 1 1,55 6 842,-66-9-970,510-8 3415,-6-36-118,18-2-23,-500 44-3229,-7 1 102,-40 9-743,12-5 163,4-2-243,0 0 0,0 1 0,1 0-1,-1 1 1,-8 4 0,-3 12-1026</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1:08.088"/>
    </inkml:context>
    <inkml:brush xml:id="br0">
      <inkml:brushProperty name="width" value="0.05" units="cm"/>
      <inkml:brushProperty name="height" value="0.05" units="cm"/>
      <inkml:brushProperty name="color" value="#FF0066"/>
    </inkml:brush>
  </inkml:definitions>
  <inkml:trace contextRef="#ctx0" brushRef="#br0">1565 11 6817,'-10'-3'430,"0"1"-1,-1 0 0,1 0 1,-1 1-1,1 0 0,-1 1 1,1 0-1,-1 1 0,1 0 0,0 1 1,-1 0-1,1 1 0,0 0 1,-13 6-1,-13 6-170,1 2 1,-48 31-1,18-7 81,-41 25 145,-116 53 1,11-12 120,176-87-439,2 2 0,0 2 0,-54 51 0,27-10-71,3 3 0,-54 83 1,98-129-46,2-1-1,0 2 1,1-1-1,-13 47 1,-9 22 249,7-34-185,3 2 0,2 0 0,-14 74 0,24-62 164,-1 143-1,22 74 511,-8-243-724,-3-42-59,3 53 228,16 86-1,-16-126-185,1 1-1,1-1 0,1 0 1,0 0-1,1-1 1,1 0-1,0 0 1,1-1-1,18 23 0,-16-25 19,1 1-1,0-2 1,1 1 0,0-2-1,1 0 1,0 0-1,0-2 1,1 0-1,1 0 1,30 10 0,-32-14-32,1-1 1,0 0 0,-1-1-1,1-1 1,0 0 0,0-1-1,0-1 1,0 0 0,0-1-1,0 0 1,0-2 0,22-7 0,-5 0 66,-1-2 0,42-24 1,-62 31-61,0-1 0,0 0 1,-1-1-1,0 0 0,-1 0 1,0-2-1,0 1 0,-1-1 1,12-17-1,-10 11 25,-1 0 0,-1-1 0,0 0 0,-1-1 0,-1 1 0,4-22 0,-7 27-58,0-1 0,1 1 0,0 0 0,1 0 0,0 1 0,1-1 0,1 1 0,0 0 0,0 1 1,13-15-1,9-5 12,62-49 0,-62 56 22,-1-1-1,39-44 0,-60 62 60,-5 4 30,-6 2-521,2 0 700</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1:09.137"/>
    </inkml:context>
    <inkml:brush xml:id="br0">
      <inkml:brushProperty name="width" value="0.05" units="cm"/>
      <inkml:brushProperty name="height" value="0.05" units="cm"/>
      <inkml:brushProperty name="color" value="#FF0066"/>
    </inkml:brush>
  </inkml:definitions>
  <inkml:trace contextRef="#ctx0" brushRef="#br0">18 1653 6729,'-1'0'181,"0"0"-1,0 0 1,0-1-1,0 1 1,0-1-1,1 1 1,-1-1-1,0 1 1,0-1-1,0 1 1,1-1-1,-1 0 1,0 0-1,0 1 0,1-1 1,-1 0-1,1 0 1,-1 0-1,1 0 1,-1 1-1,1-1 1,0 0-1,-1 0 1,1 0-1,0 0 1,0 0-1,-1 0 1,1 0-1,0-2 0,1 0 5,0 1-1,-1 0 0,1 0 0,0 0 0,1 0 1,-1 0-1,0 0 0,0 0 0,1 0 0,0 0 1,-1 0-1,3-2 0,6-4 354,0 0-1,1 0 1,21-10 0,-10 7 58,1 2 0,0 0 0,1 2 0,0 0 0,36-4 0,-42 8-391,0 2-1,0 0 1,1 1 0,-1 0 0,0 2 0,0 0 0,0 1 0,19 6 0,-30-7-192,-1 1 0,1-1 0,-1 1 0,0 1 0,0-1 0,0 1 0,0 0 0,-1 0 0,1 1 1,-1 0-1,0 0 0,-1 0 0,1 0 0,-1 1 0,0 0 0,0 0 0,5 11 0,-6-8-15,0 1 1,0-1-1,-1 0 0,0 1 0,-1 0 0,0-1 1,0 1-1,-1 0 0,0 0 0,-1 0 0,0-1 1,-3 14-1,-12 30-8,-1-1-1,-3-1 1,-33 61 0,40-85 1,-17 20 24,25-40-10,0 0 0,0 0 0,0 0 0,1 1 0,0-1 0,1 1 0,0 0 0,0 0-1,-2 12 1,4-19-5,1 0 1,0 1-1,0-1 0,0 0 0,0 1 0,0-1 0,0 0 0,1 1 0,-1-1 0,0 0 0,1 1 0,-1-1 0,1 0 0,-1 1 0,1-1 0,0 0 0,-1 0 0,1 0 1,0 0-1,0 0 0,0 0 0,0 0 0,0 0 0,0 0 0,0 0 0,2 1 0,0-1 0,1 1 1,-1-1-1,0-1 1,1 1-1,-1 0 1,1-1-1,-1 1 1,1-1-1,-1 0 1,6-1-1,5-1 8,1 0-1,-1-1 0,28-10 0,-26 5 34,0 0-1,0 0 1,-1-2-1,0 0 1,-1-1-1,0 0 1,-1-1-1,0 0 0,-1-1 1,0-1-1,-1 0 1,12-20-1,-1-3 80,-1-2 0,-2 0 0,26-79 0,-23 51-100,-4 0 1,-2-2-1,7-82 0,-19 107-18,-2 0 0,-2 0 0,-2 0 1,-2 1-1,-2-1 0,-15-54 0,-23-77 17,35 146-21,-1 0 1,-1 0 0,-2 2-1,0-1 1,-22-30 0,13 20 9,-27-60 1,35 63-9,2 0 1,1-1-1,-8-47 0,17 66-3,0 0 0,1 0 0,1 0-1,0 0 1,2 0 0,0 0 0,1 1 0,0-1 0,10-26-1,-9 32 14,0 1 0,-1-1-1,0 0 1,-1 0-1,0 0 1,0-19 0,-2 27-10,0-1 0,-1 0 1,1 0-1,-1 1 0,0-1 1,0 1-1,0-1 0,-1 1 1,1-1-1,-1 1 0,0 0 1,0 0-1,0 0 0,0 0 1,0 0-1,-1 0 1,1 0-1,-1 1 0,0-1 1,0 1-1,0 0 0,0 0 1,0 0-1,-5-2 0,3 2-11,-1 0 0,1 0 0,-1 1 0,0 0 0,1 0 0,-1 0 0,0 1 0,1-1 0,-1 1 0,0 1 0,0-1 0,1 1 0,-1 0 0,1 0-1,-9 4 1,-8 3-348,0 1-1,-28 16 1,32-16-155,-1 5-587,13-2 429</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1:14.146"/>
    </inkml:context>
    <inkml:brush xml:id="br0">
      <inkml:brushProperty name="width" value="0.05" units="cm"/>
      <inkml:brushProperty name="height" value="0.05" units="cm"/>
      <inkml:brushProperty name="color" value="#FF0066"/>
    </inkml:brush>
  </inkml:definitions>
  <inkml:trace contextRef="#ctx0" brushRef="#br0">7 43 4321,'-5'-33'6179,"4"23"-778,11 34-3952,-5-14-1261,7 9-18,-7-11-72,0 0 0,-1-1-1,0 2 1,0-1 0,-1 0 0,4 13 0,-3-7 31,1 0 1,1 0-1,0-1 0,1 0 0,0-1 1,1 1-1,0-2 0,1 1 0,0-1 0,1 0 1,1-1-1,-1 0 0,2-1 0,-1 0 0,19 11 1,17 7 118,2-3 1,90 34 0,-106-45-119,59 19 646,0-3 1,3-5-1,0-4 1,0-4-1,2-4 1,0-5-1,172-8 1,-262 1-687,79-10 1121,-78 9-1041,0-1 0,0 0 0,0 0 0,0-1 0,-1 0 0,0 0 0,1-1 0,10-7 0,-17 10-165,1 0 1,-1-1 0,0 1-1,0 0 1,0 0-1,0-1 1,0 1 0,0-1-1,0 1 1,-1-1-1,1 1 1,0-1-1,-1 0 1,1 1 0,-1-1-1,0 0 1,1 1-1,-1-1 1,0 0 0,0 1-1,0-1 1,0 0-1,-1 0 1,1 1-1,0-1 1,-1 0 0,1 1-1,-1-1 1,1 1-1,-1-1 1,0 1 0,-1-4-1,-6-17-2070,7 0 1204</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1:15.786"/>
    </inkml:context>
    <inkml:brush xml:id="br0">
      <inkml:brushProperty name="width" value="0.05" units="cm"/>
      <inkml:brushProperty name="height" value="0.05" units="cm"/>
      <inkml:brushProperty name="color" value="#FF0066"/>
    </inkml:brush>
  </inkml:definitions>
  <inkml:trace contextRef="#ctx0" brushRef="#br0">0 25 3801,'1'-4'6069,"0"-15"4234,5 17-7844,4 14-2665,49 85 706,-48-78-445,-2 0 0,0 1 0,11 39 1,-1-2-14,-21-79-6761,-3-34 1606,-5 9 3902,3 17 651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14.863"/>
    </inkml:context>
    <inkml:brush xml:id="br0">
      <inkml:brushProperty name="width" value="0.05" units="cm"/>
      <inkml:brushProperty name="height" value="0.05" units="cm"/>
      <inkml:brushProperty name="color" value="#FF0066"/>
    </inkml:brush>
  </inkml:definitions>
  <inkml:trace contextRef="#ctx0" brushRef="#br0">0 1 7722,'2'11'8103,"13"22"-5518,2 7-1085,-3-2-1082,-2-1 1,-2 1 0,-1 1 0,-2 0-1,3 75 1,-10-113-434,1 1-62,-1 0 0,0 1 0,0-1 0,0 0 0,-1 1 0,1-1 0,0 0 0,-1 0 0,0 1 1,1-1-1,-1 0 0,0 0 0,-2 4 0,0-27-5926,2 1 6045,2-37 48</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1:16.397"/>
    </inkml:context>
    <inkml:brush xml:id="br0">
      <inkml:brushProperty name="width" value="0.05" units="cm"/>
      <inkml:brushProperty name="height" value="0.05" units="cm"/>
      <inkml:brushProperty name="color" value="#FF0066"/>
    </inkml:brush>
  </inkml:definitions>
  <inkml:trace contextRef="#ctx0" brushRef="#br0">16 96 5697,'-4'-13'20,"-4"-12"4760,9 51 282,5 14-3132,2 0-1,2 0 1,27 68-1,-28-78-1424,-1-1-1,6 42 1,-8-33-252,-6-25-122,-6-16-390,-8-18-812,-4-15-28,9 19 205,1 0 1,0 0 0,2 0 0,0-1 0,0 0 0,-4-35 0,-1-63-2331,26 64 4654,-13 42-717,0-1-1,1 1 0,0 0 0,1 0 0,9-19 0,-12 27-631,0 0-1,0 0 0,1 1 0,-1-1 1,0 0-1,1 1 0,-1-1 0,1 1 1,-1-1-1,1 1 0,0 0 1,-1 0-1,1-1 0,0 1 0,0 1 1,0-1-1,0 0 0,0 0 0,0 1 1,0-1-1,0 1 0,0-1 0,0 1 1,0 0-1,0 0 0,0 0 0,1 0 1,-1 0-1,0 1 0,0-1 1,0 1-1,0-1 0,0 1 0,0 0 1,0 0-1,0 0 0,2 1 0,2 1-12,0 0 0,-1 1 0,1 0-1,-1 0 1,0 0 0,0 0 0,0 1-1,-1 0 1,1 0 0,-1 0 0,-1 1-1,1-1 1,-1 1 0,4 8 0,-5-9-52,0 0 1,-1 0 0,0-1 0,0 1 0,-1 0-1,1 0 1,-1 1 0,0-1 0,-1 0 0,1 0-1,-1 0 1,0 0 0,0 0 0,0-1 0,-1 1-1,1 0 1,-1 0 0,-1-1 0,-2 6 0,0-3 0,0 0 0,0 0 0,0 0 0,-1 0 0,-13 10 0,17-14-40,-1-1 0,0 0 1,0 1-1,-1-1 0,1-1 0,0 1 0,-1 0 1,1-1-1,-1 0 0,1 0 0,-1 0 0,1 0 0,-1 0 1,0-1-1,1 0 0,-5 0 0,6 0-91,1-1-1,-1 1 0,1-1 1,-1 1-1,1-1 0,-1 0 1,1 0-1,0 0 0,-1 0 1,1 0-1,0 0 0,0 0 1,0 0-1,-1-1 0,1 1 0,-1-2 1,1 2-76,1 0 1,-1 0 0,1 0-1,-1 0 1,1 0-1,-1 0 1,1 0-1,0 0 1,-1 0-1,1 0 1,0 0 0,0 0-1,0 0 1,-1 0-1,1 0 1,0 0-1,1 0 1,-1 0 0,0 0-1,0 0 1,0 0-1,1 0 1,-1-1-1,0 1 1,2-1-1,10-9-950</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1:17.123"/>
    </inkml:context>
    <inkml:brush xml:id="br0">
      <inkml:brushProperty name="width" value="0.05" units="cm"/>
      <inkml:brushProperty name="height" value="0.05" units="cm"/>
      <inkml:brushProperty name="color" value="#FF0066"/>
    </inkml:brush>
  </inkml:definitions>
  <inkml:trace contextRef="#ctx0" brushRef="#br0">0 144 5977,'53'-6'3357,"-26"8"2374,-25-2-5590,-1 1-1,0-1 1,0 0-1,0 0 1,1 0-1,-1 0 1,0 0-1,0 0 0,1-1 1,-1 1-1,0 0 1,0 0-1,0-1 1,0 1-1,1-1 1,-1 1-1,0-1 1,0 0-1,1 0 0,7-5 237,-1 0-1,0 0 1,0-1-1,0 1 0,-1-2 1,0 1-1,-1-1 0,1 0 1,-2 0-1,1-1 0,-1 0 1,0 0-1,-1 0 0,4-13 1,-7 22-376,-1 0 0,0 0 0,0 0 0,0-1 0,0 1 0,0 0 0,0 0 0,0 0 0,0 0 0,0 0 0,0-1 0,0 1 0,0 0 0,0 0 0,0 0 0,0-1 0,0 1 0,0 0 0,0 0-1,0 0 1,0 0 0,0-1 0,0 1 0,0 0 0,0 0 0,0 0 0,0 0 0,0 0 0,-1-1 0,1 1 0,0 0 0,0 0 0,0 0 0,0 0 0,0 0 0,0 0 0,-1 0 0,1-1 0,0 1 0,0 0 0,0 0 0,0 0 0,-1 0 0,1 0 0,0 0 0,0 0 0,0 0 0,0 0 0,-1 0 0,1 0 0,0 0 0,0 0 0,0 0 0,0 0 0,-1 0 0,1 0 0,0 0 0,-11 10-97,0 8 73,-14 34 0,20-39 18,3-9 5,0-1 0,1 1 0,-1 0 0,1 0 0,0 0 0,0 0 0,1 0 0,-1 0 0,1 0 0,0 0 0,0 0 0,0 0 0,1 0 0,-1 0 0,2 5 0,-1-6-2,0-1 1,1 1 0,-1-1 0,1 1 0,-1-1 0,1 1 0,0-1-1,0 0 1,0 0 0,0 0 0,0 0 0,0 0 0,1 0 0,-1 0-1,1-1 1,3 2 0,0 0 2,0-1 0,0 0-1,0-1 1,0 1 0,0-1 0,0-1-1,0 1 1,0-1 0,1 0 0,-1 0-1,0-1 1,0 0 0,0 0 0,0 0-1,0-1 1,0 0 0,7-3 0,-6 2 9,0-1 1,-1 0-1,1 0 1,-1-1-1,0 0 1,0 0 0,-1 0-1,1-1 1,-1 1-1,0-1 1,7-13-1,-12 18-9,0 1-1,1-1 1,-1 0-1,0 1 1,0-1-1,0 1 1,1-1-1,-1 1 1,0-1-1,1 1 0,-1-1 1,0 1-1,1-1 1,-1 1-1,0 0 1,1-1-1,-1 1 1,1-1-1,-1 1 1,1 0-1,-1 0 1,1-1-1,-1 1 0,1 0 1,-1 0-1,1-1 1,0 1-1,0 0 1,8 14 9,-4-4 29,9 16 42,1 4 15,2-1 0,27 37-1,26 10 188,-70-75-281,1-1 1,-1 1-1,1 0 1,-1 0 0,0-1-1,0 1 1,0 0-1,1 0 1,-1-1-1,0 1 1,0 0-1,0 0 1,0-1-1,0 1 1,0 0-1,0 0 1,0 0 0,-1-1-1,1 1 1,0 0-1,0 0 1,-1-1-1,1 2 1,-6 0 86,-1-13 49,3 0-133,0 0 0,-1 0 0,-1 1 1,0 0-1,-13-18 0,9 14-2,0 0 0,1 0 0,-7-18 0,9 19-12,1 0-1,0 0 1,1-1 0,1 0 0,0 1 0,1-1 0,1-1 0,0 1 0,0-21 0,2 33 7,0 0 0,0 0 0,0 1 0,0-1 0,1 0 1,-1 0-1,1 1 0,-1-1 0,1 0 0,0 1 0,0-1 0,0 1 0,0-1 0,0 1 1,0-1-1,0 1 0,0-1 0,0 1 0,1 0 0,-1 0 0,0 0 0,1 0 0,-1 0 1,4-2-1,-2 3-2,0-1 1,0 0-1,0 1 1,0-1 0,0 1-1,0 0 1,0 0-1,0 0 1,0 1 0,0-1-1,0 1 1,0-1-1,5 3 1,-4-2 14,1 1-1,-1-1 1,0 1-1,0 0 1,0 0 0,0 1-1,0-1 1,0 1 0,0 0-1,-1 0 1,0 0-1,1 0 1,-1 1 0,0-1-1,-1 1 1,1 0-1,0 0 1,-1 0 0,3 7-1,-5-6 7,0 1 0,-1-1 0,1 0 0,-1 0 0,0 1 0,-1-1 0,1 0 0,-1 0 0,0 0 0,0 0 0,-1-1 0,1 1 0,-1 0 0,0-1 0,0 0 0,0 0 0,-1 0 0,-6 6 0,6-6-76,1-1 0,-1 1 0,0-1 0,0 1 0,-1-1-1,1-1 1,0 1 0,-1-1 0,0 1 0,0-1 0,1-1 0,-1 1 0,0-1 0,-1 0-1,1 0 1,0 0 0,0 0 0,-10-1 0,13 0-58,1-1 0,0 1 0,0 0 0,0 0 0,-1-1 0,1 1 0,0-1 0,0 1 0,0-1 0,0 1 0,0-1 0,0 1 0,0-1 0,0 0 0,0 0 0,0 0 0,0 0 0,1 1 0,-1-1 0,0 0 0,0 0 0,1 0 0,-1-1 0,1 1 0,-1 0 0,0-2 0,1 1-170,0-1-1,0 1 1,0 0-1,0-1 0,0 1 1,1 0-1,-1-1 1,1 1-1,0 0 0,0 0 1,0 0-1,2-4 1,10-22-946</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1:17.537"/>
    </inkml:context>
    <inkml:brush xml:id="br0">
      <inkml:brushProperty name="width" value="0.05" units="cm"/>
      <inkml:brushProperty name="height" value="0.05" units="cm"/>
      <inkml:brushProperty name="color" value="#FF0066"/>
    </inkml:brush>
  </inkml:definitions>
  <inkml:trace contextRef="#ctx0" brushRef="#br0">0 0 9274,'10'10'6173,"2"14"-3411,-7-12-1651,53 100 3262,15 59-2871,-69-160-3052</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1:17.919"/>
    </inkml:context>
    <inkml:brush xml:id="br0">
      <inkml:brushProperty name="width" value="0.05" units="cm"/>
      <inkml:brushProperty name="height" value="0.05" units="cm"/>
      <inkml:brushProperty name="color" value="#FF0066"/>
    </inkml:brush>
  </inkml:definitions>
  <inkml:trace contextRef="#ctx0" brushRef="#br0">34 273 7506,'-32'-88'3152,"32"87"-3034,-1 0 0,1 0 0,0 0 0,0 0 0,0 0 0,-1 0 0,1-1 0,0 1 1,0 0-1,0 0 0,1 0 0,-1 0 0,0 0 0,0 0 0,1 0 0,-1 0 0,0 0 0,1 0 0,-1 0 0,1 0 0,-1 0 0,1 0 0,0 0 0,-1 1 0,1-1 0,0 0 0,-1 0 0,1 1 0,0-1 0,0 0 0,0 1 0,0-1 0,0 1 0,0-1 0,0 1 0,0-1 0,0 1 0,0 0 0,0-1 0,0 1 0,0 0 0,0 0 0,0 0 0,1 0 0,4-2 686,4-2-13,1-1 1,-1 1-1,0 1 0,1 0 1,0 1-1,11-2 0,-19 4-743,0-1 0,0 1 0,0 0 0,0 0 0,0 0 0,0 1 0,0-1 0,0 1 0,0-1 0,0 1 0,0 0 0,0 0-1,0 0 1,-1 1 0,1-1 0,0 1 0,-1-1 0,1 1 0,-1 0 0,0 0 0,1 0 0,-1 0 0,0 0 0,0 1 0,0-1-1,1 4 1,73 169-224,-66-163-1064</inkml:trace>
  <inkml:trace contextRef="#ctx0" brushRef="#br0" timeOffset="1">235 9 7994,'-7'-8'6241,"9"9"-6121</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1:18.648"/>
    </inkml:context>
    <inkml:brush xml:id="br0">
      <inkml:brushProperty name="width" value="0.05" units="cm"/>
      <inkml:brushProperty name="height" value="0.05" units="cm"/>
      <inkml:brushProperty name="color" value="#FF0066"/>
    </inkml:brush>
  </inkml:definitions>
  <inkml:trace contextRef="#ctx0" brushRef="#br0">166 257 7218,'-2'-5'806,"0"-1"-1,0 1 1,0 0 0,-1 0 0,1 0 0,-1 0 0,-1 0 0,1 1 0,-6-7 0,7 10-639,-1-1 0,1 0 1,0 1-1,-1-1 0,1 1 0,-1 0 0,1 0 0,-1 0 0,0 0 0,1 0 1,-1 0-1,0 1 0,0-1 0,1 1 0,-1 0 0,0 0 0,0 0 0,0 0 0,0 1 1,-3 0-1,3 0-105,0 0 1,0 0-1,0 1 0,0 0 1,0-1-1,1 1 1,-1 0-1,1 0 0,-1 0 1,1 1-1,0-1 1,-1 0-1,1 1 1,1 0-1,-1-1 0,-2 5 1,-20 47 252,23-51-286,-1 1-1,1 0 1,1 1 0,-1-1 0,0 0-1,1 0 1,0 0 0,0 0 0,0 0-1,1 1 1,-1-1 0,1 0 0,0 0-1,2 5 1,-2-7-10,0 0 0,0 0 0,0-1 0,0 1 1,1 0-1,-1-1 0,0 1 0,1-1 0,0 1 0,-1-1 0,1 0 0,0 1 0,0-1 0,0 0 1,0 0-1,-1 0 0,1-1 0,1 1 0,-1 0 0,0-1 0,0 0 0,0 1 0,0-1 1,0 0-1,0 0 0,0 0 0,1 0 0,-1 0 0,4-1 0,-2-1-4,0 1 1,1-1-1,-1 0 0,0 0 0,1 0 1,-1-1-1,-1 0 0,1 1 0,0-1 1,-1 0-1,1-1 0,-1 1 0,0-1 1,0 1-1,0-1 0,-1 0 0,1 0 0,-1 0 1,2-6-1,2 0 8,-2-1-1,1 0 1,-2 0-1,1 0 1,-1 0-1,2-21 1,-5 19 1,0 1 0,-1 0-1,-1-1 1,-5-21 0,-3-27 82,11 50 175,-8 15 196,6 16-390,5 1 3,1 0-1,0 0 1,1 0 0,15 31 0,46 76 771,-64-122-794,0-1-1,1 0 0,-1 0 1,1 0-1,1 0 0,-1-1 0,1 0 1,-1 0-1,1 0 0,0 0 0,1-1 1,-1 0-1,7 3 0,-9-4-36,0-1 0,0 0-1,1-1 1,-1 1 0,0 0 0,0-1 0,1 0-1,-1 0 1,0 0 0,1 0 0,-1 0-1,0-1 1,0 1 0,1-1 0,-1 0-1,0 0 1,0 0 0,0-1 0,0 1 0,0-1-1,0 1 1,0-1 0,-1 0 0,1 0-1,3-4 1,0 0-10,-1 0 1,-1 0-1,1-1 0,-1 1 1,0-1-1,-1 0 0,1 0 0,-2-1 1,1 1-1,-1-1 0,0 1 0,0-1 1,-1 0-1,0 0 0,0 1 1,-1-1-1,0 0 0,0 0 0,-4-15 1,4 22-24,0 0 0,-1 0 0,1 0 0,-1 0 0,0 0 0,1 0 0,-1 0 1,0 0-1,1 0 0,-1 0 0,0 0 0,0 1 0,0-1 0,0 0 0,0 1 0,0-1 1,0 0-1,0 1 0,0-1 0,0 1 0,0 0 0,0-1 0,0 1 0,-2-1 1,3 7-94,2 5 90,1-1 1,0 0 0,0 0-1,1 0 1,9 15 0,-12-23 21,0 0 0,0 0 0,0 0 1,1 0-1,-1 0 0,1-1 1,-1 1-1,1-1 0,0 1 1,-1-1-1,1 1 0,0-1 1,0 0-1,0 0 0,0 0 1,0 0-1,0 0 0,0-1 1,1 1-1,-1-1 0,0 1 0,0-1 1,0 0-1,1 0 0,-1 0 1,0 0-1,0 0 0,1 0 1,-1 0-1,0-1 0,0 1 1,0-1-1,1 0 0,-1 0 1,2-1-1,6-3 160,0 0 1,0-1-1,-1 0 1,18-15-1,-25 20-149,83-76 1419,-76 69-1293,-1-1 0,-1 0 0,0-1 1,0 0-1,-1 0 0,0 0 0,6-15 0,-11 22-200,0 0 1,0 0-1,0 0 1,-1-1-1,1 1 0,-1 0 1,0 0-1,0 0 0,0 0 1,0 0-1,-1 0 0,1-1 1,-1 1-1,0 0 1,0 0-1,0 0 0,0 0 1,0 0-1,-1 1 0,1-1 1,-1 0-1,0 1 0,0-1 1,0 1-1,0-1 0,0 1 1,0 0-1,-1 0 1,1 0-1,-1 0 0,1 0 1,-1 1-1,0-1 0,-4-1 1,-20-3-697</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1:23.351"/>
    </inkml:context>
    <inkml:brush xml:id="br0">
      <inkml:brushProperty name="width" value="0.05" units="cm"/>
      <inkml:brushProperty name="height" value="0.05" units="cm"/>
      <inkml:brushProperty name="color" value="#FF0066"/>
    </inkml:brush>
  </inkml:definitions>
  <inkml:trace contextRef="#ctx0" brushRef="#br0">7 1 8162,'-6'-1'5635,"13"6"-2164,22 8-1920,17 0-657,-1-3-1,2-1 1,58 3 0,298-12 2334,-3-32-77,-351 27-2733,-26 1-244,1 1 0,-1 1 0,1 2 0,0 0 0,0 1 0,40 8 0,-43 0-414</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1:27.655"/>
    </inkml:context>
    <inkml:brush xml:id="br0">
      <inkml:brushProperty name="width" value="0.05" units="cm"/>
      <inkml:brushProperty name="height" value="0.05" units="cm"/>
      <inkml:brushProperty name="color" value="#FF0066"/>
    </inkml:brush>
  </inkml:definitions>
  <inkml:trace contextRef="#ctx0" brushRef="#br0">1306 46 5593,'46'-9'2074,"-45"9"-1949,0 0 0,1 0 0,-1 0 0,0-1 0,0 1 0,0 0 0,0-1 0,0 1 0,0 0 0,0-1 0,0 0 0,0 1 0,0-1 0,0 1 0,0-1 0,-1 0 0,1 0 0,0 0 0,0 1 0,-1-1 0,1 0 0,0-1 0,-1 1 27,0 1 0,0-1 0,0 1 0,-1-1 0,1 1 0,0-1 0,0 1 0,-1-1 0,1 1 0,0 0 0,-1-1-1,1 1 1,-1 0 0,1-1 0,0 1 0,-1 0 0,1-1 0,-1 1 0,1 0 0,-1 0 0,1-1 0,-1 1 0,1 0 0,-1 0 0,1 0 0,-1 0 0,1 0 0,-1 0 0,1 0 0,-1 0 0,1 0 0,-1 0 0,1 0 0,-1 0 0,1 0 0,-1 0 0,1 0 0,-1 1 0,-35 5 1248,28-4-1142,0-1 0,0 0-1,0 0 1,-15 0-1,-25-7 1728,32 3-1655,1 1-1,0 1 0,-1 0 1,-18 2-1,-49 10 146,43-4-219,-1-3 0,-71 0 0,65-6-116,-1 2-1,0 2 1,0 2 0,1 2 0,-57 15 0,82-15-24,-1 0 0,1-2 1,-1-1-1,0 0 1,1-2-1,-47-3 0,65 1-69,-1 0 0,1-1 0,-1 1 0,1-1-1,0 0 1,-6-3 0,-28-11 378,27 14-324,0 1 1,0 0 0,-21 2-1,1 0 49,29-1-130,0 0 1,-1 0-1,1 0 1,0-1-1,-1 1 1,1-1-1,0 1 1,0-1-1,-1 0 1,1 0-1,0 0 1,-2-2-1,-11-4 77,-23-5 124,31 11 292,28 8-141,114 37 322,-125-40-675,-1 1 0,0-1 0,12 9-1,-20-13-16,0 1 0,-1-1-1,1 0 1,0 1-1,-1-1 1,1 1 0,-1-1-1,1 1 1,-1-1 0,1 1-1,-1-1 1,1 1-1,-1 0 1,0-1 0,1 1-1,-1 0 1,0-1-1,1 1 1,-1 0 0,0-1-1,0 1 1,0 1-1,0-1 3,-1 0-1,0 0 0,0-1 0,0 1 0,0 0 0,0-1 0,0 1 0,0-1 0,0 1 0,0-1 0,0 1 1,0-1-1,-1 0 0,1 0 0,0 1 0,0-1 0,0 0 0,0 0 0,-1 0 0,-1-1 0,-1 1 4,1 0 0,-1 0-1,0-1 1,0 0 0,1 0-1,-1 0 1,1 0 0,-1 0-1,1-1 1,-1 1-1,1-1 1,-4-3 0,-40-31-5,9 6 11,27 23-8,0 2 0,-1 0 1,0 0-1,-15-3 1,4 0-7,58 11-45,6 1 50,0-3 1,1-1 0,-1-2 0,60-10 0,-90 9 39,-21 1-27,-27 2-17,10 2 5,1 2-1,-44 11 1,57-12 3,0 2 0,0-1-1,1 2 1,-1-1 0,1 2 0,1 0-1,-22 16 1,22-9-419,12-13 343,-1-1 1,1 1 0,0-1 0,-1 1-1,1-1 1,0 1 0,0-1 0,0 0-1,-1 1 1,1-1 0,0 0 0,0 0 0,0 1-1,0-1 1,0 0 0,0 0 0,-1 0-1,1 0 1,0 0 0,0 0 0,0 0-1,1-1 1,43 1-1102,13-5 348</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1:40.71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75 192 4377,'-47'11'2889,"46"-11"-2842,0 0 0,0 0 0,0 0 0,0 0 0,0 0 0,0-1 0,0 1 0,1 0 0,-1 0 0,0-1 0,0 1 0,0 0 0,0-1 0,0 1 0,1-1 0,-1 1 0,0-1 0,0 1 0,1-1 0,-1 0 0,0 1 0,1-1 0,-1 0 0,1 1 0,-1-1 0,1 0 0,-1 0 0,1 0 0,-1 0 0,1-1 0,-5-24 1931,12 56-1078,0-5-872,28 168 135,-16-234-82,-16 32-79,2-4 3,-1 0 0,0-1-1,0 1 1,1-24 0,-1 13 4,1 0 0,0 0 0,11-27 0,8-32 19,-19 67-33,-5 16 5,0 0 0,0 0 0,0 0 0,0 0 0,0 1 1,0-1-1,0 0 0,0 0 0,0 0 0,0 0 0,0 0 0,0 0 0,0 0 0,0 0 0,0 0 0,0 0 0,0 0 0,0 1 0,0-1 0,0 0 0,0 0 0,0 0 0,0 0 0,0 0 0,0 0 0,0 0 0,0 0 0,1 0 0,-1 0 0,0 0 1,0 0-1,0 0 0,0 0 0,0 0 0,0 0 0,0 0 0,0 0 0,0 0 0,0 0 0,0 0 0,0 0 0,1 0 0,-1 0 0,0 0 0,0 0 0,0 0 0,0 0 0,0 0 0,0 0 0,0 0 0,0 0 0,0 0 0,0 0 0,0 0 0,1 0 1,-1 0-1,0 0 0,0 0 0,0 0 0,0 0 0,0 0 0,0 0 0,0 0 0,0-1 0,0 1 0,0 0 0,0 0 0,0 0 0,0 0 0,5 32 65,-4-23-32,15 232 556,-13-165-564,14-129 31,22-83-44,19-63 39,-50 181-8,-8 19-42,0-1 0,0 0 0,0 0 0,0 0 0,0 0 1,0 0-1,0 0 0,0 0 0,0 0 0,0 0 0,0 0 0,0 0 0,0 0 0,0 0 0,0 1 0,0-1 0,0 0 1,0 0-1,0 0 0,0 0 0,0 0 0,0 0 0,0 0 0,0 0 0,0 0 0,0 0 0,0 0 0,1 0 0,-1 0 1,0 0-1,0 0 0,0 0 0,0 0 0,0 0 0,0 0 0,0 0 0,0 0 0,0 0 0,0 0 0,0 0 0,0 0 1,1 0-1,-1 0 0,0 0 0,0 0 0,0 0 0,0 0 0,0 0 0,0 0 0,0 0 0,0 0 0,0 0 0,0 0 1,0 0-1,0 0 0,0 0 0,0 0 0,0 0 0,0-1 0,1 1 0,-3 31 115,1-15-110,-5 80 88,-2 68 0,10-51-56,5-130 7,3-21-16,7-70 23,-11 58 14,16-61 0,-22 109-63,14-38 76,-13 38-74,-1 1 0,1 0 0,-1-1 0,1 1-1,-1 0 1,1-1 0,0 1 0,0 0 0,0 0 0,0 0 0,0-1 0,0 1-1,0 0 1,0 0 0,0 1 0,0-1 0,0 0 0,1 0 0,-1 0 0,0 1-1,0-1 1,1 1 0,-1-1 0,2 0 0,-1 2 0,-1 0 1,0 0-1,1 0 0,-1 0 0,0 0 1,0 0-1,0 0 0,1 0 1,-1 1-1,-1-1 0,1 0 1,0 1-1,0-1 0,0 1 1,-1-1-1,1 0 0,-1 1 0,1 0 1,-1-1-1,0 1 0,1-1 1,-1 1-1,0 2 0,4 40 160,-5-2-71,-2 1 1,-11 49-1,2-5-88,7-55 0,3-17-1,0 1-1,0 23 1,4-33-27,3-12 18,5-21 19,-6 17-10,110-324 184,-100 306-14,-14 27-166,0 0 0,1 1 0,-1-1-1,0 0 1,1 0 0,-1 1 0,0-1 0,1 0 0,-1 1 0,1-1 0,-1 1 0,1-1 0,-1 1 0,1-1 0,-1 1 0,1-1 0,-1 1 0,1-1-1,0 1 1,-1 0 0,1-1 0,0 1 0,-1 0 0,1 0 0,0-1 0,0 1 0,-1 0 0,1 0 0,0 0 0,0 0 0,-1 0 0,2 0 0,-1 2 3,0 1 0,-1-1 0,1 1 0,-1-1 0,1 1 0,-1-1 0,0 1 0,0-1 1,0 1-1,-2 4 0,1 11 9,1 211 39,1-223-60,0-1 0,0 0 0,0 0 0,1 0 0,3 9 0,-5-14 0,0 1-1,0 0 1,1-1-1,-1 1 1,0-1-1,0 1 1,0-1-1,0 1 1,1-1-1,-1 1 1,0-1-1,1 1 1,-1-1-1,0 1 1,1-1-1,-1 0 1,1 1-1,-1-1 1,0 1-1,1-1 1,-1 0-1,1 1 1,-1-1-1,1 0 1,-1 0-1,1 0 1,-1 1-1,1-1 1,0 0-1,-1 0 1,1 0-1,-1 0 1,1 0-1,-1 0 1,1 0-1,-1 0 1,1 0-1,0 0 1,-1 0-1,1 0 1,-1 0-1,1-1 1,-1 1-1,1 0 1,-1 0-1,1-1 1,-1 1-1,1 0 1,-1-1-1,1 1 1,-1 0-1,0-1 1,1 1-1,-1-1 1,1 1-1,-1 0 1,0-1-1,1 1 1,-1-1-1,0 1 1,0-1-1,0 1 1,1-1-1,-1 0 1,0 1-1,0-1 1,15-29 26,20-62 0,-3 6 13,-8 25-26,-18 42-7,2 0 0,0 1 0,19-33 0,-27 51-6,0 0 0,0 0 1,0 0-1,0 0 0,0-1 0,0 1 1,0 0-1,1 0 0,-1 0 0,0 0 1,0 0-1,0-1 0,0 1 0,0 0 1,0 0-1,0 0 0,0 0 0,0 0 1,0 0-1,0 0 0,1-1 0,-1 1 0,0 0 1,0 0-1,0 0 0,0 0 0,0 0 1,0 0-1,1 0 0,-1 0 0,0 0 1,0 0-1,0 0 0,0 0 0,0 0 1,1 0-1,-1 0 0,0 0 0,0 0 1,0 0-1,0 0 0,1 0 0,-1 0 1,0 0-1,0 0 0,0 0 0,0 0 1,0 0-1,0 0 0,1 0 0,-1 0 0,0 0 1,0 0-1,0 0 0,0 1 0,0-1 1,0 0-1,1 0 0,-1 0 0,0 0 1,0 0-1,0 0 0,0 1 0,0-1 1,0 0-1,0 0 0,0 0 0,0 0 1,0 1-1,2 19 61,-7 42 91,3-42-111,1 10 8,-1 0-12,-8 49-1,9-73-35,0 0 0,0 0 0,1 0 0,-1 0 0,2 0-1,-1 0 1,0 0 0,1 0 0,0 0 0,1 0 0,-1 0-1,1 0 1,1 0 0,-1-1 0,6 10 0,-8-15-2,0 1 0,1-1 1,-1 0-1,0 0 1,0 0-1,1 0 0,-1 0 1,0 1-1,1-1 1,-1 0-1,0 0 0,0 0 1,1 0-1,-1 0 0,0 0 1,1 0-1,-1 0 1,0 0-1,1 0 0,-1 0 1,0 0-1,0 0 1,1 0-1,-1 0 0,0-1 1,1 1-1,-1 0 0,0 0 1,0 0-1,1 0 1,-1-1-1,0 1 0,0 0 1,1 0-1,-1 0 1,0-1-1,0 1 0,0 0 1,1 0-1,-1-1 0,0 1 1,0 0-1,0-1 1,9-13-3,-8 13 2,18-37 14,18-50-1,-7 15-4,-17 40 2,-11 25-10,0 1 1,1-1-1,0 1 1,1 0-1,-1 0 1,1 0-1,1 1 1,-1-1-1,11-10 1,-15 16-2,1 1 0,-1 0 0,0-1 1,1 1-1,-1 0 0,0 0 0,1-1 0,-1 1 0,1 0 0,-1 0 1,1-1-1,-1 1 0,0 0 0,1 0 0,-1 0 0,1 0 0,-1 0 0,1 0 1,-1-1-1,1 1 0,-1 0 0,1 0 0,-1 1 0,0-1 0,1 0 1,-1 0-1,1 0 0,-1 0 0,1 0 0,-1 0 0,1 1 0,0-1 1,6 16-3,-6 26 30,-1-39-24,-3 24 6,0 0 1,-2 0-1,-12 37 1,8-31-4,-7 45 0,16-78-6,0 0 0,-1 1 0,1-1-1,0 0 1,0 1 0,0-1-1,0 0 1,0 1 0,0-1 0,0 0-1,0 1 1,0-1 0,0 0-1,0 1 1,0-1 0,0 0 0,0 1-1,0-1 1,0 0 0,0 0 0,0 1-1,0-1 1,0 0 0,0 1-1,1-1 1,-1 0 0,0 1 0,0-1-1,0 0 1,1 0 0,-1 1-1,0-1 1,0 0 0,1 0 0,-1 1-1,10-10-21,9-20-10,42-101 63,-41 82-9,28-47 0,-48 94-21,1 0 0,-1 0-1,1 0 1,0 0 0,-1 0 0,1 0-1,0 0 1,0 0 0,0 0 0,0 0 0,-1 0-1,1 0 1,1 0 0,-1 1 0,0-1-1,2-1 1,-3 3 1,1-1-1,-1 0 0,1 0 1,-1 0-1,0 1 1,1-1-1,-1 0 0,1 1 1,-1-1-1,0 0 1,1 1-1,-1-1 0,0 1 1,1-1-1,-1 0 1,0 1-1,0-1 0,0 1 1,1-1-1,-1 1 1,0-1-1,0 1 0,0-1 1,0 1-1,0-1 1,0 1-1,0 0 0,2 53 159,-3-43-89,3 38 70,-1-29-116,-1 1 0,0-1 0,-1 1 0,-2-1 0,-5 26-1,4-30-38,4-16 13,0 0 0,0 0 1,0 0-1,0 0 0,1 0 0,-1 0 0,0 0 0,0 0 0,0 0 0,0 0 0,0 0 0,0 0 0,0 0 0,0 0 1,0 0-1,0 0 0,0 0 0,0 0 0,0 0 0,0 0 0,0 0 0,0 0 0,0 0 0,0 0 0,0 0 1,0 0-1,0 0 0,0 0 0,1 0 0,-1 0 0,0 0 0,0 0 0,0 0 0,0 0 0,0 0 0,9-26-60,-4 2 61,2-1 0,1 1-1,1 0 1,1 1-1,1 0 1,1 1 0,1 0-1,0 1 1,20-22-1,-31 40-1,1 1-1,-1-1 1,1 1-1,0 0 1,0-1-1,0 2 1,0-1-1,0 0 1,0 0-1,0 1 1,1 0-1,6-2 1,-9 3-1,0 0 1,1 0 0,-1 0-1,1 0 1,-1 0 0,0 0-1,1 1 1,-1-1 0,0 1-1,0-1 1,1 1 0,-1-1-1,0 1 1,0 0 0,0-1-1,0 1 1,1 0 0,-1 0 0,0 0-1,-1 0 1,1 0 0,0 0-1,0 0 1,0 0 0,-1 1-1,1-1 1,0 0 0,-1 0-1,1 1 1,-1-1 0,1 0-1,-1 0 1,0 1 0,0-1-1,0 1 1,1 0 0,2 27 1,-1-1 1,-1 0-1,-1 1 0,-2-1 1,-8 49-1,7-59 3,3-17-2,0 0 0,-1 1 0,1-1 0,0 1-1,0-1 1,0 1 0,0-1 0,0 1-1,0-1 1,0 1 0,0-1 0,1 1 0,-1-1-1,1 3 1,0-4 0,-1 0-1,1 0 1,-1 0-1,1 0 1,-1 0 0,1 0-1,-1 0 1,1 0-1,-1-1 1,1 1-1,-1 0 1,0 0 0,1 0-1,-1-1 1,1 1-1,-1 0 1,0 0-1,1-1 1,-1 1 0,0 0-1,1-1 1,-1 1-1,0-1 1,1 1-1,-1 0 1,0-1 0,0 1-1,1-1 1,25-42-9,-24 39 13,65-108 22,-54 94-25,-1 0-1,2 1 1,30-29-1,-43 45 0,1 0-1,-1 0 0,0 0 0,0 0 0,0 1 1,0-1-1,1 0 0,-1 0 0,0 1 0,1-1 0,-1 1 1,1-1-1,-1 1 0,0 0 0,3-1 0,-3 1 0,-1 0 1,1 1-1,0-1 0,-1 0 0,1 0 0,-1 1 1,1-1-1,-1 0 0,1 1 0,-1-1 0,1 0 0,-1 1 1,1-1-1,-1 1 0,1-1 0,-1 1 0,0-1 0,1 1 1,-1-1-1,0 1 0,1-1 0,-1 1 0,0 0 0,1 0 1,0 6-3,0-1 0,0 1 0,0 0-1,-1-1 1,0 10 0,-1-7 10,1 1-3,-1 0 1,-1 0-1,0 0 0,-6 17 1,5-17-4,1-1 0,-1 1 1,1 0-1,0 16 0,1 18-6,30-77-10,-4-3 40,27-52 1,-49 82-26,0 0 0,0 0 0,1 1 0,0-1 1,0 1-1,0 0 0,1 0 0,8-8 0,-13 13-1,1 0 1,-1 0-1,0 0 0,0 0 0,1 0 0,-1 0 1,0 0-1,0 0 0,1 0 0,-1 0 1,0 0-1,0 0 0,1 0 0,-1 0 0,0 0 1,0 0-1,0 0 0,1 0 0,-1 0 1,0 0-1,0 0 0,1 0 0,-1 0 1,0 0-1,0 0 0,0 1 0,1-1 0,-1 0 1,0 0-1,0 0 0,0 0 0,1 1 1,-1-1-1,0 0 0,0 0 0,0 0 0,0 1 1,0-1-1,0 0 0,0 0 0,1 1 1,3 16-12,-1 18 13,-3-35-1,0 21 11,-2 0-1,0 0 1,-2 0-1,-7 25 1,-3 17 14,13-45-19,6-26-20,8-29-8,4-8 37,1 1-1,32-57 0,-49 99-15,8-13-4,-9 15 4,0-1 1,1 1-1,-1 0 1,0-1-1,0 1 1,0 0-1,1-1 1,-1 1-1,0 0 1,0-1-1,1 1 0,-1 0 1,0 0-1,1-1 1,-1 1-1,0 0 1,1 0-1,-1 0 1,0 0-1,1-1 1,-1 1-1,0 0 1,1 0-1,-1 0 0,1 0 1,-1 0-1,0 0 1,1 0-1,-1 0 1,1 0-1,-1 0 1,1 0-1,2 9-10,-2 75 22,-3-66-8,2 1 0,0-1 1,1 1-1,7 32 0,-8-50-3,0-1-1,0 0 1,0 1-1,0-1 1,1 1 0,-1-1-1,0 1 1,0-1-1,0 1 1,1-1-1,-1 0 1,0 1-1,1-1 1,-1 0 0,0 1-1,0-1 1,1 0-1,-1 1 1,1-1-1,-1 0 1,0 1 0,1-1-1,-1 0 1,1 0-1,0 0 2,-1 0 0,0 0 0,1-1-1,-1 1 1,1 0 0,-1 0 0,0-1 0,1 1-1,-1 0 1,0-1 0,1 1 0,-1-1 0,0 1-1,0 0 1,1-1 0,-1 1 0,0-1-1,0 1 1,0-1 0,1 1 0,-1-1 0,0 1-1,0-1 1,0 1 0,0-1 0,0 1 0,0-1-1,0 0 1,0-4 2,1 1 0,0-1 0,0 0 0,1 1 0,0-1 0,-1 1 0,1-1 0,1 1 0,-1 0-1,1 0 1,-1 0 0,7-6 0,-5 4-1,1 0 0,-1 0 0,0 0 0,0-1 0,-1 1 0,0-1 0,3-9-1,-3 6 2,-2 8-3,-1-1 0,1 0 0,0 0 0,-1 0 0,1 1-1,0-1 1,1 0 0,-1 1 0,0-1 0,1 1 0,0-1-1,-1 1 1,1 0 0,0 0 0,0-1 0,5-2-1,-7 5 1,1 0 0,-1 0 0,1 1 0,-1-1-1,1 0 1,-1 0 0,1 1 0,-1-1-1,1 0 1,-1 1 0,0-1 0,1 1 0,-1-1-1,1 0 1,-1 1 0,0-1 0,0 1-1,1-1 1,-1 1 0,0-1 0,0 1-1,1-1 1,-1 1 0,0-1 0,0 1 0,0-1-1,0 1 1,0-1 0,0 1 0,0-1-1,0 1 1,0 0 0,0 0 0,1 23 14,-1-21-10,-1 23 46,1 32 274,0-54-308,0-1-1,1 0 1,-1 0-1,1 0 1,0 0-1,0-1 1,0 1 0,1 0-1,-1 0 1,0 0-1,1-1 1,0 1-1,0-1 1,0 1-1,3 2 1,-4-4-31,-1-1 0,1 1 0,0-1 0,0 1 0,-1-1 0,1 0 0,0 1 0,0-1 0,-1 0 0,1 0 1,0 0-1,0 1 0,0-1 0,0 0 0,-1 0 0,1 0 0,0 0 0,0 0 0,0 0 0,0-1 0,-1 1 0,1 0 0,0 0 0,0-1 0,0 1 0,-1 0 0,1-1 0,1 0 1,10-9-123</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2:03.751"/>
    </inkml:context>
    <inkml:brush xml:id="br0">
      <inkml:brushProperty name="width" value="0.05" units="cm"/>
      <inkml:brushProperty name="height" value="0.05" units="cm"/>
      <inkml:brushProperty name="color" value="#AB008B"/>
    </inkml:brush>
  </inkml:definitions>
  <inkml:trace contextRef="#ctx0" brushRef="#br0">0 688 6809,'2'1'9442,"6"4"-8641,-1 5-633,-1-1 0,-1 1 1,1 0-1,-1 0 0,-1 1 1,5 15-1,-9-25-159,2 5 60,-1-1 1,0 1 0,0 0 0,-1 0 0,1-1-1,-1 1 1,-1 0 0,1 0 0,-2 8 0,1-9-5,0-1 0,0 0 0,1 1 0,0-1 1,0 0-1,0 1 0,0-1 0,1 0 0,0 1 0,1 4 1,-2-9-55,0 0 1,0 1-1,1-1 1,-1 0 0,0 1-1,0-1 1,0 0 0,1 1-1,-1-1 1,0 0 0,0 1-1,1-1 1,-1 0 0,0 0-1,1 1 1,-1-1 0,0 0-1,1 0 1,-1 0 0,0 0-1,1 1 1,-1-1 0,1 0-1,-1 0 1,0 0 0,1 0-1,-1 0 1,0 0-1,1 0 1,-1 0 0,1 0-1,0 0 1,15-7 250,11-15 94,216-213 912,86-79 1352,-55 49 369,-223 205-2143,-55 57-1564,1 18-5162</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2:07.693"/>
    </inkml:context>
    <inkml:brush xml:id="br0">
      <inkml:brushProperty name="width" value="0.05" units="cm"/>
      <inkml:brushProperty name="height" value="0.05" units="cm"/>
      <inkml:brushProperty name="color" value="#AB008B"/>
    </inkml:brush>
  </inkml:definitions>
  <inkml:trace contextRef="#ctx0" brushRef="#br0">5 165 5537,'-5'-4'5254,"12"1"-3667,19-2-1467,-24 5 79,171-32 2311,-96 15-1623,0 4 0,105-5 0,-111 19-408,104 12-1,-53-1-171,134-5 1,-41-3-94,-107-2-92,0-5 1,0-5 0,211-42-1,-258 38 138,0 3 0,1 2 0,0 3 1,0 3-1,0 3 0,0 2 0,98 20 0,37 8 454,-161-29-486,1-1-1,-1-3 1,54-6-1,-9-4 550,1 4 0,111 4 0,-186 3-751,18 2 195,41-4 1,-58 1-413,0 0 0,0-1 0,0 0 0,-1 0 0,1 0 0,-1-1 1,1-1-1,-1 1 0,9-6 0,14-17-456</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15.645"/>
    </inkml:context>
    <inkml:brush xml:id="br0">
      <inkml:brushProperty name="width" value="0.05" units="cm"/>
      <inkml:brushProperty name="height" value="0.05" units="cm"/>
      <inkml:brushProperty name="color" value="#FF0066"/>
    </inkml:brush>
  </inkml:definitions>
  <inkml:trace contextRef="#ctx0" brushRef="#br0">38 267 6897,'-11'-19'1060,"7"13"-379,1-1 1,-1 0-1,1 0 0,0 0 0,0 0 0,1 0 1,-3-14-1,6 16-244,0 0 0,1 0 0,0 0 0,0 1 0,0-1 0,0 0 0,5-5-1,0-4 619,1 0-606,0 2 0,1-1 0,0 1 0,1 1 0,0 0 0,20-17 1,0 12-27,-29 15-411,0 1 1,0-1-1,0 1 1,0 0-1,0-1 1,0 1-1,0 0 1,0 0-1,0 0 0,0 0 1,0 0-1,0 0 1,0 0-1,0 0 1,0 0-1,0 0 1,0 1-1,0-1 1,0 0-1,0 1 0,0-1 1,-1 1-1,1-1 1,0 1-1,0-1 1,0 1-1,1 1 1,-1-1 71,2 22 14,-2-10-88,0-1 0,-1 1 0,0 0 0,-1-1 0,0 1 0,-1 0 0,0-1 0,-8 23 0,8-29-8,-1 0 1,1 0-1,-1 0 0,0 0 1,-1-1-1,1 1 1,-1-1-1,0 0 1,-1 0-1,-4 5 0,2 2 2,-2 6 4,8-18-7,1 1 0,0-1 0,0 0 0,0 1 0,-1-1-1,1 0 1,0 1 0,0-1 0,-1 0 0,1 1 0,0-1 0,-1 0-1,1 0 1,0 1 0,-1-1 0,1 0 0,0 0 0,-1 0-1,1 0 1,-1 1 0,1-1 0,0 0 0,-1 0 0,1 0 0,-1 0-1,1 0 1,0 0 0,-1 0 0,1 0 0,-1 0 0,1 0 0,-1-1-1,1 1 1,0 0-1,0 0 0,-1 0 1,1 0-1,0 0 0,0-1 1,0 1-1,0 0 0,0 0 1,-1 0-1,1-1 0,0 1 0,0 0 1,0 0-1,0 0 0,0-1 1,0 1-1,0 0 0,0 0 1,0 0-1,0-1 0,0 1 1,0 0-1,0 0 0,0-1 1,0 1-1,0 0 0,0 0 0,0 0 1,0-1-1,0 1 0,0 0 1,0 0-1,0-1 0,1 1 1,-1 0-1,0 0 0,0 0 1,0 0-1,0-1 0,0 1 0,1 0 1,-1 0-1,0 0 0,0 0 1,0 0-1,1-1 0,-1 1 1,0 0-1,0 0 0,0 0 1,1 0-1,-1 0 0,0 0 0,13-7 14,-12 6-14,16-7-1,1 0 0,-1 0 0,30-6 0,-44 13 24,-1 0 1,1 0-1,0 0 0,0 1 1,0-1-1,0 1 0,0 0 0,0 0 1,0 0-1,0 0 0,0 0 1,0 1-1,0-1 0,0 1 0,0 0 1,0 0-1,-1 0 0,1 0 1,0 1-1,-1-1 0,1 1 1,-1 0-1,1-1 0,-1 1 0,0 0 1,0 0-1,0 1 0,0-1 1,0 0-1,0 1 0,0-1 0,-1 1 1,1-1-1,-1 1 0,0 0 1,0 0-1,0-1 0,0 1 0,-1 0 1,1 0-1,-1 0 0,1 4 1,-2 0 41,1 1 0,-1-1 1,-1 1-1,1-1 0,-1 0 1,-1 1-1,1-1 0,-1 0 1,-1 0-1,1-1 0,-1 1 1,0-1-1,0 0 0,-1 0 0,0 0 1,0 0-1,-11 8 0,2-3 100,0 0-1,-1-2 0,0 1 0,0-2 0,-1 0 0,-29 10 0,42-17-174,0 0-1,1 0 0,-1-1 1,0 1-1,1-1 1,-1 1-1,0-1 0,0 0 1,0 0-1,1 0 0,-1 0 1,0-1-1,0 1 1,1-1-1,-1 1 0,0-1 1,1 0-1,-1 0 1,-4-3-1,7 4-11,0 0 0,-1 0 0,1 0 0,0 0 0,0-1 0,0 1 0,0 0 0,0 0 0,0 0 0,0 0 0,0 0 0,-1 0 0,1 0 0,0-1 0,0 1-1,0 0 1,0 0 0,0 0 0,0 0 0,0 0 0,0-1 0,0 1 0,0 0 0,0 0 0,0 0 0,0 0 0,0 0 0,0-1 0,0 1 0,0 0 0,0 0 0,0 0 0,0 0 0,0 0 0,0-1 0,0 1 0,1 0 0,-1 0 0,0 0 0,0 0 0,0 0 0,0 0 0,0 0-1,0-1 1,0 1 0,0 0 0,1 0 0,-1 0 0,0 0 0,0 0 0,0 0 0,0 0 0,0 0 0,1 0 0,9-2-1238,-9 2 1054,20-2-863</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2:11.331"/>
    </inkml:context>
    <inkml:brush xml:id="br0">
      <inkml:brushProperty name="width" value="0.05" units="cm"/>
      <inkml:brushProperty name="height" value="0.05" units="cm"/>
      <inkml:brushProperty name="color" value="#AB008B"/>
    </inkml:brush>
  </inkml:definitions>
  <inkml:trace contextRef="#ctx0" brushRef="#br0">1 706 7882,'1'-9'11084,"3"25"-8339,0 5-3557,6 135 2235,-10-155-1393,0 0 0,0 0 0,0 1-1,0-1 1,0 0 0,0 0 0,1 0 0,-1 0-1,0 0 1,1 1 0,-1-1 0,1 0 0,-1 0-1,1 0 1,-1 0 0,1 0 0,0 0 0,0-1-1,-1 1 1,1 0 0,0 0 0,0 0 0,0-1-1,0 1 1,0 0 0,0-1 0,0 1 0,0-1 0,0 1-1,0-1 1,0 0 0,1 1 0,-1-1 0,0 0-1,0 0 1,0 0 0,0 0 0,1 0 0,-1 0-1,0 0 1,0 0 0,0 0 0,0 0 0,1-1-1,-1 1 1,1-1 0,9-3 139,-1 0-1,0 0 1,-1-1-1,12-7 1,-17 10-123,31-21 235,0-1 0,-2-2 0,46-45 0,81-102 682,-107 113-520,190-193 1063,-179 193-2360,140-99-1,-142 123 98</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2:14.493"/>
    </inkml:context>
    <inkml:brush xml:id="br0">
      <inkml:brushProperty name="width" value="0.05" units="cm"/>
      <inkml:brushProperty name="height" value="0.05" units="cm"/>
      <inkml:brushProperty name="color" value="#AB008B"/>
    </inkml:brush>
  </inkml:definitions>
  <inkml:trace contextRef="#ctx0" brushRef="#br0">1 358 6233,'80'3'13777,"-78"30"-13303,-3 51 1,-1-19-72,2-57-288,0 0 1,0-1-1,1 1 0,1 0 1,-1-1-1,1 1 0,0-1 1,6 12-1,-8-17-80,1 0-1,0-1 1,0 1 0,0 0-1,1-1 1,-1 1-1,0-1 1,1 1-1,-1-1 1,1 0 0,-1 0-1,1 1 1,-1-1-1,1 0 1,0 0 0,0-1-1,0 1 1,-1 0-1,1-1 1,0 1 0,0-1-1,0 1 1,0-1-1,0 0 1,0 0-1,0 0 1,0 0 0,0 0-1,0 0 1,0-1-1,0 1 1,0-1 0,0 1-1,-1-1 1,1 0-1,0 1 1,0-1 0,-1 0-1,4-3 1,13-6 184,-1-1 1,0-2 0,-1 1-1,23-25 1,56-69 351,-68 74-444,60-73 2,37-43 241,-100 123-945,0 1 1,2 1 0,44-30-1,-9 13-353</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03.733"/>
    </inkml:context>
    <inkml:brush xml:id="br0">
      <inkml:brushProperty name="width" value="0.05" units="cm"/>
      <inkml:brushProperty name="height" value="0.05" units="cm"/>
      <inkml:brushProperty name="color" value="#AB008B"/>
    </inkml:brush>
  </inkml:definitions>
  <inkml:trace contextRef="#ctx0" brushRef="#br0">6 164 6241,'-5'-10'10398,"5"10"-10305,0 0 0,0 0 0,0 0-1,0 0 1,0 0 0,174-34 2079,-120 20-1622,6-1 209,99-14-1,-104 27-240,94 9 1,-13-1 451,-8-8 12,-60-1-438,1 3 0,113 15 0,-154-11-426,0 0 0,-1-3 1,1 0-1,0-2 0,0 0 0,0-2 0,0-2 0,39-11 0,-31 9 220,-1 1 0,49-1 0,15-3 455,-77 7-505,0-2-1,30-9 1,-52 14-276,1 0 1,-1 0-1,0 0 0,0 0 0,1 0 1,-1 0-1,0 0 0,0 0 0,1-1 1,-1 1-1,0 0 0,0 0 1,1 0-1,-1 0 0,0-1 0,0 1 1,0 0-1,0 0 0,1 0 0,-1-1 1,0 1-1,0 0 0,0 0 1,0-1-1,0 1 0,0 0 0,1 0 1,-1-1-1,0 1 0,0 0 0,0-1 1,0 1-1,0-1 0,9-6-6557</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05.685"/>
    </inkml:context>
    <inkml:brush xml:id="br0">
      <inkml:brushProperty name="width" value="0.05" units="cm"/>
      <inkml:brushProperty name="height" value="0.05" units="cm"/>
      <inkml:brushProperty name="color" value="#AB008B"/>
    </inkml:brush>
  </inkml:definitions>
  <inkml:trace contextRef="#ctx0" brushRef="#br0">1 77 6977,'5'-3'591,"1"0"-1,0 0 0,1 0 0,-1 1 0,0 0 0,1 0 0,-1 0 0,12-1 0,58 1 273,-20 2-236,173-24 1713,19 0-332,-179 21-1623,114 8 0,-52 9-104,371 18 424,-18-21 264,-205-5-346,-49-4-254,-143 4-109,21 1 220,112-6-1,-153-3 80,82 10-1,-82-3 193,70-4-1,-129-1-679,1-1-1,-1-1 1,0 1 0,-1-1-1,1-1 1,0 1 0,0-1-1,-1-1 1,0 1 0,0-1-1,8-6 1,-10 7-39,-1 1-13,0 0-1,-1 0 0,1 0 0,0 1 0,0-1 0,-1 1 1,1 0-1,0 0 0,0 1 0,5-1 0,-8 1-43,0 0 0,1 0 0,-1 0 0,0 0 1,0 1-1,0-1 0,0 0 0,0 1 0,1-1 0,-1 1 0,0-1 0,0 1 0,0 0 0,0-1 0,-1 1 0,1 0 0,0 0 0,0 0 0,0 0 0,0-1 0,-1 1 0,1 0 0,-1 0 0,1 0 0,0 0 0,-1 1 0,0-1 0,1 0 0,-1 0 1,0 0-1,1 0 0,-1 0 0,0 1 0,0-1 0,0 0 0,0 0 0,0 0 0,0 2 0,-2 15-1516,2 14-2739,8-16 2846</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10.748"/>
    </inkml:context>
    <inkml:brush xml:id="br0">
      <inkml:brushProperty name="width" value="0.05" units="cm"/>
      <inkml:brushProperty name="height" value="0.05" units="cm"/>
      <inkml:brushProperty name="color" value="#AB008B"/>
    </inkml:brush>
  </inkml:definitions>
  <inkml:trace contextRef="#ctx0" brushRef="#br0">0 323 9858,'36'26'3766,"-35"-26"-3583,0 1 0,0-1-1,0 1 1,-1-1 0,1 0-1,0 0 1,0 1 0,0-1-1,0 0 1,0 0 0,0 0-1,0 0 1,0 0 0,0 0-1,-1 0 1,1 0 0,0 0-1,0-1 1,1 1 0,5-1 2063,-6 4-1759,14 38 214,-9-23-448,2 1 0,17 32 0,-24-50-199,0 0 0,-1 1 0,1-1 0,1 0 1,-1 0-1,0 1 0,0-1 0,0 0 0,1 0 0,-1 0 0,0 0 0,1-1 0,-1 1 0,1 0 0,-1-1 0,1 1 0,-1 0 0,1-1 0,-1 0 0,3 1 0,0-1 46,0 0 0,-1 0 0,1-1 0,0 1 0,-1-1 0,1 0 0,-1 0-1,7-2 1,4-4 200,0 0-1,-1-1 1,17-12-1,-30 19-285,45-35 762,76-80 0,-87 81-567,75-85-888,-42 36-3873,-24 25 2589</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12.533"/>
    </inkml:context>
    <inkml:brush xml:id="br0">
      <inkml:brushProperty name="width" value="0.05" units="cm"/>
      <inkml:brushProperty name="height" value="0.05" units="cm"/>
      <inkml:brushProperty name="color" value="#AB008B"/>
    </inkml:brush>
  </inkml:definitions>
  <inkml:trace contextRef="#ctx0" brushRef="#br0">34 413 7186,'-17'35'2900,"17"-35"-2801,0 0 0,0 0-1,0 1 1,-1-1 0,1 0 0,0 0 0,0 0-1,-1 0 1,1 1 0,0-1 0,0 0-1,-1 0 1,1 0 0,0 0 0,-1 0-1,1 0 1,0 0 0,0 1 0,-1-1 0,1 0-1,0 0 1,-1 0 0,1 0 0,0 0-1,-1-1 1,1 1 0,0 0 0,0 0-1,-1 0 1,1 0 0,0 0 0,-1 0 0,1 0-1,0 0 1,0-1 0,-1 1 0,1 0-1,0 0 1,-1-1 0,-4-1 4189,6 16-3221,8 37 71,5 46 47,-4 5 373,-10-101-1534,0-1 0,0 1 1,0 0-1,1-1 0,-1 1 0,0-1 1,0 1-1,0-1 0,0 1 0,1-1 1,-1 1-1,0-1 0,0 1 0,1-1 1,-1 1-1,0-1 0,1 1 0,-1-1 1,1 0-1,-1 1 0,0-1 0,1 1 0,-1-1 1,1 0-1,-1 0 0,1 1 0,-1-1 1,1 0-1,-1 0 0,1 0 0,-1 1 1,2-1-1,-1 0 16,1-1 1,-1 1 0,1-1-1,-1 1 1,0-1-1,1 1 1,-1-1 0,0 0-1,1 0 1,-1 0-1,0 0 1,2-1 0,36-42 569,-31 35-454,201-269 1923,39-42-1014,-240 311-1519,0 1-1,1 0 0,16-12 0,15 2-495</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22.873"/>
    </inkml:context>
    <inkml:brush xml:id="br0">
      <inkml:brushProperty name="width" value="0.05" units="cm"/>
      <inkml:brushProperty name="height" value="0.05" units="cm"/>
      <inkml:brushProperty name="color" value="#AB008B"/>
    </inkml:brush>
  </inkml:definitions>
  <inkml:trace contextRef="#ctx0" brushRef="#br0">43 1796 5865,'-34'35'2117,"26"-30"2941,7-11-3228,5-7-1397,15-31 123,-7 16-44,14-47 1,-5 8 53,2 1 0,44-86 0,81-121 737,-75 143-693,-36 67-482,61-80 0,80-103 528,66-102 1269,-229 326-1795,4-7 8,60-102 374,-88 146-6436,-7 13 5261,-19 49-466</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23.791"/>
    </inkml:context>
    <inkml:brush xml:id="br0">
      <inkml:brushProperty name="width" value="0.05" units="cm"/>
      <inkml:brushProperty name="height" value="0.05" units="cm"/>
      <inkml:brushProperty name="color" value="#AB008B"/>
    </inkml:brush>
  </inkml:definitions>
  <inkml:trace contextRef="#ctx0" brushRef="#br0">76 25 6153,'-46'9'2501,"45"-9"-2191,-1 0 1,1 0-1,0 0 1,0 0-1,-1 0 1,1 0-1,0-1 1,0 1-1,-1 0 1,1-1-1,0 1 1,0-1-1,0 1 1,-2-2-1,-4 0 5821,5 10-5151,1 9-790,1 0 1,1 0 0,4 19-1,1 22 100,9 5-223,-15-64-57,0 0 1,0 0-1,0 0 1,0 0 0,1 1-1,-1-1 1,0 0-1,0 0 1,1 0-1,-1 0 1,0 1 0,1-1-1,-1 0 1,0 0-1,1 1 1,-1-1 0,1 0-1,0 1 1,-1-1-1,1 1 1,1-2 0,20-12-18,-2 2 19,-18 11-10,5-3 14,-1 0 1,0 0-1,0-1 1,0 0-1,0 0 1,-1 0-1,0 0 1,0-1-1,0 0 1,-1 0-1,0 0 1,0-1-1,0 1 1,-1-1-1,4-11 1,-5 10 6,0 2 135,0-1-1,-1 0 1,0 0 0,0 0 0,-1-1 0,0-10 0,0 16-120,0 1 0,-1-1 0,1 1 0,-1-1 0,0 1 0,1-1 0,-1 1 0,0-1 0,0 1 0,0 0 0,0-1 0,0 1 0,0 0 0,0 0 0,0 0 0,-1 0 0,1 0 0,0 0 0,-1 0 0,1 0 0,-1 1 0,1-1 0,-1 0 0,1 1 0,-1-1 0,1 1 0,-1 0 0,1-1 0,-1 1 0,0 0 0,1 0 0,-1 0 0,1 0 0,-4 1 0,2-2-65,0 1 0,0 0 0,0 0 0,0 1 0,0-1 1,0 0-1,0 1 0,0 0 0,0 0 0,0 0 1,0 0-1,0 0 0,0 0 0,0 1 0,1-1 0,-1 1 1,-3 3-1,5-3-800,9-4 335</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51.206"/>
    </inkml:context>
    <inkml:brush xml:id="br0">
      <inkml:brushProperty name="width" value="0.05" units="cm"/>
      <inkml:brushProperty name="height" value="0.05" units="cm"/>
      <inkml:brushProperty name="color" value="#AB008B"/>
    </inkml:brush>
  </inkml:definitions>
  <inkml:trace contextRef="#ctx0" brushRef="#br0">1 279 8002,'24'-4'3394,"38"-12"1,65-31-638,-42 14-1597,-15 10-761,1 3 0,1 3 0,1 4 0,0 2 0,87-1 0,321 15 580,-14 0 426,521 4 4398,-973-6-5683,0 0 54,0-1 0,24-1 1,-36 1-166,0-1 0,0 1 1,0-1-1,0 1 1,0-1-1,0 0 0,0 0 1,0-1-1,0 1 1,0-1-1,0 1 1,-1-1-1,1 0 0,-1 0 1,1 0-1,-1 0 1,0 0-1,3-4 0,-5 5-62,1 0 0,-1 0 0,0-1 0,1 1 0,-1 0 0,0 0-1,0-1 1,0 1 0,0 0 0,0-1 0,0 1 0,0 0 0,0 0-1,0-1 1,-1 1 0,1 0 0,-1 0 0,1 0 0,-1-1 0,1 1-1,-1 0 1,1 0 0,-1 0 0,0 0 0,-1-2 0,-25-22-2109,11 16 1304</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03.660"/>
    </inkml:context>
    <inkml:brush xml:id="br0">
      <inkml:brushProperty name="width" value="0.05" units="cm"/>
      <inkml:brushProperty name="height" value="0.05" units="cm"/>
      <inkml:brushProperty name="color" value="#AB008B"/>
    </inkml:brush>
  </inkml:definitions>
  <inkml:trace contextRef="#ctx0" brushRef="#br0">668 1205 2609,'-1'0'336,"-1"1"1,1-1 0,0 0 0,0 0 0,-1 1-1,1-1 1,0 0 0,-1 0 0,1 0 0,0 0-1,0-1 1,-1 1 0,1 0 0,0-1 0,0 1-1,0 0 1,-1-1 0,1 1 0,0-1 0,0 0-1,-1 0 1,-10-6 2390,11 7-2335,0-1 0,-1 1-1,1-1 1,0 0-1,-1 1 1,1-1-1,0 0 1,0 0 0,0 0-1,0 0 1,0 0-1,0 0 1,0 0-1,0 0 1,0 0 0,0-2-1,1 3-285,0-1 0,0 1-1,0-1 1,0 1 0,1-1-1,-1 1 1,0-1 0,0 1-1,0 0 1,1-1 0,-1 1-1,0-1 1,1 1 0,-1 0-1,0-1 1,1 1 0,-1 0-1,1-1 1,-1 1 0,0 0-1,1 0 1,-1-1 0,1 1-1,-1 0 1,1 0 0,-1 0-1,1 0 1,-1 0 0,1-1-1,49-6 894,-43 7-920,18-2 248,-1 1-1,1 2 0,34 4 0,9 1-5,7-5-11,-1-3 0,1-3-1,-1-4 1,0-3 0,-1-3 0,100-34 0,-158 44-237,-1-1 0,1 0 0,-1 0 0,0-2 0,0 1 0,-1-2 0,0 0 0,-1-1 0,0 0 0,0 0 0,-1-1 1,0-1-1,-1 0 0,9-15 0,-15 18-66,-1 0 0,0 0-1,-1 0 1,0 0 0,0-1 0,-1 1 0,0-1 0,-1 1 0,-1-16 0,1 15 2,-12-139 1,8 125-11,-2-1 1,0 1-1,-1 0 0,-1 1 1,-2 0-1,0 0 1,-20-31-1,0 9 11,-1 2-1,-53-55 1,80 93-11,-8-10-6,-1 1 0,0 0 0,-1 1 0,0 1 1,-1 0-1,-1 1 0,1 0 0,-29-13 0,-159-47 3,112 42-8,70 23 4,1 0-1,-1 1 0,1 2 1,-1 0-1,0 1 1,-1 1-1,1 1 1,0 1-1,0 0 0,0 2 1,0 1-1,1 0 1,-37 13-1,27-6 6,-53 18-5,2 3 0,-80 45 0,156-75 7,-103 65-30,95-57 29,1 0-1,0 1 1,0 0 0,1 0-1,-18 27 1,9-8-6,2 1-1,1 1 1,1 0 0,2 2 0,-10 35-1,17-46 11,1 1-1,2 0 0,0 0 0,2 0 0,0 1 0,2-1 0,1 0 0,5 37 0,-4-51 10,1 1 0,0 0 0,1-1 0,0 1 0,0-1 0,1 0 0,0-1 0,1 1 0,13 16-1,-7-13 48,0-1-1,1 1 0,0-2 0,1 0 0,23 14 0,10 1 163,2-2 1,101 34 0,-145-57-215,140 40 231,18 6-57,-152-42-169,-7-3-6,1 0 1,-1 0-1,1 0 0,-1-1 1,1 1-1,0-1 0,0 0 1,-1 0-1,1-1 0,0 0 1,0 0-1,0 0 0,6-1 1,-10 0-120,1 0 0,-1-1 0,0 1 0,0 0 0,1-1 0,-1 1 0,0-1 1,-1 1-1,1-1 0,0 0 0,0 1 0,-1-1 0,1 0 0,-1 0 0,1 0 0,-1 1 0,0-1 0,0 0 1,0-2-1,1-2-1773,1-5 485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40.547"/>
    </inkml:context>
    <inkml:brush xml:id="br0">
      <inkml:brushProperty name="width" value="0.05" units="cm"/>
      <inkml:brushProperty name="height" value="0.05" units="cm"/>
      <inkml:brushProperty name="color" value="#FF0066"/>
    </inkml:brush>
  </inkml:definitions>
  <inkml:trace contextRef="#ctx0" brushRef="#br0">483 1410 6841,'8'-7'3644,"13"0"-3030,-17 6-237,20-6 208,196-64 2701,-167 48-2701,-1-2 0,-1-3 0,-1-2 0,45-36 0,175-157 789,-225 184-1160,-27 23-146,0-1 0,-2 0 1,0-1-1,-1-1 0,-1-1 0,0 0 0,-2 0 0,0-2 0,12-30 0,-19 37 20,0-1 0,-1 0 0,0 0 0,-1 0 1,-1-1-1,-1 1 0,0-1 0,-1 1 0,-1-1 0,-1 1 0,0 0 0,-1-1 0,0 1 0,-11-27 0,4 18-14,-1 0 0,-2 1-1,0 0 1,-2 1 0,0 0 0,-1 2 0,-2 0 0,0 0-1,-40-33 1,40 39-23,-2 1 0,1 1-1,-2 0 1,0 2 0,0 0 0,-1 2-1,0 0 1,-1 2 0,0 0 0,0 1-1,-39-3 1,18 5-54,-1 2 0,0 2-1,0 2 1,0 2 0,1 2 0,-1 2 0,2 2 0,-1 2-1,1 1 1,1 3 0,1 1 0,-55 32 0,53-24 5,1 2 0,2 1 0,-41 38 0,60-47-1,1 2 0,1 0-1,1 1 1,1 1 0,1 0-1,-24 50 1,27-45 20,1 0 1,1 1-1,2 0 0,1 1 1,1 0-1,2 0 0,1 0 1,1 1-1,2-1 0,1 1 1,1 0-1,2-1 0,10 49 1,-3-37 131,1-1 0,3 0 0,1 0 0,26 47 0,-35-76-82,1 0 0,1-1 0,-1 1 0,2-2 0,0 1 0,0-1 0,0 0-1,2-1 1,-1 0 0,1-1 0,0 0 0,1-1 0,-1 0 0,2-1 0,-1 0 0,1-1 0,15 5-1,-5-6 77,-1 0-1,1-2 0,0 0 0,0-2 0,0 0 0,-1-2 1,36-6-1,-18-1-140,-1-1 0,-1-2 0,50-22 0,9-5-3015,-60 18 1812</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19.801"/>
    </inkml:context>
    <inkml:brush xml:id="br0">
      <inkml:brushProperty name="width" value="0.05" units="cm"/>
      <inkml:brushProperty name="height" value="0.05" units="cm"/>
      <inkml:brushProperty name="color" value="#FF0066"/>
    </inkml:brush>
  </inkml:definitions>
  <inkml:trace contextRef="#ctx0" brushRef="#br0">46 1 6337,'-46'44'4753,"51"-44"-3528,4 3 2631,7 3-3463,3 4-153,40 26-152,-42-26-32,2 1-288,0 1-321,-6-2-639,-1 1-392,3-5 976</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12.496"/>
    </inkml:context>
    <inkml:brush xml:id="br0">
      <inkml:brushProperty name="width" value="0.05" units="cm"/>
      <inkml:brushProperty name="height" value="0.05" units="cm"/>
      <inkml:brushProperty name="color" value="#AB008B"/>
    </inkml:brush>
  </inkml:definitions>
  <inkml:trace contextRef="#ctx0" brushRef="#br0">0 83 9698,'1'-19'1397,"-1"12"-571,0 0 1,1 1-1,0-1 1,0 0 0,1 0-1,4-12 1,-2 16 1556,0 9-705,4 20-55,-3-11-1511,55 129 1886,-36-94-1474,-3 0-1,-2 1 1,15 66 0,-31-99-505,-3-11-15,1-1 0,0 0 0,1 1 0,0-1-1,3 8 1,-3-39-1696,-4 10 408,0 0 0,-1-1 0,-1 1 0,-1 0 1,0 1-1,-7-15 0,-2 1-334</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12.909"/>
    </inkml:context>
    <inkml:brush xml:id="br0">
      <inkml:brushProperty name="width" value="0.05" units="cm"/>
      <inkml:brushProperty name="height" value="0.05" units="cm"/>
      <inkml:brushProperty name="color" value="#AB008B"/>
    </inkml:brush>
  </inkml:definitions>
  <inkml:trace contextRef="#ctx0" brushRef="#br0">154 417 5641,'-21'11'1787,"-52"30"2306,67-37-3528,0 0 1,0 1 0,0 0-1,1 0 1,-1 1 0,1-1-1,1 1 1,-8 11 0,12-17-502,-1 1 1,1-1 0,0 1 0,-1-1 0,1 1 0,0-1 0,0 1 0,0-1 0,-1 1 0,1-1-1,0 1 1,0-1 0,0 1 0,0-1 0,0 1 0,0-1 0,0 1 0,0-1 0,0 1 0,0-1-1,0 1 1,0-1 0,0 1 0,0-1 0,1 1 0,-1-1 0,0 1 0,0-1 0,1 1 0,-1-1-1,0 0 1,0 1 0,1-1 0,0 1 0,19 3 1155,27-13 203,-23 0-687,-1-2 1,0-1-1,43-29 1,60-57 911,-86 66-1217,343-274 2403,-381 305-3169,21-18 1287,-15 10-2062</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13.420"/>
    </inkml:context>
    <inkml:brush xml:id="br0">
      <inkml:brushProperty name="width" value="0.05" units="cm"/>
      <inkml:brushProperty name="height" value="0.05" units="cm"/>
      <inkml:brushProperty name="color" value="#AB008B"/>
    </inkml:brush>
  </inkml:definitions>
  <inkml:trace contextRef="#ctx0" brushRef="#br0">20 4 9530,'-8'-3'9134,"7"3"-8829,-5 9 1922,2 21-1916,4-24-191,0-1 0,1 1 1,-1 0-1,1-1 0,0 1 0,1-1 0,-1 1 0,1-1 0,0 0 0,1 1 1,-1-1-1,1 0 0,5 6 0,41 34 749,-11-11-3450</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13.868"/>
    </inkml:context>
    <inkml:brush xml:id="br0">
      <inkml:brushProperty name="width" value="0.05" units="cm"/>
      <inkml:brushProperty name="height" value="0.05" units="cm"/>
      <inkml:brushProperty name="color" value="#AB008B"/>
    </inkml:brush>
  </inkml:definitions>
  <inkml:trace contextRef="#ctx0" brushRef="#br0">6 156 7954,'-5'-8'7980,"6"3"-4132,16-1-2708,-1 2-664,3-3-73,-1-1-1,28-14 1,-38 17-479,-1 1 0,1-2 0,-1 1 1,1-1-1,-2 0 0,1-1 0,-1 1 0,10-14 0,-15 19-37,-1 0-229,1 0-1,0 0 0,0 0 0,-1 0 1,1-1-1,0 1 0,-1 0 0,1 0 0,-1-1 1,1 1-1,-1 0 0,0-1 0,0 1 1,0 0-1,0-3 0,-6-3-892</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14.285"/>
    </inkml:context>
    <inkml:brush xml:id="br0">
      <inkml:brushProperty name="width" value="0.05" units="cm"/>
      <inkml:brushProperty name="height" value="0.05" units="cm"/>
      <inkml:brushProperty name="color" value="#AB008B"/>
    </inkml:brush>
  </inkml:definitions>
  <inkml:trace contextRef="#ctx0" brushRef="#br0">1 46 6417,'13'-40'2521,"-11"34"2239,0 30-3337,1 0 0,1 0 0,1 0 1,14 42-1,-13-53-1083,0 1 0,0-1 0,1-1 0,0 0 0,1 0 0,1 0 0,10 11 0,0-4 301,1 0 0,40 30 0,-53-43-480,-7-7-274,-1-6-4850</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21.302"/>
    </inkml:context>
    <inkml:brush xml:id="br0">
      <inkml:brushProperty name="width" value="0.05" units="cm"/>
      <inkml:brushProperty name="height" value="0.05" units="cm"/>
      <inkml:brushProperty name="color" value="#AB008B"/>
    </inkml:brush>
  </inkml:definitions>
  <inkml:trace contextRef="#ctx0" brushRef="#br0">0 1 12611,'0'6'3801,"3"10"-3882</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26.147"/>
    </inkml:context>
    <inkml:brush xml:id="br0">
      <inkml:brushProperty name="width" value="0.05" units="cm"/>
      <inkml:brushProperty name="height" value="0.05" units="cm"/>
      <inkml:brushProperty name="color" value="#AB008B"/>
    </inkml:brush>
  </inkml:definitions>
  <inkml:trace contextRef="#ctx0" brushRef="#br0">4 1 10378,'5'0'7914,"-8"3"-6034,1-3-1008,0 0-167,1 0-673</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26.986"/>
    </inkml:context>
    <inkml:brush xml:id="br0">
      <inkml:brushProperty name="width" value="0.05" units="cm"/>
      <inkml:brushProperty name="height" value="0.05" units="cm"/>
      <inkml:brushProperty name="color" value="#AB008B"/>
    </inkml:brush>
  </inkml:definitions>
  <inkml:trace contextRef="#ctx0" brushRef="#br0">0 173 9058,'32'-16'4577,"12"-1"-1800,21 0-817,13-4-112,-2-1-711,-2-2-329,-15 4-264,-7 1-512,-3 11-1761,-7 0 1297</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27.994"/>
    </inkml:context>
    <inkml:brush xml:id="br0">
      <inkml:brushProperty name="width" value="0.05" units="cm"/>
      <inkml:brushProperty name="height" value="0.05" units="cm"/>
      <inkml:brushProperty name="color" value="#AB008B"/>
    </inkml:brush>
  </inkml:definitions>
  <inkml:trace contextRef="#ctx0" brushRef="#br0">8 345 9714,'-7'58'7675,"11"34"-5659,0-32-1026,-2-4-535,-2-56-453,0 0 1,0 0 0,0 0-1,0 0 1,0 0 0,0 0-1,0 0 1,0 0 0,1 0-1,-1 0 1,0 0 0,0 0-1,0 0 1,0-1 0,0 1 0,0 0-1,0 0 1,0 0 0,0 0-1,0 0 1,1 0 0,-1 0-1,0 0 1,0 0 0,0 0-1,0 0 1,0 0 0,0 0-1,0 0 1,0 0 0,1 0-1,-1 0 1,0 0 0,0 0-1,0 0 1,0 1 0,0-1-1,0 0 1,0 0 0,0 0-1,0 0 1,0 0 0,0 0-1,1 0 1,-1 0 0,0 0-1,0 0 1,0 0 0,0 0-1,0 0 1,0 1 0,0-1-1,2-14 43,-10-40-65,3 0 0,2 0 0,3-1 0,2 1-1,16-101 1,-14 133 9,1 1-1,14-39 0,-17 56 42,-1 0 0,1 0-1,0 0 1,0 0 0,0 1-1,0-1 1,1 1 0,0-1-1,-1 1 1,1 0-1,0 0 1,1 0 0,-1 0-1,0 1 1,1-1 0,0 1-1,-1 0 1,1 0 0,0 0-1,0 1 1,7-3 0,-4 3 105,1 1 1,-1-1 0,1 1 0,-1 0 0,0 1-1,1 0 1,-1 0 0,0 1 0,0 0 0,0 0-1,0 0 1,11 7 0,-9-4-17,0 1 0,0 0-1,-1 0 1,1 1 0,-2 1 0,1-1 0,12 17 0,1 9-69,-2 0 0,0 0 1,25 70-1,-28-63-195,-15-38-20,0-1 0,0 1 0,-1 0 0,1 0 1,-1-1-1,1 1 0,-1 0 0,0 0 0,1 0 0,-1 0 0,0 0 0,0 0 0,0-1 0,-1 4 0,0-4-2,1 0-1,-1-1 1,1 1 0,-1 0-1,0-1 1,1 1-1,-1 0 1,0-1 0,0 1-1,1-1 1,-1 1 0,0-1-1,0 0 1,0 1-1,0-1 1,0 0 0,1 0-1,-1 1 1,0-1-1,0 0 1,0 0 0,0 0-1,0 0 1,0 0 0,0 0-1,0 0 1,0-1-1,0 1 1,1 0 0,-2-1-1,-13-3-1007</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28.396"/>
    </inkml:context>
    <inkml:brush xml:id="br0">
      <inkml:brushProperty name="width" value="0.05" units="cm"/>
      <inkml:brushProperty name="height" value="0.05" units="cm"/>
      <inkml:brushProperty name="color" value="#AB008B"/>
    </inkml:brush>
  </inkml:definitions>
  <inkml:trace contextRef="#ctx0" brushRef="#br0">34 101 6825,'-17'22'3601,"4"-3"136,10-5-1697,8-8-303,-1-3-49,11-6-584,7 0-263,0-6-337,8-4-208,3-1-264,-1-4-184,3 1-608,-2 1-305,-2-4-1087,1-4-441,3-3 1641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20.222"/>
    </inkml:context>
    <inkml:brush xml:id="br0">
      <inkml:brushProperty name="width" value="0.05" units="cm"/>
      <inkml:brushProperty name="height" value="0.05" units="cm"/>
      <inkml:brushProperty name="color" value="#FF0066"/>
    </inkml:brush>
  </inkml:definitions>
  <inkml:trace contextRef="#ctx0" brushRef="#br0">0 1 9082,'43'102'3487,"-40"-93"-3063,2 0 0,-1-1 0,1 0 0,0 0 0,1 0 0,0-1 0,0 0 0,1 0 0,0 0-1,0-1 1,15 11 0,7 5 369,-9-5-348,71 65 822,-79-70-1225,0 1 0,-2 0 1,1 1-1,-2 0 1,9 17-1,-15-18-744,-11-9-665,-19-11-1606,22 6 2598,-16-6-772</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28.771"/>
    </inkml:context>
    <inkml:brush xml:id="br0">
      <inkml:brushProperty name="width" value="0.05" units="cm"/>
      <inkml:brushProperty name="height" value="0.05" units="cm"/>
      <inkml:brushProperty name="color" value="#AB008B"/>
    </inkml:brush>
  </inkml:definitions>
  <inkml:trace contextRef="#ctx0" brushRef="#br0">57 505 7514,'-1'0'4231,"-9"9"-2594,4-2-1110,1 0 1,1 0 0,-1 1 0,1 0-1,1-1 1,-1 1 0,1 1 0,1-1-1,-1 0 1,1 1 0,-1 16 0,2-22-482,1 1 0,0-1 1,0 1-1,0-1 1,0 1-1,1-1 0,-1 0 1,1 1-1,0-1 1,0 1-1,0-1 0,0 0 1,1 0-1,-1 0 1,1 0-1,0 0 0,0 0 1,0 0-1,0 0 1,0-1-1,1 1 0,-1-1 1,1 0-1,0 1 1,0-1-1,-1 0 0,1-1 1,1 1-1,-1-1 1,0 1-1,0-1 0,4 1 1,2 0-39,-1-1 1,1 0 0,-1 0-1,1-1 1,0 0-1,-1-1 1,1 0-1,-1 0 1,1-1-1,-1 0 1,0 0 0,0-1-1,0 0 1,0-1-1,0 1 1,0-1-1,-1-1 1,0 0 0,0 0-1,0 0 1,-1-1-1,11-11 1,-5 4-31,-1 0 0,0-1 1,-1 0-1,-1-1 1,0 0-1,-1-1 0,-1 1 1,0-1-1,-1-1 0,6-25 1,-8 16 4,-1-1 1,-2 0 0,-1 0 0,0 1-1,-2-1 1,-2 0 0,0 1 0,-1 0 0,-2 0-1,-1 0 1,0 1 0,-25-47 0,28 61 16,-1 1 0,0-1 0,-11-11 0,16 20 19,-1 0 1,1 1-1,-1-1 0,0 0 1,1 1-1,-1 0 0,0-1 1,0 1-1,0 0 1,0 0-1,-3-1 0,4 2 2,0 0-1,0 0 0,1 0 1,-1-1-1,0 2 0,0-1 1,0 0-1,0 0 0,0 0 1,0 0-1,1 1 0,-1-1 1,0 0-1,0 1 1,0-1-1,1 0 0,-1 1 1,0-1-1,0 1 0,1-1 1,-1 1-1,0 0 0,1-1 1,-1 1-1,1 0 0,-1-1 1,1 1-1,-1 0 0,0 1 1,-1 3 63,0 0 1,0 1 0,0-1 0,1 1 0,0-1-1,0 1 1,0-1 0,1 1 0,-1 0-1,2 0 1,-1-1 0,0 1 0,1 0 0,2 8-1,2 7 201,1 0 0,12 29-1,-6-23-152,0-1 0,2-1 0,1 0-1,1-1 1,1 0 0,1-2 0,0 0 0,2-1-1,44 37 1,-25-20-2592,-60-43-4326,0-7 4576,1 0 861</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29.184"/>
    </inkml:context>
    <inkml:brush xml:id="br0">
      <inkml:brushProperty name="width" value="0.05" units="cm"/>
      <inkml:brushProperty name="height" value="0.05" units="cm"/>
      <inkml:brushProperty name="color" value="#AB008B"/>
    </inkml:brush>
  </inkml:definitions>
  <inkml:trace contextRef="#ctx0" brushRef="#br0">21 425 6425,'-5'-9'698,"1"-1"-1,1 1 0,-5-19 0,7 27-638,1 0 1,0 0-1,0 0 0,1 1 1,-1-1-1,0 0 0,0 0 1,0 0-1,1 1 0,-1-1 1,0 0-1,0 0 0,1 1 1,-1-1-1,1 0 0,-1 1 1,1-1-1,-1 0 0,1 1 1,-1-1-1,1 1 0,0-1 1,-1 1-1,1-1 0,0 1 1,-1-1-1,1 1 0,1-1 1,24-5 982,-17 4-571,12-5 781,0-1-1,-1 0 1,36-22 0,-40 20-465,0 1 1,0 1-1,1 1 1,-1 0-1,35-8 0,-49 14-728,1 1 1,-1-1-1,1 1 0,-1-1 0,1 1 0,-1 0 0,0 0 0,1 0 0,-1 1 0,1-1 0,-1 1 0,0-1 0,1 1 0,-1 0 0,0 0 0,1 0 1,-1 0-1,0 0 0,0 0 0,0 1 0,0-1 0,0 1 0,0-1 0,-1 1 0,1 0 0,0-1 0,-1 1 0,1 0 0,-1 0 0,0 0 0,0 1 1,1-1-1,-2 0 0,1 0 0,0 1 0,0-1 0,-1 0 0,1 3 0,1 10 20,0 1 1,-1-1-1,-1 0 0,-1 0 1,-2 16-1,1-6-98,3-13-921,1-18-3332,-2-11 4124</inkml:trace>
  <inkml:trace contextRef="#ctx0" brushRef="#br0" timeOffset="1">214 39 8450,'-12'0'3777,"8"-2"-249,12 2-2607,-8-1-417,0-1-456,17-3-328,8-1-665,43-11-383,-41 12-1016,0 5 1431</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29.649"/>
    </inkml:context>
    <inkml:brush xml:id="br0">
      <inkml:brushProperty name="width" value="0.05" units="cm"/>
      <inkml:brushProperty name="height" value="0.05" units="cm"/>
      <inkml:brushProperty name="color" value="#AB008B"/>
    </inkml:brush>
  </inkml:definitions>
  <inkml:trace contextRef="#ctx0" brushRef="#br0">0 101 6657,'30'22'2595,"-1"0"0,29 29 0,-48-41-1353,-1-1 0,2 0 1,0 0-1,21 12 0,-29-19-1128,-1-1-1,0 0 0,1 0 1,-1 0-1,1 0 1,-1 0-1,1 0 0,-1 0 1,1-1-1,0 1 1,-1-1-1,1 0 1,0 0-1,-1 0 0,1 0 1,0 0-1,-1-1 1,1 1-1,0-1 0,-1 0 1,1 0-1,-1 0 1,1 0-1,-1 0 1,0 0-1,1-1 0,-1 1 1,0-1-1,0 0 1,0 1-1,3-5 1,-3 4-73,-1-1 1,1 0 0,-1 0 0,0 0 0,0 0 0,0-1 0,-1 1 0,1 0 0,-1 0 0,1 0 0,-1-1-1,0 1 1,-1 0 0,1 0 0,0-1 0,-1 1 0,-1-4 0,-17-54-127,9 34-265,2 8-1313,-10-37 1,18 56 1560,0-1-9,-1 1 0,1-1 0,0 1 0,0-1 0,0 1 0,0-1-1,-1 1 1,1-1 0,0 1 0,0-1 0,0 1 0,0-1 0,0 1 0,0-1 0,1 0 0,-1 1 0,0-1 0,0 1-1,0-1 1,0 1 0,1-1 0,-1 1 0,0 0 0,0-1 0,1 1 0,-1-1 0,0 1 0,1-1 0,-1 1 0,0 0-1,1-1 1,-1 1 0,1 0 0,-1-1 0,1 1 0,0 0 0,19-3-1047</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30.069"/>
    </inkml:context>
    <inkml:brush xml:id="br0">
      <inkml:brushProperty name="width" value="0.05" units="cm"/>
      <inkml:brushProperty name="height" value="0.05" units="cm"/>
      <inkml:brushProperty name="color" value="#AB008B"/>
    </inkml:brush>
  </inkml:definitions>
  <inkml:trace contextRef="#ctx0" brushRef="#br0">136 521 10282,'-7'14'6949,"-14"7"-5601,14-15-480,-19 17 487,-23 21 130,47-41-1419,-1 0 1,1 0 0,-1 0 0,1 0 0,0 1 0,0-1 0,0 0-1,1 1 1,-1 0 0,1-1 0,0 1 0,-2 7 0,7 5-24,6-14-133,-8-3 61,0 0 0,-1 0 1,1 0-1,0 0 0,-1 0 0,1 0 1,0 0-1,-1-1 0,0 1 1,1-1-1,-1 1 0,2-4 1,2-5-295,0 0 1,-1 0-1,3-14 1,-5 17-35,1-1 1,-1 0 0,1 1 0,1-1 0,-1 1 0,9-12 0,-11 18 317,1 0-1,-1-1 1,1 1 0,-1 0-1,1 0 1,0 0-1,-1 1 1,1-1-1,0 0 1,-1 1-1,1-1 1,0 1-1,0 0 1,0-1-1,0 1 1,3 0 0,37 3-16,-12-1 18,-26-2 43,0 0 1,0 0-1,1-1 0,-1 0 1,0 1-1,0-2 1,0 1-1,0 0 1,-1-1-1,1 0 1,0 0-1,-1 0 1,1 0-1,-1-1 1,1 1-1,-1-1 1,0 0-1,0 0 1,-1 0-1,1 0 1,2-4-1,0-1 39,-1 0 1,-1-1-1,0 1 0,0-1 0,0 1 0,-1-1 1,0 0-1,-1 0 0,0-10 0,0-2 51,-1 1-1,-1-1 0,-1 0 0,-1 1 1,-9-33-1,-38-97 340,49 146-420,-4-10 205,0 0-1,-1 0 1,-1 0-1,0 1 1,-12-16 0,19 29-198,0 0 1,0-1 0,0 1 0,0 0-1,0-1 1,0 1 0,0 0 0,-1 0-1,1-1 1,0 1 0,0 0 0,0 0-1,0-1 1,-1 1 0,1 0 0,0 0 0,0-1-1,-1 1 1,1 0 0,0 0 0,0 0-1,-1 0 1,1 0 0,0-1 0,-1 1-1,1 0 1,0 0 0,0 0 0,-1 0 0,1 0-1,0 0 1,-1 0 0,1 0 0,0 0-1,-1 0 1,1 0 0,0 0 0,-1 0-1,1 0 1,0 0 0,0 0 0,-1 1-1,1-1 1,0 0 0,-1 0 0,1 0 0,0 0-1,0 1 1,-1-1 0,1 0 0,0 0-1,0 0 1,0 1 0,-1-1 0,1 0-1,0 0 1,0 1 0,0-1 0,0 0 0,0 1-1,-1-1 1,1 0 0,0 0 0,0 1-1,-2 20 543,5 12-153,2 0 1,1-1-1,1 1 0,23 58 1,-10-42 102,2-1-1,38 60 1,-49-91-517,1-1-1,0 0 1,1-1-1,1 0 0,0-1 1,1-1-1,0 0 1,18 10-1,-32-22-118,0-1 0,0 1-1,0-1 1,0 1-1,0-1 1,0 1 0,0-1-1,0 0 1,0 1 0,0-1-1,1 0 1,-1 0-1,0 0 1,0 0 0,0 0-1,0 0 1,0 0-1,1 0 1,0-1 0,-1 1-34,-1 0 0,1-1 0,-1 1 0,1 0 1,-1-1-1,1 1 0,-1-1 0,1 1 0,-1-1 0,0 1 1,1-1-1,-1 1 0,0-1 0,0 1 0,1-1 0,-1 0 0,0 1 1,0-1-1,0 1 0,0-1 0,1 0 0,-1 1 0,0-1 1,0 1-1,0-1 0,0 0 0,-1 1 0,1-1 0,0 1 1,0-1-1,0 0 0,0 1 0,-1-1 0,1 0 0,-7-13-1402</inkml:trace>
  <inkml:trace contextRef="#ctx0" brushRef="#br0" timeOffset="1">127 396 10770,'-13'11'4777,"13"-6"-2528,16-10-969,6-3 16,17-14-503,6-3-121,4-1-328,-2 4-392,-7 5-760,-1 4-681,-9 7-1135,3-5 1551</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30.680"/>
    </inkml:context>
    <inkml:brush xml:id="br0">
      <inkml:brushProperty name="width" value="0.05" units="cm"/>
      <inkml:brushProperty name="height" value="0.05" units="cm"/>
      <inkml:brushProperty name="color" value="#AB008B"/>
    </inkml:brush>
  </inkml:definitions>
  <inkml:trace contextRef="#ctx0" brushRef="#br0">76 520 8794,'30'59'3667,"-32"-64"-19,0-2-2576,0 0 0,-1 0 0,0 0 0,0 1 0,-5-8 0,8 13-1029,-1 0 1,0-1-1,0 1 0,0 0 1,0 0-1,0 0 1,0 0-1,0 0 0,0 0 1,0 0-1,0 1 1,0-1-1,-1 0 0,1 1 1,0-1-1,0 0 1,-1 1-1,1 0 0,0-1 1,-1 1-1,1 0 1,-1 0-1,1-1 0,-1 1 1,1 0-1,0 1 0,-1-1 1,1 0-1,-1 0 1,1 0-1,0 1 0,-1-1 1,1 1-1,0-1 1,-1 1-1,1 0 0,0-1 1,-2 3-1,0-1-41,0 0 0,1 0 0,0 0 1,-1 0-1,1 0 0,0 1 0,0-1 0,0 1 0,1-1 0,-1 1 0,1 0 0,-1 0 0,1-1 0,0 1 0,0 0 1,0 0-1,0 0 0,1 1 0,-1-1 0,1 0 0,0 0 0,0 0 0,0 0 0,0 0 0,0 1 0,1-1 0,0 0 0,-1 0 1,1 0-1,0 0 0,1 0 0,-1 0 0,0-1 0,1 1 0,-1 0 0,1-1 0,0 1 0,0-1 0,0 1 0,0-1 1,1 0-1,-1 0 0,1 0 0,-1 0 0,1 0 0,0-1 0,-1 1 0,1-1 0,0 0 0,0 0 0,0 0 0,0 0 1,0 0-1,0 0 0,0-1 0,6 0 0,6 0-3,0-2 0,0 0 0,0-1-1,-1-1 1,1 0 0,-1-1 0,0 0 0,0-1 0,0-1 0,-1 0 0,0-1 0,14-11 0,-6 3 7,0-2-1,-1 0 1,-1-1 0,0-1 0,28-42 0,-31 37 28,-14 20-3,-10 17-16,2-3-2,0 1 0,0 0 0,1 1 0,1-1-1,0 1 1,0 0 0,1 0 0,0 1 0,1-1 0,-1 22 0,3-32-13,-1 1 1,1-1 0,0 0-1,0 0 1,0 0 0,0 1-1,1-1 1,-1 0 0,0 0 0,0 0-1,1 1 1,-1-1 0,1 0-1,-1 0 1,1 0 0,-1 0-1,1 0 1,0 0 0,-1 0 0,1 0-1,0 0 1,0 0 0,0 0-1,0-1 1,0 1 0,1 1-1,0-2 0,0 1-1,0-1 1,0 0-1,0 0 1,-1 0-1,1 0 1,0 0-1,0 0 1,0-1-1,0 1 1,0-1-1,-1 1 1,1-1-1,0 0 1,2-1-1,4-2 8,0-1-1,0 0 1,0 0-1,0-1 0,11-11 1,-8 3 7,0-1 0,-1 0 0,0 0 0,-1-1 0,-1 0 0,0-1 0,-1 0 0,-1 0 0,-1-1 0,0 1 0,-1-1 1,2-31-1,-4 23-6,-1 1 0,-2-1 1,0 1-1,-1 0 1,-2 0-1,-1 0 1,-1 0-1,-13-38 1,8 46-9,11 17 0,0 0 0,0 0-1,-1 0 1,1 0 0,0 0-1,0 1 1,-1-1 0,1 0-1,0 0 1,0 0 0,-1 0-1,1 1 1,0-1 0,0 0-1,0 0 1,0 0 0,-1 1 0,1-1-1,0 0 1,0 0 0,0 1-1,0-1 1,0 0 0,0 1-1,0-1 1,-1 0 0,1 0-1,0 1 1,0-1 0,0 0-1,0 0 1,0 1 0,0-1 0,1 1-1,-2 43 29,5-1 255,2 1 0,1-1 1,20 64-1,-19-84-70,0 0 1,2-1-1,0 0 0,1 0 0,2-1 1,0-1-1,30 36 0,-39-52-172,0 1-1,1 0 1,0-1-1,0 0 1,0 0-1,1 0 0,-1-1 1,1 0-1,0 0 1,0 0-1,0-1 1,0 0-1,0 0 1,1-1-1,-1 1 1,1-1-1,-1-1 1,1 1-1,-1-1 0,1 0 1,9-2-1,-4 0 3,-1-1-1,-1-1 1,1 0-1,0 0 0,-1-1 1,0-1-1,0 1 1,0-2-1,-1 1 0,0-1 1,11-11-1,-7 5-30,0-1-1,-1 0 1,-1-1 0,0-1-1,-1 1 1,10-22-1,37-104-3292,-50 123 2386,14-42-699</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33.145"/>
    </inkml:context>
    <inkml:brush xml:id="br0">
      <inkml:brushProperty name="width" value="0.05" units="cm"/>
      <inkml:brushProperty name="height" value="0.05" units="cm"/>
      <inkml:brushProperty name="color" value="#AB008B"/>
    </inkml:brush>
  </inkml:definitions>
  <inkml:trace contextRef="#ctx0" brushRef="#br0">438 1116 4185,'8'1'14159,"7"3"-10639,3 1-3624,11 2-2114,-18-4 3636,-1-2-1257,0 0 0,0 0 0,1-1 0,19-3 0,-20 2-60,0 0 0,0 0 0,14 2 0,52 10 249,41 3-64,-50-14 111,1-2-1,-1-4 1,89-18 0,-91 9 175,103-38 1,-107 32-401,-43 14-128,-1-1 0,0 0 0,0-1 0,-1-1 0,0-1 0,-1-1 0,0 0 0,-1 0 0,-1-1 0,0-1 0,0-1-1,-1 0 1,15-26 0,-24 37-29,0 0 0,-1-1 0,1 1 0,-1-1 0,0 0 0,-1 1 0,1-1 0,-1 0 0,0 0 0,0 0 0,-1 0 0,1 0 0,-1 0 0,-1-9 0,0 5-1,-2 0 0,0 0-1,0 0 1,0 0-1,-1 0 1,-10-15-1,-19-36-3,-52-82-30,71 120 22,-2 2 0,0 0-1,-2 1 1,-28-24 0,-43-35-3,-59-45 17,122 105-13,0 1 1,-1 1-1,-1 1 1,-36-13-1,14 11-22,-1 2-1,0 3 0,-1 2 1,0 2-1,0 3 1,-1 1-1,0 3 1,1 3-1,-1 2 1,-87 17-1,117-15 5,0 1 0,0 2 1,1 0-1,0 2 0,1 0 0,0 1 0,1 1 0,0 1 0,1 1 0,-18 19 0,22-19 12,2 1 1,0 1-1,1 0 0,0 1 0,2 0 0,0 1 1,1 0-1,1 0 0,-11 39 0,9-17-2,1 0 0,2 1 0,-2 83 0,9-110 15,1 0-1,0-1 0,1 1 1,0-1-1,1 1 1,1-1-1,0 0 1,1 0-1,1 0 0,0-1 1,1 0-1,0 0 1,1 0-1,9 10 0,-6-10 10,0-1 0,1-1 0,0 0 0,0-1 0,1 0 0,1-1 0,0 0 0,0-1 0,0-1 0,1 0 0,0-1 0,25 6 0,-1-3 192,1-2-1,0-1 1,44 0-1,123-8 75,-180 1-1589,49-9 0,-34-2 194</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35.553"/>
    </inkml:context>
    <inkml:brush xml:id="br0">
      <inkml:brushProperty name="width" value="0.05" units="cm"/>
      <inkml:brushProperty name="height" value="0.05" units="cm"/>
      <inkml:brushProperty name="color" value="#AB008B"/>
    </inkml:brush>
  </inkml:definitions>
  <inkml:trace contextRef="#ctx0" brushRef="#br0">1 676 8738,'36'58'3154,"-36"-58"-3048,1 1-1,-1-1 1,0 0 0,1 1-1,-1-1 1,0 1 0,1-1-1,-1 0 1,0 0 0,1 1-1,-1-1 1,1 0 0,-1 1-1,1-1 1,-1 0 0,1 0-1,-1 0 1,1 0 0,-1 0-1,1 0 1,-1 1 0,1-1-1,-1 0 1,1 0 0,-1 0 0,1-1-1,-1 1 1,1 0 0,-1 0-1,1 0 1,-1 0 0,1 0-1,-1-1 1,1 1 0,-1 0-1,1 0 1,-1-1 0,1 1-1,14-15 1803,-11 11-1281,151-144 6194,-60 53-5080,2 5-1121,4 5 1,219-141 0,-232 180-4376,-40 19 2199</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36.697"/>
    </inkml:context>
    <inkml:brush xml:id="br0">
      <inkml:brushProperty name="width" value="0.05" units="cm"/>
      <inkml:brushProperty name="height" value="0.05" units="cm"/>
      <inkml:brushProperty name="color" value="#AB008B"/>
    </inkml:brush>
  </inkml:definitions>
  <inkml:trace contextRef="#ctx0" brushRef="#br0">65 84 8306,'-8'-25'1754,"5"16"-264,0-1 1,-1 1-1,-8-17 1,12 26-1380,0 0-1,-1-1 1,1 1-1,0 0 1,0 0 0,0-1-1,0 1 1,-1 0-1,1 0 1,0-1 0,0 1-1,0 0 1,-1 0-1,1-1 1,0 1 0,-1 0-1,1 0 1,0 0-1,0 0 1,-1 0 0,1-1-1,0 1 1,-1 0-1,1 0 1,0 0-1,-1 0 1,1 0 0,0 0-1,-1 0 1,1 0-1,0 0 1,-1 0 0,1 0-1,-1 1 1,-6 9 1484,-3 23-834,9-29-471,-1 8-112,0 0 0,1 0 0,0 0-1,1 0 1,0 0 0,1 0-1,0 0 1,1 0 0,6 22-1,-6-29-159,-1 0-1,1 0 1,0 0-1,1 0 1,-1 0 0,1 0-1,0-1 1,0 1-1,0-1 1,1 0-1,0 0 1,-1 0-1,1 0 1,1-1-1,-1 1 1,0-1-1,1 0 1,0-1-1,0 1 1,0-1-1,0 0 1,0 0 0,0 0-1,6 0 1,-1 0-90,0-2 1,1 1 0,-1-1-1,0-1 1,0 0 0,1-1-1,-1 1 1,0-2 0,0 0-1,0 0 1,-1 0 0,1-2 0,-1 1-1,15-10 1,-12 6-558,0 0-1,-1-1 1,0-1 0,-1 0 0,0 0 0,0-1-1,-1 0 1,-1-1 0,0 0 0,8-15 0,7-26-604</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37.086"/>
    </inkml:context>
    <inkml:brush xml:id="br0">
      <inkml:brushProperty name="width" value="0.05" units="cm"/>
      <inkml:brushProperty name="height" value="0.05" units="cm"/>
      <inkml:brushProperty name="color" value="#AB008B"/>
    </inkml:brush>
  </inkml:definitions>
  <inkml:trace contextRef="#ctx0" brushRef="#br0">4 0 10946,'-4'13'4753,"8"4"-2336,5 12-329,1 2-279,4 1-281,-3-1-536,6 4-208,1-6-400,-1-1-175,7-6-137,-12-7-40,-2-6-296,-1-4-265,-13-13-5552,2 6 6617,1 1-704</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37.483"/>
    </inkml:context>
    <inkml:brush xml:id="br0">
      <inkml:brushProperty name="width" value="0.05" units="cm"/>
      <inkml:brushProperty name="height" value="0.05" units="cm"/>
      <inkml:brushProperty name="color" value="#AB008B"/>
    </inkml:brush>
  </inkml:definitions>
  <inkml:trace contextRef="#ctx0" brushRef="#br0">6 446 9138,'-6'-2'4769,"9"-3"-904,16-9-2041,8-13 73,16-8-297,6-3-200,-2 0-560,4 5-287,-13 8-393,-8 1-72,-3 7-505,-8 1-527,-5 3-1072,0 1-857,10 1 1769</inkml:trace>
  <inkml:trace contextRef="#ctx0" brushRef="#br0" timeOffset="1">525 19 9186,'9'-5'361,"-7"4"37,1-1 0,0 0 0,0 1 0,0 0 0,-1-1 0,2 1 0,-1 0 0,0 1 0,0-1 0,0 0 0,6 1 0,-9 0-240,1 0 0,0 1 0,0-1-1,-1 0 1,1 1 0,0-1 0,0 1 0,-1-1 0,1 1 0,-1-1 0,1 1-1,0 0 1,-1-1 0,1 1 0,-1-1 0,0 1 0,1 0 0,0 1 0,7 28 2506,-8-26-2394,3 20 1000,2 0 0,0 0 0,1 0 1,16 39-1,-19-58-1137,0 1 1,0-1-1,0 0 0,1 0 1,-1 0-1,1 0 0,1 0 1,-1-1-1,1 0 0,7 6 1,-8-8-90,0 0 1,0 0-1,1 0 0,-1 0 1,0-1-1,1 0 0,-1 0 1,1 0-1,0 0 1,-1-1-1,1 0 0,-1 0 1,1 0-1,0 0 0,8-3 1,-5 1-34,0 0 0,-1-1 0,0 0 1,1 0-1,-1-1 0,0 0 0,-1-1 0,1 1 1,-1-1-1,8-7 0,8-11-735,25-30 1,-32 35-222,15-18-1593,-5 1 949</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20.591"/>
    </inkml:context>
    <inkml:brush xml:id="br0">
      <inkml:brushProperty name="width" value="0.05" units="cm"/>
      <inkml:brushProperty name="height" value="0.05" units="cm"/>
      <inkml:brushProperty name="color" value="#FF0066"/>
    </inkml:brush>
  </inkml:definitions>
  <inkml:trace contextRef="#ctx0" brushRef="#br0">0 225 7666,'0'-7'844,"1"0"1,0 0 0,0 1-1,0-1 1,1 0 0,0 1-1,4-10 1,-1 6-279,0 0-1,1 1 1,0 0 0,9-11 0,-5 8-238,1 1 0,0 0-1,0 1 1,1 0 0,1 1 0,21-12 0,-29 18-264,0 0 1,1 1-1,-1-1 0,0 2 1,1-1-1,0 0 0,-1 1 1,1 0-1,0 0 0,5 1 1,-8 0-49,0 0 0,0 1 1,0 0-1,0-1 0,0 1 1,0 0-1,0 0 0,0 1 1,-1-1-1,1 1 0,-1-1 1,1 1-1,-1 0 0,1 0 1,-1 0-1,0 0 0,0 0 1,0 0-1,0 1 0,3 4 1,-2-1 9,1 1 1,-1-1 0,0 1-1,-1 0 1,0 0-1,0 0 1,0 0 0,-1 0-1,1 10 1,-1-14-43,-1 0 0,0-1 1,0 1-1,0 0 0,0-1 0,-1 1 1,1-1-1,-1 1 0,1 0 0,-1-1 1,0 1-1,0-1 0,0 1 0,0-1 1,-1 0-1,1 0 0,-1 1 0,1-1 1,-1 0-1,0 0 0,0 0 0,0-1 1,0 1-1,0 0 0,0-1 0,0 1 1,-1-1-1,-4 2 0,5-2-501,0 0 1,0 0-1,-1 0 0,1-1 0,0 1 1,-1-1-1,1 0 0,0 1 1,-1-1-1,-2-1 0,4 0-659</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37.917"/>
    </inkml:context>
    <inkml:brush xml:id="br0">
      <inkml:brushProperty name="width" value="0.05" units="cm"/>
      <inkml:brushProperty name="height" value="0.05" units="cm"/>
      <inkml:brushProperty name="color" value="#AB008B"/>
    </inkml:brush>
  </inkml:definitions>
  <inkml:trace contextRef="#ctx0" brushRef="#br0">0 178 6633,'10'-9'12449,"2"2"-8503,27-21-3134,53-45 881,-77 63-1695,1 0 0,0 1 0,0 1 0,0 1 0,21-7 0,-36 14-153,0-1-1,0 1 0,0 0 1,0-1-1,0 1 0,-1 0 0,1 0 1,0 0-1,0 0 0,0 0 0,0 0 1,0 0-1,0 0 0,0 0 0,0 0 1,0 0-1,0 1 0,-1-1 1,1 0-1,0 1 0,0-1 0,0 0 1,0 1-1,-1-1 0,1 1 0,0 0 1,0-1-1,-1 1 0,1-1 1,-1 1-1,1 0 0,0 0 0,-1-1 1,1 1-1,-1 0 0,0 0 0,1 1 1,0 1-637,0 1 0,0 0 0,-1 0 1,0 0-1,0 0 0,0-1 0,-1 8 0,-2 15-1139</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38.369"/>
    </inkml:context>
    <inkml:brush xml:id="br0">
      <inkml:brushProperty name="width" value="0.05" units="cm"/>
      <inkml:brushProperty name="height" value="0.05" units="cm"/>
      <inkml:brushProperty name="color" value="#AB008B"/>
    </inkml:brush>
  </inkml:definitions>
  <inkml:trace contextRef="#ctx0" brushRef="#br0">51 30 7826,'-47'146'4033,"44"-127"-1097,3-7-223,11-7-113,8-8-295,12-11-489,11-7-175,0-9-593,-2 3-336,-1 2-328,-7 1-264,-5 4-824,-3-1-664,4 10-3746,-3-5 3362</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38.862"/>
    </inkml:context>
    <inkml:brush xml:id="br0">
      <inkml:brushProperty name="width" value="0.05" units="cm"/>
      <inkml:brushProperty name="height" value="0.05" units="cm"/>
      <inkml:brushProperty name="color" value="#AB008B"/>
    </inkml:brush>
  </inkml:definitions>
  <inkml:trace contextRef="#ctx0" brushRef="#br0">108 86 5721,'-2'-6'1815,"-12"-30"2357,14 35-3850,-1-1-1,0 0 1,0 0 0,0 1-1,0-1 1,0 1 0,0-1-1,-1 1 1,1-1-1,0 1 1,-1 0 0,1 0-1,-1 0 1,1-1-1,-1 1 1,-2-1 0,2 2-181,0 0 1,1 0-1,-1 1 1,0-1-1,0 0 1,1 1-1,-1-1 1,0 1-1,1-1 1,-1 1-1,0 0 1,1 0-1,-1 0 1,1 0-1,0 0 0,-1 0 1,1 0-1,0 0 1,-1 1-1,1-1 1,0 0-1,0 1 1,0-1-1,0 1 1,-1 1-1,-2 4 62,1-1 0,-1 1 0,1 0 0,-4 12 0,5-9-74,0 0 0,0 0 0,1 0 0,0 0 1,1 0-1,0-1 0,0 1 0,1 0 0,0 0 0,1 0 1,0 0-1,1-1 0,5 13 0,-7-20-115,1 1 0,0-1 0,0 0 0,0 0 0,0 0 0,0 0 0,1 0 0,-1 0 0,1 0 0,-1-1 0,1 1 0,0-1 0,-1 0 0,1 0 0,0 0 0,0 0 0,0 0 0,0-1 0,0 1 0,0-1 0,0 0 0,0 1 0,0-2-1,0 1 1,0 0 0,3-1 0,7-1-25,0 0 0,-1-1 0,1 0 0,21-9-1,-17 4-442,0 0-1,-1-2 1,0 1-1,-1-2 1,0 0-1,17-17 1,-19 16-631,-1-2 0,0 0 0,0 0 0,-2-1 0,0 0 0,12-24-1,-6 0-76</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39.277"/>
    </inkml:context>
    <inkml:brush xml:id="br0">
      <inkml:brushProperty name="width" value="0.05" units="cm"/>
      <inkml:brushProperty name="height" value="0.05" units="cm"/>
      <inkml:brushProperty name="color" value="#AB008B"/>
    </inkml:brush>
  </inkml:definitions>
  <inkml:trace contextRef="#ctx0" brushRef="#br0">31 88 7642,'-13'-24'2997,"13"23"-2950,0 1 0,-1 0 0,1 0 0,0 0 0,0 0 1,0 0-1,0 0 0,-1 0 0,1-1 0,0 1 0,0 0 1,0 0-1,-1 0 0,1 0 0,0 0 0,0 0 0,0 0 1,-1 0-1,1 0 0,0 0 0,0 0 0,0 0 0,-1 0 0,1 0 1,0 0-1,0 0 0,0 1 0,-1-1 0,1 0 0,0 0 1,0 0-1,0 0 0,0 0 0,-1 0 0,1 0 0,0 1 0,0-1 1,0 0-1,0 0 0,-7 19 2577,6-16-2400,0 1 1,0-1-1,1 0 0,-1 1 1,1-1-1,0 1 1,0-1-1,1 1 1,-1-1-1,1 1 1,-1-1-1,1 0 1,0 1-1,0-1 1,1 0-1,-1 0 1,1 0-1,-1 0 0,1 0 1,0 0-1,0 0 1,5 5-1,-3-6-134,-1 1-1,1-1 1,0 1-1,0-1 1,0 0-1,0-1 1,0 1-1,0-1 1,1 1-1,-1-1 1,0 0-1,1-1 1,-1 1-1,1-1 1,-1 0-1,0 0 1,9-2-1,-6 1-74,0 0 1,-1 0-1,1-1 0,-1 0 0,0 0 1,1-1-1,-1 0 0,0 0 0,-1 0 1,1-1-1,0 0 0,-1 0 0,0 0 1,0-1-1,0 0 0,-1 0 0,5-6 1,-4 4 18,0-1 0,-1 0 0,0 0 0,-1 0 1,1-1-1,-2 1 0,1-1 0,-1 1 0,0-1 0,-1 0 0,0 0 1,0-11-1,0 23 57,0 0 1,0 0 0,1 0-1,-1 0 1,1-1-1,0 1 1,0-1-1,2 4 1,1 0 65,19 24 631,44 43-1,10 11 150,-75-80-901,0 0 0,0 0 0,0 1 0,0-1 0,-1 1 1,0-1-1,0 1 0,0 0 0,-1 0 0,1 0 1,-1 0-1,0 0 0,-1 0 0,1 9 0,-1-12-31,-1 1 0,1 0 0,-1 0 0,0-1 0,0 1 0,0 0 0,0-1 0,0 1 0,-1-1-1,1 0 1,-1 1 0,1-1 0,-1 0 0,0 0 0,0 0 0,0 0 0,0 0 0,0-1 0,-1 1 0,1 0 0,0-1 0,-1 0 0,1 1-1,-1-1 1,0 0 0,1-1 0,-1 1 0,-4 0 0,-2 2-194,1-2 0,-1 1 0,0-1 1,0-1-1,0 0 0,0 0 0,0 0 0,0-1 0,0-1 0,0 0 0,0 0 0,1 0 0,-10-5 1,12 5-283,0-2 0,0 1 0,0 0 1,0-1-1,1 0 0,-1 0 0,1-1 0,0 0 1,1 0-1,-1 0 0,1 0 0,0-1 1,0 1-1,0-1 0,1 0 0,0 0 0,-4-12 1,-5-24-1396</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39.720"/>
    </inkml:context>
    <inkml:brush xml:id="br0">
      <inkml:brushProperty name="width" value="0.05" units="cm"/>
      <inkml:brushProperty name="height" value="0.05" units="cm"/>
      <inkml:brushProperty name="color" value="#AB008B"/>
    </inkml:brush>
  </inkml:definitions>
  <inkml:trace contextRef="#ctx0" brushRef="#br0">25 1 9546,'-2'1'435,"1"0"0,-1 1 1,0-1-1,1 1 0,-1-1 0,1 1 0,-1 0 1,1 0-1,0-1 0,0 1 0,0 0 0,0 0 1,0 0-1,-1 4 0,1-1 0,0 0 0,0 0-1,1-1 1,-1 1 0,1 0 0,1 7 0,1 0 162,0 0 1,0 0-1,2 0 0,6 19 1,0-11 62,0 0 0,2 0 0,0-1 0,16 19 0,66 69 1012,-53-62-1298,0-1-181,-19-22-846,26 34 1,-47-55 481,0 0 1,-1 0-1,1-1 0,0 1 1,-1 0-1,1 0 0,-1 0 1,1 0-1,-1 0 1,0 0-1,1 0 0,-1 0 1,0 0-1,0 0 0,0 0 1,0 0-1,0 0 0,0 0 1,0 0-1,0 0 0,0 2 1,-3-3 126</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40.125"/>
    </inkml:context>
    <inkml:brush xml:id="br0">
      <inkml:brushProperty name="width" value="0.05" units="cm"/>
      <inkml:brushProperty name="height" value="0.05" units="cm"/>
      <inkml:brushProperty name="color" value="#AB008B"/>
    </inkml:brush>
  </inkml:definitions>
  <inkml:trace contextRef="#ctx0" brushRef="#br0">0 269 9666,'19'-16'4413,"10"-6"-1919,5-4-1132,4-8 179,-18 14-808,1 1 0,2 0 0,0 2 0,0 0 0,39-18 0,-61 34-729,0 0 0,0 0 0,0 1 0,1-1 0,-1 1 0,0-1 0,1 1 0,-1-1-1,0 1 1,1 0 0,-1 0 0,0 0 0,1 0 0,-1 0 0,0 0 0,1 0 0,-1 0-1,0 0 1,1 1 0,-1-1 0,0 0 0,1 1 0,-1-1 0,0 1 0,0 0-1,1-1 1,-1 1 0,0 0 0,0 0 0,0 0 0,0 0 0,0-1 0,0 2 0,0-1-1,0 0 1,-1 0 0,1 0 0,0 0 0,0 2 0,2 5-22,-1-1-1,0 1 1,-1 0 0,0 0 0,1 14-1,-1-2 35,0-12-17,0-1 0,1 1-1,-1-1 1,2 0 0,-1 0 0,1 0 0,0 0 0,0 0 0,6 8 0,-8-13 3,1 0 0,-1 0 1,1-1-1,0 1 0,0 0 1,0 0-1,0-1 0,0 0 1,0 1-1,0-1 0,1 0 1,-1 0-1,0 0 1,1 0-1,-1 0 0,1-1 1,-1 1-1,1-1 0,-1 1 1,1-1-1,-1 0 0,1 0 1,-1 0-1,1 0 0,-1-1 1,1 1-1,-1-1 0,1 0 1,-1 1-1,1-1 0,2-2 1,-1 1 56,0-1 1,1 0-1,-2 0 0,1-1 1,0 1-1,-1-1 0,1 0 1,-1 0-1,0 0 1,-1 0-1,1 0 0,-1-1 1,1 1-1,-1-1 1,-1 0-1,1 1 0,-1-1 1,1 0-1,-2 0 0,1 0 1,0 0-1,-1 0 1,0 0-1,0 0 0,0 0 1,-1 0-1,0 0 1,0 0-1,0 0 0,0 0 1,-1 1-1,0-1 0,-3-5 1,1 5-34,0 0 0,0 1 0,-1 0 1,0 0-1,0 0 0,0 1 0,0 0 0,0 0 0,0 0 1,-1 0-1,0 1 0,-8-3 0,-7 0-603,0 0 0,-23-1 1,44 6 548,-1 0-167,-9-2-555,10 2 694,0 0-1,0 0 0,0 0 0,0 0 0,0 0 0,0 0 0,-1 0 1,1 0-1,0 0 0,0-1 0,0 1 0,0 0 0,0 0 0,0 0 0,-1 0 1,1 0-1,0 0 0,0 0 0,0 0 0,0 0 0,0 0 0,0 0 0,0-1 1,0 1-1,0 0 0,0 0 0,-1 0 0,1 0 0,0 0 0,0 0 1,0-1-1,0 1 0,0 0 0,0 0 0,0 0 0,0 0 0,0 0 0,0 0 1,0-1-1,0 1 0,0 0 0,0 0 0,0 0 0,0 0 0,0 0 1,0 0-1,1-1 0,-1 1 0,0 0 0,0 0 0,0 0 0,0 0 0,0 0 1,0 0-1,0 0 0,0-1 0,12-8-1306</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40.564"/>
    </inkml:context>
    <inkml:brush xml:id="br0">
      <inkml:brushProperty name="width" value="0.05" units="cm"/>
      <inkml:brushProperty name="height" value="0.05" units="cm"/>
      <inkml:brushProperty name="color" value="#AB008B"/>
    </inkml:brush>
  </inkml:definitions>
  <inkml:trace contextRef="#ctx0" brushRef="#br0">35 34 6665,'-20'-20'5674,"5"7"4246,16 15-9830,-1 1 0,0 0 0,1-1 0,0 1 0,0 0 0,0-1-1,0 1 1,0-1 0,0 0 0,1 1 0,-1-1 0,4 4 0,19 27 241,30 46 447,-35-48-585,1-1 0,1 0-1,2-1 1,1-2 0,47 42-1,-54-50-360,-11-10-1309</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41.042"/>
    </inkml:context>
    <inkml:brush xml:id="br0">
      <inkml:brushProperty name="width" value="0.05" units="cm"/>
      <inkml:brushProperty name="height" value="0.05" units="cm"/>
      <inkml:brushProperty name="color" value="#AB008B"/>
    </inkml:brush>
  </inkml:definitions>
  <inkml:trace contextRef="#ctx0" brushRef="#br0">91 267 6929,'-82'-18'3209,"73"13"1599,12-1-2677,14-3-729,-15 8-634,138-68 4589,66-33-4672,-196 97-999,-4 3-242,-1 0-1,0-1 1,0 1-1,0-1 0,0-1 1,-1 1-1,1-1 1,-1 0-1,0 1 1,5-8-1,-9 8-40,-5 6 1095,-6 9 415,6-2-612,0 1 1,0 0-1,1 0 0,1 0 1,-4 16-1,7-25-247,-1 0 0,1-1 0,-1 1-1,1 0 1,0 0 0,0 0 0,0 0-1,-1-1 1,2 1 0,-1 0 0,0 0 0,0 0-1,1 0 1,-1-1 0,1 1 0,-1 0 0,1 0-1,0-1 1,0 1 0,0 0 0,0-1-1,0 1 1,0-1 0,0 1 0,0-1 0,1 0-1,-1 1 1,0-1 0,1 0 0,-1 0-1,1 0 1,-1 0 0,1 0 0,0 0 0,-1-1-1,1 1 1,0 0 0,0-1 0,0 1-1,-1-1 1,5 0 0,2 1 35,-1-1 1,1 0-1,-1 0 1,1-1-1,-1 0 0,1 0 1,-1-1-1,10-3 1,-5 0-22,-1 0 0,0 0 0,11-8 0,-18 11-52,-1-1 0,1 1 0,-1-1 1,0 0-1,0 0 0,0 0 0,0 0 0,-1 0 1,1-1-1,-1 1 0,0-1 0,3-5 0,-5 7-9,1 0-1,-1 1 0,0-1 1,0 1-1,0-1 0,-1 0 0,1 1 1,0-1-1,0 1 0,-1-1 1,1 0-1,-1 1 0,0 0 0,1-1 1,-1 1-1,0-1 0,0 1 1,0 0-1,0-1 0,0 1 0,0 0 1,0 0-1,0 0 0,0 0 1,-1 0-1,1 0 0,-2-1 1,-2-1-61,1 0 1,-1 0-1,0 1 1,0-1 0,0 1-1,-9-2 1,-24 2-876,32 2 325,0 0 0,0 0 0,0-1 0,1 0 0,-1 0 0,-6-1 0,13-2-1463,14-5 943</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41.619"/>
    </inkml:context>
    <inkml:brush xml:id="br0">
      <inkml:brushProperty name="width" value="0.05" units="cm"/>
      <inkml:brushProperty name="height" value="0.05" units="cm"/>
      <inkml:brushProperty name="color" value="#AB008B"/>
    </inkml:brush>
  </inkml:definitions>
  <inkml:trace contextRef="#ctx0" brushRef="#br0">161 1 11242,'2'18'2644,"0"-1"-1,0 24 0,-11 72 1556,5-72-3572,0 44 0,5-64-627,0-16-185,0 0 0,-1 0 0,1 0 0,-1 0 0,-1 0 0,1 0-1,-1 0 1,0 0 0,0-1 0,-2 7 0,3-11 52,0 1 0,-1-1 1,1 0-1,-1 1 0,1-1 1,-1 0-1,1 1 0,0-1 0,-1 0 1,1 1-1,-1-1 0,0 0 1,1 0-1,-1 1 0,1-1 0,-1 0 1,1 0-1,-1 0 0,1 0 1,-1 0-1,0 0 0,1 0 0,-1 0 1,1 0-1,-1 0 0,1 0 1,-1 0-1,0 0 0,1-1 0,-1 1 1,1 0-1,-1 0 0,1-1 1,-1 1-1,1 0 0,-1-1 0,1 1 1,0 0-1,-1-1 0,-20-17-2537,21 18 2624,-17-19-1166,1 0 0,-17-28 0,-2-2 2867,30 40 867,12 10 1313,-3 0-2684,32 6-194,81 14 1074,-102-19-1915,-1-1 1,1-1-1,0 0 0,0-1 1,29-5-1,-37 3-125,1 1 0,-1-2 0,0 1-1,-1-1 1,1 1 0,-1-2 0,1 1 0,-1-1 0,0 0-1,-1 0 1,1-1 0,-1 0 0,0 0 0,-1 0 0,1 0-1,-1-1 1,-1 0 0,1 0 0,-1 0 0,0 0 0,0 0-1,-1 0 1,0-1 0,-1 0 0,0 1 0,0-1 0,0 0-1,-1 1 1,0-1 0,0 0 0,-4-14 0,14 37 418,-1-1 1,1-1-1,1 1 0,23 20 1,-31-31-396,-1-1 0,0 0 0,1 0 1,0 0-1,0 0 0,-1 0 0,1 0 0,0-1 1,0 0-1,0 1 0,1-1 0,-1 0 0,0 0 1,0-1-1,1 1 0,-1-1 0,0 0 0,5 0 1,-6 0-116,0-1 0,0 1 1,0-1-1,-1 0 0,1 0 1,0 0-1,-1 0 0,1 0 1,-1 0-1,1 0 1,-1 0-1,0-1 0,1 1 1,-1-1-1,0 1 0,0-1 1,0 1-1,0-1 1,0 0-1,0 1 0,0-1 1,-1 0-1,1 0 0,-1 1 1,1-1-1,-1 0 0,0 0 1,1-3-1,0-16 1159,1-2-681</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42.035"/>
    </inkml:context>
    <inkml:brush xml:id="br0">
      <inkml:brushProperty name="width" value="0.05" units="cm"/>
      <inkml:brushProperty name="height" value="0.05" units="cm"/>
      <inkml:brushProperty name="color" value="#AB008B"/>
    </inkml:brush>
  </inkml:definitions>
  <inkml:trace contextRef="#ctx0" brushRef="#br0">5 137 10826,'-5'3'4209,"18"-3"-3057,7-2-431,17-4-377,-1-3-152,5-4-704,5-1-401,-3 1-599,1-1 736</inkml:trace>
  <inkml:trace contextRef="#ctx0" brushRef="#br0" timeOffset="1">386 23 7730,'87'-22'4465,"-95"42"-513,-4 12-1719,-3 1-49,1-1-327,1 0-169,7-6-408,6 0-263,11-9-465,7 0-184,13-9-240,6-8-48,5-8-24,4-12-48,0-9-512,-2-4-720,7 3 943,-18 2-215</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21.341"/>
    </inkml:context>
    <inkml:brush xml:id="br0">
      <inkml:brushProperty name="width" value="0.05" units="cm"/>
      <inkml:brushProperty name="height" value="0.05" units="cm"/>
      <inkml:brushProperty name="color" value="#FF0066"/>
    </inkml:brush>
  </inkml:definitions>
  <inkml:trace contextRef="#ctx0" brushRef="#br0">0 305 4729,'89'-46'4148,"-89"46"-4048,0 0 1,1 0 0,-1-1 0,0 1 0,0 0 0,1 0-1,-1-1 1,0 1 0,0 0 0,1-1 0,-1 1 0,0 0-1,0-1 1,0 1 0,0 0 0,0-1 0,1 1 0,-1-1-1,0 1 1,0 0 0,0-1 0,0 1 0,0 0 0,0-1 0,0 1-1,0-1 1,0 1 0,-1 0 0,1-1 0,0 1 0,0 0-1,0-1 1,0 1 0,0 0 0,-1-1 0,1 1 0,0-1-1,0 1 26,0 0 0,-1 0-1,1-1 1,0 1 0,0 0 0,0 0-1,0 0 1,0-1 0,0 1-1,0 0 1,-1 0 0,1 0-1,0 0 1,0-1 0,0 1 0,-1 0-1,1 0 1,0 0 0,0 0-1,0 0 1,-1 0 0,1-1-1,0 1 1,0 0 0,0 0 0,-1 0-1,1 0 1,0 0 0,0 0-1,-1 0 1,1 0 0,0 0-1,0 0 1,0 0 0,-1 0 0,1 0-1,0 0 1,0 1 0,-1-1-1,1 0 1,0 0 0,0 0-1,0 0 1,-1 0 0,1 0 0,0 0-1,0 1 1,0-1 0,-1 0-1,-5 11-39,0 1 0,0 0-1,2 0 1,-1 0-1,1 0 1,1 1 0,0-1-1,1 1 1,-1 26 0,3-38-85,0 1 0,0 0 0,1 0 0,-1 0 0,1-1 0,-1 1 0,1 0 0,0 0 1,-1-1-1,1 1 0,0-1 0,0 1 0,0-1 0,0 1 0,1-1 0,-1 0 1,0 1-1,1-1 0,1 1 0,-2-1-16,-1-1-1,1 1 1,0-1 0,0 1-1,0-1 1,0 0-1,0 1 1,-1-1 0,1 0-1,0 0 1,0 0 0,0 0-1,0 0 1,0 0 0,0 0-1,0 0 1,0 0 0,0 0-1,0 0 1,0-1 0,0 1-1,0 0 1,-1-1 0,1 1-1,0 0 1,0-1 0,0 1-1,0-1 1,-1 0 0,1 1-1,0-1 1,-1 0 0,1 1-1,1-3 1,1-1-91,-1 0 0,1-1 0,-1 1 0,1-1 0,-1 0 1,2-7-1,-2 6 110,0 0 0,0 0 0,1 0 0,-1 1 0,2-1 0,-1 1 0,0 0 1,8-8-1,-4 5-11,0 1 2,-1 0 0,1-1-1,-1 0 1,-1 0-1,1 0 1,-1-1 0,-1 0-1,7-17 1,-9 14 3,0 0 0,-1-1 0,0 1 0,-1 0 0,0-1 0,-1 1 1,-1 0-1,0-1 0,0 1 0,-1 0 0,-1 0 0,0 1 0,-1-1 0,0 1 0,-11-18 0,16 28 14,0 0 0,-1 1 0,1-1 0,0 0 0,-1 1-1,1-1 1,0 0 0,-1 1 0,1-1 0,-1 1 0,1-1 0,-1 1 0,1-1-1,-1 1 1,0 0 0,1-1 0,-1 1 0,0-1 0,1 1 0,-1 0-1,0 0 1,1-1 0,-1 1 0,0 0 0,1 0 0,-1 0 0,0 0 0,1 0-1,-1 0 1,0 0 0,0 0 0,1 0 0,-1 0 0,0 0 0,1 1 0,-1-1-1,0 0 1,0 0 0,1 1 0,-1-1 0,1 0 0,-1 1 0,0-1-1,1 1 1,-1-1 0,1 1 0,-1-1 0,0 1 0,0 1 29,0 0 1,0 0 0,0 0-1,0 0 1,0 0-1,0 0 1,1 0 0,-1 0-1,1 0 1,0 0-1,-1 0 1,1 0-1,0 1 1,0-1 0,1 4-1,0-1 9,1 0-1,0 0 1,0 0 0,1 0-1,-1 0 1,1-1-1,0 1 1,0-1-1,1 1 1,-1-1 0,1 0-1,0-1 1,0 1-1,0-1 1,1 1-1,-1-1 1,8 3-1,2 5-15,-10-9-30,-1 1 1,-1 0 0,1 0-1,0 0 1,-1 0-1,1 1 1,-1-1-1,0 1 1,0-1 0,2 6-1,0-1 2,-4-8-4,1 2-529,3 10 921</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42.695"/>
    </inkml:context>
    <inkml:brush xml:id="br0">
      <inkml:brushProperty name="width" value="0.05" units="cm"/>
      <inkml:brushProperty name="height" value="0.05" units="cm"/>
      <inkml:brushProperty name="color" value="#AB008B"/>
    </inkml:brush>
  </inkml:definitions>
  <inkml:trace contextRef="#ctx0" brushRef="#br0">54 78 6609,'-48'-72'9929,"43"67"-6919,5 12-818,8 13-339,7 3-1181,1-1 0,1-1 0,0 0 0,39 33 0,-1 0-415,1 4-514,-46-47-6254,-22-20 4084,-7-5 1208</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43.113"/>
    </inkml:context>
    <inkml:brush xml:id="br0">
      <inkml:brushProperty name="width" value="0.05" units="cm"/>
      <inkml:brushProperty name="height" value="0.05" units="cm"/>
      <inkml:brushProperty name="color" value="#AB008B"/>
    </inkml:brush>
  </inkml:definitions>
  <inkml:trace contextRef="#ctx0" brushRef="#br0">25 287 9002,'-15'0'4473,"6"5"152,15-7-2681,12-7-239,7-9-65,10-10-32,7-2-79,14-8-449,5 1-224,-4 1-424,2 4-144,-13 15-560,-5-2-344,0 13-1488,-14-2-1409,11-3 2201</inkml:trace>
  <inkml:trace contextRef="#ctx0" brushRef="#br0" timeOffset="1">826 80 11074,'7'12'5305,"4"-12"-1504,5-3-1536,4-8-833,-2 5-424,1-2-1248,-4-5-592,1 1-1584,-5-12 1447</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44.087"/>
    </inkml:context>
    <inkml:brush xml:id="br0">
      <inkml:brushProperty name="width" value="0.05" units="cm"/>
      <inkml:brushProperty name="height" value="0.05" units="cm"/>
      <inkml:brushProperty name="color" value="#AB008B"/>
    </inkml:brush>
  </inkml:definitions>
  <inkml:trace contextRef="#ctx0" brushRef="#br0">0 688 10602,'14'-12'2296,"-2"-1"-1,15-19 1,18-33 604,26-74-73,-57 110-2335,-1-1 1,-2 0 0,0 0-1,7-45 1,-16 64-466,0 1 0,-1-1 0,-1 0 0,0 0 0,0 0 0,-1 0 0,0 1 0,-1-1 0,0 0 0,-1 1 0,0-1 0,-1 1 0,0 0 0,0 0 0,-1 0 0,-12-16 0,15 23-28,0 0-1,-1 0 1,0 0 0,0 0 0,0 0 0,0 1 0,0-1 0,0 1 0,-1 0 0,1 0 0,-1 0 0,0 0-1,-7-2 1,9 4-3,-1-1 1,1 1-1,-1 0 0,1 0 0,-1 0 0,1 0 0,-1 1 0,1-1 0,0 1 0,-1-1 0,1 1 0,0 0 0,-1 0 0,1 0 0,0 0 1,0 0-1,0 1 0,0-1 0,0 0 0,0 1 0,0 0 0,0-1 0,0 1 0,-1 3 0,-4 4 30,0 0 0,1 0 0,1 1 0,0 0 0,0 0 0,1 0 0,0 1 0,0-1 0,1 1 0,1 0 0,0 0 0,1 0 0,0 0 0,0 0 0,1 0 0,0 1 0,1-1 0,1 0 0,0 0 0,0 0 0,1-1 0,0 1 0,1-1 0,8 17 0,-7-16-11,1 0 0,0-1-1,1 1 1,0-1 0,1-1 0,0 1-1,0-1 1,1-1 0,0 0 0,0 0-1,1 0 1,0-1 0,1-1 0,-1 0 0,1 0-1,0-1 1,1-1 0,-1 1 0,1-2-1,0 0 1,0 0 0,15 1 0,-18-4-395,1 0 0,-1 0 1,1-1-1,-1 0 1,1 0-1,-1-1 0,1 0 1,-1-1-1,0 0 0,9-5 1,-13 6-52,0-1 1,-1 0 0,1 0 0,-1 0 0,0-1 0,0 1 0,0-1 0,0 0-1,-1 0 1,1 0 0,-1-1 0,0 1 0,-1-1 0,1 1 0,-1-1 0,0 0-1,0 0 1,0 0 0,1-6 0,-2 5-74,7-47-2587,-8 50 3139,0 0 0,0 0 0,0 0 0,0 1 0,0-1 0,-1 0 0,0 0 0,1 0 0,-1 1 0,0-1 0,0 0 0,-1 1 0,1-1 0,-1 1 0,-2-5 0,3 6 76,1 1-1,-1 0 1,1-1 0,-1 1-1,1-1 1,-1 1 0,0 0 0,1-1-1,-1 1 1,0 0 0,1-1 0,-1 1-1,0 0 1,1 0 0,-1 0 0,0 0-1,1 0 1,-1 0 0,0 0 0,0 0-1,1 0 1,-1 0 0,0 0 0,1 0-1,-1 0 1,0 1 0,1-1-1,-1 0 1,0 0 0,1 1 0,-1-1-1,0 1 1,1-1 0,-1 0 0,1 1-1,-1-1 1,1 1 0,-1-1 0,1 1-1,-1 0 1,1-1 0,0 1 0,-1-1-1,1 1 1,-1 1 0,0-1 135,0 1 0,0 0 0,0-1 0,1 1 1,-1 0-1,0 0 0,1-1 0,-1 1 0,1 0 0,0 0 1,-1 0-1,1 0 0,0 0 0,0-1 0,0 1 0,0 0 0,1 4 1,1-3-111,0 0 0,0 0 0,1 0 0,-1 0 1,1 0-1,-1-1 0,1 1 0,0-1 0,0 1 0,0-1 1,0 0-1,1 0 0,-1 0 0,0-1 0,1 1 0,-1-1 1,1 0-1,0 0 0,-1 0 0,1-1 0,0 1 1,4-1-1,1 1-102,1 0 0,-1-1 0,0 0 0,1-1 0,-1 0 0,0-1 0,18-4 0,-19 2-34,1 1 1,-1-1-1,0-1 0,0 0 0,0 0 1,-1 0-1,14-13 0,-17 14-6,0 0 0,-1 0 0,0 0 0,1-1 0,-2 1 0,1-1 0,0 0 0,-1 1 0,0-1 0,0 0 0,0-1 0,-1 1 0,0 0 0,1-9 0,-1 14-7,-1 1 0,0-1 0,0 0 0,0 1 0,1-1 0,-1 1 0,0-1 0,0 0 0,1 0 0,-1 1 0,0-1-1,1 0 1,-1 1 0,0-1 0,1 0 0,-1 0 0,0 0 0,1 1 0,-1-1 0,1 0 0,-1 0 0,0 0 0,1 0 0,-1 0 0,1 0 0,-1 0 0,1 0 0,-1 0 0,0 0 0,1 0 0,-1 0 0,1 0 0,-1 0 0,0 0 0,1 0 0,-1 0 0,1-1 0,-1 1 0,0 0 0,1 0 0,-1-1 0,0 1 0,1 0 0,-1 0 0,0-1-1,1 1 1,-1 0 0,0-1 0,1 1 0,-1 0 0,0-1 0,0 1 0,0 0 0,1-1 0,-1 1 0,0-1 0,0 1 0,0 0 0,0-1 0,0 1 0,0-1 0,0 1 0,0-1 0,0 1 0,0 0 0,0-1 0,0 1 0,0-1 0,0 0 0,23 29-35,-1 4 84,7 9 295,23 43 1,-46-72-253,0 1 0,0 0 0,-1 0 0,-1 0 0,0 0-1,-1 1 1,0-1 0,1 21 0,-4-27-75,0-1 1,-1 0-1,0 0 0,0 1 0,0-1 1,-1 0-1,1 0 0,-2 0 0,1-1 1,0 1-1,-1 0 0,0-1 0,-1 0 1,1 0-1,-1 0 0,0 0 0,0 0 1,-1-1-1,-7 6 0,6-5-65,0-1-1,-1 0 0,1 0 1,-1 0-1,0-1 1,-1 0-1,1-1 1,0 1-1,-1-1 0,1-1 1,-1 0-1,0 0 1,1 0-1,-1-1 1,-12-1-1,17 1-193,0-1 1,1 0-1,-1 0 1,0 0-1,0 0 0,0 0 1,1 0-1,-1-1 0,1 1 1,-1-1-1,1 0 0,0 0 1,-1 0-1,1 0 0,0 0 1,0 0-1,1-1 1,-1 1-1,0-1 0,1 1 1,-1-1-1,1 0 0,0 1 1,0-1-1,0 0 0,0 0 1,1 0-1,-1 0 0,1 0 1,-1-5-1,9-28-1158</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45.101"/>
    </inkml:context>
    <inkml:brush xml:id="br0">
      <inkml:brushProperty name="width" value="0.05" units="cm"/>
      <inkml:brushProperty name="height" value="0.05" units="cm"/>
      <inkml:brushProperty name="color" value="#AB008B"/>
    </inkml:brush>
  </inkml:definitions>
  <inkml:trace contextRef="#ctx0" brushRef="#br0">1 355 9338,'2'-2'558,"0"1"0,1 0-1,-1 0 1,0 0 0,1 0 0,-1 1-1,1-1 1,-1 1 0,1-1 0,-1 1 0,1 0-1,-1 0 1,1 0 0,3 0 0,-3 1-179,1 0 0,-1 0 1,0 0-1,0 0 0,0 1 0,0-1 1,0 1-1,0 0 0,0 0 1,2 2-1,-1 0-108,0 0 0,0 0 0,0 0 0,-1 0-1,1 1 1,-1-1 0,0 1 0,-1 0 0,1 0 0,-1 0 0,0 0 0,0 1 0,1 6-1,11 100 1044,-11-124-1122,2-35-174,1 0-1,2 1 1,14-46 0,-21 90-18,-1 1-1,1-1 1,-1 0 0,1 1 0,0-1 0,0 1 0,-1-1-1,1 1 1,0-1 0,0 1 0,0 0 0,1-1 0,-1 1-1,2-1 1,-2 1 0,-1 1 0,1 0 0,-1 0 0,1-1-1,0 1 1,-1 0 0,1 0 0,0 0 0,-1 0 0,1 0-1,-1 0 1,1 0 0,0 0 0,-1 0 0,1 0 0,0 0-1,-1 1 1,1-1 0,-1 0 0,1 0 0,0 1 0,-1-1-1,1 0 1,-1 1 0,1 0 0,2 1 0,-1 0 0,0 1 1,0-1-1,0 1 0,0 0 0,0 0 0,0-1 1,-1 1-1,0 0 0,1 1 0,-1-1 1,1 5-1,2 31 55,-5-33-34,2 0 1,-1 0-1,1 0 1,-1 1-1,2-1 0,-1 0 1,1 0-1,0 0 1,4 9-1,-6-15-19,0 0 0,0 1 0,0-1 0,1 0 0,-1 0 0,0 1 0,0-1 0,0 0 0,0 1 0,1-1 0,-1 0 0,0 0 0,0 1 0,1-1 0,-1 0 0,0 0 0,0 0 0,1 0 0,-1 1 0,0-1 0,1 0 0,-1 0 0,0 0 0,0 0 0,1 0 0,-1 0 0,0 0 0,1 0 0,-1 0 0,0 0 0,1 0 0,-1 0 0,0 0 0,1 0 0,-1 0 0,0 0 0,1 0 0,-1 0 0,0 0 0,1 0 0,-1 0 0,0-1 0,0 1 0,1 0 0,-1 0-1,0 0 1,1-1 0,-1 1 0,0 0 0,0 0 0,1-1 0,10-21 74,-1-1-87,8 0 9,-12 16-9,0-1-1,-1 1 1,1-1-1,-2 0 1,8-15 0,11-16-218,-18 32 122,0 0 0,-1-1 0,1 1 0,-2-1 0,4-9 0,-6 16 91,-1 1 0,0-1 0,1 0 0,-1 0 0,1 1 1,-1-1-1,1 0 0,0 1 0,-1-1 0,1 1 0,0-1 0,-1 1 1,1-1-1,0 1 0,0-1 0,-1 1 0,1 0 0,0-1 0,0 1 1,0 0-1,-1 0 0,1 0 0,0 0 0,0-1 0,0 1 0,0 0 1,-1 0-1,1 1 0,2-1 0,32 6 111,-26-3-136,5 0 65,-1 1 0,1 1 0,-1 0-1,-1 1 1,1 0 0,-1 1 0,20 15-1,-25-17 2,0 1 0,-1 0 0,0 0-1,0 1 1,0-1 0,-1 1 0,0 1-1,0-1 1,-1 1 0,0 0 0,0 0-1,-1 0 1,0 0 0,3 12 0,7 90 101,-12-101-69,0-20 64,-1-30 55,-2 17-194,0-1 0,-2 0 0,-1 1 0,-1 0 0,-13-35 0,-18-23-271,22 53 122,2 0 1,-18-59 0,31 87 158,-1-1 0,1 0 1,-1 0-1,1 0 1,0 0-1,0 0 0,0 0 1,0 0-1,0 0 1,0 0-1,0 0 0,1 0 1,-1 0-1,1 0 1,-1 0-1,2-2 0,-1 3 2,-1 0-1,1 0 1,0 0-1,0 1 1,-1-1-1,1 1 1,0-1-1,0 0 1,0 1-1,0-1 1,0 1-1,0 0 1,0-1-1,0 1 1,0 0-1,0 0 1,0-1-1,0 1 1,0 0-1,0 0 1,0 0-1,2 0 1,1 1-2,1 0 1,0 0-1,0 1 1,-1-1-1,1 1 0,-1 0 1,0 0-1,1 1 1,-1-1-1,0 1 1,6 5-1,-1 0 75,-1 0-1,0 1 1,-1 0-1,0 0 1,0 1-1,-1-1 1,0 2-1,-1-1 1,0 0-1,5 20 1,-8-25-49,-1 0 1,0-1-1,0 1 1,0 0-1,-1 0 1,0 0-1,0 0 1,0 0-1,0 0 1,-1 0-1,0 0 1,0-1-1,0 1 1,-1 0-1,1 0 1,-1-1-1,0 1 1,-1-1-1,1 0 1,-1 1-1,0-1 1,0 0-1,0-1 1,0 1-1,-1-1 1,1 1-1,-7 3 1,8-5-57,0-1 1,0 0-1,0 0 1,0 0-1,-1 0 1,1 0-1,0 0 1,-1-1-1,1 1 1,0-1-1,-1 0 1,1 1-1,-1-1 1,1 0-1,0 0 1,-1-1-1,1 1 1,-1 0-1,1-1 1,0 0-1,-1 1 1,1-1-1,0 0 1,0 0-1,0 0 1,-1-1-1,1 1 1,0 0-1,1-1 1,-1 1-1,0-1 1,0 0-1,-2-2 1,-5-7-675,0 0 0,0-1 0,1 1-1,-8-17 1,15 27 621,-4-8-474,0 0 0,1 0-1,0 0 1,1 0-1,0 0 1,0-1-1,1 0 1,-1-14-1,5-28-749</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45.795"/>
    </inkml:context>
    <inkml:brush xml:id="br0">
      <inkml:brushProperty name="width" value="0.05" units="cm"/>
      <inkml:brushProperty name="height" value="0.05" units="cm"/>
      <inkml:brushProperty name="color" value="#AB008B"/>
    </inkml:brush>
  </inkml:definitions>
  <inkml:trace contextRef="#ctx0" brushRef="#br0">1 22 9618,'0'-2'425,"1"1"1,0-1-1,0 1 0,0-1 1,0 1-1,1 0 0,-1 0 0,0-1 1,0 1-1,1 0 0,-1 0 1,1 0-1,-1 0 0,1 0 1,-1 1-1,4-2 0,-3 2-292,-1 0 0,1 0-1,-1 1 1,1-1-1,-1 1 1,0-1 0,1 1-1,-1-1 1,1 1 0,-1 0-1,0-1 1,0 1 0,0 0-1,1 0 1,-1 0-1,0 0 1,0 0 0,0 0-1,0 1 1,-1-1 0,1 0-1,1 2 1,17 29 1296,0 1 1,-3 1-1,23 66 0,-12-31-387,-8-19-604,-12-29-325,1 0 0,1 0 0,1-1 0,19 30 0,-29-50-111,1 1 0,-1 0 0,0-1 0,1 1 0,-1-1 0,1 1 0,-1-1 0,1 1 0,-1-1 0,1 1 0,-1-1 0,1 0 0,0 1 0,-1-1 0,1 0 0,0 1 0,-1-1 0,1 0 0,0 0 0,-1 1 0,1-1 0,0 0 0,0 0 0,-1 0 0,1 0 0,0 0 0,1 0 0,-1-1 1,0 0 1,0 1-1,0-1 1,0 0-1,0 0 1,0 1-1,0-1 1,0 0-1,0 0 1,-1 0-1,1 0 1,0 0-1,-1 0 1,2-2-1,15-47 53,-15 44-58,6-26-11,-7 22 3,1 1 1,1-1-1,0 1 1,0 0-1,0 0 1,1 0-1,10-15 1,-13 23 6,-1 1-1,1 0 1,-1-1-1,0 1 1,1 0 0,-1 0-1,1 0 1,-1 0 0,1 0-1,-1-1 1,1 1 0,0 0-1,-1 0 1,1 0-1,-1 0 1,1 1 0,-1-1-1,1 0 1,-1 0 0,1 0-1,-1 0 1,1 0 0,-1 1-1,1-1 1,-1 0-1,0 0 1,1 1 0,-1-1-1,1 0 1,-1 1 0,0-1-1,1 0 1,-1 1 0,0-1-1,1 1 1,-1-1-1,0 0 1,1 2 0,15 19-40,-14-18 46,1 0 14,0 0 0,-1 0 0,1 0 0,1 0 1,-1-1-1,0 0 0,1 1 0,-1-1 0,1-1 0,0 1 0,0 0 0,-1-1 0,1 0 0,0 0 0,0 0 0,0 0 0,0-1 0,0 0 0,1 1 0,-1-1 1,0-1-1,0 1 0,0-1 0,0 1 0,0-1 0,0 0 0,0-1 0,-1 1 0,1-1 0,0 0 0,0 1 0,-1-2 0,1 1 0,-1 0 0,0-1 1,0 1-1,0-1 0,5-6 0,15-16 37,-18 21-45,-1 0 1,0 0 0,0 0-1,0 0 1,-1-1-1,1 0 1,-1 1 0,0-1-1,-1-1 1,1 1-1,2-8 1,-5 13-11,0-1-1,0 1 1,0 0 0,1-1-1,-1 1 1,0 0-1,0-1 1,0 1 0,1 0-1,-1 0 1,0-1 0,0 1-1,0 0 1,1 0-1,-1-1 1,0 1 0,1 0-1,-1 0 1,0 0 0,0 0-1,1-1 1,-1 1 0,0 0-1,1 0 1,-1 0-1,0 0 1,1 0 0,-1 0-1,1 0 1,-1 0 0,0 0-1,1 0 1,-1 0-1,0 0 1,1 0 0,-1 0-1,0 0 1,1 0 0,-1 1-1,0-1 1,0 0-1,1 0 1,-1 0 0,0 0-1,1 1 1,-1-1 0,1 1-1,26 14-29,-16-9 48,-3-1-14,1 0 0,0-1-1,0 0 1,0 0 0,17 3-1,-22-6 14,1 0 0,-1-1 0,0 0 0,0 1 0,1-1 0,-1-1 0,0 1 0,0-1 0,1 0 0,-1 0-1,0 0 1,0 0 0,0-1 0,0 1 0,0-1 0,-1 0 0,1 0 0,6-5 0,-6 3 70,0 1 1,0-1-1,-1 0 1,1 0-1,-1 0 1,0 0-1,0 0 1,0-1-1,-1 0 1,1 1-1,-1-1 0,0 0 1,-1 0-1,3-10 1,-4 12-53,0 0 0,0 0 1,0 0-1,0 0 0,0 0 0,-1 0 0,1 1 1,-1-1-1,0 0 0,0 0 0,0 1 1,0-1-1,0 0 0,-1 1 0,1-1 1,-1 1-1,0 0 0,0-1 0,1 1 1,-1 0-1,-1 0 0,1 0 0,0 1 0,0-1 1,-1 0-1,1 1 0,-1-1 0,-3 0 1,-4-2-54,-1 0 1,1 1 0,-1 1 0,1-1 0,-1 2-1,0 0 1,0 0 0,1 1 0,-1 0 0,0 1 0,-15 2-1,15-1-399,-1 1 0,1 0 0,0 0 0,-1 1 0,2 1 0,-13 6 0,21-10 88,0 0 0,0 1-1,0-1 1,0 1 0,1-1 0,-1 1 0,0 0-1,1-1 1,-1 1 0,1 0 0,0 0 0,0 0 0,0 0-1,-2 5 1,-1 1-950,-10 12-865</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46.858"/>
    </inkml:context>
    <inkml:brush xml:id="br0">
      <inkml:brushProperty name="width" value="0.05" units="cm"/>
      <inkml:brushProperty name="height" value="0.05" units="cm"/>
      <inkml:brushProperty name="color" value="#AB008B"/>
    </inkml:brush>
  </inkml:definitions>
  <inkml:trace contextRef="#ctx0" brushRef="#br0">170 79 5897,'0'-1'425,"-1"-1"0,1 0 0,0 1 1,-1-1-1,0 0 0,1 1 0,-1-1 0,0 0 0,0 1 0,0-1 0,0 1 0,0 0 0,-2-3 0,-12-5 3711,4 11 2057,-16 19-5049,11-5-616,1 1 1,-20 30-1,30-40-374,1-1-1,0 1 0,0 0 1,0 1-1,1-1 1,0 1-1,0-1 0,1 1 1,0 0-1,1 0 1,-1 0-1,1 12 0,1-17-132,1 0 0,-1 0-1,1 0 1,0 0-1,0 0 1,0 0 0,0 0-1,1 0 1,-1 0-1,1-1 1,0 1-1,-1-1 1,1 1 0,0-1-1,1 0 1,-1 1-1,0-1 1,1 0 0,-1-1-1,1 1 1,-1 0-1,1-1 1,0 1 0,0-1-1,0 0 1,0 0-1,0 0 1,0 0-1,0-1 1,0 1 0,0-1-1,0 0 1,5 0-1,2 0-14,1 0-1,-1-1 0,1 0 0,-1 0 0,1-1 1,-1-1-1,0 0 0,14-6 0,-3-2-38,-1-2 0,0 0 0,-1-1 0,-1-1-1,0-1 1,19-21 0,-34 34 9,0 0 0,-1-1 0,1 1 0,-1-1 0,1 1 0,-1-1 0,-1 0 0,1 0 0,1-5 0,-2 8 16,-1 0 0,1-1 0,-1 1-1,0 0 1,0-1 0,0 1 0,0-1 0,0 1-1,0 0 1,0-1 0,0 1 0,0-1 0,-1 1 0,1 0-1,-1-1 1,1 1 0,-1 0 0,1 0 0,-1-1-1,0 1 1,1 0 0,-1 0 0,0 0 0,0 0-1,0 0 1,0 0 0,0 0 0,-2-1 0,6 25-91,-1-19 107,1 0 0,-1-1 0,1 1 0,0-1 0,-1 1 0,1-1 0,1 0 0,-1 0 0,0 0 0,1-1 0,0 1 0,-1-1 0,1 0 0,0 0 0,0 0 0,0-1 0,0 1 0,1-1 0,-1 0 0,0 0-1,1 0 1,-1-1 0,0 1 0,1-1 0,-1 0 0,0-1 0,1 1 0,-1-1 0,1 0 0,7-2 0,-4 1-3,-1-1 0,0 1 0,0-1 0,0 0 0,0-1-1,0 0 1,-1 0 0,0 0 0,0-1 0,0 0 0,0 0 0,-1 0-1,1-1 1,-1 0 0,-1 0 0,1 0 0,4-10 0,8-29 66,-16 42-71,0 1-1,0-1 1,-1 1 0,1-1 0,-1 0 0,1 1-1,-1-1 1,0 0 0,0 1 0,0-1 0,-1 0-1,1 1 1,-1-1 0,-1-4 0,19 32 19,0-2 1,26 27 0,26 35 62,-59-71-71,14 19 48,26 50-1,-45-75-48,0 1-1,-1 1 1,-1-1 0,0 0 0,0 1 0,0 0 0,-2-1-1,1 1 1,-1 0 0,0 0 0,-2 13 0,1-20-7,0-1 1,0 1 0,-1 0 0,1 0 0,-1-1-1,0 1 1,0-1 0,0 1 0,0-1 0,0 1-1,0-1 1,-1 0 0,1 1 0,-1-1 0,0 0-1,1 0 1,-1 0 0,0 0 0,0 0 0,-1-1-1,1 1 1,0-1 0,0 1 0,-1-1 0,1 0-1,-1 0 1,1 0 0,-1 0 0,0 0 0,1-1-1,-1 1 1,0-1 0,1 1 0,-1-1 0,-5 0-1,0-1 12,1 0-1,-1 0 0,0-1 0,1 0 0,-1 0 0,1-1 1,-1 0-1,1 0 0,0 0 0,0-1 0,-9-7 0,8 5-153,-10-7 238,1 0-1,1-1 1,0 0 0,-26-32 0,39 42-289,0 0 0,1 0 0,-1 0 0,1 0 0,0 0 0,0-1 0,0 1 1,1-1-1,-1 0 0,1 1 0,0-1 0,1 0 0,-1 0 0,1 1 0,0-1 0,0 0 1,0 0-1,1 1 0,0-1 0,0 0 0,0 0 0,0 1 0,1-1 0,0 1 1,0-1-1,0 1 0,5-8 0,72-89-9017,-57 70 8292</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47.287"/>
    </inkml:context>
    <inkml:brush xml:id="br0">
      <inkml:brushProperty name="width" value="0.05" units="cm"/>
      <inkml:brushProperty name="height" value="0.05" units="cm"/>
      <inkml:brushProperty name="color" value="#AB008B"/>
    </inkml:brush>
  </inkml:definitions>
  <inkml:trace contextRef="#ctx0" brushRef="#br0">31 89 8418,'-8'-27'2331,"6"15"-714,-2 1-1,1-1 1,-8-15 0,11 28-1560,0-1 0,0 0 0,0 0 0,0 0 0,0 0 0,0 0 0,0 0 0,0 0 1,0 0-1,0 0 0,0 0 0,-1 2 913,1-2-913,0 0 1,0 0-1,0 0 0,0 0 0,0 0 0,0 0 0,0 0 0,0 0 0,-1 0 0,1 0 0,0 0 0,0 0 1,0 0-1,0 0 0,0 0 0,0 0 0,0 0 0,0 0 0,0 0 0,0 0 0,-1 0 0,1 0 0,0 0 1,0 0-1,0 0 0,0 0 0,0 11 937,7 31 179,2 0 0,1 0 0,2-1 0,33 73 0,-19-62-507,1-2 1,3 0-1,40 50 0,-52-74-707,-1 0-1,20 43 1,-52-94-3498,-1 1-1,-28-31 1,13 18 1700</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47.672"/>
    </inkml:context>
    <inkml:brush xml:id="br0">
      <inkml:brushProperty name="width" value="0.05" units="cm"/>
      <inkml:brushProperty name="height" value="0.05" units="cm"/>
      <inkml:brushProperty name="color" value="#AB008B"/>
    </inkml:brush>
  </inkml:definitions>
  <inkml:trace contextRef="#ctx0" brushRef="#br0">133 140 7802,'-109'-42'3770,"85"36"-1367,26 9 380,10-1 1831,13-7-3735,-7 1-290,95-30 1180,-73 20-1202,1 2-1,57-11 0,-81 21-698,5-1-2224,-20 3 1877,0 1 0,-1-1 0,1 0 0,0 1 0,0-1 0,-1 1 0,1 0 0,0-1 0,-1 1 0,1 0 0,1 2 0,9 4-1133</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48.105"/>
    </inkml:context>
    <inkml:brush xml:id="br0">
      <inkml:brushProperty name="width" value="0.05" units="cm"/>
      <inkml:brushProperty name="height" value="0.05" units="cm"/>
      <inkml:brushProperty name="color" value="#AB008B"/>
    </inkml:brush>
  </inkml:definitions>
  <inkml:trace contextRef="#ctx0" brushRef="#br0">0 136 8770,'5'1'160,"1"1"510,1 0 0,0-1 0,0 0 0,-1 0 0,1 0 0,0-1 0,0 0 0,0 0 0,0-1 0,0 0 0,-1 0 0,1-1 0,0 1 0,-1-1 0,10-5 0,-6 2 22,0-1 0,0 0 0,-1-1 0,1 0 0,-2 0 0,1-1 0,-1-1 0,0 1 0,12-19 0,-20 27-666,1-1 0,0 0 1,-1 0-1,0 0 1,1 0-1,-1 0 0,1 0 1,-1 0-1,0 0 1,0 0-1,0 0 0,1 0 1,-1 1-1,0-1 1,0 0-1,0 0 0,0 0 1,-1 0-1,1 0 1,0 0-1,0 0 0,-1 0 1,1 0-1,0 0 1,-1 0-1,0-1 0,0 1-9,0 0 0,0 0 0,-1 0 0,1 0-1,-1 0 1,1 0 0,-1 0 0,1 0 0,-1 1-1,1-1 1,-1 1 0,1-1 0,-1 1-1,-2-1 1,-1 0-15,0 1 0,0-1 1,0 1-1,0 0 0,0 1 0,0-1 0,0 1 0,0 0 0,-8 3 0,5 0 12,1 0 0,1 1 0,-1 0 0,1 0 0,-1 1 0,1 0 0,1 0 0,-1 0 0,1 1 0,0-1 0,1 1 0,0 1 0,0-1 0,0 0 0,-3 13 0,2-7 167,1 0 0,1 0 0,0 1 0,1 0 0,0-1 0,1 1 0,0 0 0,3 22 0,-2-31-71,1 0 1,0 0 0,0 0 0,0 0 0,1-1-1,0 1 1,-1-1 0,2 1 0,-1-1-1,0 1 1,1-1 0,0 0 0,0 0 0,0 0-1,0-1 1,1 1 0,4 3 0,-2-3-32,-1-1 1,1 0 0,-1-1 0,1 1 0,0-1-1,0 0 1,0 0 0,0-1 0,0 0 0,0 0-1,0 0 1,8-1 0,0-1-55,-1 0 0,1 0 1,-1-1-1,0-1 0,0 0 0,0-1 1,0-1-1,-1 0 0,1 0 0,-1-1 1,0-1-1,11-8 0,-17 10-8,1-1 0,-1 0 0,1 0 1,-2 0-1,1-1 0,-1 0 0,0 0 0,0 0 0,-1 0 1,0-1-1,0 0 0,3-8 0,-4 3-636,0 0-1,-1 1 1,0-1 0,-1 0-1,0 0 1,-1 0 0,-2-19-1,-4-13-5370</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49.734"/>
    </inkml:context>
    <inkml:brush xml:id="br0">
      <inkml:brushProperty name="width" value="0.05" units="cm"/>
      <inkml:brushProperty name="height" value="0.05" units="cm"/>
      <inkml:brushProperty name="color" value="#AB008B"/>
    </inkml:brush>
  </inkml:definitions>
  <inkml:trace contextRef="#ctx0" brushRef="#br0">1 1713 5953,'0'-2'394,"0"0"-1,0-1 1,1 1-1,-1-1 1,1 1-1,-1 0 1,1-1 0,0 1-1,0 0 1,0 0-1,3-4 1,1 0-54,1-1 0,-1 1-1,2 0 1,7-7 0,8-7 340,1-4-207,29-32 1039,93-77 1,364-239 2099,-70 55-1302,-355 252-1881,369-255 1264,-422 302-1616,280-179 336,-150 91-409,-135 90-7,-26 16 0,0 0 0,0 0 0,0 0 0,0 1-1,0-1 1,0 0 0,0 0 0,0 0 0,0 0 0,0 0 0,0 0 0,0 0 0,0 0 0,0 0-1,0 0 1,1 0 0,-1 1 0,0-1 0,0 0 0,0 0 0,0 0 0,0 0 0,0 0-1,0 0 1,0 0 0,0 0 0,0 0 0,1 0 0,-1 0 0,0 0 0,0 0 0,0 0 0,0 0-1,0 0 1,0 0 0,0 0 0,0 0 0,1 0 0,-1 0 0,0 0 0,0 0 0,0 0-1,0 0 1,0 0 0,0 0 0,0 0 0,0-1 0,0 1 0,-9 15-97,-19 19-75,-2 0-167,-2-2-1,-2-1 0,-53 39 0,-123 68-1175,-11 8 657,-47 78-10,162-131 769,-164 113 0,-92 68 312,246-180 159,96-79-76,23-20 200,35-31-9,590-402 800,-282 199 160,62-38 83,-365 250-1374,112-64 189,-273 184-409,-3-1 72,-173 144-52,2 15 161,260-221-17,29-23-7,23-17 21,56-35-25,-21 15-437,-2-3 0,-1-2 0,88-78 0,-118 86-1673,-22 26 1932,1-1 0,-1 1 0,1-1 0,-1 1 0,0 0 0,0-1 0,0 1 0,0-1 0,0 1 0,0-1 0,0 1 0,-1-3 0,1 4 89</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22.254"/>
    </inkml:context>
    <inkml:brush xml:id="br0">
      <inkml:brushProperty name="width" value="0.05" units="cm"/>
      <inkml:brushProperty name="height" value="0.05" units="cm"/>
      <inkml:brushProperty name="color" value="#FF0066"/>
    </inkml:brush>
  </inkml:definitions>
  <inkml:trace contextRef="#ctx0" brushRef="#br0">4 13 7314,'-3'-12'9784,"8"31"-6802,2 5-3463,17 35 1168,2-1 1,3-2 0,2 0-1,46 61 1,-68-105-704,-4-7-47,0 1 1,-1 0-1,1-1 1,-1 2 0,-1-1-1,1 0 1,-1 1-1,0 0 1,-1-1 0,4 14-1,-6-20-6,0 1 1,0-1-1,0 1 0,-1-1 1,1 1-1,0-1 0,0 1 1,0-1-1,-1 1 0,1-1 1,0 1-1,-1-1 0,1 1 1,0-1-1,-1 1 0,1-1 1,-1 0-1,1 1 0,-1-1 1,1 0-1,-1 1 0,1-1 1,-1 0-1,1 1 0,-1-1 0,1 0 1,-1 0-1,1 0 0,-1 0 1,1 0-1,-1 1 0,1-1 1,-1 0-1,0 0 0,1 0 1,-1-1-1,1 1 0,-1 0 1,1 0-1,-1 0 0,1 0 1,-1 0-1,0-1 0,-24-7-2157,15 1 1476,0 0 0,0-1-1,1 0 1,-1 0 0,2-1-1,-13-15 1,14 16 790,1-1 0,0 0 0,1 0 0,0 0 0,0-1-1,1 1 1,-6-19 0,10 27 20,0 1-1,0 0 0,0 0 0,0-1 1,0 1-1,0 0 0,0-1 0,1 1 1,-1 0-1,0 0 0,0-1 0,0 1 1,0 0-1,0 0 0,0 0 1,1-1-1,-1 1 0,0 0 0,0 0 1,0 0-1,1-1 0,-1 1 0,0 0 1,0 0-1,0 0 0,1 0 0,-1 0 1,0 0-1,0-1 0,1 1 0,-1 0 1,0 0-1,1 0 0,-1 0 1,0 0-1,0 0 0,1 0 0,-1 0 1,0 0-1,0 0 0,1 0 0,-1 0 1,0 1-1,0-1 0,1 0 0,-1 0 1,1 0-1,-1 0 44,0 0 0,1 1 1,-1-1-1,1 0 0,-1 0 0,1 0 0,-1 0 1,1 0-1,-1 0 0,1 0 0,-1 0 0,1 0 1,-1 0-1,1-1 0,-1 1 0,1 0 0,-1 0 0,1 0 1,-1-1-1,1 1 0,-1 0 0,0 0 0,1-1 1,-1 1-1,1 0 0,-1-1 0,0 1 0,1 0 1,-1-1-1,0 1 0,0-1 0,1 1 0,-1-1 1,0 1-1,0-1 0,0 1 0,1 0 0,-1-1 1,0 1-1,0-1 0,0 0 0,0-1-104,1 0 0,-1 0 0,1 0 0,-1 0 0,1 0 0,0 0 0,0 0 0,0 0 0,0 0 0,0 0 0,2-1 0,-2 1 6,0 0-1,1 0 1,-1 0 0,0 0-1,0 0 1,0 0 0,-1-1-1,1 1 1,0 0 0,-1 0-1,1-4 1,1 4 38,0 0-1,0 0 1,0 0-1,0 0 1,1 0-1,-1 1 1,0-1-1,1 1 0,-1-1 1,1 1-1,0 0 1,-1 0-1,4-1 1,-4 2-4,3-3-22,0 1 1,0 1 0,0-1 0,0 1-1,0 0 1,0 0 0,0 0-1,1 1 1,-1 0 0,0 0 0,0 0-1,0 1 1,1-1 0,-1 1 0,0 0-1,9 4 1,-10-3-975</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34.147"/>
    </inkml:context>
    <inkml:brush xml:id="br0">
      <inkml:brushProperty name="width" value="0.05" units="cm"/>
      <inkml:brushProperty name="height" value="0.05" units="cm"/>
      <inkml:brushProperty name="color" value="#AB008B"/>
    </inkml:brush>
  </inkml:definitions>
  <inkml:trace contextRef="#ctx0" brushRef="#br0">560 1725 6393,'-5'-3'5754,"15"0"-3008,23 7-2080,0 2 0,0 1 0,55 19 1,48 11 502,-45-21-547,0-5 0,174 0-1,-192-14-507,0-3-1,-1-4 0,0-3 1,80-24-1,217-99 295,-340 124-332,-1-1-1,0-2 1,-1-1 0,32-24-1,-49 32-8,-2 1-1,1-2 1,-1 1-1,0-1 1,-1 0 0,0 0-1,0-1 1,-1 0-1,-1 0 1,1-1-1,-2 0 1,1 0-1,-2 0 1,5-20 0,-4 8 89,-2-1 0,-1 0 1,-1 0-1,-1 1 1,-5-30-1,-29-114 171,35 164-325,-15-50 10,-2 0 0,-2 1 0,-2 1 0,-3 0 0,-2 2 0,-2 1 0,-2 2 0,-2 0 0,-2 2 1,-1 2-1,-3 1 0,-52-44 0,42 47 36,0 2 0,-3 2 0,-1 2 0,-78-36 0,39 29-38,-185-52 0,233 81-16,0 2 1,0 2-1,0 1 0,-1 3 1,1 1-1,-56 7 0,34 3-9,1 2 0,1 2 0,-93 34 0,121-33 12,0 0 0,1 3 0,1 0-1,1 3 1,1 0 0,0 2 0,2 2 0,0 0 0,2 2 0,1 1 0,1 1 0,1 1-1,1 1 1,2 1 0,2 1 0,0 1 0,2 0 0,2 2 0,1-1 0,2 2 0,1 0-1,2 0 1,-9 72 0,16-33 13,3-1-1,3 1 0,3-1 1,4 0-1,41 144 0,-37-165 109,3-1 0,2-1 1,2-1-1,3-1 0,1-1 0,49 66 0,-58-92-57,1 0 0,1-1-1,1 0 1,1-2 0,0-1 0,2 0 0,0-2 0,0-1-1,2 0 1,0-2 0,0-1 0,2-1 0,-1-1-1,38 9 1,-3-10-426,0-2 0,0-3 0,63-4 0,-76 0 10,71 1-273</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35.547"/>
    </inkml:context>
    <inkml:brush xml:id="br0">
      <inkml:brushProperty name="width" value="0.05" units="cm"/>
      <inkml:brushProperty name="height" value="0.05" units="cm"/>
      <inkml:brushProperty name="color" value="#AB008B"/>
    </inkml:brush>
  </inkml:definitions>
  <inkml:trace contextRef="#ctx0" brushRef="#br0">1 38 9466,'0'-2'291,"1"0"0,0-1 0,0 1 0,1 0 0,-1 0 0,0 0 0,1 0 0,-1 0 0,1 1 0,-1-1 0,1 0 0,0 1 0,0-1 0,0 1 0,0-1 0,0 1 0,0 0 0,0 0 0,0 0 0,1 0 0,-1 1 0,0-1 0,4 0 0,-2 1-45,0 0 0,0 0 1,0 1-1,0 0 0,0 0 0,0 0 1,0 0-1,0 1 0,0-1 1,0 1-1,-1 0 0,6 3 0,6 6 307,0 1-1,-1 0 0,-1 1 1,23 27-1,-15-13 207,-1 2 0,30 60 0,20 69 448,-42-90-1233,50 90 1,-39-102-1774,-35-51 1404,0-1-1,0 0 0,0 0 1,1 0-1,-1 0 0,1-1 1,0 1-1,0-1 1,8 3-1,36 4-1155</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37.805"/>
    </inkml:context>
    <inkml:brush xml:id="br0">
      <inkml:brushProperty name="width" value="0.05" units="cm"/>
      <inkml:brushProperty name="height" value="0.05" units="cm"/>
      <inkml:brushProperty name="color" value="#AB008B"/>
    </inkml:brush>
  </inkml:definitions>
  <inkml:trace contextRef="#ctx0" brushRef="#br0">30 407 5385,'3'-16'7841,"-2"2"-535,-9 36-7012,1-1-1,2 1 1,0 1-1,1-1 0,-1 37 1,5-53-222,0 1-1,1-1 1,-1 0 0,1 1 0,0-1-1,1 0 1,-1 0 0,1 0 0,5 10-1,-6-15-57,0 1-1,0 0 0,0 0 0,0-1 0,1 1 1,-1-1-1,1 1 0,-1-1 0,1 0 1,-1 1-1,1-1 0,0 0 0,-1 0 0,1 0 1,0 0-1,0-1 0,0 1 0,0 0 0,0-1 1,0 1-1,0-1 0,0 0 0,0 0 1,0 0-1,0 0 0,0 0 0,0 0 0,0 0 1,0-1-1,0 1 0,0-1 0,0 1 0,2-2 1,1 1-7,0-1 1,0 0-1,0 0 1,-1-1-1,1 0 1,-1 1-1,1-1 1,-1-1-1,0 1 1,0 0-1,-1-1 1,1 0-1,-1 0 1,1 0-1,3-7 1,-6 7-8,1 1-1,0-1 1,-1 1-1,0-1 1,0 0 0,0 0-1,-1 0 1,1 0-1,-1 1 1,0-1 0,0 0-1,0 0 1,0 0-1,-1 0 1,0 0 0,0 0-1,0 1 1,0-1-1,0 0 1,-4-6 0,-26-39-23,22 38 31,1-1 0,-9-20 0,17 31-4,-1 0-1,1 0 0,0 0 1,0 0-1,0 0 1,0 0-1,0 0 1,0 0-1,0 0 1,0 0-1,0 0 1,0 0-1,0 0 1,1 0-1,-1 0 1,0 0-1,1 0 1,-1 0-1,1 0 1,-1 0-1,1 0 1,-1 0-1,1 0 0,0 0 1,0 1-1,-1-1 1,1 0-1,0 1 1,0-1-1,1-1 1,33-17 112,-24 14-71,1-1-42,3-2 141,0 0 1,1 1-1,0 1 0,22-6 0,-33 11-67,0 0-1,-1 0 1,1 1 0,0 0 0,-1 0 0,1 0 0,0 0-1,-1 1 1,1 0 0,0 0 0,-1 0 0,1 0 0,-1 1 0,0-1-1,1 1 1,-1 1 0,0-1 0,0 0 0,0 1 0,-1 0-1,5 3 1,3 3 54,-9-8-119,1 0 0,-1 1-1,0-1 1,0 1 0,0 0-1,0-1 1,0 1 0,-1 0-1,1 0 1,0 0 0,-1 0-1,0 0 1,1 1 0,-1-1-1,0 0 1,1 3 0,-12-42 128,2 14-131,8 20-7,-7-18 8,2-1 0,0 1 0,-1-27 0,5 41-4,1 0 0,0 1 0,0-1-1,1 0 1,0 0 0,0 0 0,1 1 0,-1-1 0,1 1 0,1-1 0,-1 1 0,1 0-1,1 0 1,-1 0 0,8-10 0,-9 13 12,1 1-1,0-1 0,-1 0 1,1 1-1,0-1 1,1 1-1,-1 0 1,0 0-1,1 0 1,-1 0-1,1 1 1,-1 0-1,6-2 1,0 2-38,1-1 0,-1 2 0,19 0 0,11-1-838,-35 1 528,0 0 1,-1-1 0,1 1 0,-1-1 0,1 0 0,-1 0-1,1 0 1,-1-1 0,0 1 0,1-1 0,4-3-1,18-17-1013</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38.440"/>
    </inkml:context>
    <inkml:brush xml:id="br0">
      <inkml:brushProperty name="width" value="0.05" units="cm"/>
      <inkml:brushProperty name="height" value="0.05" units="cm"/>
      <inkml:brushProperty name="color" value="#AB008B"/>
    </inkml:brush>
  </inkml:definitions>
  <inkml:trace contextRef="#ctx0" brushRef="#br0">172 88 7666,'-31'-51'3116,"27"29"-558,1 9-465,3 13-2032,0 0-1,0 0 0,-1 0 1,1-1-1,0 1 1,-1 0-1,1 0 1,0 0-1,-1 0 1,1 0-1,0 0 1,-1 0-1,1 0 1,0 0-1,-1 0 1,1 0-1,0 0 1,-1 0-1,1 0 0,0 0 1,-1 0-1,1 0 1,0 0-1,-1 0 1,1 0-1,0 0 1,-1 1-1,1-1 1,0 0-1,0 0 1,-1 0-1,1 1 1,-1-1-1,-4 4 214,0 0-1,0 0 1,0 0 0,1 1-1,-1 0 1,1 0-1,0 0 1,0 0 0,-4 9-1,-26 57 1071,30-64-1110,-3 11 142,1 0-1,0 0 1,1 0 0,-3 22-1,7-34-304,0-1 1,0 0-1,1 1 0,0-1 0,0 0 0,0 1 0,1-1 0,-1 0 1,1 0-1,1 1 0,-1-1 0,1 0 0,0 0 0,0 0 0,0 0 0,1-1 1,0 1-1,0-1 0,4 6 0,-2-7-38,-1 0-1,0 0 1,1-1 0,-1 1-1,1-1 1,0-1 0,-1 1-1,1-1 1,0 1 0,0-1-1,0-1 1,0 1 0,0-1-1,0 0 1,1 0 0,-1 0-1,0-1 1,0 0 0,0 0-1,8-3 1,1 0-95,0 0 1,0-1 0,0-1-1,0-1 1,21-14-1,-25 15-334,-2-1 0,1 0 0,-1-1 0,10-11-1,-4 0-2152,-1 0 0,15-28 0,-26 44 2249,13-20-1150</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38.919"/>
    </inkml:context>
    <inkml:brush xml:id="br0">
      <inkml:brushProperty name="width" value="0.05" units="cm"/>
      <inkml:brushProperty name="height" value="0.05" units="cm"/>
      <inkml:brushProperty name="color" value="#AB008B"/>
    </inkml:brush>
  </inkml:definitions>
  <inkml:trace contextRef="#ctx0" brushRef="#br0">128 16 7050,'0'-1'369,"0"1"0,0-1 1,0 0-1,1 1 1,-1-1-1,0 1 1,0-1-1,0 0 1,0 1-1,0-1 0,0 1 1,0-1-1,0 0 1,0 1-1,0-1 1,-1 1-1,1-1 1,0 0-1,0 1 0,0-1 1,-1 1-1,1-1 1,0 1-1,-1-1 1,-12 4 3293,-24 31-2275,30-27-1255,-1 1 125,1 0 1,0 1-1,0 0 0,1 0 0,0 0 0,0 1 0,1-1 0,-7 20 0,11-24-160,0-1-1,0 1 1,0 0 0,1 0-1,-1 0 1,1 0-1,1 0 1,-1 0 0,1 0-1,0 0 1,2 7 0,-3-11-89,1 1 0,0 0 0,-1-1 0,1 1 0,0 0-1,0-1 1,0 1 0,0-1 0,0 0 0,1 1 0,-1-1 0,0 0 0,1 0 0,-1 0 0,1 0 0,-1 0 0,1 0 0,-1 0 0,1 0 0,0-1 0,0 1 0,-1-1 0,1 1 0,0-1 0,0 1 0,-1-1 0,1 0 0,0 0 0,0 0 0,0 0 0,-1 0 0,1-1 0,0 1 0,2-1 0,-2 0-7,0 0 1,0 0 0,0 0 0,0 0-1,0 0 1,0 0 0,-1-1-1,1 1 1,0-1 0,-1 1-1,1-1 1,-1 0 0,1 1 0,-1-1-1,0 0 1,0 0 0,0 0-1,0 0 1,0 0 0,0 0 0,0-3-1,12-50 38,-12 49-33,18-60-9,-19 62 8,0 4 8,23 7 146,-18-5-153,1 0 1,-1 0-1,0 0 1,0 1-1,-1 0 1,1 0-1,0 0 1,6 7-1,6 3 3,-15-11-56,0-1 0,0 0 0,0 0-1,0 0 1,0 0 0,0 0 0,0 0-1,0-1 1,1 1 0,-1-1 0,0 1 0,1-1-1,-1 0 1,0 0 0,1 0 0,-1 0 0,0 0-1,0-1 1,1 1 0,-1-1 0,0 1-1,0-1 1,1 0 0,-1 0 0,0 0 0,0 0-1,0 0 1,2-2 0,-1 0-542,0 0 0,1 0 0,-1-1 0,0 1 0,-1-1 0,1 1 0,-1-1 0,1 0 0,-1 0 0,0 0 0,2-9 0,2-11-717</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39.355"/>
    </inkml:context>
    <inkml:brush xml:id="br0">
      <inkml:brushProperty name="width" value="0.05" units="cm"/>
      <inkml:brushProperty name="height" value="0.05" units="cm"/>
      <inkml:brushProperty name="color" value="#AB008B"/>
    </inkml:brush>
  </inkml:definitions>
  <inkml:trace contextRef="#ctx0" brushRef="#br0">1 200 7266,'8'-71'3476,"-8"72"-3383,0-1-1,0 0 0,1 0 1,-1 1-1,0-1 1,0 0-1,0 0 0,0 0 1,1 1-1,-1-1 0,0 0 1,0 0-1,0 0 1,1 0-1,-1 0 0,0 1 1,0-1-1,1 0 0,-1 0 1,0 0-1,0 0 1,1 0-1,-1 0 0,0 0 1,0 0-1,1 0 0,-1 0 1,0 0-1,0 0 1,1 0-1,-1 0 0,0 0 1,0 0-1,1 0 0,-1 0 1,0 0-1,0-1 1,1 1-1,-1 0 0,0 0 1,0 0-1,1 0 0,-1 0 1,0-1-1,0 1 1,0 0-1,0 0 0,1 0 1,-1-1-1,0 1 0,0 0 1,0 0-1,0-1 1,0 1-1,0 0 0,1 0 1,-1-1-1,0 1 0,0 0 1,0 0-1,0-1 1,0 1-1,0 0 0,0 0 1,0-1-1,10 18 2504,9 39 636,-16-43-2868,1-1 0,0 0 0,11 20-1,-15-32-362,0-1-1,0 1 0,0 0 0,0 0 0,0 0 0,0 0 0,0 0 0,0-1 0,0 1 0,0 0 0,0 0 0,0 0 0,0 0 0,0 0 0,0-1 0,0 1 0,0 0 0,0 0 0,1 0 1,-1 0-1,0 0 0,0 0 0,0 0 0,0-1 0,0 1 0,0 0 0,1 0 0,-1 0 0,0 0 0,0 0 0,0 0 0,0 0 0,0 0 0,1 0 0,-1 0 0,0 0 0,0 0 0,0 0 1,0 0-1,0 0 0,1 0 0,-1 0 0,0 0 0,0 0 0,0 0 0,0 0 0,1 0 0,-1 0 0,0 0 0,0 0 0,0 0 0,0 0 0,0 0 0,0 1 0,1-1 0,-1 0 0,0 0 1,0 0-1,2-23 9,-2 13-12,5-42-56,19-92 0,-23 141 59,-1 1 0,1 0 0,0 0 0,-1 0 0,1 0 0,0 0 0,0 0 0,0 0 0,1 0 0,-1 0 0,0 1 0,1-1 0,-1 0 0,1 1 0,1-2 0,-2 2 9,0 1 0,0-1 0,0 1 0,1 0 0,-1-1 0,0 1 0,0 0 0,0 0 0,0 0 0,1-1 0,-1 1 0,0 0 0,0 1 0,0-1 0,0 0-1,1 0 1,-1 0 0,0 1 0,0-1 0,1 1 0,3 2 62,0-1 0,-1 1 0,0 0 0,0 1 0,0-1 0,0 1 0,0 0 0,-1 0 0,1 0 0,3 6 0,42 73 486,-41-76-1088,-8-7 452,0 0 0,0 0 1,0 0-1,0 0 0,0 0 0,1 0 1,-1 0-1,0 1 0,0-1 0,0 0 0,0 0 1,0 0-1,1 0 0,-1 0 0,0 0 0,0 0 1,0 0-1,0 0 0,0 0 0,1 0 0,-1 0 1,0 0-1,0 0 0,0 0 0,0 0 1,0 0-1,1 0 0,-1 0 0,0 0 0,0 0 1,0 0-1,0-1 0,0 1 0,1 0 0,-1 0 1,0 0-1,0 0 0,0 0 0,0 0 0,0 0 1,0 0-1,0-1 0,1 1 0,-1 0 1,0 0-1,0 0 0,0 0 0,0 0 0,0-1 1,0 1-1,0 0 0,0 0 0,0 0 0,0 0 1,0 0-1,0-1 0,0 1 0,0 0 1,0 0-1,0-2-1119</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39.729"/>
    </inkml:context>
    <inkml:brush xml:id="br0">
      <inkml:brushProperty name="width" value="0.05" units="cm"/>
      <inkml:brushProperty name="height" value="0.05" units="cm"/>
      <inkml:brushProperty name="color" value="#AB008B"/>
    </inkml:brush>
  </inkml:definitions>
  <inkml:trace contextRef="#ctx0" brushRef="#br0">60 0 8978,'-3'0'981,"0"0"0,1 0 0,-1 1 0,1-1 0,-1 1 0,0-1 0,1 1 0,-1 0 0,-2 1-1,3-1-822,0 1 0,0-1 0,1 1 0,-1-1-1,0 1 1,1-1 0,-1 1 0,1 0-1,0 0 1,0 0 0,0 0 0,0 0-1,0 0 1,0 0 0,0 0 0,0 0 0,0 4-1,-1 3 64,0 0 0,1 0 0,0-1 0,1 1 0,0 0 0,0 0 0,1 0 0,0 0 0,2 10 0,-2-16-196,0 1 1,0-1 0,0 1-1,1-1 1,-1 1 0,1-1-1,0 0 1,0 0-1,0 0 1,0 0 0,1 0-1,-1 0 1,1 0 0,0-1-1,0 0 1,0 1-1,0-1 1,0 0 0,0 0-1,0-1 1,1 1 0,-1-1-1,7 3 1,-5-3-101,0 0 1,0 0-1,0-1 1,-1 1-1,1-1 1,0 0-1,6-1 1,-9 1-118,0-1 0,-1 1 0,1-1 0,0 1 0,-1-1 0,1 0-1,-1 1 1,1-1 0,-1 0 0,1 0 0,-1 0 0,1-1 0,-1 1 0,0 0 0,0 0 0,0-1 0,1 1 0,-1 0 0,-1-1 0,1 1 0,0-1 0,0 0 0,0-2 0,4-10-1019</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40.146"/>
    </inkml:context>
    <inkml:brush xml:id="br0">
      <inkml:brushProperty name="width" value="0.05" units="cm"/>
      <inkml:brushProperty name="height" value="0.05" units="cm"/>
      <inkml:brushProperty name="color" value="#AB008B"/>
    </inkml:brush>
  </inkml:definitions>
  <inkml:trace contextRef="#ctx0" brushRef="#br0">1 152 6633,'21'-21'8852,"0"-2"-4900,25-30-2579,-45 51-1301,1 0-1,-1 0 1,0 0 0,1 0-1,-1 0 1,0 0 0,0-1 0,0 1-1,-1 0 1,1 0 0,-1-1 0,1 1-1,-1-1 1,0 1 0,1-3 0,-1 4-64,0 1-1,-1-1 1,1 0 0,0 0 0,0 1 0,0-1 0,-1 0 0,1 1 0,0-1 0,0 0 0,-1 1 0,1-1 0,-1 0 0,1 1 0,-1-1 0,1 1 0,-1-1-1,1 1 1,-1-1 0,1 1 0,-1-1 0,0 1 0,1-1 0,-1 1 0,0 0 0,1-1 0,-1 1 0,0 0 0,1 0 0,-1 0 0,0-1 0,0 1 0,1 0-1,-2 0 1,-5 8-36,1 5 72,0-1-1,1 1 0,-6 20 0,10-27-20,0 0-1,0 0 1,0 0 0,0 0-1,1 1 1,0-1-1,0 0 1,1 0 0,0 1-1,3 10 1,-4-14-9,1-1 0,0 0 0,0 0 0,-1 0 0,1 0 0,0 0 0,0 0 1,1-1-1,-1 1 0,0 0 0,1 0 0,-1-1 0,1 1 0,-1-1 0,1 1 0,0-1 0,-1 0 0,1 0 0,0 0 1,0 0-1,0 0 0,0 0 0,0 0 0,0-1 0,0 1 0,1-1 0,-1 1 0,0-1 0,0 0 0,0 0 0,0 0 1,1 0-1,-1 0 0,0 0 0,4-2 0,-1 1-76,0-1 1,-1 0 0,1 0-1,-1 0 1,1 0 0,-1-1-1,0 0 1,1 0 0,-2 0-1,1-1 1,0 1 0,-1-1-1,1 0 1,4-6-1,-2-1-1156,0 1 0,-1-1 0,0-1 0,-1 1 0,4-17 0,1 0-46</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40.594"/>
    </inkml:context>
    <inkml:brush xml:id="br0">
      <inkml:brushProperty name="width" value="0.05" units="cm"/>
      <inkml:brushProperty name="height" value="0.05" units="cm"/>
      <inkml:brushProperty name="color" value="#AB008B"/>
    </inkml:brush>
  </inkml:definitions>
  <inkml:trace contextRef="#ctx0" brushRef="#br0">1 209 8482,'7'-18'2193,"-1"16"133,8 25 1762,-5-3-2750,5 5 318,-10-20-1412,0 1 0,-1-1 0,0 1 0,0 0 0,-1 0 0,0 0-1,0 0 1,0 0 0,-1 1 0,2 11 0,-3-17-149,-4-11 288,0-20-342,2-1-1,1 0 1,3-34 0,-1 53-35,0-1-1,1 0 1,0 1 0,1-1-1,1 1 1,0 0 0,0 0-1,2 0 1,-1 1-1,11-17 1,-15 27-19,0 0 0,-1 0-1,1 0 1,0 0 0,-1 0 0,1 0 0,0 0 0,0 0-1,0 0 1,0 0 0,0 0 0,0 1 0,0-1 0,0 0-1,0 1 1,1-1 0,-1 1 0,0-1 0,0 1-1,0 0 1,1-1 0,-1 1 0,0 0 0,0 0 0,1 0-1,-1 0 1,0 0 0,0 0 0,1 0 0,-1 1 0,2 0-1,0 0 104,-1 1 0,1 0 0,-1 0 0,0 0-1,0 0 1,0 0 0,0 0 0,0 1 0,0-1 0,-1 1-1,3 4 1,6 12 510</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41.045"/>
    </inkml:context>
    <inkml:brush xml:id="br0">
      <inkml:brushProperty name="width" value="0.05" units="cm"/>
      <inkml:brushProperty name="height" value="0.05" units="cm"/>
      <inkml:brushProperty name="color" value="#AB008B"/>
    </inkml:brush>
  </inkml:definitions>
  <inkml:trace contextRef="#ctx0" brushRef="#br0">84 42 6505,'0'-7'1469,"-1"-20"4099,1 26-5477,0 1 0,0 0 0,0-1 0,0 1 0,0 0-1,0-1 1,-1 1 0,1 0 0,0-1 0,0 1 0,0 0 0,-1-1 0,1 1 0,0 0 0,0 0 0,-1-1 0,1 1 0,0 0 0,-1 0 0,1-1 0,0 1 0,-1 0 0,1 0 0,0 0 0,-1 0 0,1 0 0,0-1 0,-1 1 0,1 0-1,0 0 1,-1 0 0,1 0 0,-1 0 0,1 0 0,0 0 0,-1 0 0,1 0 0,0 0 0,-1 1 0,1-1 0,0 0 0,-1 0 0,1 0 0,0 0 0,-1 0 0,1 1 0,0-1 0,-1 0 0,1 0 0,0 1 0,-1-1 0,1 0 0,0 0 0,0 1-1,-1-1 1,1 0 0,0 1 0,-6 5 197,0 0-1,1 0 1,0 1-1,0 0 1,0-1-1,1 2 1,0-1-1,1 0 1,-1 1 0,1 0-1,1 0 1,0-1-1,-3 14 1,2 0 88,0 1 1,2 0 0,1 42-1,0-60-341,0 0 0,1 0-1,-1 0 1,1-1 0,0 1-1,0 0 1,0-1 0,1 1-1,-1 0 1,1-1 0,-1 0-1,1 1 1,1-1 0,-1 0-1,0 0 1,1 0 0,-1 0-1,1-1 1,0 1 0,0-1-1,0 1 1,0-1 0,0 0-1,1 0 1,-1-1 0,0 1-1,1-1 1,0 1 0,-1-1-1,1 0 1,0-1 0,-1 1-1,1-1 1,0 1 0,0-1-1,7-1 1,-4 1-103,0-1-1,1 0 1,-1 0 0,0-1-1,0 0 1,0 0-1,0 0 1,0-1 0,-1 0-1,1-1 1,-1 0 0,0 0-1,0 0 1,0 0 0,0-1-1,-1 0 1,0 0 0,8-10-1,-7 4-1161,0 0-1,-1-1 1,7-20 0,-3 6 1820,3-2-172</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22.644"/>
    </inkml:context>
    <inkml:brush xml:id="br0">
      <inkml:brushProperty name="width" value="0.05" units="cm"/>
      <inkml:brushProperty name="height" value="0.05" units="cm"/>
      <inkml:brushProperty name="color" value="#FF0066"/>
    </inkml:brush>
  </inkml:definitions>
  <inkml:trace contextRef="#ctx0" brushRef="#br0">16 439 7498,'-16'11'6412,"34"-30"-3063,-16 17-3327,128-152 4950,-25 25-2964,-104 127-1997,78-78 764,-69 71-926,0 1 0,0 0 0,0 1 0,1 0-1,1 0 1,18-7 0,-30 13 80,1 1-1,0 0 0,-1-1 1,1 1-1,0 0 1,-1-1-1,1 1 0,0 0 1,-1 0-1,1 0 1,0 0-1,0 0 1,-1 0-1,1 0 0,0 0 1,0 0-1,-1 0 1,1 0-1,0 0 0,0 0 1,-1 0-1,1 1 1,0-1-1,-1 0 1,2 1-1,-2 0-62,0 0 1,0-1-1,0 1 1,0 0-1,0 0 1,0-1-1,0 1 1,0 0-1,0 0 1,0 0-1,-1-1 1,1 1-1,0 0 1,-1 0-1,1-1 0,0 1 1,-1 0-1,0 0 1,-28 37-3727,-32 36-2074,31-31 4259</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41.475"/>
    </inkml:context>
    <inkml:brush xml:id="br0">
      <inkml:brushProperty name="width" value="0.05" units="cm"/>
      <inkml:brushProperty name="height" value="0.05" units="cm"/>
      <inkml:brushProperty name="color" value="#AB008B"/>
    </inkml:brush>
  </inkml:definitions>
  <inkml:trace contextRef="#ctx0" brushRef="#br0">1 226 6665,'15'-9'6884,"6"-13"-3309,-6 5-2312,-5 6-943,5-5 1118,24-33 0,-36 46-1270,-1-1 0,1 0 1,-1 0-1,0 0 0,0-1 0,0 1 1,0 0-1,-1-1 0,1 1 0,-1-1 0,-1 0 1,1 1-1,-1-1 0,1 0 0,-2-8 1,1 12-165,0 0 0,0 0 1,0 0-1,0 0 1,0 0-1,0 0 1,-1 0-1,1 0 1,0 1-1,-1-1 0,1 0 1,0 0-1,-1 0 1,1 0-1,-1 1 1,1-1-1,-1 0 1,0 0-1,1 1 0,-1-1 1,0 0-1,1 1 1,-1-1-1,0 1 1,0-1-1,0 1 1,1 0-1,-1-1 1,0 1-1,0 0 0,0-1 1,0 1-1,0 0 1,0 0-1,0 0 1,0 0-1,1 0 1,-1 0-1,0 0 0,0 0 1,0 0-1,0 0 1,0 0-1,0 1 1,0-1-1,0 0 1,0 1-1,1-1 1,-3 1-1,0 1-6,0 0 0,0 0-1,1 1 1,-1-1 0,0 1 0,1-1 0,0 1-1,-1 0 1,1 0 0,0 0 0,-3 6 0,4-4 5,0 0 1,0 0 0,0 0 0,0 1 0,1-1 0,0 0-1,0 0 1,0 1 0,1-1 0,0 0 0,0 0 0,0 1-1,1-1 1,-1 0 0,1 0 0,0-1 0,1 1 0,-1 0-1,1-1 1,0 1 0,0-1 0,6 7 0,-6-8-23,-1 0 0,1 0 1,0-1-1,0 1 0,0-1 0,0 1 1,0-1-1,0 0 0,1 0 1,-1 0-1,0-1 0,1 1 0,0-1 1,-1 0-1,1 0 0,0 0 1,0 0-1,0-1 0,-1 0 0,1 0 1,0 0-1,0 0 0,0 0 1,0-1-1,0 1 0,-1-1 0,1 0 1,0 0-1,-1-1 0,1 1 0,4-4 1,-1 0-554,-1 0 0,0-1 0,-1 0 0,1 0 0,-1 0 0,0-1 0,-1 0 0,0 0 1,0 0-1,0 0 0,-1-1 0,3-10 0,-1-9-542</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41.878"/>
    </inkml:context>
    <inkml:brush xml:id="br0">
      <inkml:brushProperty name="width" value="0.05" units="cm"/>
      <inkml:brushProperty name="height" value="0.05" units="cm"/>
      <inkml:brushProperty name="color" value="#AB008B"/>
    </inkml:brush>
  </inkml:definitions>
  <inkml:trace contextRef="#ctx0" brushRef="#br0">1 196 8754,'5'-2'6576,"-5"2"-6456,12 9 2476,10 13-842,-4 5-528,0 1 0,-2 1 0,17 42 0,-1 0-841,-31-70-412,0 1 0,0-1-1,0 1 1,0-1 0,0 0-1,0 0 1,0 1-1,0-1 1,0 0 0,1 0-1,-1 0 1,0 0 0,1-1-1,-1 1 1,3 1 0,-4-2-34,1 0 0,-1 0 1,1 0-1,0 0 0,-1 0 0,1 0 1,-1 0-1,1-1 0,0 1 1,-1 0-1,1 0 0,-1 0 1,1 0-1,-1-1 0,1 1 1,-1 0-1,1-1 0,-1 1 1,1 0-1,-1-1 0,1 1 0,-1-1 1,0 1-1,1 0 0,-1-1 1,1 1-1,-1-1 0,0 1 1,0-1-1,1 0 0,-1 1 1,0-1-1,0 1 0,0-1 1,1 1-1,-1-1 0,0 0 0,0 1 1,0-1-1,0 1 0,0-1 1,0 1-1,0-1 0,-1 0 1,1 1-1,0-1 0,3-47-4294,4 20 3138</inkml:trace>
  <inkml:trace contextRef="#ctx0" brushRef="#br0" timeOffset="1">195 11 7514,'1'-10'11032,"2"28"-5509,0-1-6212,0 1 1063,1 0 0,0 0 0,14 34 0,1-1 303,-11-26-215,18 35 1,-22-53-416,0 0 0,0-1 0,0 1 0,1-1 0,0 0-1,0 0 1,0-1 0,1 0 0,10 8 0,-1-7-136,-8-11-724,-5-20-3266,-3 15 1385,2 1 1434</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42.277"/>
    </inkml:context>
    <inkml:brush xml:id="br0">
      <inkml:brushProperty name="width" value="0.05" units="cm"/>
      <inkml:brushProperty name="height" value="0.05" units="cm"/>
      <inkml:brushProperty name="color" value="#AB008B"/>
    </inkml:brush>
  </inkml:definitions>
  <inkml:trace contextRef="#ctx0" brushRef="#br0">1 1 10130,'66'5'10218,"-61"-5"-7001,-2 4 560</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6:00.088"/>
    </inkml:context>
    <inkml:brush xml:id="br0">
      <inkml:brushProperty name="width" value="0.05" units="cm"/>
      <inkml:brushProperty name="height" value="0.05" units="cm"/>
      <inkml:brushProperty name="color" value="#AB008B"/>
    </inkml:brush>
  </inkml:definitions>
  <inkml:trace contextRef="#ctx0" brushRef="#br0">13 29 7266,'-1'0'229,"1"0"0,-1-1 0,0 1 0,1 0 0,-1 0 0,1 0 0,-1-1 0,0 1 1,1 0-1,-1-1 0,1 1 0,-1-1 0,1 1 0,-1 0 0,1-1 0,-1 1 0,1-1 1,-1 0-1,1 1 0,0-1 0,-1 1 0,1-1 0,0 1 0,-1-2 0,1 1-80,1 1 0,-1-1 0,0 1 0,1-1-1,-1 1 1,0-1 0,1 1 0,-1-1 0,1 1 0,-1-1-1,1 1 1,-1 0 0,1-1 0,-1 1 0,1 0 0,0-1-1,-1 1 1,1 0 0,0 0 0,0-1 0,6-1 186,0 0 1,-1 1-1,1 0 0,12-1 1,21 3 778,59 11 0,-3-1 307,91 6 290,216 13 1556,-338-22-2335,-47-4-607,0-2 1,18 1-1,-34-3-379,-1 0-1,0 0 1,0 0-1,1-1 1,-1 1-1,0 0 1,0-1-1,0 1 1,0-1-1,1 1 1,-1-1-1,0 1 1,0-1-1,0 0 1,0 1-1,0-1 0,0 0 1,0-1-1,13-8-1912,10 0 884</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29.799"/>
    </inkml:context>
    <inkml:brush xml:id="br0">
      <inkml:brushProperty name="width" value="0.05" units="cm"/>
      <inkml:brushProperty name="height" value="0.05" units="cm"/>
      <inkml:brushProperty name="color" value="#AB008B"/>
    </inkml:brush>
  </inkml:definitions>
  <inkml:trace contextRef="#ctx0" brushRef="#br0">210 95 7986,'-8'-21'1145,"6"15"-768,1 1 0,-1-1 1,-1 1-1,1 0 0,-1-1 0,0 1 0,0 0 0,0 1 0,-1-1 0,0 1 0,1-1 1,-7-4-1,8 9-289,0-1 0,0 0 1,1 1-1,-1-1 1,0 1-1,0 0 0,0 0 1,0-1-1,0 1 1,0 0-1,0 1 0,0-1 1,0 0-1,0 1 1,0-1-1,0 1 0,0-1 1,0 1-1,0 0 0,1 0 1,-1 0-1,0 0 1,1 0-1,-1 0 0,0 1 1,1-1-1,-2 2 1,-6 6 148,1-1 1,1 1 0,-10 13-1,15-18-171,-3 2 24,-36 59 716,38-61-756,1 1 1,0-1-1,0 1 1,0 0-1,1 0 1,-1-1-1,1 1 1,0 0-1,1 0 1,-1 0-1,1 0 1,1 10-1,-1-14-46,0 1 0,1-1 0,-1 0 0,1 1 0,-1-1 0,1 1 0,0-1 0,-1 0 0,1 1-1,0-1 1,0 0 0,0 0 0,0 0 0,0 0 0,0 0 0,0 0 0,1 0 0,-1 0 0,0 0 0,0 0-1,1-1 1,-1 1 0,1 0 0,-1-1 0,0 1 0,1-1 0,-1 0 0,1 1 0,-1-1 0,1 0 0,-1 0-1,1 0 1,-1 0 0,1 0 0,-1-1 0,1 1 0,-1 0 0,1-1 0,-1 1 0,1-1 0,1 0 0,4-1-5,0-1 0,0 0 1,-1 0-1,0-1 1,1 1-1,-1-1 1,7-7-1,3-5-4,-2-1 0,0-1-1,-1 0 1,19-35 0,-12 5 14,-19 47-6,-1 1 1,0 0-1,0 0 0,1 0 1,-1 0-1,0-1 0,0 1 1,1 0-1,-1 0 1,0 0-1,1 0 0,-1 0 1,0 0-1,1 0 0,-1 0 1,0 0-1,0 0 0,1 0 1,-1 0-1,0 0 0,1 0 1,-1 0-1,0 0 0,1 0 1,-1 0-1,0 0 0,0 0 1,1 1-1,-1-1 0,0 0 1,0 0-1,1 0 0,-1 0 1,0 1-1,0-1 0,1 0 1,-1 0-1,0 1 0,0-1 1,0 0-1,1 0 0,-1 1 1,15 15 214,-9-10-61,11 12 161,0 1 0,-1 1 0,-1 0 0,-1 1 0,-1 0 0,-1 1 0,0 1 0,9 30 0,-16-42-295,-2 0 0,0 1 0,0-1 0,-1 1 1,0 0-1,-1 0 0,-1 0 0,1-1 0,-2 1 0,0 0 0,0 0 0,-1 0 0,-1-1 0,0 1 0,0-1 0,-1 1 0,-1-1 0,0-1 0,-8 15 0,11-23-13,1 0-1,-1 0 1,0 0-1,1 0 1,-1 0-1,0 0 1,0 0-1,-1-1 1,1 1-1,0-1 1,0 1-1,-1-1 1,1 0-1,-1 0 1,1 0-1,-1-1 0,1 1 1,-1 0-1,0-1 1,1 0-1,-1 1 1,0-1-1,1 0 1,-1 0-1,0-1 1,1 1-1,-1-1 1,0 1-1,1-1 1,-1 0-1,1 0 1,-1 0-1,1 0 1,-3-2-1,0 1-29,1-1 0,0 1 1,0-1-1,0 0 0,0-1 0,1 1 0,-1 0 0,1-1 0,0 0 1,0 0-1,0 0 0,0 0 0,1 0 0,0-1 0,0 1 0,0-1 1,0 0-1,-1-5 0,1 0-917,1 0 0,0 0 0,0-1 0,1 1-1,1-19 1,6 7-190</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30.246"/>
    </inkml:context>
    <inkml:brush xml:id="br0">
      <inkml:brushProperty name="width" value="0.05" units="cm"/>
      <inkml:brushProperty name="height" value="0.05" units="cm"/>
      <inkml:brushProperty name="color" value="#AB008B"/>
    </inkml:brush>
  </inkml:definitions>
  <inkml:trace contextRef="#ctx0" brushRef="#br0">0 8 3129,'0'-3'3000,"5"0"-3152,-2 1 80</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30.611"/>
    </inkml:context>
    <inkml:brush xml:id="br0">
      <inkml:brushProperty name="width" value="0.05" units="cm"/>
      <inkml:brushProperty name="height" value="0.05" units="cm"/>
      <inkml:brushProperty name="color" value="#AB008B"/>
    </inkml:brush>
  </inkml:definitions>
  <inkml:trace contextRef="#ctx0" brushRef="#br0">0 204 5481,'0'0'11041,"1"5"-9155,3 7-1573,0 0-1,1-1 1,0 0-1,1 0 1,0 0 0,1-1-1,9 12 1,-1-2 352,-3-7-288,-10-11-355,1 0 0,-1 1 1,0-1-1,0 0 0,0 1 1,0-1-1,0 1 0,-1 0 1,1 0-1,-1 0 0,1-1 1,-1 1-1,1 6 0,-2-9-20,0 0-1,0 0 0,0 0 1,0 0-1,0 1 0,0-1 1,0 0-1,0 0 0,-1 0 1,1 0-1,0 1 0,0-1 1,0 0-1,0 0 0,0 0 1,0 0-1,0 0 0,-1 0 1,1 1-1,0-1 0,0 0 1,0 0-1,0 0 0,-1 0 1,1 0-1,0 0 0,0 0 1,0 0-1,0 0 1,-1 0-1,1 0 0,0 0 1,0 0-1,0 0 0,-1 0 1,1 0-1,0 0 0,0 0 1,0 0-1,0 0 0,-1 0 1,1 0-1,0 0 0,0 0 1,0-1-1,0 1 0,0 0 1,-1 0-1,1 0 0,0 0 1,0 0-1,0 0 0,0-1 1,0 1-1,0 0 0,0 0 1,-1 0-1,1 0 0,0-1 1,0 1-1,0 0 0,0 0 1,0 0-1,0 0 0,0-1 1,-9-12 44,-39-71-51,46 78 7,0 0 1,0 1 0,1-1-1,-1 0 1,1 0-1,1 0 1,-1 0-1,1 0 1,0 0 0,0 0-1,1 0 1,0 0-1,0 0 1,0 0-1,1 0 1,2-7 0,2 0 10,0 0 0,0 1 1,1 0-1,0 0 0,12-14 1,-2 6-1457,1 2 0,20-17 0,-27 26-486,-2 1 841</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30.997"/>
    </inkml:context>
    <inkml:brush xml:id="br0">
      <inkml:brushProperty name="width" value="0.05" units="cm"/>
      <inkml:brushProperty name="height" value="0.05" units="cm"/>
      <inkml:brushProperty name="color" value="#AB008B"/>
    </inkml:brush>
  </inkml:definitions>
  <inkml:trace contextRef="#ctx0" brushRef="#br0">1 59 7298,'90'-42'3183,"-88"41"-2962,0 0 1,0 0-1,0 0 0,0 0 1,0 0-1,6-9 8327,-8 10-8426,-4 10 86,0-1 1,-1 0-1,0 1 0,-1-2 1,1 1-1,-15 15 0,15-19-149,1 0-1,-1 1 1,1 0-1,0-1 1,0 2-1,1-1 1,-1 0-1,1 1 0,1-1 1,-1 1-1,1 0 1,1 0-1,-1 0 1,0 14-1,1-16-16,1-1-1,1 0 1,-1 1-1,1-1 1,-1 0 0,1 0-1,0 0 1,1 0-1,2 6 1,-4-9-40,1 0 0,0 0 0,-1 0 1,1 0-1,0 0 0,0 0 0,0 0 0,0 0 0,0 0 1,0 0-1,0-1 0,0 1 0,0-1 0,0 1 0,0 0 1,0-1-1,1 0 0,-1 1 0,0-1 0,0 0 1,0 0-1,1 1 0,-1-1 0,0 0 0,0 0 0,1 0 1,-1-1-1,0 1 0,0 0 0,1 0 0,-1-1 0,0 1 1,0 0-1,0-1 0,0 0 0,2 0 0,1-1 0,0 0 0,-1-1-1,1 1 1,-1 0-1,0-1 1,1 0-1,-1 0 1,-1 0 0,1 0-1,0-1 1,-1 1-1,0 0 1,1-1 0,-2 0-1,1 0 1,0 1-1,1-7 1,1-5 6,0-1-1,-1 0 1,1-19-1,-2 18-4,-2 16 7,0 1 1,0-1-1,0 1 1,1-1-1,-1 1 0,0-1 1,0 0-1,1 1 1,-1-1-1,0 1 1,1-1-1,-1 1 1,0 0-1,1-1 1,-1 1-1,1-1 1,-1 1-1,1 0 1,-1-1-1,1 1 1,-1 0-1,1-1 0,-1 1 1,1 0-1,0 0 1,-1 0-1,1-1 1,-1 1-1,1 0 1,-1 0-1,1 0 1,1 0-1,26 3 192,0-1-2760,-10-7-1774,-7 0 3146</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31.426"/>
    </inkml:context>
    <inkml:brush xml:id="br0">
      <inkml:brushProperty name="width" value="0.05" units="cm"/>
      <inkml:brushProperty name="height" value="0.05" units="cm"/>
      <inkml:brushProperty name="color" value="#AB008B"/>
    </inkml:brush>
  </inkml:definitions>
  <inkml:trace contextRef="#ctx0" brushRef="#br0">0 215 8394,'2'-49'3571,"18"61"2788,24 19-2294,-20-2-2763,-23-28-1272,0 0 1,0 1-1,0-1 0,0 1 1,0-1-1,-1 1 0,1-1 0,0 1 1,-1-1-1,1 1 0,-1 0 1,1-1-1,-1 1 0,0 0 0,0-1 1,0 1-1,0 0 0,0 2 1,-3-6 83,-1-10-94,-1-18-41,4 17 31,-2-18-73,1-42 0,2 65 59,0 0-1,1 0 0,0 0 1,1 1-1,-1-1 1,1 0-1,1 1 1,0-1-1,0 1 0,0 0 1,7-11-1,-9 17 34,1 1 0,-1-1 0,0 0 0,0 1 0,1-1 0,-1 1 0,0-1 0,0 1 0,1 0 0,-1-1 0,1 1 0,-1 0 0,0 0 0,1 0 0,-1 0 0,1 0 0,-1 0 0,0 1 0,1-1 0,-1 0 0,0 1 0,1-1 0,-1 1 0,0-1 0,2 2 0,32 17 744,-30-14-741,0 0 0,0 0 0,-1 0 0,1 1 0,-1-1 0,-1 1 0,1 0 0,-1 0 0,0 0 0,0 1 0,2 8 0,7 15-987,-12-30 908,0 1 0,0-1 0,0 0 0,0 0-1,0 1 1,1-1 0,-1 0 0,0 1 0,0-1-1,0 0 1,0 0 0,0 1 0,0-1 0,0 0-1,1 0 1,-1 0 0,0 1 0,0-1 0,0 0 0,1 0-1,-1 0 1,0 1 0,0-1 0,1 0 0,-1 0-1,0 0 1,0 0 0,1 0 0,-1 0 0,0 1-1,0-1 1,1 0 0,-1 0 0,0 0 0,1 0-1,-1 0 1,0 0 0,1 0 0,1-5-2749,0-6-4950,1-9 5877</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31.904"/>
    </inkml:context>
    <inkml:brush xml:id="br0">
      <inkml:brushProperty name="width" value="0.05" units="cm"/>
      <inkml:brushProperty name="height" value="0.05" units="cm"/>
      <inkml:brushProperty name="color" value="#AB008B"/>
    </inkml:brush>
  </inkml:definitions>
  <inkml:trace contextRef="#ctx0" brushRef="#br0">22 88 8946,'-1'0'418,"-1"0"0,1 1 1,0 0-1,-1-1 0,1 1 0,0 0 1,0-1-1,0 1 0,0 0 0,0 0 0,0 0 1,0 0-1,0 0 0,0 0 0,0 0 1,0 0-1,1 1 0,-2 0 0,2 0-190,0-1-1,0 0 1,0 0-1,-1 1 1,1-1-1,1 0 1,-1 1 0,0-1-1,0 0 1,0 0-1,1 1 1,-1-1-1,0 0 1,1 0-1,-1 0 1,2 2-1,3 5 110,0-1 0,1 0-1,0 0 1,12 11 0,0 0 531,-15-14-829,1 0 0,-1-1 0,1 1 1,0-1-1,0 0 0,0 0 0,1-1 0,-1 1 1,1-1-1,-1 0 0,10 3 0,-12-4-37,0-1-1,0 1 0,0-1 1,0 0-1,0 0 0,0 0 0,0 0 1,0 0-1,0 0 0,0-1 1,0 1-1,0 0 0,0-1 0,0 0 1,-1 1-1,1-1 0,0 0 1,0 0-1,-1 0 0,1 0 1,0 0-1,-1-1 0,1 1 0,-1 0 1,1-1-1,-1 1 0,0-1 1,0 1-1,0-1 0,0 0 1,0 0-1,1-2 0,3-8 8,-1 0 0,-1-1 0,0 1 0,-1-1 0,0 0 0,-1 0 0,0 0 0,-1 0-1,0 0 1,-1 0 0,-1 1 0,-5-20 0,0 15 115,2 15 358,5 4-446,0 0 0,0 1-1,1-1 1,-1 0 0,1 0-1,-1 1 1,1-1-1,0 0 1,0 0 0,0 0-1,0 0 1,0 0 0,0 0-1,1 0 1,1 2-1,29 39 193,-29-40-213,1 0-1,0 0 0,-1 0 1,1 0-1,0-1 0,1 1 1,-1-1-1,0 0 1,1 0-1,-1-1 0,1 1 1,-1-1-1,1 0 0,0 0 1,-1-1-1,1 1 0,0-1 1,0 0-1,-1-1 0,1 1 1,0-1-1,0 0 0,-1 0 1,1 0-1,-1 0 0,6-3 1,-7 3-238,0-1 1,0 0 0,0 1-1,0-1 1,0 0 0,0 0-1,-1-1 1,1 1 0,-1-1-1,1 1 1,-1-1 0,3-4-1,9-23-4356,-6 15 3360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23.058"/>
    </inkml:context>
    <inkml:brush xml:id="br0">
      <inkml:brushProperty name="width" value="0.05" units="cm"/>
      <inkml:brushProperty name="height" value="0.05" units="cm"/>
      <inkml:brushProperty name="color" value="#FF0066"/>
    </inkml:brush>
  </inkml:definitions>
  <inkml:trace contextRef="#ctx0" brushRef="#br0">20 267 6441,'-15'42'3673,"11"-8"-632,8-30-977,11-15-503,15-31-737,6-17-528,13-17-1184,3-3-465,-1 0 761</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32.365"/>
    </inkml:context>
    <inkml:brush xml:id="br0">
      <inkml:brushProperty name="width" value="0.05" units="cm"/>
      <inkml:brushProperty name="height" value="0.05" units="cm"/>
      <inkml:brushProperty name="color" value="#AB008B"/>
    </inkml:brush>
  </inkml:definitions>
  <inkml:trace contextRef="#ctx0" brushRef="#br0">34 13 7458,'-7'-3'1327,"-14"-6"3395,16 13-2319,6 11-298,6 0-1090,0 0 1,0-1 0,17 25-1,-11-19-419,165 262 3034,-174-276-3692,27 40 106,-29-43-253,1 0-1,-1 0 1,0-1-1,1 1 1,0-1 0,-1 0-1,1 0 1,0 0-1,0 0 1,1 0-1,-1 0 1,4 1-1,-6-4-8,0 1-1,0 0 1,0-1-1,0 1 1,1-1 0,-1 0-1,0 1 1,0-1-1,0 0 1,0 0-1,-1 1 1,1-1-1,0 0 1,0 0-1,0 0 1,-1 0-1,1 0 1,0 0-1,-1 0 1,1 0-1,-1-1 1,1 1-1,-1 0 1,0 0-1,1 0 1,-1-1 0,0 0-1,4-15-654</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32.854"/>
    </inkml:context>
    <inkml:brush xml:id="br0">
      <inkml:brushProperty name="width" value="0.05" units="cm"/>
      <inkml:brushProperty name="height" value="0.05" units="cm"/>
      <inkml:brushProperty name="color" value="#AB008B"/>
    </inkml:brush>
  </inkml:definitions>
  <inkml:trace contextRef="#ctx0" brushRef="#br0">1 270 8378,'38'-31'3838,"-15"19"498,-22 12-4232,0-1 1,0 1-1,0-1 1,0 1-1,0-1 1,0 1-1,0-1 1,0 1-1,0-1 1,-1 0-1,1 1 1,0-1-1,0 0 1,-1 0-1,2-1 1,-2 2-60,11-14 1027,-1 0-1,15-26 1,-23 37-1028,0 0 1,-1 0-1,1 0 0,-1 0 0,0 0 1,0-1-1,0 1 0,0 0 1,-1-1-1,1 1 0,-1-1 0,0 1 1,0-1-1,0 1 0,0 0 0,-1-1 1,1 1-1,-1-1 0,0 1 1,0 0-1,-2-6 0,2 9-42,1 0 0,0-1 0,-1 1 1,1-1-1,-1 1 0,1-1 0,0 1 0,-1 0 0,1-1 0,-1 1 0,1 0 0,-1-1 1,1 1-1,-1 0 0,1 0 0,-1 0 0,0-1 0,1 1 0,-1 0 0,1 0 0,-1 0 1,1 0-1,-1 0 0,0 0 0,1 0 0,-1 0 0,1 0 0,-1 0 0,1 1 0,-1-1 0,0 0 1,1 0-1,-1 0 0,1 1 0,-1-1 0,1 0 0,-1 1 0,1-1 0,-1 0 0,1 1 1,0-1-1,-1 0 0,1 1 0,-1 0 0,-17 24 65,13-14-53,0 0 0,1 0 0,1 1 0,-4 16 0,6-26-11,1 0 0,-1 1 0,1-1 1,-1 1-1,1 0 0,0-1 0,0 1 1,0-1-1,1 1 0,-1-1 0,0 1 1,1-1-1,0 1 0,0-1 0,-1 1 1,2-1-1,-1 0 0,0 1 1,0-1-1,1 0 0,-1 0 0,1 0 1,-1 0-1,1 0 0,0 0 0,0-1 1,4 4-1,1-3 2,0 1 1,0-2-1,1 1 0,-1-1 1,0 0-1,1 0 1,0-1-1,-1 0 0,1 0 1,-1-1-1,0 0 1,1 0-1,-1-1 0,0 0 1,1 0-1,-1-1 1,0 1-1,11-8 0,-8 5 111,0 0 0,-1-1 0,0 0 0,0-1 0,-1 0-1,1 0 1,-1-1 0,-1 1 0,0-2 0,0 1 0,0-1-1,6-13 1,-8 12 134,0 1-1,1 0 0,-1 0 1,2 0-1,-1 1 1,1 0-1,1 0 0,-1 1 1,1 0-1,1 0 0,15-10 1,-23 16-207,1 0 0,-1 1 1,0-1-1,0 0 0,0 1 1,0-1-1,1 1 0,-1-1 1,0 1-1,1-1 0,-1 1 1,0 0-1,1 0 0,-1 0 1,0 0-1,1 0 0,-1 0 1,1 0-1,-1 0 0,0 0 1,1 1-1,-1-1 0,0 0 0,0 1 1,1-1-1,-1 1 0,0 0 1,0-1-1,0 1 0,1 0 1,-1 0-1,0 0 0,0 0 1,0 0-1,-1 0 0,1 0 1,0 0-1,0 0 0,0 0 1,-1 0-1,1 1 0,-1-1 0,1 0 1,-1 0-1,1 2 0,1 3 46,-1 0 1,0 0-1,0-1 0,0 1 0,-1 0 0,1 0 0,-1 0 0,-1 0 0,-1 7 0,0-3-52,-1-1-1,0 1 1,-1-1-1,-1 1 1,1-2-1,-1 1 1,-1 0-1,-11 14 0,3-7-648,-1 0-1,0-1 0,-20 14 0,8-11-2142,-2-2 1133</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38.789"/>
    </inkml:context>
    <inkml:brush xml:id="br0">
      <inkml:brushProperty name="width" value="0.05" units="cm"/>
      <inkml:brushProperty name="height" value="0.05" units="cm"/>
      <inkml:brushProperty name="color" value="#AB008B"/>
    </inkml:brush>
  </inkml:definitions>
  <inkml:trace contextRef="#ctx0" brushRef="#br0">47 19 5329,'-40'9'2293,"39"-9"-1996,1-1 1,-1 1 0,1-1-1,-1 1 1,1-1 0,-1 1-1,1-1 1,0 0 0,-1 1-1,1-1 1,0 0 0,-1 1-1,1-1 1,0 0 0,0 1-1,0-1 1,0 0 0,0 0-1,0 1 1,0-1 0,0 0 0,0 1-1,0-1 1,0 0 0,0 1-1,0-1 1,1 0 0,-1 0-1,0 1 1,0-1 0,1 1-1,-1-1 1,1 0 0,-1 1-1,0-1 1,1 1 0,0-2-1,1 2-196,-1-1-1,1 1 1,-1-1-1,1 1 1,-1 0-1,1-1 1,0 1-1,-1 0 0,1 0 1,0 0-1,-1 0 1,1 0-1,-1 1 1,4 0-1,29 17 811,-15-3-634,0 1 1,-1 0-1,-1 2 0,0 0 0,13 20 0,-4-2 148,-3 1-1,23 45 1,-21-45-309,-24-35-128,1 0 0,0 0-1,-1 0 1,1-1 0,0 1-1,0-1 1,0 1 0,0-1-1,0 0 1,0 0 0,0 0-1,0 0 1,0 0 0,1 0-1,-1-1 1,4 2 0,-6-2-26,0 0 1,0 0-1,0 0 1,1 0 0,-1 0-1,0 0 1,0 0-1,0 0 1,1 0 0,-1 0-1,0 0 1,0 0 0,0 0-1,0 0 1,1 0-1,-1 0 1,0 0 0,0 0-1,0 0 1,1 0 0,-1 0-1,0 0 1,0-1-1,0 1 1,0 0 0,0 0-1,1 0 1,-1 0-1,0 0 1,0 0 0,0-1-1,0 1 1,0 0 0,0 0-1,1 0 1,-1 0-1,0-1 1,0 1 0,0 0-1,0 0 1,0 0 0,0 0-1,0-1 1,0 1-1,0 0 1,0 0 0,0 0-1,0-1 1,0 1 0,0 0-1,0 0 1,0 0-1,0 0 1,0-1 0,0 1-1,0 0 1,0 0-1,-1 0 1,1-1 0</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39.298"/>
    </inkml:context>
    <inkml:brush xml:id="br0">
      <inkml:brushProperty name="width" value="0.05" units="cm"/>
      <inkml:brushProperty name="height" value="0.05" units="cm"/>
      <inkml:brushProperty name="color" value="#AB008B"/>
    </inkml:brush>
  </inkml:definitions>
  <inkml:trace contextRef="#ctx0" brushRef="#br0">1 1 8538,'6'23'9523,"22"13"-7181,10 6-1832,142 145 2533,-132-137-3118</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40.006"/>
    </inkml:context>
    <inkml:brush xml:id="br0">
      <inkml:brushProperty name="width" value="0.05" units="cm"/>
      <inkml:brushProperty name="height" value="0.05" units="cm"/>
      <inkml:brushProperty name="color" value="#AB008B"/>
    </inkml:brush>
  </inkml:definitions>
  <inkml:trace contextRef="#ctx0" brushRef="#br0">107 176 5769,'-86'31'3168,"66"-24"6314,39-5-7867,70 23-383,-65-16-840,0-2 1,1-1-1,32 5 1,-19-5-138,-32-4-228,1 0 1,-1-1-1,0 0 0,1 0 0,-1-1 1,1 1-1,-1-1 0,1-1 0,7-1 1,-11 1-7,-1 0 0,0-1 1,0 1-1,1 0 0,-1-1 1,0 0-1,0 0 0,-1 1 1,1-1-1,0 0 0,-1-1 1,3-3-1,19-34 102,-12 21-98,-3 4-13,0 1-1,-1-1 1,10-30 0,-15 41-6,-1 1 1,0-1-1,0 0 1,-1 0-1,1 0 1,-1-1-1,0 1 1,0 0-1,0 0 1,0 0-1,-1 0 1,1 0-1,-1 0 1,0 0-1,-1 0 1,1 1-1,-1-1 1,1 0-1,-1 0 0,0 1 1,-3-4-1,2 4 39,0 1 0,0 0-1,0 0 1,0 0-1,0 1 1,0-1-1,0 1 1,0 0-1,-1 0 1,1 0 0,-1 0-1,1 0 1,-1 1-1,-4-1 1,-3 0 35,-1 1 0,0 1 1,-11 1-1,2 1 16,1 1 0,-1 2 1,1 0-1,-23 10 0,32-11-97,0 0 1,1 1-1,0 0 1,0 0-1,0 1 1,0 0-1,1 1 1,-14 16-1,17-13-1623,7-11 1532,-1 1 1,0-1 0,1 0 0,-1 0 0,0 0-1,1 1 1,-1-1 0,1 0 0,-1 0-1,0 0 1,1 0 0,-1 0 0,1 0-1,-1 0 1,0 0 0,1 0 0,-1 0-1,1 0 1,-1 0 0,0 0 0,1 0 0,-1 0-1,0-1 1,1 1 0,-1 0 0,1 0-1,-1 0 1,1-1 0,17-8-1263</inkml:trace>
</inkml:ink>
</file>

<file path=ppt/ink/ink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41.054"/>
    </inkml:context>
    <inkml:brush xml:id="br0">
      <inkml:brushProperty name="width" value="0.05" units="cm"/>
      <inkml:brushProperty name="height" value="0.05" units="cm"/>
      <inkml:brushProperty name="color" value="#AB008B"/>
    </inkml:brush>
  </inkml:definitions>
  <inkml:trace contextRef="#ctx0" brushRef="#br0">0 197 10466,'12'3'1569,"0"0"0,0 0 0,13 7 0,33 21 815,47 45-1275,-92-65-644,-1-4-300,-8-8-51,-10-20 6,-22-29-40,17 35-62,-1-1-19,0-1-1,2 0 1,0-1 0,-11-27 0,20 41-2,-1 0-1,1 1 1,0-1 0,0 0 0,0 1 0,1-1 0,-1 0-1,1 0 1,0 0 0,0 0 0,0 0 0,1 1 0,-1-1-1,1 0 1,0 0 0,0 1 0,1-1 0,-1 0 0,1 1-1,-1-1 1,1 1 0,0 0 0,0 0 0,1 0 0,-1 0-1,1 0 1,-1 0 0,1 0 0,0 1 0,4-3-1,-1 1-198,0 0-1,0 0 0,0 1 0,1-1 0,0 2 0,8-4 0,-10 5-787,0 0 0,-1 0-1,1 1 1,0 0 0,0-1-1,6 2 1,5 1-956</inkml:trace>
</inkml:ink>
</file>

<file path=ppt/ink/ink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42.838"/>
    </inkml:context>
    <inkml:brush xml:id="br0">
      <inkml:brushProperty name="width" value="0.05" units="cm"/>
      <inkml:brushProperty name="height" value="0.05" units="cm"/>
      <inkml:brushProperty name="color" value="#AB008B"/>
    </inkml:brush>
  </inkml:definitions>
  <inkml:trace contextRef="#ctx0" brushRef="#br0">1 1427 8098,'55'7'3697,"-54"-7"-3569,0 0 1,-1 0 0,1 0 0,0 0 0,0 0-1,-1-1 1,1 1 0,0 0 0,-1 0 0,1-1 0,0 1-1,-1-1 1,1 1 0,-1 0 0,1-1 0,0 1 0,-1-1-1,1 1 1,-1-1 0,1 1 0,-1-1 0,0 0-1,1 1 1,-1-1 0,0 0 0,1 1 0,-1-1 0,0-1-1,4-20 1471,-3 18-1054,1-10 231,0 4-416,0-1-1,-1 0 1,0-15 0,-1 24-349,0 0 0,0 0 0,0 0 1,0 0-1,-1 0 0,1 0 0,-1 0 1,1 0-1,-1 0 0,0 1 0,0-1 0,0 0 1,0 0-1,0 1 0,0-1 0,0 0 1,-1 1-1,1-1 0,0 1 0,-1 0 1,1-1-1,-1 1 0,0 0 0,-2-2 1,3 3-13,0 0 0,0 0 0,0 0 0,1 0 1,-1 0-1,0 0 0,0 0 0,0 0 0,0 0 1,1 1-1,-1-1 0,0 0 0,0 0 0,1 1 1,-1-1-1,0 0 0,0 1 0,1-1 0,-1 1 1,0-1-1,1 1 0,-1-1 0,1 1 0,-1 0 1,0-1-1,1 1 0,-1 0 0,1-1 0,0 1 1,-1 0-1,1 0 0,0-1 0,-1 3 0,-11 29 8,11-28-1,0 1-1,-1 1 0,1-1 1,0 1-1,1-1 0,-1 1 0,1 0 1,0-1-1,1 1 0,-1 0 0,1-1 1,0 1-1,1 0 0,-1-1 0,1 0 0,0 1 1,3 5-1,-3-8 0,0 0 0,1 0-1,-1 0 1,0 0 0,1 0 0,0 0 0,-1-1-1,1 1 1,0-1 0,0 0 0,1 0 0,-1 0 0,0 0-1,1 0 1,-1-1 0,1 1 0,0-1 0,-1 0-1,1 0 1,0-1 0,0 1 0,-1-1 0,1 0 0,6 0-1,-4 0 0,0-1-1,0 1 0,0-1 0,0-1 0,0 1 0,0-1 1,0 0-1,-1 0 0,1-1 0,-1 0 0,0 0 0,1 0 1,-1 0-1,-1-1 0,1 0 0,6-6 0,-6 3 1,1 0-1,-2 0 1,1-1-1,-1 1 1,0-1-1,-1 0 1,1 0 0,-2 0-1,1 0 1,2-14-1,-3 2 11,0 0 0,-1 0 0,-1 0 0,-1 0 0,0 0 1,-2 0-1,0 0 0,-1 0 0,-9-24 0,-5-12 56,11 31 398,-17-39-1,23 63-411,1-1-1,-1 1 1,1-1-1,-1 1 1,0 0-1,0-1 1,0 1-1,1 0 1,-1 0-1,0 0 1,-1 0-1,1 0 1,0 0-1,-2-1 1,3 2-38,0 0-1,-1 0 1,1 0 0,0 0-1,-1 0 1,1 0 0,0 0 0,-1 1-1,1-1 1,0 0 0,-1 0-1,1 0 1,0 0 0,0 1 0,-1-1-1,1 0 1,0 0 0,0 1-1,-1-1 1,1 0 0,0 0 0,0 1-1,0-1 1,-1 0 0,1 1-1,0-1 1,0 0 0,0 1 0,0-1-1,0 0 1,0 1 0,0-1-1,0 0 1,0 1 0,-1 3 28,0 0 1,1 0-1,0 0 0,0 1 1,0-1-1,0 0 1,1 0-1,-1 0 0,2 4 1,4 11 153,1-1-1,1 1 1,0-1 0,12 18 0,-15-29-164,0 0 0,0-1 0,0 0 0,1 0 0,0-1 0,0 1 0,1-1 0,-1 0 0,1-1 0,0 0 0,0 0 0,14 5 0,-14-6-32,0-1 0,0 0 0,1 0 0,-1-1 0,0 0 0,1 0 0,-1-1 0,1 0 0,-1 0 0,1 0 0,11-4 0,-13 3-4,-1-1 0,0 0 0,0 0 0,0 0 0,0-1 0,0 1-1,-1-1 1,1-1 0,-1 1 0,1-1 0,-1 1 0,0-1 0,-1 0 0,1-1 0,-1 1-1,4-6 1,-2 2 1,-1-1 0,1 1-1,-1-1 1,-1 0-1,1-1 1,-2 1 0,4-18-1,-5 21 3,-1 0-1,0 0 1,0 0-1,0 0 1,-1 1-1,1-1 1,-1 0-1,-1 0 1,1 1-1,-1-1 1,0 0-1,0 1 1,-1 0 0,-3-7-1,5 11-2,1 0-1,-1 1 1,1-1-1,-1 0 1,1 0-1,-1 0 1,1 0-1,-1 1 1,0-1-1,0 0 1,1 1-1,-1-1 1,0 0-1,0 1 0,0-1 1,1 1-1,-1-1 1,0 1-1,0 0 1,0-1-1,0 1 1,0 0-1,0 0 1,0 0-1,0-1 1,0 1-1,0 0 1,0 0-1,0 0 1,0 1-1,0-1 1,0 0-1,0 0 1,0 0-1,0 1 1,0-1-1,0 1 1,0-1-1,0 1 1,1-1-1,-1 1 1,0-1-1,0 1 1,0 0-1,1-1 1,-2 2-1,0 1 4,-1 0 0,1 0 0,-1 0 0,1 0 0,0 1 0,0-1 0,1 1 0,-1-1 0,1 1 0,0 0 0,-1 3 0,1-2 8,1-1 0,-1 0 0,1 1 0,1-1 0,-1 1 0,0-1 0,1 1 0,0-1-1,0 0 1,0 0 0,1 1 0,-1-1 0,1 0 0,0 0 0,0 0 0,1-1 0,-1 1 0,1 0 0,0-1 0,0 0 0,0 1 0,0-1 0,0 0 0,1-1 0,5 5-1,-4-4-6,0 0-1,0-1 0,1 1 0,-1-1 0,1 0 1,-1 0-1,1-1 0,-1 0 0,1 0 0,0 0 0,0-1 1,0 1-1,0-1 0,-1-1 0,1 1 0,0-1 1,0 0-1,-1 0 0,8-3 0,-6 0-52,0 0 1,0 0-1,0 0 1,0-1-1,-1 0 0,0 0 1,0-1-1,0 0 0,-1 0 1,0 0-1,0-1 0,0 0 1,-1 0-1,0 0 0,0 0 1,-1 0-1,0-1 1,3-10-1,-2 5-38,-1-1 1,0 1-1,-1-1 1,0 0-1,-1 1 0,0-1 1,-2 0-1,1 0 1,-2 1-1,-3-18 1,5 30 86,0 1 0,0-1 1,0 0-1,0 1 0,0-1 1,0 0-1,0 1 1,0-1-1,-1 0 0,1 1 1,0-1-1,-1 0 0,1 1 1,0-1-1,-1 1 0,1-1 1,0 1-1,-1-1 0,1 1 1,-1-1-1,1 1 0,-1-1 1,1 1-1,-1-1 0,0 1 1,1 0-1,-1-1 0,1 1 1,-1 0-1,0 0 1,1 0-1,-1-1 0,0 1 1,1 0-1,-1 0 0,0 0 1,0 0-1,1 0 0,-1 0 1,0 0-1,1 0 0,-1 0 1,0 1-1,1-1 0,-1 0 1,0 0-1,1 0 0,-1 1 1,1-1-1,-1 0 1,0 1-1,0 0 0,-1 1 12,-1-1 0,1 1 1,0 0-1,0 1 0,0-1 0,0 0 0,0 1 0,1-1 0,-1 1 1,-2 5-1,3-3 47,-1 0 1,1 0-1,0 1 1,0-1-1,0 0 1,1 1-1,0-1 1,0 1-1,0-1 1,2 9-1,-1-12-49,-1 0-1,1 0 0,-1 0 1,1 0-1,0 0 1,0 0-1,0 0 0,0-1 1,0 1-1,0 0 1,0-1-1,1 1 0,-1-1 1,0 1-1,1-1 0,-1 0 1,1 1-1,0-1 1,-1 0-1,1 0 0,0 0 1,0 0-1,0-1 1,0 1-1,0 0 0,0-1 1,0 1-1,0-1 0,0 0 1,0 0-1,3 1 1,-3-2-11,0 1 1,1 0 0,-1-1 0,0 0 0,0 1-1,1-1 1,-1 0 0,0 0 0,0 0 0,0 0-1,0-1 1,0 1 0,0 0 0,0-1-1,-1 1 1,1-1 0,0 0 0,-1 0 0,1 0-1,-1 0 1,0 1 0,0-2 0,0 1 0,0 0-1,0 0 1,1-5 0,0 3-5,-1-1 1,1 1 0,-1-1-1,-1 0 1,1 0-1,-1 0 1,0 1-1,0-1 1,0 0-1,0 0 1,-1 0-1,-1-5 1,2 10-3,-1 0 0,1-1 0,0 1 0,0 0 1,-1-1-1,1 1 0,0 0 0,0-1 1,-1 1-1,1 0 0,-1 0 0,1-1 1,0 1-1,-1 0 0,1 0 0,0 0 0,-1 0 1,1-1-1,-1 1 0,1 0 0,0 0 1,-1 0-1,1 0 0,-1 0 0,0 0 1,11 0-106,-4 0 110,1-2 0,-1 1 1,0-1-1,0 0 0,-1 0 1,1 0-1,0-1 0,-1 0 1,1 0-1,-1 0 0,5-5 1,-4 3-3,-1-1 0,0 0 0,0 0 1,0 0-1,-1 0 0,0-1 1,0 0-1,-1 0 0,0 0 1,3-8-1,9-17-7,-9 18 63,5-8 129,-11 21-177,0 1 1,0-1-1,0 1 0,1-1 0,-1 1 1,0 0-1,1-1 0,-1 1 1,0-1-1,1 1 0,-1 0 1,1-1-1,-1 1 0,1 0 0,-1-1 1,1 1-1,-1 0 0,0 0 1,1 0-1,0-1 0,-1 1 1,1 0-1,-1 0 0,1 0 0,-1 0 1,1 0-1,-1 0 0,1 0 1,-1 0-1,2 0 0,-1 1 76,3 40-54,-3-35-24,-1 0 0,1 1 0,-1-1-1,0 0 1,0 0 0,0 0 0,-1 0-1,0 0 1,-1 0 0,-1 6 0,0 1 7,-5 12 26,2-23-25,-2-13-14,7 8 2,1 1-1,-1-1 1,1 0-1,-1 1 1,1-1 0,0 0-1,0 1 1,0-1-1,0 0 1,1 1-1,-1-1 1,1 0-1,-1 1 1,1-1 0,0 1-1,0-1 1,0 1-1,1-1 1,-1 1-1,3-4 1,6-8 0,0 1 1,15-16-1,-7 9-2,14-25 7,-31 42-1,1 0 0,0 0 0,-1 0 0,0 0 0,1 0 0,-1 0 0,-1 0 0,1 0 1,0 0-1,-1-1 0,0 1 0,1 0 0,-1 0 0,-1-6 0,1 9-3,0 0 1,0 0 0,0 1-1,0-1 1,0 0 0,-1 0 0,1 0-1,0 0 1,0 1 0,0-1-1,0 0 1,0 0 0,-1 0 0,1 0-1,0 0 1,0 0 0,0 0-1,0 1 1,-1-1 0,1 0 0,0 0-1,0 0 1,0 0 0,0 0-1,-1 0 1,1 0 0,0 0-1,0 0 1,0 0 0,-1 0 0,1 0-1,0 0 1,0 0 0,0 0-1,-1 0 1,1 0 0,0-1 0,0 1-1,0 0 1,0 0 0,-1 0-1,1 0 1,0 0 0,0 0 0,0 0-1,0-1 1,0 1 0,-1 0-1,1 0 1,0 0 0,0 0-1,0 0 1,0-1 0,0 1 0,0 0-1,0 0 1,0 0 0,0-1-1,0 1 1,0 0 0,0 0 0,-1-1-1,1 2 1,0 0 0,0 0 1,0 0-1,1 0 0,-1 0 0,0-1 0,0 1 0,0 0 0,0 0 0,1 0 0,-1 0 0,0-1 0,1 1 0,-1 0 1,1 0-1,-1-1 0,1 1 0,-1 0 0,1-1 0,0 1 0,-1-1 0,1 1 0,0-1 0,-1 1 0,1-1 0,0 1 0,-1-1 1,3 1-1,4 3 0,1 0 0,0 0 0,0-1 0,0 0 0,1-1 0,-1 0 0,11 1 0,-16-3 1,0-1 0,0 1 1,1-1-1,-1 0 0,0 0 1,0 0-1,0 0 0,0 0 1,0-1-1,0 0 0,-1 1 1,1-1-1,0 0 0,-1 0 1,1-1-1,-1 1 0,0 0 1,0-1-1,0 1 0,0-1 1,0 0-1,2-5 0,0 2 3,8-11 81,-1-1-1,0-1 0,11-28 0,-18 37-30,-1 1 0,0-1 0,0 0 0,-1 0 0,0 0 0,0 0 0,-2-1 0,1 1 0,-2-13-1,1 23-52,0 0-1,0 1 0,0-1 0,0 0 0,0 0 0,0 0 0,-1 0 0,1 0 1,0 1-1,0-1 0,0 0 0,0 0 0,0 0 0,-1 0 0,1 0 0,0 0 0,0 0 1,0 0-1,0 0 0,-1 0 0,1 0 0,0 0 0,0 1 0,0-1 0,-1 0 0,1 0 1,0 0-1,0-1 0,0 1 0,-1 0 0,1 0 0,0 0 0,0 0 0,0 0 1,0 0-1,-1 0 0,1 0 0,0 0 0,0 0 0,0 0 0,0 0 0,0-1 0,-1 1 1,1 0-1,0 0 0,0 0 0,0 0 0,0 0 0,0-1 0,0 1 0,0 0 0,-1 0 1,1 0-1,0 0 0,0-1 0,0 1 0,0 0 0,0 0 0,0 0 0,0-1 1,0 1-1,0 0 0,-8 13-13,5-3 11,0-1 0,0 0 1,1 1-1,0-1 0,0 14 0,1-20 2,1-1 1,0 1-1,0 0 1,0 0-1,0 0 1,0-1-1,1 1 0,-1 0 1,1 0-1,0-1 1,-1 1-1,1 0 0,0-1 1,1 1-1,-1-1 1,0 0-1,1 1 0,0-1 1,-1 0-1,1 0 1,0 0-1,0 0 0,3 2 1,-4-3-1,1 0 0,-1 0 0,1-1 0,-1 1 0,1-1 0,-1 1 1,1-1-1,0 0 0,-1 1 0,1-1 0,-1 0 0,1 0 0,0 0 0,-1 0 1,1-1-1,0 1 0,-1 0 0,1-1 0,-1 1 0,1-1 0,1 0 0,1-1-1,-1 0-1,0-1 0,0 1 1,0-1-1,0 1 0,0-1 1,0 0-1,3-6 1,2-2-3,-1-1 0,-1 0 0,10-26 0,-9 18 11,-2-1 0,0 0 1,-1 0-1,-1 0 0,-1-1 1,-1 1-1,-1-1 0,-1 1 1,-1-1-1,-1 1 0,0 0 1,-2 0-1,0 0 0,-2 1 1,-13-31-1,13 39-15,5 22-11,6 26-21,-4-34 38,5 21-71,1 0 1,1 0 0,1-1-1,18 35 1,12 34-1641,5 42-644,-23-52 2006</inkml:trace>
</inkml:ink>
</file>

<file path=ppt/ink/ink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43.312"/>
    </inkml:context>
    <inkml:brush xml:id="br0">
      <inkml:brushProperty name="width" value="0.05" units="cm"/>
      <inkml:brushProperty name="height" value="0.05" units="cm"/>
      <inkml:brushProperty name="color" value="#AB008B"/>
    </inkml:brush>
  </inkml:definitions>
  <inkml:trace contextRef="#ctx0" brushRef="#br0">20 9 6249,'-1'-1'326,"1"0"0,-1 1-1,0-1 1,1 0 0,-1 1-1,0-1 1,0 1 0,0-1-1,1 1 1,-1-1-1,0 1 1,0 0 0,0-1-1,0 1 1,0 0 0,0 0-1,0-1 1,0 1 0,0 0-1,-1 0 1,2 2-30,0 0 0,0 0 1,1 0-1,-1-1 0,1 1 1,-1 0-1,1 0 0,0-1 0,0 1 1,-1 0-1,1-1 0,2 3 1,24 41 1161,2-1 1,1-1 0,57 61-1,-58-80-2408,-29-23 820,0-1 0,1 0 0,-1 1 0,1-1 0,-1 1 0,0-1 0,1 0 0,-1 0 0,1 1 0,-1-1 0,1 0 0,0 0 0,-1 0 0,1 1 1,-1-1-1,1 0 0,-1 0 0,1 0 0,-1 0 0,1 0 0,0 0 0,-1 0 0,1 0 0,-1-1 0,1 1 0,-1 0 0,1 0 0,-1 0 0,1 0 1,-1-1-1,1 1 0,-1 0 0,1-1 0,-1 1 0,1 0 0,-1-1 0,1 1 0,-1 0 0,0-1 0,1 1 0,-1-1 0,0 1 0,1-1 0,-1 1 1,0-1-1,0 1 0,1-1 0,-1 1 0,0-1 0,0 1 0,0-1 0,0 0 0,0 0 0,4-13-1066</inkml:trace>
</inkml:ink>
</file>

<file path=ppt/ink/ink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43.790"/>
    </inkml:context>
    <inkml:brush xml:id="br0">
      <inkml:brushProperty name="width" value="0.05" units="cm"/>
      <inkml:brushProperty name="height" value="0.05" units="cm"/>
      <inkml:brushProperty name="color" value="#AB008B"/>
    </inkml:brush>
  </inkml:definitions>
  <inkml:trace contextRef="#ctx0" brushRef="#br0">20 0 7418,'0'1'4264,"1"7"-2707,2 26 829,-3 52-1,-4-28-1322,-13 66-1,17-123-1046,-1 0 0,1 0-1,0 0 1,0 0 0,-1 0 0,1 0 0,0 0 0,0 0-1,0 0 1,0 0 0,0 0 0,0 1 0,0-1 0,0 0-1,1 0 1,-1 0 0,0 0 0,1 0 0,-1 0 0,0 0-1,1 0 1,0 0 0,-1 0 0,1 0 0,-1-1 0,1 1-1,0 0 1,0 0 0,1 1 0,0-2-8,0 0-1,0 1 1,0-1 0,0 0 0,0 0-1,-1-1 1,1 1 0,0 0 0,0 0-1,0-1 1,0 0 0,0 1-1,-1-1 1,1 0 0,2-1 0,9-4-6,-1-2 0,0 0 1,15-12-1,-10 4-13,0 0 0,-1-2 0,-1 0 0,0 0 0,-2-1 0,0-1 0,11-23 0,-21 33 55,-3 8 23,0 1 1,0-1 0,1 0-1,-1 1 1,1-1 0,0 1-1,-1-1 1,1 0 0,0 1-1,0 0 1,0-1 0,0 1-1,2-3 1,3 24 1356,15-2-1144,23 18-109,-42-34-192,1 0 1,-1-1-1,1 1 1,-1-1-1,1 1 1,-1-1-1,1 0 1,0 0-1,-1 0 1,1-1-1,0 1 1,0-1-1,-1 1 1,1-1-1,0 0 0,0 0 1,0 0-1,0-1 1,-1 1-1,1-1 1,0 1-1,0-1 1,-1 0-1,1 0 1,0 0-1,-1 0 1,1-1-1,-1 1 0,3-3 1,-3 2-237,1 0 0,-1 0 0,0 0 1,0 0-1,0-1 0,0 1 0,0-1 0,-1 0 0,1 1 1,-1-1-1,0 0 0,0 0 0,0 0 0,0 0 0,0 0 1,-1 0-1,1 0 0,-1 0 0,0 0 0,0 0 0,0-1 1,0 1-1,-1-4 0,-9-21-993</inkml:trace>
</inkml:ink>
</file>

<file path=ppt/ink/ink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44.218"/>
    </inkml:context>
    <inkml:brush xml:id="br0">
      <inkml:brushProperty name="width" value="0.05" units="cm"/>
      <inkml:brushProperty name="height" value="0.05" units="cm"/>
      <inkml:brushProperty name="color" value="#AB008B"/>
    </inkml:brush>
  </inkml:definitions>
  <inkml:trace contextRef="#ctx0" brushRef="#br0">1 168 7578,'3'7'3560,"5"-4"-1039,2-5-2097,1-2-216,1-4-728,2-2-504,1-1 632</inkml:trace>
  <inkml:trace contextRef="#ctx0" brushRef="#br0" timeOffset="1">146 13 7810,'70'-12'4001,"-53"45"-841,2-3-1159,7 3-409,-1-8-320,-1-2-496,3-3-231,-5-4-313,-5-3-112,8-7-160,-13-3-184,-1-6-601,0-5-455,-14-6-824,9-2-353,-3-5 1553</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23.771"/>
    </inkml:context>
    <inkml:brush xml:id="br0">
      <inkml:brushProperty name="width" value="0.05" units="cm"/>
      <inkml:brushProperty name="height" value="0.05" units="cm"/>
      <inkml:brushProperty name="color" value="#FF0066"/>
    </inkml:brush>
  </inkml:definitions>
  <inkml:trace contextRef="#ctx0" brushRef="#br0">10 0 9546,'-9'5'11176,"11"-3"-9997,2 1-939,0 0 1,-1 1-1,0-1 1,1 1-1,-1-1 0,3 7 1,10 11 209,72 100 1057,87 110-1463,-154-211-2658,-32-39-3149,-9-5 3578,-3-7 885</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44.663"/>
    </inkml:context>
    <inkml:brush xml:id="br0">
      <inkml:brushProperty name="width" value="0.05" units="cm"/>
      <inkml:brushProperty name="height" value="0.05" units="cm"/>
      <inkml:brushProperty name="color" value="#AB008B"/>
    </inkml:brush>
  </inkml:definitions>
  <inkml:trace contextRef="#ctx0" brushRef="#br0">1 0 9978,'8'24'4761,"9"6"-2304,8 3-601,1 0-328,-4-6-623,5 0-169,-8-6-360,0-4-152,6 2-248,-8-8-352,1-3-712,-2-2-921,1-6 1201</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45.629"/>
    </inkml:context>
    <inkml:brush xml:id="br0">
      <inkml:brushProperty name="width" value="0.05" units="cm"/>
      <inkml:brushProperty name="height" value="0.05" units="cm"/>
      <inkml:brushProperty name="color" value="#AB008B"/>
    </inkml:brush>
  </inkml:definitions>
  <inkml:trace contextRef="#ctx0" brushRef="#br0">45 830 6897,'-1'0'190,"1"-1"-1,0 1 0,0 0 0,0-1 1,-1 1-1,1 0 0,0 0 0,0-1 0,-1 1 1,1 0-1,0 0 0,0-1 0,-1 1 0,1 0 1,0 0-1,-1 0 0,1 0 0,0 0 0,-1-1 1,1 1-1,-1 0 0,1 0 0,0 0 1,-1 0-1,1 0 0,0 0 0,-1 0 0,1 0 1,0 0-1,-1 0 0,1 0 0,-1 1 0,-10 8 2740,-4 19-568,13-20-2108,0 1 0,0-1 1,1 1-1,0 0 1,1-1-1,0 1 1,1-1-1,-1 1 1,2 0-1,-1-1 0,1 1 1,0-1-1,1 0 1,0 0-1,7 14 1,-8-18-189,0 0-1,1 0 1,-1-1 0,1 1 0,0 0 0,0-1 0,1 0 0,-1 0 0,0 0 0,1 0 0,0 0 0,0-1 0,6 4 0,-7-5-47,0 0 0,1 0 0,-1 0 0,1-1 0,0 1 0,-1-1 1,1 0-1,-1 0 0,1 0 0,0 0 0,-1-1 0,1 0 0,-1 1 0,1-1 0,-1-1 1,1 1-1,-1 0 0,0-1 0,4-2 0,2-1-12,0-1-1,0 0 1,-1-1-1,1 0 1,-2 0 0,1 0-1,-1-1 1,0 0-1,-1-1 1,0 0 0,0 0-1,-1 0 1,0 0-1,0-1 1,-1 0 0,-1 0-1,1 0 1,1-14-1,0-7-4,-1-1 0,-2 0 0,-1 0 0,-5-58 0,-5 66 53,9 23-48,0 1 0,0 0-1,-1-1 1,1 1 0,0 0 0,0-1-1,0 1 1,-1 0 0,1-1 0,0 1-1,0 0 1,-1 0 0,1-1 0,0 1 0,0 0-1,-1 0 1,1-1 0,0 1 0,-1 0-1,1 0 1,-1 0 0,1 0 0,0 0-1,-1-1 1,1 1 0,0 0 0,-1 0-1,1 0 1,0 0 0,-1 0 0,1 0-1,-1 0 1,1 0 0,0 0 0,-1 1 0,1-1-1,0 0 1,-1 0 0,1 0 0,-1 0-1,1 0 1,0 1 0,-1-1 0,1 0-1,0 0 1,0 1 0,-1-1 0,1 0-1,0 0 1,0 1 0,-1-1 0,1 0 0,0 1-1,0-1 1,0 0 0,-1 1 0,1-1-1,0 0 1,0 1 0,0-1 0,0 0-1,0 1 1,-2 3 11,0 0 0,0 0 0,1-1 0,0 1 0,0 0 0,0 0 0,0 1 0,0-1 0,1 0-1,0 0 1,0 0 0,0 0 0,0 0 0,1 0 0,-1 1 0,1-1 0,0 0 0,1 0 0,-1 0 0,0-1 0,1 1 0,0 0-1,0-1 1,0 1 0,4 3 0,-3-2-16,1 0 0,-1-1 0,1 0 0,0 0 0,1 0 0,-1 0 0,1-1 0,-1 1 0,1-1 0,0 0 0,0-1 0,1 1 0,-1-1 0,0 0 0,1 0 0,-1-1-1,1 0 1,0 0 0,7 1 0,-8-2-2,0 0 0,0-1 0,0 1 0,0-1 0,0 0 0,0 0 0,0-1-1,-1 0 1,1 1 0,-1-2 0,1 1 0,-1 0 0,0-1 0,0 0 0,0 0-1,0 0 1,0 0 0,-1-1 0,1 1 0,-1-1 0,0 0 0,5-8 0,1-4 2,-2-1 1,0 0-1,0 0 1,-2 0 0,0 0-1,-1-1 1,-1 0 0,0 0-1,-2 0 1,0 0-1,-2-33 1,-1 27 7,-2-1 0,0 1-1,-1 0 1,-2 0 0,0 0 0,-2 1 0,0 0-1,-15-24 1,24 46-9,0 0 0,-1 0 0,1-1 0,-1 1 1,0 0-1,1 0 0,-1 0 0,0 0 0,0 0 0,1 0 0,-1 0 0,0 1 0,0-1 0,0 0 0,0 0 0,0 1 0,0-1 0,0 0 0,-1 1 0,1-1 0,0 1 0,0 0 0,0-1 0,-1 1 0,1 0 0,0 0 0,-2-1 0,2 2-1,0 0 0,0 0 0,0 0 0,0 0 0,0 0 0,0 0 0,0 0 0,0 0-1,1 0 1,-1 0 0,0 0 0,1 1 0,-1-1 0,1 0 0,-1 0 0,1 1 0,0-1-1,-1 0 1,1 1 0,0-1 0,0 0 0,0 1 0,0-1 0,0 3 0,0 17 39,1 1 0,1 0 1,1-1-1,0 0 1,8 22-1,-9-33-14,1-1 1,0 0-1,1 0 0,0 0 1,1 0-1,0-1 0,0 1 0,0-1 1,1 0-1,1-1 0,-1 0 1,1 0-1,11 9 0,-15-14-19,0 0 0,1 0 0,-1 0 0,0 0 0,1-1 0,0 1 0,-1-1 0,1 0 0,0 0 0,0 0 0,-1 0 0,1-1 0,0 0 0,0 0 0,0 0 0,0 0 0,0 0 0,6-2 0,-5 0-3,0 0 1,-1 0-1,1 0 0,0-1 1,-1 0-1,1 0 0,-1 0 0,0 0 1,0-1-1,0 0 0,0 0 1,3-4-1,3-6 2,-1-1 1,0 1 0,-1-2-1,-1 1 1,0-1 0,-1 0-1,5-22 1,-6 14 3,-2 0 0,0 1-1,-2-1 1,0 0 0,-2 0 0,0 0 0,-2 0 0,-1 0 0,-1 1 0,0-1 0,-18-42-1,20 59 6,-1 0 0,1 0 0,-1 1 0,-8-10 0,12 15-4,-2 0-1,1-1 1,0 1 0,0 0-1,0 0 1,0 0-1,-1 0 1,1 0 0,-1 1-1,1-1 1,0 0-1,-3 0 1,3 1-1,0 0 0,0 0 0,0 0-1,1 0 1,-1 0 0,0 0 0,0 0 0,1 0 0,-1 1 0,0-1-1,1 0 1,-1 0 0,0 1 0,1-1 0,-1 1 0,0-1-1,1 1 1,-1-1 0,1 1 0,-1-1 0,1 1 0,-1-1 0,1 1-1,-1 0 1,1-1 0,-1 1 0,1-1 0,-1 2 0,-1 4 5,0 0 1,0 0 0,0-1 0,0 2 0,1-1-1,0 0 1,1 0 0,-1 0 0,1 0-1,0 1 1,1-1 0,-1 0 0,1 0 0,0 0-1,3 8 1,1 1 12,0 1-1,1-1 1,0 0-1,15 24 1,-15-29 6,0-1 0,1 0 1,0 0-1,0-1 1,1 0-1,0 0 0,1-1 1,10 7-1,-16-11-29,0-1 0,1-1 0,-1 1 0,1 0-1,-1-1 1,1 0 0,-1 1 0,1-2 0,0 1 0,0 0-1,-1-1 1,1 1 0,0-1 0,0 0 0,0-1 0,-1 1-1,1 0 1,0-1 0,0 0 0,-1 0 0,1 0 0,-1-1-1,1 1 1,-1-1 0,1 0 0,4-3 0,4-5 42,-1 0 0,0 0 0,-1-1 0,0-1 0,0 1 0,-2-2 0,1 1 0,-2-1 0,11-24 0,-14 31 27,-4 4-10,1 0 0,0 0-1,0 1 1,0-1-1,0 0 1,1 1-1,-1-1 1,0 1-1,1-1 1,-1 1-1,1 0 1,-1 0-1,1 0 1,0-1 0,-1 1-1,1 1 1,0-1-1,0 0 1,0 0-1,2 0 1,-6 2 6,1 0 1,-1 0-1,1 0 1,0 1-1,0-1 1,-1 0-1,1 1 1,0-1-1,0 0 1,1 1-1,-1-1 1,-1 3 0,-10 15-80,6-12-228,0 1 310,-1 1 0,0-1 0,-14 12 0,18-18-388,1 0 0,-1 0-1,1 0 1,-1-1-1,0 1 1,0-1 0,0 1-1,0-1 1,0 0-1,0 0 1,0-1 0,0 1-1,0-1 1,0 1-1,0-1 1,-1 0-1,1 0 1,0 0 0,-4-2-1,-5 0-1047</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3:46.057"/>
    </inkml:context>
    <inkml:brush xml:id="br0">
      <inkml:brushProperty name="width" value="0.05" units="cm"/>
      <inkml:brushProperty name="height" value="0.05" units="cm"/>
      <inkml:brushProperty name="color" value="#AB008B"/>
    </inkml:brush>
  </inkml:definitions>
  <inkml:trace contextRef="#ctx0" brushRef="#br0">0 146 17956,'29'-21'7441,"-7"4"-4680,-14 1-1457,-6 2-896,-2-19-2696,-4-12 1712</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55.364"/>
    </inkml:context>
    <inkml:brush xml:id="br0">
      <inkml:brushProperty name="width" value="0.05" units="cm"/>
      <inkml:brushProperty name="height" value="0.05" units="cm"/>
      <inkml:brushProperty name="color" value="#AB008B"/>
    </inkml:brush>
  </inkml:definitions>
  <inkml:trace contextRef="#ctx0" brushRef="#br0">1 30 5305,'5'0'12013,"17"0"-11127,1-2-337,0-1 0,26-7 0,-32 5-170,0 1 0,0 2-1,1-1 1,-1 2 0,29 1-1,-1 7-80,-1 3 0,49 16 0,35 8-237,-71-24-61,0-3 0,106 0 0,116-22 1108,-174 6-54,1 5 1,145 12 0,42 16-186,-245-23-497,-1-2 0,0-3 0,1-2 1,53-13-1,-86 15-48,0 1 0,0 0 1,0 1-1,27 0 0,-33 5 427,-11-2-1828</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4:57.953"/>
    </inkml:context>
    <inkml:brush xml:id="br0">
      <inkml:brushProperty name="width" value="0.05" units="cm"/>
      <inkml:brushProperty name="height" value="0.05" units="cm"/>
      <inkml:brushProperty name="color" value="#AB008B"/>
    </inkml:brush>
  </inkml:definitions>
  <inkml:trace contextRef="#ctx0" brushRef="#br0">47 1 7706,'-12'10'1577,"-22"11"10128,36-22-11428,1 0 0,0 0-1,-1 0 1,1 0 0,0 0-1,0 1 1,0-1-1,-1 1 1,5-1 0,2 0 110,45-6 1071,0 3-1,1 2 0,86 8 1,-130-5-1267,-1 1 1,1 0 0,-1 1-1,1 0 1,14 7 0,-20-8-128,1 1 1,-1 1-1,-1-1 1,1 1-1,0 0 1,-1 0-1,1 0 1,-1 0-1,-1 1 1,1 0 0,4 6-1,4-2 72,-13-12-3040,1 3 2808,0-1-1</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02.509"/>
    </inkml:context>
    <inkml:brush xml:id="br0">
      <inkml:brushProperty name="width" value="0.05" units="cm"/>
      <inkml:brushProperty name="height" value="0.05" units="cm"/>
      <inkml:brushProperty name="color" value="#AB008B"/>
    </inkml:brush>
  </inkml:definitions>
  <inkml:trace contextRef="#ctx0" brushRef="#br0">1 110 6753,'1'-4'11307,"0"1"-11130,0 0 0,0-1 0,0 1 1,0 0-1,1 0 0,-1 0 0,1 0 1,0 0-1,3-3 0,2-2-28,1 1 1,0 0-1,0 1 0,1-1 0,0 2 1,0-1-1,0 1 0,18-6 1,-22 9-115,-1 0 0,0 1 1,1 0-1,-1 0 1,1 0-1,0 0 1,-1 1-1,1 0 1,0 0-1,-1 0 1,1 0-1,0 1 1,-1 0-1,1 0 1,-1 0-1,1 1 1,-1-1-1,0 1 1,1 0-1,-1 0 1,0 0-1,0 1 1,0 0-1,-1-1 1,6 6-1,-3 0-25,-1-1 0,0 1 0,0 0 0,0 0-1,-1 0 1,0 0 0,-1 1 0,0 0 0,-1 0 0,1 0 0,-2 0 0,1 0-1,-1 0 1,0 0 0,-1 0 0,0 1 0,-2 9 0,-1 6-8,-1 0 1,-1 0 0,-1 0-1,-17 45 1,16-54-8,0 0 0,-14 21-1,19-33 10,-1 0-1,0 1 0,0-1 1,-1 0-1,1-1 0,-1 1 1,1-1-1,-1 1 0,-1-1 1,1 0-1,0 0 0,-8 3 1,11-6 1,0 1 1,0-1-1,0 1 1,0-1-1,0 1 0,0-1 1,0 0-1,-1 0 1,1 0-1,0 1 1,0-1-1,0 0 1,0 0-1,0-1 0,0 1 1,-1 0-1,1 0 1,0 0-1,0-1 1,0 1-1,0-1 1,0 1-1,0-1 0,0 1 1,0-1-1,0 1 1,0-1-1,0 0 1,0 0-1,1 1 1,-1-1-1,0 0 1,0 0-1,1 0 0,-1 0 1,1 0-1,-1 0 1,1 0-1,-1 0 1,1 0-1,-1 0 1,1 0-1,0 0 0,0-1 1,0 1-1,-1 0 1,1 0-1,0 0 1,0 0-1,1-2 1,-1-3 35,0-1 1,1 1-1,0 0 1,0-1 0,0 1-1,1 0 1,4-9 0,-4 10-6,1 1 1,-1-1 0,1 1 0,0 0 0,1 0 0,-1 0 0,1 0 0,0 0 0,0 1 0,0 0 0,0 0 0,1 0 0,-1 0-1,1 1 1,7-4 0,6 0 231,1 0-1,0 2 1,18-3 0,21-5 146,-32 7-407,11-3-39,-36 8-234,1-1 1,0 0-1,-1 0 0,1 1 1,-1-1-1,1 0 0,-1 0 1,0 0-1,1-1 1,-1 1-1,0 0 0,0 0 1,0-1-1,0 1 0,0-1 1,0 1-1,0-1 1,0-1-1,3-11-1181</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03.066"/>
    </inkml:context>
    <inkml:brush xml:id="br0">
      <inkml:brushProperty name="width" value="0.05" units="cm"/>
      <inkml:brushProperty name="height" value="0.05" units="cm"/>
      <inkml:brushProperty name="color" value="#AB008B"/>
    </inkml:brush>
  </inkml:definitions>
  <inkml:trace contextRef="#ctx0" brushRef="#br0">4 27 7978,'-4'-7'12846,"18"40"-11375,26 72-521,-43-121-791,0 1 1,1-1-1,-1-22 1,3 34-123,0 0-32,0 1 0,-1-1 1,1 1-1,0-1 0,1 0 1,-1 1-1,1-1 0,0 1 0,0-1 1,0 1-1,0-1 0,0 1 1,1 0-1,1-4 0,-1 6 3,-1 0 0,0 0 0,0 0-1,0 0 1,0 0 0,1 0 0,-1 0 0,0 1 0,1-1-1,-1 0 1,1 1 0,-1-1 0,1 1 0,-1 0 0,1-1-1,-1 1 1,1 0 0,0 0 0,-1 0 0,1 0 0,-1 0-1,3 1 1,7 2 32,1 0 0,-1 1 0,0 1 0,0 0 0,-1 1 0,15 9 0,2 0-87,-25-14-248,1 1 0,-1-1 1,0 0-1,1-1 0,-1 1 1,1 0-1,-1-1 0,1 1 0,-1-1 1,1 0-1,0 0 0,-1 0 0,1 0 1,-1 0-1,1 0 0,-1-1 0,1 0 1,-1 1-1,1-1 0,-1 0 1,1 0-1,-1 0 0,0 0 0,3-2 1,10-8-1043</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03.501"/>
    </inkml:context>
    <inkml:brush xml:id="br0">
      <inkml:brushProperty name="width" value="0.05" units="cm"/>
      <inkml:brushProperty name="height" value="0.05" units="cm"/>
      <inkml:brushProperty name="color" value="#AB008B"/>
    </inkml:brush>
  </inkml:definitions>
  <inkml:trace contextRef="#ctx0" brushRef="#br0">37 119 9394,'-6'2'6151,"1"6"-3384,-2 17-2000,6-19-591,-1 3-86,-3 6 133,2 0-1,0 0 0,-1 20 1,4-31-172,0 0 0,0 0 0,0 1 0,1-1-1,0 0 1,-1-1 0,2 1 0,0 5 0,-1-8-38,0 1 0,0-1 0,0 1 0,0-1 0,0 1 0,0-1 0,0 0 0,0 1 0,0-1 0,1 0 1,-1 0-1,0 0 0,1 0 0,-1 0 0,1 0 0,-1-1 0,1 1 0,0 0 0,2 0 0,-2-1-11,0 0 0,0 0 0,0 0 0,-1 0 0,1 0 1,0 0-1,0-1 0,-1 1 0,1-1 0,0 1 0,0-1 0,-1 0 0,1 1 1,-1-1-1,1 0 0,0 0 0,-1 0 0,0 0 0,1 0 0,-1-1 0,0 1 0,0 0 1,1-1-1,-1 1 0,0-1 0,0 1 0,0-1 0,-1 1 0,1-1 0,0 0 1,-1 1-1,2-5 0,1-4 18,0 0 1,0-1 0,-1 0 0,1-11-1,-2 4 6,0-1 0,-1 0 0,-4-31 1,3 40-17,-1 1 0,0-1 0,-1 1 0,0 0 0,0 0 1,-1 0-1,0 0 0,-10-15 0,13 23 5,1 0-1,0 1 0,-1-1 1,1 0-1,-1 1 0,1-1 1,-1 1-1,1-1 1,-1 0-1,1 1 0,-1 0 1,0-1-1,1 1 0,-1-1 1,0 1-1,1 0 1,-1-1-1,0 1 0,1 0 1,-2-1-1,-3 11 560,8 25 451,4-7-115,1 0 0,22 50 1,-26-70-913,-1-1 0,1 0 0,0 0 0,1 0 1,0-1-1,0 1 0,0-1 0,1 0 0,0-1 0,0 1 1,0-1-1,1-1 0,-1 1 0,1-1 0,10 5 1,-14-8-193,0 0-1,1 0 1,-1 0 0,0-1 0,0 1 0,1-1 0,-1 0 0,0 0 0,0 0 0,1 0 0,-1-1 0,0 1 0,5-2 0,20-11-762</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04.072"/>
    </inkml:context>
    <inkml:brush xml:id="br0">
      <inkml:brushProperty name="width" value="0.05" units="cm"/>
      <inkml:brushProperty name="height" value="0.05" units="cm"/>
      <inkml:brushProperty name="color" value="#AB008B"/>
    </inkml:brush>
  </inkml:definitions>
  <inkml:trace contextRef="#ctx0" brushRef="#br0">10 67 8274,'-1'1'472,"0"1"-1,0-1 1,0 1 0,0-1 0,0 1-1,1 0 1,-1-1 0,0 1 0,1 0-1,-1 0 1,1-1 0,0 1 0,-1 0-1,1 0 1,0 0 0,0 0 0,0-1-1,1 1 1,-1 0 0,0 0 0,1 0-1,-1-1 1,1 1 0,-1 0 0,3 3 0,-2-4-359,1 0 1,-1 0 0,1 0-1,0 0 1,-1 0 0,1 0 0,0 0-1,0 0 1,0-1 0,0 1-1,0 0 1,0-1 0,-1 0-1,1 0 1,0 1 0,0-1 0,0 0-1,0 0 1,0-1 0,0 1-1,0 0 1,0-1 0,0 1 0,2-2-1,2 1-71,0-1 0,-1 0-1,1 0 1,0-1 0,-1 0-1,1 0 1,-1 0 0,0 0-1,0-1 1,-1 0-1,1 0 1,4-6 0,2-3-16,-1-1 1,-1 0 0,9-18-1,-15 27-8,20 61 359,2 3 368,22 78 0,-38-104-611,2 2-356,9 63 0,-20-97 207,0 0-125,0 0-1,0 0 1,0 0 0,0 0 0,0 0-1,0 1 1,0-1 0,0 0 0,1 0-1,-1 0 1,1 0 0,-1 0 0,0 0-1,1 0 1,0 0 0,-1 0 0,1 0-1,0 0 1,-1 0 0,1 0-1,0 0 1,0-1 0,0 1 0,1 1-1,7-3-1018</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04.641"/>
    </inkml:context>
    <inkml:brush xml:id="br0">
      <inkml:brushProperty name="width" value="0.05" units="cm"/>
      <inkml:brushProperty name="height" value="0.05" units="cm"/>
      <inkml:brushProperty name="color" value="#AB008B"/>
    </inkml:brush>
  </inkml:definitions>
  <inkml:trace contextRef="#ctx0" brushRef="#br0">0 173 10778,'46'134'7442,"-32"-102"-6640,2-1 0,0 0-1,2-1 1,23 29 0,-36-53-669,-3-3-41,0 0 0,0 0 0,0 0 0,1 0 0,0-1 0,-1 1-1,1-1 1,0 1 0,0-1 0,0 0 0,5 2 0,-7-4-81,-1 0-1,0 0 1,0 0-1,0 0 1,1 0 0,-1 0-1,0 0 1,0 0-1,0 0 1,1 0 0,-1 0-1,0 0 1,0 0 0,0 0-1,1 0 1,-1 0-1,0 0 1,0 0 0,0 0-1,0-1 1,1 1-1,-1 0 1,0 0 0,0 0-1,0 0 1,0 0-1,0 0 1,0-1 0,1 1-1,-1 0 1,0 0 0,0 0-1,0-1 1,0 1-1,0 0 1,0 0 0,0 0-1,0 0 1,0-1-1,0 1 1,0 0 0,0 0-1,0 0 1,0-1-1,0 1 1,-1-17 198,-8-13-63,9 29-131,-11-35 69,1-1 0,2 0 1,-7-75-1,14 98-229,1 1 1,0 0 0,1-1-1,0 1 1,1 0 0,1 0-1,0 0 1,1 0-1,0 0 1,1 1 0,0 0-1,1 0 1,0 0 0,16-20-1,-19 28-358,1 0-1,-1 0 1,1 1-1,1-1 1,-1 1-1,0 0 1,1 1 0,-1-1-1,1 1 1,0-1-1,6-1 1,4 2-715</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24.160"/>
    </inkml:context>
    <inkml:brush xml:id="br0">
      <inkml:brushProperty name="width" value="0.05" units="cm"/>
      <inkml:brushProperty name="height" value="0.05" units="cm"/>
      <inkml:brushProperty name="color" value="#FF0066"/>
    </inkml:brush>
  </inkml:definitions>
  <inkml:trace contextRef="#ctx0" brushRef="#br0">10 136 7706,'-1'-1'253,"0"0"0,0-1 1,0 1-1,0-1 0,0 1 1,1-1-1,-1 1 1,0-1-1,1 1 0,-1-1 1,1 0-1,0 1 0,-1-1 1,1 0-1,0 1 0,0-1 1,0 0-1,0 1 1,1-1-1,-1 0 0,0 1 1,1-1-1,0-2 0,1 1 76,-1 0 0,1-1-1,0 1 1,1 0 0,-1 0-1,1 0 1,-1 0 0,1 1-1,6-5 1,4-3 563,1 2 0,0 0 0,28-12-1,-35 17-678,0 1 0,0-1 0,0 1 0,1 0-1,-1 1 1,0 0 0,1 0 0,-1 0-1,1 1 1,-1 0 0,10 2 0,-14-2-185,0 1 0,1 0 0,-1 1-1,0-1 1,0 0 0,0 1 0,0 0 0,0 0 0,0 0 0,-1 0 0,1 0 0,-1 0 0,1 1 0,-1-1 0,0 1 0,0 0 0,0 0-1,0-1 1,0 1 0,-1 0 0,1 1 0,-1-1 0,0 0 0,0 0 0,0 1 0,0 4 0,1 1-133,-1 0 0,0-1-1,-1 1 1,0 0 0,-1 0 0,1 0 0,-2 0 0,1 0 0,-1 0 0,-1-1 0,1 1-1,-1-1 1,-1 0 0,0 0 0,0 0 0,0 0 0,-1-1 0,0 1 0,-1-1 0,0 0-1,-9 8 1,2-8-1446,13-7 1505,0 1 0,0-1 1,0 0-1,0 0 0,0 0 0,-1 0 1,1 0-1,0 0 0,0 0 0,0 0 0,0 0 1,0 0-1,-1 1 0,1-1 0,0 0 1,0 0-1,0 0 0,0 0 0,-1 0 0,1 0 1,0 0-1,0 0 0,0 0 0,0-1 1,-1 1-1,1 0 0,0 0 0,0 0 0,0 0 1,0 0-1,-1 0 0,1 0 0,0 0 1,0 0-1,0 0 0,0-1 0,0 1 0,0 0 1,0 0-1,-1 0 0,1 0 0,0 0 1,0 0-1,0-1 0,0 1 0,0 0 0,0 0 1,0 0-1,0 0 0,0-1 0,0 1 1,0 0-1,0 0 0,0 0 0,0 0 0,0-1 1,0 1-1,0 0 0,0 0 0,0 0 1,0 0-1,0-1 0,0 1 0,0 0 1,0 0-1,0 0 0,0 0 0,0 0 0,1-1 1,4-5-1088</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05.092"/>
    </inkml:context>
    <inkml:brush xml:id="br0">
      <inkml:brushProperty name="width" value="0.05" units="cm"/>
      <inkml:brushProperty name="height" value="0.05" units="cm"/>
      <inkml:brushProperty name="color" value="#AB008B"/>
    </inkml:brush>
  </inkml:definitions>
  <inkml:trace contextRef="#ctx0" brushRef="#br0">1 88 9386,'34'74'3595,"-34"-73"-3513,0 0 0,1-1 0,-1 1 0,0 0 0,1 0 0,-1-1 0,0 1 0,1 0 0,-1-1 0,1 1 0,-1 0-1,1-1 1,-1 1 0,1-1 0,0 1 0,-1-1 0,1 1 0,0-1 0,-1 1 0,1-1 0,0 1 0,-1-1-1,1 0 1,0 0 0,0 1 0,0-1 0,-1 0 0,1 0 0,0 0 0,0 0 0,0 0 0,-1 0 0,1 0 0,0 0-1,0 0 1,0 0 0,-1 0 0,1-1 0,0 1 0,0 0 0,-1-1 0,1 1 0,0 0 0,0-1 0,-1 1 0,1-1-1,0 1 1,-1-1 0,1 1 0,-1-1 0,1 0 0,-1 1 0,1-1 0,-1 0 0,1 1 0,-1-1 0,0 0 0,1-1-1,3-2 592,6-7-215,0 0-1,0 0 1,-2-1 0,1-1 0,-2 1 0,1-1 0,-2 0 0,0-1 0,0 0 0,5-22 0,-19 44-443,-7 18-54,11-15 48,0 1 0,1-1 1,0 1-1,1 0 1,0 0-1,0 17 0,2-23 9,0 1 0,0-1-1,1 0 1,0 0 0,0 0 0,0 0-1,1 0 1,0-1 0,0 1-1,1 0 1,-1-1 0,1 1 0,0-1-1,1 0 1,-1 0 0,7 6-1,-8-9-16,0 0-1,1 0 0,-1 0 0,1 0 1,-1 0-1,1-1 0,-1 1 0,1-1 0,0 0 1,0 1-1,0-2 0,0 1 0,0 0 0,0 0 1,0-1-1,0 0 0,4 1 0,-2-2-147,0 0-1,0 1 0,0-1 1,0-1-1,0 1 0,-1-1 1,1 0-1,0 0 0,7-5 1,1-2-877,-1 0 1,0-1-1,0-1 1,-1 0-1,17-21 1,-4-1-1247,-1-6 858</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05.522"/>
    </inkml:context>
    <inkml:brush xml:id="br0">
      <inkml:brushProperty name="width" value="0.05" units="cm"/>
      <inkml:brushProperty name="height" value="0.05" units="cm"/>
      <inkml:brushProperty name="color" value="#AB008B"/>
    </inkml:brush>
  </inkml:definitions>
  <inkml:trace contextRef="#ctx0" brushRef="#br0">94 1 9386,'-3'0'718,"0"-1"-1,0 1 1,0 0 0,1 0-1,-1 0 1,0 0 0,0 1-1,0-1 1,0 1 0,-3 1-1,2-1-190,-1 1-1,1-1 1,0 1-1,0 1 0,0-1 1,-6 5-1,9-6-437,-1 0 0,0 1 0,0-1 1,1 1-1,-1-1 0,1 1 0,0-1 0,-1 1 0,1 0 0,0 0 1,0-1-1,0 1 0,0 0 0,0 0 0,0 0 0,1 0 0,-1 0 0,1 0 1,-1 0-1,1 1 0,0-1 0,0 0 0,0 0 0,0 0 0,0 0 1,0 0-1,1 0 0,-1 0 0,1 1 0,-1-1 0,1 0 0,1 1 0,3 5-51,1-2-1,1 1 1,-1-1-1,1 0 1,0 0-1,0 0 1,16 8-1,-12-7 53,0 0 1,0 1-1,18 18 0,-27-24-53,0 1 0,0-1 0,0 1 0,0 0 0,0-1-1,-1 1 1,1 0 0,-1 0 0,0 0 0,0 0 0,0 1 0,0-1 0,-1 0-1,1 0 1,-1 1 0,1-1 0,-1 0 0,-1 0 0,1 1 0,-1 3-1,0-4-18,0 1 0,-1 0-1,1-1 1,-1 1 0,0-1-1,0 0 1,0 0 0,-1 0-1,1 0 1,-1 0 0,1 0-1,-1 0 1,0-1 0,0 0 0,-1 1-1,1-1 1,0 0 0,-5 2-1,0 0-241,0-1 0,1 0 0,-1 0 0,0-1 0,0 0 0,-1 0 0,-11 0 0,19-1 72,0-1 0,0 0-1,1 0 1,-1 0 0,0 0 0,0 0-1,0 0 1,0 0 0,0 0 0,0-1-1,1 1 1,-1 0 0,0 0-1,0-1 1,0 1 0,0 0 0,1-1-1,-1 1 1,0-1 0,0 1 0,1-1-1,-2-1 1,2 1-53,0 0 1,-1 0-1,1 0 0,0 0 1,0 0-1,0 0 0,1 0 0,-1 0 1,0 0-1,0 1 0,0-1 1,1 0-1,-1 0 0,0 0 0,1 0 1,-1 0-1,1 0 0,-1 0 1,1 1-1,0-1 0,0-1 0,14-17-927</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05.969"/>
    </inkml:context>
    <inkml:brush xml:id="br0">
      <inkml:brushProperty name="width" value="0.05" units="cm"/>
      <inkml:brushProperty name="height" value="0.05" units="cm"/>
      <inkml:brushProperty name="color" value="#AB008B"/>
    </inkml:brush>
  </inkml:definitions>
  <inkml:trace contextRef="#ctx0" brushRef="#br0">0 211 9506,'33'32'6401,"-17"-19"-5144,-1 2 0,-1 0 0,-1 1 1,23 33-1,-8-3 48,-14-25-984,-2 1 0,0 0 0,13 34 1,-61-156-876,-58-184-955,92 279 1503,0-1 0,1 1 1,0-1-1,0 1 1,0-1-1,1 0 1,0 1-1,0-1 1,0 0-1,1 1 1,-1-1-1,1 1 1,1-1-1,-1 1 1,1-1-1,0 1 1,0 0-1,1 0 1,0 0-1,5-9 0,-7 13 11,0 1-1,-1-1 0,1 0 0,0 0 0,0 0 0,0 1 1,0-1-1,0 1 0,0-1 0,0 0 0,0 1 0,0 0 1,0-1-1,0 1 0,0-1 0,0 1 0,0 0 0,0 0 1,0 0-1,0 0 0,1 0 0,-1 0 0,0 0 0,2 0 0,-1 1 21,0 0 0,0 0 0,0 0 0,0 0 0,0 0 0,0 1-1,0-1 1,-1 0 0,1 1 0,0 0 0,1 2 0,3 3 101,-1 0-1,-1 0 1,1 0 0,-1 1 0,5 13 0,-5-9 37,-1 1-1,0 0 1,-1 0 0,0 0 0,0 25-1,-2-33-152,0-1 1,0 0-1,0 1 0,-1-1 0,0 1 0,0-1 1,0 0-1,0 1 0,-1-1 0,1 0 0,-1 0 0,0 0 1,0 0-1,-1 0 0,1 0 0,-1-1 0,0 1 1,0-1-1,0 0 0,0 0 0,-5 3 0,7-5-81,-1 0 0,0 0 0,0 0 0,1-1-1,-1 1 1,0-1 0,0 1 0,0-1 0,0 0-1,0 0 1,0 1 0,1-1 0,-1-1-1,0 1 1,0 0 0,0 0 0,0-1 0,0 1-1,-3-2 1,3 1-235,-1-1-1,1 1 1,0 0 0,-1-1-1,1 0 1,0 1-1,0-1 1,0 0-1,1 0 1,-1 0-1,0 0 1,1 0 0,-1-1-1,1 1 1,0 0-1,-1-1 1,1 1-1,1-1 1,-1 1-1,0-1 1,0-3 0,4-16-967</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06.965"/>
    </inkml:context>
    <inkml:brush xml:id="br0">
      <inkml:brushProperty name="width" value="0.05" units="cm"/>
      <inkml:brushProperty name="height" value="0.05" units="cm"/>
      <inkml:brushProperty name="color" value="#AB008B"/>
    </inkml:brush>
  </inkml:definitions>
  <inkml:trace contextRef="#ctx0" brushRef="#br0">34 963 7642,'1'-5'10863,"-16"35"-8893,14-26-1933,-3 10 98,0-1 0,0 1 0,-1 15 0,5-25-117,-1 0 0,1 1-1,0-1 1,0 0 0,0 0 0,1 0 0,0 0 0,0 1 0,0-1 0,0 0 0,0 0 0,1-1 0,0 1 0,0 0 0,0 0 0,4 5 0,-5-9-18,-1 1 0,1 0 1,0 0-1,0 0 0,0 0 0,0 0 1,0-1-1,0 1 0,0-1 1,1 1-1,-1-1 0,0 1 1,0-1-1,0 1 0,0-1 1,1 0-1,-1 0 0,0 0 1,0 1-1,1-1 0,-1-1 1,0 1-1,0 0 0,1 0 1,-1 0-1,0-1 0,0 1 1,1 0-1,-1-1 0,0 1 1,0-1-1,0 0 0,0 1 1,2-2-1,-1 0 1,0 1 0,0 0 0,-1-1 0,1 0-1,0 0 1,-1 1 0,1-1 0,-1 0 0,1 0 0,-1 0 0,0 0 0,0-1 0,0 1 0,0 0-1,0 0 1,0-4 0,0-10 75,0-2-89,1 0-1,1 0 1,0 1 0,9-28 0,-11 42 40,1 0 1,-1 0 0,0 0 0,1 0 0,0 1 0,0-1 0,0 0 0,0 1 0,0 0 0,0-1 0,1 1-1,-1 0 1,5-3 0,-4 4 35,-1 0-1,0 0 0,1 0 1,-1 1-1,1-1 0,0 1 1,-1 0-1,1 0 0,-1 0 1,1 0-1,0 0 0,-1 0 1,1 1-1,-1-1 1,1 1-1,-1-1 0,1 1 1,-1 0-1,4 2 0,-2-1 30,-1 0 0,0 0 0,1 0 0,-1 0 0,0 1 0,0-1 0,-1 1 0,1-1 0,-1 1 0,1 0 0,-1 0 0,4 7 0,14 42 632,-14-33-570,-6-19-153,0 0 0,0 0 0,0 0 0,0 1 0,0-1 0,0 0 0,0 0 0,0 0 0,0 0 0,0 1 0,0-1 0,0 0 0,0 0 0,0 0 0,0 1 0,0-1 0,0 0 0,0 0 0,0 0 0,0 0 0,0 0 0,0 1 0,0-1 0,0 0 0,0 0 0,1 0 0,-1 0 0,0 0 0,0 1 0,0-1-1,0 0 1,0 0 0,0 0 0,1 0 0,-1 0 0,0 0 0,0 0 0,0 0 0,0 0 0,1 0 0,-1 0 0,0 0 0,0 1 0,0-1 0,0 0 0,1 0 0,-1 0 0,0 0 0,0-1 0,0 1 0,0 0 0,1 0 0,-1 0 0,0 0 0,0 0 0,0 0 0,0 0 0,1 0 0,3-15 166,31-154-187,-34 164 13,0-1-8,1 0 1,0-1-1,0 1 0,0 0 0,4-6 1,-5 10 11,-1 1 0,1 0 0,0 0 0,0 0 0,0 0 0,0 0 0,0 0 0,0 0 1,0 0-1,0 0 0,0 1 0,1-1 0,-1 0 0,0 1 0,0-1 0,1 1 0,-1-1 0,0 1 1,1 0-1,-1-1 0,0 1 0,1 0 0,-1 0 0,0 0 0,1 0 0,-1 0 0,1 0 1,-1 0-1,3 1 0,14 4-34,-9-2 47,-1-1-1,1 0 0,0-1 0,0 1 1,14-1-1,-19-2 16,0 1 0,0-1-1,-1 0 1,1 0 0,0-1 0,0 1-1,-1-1 1,1 0 0,-1 0 0,0 0-1,1 0 1,-1 0 0,0-1 0,0 1-1,0-1 1,3-4 0,1-3 70,1 0 0,-2-1-1,1 0 1,-1 0 0,5-15 0,-8 17-56,1 1 0,0-1 0,0 1 0,1-1 0,0 1 0,0 1 0,1-1 0,0 1-1,0 0 1,14-12 0,-18 18-13,0-1 0,0 1 0,0 0 1,0 0-1,0 0 0,0 0 0,0 0 0,1 0 0,-1 0 0,0 1 0,1-1 0,-1 1 0,0 0 0,1 0 0,-1 0 0,0 0 0,1 0 0,-1 0 0,1 1 0,-1-1 0,0 1 0,0-1 0,1 1 0,-1 0 0,0 0 0,0 0 1,0 0-1,0 0 0,0 1 0,0-1 0,0 1 0,0-1 0,0 1 0,-1-1 0,2 3 0,0 0 2,0 0 0,-1 0 0,1 0 0,-1 0 0,0 0 0,0 0 0,-1 0 0,1 1 0,-1-1 0,0 1 0,0-1 0,-1 1 0,1 0 0,-1-1 0,0 1 0,0-1 0,-1 7 0,0-8-38,1 1-1,-1-1 1,0 1 0,0-1 0,-1 0-1,1 1 1,-1-1 0,1 0 0,-1 0-1,0 0 1,0 0 0,-1-1 0,1 1-1,0 0 1,-1-1 0,0 0 0,1 1-1,-1-1 1,0 0 0,0 0 0,0-1-1,-1 1 1,1-1 0,0 1 0,-1-1-1,1 0 1,0 0 0,-1-1 0,1 1-1,-1-1 1,0 0 0,1 0 0,-1 0-1,-4 0 1,5-2-71,0 1 1,0-1-1,0 1 0,0-1 0,1 0 0,-1 0 0,0 0 0,1 0 0,-1-1 1,1 1-1,0-1 0,0 1 0,0-1 0,0 0 0,0 0 0,1 0 0,-1 0 1,1 0-1,0 0 0,0 0 0,0 0 0,0-1 0,1 1 0,-1-4 0,1 6 70,0 0-1,1 1 1,-1-1-1,1 0 0,-1 0 1,1 0-1,0 1 1,-1-1-1,1 0 0,0 1 1,-1-1-1,1 1 0,0-1 1,0 0-1,-1 1 1,1 0-1,0-1 0,0 1 1,0-1-1,0 1 1,0 0-1,0 0 0,0 0 1,-1-1-1,1 1 0,0 0 1,1 0-1,32 0 4,-26 0-7,6 0 105,0-1-1,0-1 1,-1 0-1,1-1 0,-1 0 1,1-1-1,-1-1 0,0 0 1,-1-1-1,1 0 1,-1-1-1,-1 0 0,1-1 1,16-14-1,-20 15 7,-1-1-1,0 1 1,0-1-1,0 0 1,-1-1-1,-1 0 1,1 0-1,-1 0 1,-1-1-1,0 1 1,0-1-1,-1 0 1,0 0 0,-1-1-1,0 1 1,0 0-1,-1-1 1,-1 1-1,-1-21 1,1 28-89,-1 0 0,0-1 0,0 1 0,0 0 0,0 0-1,0 0 1,-4-5 0,5 8-6,0-1-1,0 1 1,0 0-1,-1-1 1,1 1-1,0 0 1,0-1-1,-1 1 1,1 0-1,0 0 1,0-1-1,-1 1 1,1 0 0,0 0-1,-1 0 1,1 0-1,0-1 1,-1 1-1,1 0 1,0 0-1,-1 0 1,1 0-1,0 0 1,-1 0-1,1 0 1,-1 0-1,1 0 1,-1 0-1,1 1 0,-1-1 0,0 1 0,0-1-1,1 1 1,-1 0 0,1 0 0,-1-1 0,0 1-1,1 0 1,0 0 0,-1 0 0,1 0-1,-1-1 1,1 1 0,0 0 0,0 0 0,-1 1-1,0 1 8,0-1 0,1 1 0,-1 0 0,1 0 0,-1-1 0,1 1-1,0 0 1,0 0 0,0 0 0,0-1 0,0 1 0,1 0 0,0 0-1,-1-1 1,1 1 0,0 0 0,0-1 0,0 1 0,1-1 0,1 4-1,-2-5 21,1 0 0,-1 0 0,1 0 0,-1 0-1,1 0 1,0 0 0,0 0 0,-1-1 0,1 1-1,0 0 1,0-1 0,0 0 0,-1 1 0,1-1-1,0 0 1,0 0 0,0 0 0,0 0 0,0 0-1,0-1 1,0 1 0,-1-1 0,1 1 0,0-1 0,0 1-1,-1-1 1,1 0 0,0 0 0,-1 0 0,3-2-1,9-5 226,0 0-1,-1-1 1,0 0-1,-1-1 1,0-1 0,0 0-1,17-24 1,-14 16-36,-2-1 1,0-1 0,-1 0 0,12-31 0,-20 43-214,-1 0 0,0 0 0,0 0 0,-1-1 0,0 1 0,-1 0 0,0-1 0,0 1 0,-1 0 0,0 0 0,-4-15 0,3 16-404,-1 0 1,0 0-1,0 0 1,-1 0-1,0 0 0,0 1 1,-8-11-1,-2 10-2266,-1 6 1041</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08.051"/>
    </inkml:context>
    <inkml:brush xml:id="br0">
      <inkml:brushProperty name="width" value="0.05" units="cm"/>
      <inkml:brushProperty name="height" value="0.05" units="cm"/>
      <inkml:brushProperty name="color" value="#AB008B"/>
    </inkml:brush>
  </inkml:definitions>
  <inkml:trace contextRef="#ctx0" brushRef="#br0">11 87 9466,'3'-86'10792,"-8"108"-6897,-2 15-3243,6-6-267,1 0-1,1 0 0,2 0 0,1 0 0,16 56 1,-15-69-348,1-1 1,0 0 0,1-1 0,1 0-1,1 0 1,0 0 0,1-1-1,1 0 1,0-1 0,1-1 0,20 19-1,-24-25-26,1-1 1,0 0-1,14 7 0,-20-11-121,0-1 1,0 1-1,0-1 0,0 0 1,0 0-1,0-1 0,0 1 1,0-1-1,1 1 0,-1-1 1,0 0-1,0 0 0,1 0 1,-1-1-1,5 0 1,-7 1 34,-1-1 0,0 1 0,1 0 0,-1 0 0,0 0 0,1 0 0,-1-1 0,0 1 0,1 0 0,-1 0 0,0-1 0,0 1 0,1 0 0,-1-1 0,0 1 0,0 0 0,0-1 0,1 1 0,-1 0 0,0-1 0,0 1 0,0 0 0,0-1 0,0 1 0,0 0 0,1-1 0,-1 1 1,0-1-1,0 1 0,0 0 0,0-1 0,-1 1 0,1 0 0,0-1 0,0 1 0,0-1 0,0 1 0,0 0 0,0-1 0,0 1 0,-1 0 0,1-1 0,0 1 0,0 0 0,-1-1 0,1 1 0,0 0 0,0 0 0,-1-1 0,1 1 0,0 0 0,-1 0 0,1 0 0,0-1 0,-1 1 1,-22-18-3001,19 16 2487,-20-16-673</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08.466"/>
    </inkml:context>
    <inkml:brush xml:id="br0">
      <inkml:brushProperty name="width" value="0.05" units="cm"/>
      <inkml:brushProperty name="height" value="0.05" units="cm"/>
      <inkml:brushProperty name="color" value="#AB008B"/>
    </inkml:brush>
  </inkml:definitions>
  <inkml:trace contextRef="#ctx0" brushRef="#br0">2 478 8634,'-2'-3'5921,"2"2"-5828,6-10 1881,9-12-736,23-29 1432,62-64 1,-38 54-1228,122-94 0,-181 154-1487,6-5-322,1 0 0,0 0 0,0 0 1,0 2-1,1-1 0,18-6 0,-29 12 332,1 0-1,-1 0 1,1 0-1,-1 0 0,1 0 1,-1 0-1,1 0 0,-1 0 1,1 0-1,-1 0 1,1 0-1,-1 0 0,1 0 1,-1 1-1,1-1 1,-1 0-1,0 0 0,1 1 1,-1-1-1,1 0 0,-1 0 1,1 1-1,-1-1 1,0 1-1,1-1 0,-1 0 1,0 1-1,0-1 1,1 1-1,-1-1 0,0 1 1,3 2 349,10 12-136</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09.332"/>
    </inkml:context>
    <inkml:brush xml:id="br0">
      <inkml:brushProperty name="width" value="0.05" units="cm"/>
      <inkml:brushProperty name="height" value="0.05" units="cm"/>
      <inkml:brushProperty name="color" value="#AB008B"/>
    </inkml:brush>
  </inkml:definitions>
  <inkml:trace contextRef="#ctx0" brushRef="#br0">66 657 7658,'71'-3'3664,"-59"-3"2726,-12 6-6201,-1-1 0,0 1-1,0 0 1,0 0-1,1 0 1,-1-1 0,0 1-1,0 0 1,0 0-1,1 0 1,-1 0 0,0 0-1,0 1 1,0-1-1,1 0 1,-1 0 0,-1 1-1,-23 18 654,7-1-188,-29 39 0,42-50-517,0 0 0,0 0 0,1 0 0,0 1 0,0 0 0,1-1 0,0 1 0,0 0 0,1 1 0,0-1 0,-1 12 0,3-18-132,0 0 0,0 0 0,0-1-1,0 1 1,0 0 0,1 0 0,-1 0 0,0-1-1,1 1 1,0 0 0,-1 0 0,1-1 0,0 1-1,0-1 1,0 1 0,0 0 0,2 1 0,-2-2-3,0-1 1,0 1 0,0 0 0,0-1 0,0 0 0,0 1 0,0-1-1,0 0 1,0 1 0,0-1 0,0 0 0,0 0 0,0 0-1,1 0 1,-1 0 0,0 0 0,0 0 0,0 0 0,0-1 0,2 0-1,2-1 3,0 0-1,0 0 0,0-1 0,-1 1 0,1-1 0,-1-1 1,0 1-1,1-1 0,-2 1 0,5-5 0,-1-2-12,0 0 0,0 0 0,-1-1 0,0 0 0,-1 0 0,0 0 0,0-1-1,-2 1 1,1-1 0,-2 0 0,3-16 0,-5 28 7,0 0-1,0 0 1,0 0 0,-1 0 0,1 0-1,0 0 1,0 0 0,0 0-1,0 0 1,0 0 0,0 0 0,0 0-1,0 0 1,0 0 0,0 0-1,0 0 1,0 0 0,0 0 0,0 0-1,0 0 1,0 0 0,-1 0-1,1 0 1,0 0 0,0 0-1,0 0 1,0 0 0,0 0 0,0 0-1,0 0 1,0 0 0,0 0-1,0 0 1,0 0 0,0 0 0,0 0-1,0 0 1,0 0 0,0 0-1,0 0 1,0 0 0,0 0 0,-1 0-1,1 0 1,0 0 0,0 0-1,0-1 1,0 1 0,0 0 0,0 0-1,0 0 1,-6 10-40,-5 14-27,10-23 67,1-1 0,-1 1 1,1 0-1,0 0 0,-1 0 1,1 0-1,0 0 0,0 0 0,-1 0 1,1 0-1,0 0 0,0 0 0,0 0 1,0-1-1,1 1 0,-1 0 0,0 0 1,0 0-1,0 0 0,1 0 0,-1 0 1,0 0-1,1 0 0,-1-1 1,1 1-1,-1 0 0,1 0 0,-1 0 1,1-1-1,0 1 0,-1 0 0,1-1 1,0 1-1,0-1 0,0 1 0,-1-1 1,1 1-1,0-1 0,0 1 0,0-1 1,0 0-1,0 1 0,0-1 0,-1 0 1,1 0-1,0 0 0,0 0 1,0 0-1,0 0 0,0 0 0,0 0 1,0 0-1,0 0 0,0 0 0,1-1 1,5-1 4,0 1 0,-1-1 1,1 0-1,-1 0 1,0-1-1,11-5 0,4-8 23,-1 0-1,0-1 0,-1-1 0,-1-1 1,22-30-1,23-23 399,-58 66-244,1 0 0,0 1 1,1 0-1,-1 0 0,11-5 0,-15 8-94,1 1-1,0-1 1,0 1 0,0 0 0,0 0-1,0 1 1,0-1 0,0 1-1,0-1 1,0 1 0,0 0-1,0 0 1,1 0 0,-1 1-1,0-1 1,5 2 0,-7-2-68,0 0 0,0 1 0,-1-1 1,1 0-1,0 1 0,0-1 0,0 1 1,-1-1-1,1 1 0,0-1 0,-1 1 1,1-1-1,0 1 0,-1 0 0,1-1 1,-1 1-1,1 0 0,-1-1 0,1 1 0,-1 0 1,0 0-1,1 0 0,-1-1 0,0 1 1,0 0-1,1 0 0,-1 0 0,0 1 1,0 1-1,-1-1 1,1 1-1,-1-1 1,1 1-1,-1-1 1,0 0 0,0 1-1,0-1 1,0 0-1,-2 3 1,-3 5 7,-1 0 1,-1-1-1,-11 12 0,9-12-6,0 1 0,-22 13 0,29-20-31,-1-1 0,0 0 0,1 0 0,-1 0 0,0 0 0,0-1 0,0 0-1,0 1 1,0-1 0,0-1 0,0 1 0,-1-1 0,-6 0 0,11 1 1,0-1 0,-1 0 1,1 0-1,0 0 0,0 0 1,0 0-1,-1 0 0,1 0 1,0 0-1,0 0 0,0 0 1,-1 0-1,1 0 0,0 0 1,0 0-1,-1 0 0,1 0 1,0 0-1,0 0 0,0 0 1,-1-1-1,1 1 0,0 0 1,0 0-1,0 0 0,0 0 1,-1 0-1,1 0 0,0-1 1,0 1-1,0 0 0,0 0 1,0 0-1,0 0 0,-1-1 1,1 1-1,0 0 0,0 0 1,0 0-1,0-1 0,0 1 1,0 0-1,0 0 0,0 0 1,0-1-1,0 1 0,0 0 0,0 0 1,0 0-1,0-1 0,12-7-243,19-4 71,-10 5 180,-1-2 0,0 0 0,-1-1 1,0-1-1,0 0 0,-1-2 1,-1 0-1,0-1 0,0-1 1,-2-1-1,0 0 0,-1 0 0,0-2 1,15-27-1,-20 26 97,0-1 0,-2 0 0,0 0 0,-2-1 0,0 0 0,-1 0 0,2-39 0,-5 48-80,-2-1 0,1 1-1,-1-1 1,-1 1 0,0-1 0,-7-19 0,7 25-13,-1 0 0,0 0 0,0 0 1,-1 0-1,0 1 0,0 0 1,0-1-1,-1 1 0,0 1 1,0-1-1,0 1 0,-9-7 0,13 12-3,1-1-1,0 1 1,-1 0-1,1-1 0,0 1 1,-1 0-1,1-1 0,-1 1 1,1 0-1,0 0 0,-1 0 1,1-1-1,-1 1 0,1 0 1,-1 0-1,1 0 0,-1 0 1,1 0-1,-1 0 0,1 0 1,0 0-1,-1 0 0,1 0 1,-1 0-1,1 0 0,-1 0 1,1 0-1,-1 1 1,1-1-1,-1 0 0,1 0 1,0 0-1,-1 1 0,0-1 1,-3 18 4,11 24 41,11 9 143,40 75 0,-2-5-205,-34-73-2012,-32-56-5013,2-11 5388</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09.806"/>
    </inkml:context>
    <inkml:brush xml:id="br0">
      <inkml:brushProperty name="width" value="0.05" units="cm"/>
      <inkml:brushProperty name="height" value="0.05" units="cm"/>
      <inkml:brushProperty name="color" value="#AB008B"/>
    </inkml:brush>
  </inkml:definitions>
  <inkml:trace contextRef="#ctx0" brushRef="#br0">126 195 10098,'-125'-35'7922,"145"30"-6202,3-7-167,10-6-353,-2-7-96,4 3-464,2 1-112,-9 4-544,-4 4-480,-7 4-912,-3-1-1017,-4 5-543,4 2 1639</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10.224"/>
    </inkml:context>
    <inkml:brush xml:id="br0">
      <inkml:brushProperty name="width" value="0.05" units="cm"/>
      <inkml:brushProperty name="height" value="0.05" units="cm"/>
      <inkml:brushProperty name="color" value="#AB008B"/>
    </inkml:brush>
  </inkml:definitions>
  <inkml:trace contextRef="#ctx0" brushRef="#br0">1 149 5745,'9'8'10453,"-8"-8"-10279,-1 1 0,0-1 0,1 0-1,-1 0 1,1 0 0,-1 0-1,1 0 1,-1 0 0,1 0 0,-1 0-1,1 0 1,-1 0 0,1 0-1,-1 0 1,1 0 0,-1 0 0,1 0-1,-1 0 1,1-1 0,-1 1-1,0 0 1,1 0 0,-1-1 0,1 1-1,-1 0 1,0-1 0,1 1-1,-1 0 1,1-1 0,-1 1-1,0 0 1,0-1 0,1 1 0,-1-1-1,0 1 1,0-1 0,0 1-1,1 0 1,-1-1 0,0 1 0,0-1-1,0 1 1,0-1 0,0 1-1,0-1 1,0 1 0,0-1 0,0 1-1,0-1 1,-7 39 721,9 9-696,-2-46-188,0 1 0,0-1 0,1 1 0,-1-1 0,0 1 0,1-1 0,0 1 0,-1-1 0,1 0 0,0 1 0,-1-1 0,1 0 0,0 0 0,0 1 0,0-1 0,0 0 0,0 0 1,0 0-1,0 0 0,1 0 0,-1 0 0,0-1 0,1 1 0,-1 0 0,0-1 0,1 1 0,-1-1 0,1 1 0,-1-1 0,1 1 0,-1-1 0,1 0 0,-1 0 0,1 0 0,-1 0 1,1 0-1,-1 0 0,1 0 0,1-1 0,4-1 56,-1 1 0,1-1 1,0 0-1,-1-1 0,0 0 1,9-4-1,-8 2 67,0-1-1,0 1 1,0-1 0,-1-1 0,9-10-1,20-18 709,-33 34-758,1-1 0,0 1 0,0 0 0,0 0 0,-1 0 0,1 1 0,0-1 0,0 1 0,0-1 0,0 1 0,0 0-1,0 0 1,0 0 0,0 1 0,0-1 0,4 2 0,-2-1 44,0-1 1,-1 1-1,1-1 0,0 0 1,8-1-1,-5-1 5,0-1 0,-1 0 0,1 0 1,-1-1-1,0 0 0,0 0 0,0 0 0,10-10 0,-13 11-223,0 0 0,-1-1-1,1 1 1,-1-1-1,0 0 1,0 0-1,-1 0 1,1 0 0,-1 0-1,0-1 1,0 1-1,0-1 1,0 1 0,-1-1-1,2-8 1,-3 11-210,0 0 0,-1 0-1,1 1 1,0-1 0,0 0 0,-1 1 0,1-1-1,-1 0 1,0 1 0,1-1 0,-1 1 0,0-1 0,0 1-1,0-1 1,0 1 0,0 0 0,0-1 0,0 1 0,-1 0-1,1 0 1,0 0 0,-1 0 0,1 0 0,-3-1 0,-14-3-1403</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10.654"/>
    </inkml:context>
    <inkml:brush xml:id="br0">
      <inkml:brushProperty name="width" value="0.05" units="cm"/>
      <inkml:brushProperty name="height" value="0.05" units="cm"/>
      <inkml:brushProperty name="color" value="#AB008B"/>
    </inkml:brush>
  </inkml:definitions>
  <inkml:trace contextRef="#ctx0" brushRef="#br0">73 389 7474,'0'-1'410,"0"0"0,0 0 1,0 0-1,0 1 1,1-1-1,-1 0 0,-1 0 1,1 0-1,0 0 1,0 0-1,0 0 0,0 0 1,-1 0-1,1 0 1,0 0-1,-1 0 0,1 0 1,-1 0-1,1 1 0,-1-1 1,1 0-1,-2-1 1,-20-17 2395,19 17-2684,-1 0 0,2 0 0,-1-1 0,0 1 0,0-1 1,-3-5-1,2 0 42,1 0 1,0 0-1,0 0 1,1-1-1,0 1 1,0-1-1,0-13 1,2 18-53,1-1-1,-1 0 1,1 0 0,0 0-1,0 0 1,1 0 0,-1 1-1,1-1 1,0 1 0,1-1-1,-1 1 1,1 0 0,3-5 0,4-7 239,44-70 1318,-48 77-1452,1 0 0,0 1 0,0 0 0,1 1 0,0-1 0,0 2 0,12-8 0,-20 13-209,1 1 1,-1-1-1,1 1 1,-1-1-1,1 1 1,0 0-1,-1-1 0,1 1 1,0 0-1,-1 0 1,1-1-1,-1 1 1,1 0-1,0 0 1,0 0-1,-1 0 1,1 0-1,0 0 0,-1 0 1,1 0-1,0 0 1,-1 0-1,1 0 1,0 1-1,-1-1 1,1 0-1,0 0 0,0 1 1,5 16-1284,-6-16 1055,0 0 0,0 0-1,1 0 1,-1 0 0,0 1 0,0-1-1,1 0 1,-1 0 0,1 0 0,-1 0-1,1 0 1,-1 0 0,1 0 0,0 0 0,-1 0-1,1 0 1,0-1 0,0 1 0,1 1-1,15 0-1294</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24.747"/>
    </inkml:context>
    <inkml:brush xml:id="br0">
      <inkml:brushProperty name="width" value="0.05" units="cm"/>
      <inkml:brushProperty name="height" value="0.05" units="cm"/>
      <inkml:brushProperty name="color" value="#FF0066"/>
    </inkml:brush>
  </inkml:definitions>
  <inkml:trace contextRef="#ctx0" brushRef="#br0">63 354 8146,'1'1'10427,"-7"12"-7544,-8 12-2917,9-13 120,-2 3 70,0 1 1,0 0-1,2 1 1,-8 33-1,15-32-171,-2-18 13,0 0 0,1 0 1,-1 1-1,0-1 0,0 0 1,0 0-1,1 0 0,-1 0 1,0 0-1,0 0 0,0 0 1,1 0-1,-1 0 0,0 0 1,0 0-1,1 0 0,-1 0 1,0 0-1,0 0 0,1 0 1,-1 0-1,0 0 0,0 0 1,0 0-1,1 0 0,-1 0 1,0 0-1,0 0 0,1 0 1,-1-1-1,0 1 0,0 0 0,0 0 1,0 0-1,1 0 0,-1-1 1,0 1-1,3-2-22,-1-1-1,0 0 1,0 1 0,0-1 0,0 0-1,0 0 1,1-4 0,8-21-195,-9 21 135,0 0 1,0 0 0,1 1 0,0-1-1,0 1 1,1 0 0,0 0 0,0 0-1,0 1 1,9-10 0,-11 15 108,0-1 1,-1 1 0,1 0-1,-1 0 1,1 0-1,-1 0 1,1 0-1,-1 0 1,1 0 0,0 0-1,-1 1 1,1-1-1,-1 0 1,1 1 0,-1-1-1,1 1 1,-1 0-1,0 0 1,1-1-1,-1 1 1,1 1 0,22 8 87,-18-8-102,1-1 0,0 0 1,-1 0-1,1 0 0,0-1 0,0 0 0,-1-1 1,1 0-1,0 0 0,10-3 0,-14 4-51,0-1 0,-1 0 0,1-1 0,-1 1 0,1 0 0,-1-1 0,0 1 0,1-1 0,-1 0 0,0 0-1,0 0 1,0 0 0,0 0 0,-1 0 0,1 0 0,-1-1 0,1 1 0,-1 0 0,0-1 0,0 0 0,0 1 0,0-1 0,0 0 0,0 1 0,-1-1-1,1 0 1,-1 0 0,0 1 0,0-1 0,0 0 0,0 0 0,-1-4 0,-3-10-239,0 1 1,-1 0-1,-1 0 0,-1 0 1,-8-14-1,-4-12-63,-29-58-7,41 88 535,0 1 0,0 0 1,-1 0-1,-1 1 0,1 0 1,-15-12-1,23 22-132,0 0 0,0-1-1,-1 1 1,1 0 0,0 0 0,0-1-1,0 1 1,-1 0 0,1 0 0,0-1-1,0 1 1,-1 0 0,1 0 0,0 0-1,0-1 1,-1 1 0,1 0 0,0 0-1,-1 0 1,1 0 0,0 0-1,-1 0 1,1 0 0,0 0 0,-1-1-1,1 1 1,0 0 0,-1 0 0,1 0-1,0 1 1,-1-1 0,1 0 0,0 0-1,0 0 1,-1 0 0,1 0 0,0 0-1,-1 1 1,4 13 1066,15 21 32,6-7-597,0-1 1,3-2-1,0 0 1,55 38-1,-13-11-1477,-67-50 614,3 2-2206</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11.256"/>
    </inkml:context>
    <inkml:brush xml:id="br0">
      <inkml:brushProperty name="width" value="0.05" units="cm"/>
      <inkml:brushProperty name="height" value="0.05" units="cm"/>
      <inkml:brushProperty name="color" value="#AB008B"/>
    </inkml:brush>
  </inkml:definitions>
  <inkml:trace contextRef="#ctx0" brushRef="#br0">77 127 6537,'-1'-1'377,"1"-1"-1,-1 1 0,1-1 1,-1 0-1,1 1 1,-1-1-1,1 0 0,0 1 1,0-1-1,0 0 0,0 1 1,0-1-1,0 0 0,1 1 1,-1-1-1,0 0 0,1 1 1,0-1-1,-1 0 0,1 1 1,0-1-1,1-1 1,24-40 2292,-18 30-1153,5-10 316,-10 15-762,-7 11 610,-21 27-1435,-27 44 1,45-63-209,0 1 0,1 0 0,1 0 0,0 0 1,0 1-1,1-1 0,-4 25 0,8-36-35,-1 0 0,1 0 0,0 0 0,0 0 0,-1 0 1,1 1-1,0-1 0,0 0 0,1 0 0,-1 0 0,0 0 0,0 0 0,0 0 0,1 0 0,-1 0 0,0 0 0,1 0 0,-1 0 0,1 0 0,-1 0 0,1 0 0,0 0 0,-1 0 0,1 0 0,0 0 0,0-1 0,0 1 0,-1 0 1,1 0-1,1 0 0,2 0 8,-1-1-1,0 1 1,0-1 0,0 0 0,1 0 0,-1 0 0,0 0 0,5-2 0,27 1 62,-33 2-70,-1-1-1,0 0 0,0 1 0,0-1 0,1 1 1,-1-1-1,0 1 0,0 0 0,0-1 0,0 1 0,0 0 1,0 0-1,0 0 0,0 0 0,-1 0 0,1 0 1,0 0-1,0 0 0,-1 0 0,1 0 0,-1 0 1,1 0-1,-1 0 0,1 1 0,-1 0 0,1 2-2,0-1 0,0 1-1,0-1 1,1 1-1,-1-1 1,1 0-1,-1 0 1,1 0 0,0 0-1,1 0 1,-1 0-1,3 3 1,-4-6-1,0 1 0,0-1 0,0 1 0,-1-1-1,1 1 1,0-1 0,0 0 0,0 0 0,0 1 0,0-1 0,0 0 0,0 0-1,0 0 1,0 0 0,0 0 0,0 0 0,-1 0 0,1 0 0,2-1 0,-1 0-6,0 0 1,1 0-1,-1 0 1,0-1-1,0 1 1,0-1-1,0 1 1,0-1 0,0 0-1,2-2 1,4-6-634,0 0 0,-1-1 1,0 0-1,0-1 0,-1 1 1,-1-1-1,0 0 0,-1 0 1,6-26-1,-5 6-627</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11.654"/>
    </inkml:context>
    <inkml:brush xml:id="br0">
      <inkml:brushProperty name="width" value="0.05" units="cm"/>
      <inkml:brushProperty name="height" value="0.05" units="cm"/>
      <inkml:brushProperty name="color" value="#AB008B"/>
    </inkml:brush>
  </inkml:definitions>
  <inkml:trace contextRef="#ctx0" brushRef="#br0">88 92 8162,'-76'-68'4409,"65"66"-801,11-3-2271,0 1-201,3-3-680,-3 6-392,0-1-688,0 1-584,0-1 680</inkml:trace>
  <inkml:trace contextRef="#ctx0" brushRef="#br0" timeOffset="1">250 497 10466,'2'41'4785,"-2"-21"-1624,3-2-1521,2-9-640,3-4-327,4-8-969,0-5-1017,8-6 865</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12.662"/>
    </inkml:context>
    <inkml:brush xml:id="br0">
      <inkml:brushProperty name="width" value="0.05" units="cm"/>
      <inkml:brushProperty name="height" value="0.05" units="cm"/>
      <inkml:brushProperty name="color" value="#AB008B"/>
    </inkml:brush>
  </inkml:definitions>
  <inkml:trace contextRef="#ctx0" brushRef="#br0">0 472 8386,'11'3'5204,"8"-1"-2095,6 2-1035,-15-1-1524,0 1 0,0 0 1,0 0-1,-1 1 0,1 0 0,-1 1 0,0 0 0,10 10 0,-16-14-483,0 1 0,-1 0 0,1 0-1,-1 0 1,1 0 0,-1 0 0,0 0 0,0 1 0,0-1 0,-1 1 0,1-1-1,-1 1 1,0 0 0,0-1 0,0 1 0,0 0 0,-1 0 0,1 0 0,-1 0-1,0 0 1,0-1 0,-1 1 0,1 0 0,-1 0 0,-1 5 0,-2 2-11,-8 21 37,9-37-76,1 1 1,0 0-1,1-1 0,-1 1 1,-1-10-1,1 1-43,1-1-1,0 0 1,1 0-1,1 0 1,0 0-1,1 1 1,0-1-1,1 0 1,1 1-1,0 0 0,0 0 1,2 0-1,0 0 1,0 1-1,1 0 1,10-14-1,-15 23 21,0 0 0,1 0-1,-1 0 1,1 0 0,0 1-1,0-1 1,0 1-1,0-1 1,0 1 0,1 0-1,-1 0 1,1 1 0,-1-1-1,1 1 1,-1-1-1,1 1 1,0 0 0,0 1-1,5-2 1,-5 3 12,-1-1 1,1 1-1,-1-1 1,0 1-1,1 0 0,-1 0 1,0 0-1,0 1 1,0-1-1,0 1 0,0 0 1,0 0-1,0 0 1,0 0-1,-1 0 1,1 0-1,-1 1 0,1-1 1,-1 1-1,0 0 1,0 0-1,2 3 0,2 8 34,0 1-1,-1 0 1,-1 0-1,0 0 0,0 0 1,-2 0-1,0 1 1,0 26-1,-2-69 5,2-1-1,1 1 1,7-29-1,-6 40-95,0 0 0,1 0-1,1 1 1,0-1 0,2 1-1,13-22 1,-20 35 48,1-1 0,-1 1 0,1 0 0,0-1 0,0 1 1,0 0-1,0 0 0,0 0 0,0 1 0,0-1 0,1 0 0,-1 1 0,1 0 0,-1-1 0,1 1 0,0 0 0,-1 0 0,1 1 0,0-1 0,0 0 0,-1 1 1,6-1-1,-4 2 10,1 0 0,-1 0 0,0 1 0,1-1 0,-1 1 0,0 0-1,0 0 1,0 0 0,0 1 0,-1-1 0,1 1 0,-1 0 0,5 4 0,-3-2 68,1 0 0,-1 0 0,1-1 0,1 0 0,-1 0 0,0 0 0,1-1 0,13 5-1,-16-7-37,0 0-1,0-1 1,0 1-1,0-1 1,0 0-1,0 0 1,0-1-1,0 1 1,0-1-1,0 0 1,0 0-1,-1 0 1,1 0-1,0-1 1,-1 0-1,1 1 0,-1-1 1,5-4-1,-6 5-30,15-10 35,-1-1-1,24-21 1,-36 29-39,1-1 0,-1 1 0,-1-1 0,1 0 0,-1 0 0,0-1 1,0 1-1,0 0 0,-1-1 0,1 0 0,-1 0 0,2-11 0,-3 10-8,0 4 0,0 0-1,-1 1 1,1-1-1,-1 0 1,1 0-1,-1 0 1,0 0-1,0 0 1,0 0-1,-1 0 1,1 0-1,-1-3 1,0 7 3,1-1 1,0 0-1,-1 0 0,1 0 1,0 0-1,-1 0 1,1 0-1,0 1 0,0-1 1,-1 0-1,1 0 0,0 1 1,0-1-1,-1 0 1,1 0-1,0 1 0,0-1 1,0 0-1,0 0 1,-1 1-1,1-1 0,0 0 1,0 1-1,0-1 1,0 0-1,0 1 0,0-1 1,0 0-1,0 1 1,0-1-1,0 0 0,0 1 1,0-1-1,0 0 1,0 1-1,0-1 0,0 0 1,0 1-1,0-1 0,0 17-26,1-10 30,1 1 0,-1-1 0,1 0 0,0 0 1,1 1-1,0-1 0,0-1 0,5 9 0,-6-10 2,0-2 2,-1-1 0,1 1 0,0-1 0,0 1 0,0-1 0,0 0 0,0 0 0,1 0 0,-1 0 0,1 0 0,-1 0 0,1-1 0,0 1 1,0-1-1,-1 1 0,1-1 0,0 0 0,0 0 0,0-1 0,0 1 0,0-1 0,1 1 0,-1-1 0,0 0 0,0 0 0,0 0 0,0-1 0,0 1 0,5-2 1,-2 0 0,1 0 0,-1 0 0,0 0 1,0-1-1,0 0 0,0 0 1,0 0-1,-1-1 0,1 0 0,-1 0 1,9-9-1,-11 9 2,0 0 0,0 0 0,0 0 0,-1 0 0,0 0 0,0-1 0,0 1 0,0-1-1,-1 1 1,0-1 0,0 0 0,0 1 0,0-1 0,-1 0 0,0 0 0,0 0 0,0 1 0,0-1 0,-1 0 0,0 0 0,0 1 0,-3-9 0,2 8-47,0-1 1,-1 1 0,0-1 0,0 1-1,-1 0 1,1 0 0,-1 1 0,0-1-1,0 1 1,-1-1 0,1 1 0,-1 1-1,0-1 1,0 1 0,0 0 0,0 0 0,-10-4-1,-32-5-734,-3-1-4777,48 10 3382,8-1 971</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13.213"/>
    </inkml:context>
    <inkml:brush xml:id="br0">
      <inkml:brushProperty name="width" value="0.05" units="cm"/>
      <inkml:brushProperty name="height" value="0.05" units="cm"/>
      <inkml:brushProperty name="color" value="#AB008B"/>
    </inkml:brush>
  </inkml:definitions>
  <inkml:trace contextRef="#ctx0" brushRef="#br0">0 292 8970,'96'-12'3782,"-92"12"-3489,0 0 1,-1 0-1,1 0 0,-1 1 1,1 0-1,-1-1 0,1 1 1,-1 1-1,0-1 0,1 0 0,-1 1 1,0 0-1,0-1 0,0 1 1,0 0-1,4 4 0,8 5 1309,9-1 553,-21-9-1816,1 0-1,0 1 0,0-1 0,-1 1 1,1 0-1,-1 0 0,0 0 0,1 0 0,-1 1 1,0-1-1,0 1 0,4 4 0,-10-16-234,1 0-1,1 0 1,-1 0 0,2 0-1,-1-1 1,1 1-1,1 0 1,-1 0 0,5-17-1,-4 13-49,1 2-230,0 0 1,0 0 0,1 0-1,7-16 1,-10 24 104,2 0-1,-1 1 1,0-1 0,0 0-1,1 1 1,0 0 0,-1-1 0,1 1-1,0 0 1,0 0 0,0 0-1,0 0 1,1 0 0,-1 0 0,0 1-1,1-1 1,-1 1 0,1-1-1,0 1 1,3-1 0,-4 2-429,0 1 0,0-1-1,0 1 1,0-1 0,0 1 0,0 0 0,-1 0 0,1 0-1,0 0 1,0 0 0,-1 0 0,1 0 0,0 1 0,-1-1-1,0 1 1,1-1 0,-1 1 0,0-1 0,2 5-1,13 10-2863,-13-14 3285,0 0 1,1 1-1,0-1 1,-1 0-1,1-1 1,0 1-1,0-1 1,0 0-1,0 0 1,0 0-1,5 0 1,-3 0 427,0-1 1,-1-1-1,1 1 0,0-1 1,0 0-1,-1 0 0,1-1 1,-1 0-1,1 0 0,-1 0 1,0 0-1,7-5 1,-7 4 130,1-1-1,-1 1 1,0-1 0,1-1 0,-2 1 0,1-1 0,-1 0 0,1 0 0,-1 0 0,-1 0 0,1-1 0,-1 0 0,0 0 0,0 0 0,0 0 0,-1 0 0,0 0 0,2-13-1,-4 17-439,0 0 0,0 0-1,0 0 1,0 1-1,-1-1 1,1 0 0,0 0-1,-1 0 1,1 0-1,-1 1 1,0-1 0,0 0-1,0 1 1,1-1 0,-2 0-1,1 1 1,0-1-1,0 1 1,0 0 0,-1-1-1,1 1 1,-1 0-1,1 0 1,-1 0 0,1 0-1,-1 0 1,1 0-1,-1 0 1,0 0 0,0 1-1,0-1 1,1 1-1,-1-1 1,0 1 0,0 0-1,0 0 1,0 0-1,0 0 1,1 0 0,-1 0-1,0 0 1,0 1-1,0-1 1,0 1 0,1-1-1,-1 1 1,0 0-1,0-1 1,1 1 0,-1 0-1,1 0 1,-1 0-1,1 1 1,-1-1 0,-1 2-1,-2 3-53,0 0-1,1 0 0,-1 0 0,1 0 1,1 1-1,-1 0 0,1 0 1,0 0-1,1 0 0,0 0 1,0 0-1,0 1 0,1-1 0,0 1 1,1-1-1,-1 1 0,2-1 1,-1 1-1,1-1 0,0 1 1,0-1-1,1 1 0,0-1 0,0 0 1,1 0-1,0 0 0,0 0 1,1 0-1,0-1 0,0 1 1,0-1-1,1 0 0,0-1 0,0 1 1,1-1-1,-1 0 0,1 0 1,0-1-1,1 1 0,-1-1 1,1-1-1,11 6 0,59 17-3962,-39-14 2534</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13.664"/>
    </inkml:context>
    <inkml:brush xml:id="br0">
      <inkml:brushProperty name="width" value="0.05" units="cm"/>
      <inkml:brushProperty name="height" value="0.05" units="cm"/>
      <inkml:brushProperty name="color" value="#AB008B"/>
    </inkml:brush>
  </inkml:definitions>
  <inkml:trace contextRef="#ctx0" brushRef="#br0">14 0 6577,'-3'0'3601,"-1"3"-48,-3 5 3128,14 16-5176,19 44-185,-13-43-528,-7 1-280,4-11-360,-1 0-48,-2-9-328,-1-1-480,-3-5-752,-1-10-1073,4-2 1529</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14.080"/>
    </inkml:context>
    <inkml:brush xml:id="br0">
      <inkml:brushProperty name="width" value="0.05" units="cm"/>
      <inkml:brushProperty name="height" value="0.05" units="cm"/>
      <inkml:brushProperty name="color" value="#AB008B"/>
    </inkml:brush>
  </inkml:definitions>
  <inkml:trace contextRef="#ctx0" brushRef="#br0">3 10 7642,'-3'-4'5449,"11"-1"-4217,-2 5-1472,10 1-352,-2 1-928,2 0 935</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14.500"/>
    </inkml:context>
    <inkml:brush xml:id="br0">
      <inkml:brushProperty name="width" value="0.05" units="cm"/>
      <inkml:brushProperty name="height" value="0.05" units="cm"/>
      <inkml:brushProperty name="color" value="#AB008B"/>
    </inkml:brush>
  </inkml:definitions>
  <inkml:trace contextRef="#ctx0" brushRef="#br0">1 517 9578,'95'41'3820,"-94"-40"-3597,1-1 0,-1 1 0,1-1 1,-1 1-1,1 0 0,-1-1 0,1 1 1,-1 0-1,0 0 0,1 0 0,-1 0 1,0 0-1,0 0 0,0 1 0,0-1 1,0 0-1,0 1 0,0-1 0,0 0 1,0 1-1,-1-1 0,1 1 0,-1-1 1,1 1-1,-1 0 0,1-1 0,-1 4 1,0-3 27,-1 1 1,0 0-1,0-1 1,0 1-1,-1-1 1,1 1-1,0-1 1,-1 0-1,0 0 0,-3 4 1,-4 6 318,7-12-213,0-7-245,0-10-105,2-3-1,7-36 0,-6 50-7,1 0 1,0 0 0,0 0-1,0 0 1,1 0-1,-1 0 1,2 1 0,-1-1-1,7-8 1,-9 12-1,1 1 1,-1-1-1,1 0 0,0 1 0,0 0 0,-1-1 1,1 1-1,0 0 0,0 0 0,0 0 1,0 0-1,0 0 0,0 0 0,0 1 1,1-1-1,-1 1 0,0-1 0,0 1 1,1 0-1,-1 0 0,0 0 0,0 0 1,1 0-1,-1 0 0,0 1 0,0-1 1,0 1-1,0 0 0,1-1 0,-1 1 0,2 2 1,7 3-11,0 1-1,-1 0 1,0 1 0,15 14 0,15 11 11,-37-31-51,1 0 1,0 0-1,-1 0 0,1 0 1,0 0-1,0-1 1,1 0-1,-1 0 0,0 0 1,0 0-1,1-1 0,-1 0 1,0 1-1,1-2 0,-1 1 1,0 0-1,0-1 1,1 0-1,6-2 0,-6 0-346,0 1-1,0-1 1,0 0-1,-1-1 0,1 1 1,-1-1-1,0 0 1,0 0-1,0 0 1,-1 0-1,1-1 1,-1 1-1,0-1 0,4-10 1,8-19-773</inkml:trace>
  <inkml:trace contextRef="#ctx0" brushRef="#br0" timeOffset="1">458 3 7586,'-7'-3'9542,"15"30"-5727,17 38-949,7 6-499,47 75 0,-26-50-3263,-51-93 440,2 4-208,-4-7 580,0 1 1,0-1 0,0 0-1,0 0 1,0 0-1,0 0 1,0 0 0,0 0-1,0 0 1,-1 1-1,1-1 1,0 0 0,-1 1-1085,1-1 1085,0 0-1,0 0 1,-1 0-1,1 0 1,0 0-1,0 0 1,0 0 0,0 0-1,0 0 1,0 0-1,0 0 1,-1 0 0,1 0-1,0 0 1,0 0-1,0 0 1,0 0 0,0-1-1,0 1 1,0 0-1,-1 0 1,1-1-918,-8-2-458</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14.905"/>
    </inkml:context>
    <inkml:brush xml:id="br0">
      <inkml:brushProperty name="width" value="0.05" units="cm"/>
      <inkml:brushProperty name="height" value="0.05" units="cm"/>
      <inkml:brushProperty name="color" value="#AB008B"/>
    </inkml:brush>
  </inkml:definitions>
  <inkml:trace contextRef="#ctx0" brushRef="#br0">2 89 11266,'-1'0'4681,"15"-5"-2664,6-2-313,11-6-424,2-1-351,-2 1-497,4 4-128,-8 1-608,-3 0-344,-5 5-1625,1-5 1417</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15.545"/>
    </inkml:context>
    <inkml:brush xml:id="br0">
      <inkml:brushProperty name="width" value="0.05" units="cm"/>
      <inkml:brushProperty name="height" value="0.05" units="cm"/>
      <inkml:brushProperty name="color" value="#AB008B"/>
    </inkml:brush>
  </inkml:definitions>
  <inkml:trace contextRef="#ctx0" brushRef="#br0">1 646 10058,'43'24'4245,"-42"-24"-4127,0 0 1,0 0-1,0 0 0,0 0 0,0 0 0,0 0 1,0 0-1,0 0 0,0-1 0,0 1 1,0-1-1,0 1 0,0 0 0,0-1 1,0 1-1,0-1 0,0 0 0,0 1 1,-1-1-1,1 0 0,0 0 0,0 1 1,-1-1-1,1 0 0,0 0 0,-1 0 0,1 0 1,-1 0-1,1 0 0,-1 0 0,0 0 1,1 0-1,-1-1 0,3-3 398,2-5 211,0 1 1,-1-1-1,0 0 1,4-18-1,-7 25-650,0-1-1,-1 1 1,1-1-1,-1 1 1,1-1-1,-1 1 1,0-1-1,-1 1 1,1-1 0,-1 1-1,1-1 1,-1 1-1,0 0 1,0-1-1,0 1 1,-1 0-1,1 0 1,-3-4-1,3 6-74,1 0-1,-1 0 1,0 0-1,0 1 1,1-1-1,-1 0 1,0 0-1,0 0 1,0 1-1,0-1 1,0 1-1,0-1 0,0 1 1,0-1-1,0 1 1,0-1-1,0 1 1,0 0-1,0-1 1,0 1-1,0 0 1,0 0-1,0 0 1,-1 0-1,1 0 0,0 0 1,0 0-1,0 1 1,0-1-1,0 0 1,0 1-1,0-1 1,0 0-1,0 1 1,0-1-1,0 1 1,0 0-1,-2 0 0,1 1-5,0 1 0,0-1 0,0 0 0,0 0 0,1 1 0,-1-1 0,1 1 0,-1-1 0,1 1 0,0 0 0,0 0 0,0-1 0,-1 7-1,2-2 9,-1 1 0,2-1-1,-1 1 1,1-1-1,0 0 1,0 1 0,1-1-1,0 0 1,1 0-1,-1 0 1,1 0 0,1 0-1,-1-1 1,7 8-1,-9-11 18,1 0-1,0 0 0,0-1 0,0 1 0,0-1 0,0 1 1,1-1-1,-1 0 0,1 0 0,0 0 0,-1 0 1,1-1-1,0 1 0,0-1 0,0 0 0,0 1 0,0-1 1,1-1-1,-1 1 0,0 0 0,0-1 0,1 0 0,-1 0 1,0 0-1,0 0 0,1 0 0,-1 0 0,0-1 1,0 0-1,1 0 0,-1 0 0,0 0 0,0 0 0,4-3 1,1-1 75,0-1 1,0 0 0,-1-1 0,0 0 0,0 0 0,-1-1 0,0 0 0,0 0 0,0 0 0,-1-1-1,6-15 1,-4 11 11,1-1 0,0 1 1,15-19-1,-22 31-91,0 0 0,-1 0 1,1 0-1,0 0 0,-1 0 0,1 0 1,0 0-1,0 1 0,0-1 1,0 0-1,0 0 0,0 1 1,0-1-1,0 0 0,0 1 0,0-1 1,1 1-1,-1 0 0,0-1 1,0 1-1,0 0 0,1 0 1,-1-1-1,0 1 0,0 0 0,1 0 1,-1 1-1,0-1 0,0 0 1,1 0-1,-1 1 0,0-1 1,0 0-1,0 1 0,0-1 1,0 1-1,1-1 0,-1 1 0,0 0 1,0 0-1,0-1 0,-1 1 1,1 0-1,0 0 0,0 0 1,0 0-1,0 0 0,-1 0 0,1 0 1,0 2-1,3 3 58,-1 1 1,0-1-1,-1 1 0,1 0 0,-1 0 0,-1 0 1,2 7-1,1 4-37,-4-18-36,1 0-1,-1 0 0,0 0 0,0 0 0,0 0 0,0 0 0,0 0 0,0 0 0,1 0 0,-1 0 0,0 0 0,0 0 0,0 1 0,0-1 0,0 0 0,1 0 0,-1 0 0,0 0 0,0 0 0,0-1 0,0 1 0,1 0 0,-1 0 0,0 0 0,0 0 0,0 0 0,0 0 0,0 0 0,0 0 0,1 0 0,-1 0 0,0 0 0,0 0 0,0 0 0,0-1 0,0 1 0,0 0 0,0 0 0,1 0 1,-1 0-1,0 0 0,0 0 0,0-1 0,0 1 0,0 0 0,0 0 0,0 0 0,0-1 0,13-33 55,-9 21-72,-1 5 22,5-18-56,17-33 0,-21 52 31,-1 0 1,1 0-1,0 1 1,1 0-1,-1-1 1,1 2-1,1-1 0,-1 1 1,1-1-1,9-5 1,-11 9 8,0 0 1,0 1-1,0 0 1,1 0 0,-1 0-1,1 0 1,-1 0-1,1 1 1,-1 0-1,1 0 1,-1 0 0,0 1-1,1-1 1,7 3-1,-8-2 21,-1 1 0,1-2-1,0 1 1,0 0-1,-1-1 1,1 0-1,0 0 1,0 0-1,0 0 1,-1-1-1,1 1 1,0-1-1,0 0 1,-1 0-1,1 0 1,-1-1 0,1 1-1,-1-1 1,1 0-1,-1 0 1,5-4-1,50-58 466,16-15 467,-74 79-938,0-1 0,0 1-1,1 0 1,-1-1 0,0 1-1,0 0 1,1-1 0,-1 1 0,0 0-1,1-1 1,-1 1 0,0 0-1,1 0 1,-1-1 0,0 1 0,1 0-1,-1 0 1,1 0 0,-1-1-1,0 1 1,1 0 0,-1 0-1,1 0 1,-1 0 0,1 0 0,-1 0-1,0 0 1,1 0 0,-1 0-1,1 0 1,-1 0 0,1 0 0,-1 0-1,0 0 1,1 1 0,-1-1-1,1 0 1,0 18 20,-13 24-35,-20 14 37,26-47-26,0 1 1,0-1-1,1 1 1,0 0-1,1 1 0,-5 17 1,9-28-3,-1 1 0,1-1 1,0 0-1,0 1 0,0-1 1,0 1-1,0-1 0,0 1 0,-1-1 1,1 0-1,0 1 0,0-1 0,0 1 1,1-1-1,-1 1 0,0-1 1,0 0-1,0 1 0,0-1 0,0 1 1,0-1-1,1 0 0,-1 1 1,0-1-1,0 0 0,0 1 0,1-1 1,-1 0-1,0 1 0,1-1 0,-1 0 1,0 1-1,1-1 0,-1 0 1,0 0-1,1 1 0,-1-1 0,0 0 1,1 0-1,0 0 0,19-6-8,19-20 29,-1-12 33,-2-1 0,-2-2 0,38-57 0,-63 85-12,-1 0 0,0 0 0,-1 0-1,-1-1 1,0 0 0,0 0-1,-1-1 1,-1 1 0,-1-1 0,2-17-1,-3 25-96,-1 11 13,2 22-7,-1 39 26,-1-56-17,-1 1 1,1 0-1,1-1 1,0 1-1,0-1 1,1 1-1,5 11 1,-7-19 3,-1 0-1,1 0 1,0 0 0,0-1 0,0 1 0,1 0-1,-1-1 1,0 1 0,1-1 0,-1 1 0,1-1 0,-1 1-1,1-1 1,-1 0 0,1 0 0,0 0 0,0 0 0,0 0-1,0 0 1,-1-1 0,1 1 0,0-1 0,0 1 0,0-1-1,0 0 1,0 1 0,0-1 0,1 0 0,-1-1 0,0 1-1,0 0 1,0 0 0,0-1 0,0 1 0,0-1 0,-1 0-1,1 0 1,0 1 0,0-1 0,3-2 0,7-5-717,0 1 0,0-1 0,-1-1 0,0 0 1,0-1-1,-1 0 0,-1-1 0,13-16 1,8-21-596</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15.949"/>
    </inkml:context>
    <inkml:brush xml:id="br0">
      <inkml:brushProperty name="width" value="0.05" units="cm"/>
      <inkml:brushProperty name="height" value="0.05" units="cm"/>
      <inkml:brushProperty name="color" value="#AB008B"/>
    </inkml:brush>
  </inkml:definitions>
  <inkml:trace contextRef="#ctx0" brushRef="#br0">0 28 15875,'32'0'7754,"-9"1"-3377,-13 5-1952,-10-1-873,-8-5-1128,-3-9-424,5-4-1024,4-4 688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51.022"/>
    </inkml:context>
    <inkml:brush xml:id="br0">
      <inkml:brushProperty name="width" value="0.05" units="cm"/>
      <inkml:brushProperty name="height" value="0.05" units="cm"/>
      <inkml:brushProperty name="color" value="#FF0066"/>
    </inkml:brush>
  </inkml:definitions>
  <inkml:trace contextRef="#ctx0" brushRef="#br0">30 223 5361,'-23'-13'3175,"23"13"-3110,0-1 0,-1 1 0,1 0 0,0 0 0,-1 0 0,1-1 0,-1 1 0,1 0 0,0 0 0,-1-1 0,1 1 0,0 0 0,0-1 0,-1 1 0,1 0 0,0-1 0,0 1 0,-1 0 0,1-1 0,0 1 0,0-1 1,0 1-1,0 0 0,0-1 0,0 1 0,0-1 0,0 1 0,-1-1 0,1 1 0,1 0 0,-1-1 0,0 1 0,0-1 0,0 1 0,0-1 0,0 1 0,0 0 0,0-1 0,1 1 0,-1-1 0,0 1 0,0 0 0,0-1 0,1 1 0,-1 0 0,0-1 0,1 1 0,1-1 102,1-1-1,-1 1 0,1 1 1,0-1-1,-1 0 0,1 0 1,0 1-1,-1 0 1,1 0-1,0-1 0,-1 1 1,6 1-1,10-1 180,7-1-86,208-14 2906,575-69 795,2 3-1325,-794 79-2639,-11 1-28,-1 0 0,0 1 0,1-1 1,0 1-1,-1 0 0,1 0 1,-1 1-1,1-1 0,5 2 0,-27 8-2964,-4 0 1748</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25.514"/>
    </inkml:context>
    <inkml:brush xml:id="br0">
      <inkml:brushProperty name="width" value="0.05" units="cm"/>
      <inkml:brushProperty name="height" value="0.05" units="cm"/>
      <inkml:brushProperty name="color" value="#FF0066"/>
    </inkml:brush>
  </inkml:definitions>
  <inkml:trace contextRef="#ctx0" brushRef="#br0">57 439 6561,'-5'0'320,"-33"-2"1168,26 0-419,12 2-1037,0 0 1,0 0-1,0 0 1,0-1-1,-1 1 1,1 0-1,0 0 1,0 0-1,0 0 0,0 0 1,0 0-1,0 0 1,0 0-1,0 0 1,0 0-1,0-1 1,0 1-1,0 0 1,0 0-1,0 0 1,0 0-1,0 0 1,0 0-1,0 0 0,0 0 1,0-1-1,0 1 1,0 0-1,0 0 1,0 0-1,0 0 1,0 0-1,0 0 1,0 0-1,0 0 1,0-1-1,0 1 1,0 0-1,0 0 1,0 0-1,0 0 0,0 0 1,0 0-1,0 0 1,1 0-1,-1 0 1,0 0-1,0 0 1,0-1-1,0 1 1,0 0-1,0 0 1,0 0-1,0 0 1,1 0-1,-1 0 1,0 0-1,0 0 0,0 0 1,0 0-1,0 0 1,0 0-1,0 0 1,8-4 307,-1 0 0,-1-1 0,1 0 0,-1-1 0,0 1 0,0-1 1,0 0-1,-1 0 0,0-1 0,-1 0 0,7-10 0,-7 8-266,0 0-1,-1 1 1,0-1 0,0 0-1,-1-1 1,0 1 0,0 0-1,-1-1 1,-1 1 0,1-1-1,-1 1 1,-1-1 0,0 1-1,0 0 1,-5-15 0,-1-2 347,-2 2 1,-1-1 0,-18-33 0,19 48 561,5 17 435,3-4-1247,1-1-1,0 1 0,1 0 0,-1-1 0,0 1 0,1 0 1,-1-1-1,1 1 0,2 3 0,13 19 326,1 0 0,1-2 0,2 0 0,0-1 0,40 34-1,-20-19-313,-38-36-181,-1 1 0,1 0 0,0 0 0,0-1-1,0 1 1,0-1 0,0 1 0,0-1 0,0 0 0,0 0 0,1 0 0,-1 0 0,0 0 0,1 0 0,-1-1 0,5 1-1,-6-1-3,0-1 0,1 0 0,-1 0 0,0 1 0,0-1 0,1 0 0,-1 0 0,0 0-1,0 0 1,0 0 0,0 0 0,-1 0 0,1-1 0,0 1 0,0 0 0,-1 0 0,1-1-1,-1 1 1,1 0 0,-1-1 0,1 1 0,-1-1 0,0 1 0,0-1 0,1 1 0,-1 0-1,0-1 1,-1-1 0,2-9-81,-1 1 0,-1 0 1,-3-22-1,2 25 12,1 1 0,0-1 0,0 1 0,1-1 0,0 1 0,0-1 0,0 0 0,1 1 0,1-1 0,2-8 0,-2 22 51,1 0-1,-1 0 1,2 0-1,-1 0 1,1 0-1,6 8 1,-4-7 39,0 0 0,0 0 0,1-1 0,0 0 0,0 0 1,10 7-1,-16-12-15,0 0 1,1-1 0,-1 1-1,1 0 1,-1-1 0,0 1-1,1 0 1,-1-1-1,1 0 1,0 1 0,-1-1-1,1 0 1,-1 0 0,1 0-1,-1 0 1,1 0-1,0 0 1,-1 0 0,1 0-1,-1-1 1,1 1 0,-1-1-1,1 1 1,-1-1-1,1 0 1,-1 1 0,0-1-1,1 0 1,-1 0 0,0 0-1,0 0 1,1 0-1,-1 0 1,0 0 0,0-1-1,0 1 1,0 0 0,-1 0-1,1-1 1,0 1-1,0-1 1,-1 1 0,1-2-1,4-10 24,-1 0 0,0 0-1,-1 0 1,-1 0 0,0 0-1,0-1 1,-2 1 0,0-21-1,0 33-28,1 1-1,-1 0 1,1-1-1,-1 1 1,1 0-1,0 0 0,-1 0 1,1-1-1,-1 1 1,1 0-1,0 0 1,-1 0-1,1 0 0,-1 0 1,1 0-1,0 0 1,-1 0-1,1 0 1,-1 1-1,1-1 1,0 0-1,-1 0 0,1 0 1,-1 1-1,1-1 1,31 11 15,6 2-12,-37-13 0,0 0-1,0 0 0,0 0 0,0-1 1,0 1-1,0 0 0,1-1 1,-1 1-1,0-1 0,0 1 1,0-1-1,0 1 0,0-1 0,-1 1 1,1-1-1,0 0 0,0 0 1,0 0-1,0 1 0,-1-1 1,1 0-1,0 0 0,-1 0 0,1 0 1,-1 0-1,1 0 0,-1 0 1,0 0-1,1 0 0,-1-1 0,0 1 1,0 0-1,0 0 0,1-1 1,-1-1 2,1 1 1,-1-1 0,0 1 0,0 0-1,0-1 1,0 1 0,0-1 0,0 1-1,-1-1 1,1 1 0,-1 0 0,1-1-1,-1 1 1,-1-3 0,-1 3-100,0-1 0,1 1 0,-1 0 0,0 0 0,0 0 0,0 1 0,-1-1 0,1 1 0,0-1 0,-1 1 0,1 0 0,0 1 0,-1-1 0,1 0 0,-1 1 0,0 0 0,1 0 0,-1 0 0,1 0 0,-1 1 0,1-1 0,-1 1 0,1 0-1,0 0 1,-1 0 0,1 0 0,0 1 0,0-1 0,-1 1 0,1 0 0,-4 4 0,3 0-2216,11-11-3160,-3 3 4532</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29.414"/>
    </inkml:context>
    <inkml:brush xml:id="br0">
      <inkml:brushProperty name="width" value="0.05" units="cm"/>
      <inkml:brushProperty name="height" value="0.05" units="cm"/>
      <inkml:brushProperty name="color" value="#AB008B"/>
    </inkml:brush>
  </inkml:definitions>
  <inkml:trace contextRef="#ctx0" brushRef="#br0">3 13 6841,'-3'-9'14075,"12"5"-11073,-8 4-3004,0 0 1,0 1 0,1-1 0,-1 0-1,0 0 1,0 1 0,0-1 0,0 0-1,0 1 1,0-1 0,0 1 0,0 0-1,0-1 1,0 1 0,0 0 0,0-1-1,-1 1 1,1 0 0,0 0 0,0 0-1,-1 0 1,1 0 0,-1 0 0,1 0-1,0 1 1,4 11 167,0-1 0,1 0 0,11 16 0,-11-19-94,-1 0-1,0 0 0,0 1 0,-1 0 1,0 0-1,3 16 0,0-3 74,1-1 0,13 27 0,9 25-737,-30-74 558,2 9-1461</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29.803"/>
    </inkml:context>
    <inkml:brush xml:id="br0">
      <inkml:brushProperty name="width" value="0.05" units="cm"/>
      <inkml:brushProperty name="height" value="0.05" units="cm"/>
      <inkml:brushProperty name="color" value="#AB008B"/>
    </inkml:brush>
  </inkml:definitions>
  <inkml:trace contextRef="#ctx0" brushRef="#br0">12 321 8418,'-11'4'10967,"22"-10"-7717,10-5-3494,357-228 5230,-264 170-6037,-110 74-2076,1 10 2953,-4-13 297,3 12-194</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30.224"/>
    </inkml:context>
    <inkml:brush xml:id="br0">
      <inkml:brushProperty name="width" value="0.05" units="cm"/>
      <inkml:brushProperty name="height" value="0.05" units="cm"/>
      <inkml:brushProperty name="color" value="#AB008B"/>
    </inkml:brush>
  </inkml:definitions>
  <inkml:trace contextRef="#ctx0" brushRef="#br0">105 0 7618,'-1'2'9272,"-7"10"-8002,-27 38 420,28-42-1472,0 1-1,1 0 1,0 1 0,0 0-1,1 0 1,0 0 0,-3 12-1,5-15-80,1 0 0,1-1-1,-1 1 1,1 0 0,0 0-1,1 1 1,0-1 0,0 0-1,2 11 1,-2-16-112,1 1 0,0-1 1,0 0-1,0 0 0,1 1 0,-1-1 1,0 0-1,1 0 0,0 0 1,-1 0-1,1-1 0,0 1 0,0 0 1,0-1-1,0 1 0,0-1 0,0 0 1,0 1-1,1-1 0,-1 0 0,0 0 1,1-1-1,-1 1 0,1 0 0,-1-1 1,1 0-1,-1 1 0,1-1 0,4 0 1,2-1-21,1 1 1,0-1-1,-1-1 0,1 0 1,-1 0-1,0-1 1,1 0-1,11-6 0,8-5-1990,32-20 0,-36 17 939</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30.593"/>
    </inkml:context>
    <inkml:brush xml:id="br0">
      <inkml:brushProperty name="width" value="0.05" units="cm"/>
      <inkml:brushProperty name="height" value="0.05" units="cm"/>
      <inkml:brushProperty name="color" value="#AB008B"/>
    </inkml:brush>
  </inkml:definitions>
  <inkml:trace contextRef="#ctx0" brushRef="#br0">1 1 7298,'19'3'12792,"-8"16"-8804,-5-6-4384,1 2 627,-1 0-1,0 0 1,-2 1-1,1 0 0,-2 0 1,0 0-1,1 22 0,-4-23-148,-1-10-100,1 0 0,0 0 0,0 0 0,0 0 0,0 0 0,1 0 0,0 0-1,0 0 1,0 0 0,3 6 0,1-10-2156,-7-12-5161</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31.029"/>
    </inkml:context>
    <inkml:brush xml:id="br0">
      <inkml:brushProperty name="width" value="0.05" units="cm"/>
      <inkml:brushProperty name="height" value="0.05" units="cm"/>
      <inkml:brushProperty name="color" value="#AB008B"/>
    </inkml:brush>
  </inkml:definitions>
  <inkml:trace contextRef="#ctx0" brushRef="#br0">4 235 9138,'-1'-6'6678,"1"6"-6552,-1 0 0,1 0 1,0 0-1,0 0 0,0 0 0,0 0 0,0 0 0,-1 0 756,0 0-756,17-13 2915,23-11-1422,96-45 2204,4 9-3411,-126 54-1569,-1 0 0,20-12 0,9-6-4384,-18 16 4253</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31.435"/>
    </inkml:context>
    <inkml:brush xml:id="br0">
      <inkml:brushProperty name="width" value="0.05" units="cm"/>
      <inkml:brushProperty name="height" value="0.05" units="cm"/>
      <inkml:brushProperty name="color" value="#AB008B"/>
    </inkml:brush>
  </inkml:definitions>
  <inkml:trace contextRef="#ctx0" brushRef="#br0">0 14 7954,'4'-14'14154,"4"16"-10242,-5 1-3905,-1 0 0,0 0 1,1-1-1,-1 2 0,0-1 0,0 0 0,1 4 1,3 9 133,-1 1 1,-1 0 0,0 1 0,2 27 0,-5-36-76,0-1 1,1 0-1,-1 1 1,2-1-1,-1 0 0,1 0 1,0 0-1,6 10 0,-7-16 6,0 1 0,0-1-1,0 1 1,0-1 0,0 0-1,0 0 1,1 0 0,-1 0-1,1-1 1,-1 1 0,1-1-1,0 1 1,-1-1 0,1 0 0,0 0-1,0 0 1,0 0 0,0-1-1,0 1 1,0-1 0,0 0-1,0 0 1,0 0 0,0 0-1,0 0 1,4-2 0,6 0 142,-1-1 0,0-1 0,1 0 0,-1-1 0,-1 0 0,19-11 0,64-49 174,-18 11-1452,-14 14-4945,-53 36 5761</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31.808"/>
    </inkml:context>
    <inkml:brush xml:id="br0">
      <inkml:brushProperty name="width" value="0.05" units="cm"/>
      <inkml:brushProperty name="height" value="0.05" units="cm"/>
      <inkml:brushProperty name="color" value="#AB008B"/>
    </inkml:brush>
  </inkml:definitions>
  <inkml:trace contextRef="#ctx0" brushRef="#br0">0 0 13011,'6'4'9578,"-4"-1"-8570,0 0-536,20 8-400</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47.710"/>
    </inkml:context>
    <inkml:brush xml:id="br0">
      <inkml:brushProperty name="width" value="0.05" units="cm"/>
      <inkml:brushProperty name="height" value="0.05" units="cm"/>
      <inkml:brushProperty name="color" value="#AB008B"/>
    </inkml:brush>
  </inkml:definitions>
  <inkml:trace contextRef="#ctx0" brushRef="#br0">95 301 8722,'-95'41'6793,"102"-43"-4720,8-7-305,6-7-176,14-6-135,4-5-49,14-7-312,0 3-191,3-1-361,4-1-160,-13 9-208,-3 2-104,-6 3-496,-8 3-441,1 1-1679,2-4-681,-11-2 1905</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48.559"/>
    </inkml:context>
    <inkml:brush xml:id="br0">
      <inkml:brushProperty name="width" value="0.05" units="cm"/>
      <inkml:brushProperty name="height" value="0.05" units="cm"/>
      <inkml:brushProperty name="color" value="#AB008B"/>
    </inkml:brush>
  </inkml:definitions>
  <inkml:trace contextRef="#ctx0" brushRef="#br0">48 15 9426,'-40'-14'3954,"40"14"-3822,-1 0 0,1 1 0,-1-1 0,1 0 0,-1 1 0,1-1 0,-1 0 0,1 1 0,0-1 0,-1 0-1,1 1 1,0-1 0,-1 1 0,1-1 0,0 1 0,-1-1 0,1 1 0,0-1 0,0 1 0,0 0 0,0-1 0,-1 1 0,1-1 0,0 1 0,0-1-1,0 1 1,0 0 0,0-1 0,0 1 0,0-1 0,1 1 0,-1-1 0,0 1 0,0 0 0,1 0 0,2 26 1451,-2-25-1290,21 98 3574,-8-57-3027,25 57-1,-37-94-898,1 0-1,0-1 0,0 1 1,0-1-1,1 0 0,0 0 1,0 0-1,0-1 1,6 6-1,-24-42-7440,4 14 6215</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48.944"/>
    </inkml:context>
    <inkml:brush xml:id="br0">
      <inkml:brushProperty name="width" value="0.05" units="cm"/>
      <inkml:brushProperty name="height" value="0.05" units="cm"/>
      <inkml:brushProperty name="color" value="#AB008B"/>
    </inkml:brush>
  </inkml:definitions>
  <inkml:trace contextRef="#ctx0" brushRef="#br0">12 249 10778,'-12'-4'6655,"16"-5"-3240,24-14-1131,-21 17-1440,31-22 801,0 2-1,47-23 1,91-32-2456,-140 69-3376,-16 6-2863,-13 2 4359</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26.217"/>
    </inkml:context>
    <inkml:brush xml:id="br0">
      <inkml:brushProperty name="width" value="0.05" units="cm"/>
      <inkml:brushProperty name="height" value="0.05" units="cm"/>
      <inkml:brushProperty name="color" value="#FF0066"/>
    </inkml:brush>
  </inkml:definitions>
  <inkml:trace contextRef="#ctx0" brushRef="#br0">1 107 6105,'69'-51'2797,"-54"37"-1276,-13 7 1505,-2 7-2780,-1-1 1,1 1-1,0 0 1,-1 0 0,1 0-1,0 0 1,-1 0-1,1 0 1,-1 0 0,1 0-1,0 0 1,-1 0 0,1 0-1,0 0 1,-1 0-1,1 0 1,-1 0 0,1 0-1,0 0 1,-1 0-1,1 1 1,0-1 0,-1 0-1,1 0 1,0 0 0,-1 1-1,1-1 1,-1 1-1,-7 11 95,0 1 0,1 0 0,-10 23-1,17-35-337,0 0 0,-1 0-1,1 0 1,0 0-1,0 0 1,0 0 0,0 0-1,0-1 1,0 1-1,0 0 1,0 0 0,0 0-1,0 0 1,0 0 0,1 0-1,-1 0 1,0 0-1,1 0 1,-1 0 0,0 0-1,1 0 1,-1-1-1,1 1 1,0 0 0,-1 0-1,1-1 1,0 1 0,-1 0-1,1-1 1,0 1-1,0-1 1,0 1 0,1 0-1,31 11-42,-24-10 69,4 4 114,0 1 1,0 0-1,0 1 1,-1 0-1,0 1 1,20 20 0,9 5 666,-34-29-710,-1 0 0,-1 1 0,1 0 0,-1 0 0,0 0 0,0 0 0,-1 1 0,1-1 0,-1 1 0,-1 1 1,0-1-1,4 12 0,-6-16-100,0 1 0,0 0 1,-1-1-1,1 1 0,-1-1 1,0 1-1,0 0 0,-1-1 1,1 1-1,-1-1 0,1 1 1,-1-1-1,0 1 0,-1-1 1,1 1-1,0-1 0,-1 0 1,0 0-1,0 0 0,0 0 1,0 0-1,0 0 0,-1 0 1,1-1-1,-1 1 0,0-1 1,1 0-1,-1 1 0,-7 2 1,5-2-43,0-1 1,0 1 0,0-1-1,0 0 1,0-1 0,-1 1-1,1-1 1,-1 0 0,1 0 0,-1-1-1,1 0 1,-1 0 0,0 0-1,-5-1 1,9 0 16,-1 1 0,0-1-1,1 0 1,-1 0 0,1 0 0,0 0 0,-1 0-1,1 0 1,0-1 0,0 1 0,0-1 0,0 0 0,0 1-1,0-1 1,0 0 0,1 0 0,-1 0 0,1-1-1,-1 1 1,1 0 0,0 0 0,0-1 0,0 1 0,0-1-1,0 1 1,0-1 0,1 1 0,-1-1 0,1 0-1,0 1 1,0-4 0,1-13-6,1 0 0,0 0 0,2 0 0,0 1 0,8-22 0,4-17 50,-10 34-1,6-33 55,-12 54-71,1-1 0,-1 1 1,0-1-1,0 1 0,0-1 1,-1 1-1,1-1 0,-1 1 1,1-1-1,-1 1 0,0-1 1,0 1-1,0 0 0,0-1 1,0 1-1,-1 0 0,1 0 1,-3-3-1,2 4 3,1 0 123,12 18 182,26-5 31,11 14-102,-46-26-198,0 1 0,1 0 0,-1-1 0,0 1-1,1-1 1,-1 0 0,1 0 0,-1 0 0,0 0 0,1 0 0,-1-1 0,1 1 0,-1-1 0,0 1-1,1-1 1,-1 0 0,0 0 0,0 0 0,0 0 0,1-1 0,1-1 0,6-2 227,0 0-44,93-48 3386,-36 6-4706,-39 23 544</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49.375"/>
    </inkml:context>
    <inkml:brush xml:id="br0">
      <inkml:brushProperty name="width" value="0.05" units="cm"/>
      <inkml:brushProperty name="height" value="0.05" units="cm"/>
      <inkml:brushProperty name="color" value="#AB008B"/>
    </inkml:brush>
  </inkml:definitions>
  <inkml:trace contextRef="#ctx0" brushRef="#br0">125 1 11642,'-17'18'5081,"-28"36"0,36-41-4479,1 0-1,0 1 1,0 0-1,1 0 1,1 1-1,-9 30 1,15-40-522,-1 1 0,1 0 0,0 0 1,0 0-1,1-1 0,-1 1 0,1 0 0,0 0 1,1-1-1,0 1 0,0-1 0,0 1 0,0-1 1,1 0-1,0 0 0,0 0 0,0 0 0,1 0 0,0-1 1,-1 0-1,2 1 0,-1-1 0,0-1 0,1 1 1,0-1-1,0 0 0,0 0 0,0 0 0,0 0 1,6 1-1,-4-1-101,-1-1 0,0 0-1,0 0 1,1-1 0,-1 0 0,1 0 0,-1 0 0,1-1 0,-1 0 0,1 0 0,-1-1 0,7-1-1,-8 1-104,-1 0 0,1-1 0,-1 1 0,0-1 0,0 0 0,0 0-1,0-1 1,0 1 0,0-1 0,0 0 0,-1 0 0,0 0-1,1 0 1,-1-1 0,0 1 0,-1-1 0,1 0 0,2-4 0,20-54-4944,-10 23 3562</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49.758"/>
    </inkml:context>
    <inkml:brush xml:id="br0">
      <inkml:brushProperty name="width" value="0.05" units="cm"/>
      <inkml:brushProperty name="height" value="0.05" units="cm"/>
      <inkml:brushProperty name="color" value="#AB008B"/>
    </inkml:brush>
  </inkml:definitions>
  <inkml:trace contextRef="#ctx0" brushRef="#br0">6 192 8282,'-2'6'1147,"1"1"-1,0 0 1,0 0 0,1 0 0,0 0 0,0 0 0,2 12-1,0-9-380,0-1 0,0 0-1,1-1 1,1 1 0,4 9-1,6 5 171,1-1 0,0 0-1,20 20 1,-27-32-470,-22-69-181,-25-104-388,33 134 58,2 0 0,1 0 0,2-1-1,2-30 1,-1 58 59,0 0-1,0 1 1,0-1-1,0 0 1,1 0 0,-1 1-1,1-1 1,-1 0-1,1 1 1,0-1 0,-1 1-1,1-1 1,0 1-1,0-1 1,0 1-1,0 0 1,1-1 0,-1 1-1,0 0 1,0 0-1,1 0 1,-1 0 0,1 0-1,-1 0 1,1 0-1,-1 0 1,1 1 0,-1-1-1,1 1 1,0-1-1,-1 1 1,1-1 0,0 1-1,-1 0 1,1 0-1,0 0 1,0 0 0,-1 0-1,1 0 1,0 1-1,0-1 1,2 1 0,1 1 107,-1-1 0,1 0 0,-1 1 0,0 0 0,1 0 0,-1 0 1,0 1-1,0-1 0,-1 1 0,1 0 0,-1 0 0,1 0 0,-1 1 1,6 7-1,-7-7-45,0 0 1,-1 1-1,1-1 1,-1 0-1,0 1 1,0 0-1,0-1 1,-1 1-1,1-1 0,-1 1 1,0 0-1,-1-1 1,0 9-1,-4 6 57,1 0-1,-9 19 0,-2 9 128,12-34-173,0 0 0,0 0 0,2 1 0,0-1 1,0 0-1,2 17 0,-1-27-76,1-1 0,-1 1 0,0 0 0,1-1 0,0 1 0,0-1 1,-1 1-1,2-1 0,-1 1 0,0-1 0,0 0 0,1 1 0,-1-1 0,1 0 0,0 0 1,0 0-1,-1 0 0,1 0 0,0-1 0,1 1 0,-1 0 0,0-1 0,0 0 0,1 1 1,-1-1-1,1 0 0,-1 0 0,1-1 0,-1 1 0,1 0 0,0-1 0,-1 0 1,1 1-1,0-1 0,-1 0 0,1 0 0,4-1 0,11-3-572,-1 0 0,1-1 1,-1 0-1,0-1 0,0-2 0,30-17 0,-28 15-778,25-12-391</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50.187"/>
    </inkml:context>
    <inkml:brush xml:id="br0">
      <inkml:brushProperty name="width" value="0.05" units="cm"/>
      <inkml:brushProperty name="height" value="0.05" units="cm"/>
      <inkml:brushProperty name="color" value="#AB008B"/>
    </inkml:brush>
  </inkml:definitions>
  <inkml:trace contextRef="#ctx0" brushRef="#br0">0 128 10546,'1'3'505,"-1"0"0,1 0 0,-1 0 0,1 0 0,0 0 0,0 0 0,0-1 0,1 1-1,-1 0 1,1-1 0,-1 1 0,1-1 0,4 5 0,-2-3-117,1 0 0,-1-1 1,1 1-1,0-1 0,0 0 0,9 4 1,4 0 81,1-1 0,-1 0 0,26 3 0,10 0 396,1-3-1,106-2 1,115-24 823,-224 16-1360,904-95 4772,-93 8-4263,-342 60-838,-476 31 0,-1 2 0,54 10 0,-83-10 0,1 2 0,-1 0 0,0 1 0,0 0 0,0 1 0,-1 1 0,0 0 0,0 1 0,15 12 0,-23-15 14,-1-1 0,1 2 0,-1-1 0,-1 1 0,1 0 0,6 10 0,-10-14-69,0 0-1,0 0 1,0 1 0,0-1-1,0 0 1,0 1-1,0-1 1,-1 1-1,1-1 1,-1 0-1,0 1 1,0-1 0,0 1-1,0-1 1,0 1-1,0-1 1,-1 1-1,1-1 1,-1 1-1,0-1 1,-1 4-1,-8 3-5551</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53.134"/>
    </inkml:context>
    <inkml:brush xml:id="br0">
      <inkml:brushProperty name="width" value="0.05" units="cm"/>
      <inkml:brushProperty name="height" value="0.05" units="cm"/>
      <inkml:brushProperty name="color" value="#AB008B"/>
    </inkml:brush>
  </inkml:definitions>
  <inkml:trace contextRef="#ctx0" brushRef="#br0">5 0 6305,'-3'0'2057,"3"2"-2441,-2 1-1073</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54.060"/>
    </inkml:context>
    <inkml:brush xml:id="br0">
      <inkml:brushProperty name="width" value="0.05" units="cm"/>
      <inkml:brushProperty name="height" value="0.05" units="cm"/>
      <inkml:brushProperty name="color" value="#AB008B"/>
    </inkml:brush>
  </inkml:definitions>
  <inkml:trace contextRef="#ctx0" brushRef="#br0">17 0 8786,'-15'20'1825,"14"-11"-81,3-8-1527,-1-1 1,1 1-1,0-1 1,0 0 0,0 0-1,0 0 1,0 0-1,0 0 1,-1 0-1,1 0 1,0-1-1,3 0 1,39-4 979,51 9 915,174 29 0,-163-17-1429,491 77 3434,-454-74-2757,234-2 1,-327-13-1344,15 0-414,-24-9-3434,-32 2 2522</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54.679"/>
    </inkml:context>
    <inkml:brush xml:id="br0">
      <inkml:brushProperty name="width" value="0.05" units="cm"/>
      <inkml:brushProperty name="height" value="0.05" units="cm"/>
      <inkml:brushProperty name="color" value="#AB008B"/>
    </inkml:brush>
  </inkml:definitions>
  <inkml:trace contextRef="#ctx0" brushRef="#br0">10 15 7570,'-9'-14'9383,"10"27"-4653,11 31-3041,30 72 0,3 7-655,-33-87-981,-8-25-136,0-1-1,0 2 0,-1-1 0,0 0 1,-1 1-1,-1-1 0,0 1 0,0 15 1,-1-27 8,0 1 0,0-1 0,-1 0 0,1 1 0,0-1 1,0 0-1,0 0 0,-1 1 0,1-1 0,0 0 0,0 1 0,-1-1 1,1 0-1,0 0 0,0 0 0,-1 1 0,1-1 0,0 0 0,-1 0 1,1 0-1,0 0 0,-1 0 0,1 1 0,-1-1 0,1 0 0,0 0 1,-1 0-1,1 0 0,0 0 0,-1 0 0,1 0 0,0 0 0,-1-1 1,1 1-1,0 0 0,-1 0 0,1 0 0,-1 0 0,1 0 0,0 0 1,0-1-1,-1 1 0,1 0 0,0 0 0,-1-1 0,1 1 0,0 0 1,0 0-1,-1-1 0,1 1 0,0 0 0,0-1 0,0 1 0,-1-1 1,-16-16-3363,8-5 1342,4-6 784</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55.026"/>
    </inkml:context>
    <inkml:brush xml:id="br0">
      <inkml:brushProperty name="width" value="0.05" units="cm"/>
      <inkml:brushProperty name="height" value="0.05" units="cm"/>
      <inkml:brushProperty name="color" value="#AB008B"/>
    </inkml:brush>
  </inkml:definitions>
  <inkml:trace contextRef="#ctx0" brushRef="#br0">4 135 7642,'-1'-2'534,"0"0"-1,1-1 1,-1 1 0,1-1 0,0 0 0,0 1 0,0-1 0,0 1 0,0-1 0,0 1 0,1-1 0,-1 1 0,1-1 0,2-4-1,-1 3-165,1 0 0,0 0-1,0 1 1,0-1-1,0 1 1,1 0-1,6-5 1,0 0 16,1 1 0,1 0 0,-1 1 1,1 0-1,0 1 0,0 1 0,20-6 0,-27 9-313,0-1 0,0 1-1,0 0 1,1 1-1,-1-1 1,0 1-1,0 0 1,1 0-1,-1 0 1,0 1-1,0 0 1,0 0-1,1 0 1,-1 1-1,0-1 1,-1 1-1,1 1 1,0-1-1,0 1 1,-1-1-1,7 6 1,-9-5-61,0 0 0,0 0-1,-1 1 1,1-1 0,-1 0 0,0 1 0,1-1 0,-1 1 0,-1-1 0,1 1 0,-1-1 0,1 1 0,-1 0 0,0-1 0,0 1 0,0-1 0,-1 1 0,0 0 0,1-1 0,-1 1 0,-3 6 0,-1 6 4,-2-1 1,1 1-1,-12 17 1,9-17 15,-1-1-1,-17 21 0,25-32-165,-1-1-1,0-1 0,1 1 0,-1 0 0,0 0 0,0-1 0,0 0 0,0 0 0,-1 0 1,1 0-1,-1 0 0,1 0 0,-1-1 0,0 0 0,1 0 0,-1 0 0,0 0 0,-5 0 0,8-1-41,0 0 0,0 0 0,0 0-1,0 0 1,0-1 0,0 1-1,1 0 1,-1 0 0,0-1-1,0 1 1,0-1 0,0 1-1,0-1 1,1 1 0,-1-1-1,0 1 1,0-1 0,1 0-1,-1 1 1,0-1 0,1 0 0,-1 1-1,0-2 1,5-12-1072</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55.685"/>
    </inkml:context>
    <inkml:brush xml:id="br0">
      <inkml:brushProperty name="width" value="0.05" units="cm"/>
      <inkml:brushProperty name="height" value="0.05" units="cm"/>
      <inkml:brushProperty name="color" value="#AB008B"/>
    </inkml:brush>
  </inkml:definitions>
  <inkml:trace contextRef="#ctx0" brushRef="#br0">1 248 9914,'109'25'3946,"-106"-25"-3788,-1 1-1,1-1 1,0 0 0,-1 0-1,1 0 1,0 0-1,-1 0 1,1-1-1,-1 1 1,1-1 0,-1 0-1,1 0 1,-1 0-1,1 0 1,-1 0-1,0 0 1,1 0 0,-1-1-1,0 1 1,0-1-1,0 0 1,0 0-1,3-4 1,2-1 441,0 1-131,51-54 2405,-53 55-2701,0-1 0,0 0-1,-1 0 1,0-1 0,0 1 0,-1-1 0,0 0 0,4-12 0,-7 18-169,1 0 0,-1 1 0,0-1 0,1 0 1,-1 0-1,0 1 0,0-1 0,0 0 0,1 0 0,-1 1 0,0-1 0,0 0 1,0 0-1,0 0 0,0 1 0,-1-1 0,1 0 0,0 0 0,0 1 0,0-1 1,-1 0-1,1 0 0,0 1 0,-1-1 0,1 0 0,-1 1 0,1-1 0,-1 0 1,1 1-1,-1-1 0,1 1 0,-1-1 0,0 1 0,1-1 0,-1 1 0,1-1 0,-1 1 1,0 0-1,0-1 0,1 1 0,-1 0 0,0 0 0,0-1 0,1 1 0,-1 0 1,0 0-1,0 0 0,0 0 0,1 0 0,-1 0 0,-1 0 0,-2 1-7,0 0 0,0 0 0,0 0-1,0 1 1,1-1 0,-1 1 0,0 0-1,1 0 1,-5 3 0,1 1 3,0 1-1,0 0 1,1 1-1,0-1 1,0 1 0,1 0-1,0 1 1,-7 15 0,10-19 0,0 0 1,-1 0 0,2 1 0,-1-1 0,1 1 0,0-1 0,0 1 0,0 0-1,1 0 1,0-1 0,0 1 0,0 0 0,1 0 0,0-1 0,0 1-1,2 5 1,-2-9 3,0 1 0,1-1-1,0 0 1,-1 0 0,1 1 0,0-1-1,0-1 1,0 1 0,0 0-1,0 0 1,1-1 0,-1 1-1,1-1 1,-1 0 0,1 0 0,-1 0-1,1 0 1,-1 0 0,1 0-1,0-1 1,-1 1 0,1-1-1,0 0 1,0 0 0,0 0 0,-1 0-1,5-1 1,3 0 10,-1-1 1,0 1-1,0-2 1,0 1-1,0-1 0,14-7 1,-6 0 5,-2-1 1,1 0 0,-2-1-1,1-1 1,-1 0 0,-1-1-1,-1 0 1,0-1-1,-1 0 1,13-23 0,-24 38-11,0-1-1,0 1 1,1-1 0,-1 1 0,0 0 0,1-1-1,-1 1 1,1-1 0,-1 1 0,0 0 0,1 0 0,-1-1-1,1 1 1,-1 0 0,1 0 0,-1-1 0,1 1-1,-1 0 1,1 0 0,-1 0 0,1 0 0,-1 0-1,1 0 1,-1 0 0,1 0 0,-1 0 0,1 0 0,-1 0-1,1 0 1,-1 0 0,1 0 0,-1 1 0,1-1-1,-1 0 1,1 0 0,-1 1 0,1-1 0,-1 0 0,0 0-1,1 1 1,-1-1 0,1 0 0,-1 1 0,0-1-1,1 1 1,-1-1 0,0 0 0,0 1 0,1-1 0,-1 1-1,0 0 1,21 34 583,-13-20-309,16 23 341,69 116 617,-89-143-1236,-8-10 62,-12-18 6,7 0-103,-2 0 0,-15-20 0,16 24 9,0 0 0,1-1 1,1 0-1,-9-20 1,9 14-14,0 0 1,-5-22 0,12 37 25,-1 0-1,1-1 1,1 1-1,-1 0 1,1 0 0,0-1-1,0 1 1,0 0-1,1 0 1,0 0 0,0-1-1,0 1 1,4-9-1,-3 11 5,1 0-1,-1 0 0,0 0 0,1 0 0,0 0 0,0 0 1,0 1-1,0 0 0,0 0 0,0-1 0,0 2 0,1-1 1,-1 0-1,1 1 0,-1-1 0,1 1 0,0 0 0,-1 0 1,1 1-1,0-1 0,0 1 0,0 0 0,0 0 0,-1 0 1,9 2-1,-5-2 5,1 1 1,-1 1-1,0 0 1,0 0-1,1 0 1,-1 1-1,-1 0 1,1 0 0,0 1-1,-1-1 1,1 1-1,6 6 1,-11-7 13,1 0 1,-1 0-1,0 0 1,1 0-1,-1 1 1,-1-1-1,1 1 1,0-1 0,-1 1-1,0-1 1,1 1-1,-2 0 1,1 0-1,0-1 1,-1 1-1,0 0 1,1 0-1,-2 0 1,1 0 0,0 0-1,-1-1 1,1 1-1,-1 0 1,0 0-1,-1-1 1,1 1-1,-1-1 1,1 1-1,-1-1 1,0 1 0,-3 2-1,1 1-44,0-1 0,-1 0 0,0-1 0,1 1 0,-2-1 0,1 0-1,-1 0 1,0-1 0,0 0 0,0 0 0,0 0 0,-1-1 0,0 0 0,1 0 0,-14 3 0,18-5-193,-1-1 0,1 0 1,-1 1-1,1-1 0,-1 0 1,0-1-1,1 1 0,-1 0 1,1-1-1,-1 1 1,1-1-1,-1 0 0,1 0 1,0 0-1,-1 0 0,1 0 1,0-1-1,0 1 0,0-1 1,0 1-1,0-1 0,0 0 1,0 0-1,0 0 0,1 0 1,-1 0-1,1 0 0,0 0 1,-1-1-1,1 1 1,0 0-1,0-1 0,1 1 1,-1-1-1,0 1 0,1-1 1,-1 1-1,1-1 0,0 1 1,0-6-1,8-24-1111</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56.115"/>
    </inkml:context>
    <inkml:brush xml:id="br0">
      <inkml:brushProperty name="width" value="0.05" units="cm"/>
      <inkml:brushProperty name="height" value="0.05" units="cm"/>
      <inkml:brushProperty name="color" value="#AB008B"/>
    </inkml:brush>
  </inkml:definitions>
  <inkml:trace contextRef="#ctx0" brushRef="#br0">1 1 8602,'1'0'451,"0"0"1,0 0-1,1 0 0,-1 0 1,0 0-1,0 0 0,0 0 1,0 0-1,1 1 0,-1-1 1,0 0-1,0 1 0,0-1 1,0 1-1,1 0 0,18 14 2622,10 22-1061,-29-35-1815,12 16 361,-2 0 0,0 2 0,-1-1 0,-1 1 0,8 26 0,-12-31-653,-1 1 0,0-1 0,-2 1 1,1 0-1,-2 0 0,0 1 0,-3 27 0,2-43-97,0 0-1,0 1 0,0-1 0,0 0 0,0 0 0,0 0 0,-1 0 0,1 0 0,0 0 1,-1 0-1,1 0 0,-1 0 0,0 0 0,1 0 0,-1 0 0,0 0 0,1 0 0,-1 0 1,0 0-1,0 0 0,0-1 0,0 1 0,0 0 0,1-1 0,-1 1 0,-1-1 1,1 1-1,0-1 0,-2 1 0,-3-4-1015</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56.486"/>
    </inkml:context>
    <inkml:brush xml:id="br0">
      <inkml:brushProperty name="width" value="0.05" units="cm"/>
      <inkml:brushProperty name="height" value="0.05" units="cm"/>
      <inkml:brushProperty name="color" value="#AB008B"/>
    </inkml:brush>
  </inkml:definitions>
  <inkml:trace contextRef="#ctx0" brushRef="#br0">0 229 8010,'16'-80'5562,"-15"77"-5387,1 0-1,-1 1 0,0-1 0,1 1 1,-1 0-1,1-1 0,0 1 0,0 0 1,0 0-1,0 0 0,0 0 1,0 0-1,1 1 0,-1-1 0,0 0 1,1 1-1,0 0 0,-1 0 0,1 0 1,0 0-1,-1 0 0,1 0 1,0 1-1,4-1 0,7-1 500,1 0 0,-1 1 1,23 1-1,-33 0-533,0 0 1,1 0 0,-1 0-1,0 1 1,0 0-1,0 0 1,-1 0 0,1 0-1,0 1 1,0-1 0,0 1-1,-1 0 1,1 0-1,-1 1 1,0-1 0,1 0-1,-1 1 1,0 0-1,-1 0 1,1 0 0,3 5-1,-3-2-42,0 1 0,0-1 0,-1 0 0,0 1 0,0 0 0,-1-1 0,0 1-1,0 0 1,-1 0 0,1 0 0,-2 11 0,0 0 91,0-4-1650</inkml:trace>
  <inkml:trace contextRef="#ctx0" brushRef="#br0" timeOffset="1">152 0 9146,'-1'2'5073,"7"-2"-4697,-3 0-2744</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35.346"/>
    </inkml:context>
    <inkml:brush xml:id="br0">
      <inkml:brushProperty name="width" value="0.05" units="cm"/>
      <inkml:brushProperty name="height" value="0.05" units="cm"/>
      <inkml:brushProperty name="color" value="#FF0066"/>
    </inkml:brush>
  </inkml:definitions>
  <inkml:trace contextRef="#ctx0" brushRef="#br0">46 33 6193,'-40'32'2438,"35"-30"1641,13-8-1410,18 0-1126,9-3-40,57-5 0,37 11 392,-89 4-1485,0-1 0,59-10 0,-67 3-23,-1 2 1,1 1-1,0 2 0,0 1 1,0 1-1,0 2 0,0 1 1,34 8-1,-43-4-49,0 0 0,0 1 0,38 21 0,-60-28-350,-1-1-1,0 0 0,1 1 1,-1-1-1,1 0 1,-1 0-1,0 1 0,1-1 1,-1 0-1,1 0 1,-1 0-1,1 0 0,-1 0 1,1 1-1,-1-1 1,1 0-1,-1 0 0,0 0 1,1 0-1,-1 0 0,1 0 1,-1 0-1,1-1 1,-1 1-1,1 0 0,-1 0 1,1 0-1,-1 0 1,1-1-1,-1 1 0,0 0 1,1 0-1,-1-1 1,1 1-1,-1 0 0,0-1 1,1 1-1,-1 0 0,0-1 1,0 1-1,1 0 1,-1-1-1,0 1 0,0-1 1,1 1-1,-1-1 1,2-27-3935,-1 13-1253,2-3 2483</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5:57.085"/>
    </inkml:context>
    <inkml:brush xml:id="br0">
      <inkml:brushProperty name="width" value="0.05" units="cm"/>
      <inkml:brushProperty name="height" value="0.05" units="cm"/>
      <inkml:brushProperty name="color" value="#AB008B"/>
    </inkml:brush>
  </inkml:definitions>
  <inkml:trace contextRef="#ctx0" brushRef="#br0">44 231 9538,'22'-12'3217,"-19"7"-1209,-16 6 126,10 0-2014,1 0 1,-1 0-1,0 1 1,1-1-1,0 1 1,-1-1-1,1 1 1,0 0-1,0 0 1,0 0-1,0 0 1,0 1-1,0-1 1,1 0 0,-1 1-1,1-1 1,0 1-1,-1 0 1,1-1-1,0 1 1,1 0-1,-2 4 1,-1 7 64,0 0 1,0 0 0,1 16 0,1-28-164,1 1-1,0-1 0,0 1 0,0-1 1,0 1-1,0-1 0,1 1 0,-1-1 1,1 0-1,-1 1 0,1-1 0,0 0 1,0 1-1,0-1 0,0 0 0,1 0 1,-1 0-1,0 0 0,1 0 1,0 0-1,2 2 0,-2-3-16,-1 0 0,1-1 0,0 0 0,-1 1 0,1-1 0,0 0-1,0 1 1,-1-1 0,1 0 0,0 0 0,0-1 0,-1 1 0,1 0 0,0-1 0,-1 1 0,1-1 0,0 1 0,-1-1-1,1 0 1,0 1 0,-1-1 0,0 0 0,1 0 0,-1 0 0,1 0 0,-1-1 0,0 1 0,0 0 0,0-1 0,2-2-1,5-4 12,0-1 0,-1 0 0,-1-1 0,0 0 0,0 0 0,-1 0 0,0 0 0,-1-1 0,0 0 0,0 0 0,2-15 0,-2-7 9,0-1 0,-3-51 0,-1 65-15,1 15 20,-1 1 0,0-1 0,-1 1 0,1-1 0,-1 1 1,1-1-1,-1 1 0,-1 0 0,1-1 0,0 1 0,-1 0 0,-4-7 1,6 11-24,0 0 1,0-1 0,0 1-1,0 0 1,0 0 0,0 0-1,-1 0 1,1-1 0,0 1-1,0 0 1,0 0 0,0 0-1,0 0 1,-1 0 0,1 0 0,0-1-1,0 1 1,0 0 0,0 0-1,-1 0 1,1 0 0,0 0-1,0 0 1,0 0 0,-1 0-1,1 0 1,0 0 0,0 0-1,0 0 1,-1 0 0,1 0-1,0 0 1,0 0 0,0 0-1,-1 0 1,1 0 0,0 0 0,0 0-1,0 1 1,0-1 0,-1 0-1,1 0 1,0 0 0,0 0-1,0 0 1,0 0 0,0 1-1,-1-1 1,1 0 0,0 0-1,0 0 1,0 0 0,0 1-1,0-1 1,0 0 0,0 0-1,0 1 1,-6 18 265,3 22-10,1-11-12,2 0 1,1 0-1,8 41 0,-8-61-157,1-1 0,1 0-1,0 0 1,0 0 0,0 0 0,1 0 0,1-1 0,-1 1 0,1-1-1,1-1 1,-1 1 0,1-1 0,1 1 0,12 9 0,-16-14-68,0-1 0,1 0 0,-1 0 0,1 0 1,-1 0-1,1-1 0,0 0 0,0 1 0,0-1 1,0-1-1,0 1 0,0-1 0,0 1 0,0-1 0,0 0 1,0 0-1,0-1 0,0 1 0,0-1 0,0 0 1,-1 0-1,1 0 0,0-1 0,0 1 0,-1-1 0,1 0 1,-1 0-1,7-5 0,-3 2-14,0-1 1,-1 0-1,1 0 1,-1-1-1,0 0 0,-1 0 1,0 0-1,0-1 1,0 0-1,-1 0 0,6-16 1,-9 23-8,0-1-1,-1 0 1,0 0 0,1 0 0,-1 1-1,0-1 1,0 0 0,0 0-1,0 0 1,0 1 0,0-1 0,0 0-1,-1-2 1,0 3-4,1 0-1,0 1 1,0-1-1,-1 1 1,1-1-1,-1 0 0,1 1 1,0-1-1,-1 1 1,1-1-1,-1 1 1,1-1-1,-1 1 1,0-1-1,1 1 1,-1-1-1,1 1 1,-1 0-1,0-1 1,1 1-1,-1 0 0,-1 0 1,1 0-2,0 0-1,0 0 1,-1 0-1,1 1 1,0-1 0,0 0-1,0 1 1,0-1 0,0 1-1,0-1 1,0 1 0,0 0-1,0-1 1,0 1 0,0 0-1,0 0 1,0 0-1,0 0 1,1 0 0,-1 0-1,0 0 1,1 0 0,-1 0-1,1 0 1,-1 0 0,1 0-1,-1 0 1,1 0-1,0 0 1,0 1 0,-1-1-1,1 0 1,0 0 0,0 0-1,0 1 1,1 1 0,-2 2 34,1 0 0,0 0 1,0 0-1,0 0 1,1 0-1,0 1 0,0-1 1,0 0-1,1 0 1,-1-1-1,1 1 0,0 0 1,1-1-1,-1 1 0,1-1 1,0 1-1,0-1 1,0 0-1,1 0 0,-1-1 1,1 1-1,0-1 1,0 0-1,0 0 0,1 0 1,-1 0-1,1-1 1,-1 0-1,1 0 0,0 0 1,0 0-1,0-1 1,0 0-1,0 0 0,0 0 1,0 0-1,0-1 1,0 0-1,0 0 0,1-1 1,-1 1-1,0-1 1,0 0-1,0-1 0,0 1 1,0-1-1,8-4 1,6-2 350,0-1 0,-1-1 1,0-1-1,-1 0 1,28-25-1,-39 31-398,-1 0-1,0 0 1,0 0-1,-1-1 1,1 0 0,-1 0-1,0 0 1,-1-1-1,0 1 1,0-1-1,0 1 1,-1-1-1,0 0 1,0 0-1,0 0 1,-1-1 0,0 1-1,-1 0 1,0 0-1,0-8 1,-1 12-53,1 0 0,-1 0 1,0 1-1,1-1 1,-1 0-1,0 0 0,-1 1 1,1-1-1,0 1 1,-1-1-1,1 1 0,-1 0 1,0 0-1,0 0 1,0-1-1,-4-2 0,-22-14-166</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6:11.867"/>
    </inkml:context>
    <inkml:brush xml:id="br0">
      <inkml:brushProperty name="width" value="0.05" units="cm"/>
      <inkml:brushProperty name="height" value="0.05" units="cm"/>
      <inkml:brushProperty name="color" value="#AB008B"/>
    </inkml:brush>
  </inkml:definitions>
  <inkml:trace contextRef="#ctx0" brushRef="#br0">799 24 3393,'-4'-10'7315,"0"-1"-2581,4 10-4689,0 1 0,-1 0-1,1 0 1,0 0 0,0 0 0,0 0-1,0-1 1,0 1 0,0 0 0,-1 0-1,1 0 1,0 0 0,0 0 0,0 0 0,0 0-1,-1 0 1,1 0 0,0-1 0,0 1-1,0 0 1,-1 0 0,1 0 0,0 0-1,0 0 1,0 0 0,0 0 0,-1 0-1,1 0 1,0 1 0,0-1 0,0 0 0,-1 0-1,1 0 1,0 0 0,0 0 0,0 0-1,0 0 1,-1 0 0,1 0 0,0 0-1,0 1 1,0-1 0,0 0 0,0 0 0,0 0-1,-1 0 1,1 0 0,0 1 0,0-1-1,0 0 1,-71 91 606,59-77-557,1 1 1,0 1-1,1 0 1,1 1-1,1 0 0,0 0 1,1 0-1,1 1 1,-7 33-1,4-20-35,-2 0-1,-21 42 1,18-43 26,1 1-1,-12 44 1,-82 292 707,63-207-541,7-18-112,-8-5-11,6 2-1,-24 168 0,37-107 320,-15 105 82,-13 123 411,29-252 120,-4 44-595,27-105-184,4-1 1,30 195 0,-24-269 15,2 1 1,1-2-1,20 46 0,-28-78-180,1 6 152,-1 0-1,0 0 1,-1 0 0,0 0 0,0 20 0,-2-27-207,10 32 163,-8-34-206,0 0-1,-1 0 1,0 1-1,0-1 1,0 0-1,0 1 1,-1-1-1,1 8 1,-2 13 349,0-1 0,5 35 0,-7-100-10103,6-15 7043,0 5 931,-3 26 971</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6:12.348"/>
    </inkml:context>
    <inkml:brush xml:id="br0">
      <inkml:brushProperty name="width" value="0.05" units="cm"/>
      <inkml:brushProperty name="height" value="0.05" units="cm"/>
      <inkml:brushProperty name="color" value="#AB008B"/>
    </inkml:brush>
  </inkml:definitions>
  <inkml:trace contextRef="#ctx0" brushRef="#br0">40 130 4721,'-14'-1'5416,"13"1"-4850,0-1 0,0 1-1,0 0 1,0 0-1,0 0 1,0 0 0,0 0-1,0 0 1,0 0 0,1 0-1,-1 0 1,0 0 0,0 0-1,0 1 1,0-1 0,-2 1-1,-3 13 658,5-3-1027,0-1-1,1 1 1,0 0-1,1-1 1,0 1-1,1 0 1,0-1-1,0 0 1,5 11-1,0-3 161,1 1-1,1-1 1,20 32-1,-27-48-328,7 9 787,-4-23-120,-3 2-758,0 2 80,1 0 0,-1 0 0,1 1 0,0-1 0,1 1 0,0 0 0,8-12 0,-6 12 12,-1-1 1,-1 0 0,1-1-1,-1 1 1,-1-1 0,6-17-1,-5 13 78,-1 0 0,0-1 1,-1 1-1,-1 0 0,0-1 0,-1-17 0,0 29-104,0-1 0,0 0 0,-1 0 0,1 1 0,-1-1 0,0 0 0,0 1-1,0-1 1,0 1 0,0-1 0,0 1 0,-1-1 0,1 1 0,-1 0 0,1 0 0,-1 0 0,0 0 0,0 0 0,0 0 0,0 0 0,0 1 0,-1-1-1,1 1 1,-1-1 0,1 1 0,0 0 0,-1 0 0,0 0 0,1 0 0,-1 1 0,0-1 0,1 1 0,-1-1 0,0 1 0,0 0 0,1 0 0,-5 1-1,-3 0-155,-14 0-1967,23-1 1998,0 0-1,1 0 1,-1 0-1,0 0 0,1 0 1,-1-1-1,1 1 1,-1 0-1,1-1 0,-1 1 1,0 0-1,1-1 0,-1 1 1,1 0-1,-1-1 1,1 1-1,0-1 0,-1 1 1,1-1-1,-1 1 1,1-1-1,0 0 0,-1 1 1,1-1-1,0 1 0,0-1 1,0 0-1,-1 1 1,1-1-1,0 1 0,0-2 1,1-21-1123</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6:12.965"/>
    </inkml:context>
    <inkml:brush xml:id="br0">
      <inkml:brushProperty name="width" value="0.05" units="cm"/>
      <inkml:brushProperty name="height" value="0.05" units="cm"/>
      <inkml:brushProperty name="color" value="#AB008B"/>
    </inkml:brush>
  </inkml:definitions>
  <inkml:trace contextRef="#ctx0" brushRef="#br0">36 9 8114,'-4'-1'1270,"-16"-5"1374,20 6-2454,0-1 0,-1 1 0,1 0 0,0 0 0,-1 0 0,1 0 0,0 0-1,0-1 1,-1 1 0,1 0 0,0 0 0,-1 0 0,1 0 0,0 0 0,-1 0 0,1 0 0,0 0 0,-1 0 0,1 0-1,0 1 1,-1-1 0,1 0 0,0 0 0,-1 0 0,1 0 0,0 0 0,-1 1 0,1-1 0,0 0 0,0 0 0,-1 0-1,1 1 1,0-1 0,0 0 0,0 0 0,-1 1 0,1-1 0,0 1 0,16 8 1584,-1 7-1410,0 0 1,-2 1 0,15 22 0,-21-28-231,5 9 83,0 0-1,-2 1 1,-1 0-1,-1 1 0,10 36 1,-13-39-194,0 0 0,2 0 0,0 0-1,2-1 1,0 0 0,12 19 0,-20-36-101,0 1-1,0-1 1,0 1-1,0-1 1,0 0 0,0 0-1,0 1 1,0-1-1,1 0 1,-1 0-1,0 0 1,1 0-1,-1 0 1,1-1 0,-1 1-1,1 0 1,-1-1-1,1 1 1,0-1-1,-1 1 1,1-1 0,1 0-1,-1 0-91,-1-1 0,0 1-1,0-1 1,0 0 0,1 0 0,-1 0-1,0 0 1,0 0 0,0 0 0,0 0-1,-1 0 1,1 0 0,0 0 0,0 0-1,-1 0 1,1-1 0,0 1 0,-1 0-1,1-1 1,-1 1 0,0 0 0,1-1-1,-1 1 1,0 0 0,0-3 0,5-24-2000,0-6 1024</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6:13.476"/>
    </inkml:context>
    <inkml:brush xml:id="br0">
      <inkml:brushProperty name="width" value="0.05" units="cm"/>
      <inkml:brushProperty name="height" value="0.05" units="cm"/>
      <inkml:brushProperty name="color" value="#AB008B"/>
    </inkml:brush>
  </inkml:definitions>
  <inkml:trace contextRef="#ctx0" brushRef="#br0">88 2 5441,'0'0'343,"1"0"0,-1-1 0,1 1-1,-1 0 1,1 0 0,0 0 0,-1 0 0,1 0 0,-1 0 0,1-1-1,0 1 1,-1 0 0,1 1 0,-1-1 0,1 0 0,0 0-1,-1 0 1,1 0 0,-1 0 0,1 1 0,0-1-1,-1 0 1,1 0 0,-1 1 0,1-1 0,-1 0 0,1 2 0,8 18 2085,-6-11-2664,0 1 377,0 0 0,-1 1-1,0-1 1,0 1 0,-1-1 0,-1 1-1,0-1 1,-2 21 0,0-17-70,-1-1 0,0 0 0,-1 0 1,-1-1-1,-8 19 0,9-24-64,1-1 1,-1 0-1,-1 0 0,1 0 0,-1 0 1,0-1-1,0 0 0,-1 0 1,1 0-1,-1-1 0,-11 7 1,17-11-5,-1 1 0,1-1 0,-1 1 0,0-1 0,1 1 0,-1-1 0,0 0 0,1 1 0,-1-1 0,0 0 0,1 0 0,-1 0 0,0 1 0,1-1 0,-1 0 0,0 0 0,0 0 0,1 0 0,-1 0 0,0 0 0,0 0 0,1-1 0,-1 1 0,0 0 0,1 0 0,-1-1 0,0 1 0,1 0 0,-1-1 0,0 1 0,1 0 0,-1-1 0,1 1 0,-1-1 0,1 1 0,-1-1 0,1 1 0,-1-1-1,1 1 1,-1-1 0,1 0 0,0 1 0,-1-1 0,1-1 0,6 1 67,0-1-1,0 2 0,0-1 0,0 0 0,9 2 0,-14-1-62,26 1 227,0 1 0,50 11 1,-69-11-183,1-1-1,-1 0 1,0 0 0,1-1 0,-1 0 0,1-1 0,-1 0 0,1 0-1,-1-1 1,0 0 0,12-4 0,-12 3-344,-1-1-1,0 0 1,1 0-1,-2 0 0,1-1 1,0 0-1,8-8 1,-14 12 25,0 0 0,0 0-1,0 0 1,0 0 0,-1-1 0,1 1 0,0 0-1,0 0 1,-1 0 0,1-1 0,-1 1-1,1 0 1,-1-1 0,0 1 0,1 0 0,-1-1-1,0 1 1,0-1 0,0 1 0,0 0 0,0-1-1,0 1 1,0 0 0,-1-1 0,1 1 0,0-1-1,-1 1 1,1 0 0,-1 0 0,0-1 0,1 1-1,-2-2 1,0 1-429</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6:13.899"/>
    </inkml:context>
    <inkml:brush xml:id="br0">
      <inkml:brushProperty name="width" value="0.05" units="cm"/>
      <inkml:brushProperty name="height" value="0.05" units="cm"/>
      <inkml:brushProperty name="color" value="#AB008B"/>
    </inkml:brush>
  </inkml:definitions>
  <inkml:trace contextRef="#ctx0" brushRef="#br0">68 162 5129,'0'-5'10210,"10"11"-9346,2 10-167,37 35-393,-41-44-144,2-2-200,-1-5-328,-1-5-569,0-6-439,-6-9 768</inkml:trace>
  <inkml:trace contextRef="#ctx0" brushRef="#br0" timeOffset="1">3 56 7466,'-3'9'3424,"3"-1"-1335,7-8-1481,1-2-128,3-9-424,3-3-248,5-8-848,-5-2 680</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6:14.284"/>
    </inkml:context>
    <inkml:brush xml:id="br0">
      <inkml:brushProperty name="width" value="0.05" units="cm"/>
      <inkml:brushProperty name="height" value="0.05" units="cm"/>
      <inkml:brushProperty name="color" value="#AB008B"/>
    </inkml:brush>
  </inkml:definitions>
  <inkml:trace contextRef="#ctx0" brushRef="#br0">0 1 8234,'16'0'850,"-11"0"-464,1 0-1,0 0 1,0 1 0,0-1-1,8 3 1,-13-2-242,1-1 1,0 1 0,-1 0-1,1 0 1,-1-1-1,0 1 1,1 0-1,-1 1 1,0-1 0,1 0-1,-1 0 1,0 0-1,0 1 1,0-1 0,0 1-1,0-1 1,0 1-1,-1-1 1,1 1-1,0-1 1,-1 1 0,1 3-1,8 22 926,1 0 0,1 0 0,1-1 0,2 0 0,22 32-1,-5-6-765,-25-47-1331,-6-19-3002,0 10 3804,0-27-657</inkml:trace>
</inkml:ink>
</file>

<file path=ppt/ink/ink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6:14.673"/>
    </inkml:context>
    <inkml:brush xml:id="br0">
      <inkml:brushProperty name="width" value="0.05" units="cm"/>
      <inkml:brushProperty name="height" value="0.05" units="cm"/>
      <inkml:brushProperty name="color" value="#AB008B"/>
    </inkml:brush>
  </inkml:definitions>
  <inkml:trace contextRef="#ctx0" brushRef="#br0">1 1 8394,'2'5'3753,"7"1"-1633,0 7-312,10 4-183,0 0-249,4 13-304,0-1-95,-5 9-137,1 0-88,-7-6-224,1 2-136,-2-7-240,-3-3-40,-2 1-200,1-9-408,-6-8-1184,1-5-617,7-19 1265</inkml:trace>
  <inkml:trace contextRef="#ctx0" brushRef="#br0" timeOffset="1">289 214 10826,'63'-15'5385,"-72"40"-1736,1-6-1824,4-3-833,1-7-712,3-12-232</inkml:trace>
</inkml:ink>
</file>

<file path=ppt/ink/ink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6:32.814"/>
    </inkml:context>
    <inkml:brush xml:id="br0">
      <inkml:brushProperty name="width" value="0.05" units="cm"/>
      <inkml:brushProperty name="height" value="0.05" units="cm"/>
      <inkml:brushProperty name="color" value="#AB008B"/>
    </inkml:brush>
  </inkml:definitions>
  <inkml:trace contextRef="#ctx0" brushRef="#br0">1108 0 6065,'4'35'7809,"23"71"-6396,7-33 86,-27-44-1217,-2 1 0,-2-1 0,0 1-1,-3 55 1,-1-42-65,-6 419 1309,-5-235-1080,4-153-391,4 1-1,7 79 1,2-95-32,-2 0-1,-3-1 0,-12 95 1,-42 248 65,33-279-4,-58 307 62,71-400-145,-2-1 0,-19 40 0,-9 29 27,31-81-25,0 0 0,0 0 0,-18 26 0,-11 22-4,25-42 7,-1 0-1,-1-1 1,-1-1 0,-28 33 0,-78 68 2,43-46-12,41-38 20,-57 64-11,82-87-4,0 0 1,2 1-1,-1 1 0,2 0 0,-11 28 0,-29 114 0,-4 10 5,-14 42 443,51-159-343,2 1 0,3 0 1,-6 77-1,-2 6 27,-3-8 173,-10 240 1,27 56 8,1-386-286,-7 40-1,5-41-9,-2 41 0,-5 178 27,-4 45-7,20-98-34,-7-51-4,0-107 0,1 0-1,7 58 1,22 83 8,-21-151-9,2-1-1,21 52 1,-16-48-14,13 59 0,-17-62 23,1 1-1,23 51 1,-12-34-7,-3-13-3,2 0 0,1-2-1,2 0 1,29 34 0,20 32-1,55 68 245,1 1-91,-126-169-218,5 8-684,-1-1 0,0 1 0,7 20 0,-12-19-364</inkml:trace>
</inkml:ink>
</file>

<file path=ppt/ink/ink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6:35.998"/>
    </inkml:context>
    <inkml:brush xml:id="br0">
      <inkml:brushProperty name="width" value="0.05" units="cm"/>
      <inkml:brushProperty name="height" value="0.05" units="cm"/>
      <inkml:brushProperty name="color" value="#AB008B"/>
    </inkml:brush>
  </inkml:definitions>
  <inkml:trace contextRef="#ctx0" brushRef="#br0">110 1 1264,'-3'0'872,"1"0"-1,-1 0 1,1 1 0,-1-1-1,1 1 1,-1 0-1,1-1 1,-1 1-1,1 0 1,-5 3 0,5-2-758,-1 0 1,1 0-1,-1 0 1,1 0-1,0 0 1,0 1-1,0-1 1,0 1-1,0-1 1,1 1-1,-1 0 1,1 0-1,-2 5 1,1-3-85,0 1 1,0-1-1,-1 0 1,1 0-1,-1 0 1,0 0-1,-1 0 0,-4 4 1,-3 7 53,10-15-64,0 0-1,0-1 1,1 1-1,-1 0 1,0 1 0,1-1-1,-1 0 1,1 0-1,-1 0 1,1 0-1,0 0 1,-1 0-1,1 1 1,0-1-1,0 0 1,0 0-1,0 0 1,0 1-1,0-1 1,0 0-1,0 0 1,0 0-1,1 1 1,-1-1-1,0 0 1,1 0-1,-1 0 1,1 0-1,0 1 1,1 1 76,-2-2 212,2 34-11,-2-33-204,0-1 0,0 1 0,0 0 0,1-1 0,-1 1 0,1 0 0,-1 0 0,1-1 0,0 1-1,-1-1 1,1 1 0,0-1 0,0 1 0,0-1 0,0 1 0,1-1 0,-1 0 0,0 0 0,0 0-1,1 0 1,-1 0 0,1 0 0,2 2 0,7 5 71,85 65 902,-72-55-815,-1 0 0,0 2 0,-2 1 1,0 0-1,32 46 0,-26-28 15,-2 1 1,-2 2-1,17 43 0,-17-32-156,2-1 0,3-1 0,1-2-1,3 0 1,2-3 0,67 73-1,-70-87-88,-1 0-1,-2 3 0,-1 0 0,-1 1 0,-3 2 0,-1 1 1,-2 0-1,25 67 0,55 134 16,-57-143 19,-19-33 31,-4 0 1,15 75-1,3 10 95,63 163-67,-9-49-79,-81-224-44,0 2 19,2-1 1,33 72 0,-27-77-8,-2 2 0,-1-1 1,16 57-1,-8-22-1,-17-54 3,0 1 0,-2-1 0,7 37-1,5 54 14,-9-68-8,-2 0 0,-2 0 0,-1 47 0,-3-15-25,14 107 0,0-21 45,-4 105-38,-10-247 0,1 7 12,-1 1 1,-4 34-1,-9 31 21,-8 47-69,16-108 36,-1 51 0,6-58 21,-2 0 0,0 0 0,-1 1 1,-9 31-1,7-35-15,1 0 0,1 1 1,0-1-1,1 1 0,2 28 1,0-25-12,0-1 0,-2 1 0,-8 37 0,4-27-45,1 0-1,-2 48 0,1 3-65,-2-2-30,5-41-141,-12 62-1,2-50 66,6-31 211,2 0 1,1 0-1,-3 37 1,6 8 6,1-26 5,-9 75 0,2-60 55,3 0 0,2 57 0,2-87 2,-6 178 690,12-85-604,1 85-48,-9-149-70,-2 7-22,4 0 0,8 78 1,-1-104-1,-5-28 3,-1 0 1,1 0-1,-1 0 1,0-1-1,-1 1 1,0 1-1,0-1 1,0 0-1,-1-1 1,0 1-1,0 0 0,-5 13 1,3-11-2,1 0 0,0-1 1,1 1-1,0 0 0,0 0 0,1 1 0,0-1 1,2 14-1,0-13 1,-2-1-1,1 1 1,-1 0 0,-1 0 0,0 0 0,0 0 0,-4 11 0,4-17 1,1 0 0,-1 1 0,1 0 0,0-1-1,0 1 1,0-1 0,1 1 0,-1-1 0,1 1 0,0-1 0,1 0 0,2 7 0,-3-7 0,1 0 1,-1 0-1,0 0 0,0 0 0,0 1 0,0-1 0,-1 0 0,0 0 0,0 1 1,0-1-1,0 0 0,-2 6 0,1-7 3,1-3-1,-1 0 15,1 0 0,0 1 0,-1-1 0,1 0 0,-1 0-1,1 1 1,-1-1 0,1 0 0,0 1 0,-1-1 0,1 1-1,0-1 1,0 0 0,-1 1 0,1-1 0,0 1 0,0-1 0,-1 1-1,1-1 1,0 1 0,0-1 0,0 1 0,0-1 0,0 1 0,0-1-1,0 1 1,0-1 0,0 1 0,-1 21 633,1-13-326,-6-9-5562</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36.424"/>
    </inkml:context>
    <inkml:brush xml:id="br0">
      <inkml:brushProperty name="width" value="0.05" units="cm"/>
      <inkml:brushProperty name="height" value="0.05" units="cm"/>
      <inkml:brushProperty name="color" value="#FF0066"/>
    </inkml:brush>
  </inkml:definitions>
  <inkml:trace contextRef="#ctx0" brushRef="#br0">1 75 5729,'20'-10'6817,"8"5"-3887,29 7-2197,-40-1 67,108 11 2562,-99-8-3156,0-1 0,0-1-1,0-1 1,0-2 0,33-4 0,-4-5 77,266-35 521,-222 36-405,71-3 401,315 41 497,-480-28-1424,2 0-80,-1-1-1,1 1 0,0-1 1,-1 0-1,12-2 1,-15 1-544,0 0 1,-1 0-1,1 0 0,-1 0 1,1 0-1,-1-1 1,0 1-1,1-1 1,-1 1-1,3-5 1,7-8-1504</inkml:trace>
</inkml:ink>
</file>

<file path=ppt/ink/ink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6:48.800"/>
    </inkml:context>
    <inkml:brush xml:id="br0">
      <inkml:brushProperty name="width" value="0.05" units="cm"/>
      <inkml:brushProperty name="height" value="0.05" units="cm"/>
      <inkml:brushProperty name="color" value="#AB008B"/>
    </inkml:brush>
  </inkml:definitions>
  <inkml:trace contextRef="#ctx0" brushRef="#br0">146 1087 3681,'-10'4'6281,"10"-9"-3261,0 0-1744,23 8 168,11 8-1043,-21-6-271,0 0 0,1-2 0,0 1 0,0-2 0,0 0 0,0 0-1,22-2 1,84-15 942,-93 9-887,1 2 1,-1 1 0,1 1 0,0 1 0,0 2 0,44 6 0,-21 5-90,62 26 0,-82-25-90,0-2 0,1-1 1,0-2-1,1-1 0,0-2 1,36 2-1,53-11 185,-67 1 115,0 2 1,89 10 0,-61 5-181,-24-3 2,84 4 1,90-27 4,-14 0 147,-193 12-180,216 0 420,-185-3-391,0-2 0,66-16 0,-88 13 30,16-4 217,0 2 0,58-4 0,-49 8-144,96-21 0,28-4 149,-76 26-88,21-3-28,-118 8-249,0 0 0,-1 0 0,19 3 0,11 0 24,-40-6-20,0 3-19,0 0-1,0-1 1,0 1-1,0 0 1,0-1 0,0 1-1,0-1 1,0 1-1,0 0 1,0-1-1,0 1 1,1 0 0,-1-1-1,0 1 1,0 0-1,0-1 1,0 1-1,1 0 1,-1-1 0,0 1-1,0 0 1,1-1-1,-1 1 1,0 0-1,1 0 1,-1-1 0,0 1-1,0 0 1,1 0-1,-1 0 1,1-1-1,2 0 5,0 0 0,-1 0-1,1 0 1,-1 0-1,1-1 1,-1 1 0,1-1-1,-1 0 1,0 1-1,0-1 1,0 0 0,0 0-1,0-1 1,0 1-1,2-4 1,28-47 1,-23 37 6,2-7-19,-8 16 2,0 0 1,1 0 0,-1 1 0,2-1-1,4-6 1,-6 9 3,6-6-4,0-1 1,-1 1-1,-1-2 1,0 1-1,0-1 1,-1 0-1,-1 0 1,0-1-1,4-19 0,8-35-179,-13 53 160,0 0 0,0 0 0,-2-1 1,2-15-1,-4 25 23,0 0 0,-1 0 0,1 0 0,-1 0 0,0 0 1,-1 0-1,1 0 0,-1 0 0,0 1 0,0-1 0,0 0 0,0 1 1,-1 0-1,0-1 0,-6-6 0,-56-49-58,5 5 37,-7 12 20,0 1 9,51 34-4,0 0 0,0 1 0,0 1 0,-1 0 0,0 1 0,0 1 0,-33-3 0,-3-3 5,-179-32-10,101 19 3,24 7-1,-148-4 0,15 22-42,-3 0 64,192-6-18,0-3 1,1-2 0,-65-20 0,-6-1-2,83 24-3,1 2-1,-1 2 1,-72 4-1,69 1 2,1-3-1,-1-1 1,-45-7-1,-21-16 12,57 12-18,0 2 0,-52-3 0,-34 11-27,-37-3 30,152 4-8,-1 1 0,1 0 0,-1 2 0,1 0 0,-24 6 0,-100 34-76,69-18 76,36-14 12,32-9-5,0 1-1,0 0 0,-1 1 0,1 0 0,0 0 0,1 0 0,-1 1 0,1 0 0,0 1 1,-9 6-1,-24 27-25,2 2 0,1 1 1,2 2-1,-39 63 1,52-79 37,19-24-9,0 1 0,0-1 0,0 1 0,0 0 0,0-1 0,1 1 0,0 0 0,0 1 0,0-1 0,0 0 0,0 1 0,1-1 0,0 1 0,0-1 0,0 7 0,-3 80-26,5 0 1,24 174 0,-22-245 73,1-1-1,1 1 1,1-1-1,1 0 1,13 27 0,-18-41-72,1-1 1,-1 0 0,1 0 0,0 0 0,0 0 0,0 0 0,0-1 0,1 1 0,-1-1 0,1 0 0,0 0 0,0 0 0,0-1-1,1 0 1,-1 1 0,0-1 0,1-1 0,-1 1 0,1-1 0,0 1 0,0-2 0,-1 1 0,1 0 0,0-1 0,0 0-1,0 0 1,0 0 0,8-2 0,-6 1-188,1-1-1,-1 0 0,0-1 1,9-3-1,41-28-452</inkml:trace>
</inkml:ink>
</file>

<file path=ppt/ink/ink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6:50.122"/>
    </inkml:context>
    <inkml:brush xml:id="br0">
      <inkml:brushProperty name="width" value="0.05" units="cm"/>
      <inkml:brushProperty name="height" value="0.05" units="cm"/>
      <inkml:brushProperty name="color" value="#AB008B"/>
    </inkml:brush>
  </inkml:definitions>
  <inkml:trace contextRef="#ctx0" brushRef="#br0">104 8 5721,'-34'27'2159,"33"-27"-2050,1 0 0,-1 0-1,0 0 1,0 0 0,1 0-1,-1 0 1,0-1 0,0 1-1,1 0 1,-1 0 0,0-1-1,1 1 1,-1 0 0,0-1 0,1 1-1,-1 0 1,0-1 0,1 1-1,-1-1 1,1 1 0,-1-1-1,1 0 1,-1 1 0,1-1-1,-1 1 1,1-1 0,0 0-1,-1 1 1,1-1 0,0 0-1,0 0 1,-1 1 0,1-1-1,0 0 1,0 0 0,0 1-1,0-1 1,0 0 0,0 0-1,0 1 1,0-1 0,0 0-1,0 0 1,1 1 0,-1-1 0,0 0-1,0 1 1,1-1 0,-1 0-1,1 1 1,-1-1 0,1-1-1,-1 2-33,0 0 0,1 0 0,-1 0-1,0 0 1,0 0 0,0 0 0,0 0-1,0 0 1,1 0 0,-1 0 0,0 0-1,0 0 1,0 0 0,0 0 0,0 0 0,1 0-1,-1 0 1,0 0 0,0 0 0,0 0-1,0 0 1,0-1 0,0 1 0,0 0-1,1 0 1,-1 0 0,0 0 0,0 0 0,0 0-1,0-1 1,0 1 0,0 0 0,0 0-1,0 0 1,0 0 0,0 0 0,0-1-1,0 1 1,0 0 0,0 0 0,0 0 0,0 0-1,0-1 1,0 1 0,0 0 0,0 0-1,0 0 1,0 0 0,0 0 0,0-1-1,0 1 1,0 0 0,0 0 0,-1 0 0,1 0-1,0 0 1,0 0 0,0-1 0,0 1-1,0 0-32,-1 0-1,1 0 1,0 0-1,-1 0 1,1 0-1,0 0 1,0 0-1,-1 0 1,1 0-1,0 0 1,0 0-1,-1 0 1,1 0-1,0 1 1,0-1-1,-1 0 1,1 0-1,0 0 0,0 0 1,0 0-1,-1 0 1,1 1-1,0-1 1,0 0-1,0 0 1,0 0-1,-1 1 1,1-1-1,0 0 1,0 0-1,0 1 1,0-1-1,0 0 1,0 0-1,-1 1 1,1-1-1,0 0 1,0 0-1,0 1 1,-3 8 266,-1 0 1,0 0-1,0 0 1,-1 0 0,0-1-1,-12 15 1,9-21-869</inkml:trace>
</inkml:ink>
</file>

<file path=ppt/ink/ink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6:50.538"/>
    </inkml:context>
    <inkml:brush xml:id="br0">
      <inkml:brushProperty name="width" value="0.05" units="cm"/>
      <inkml:brushProperty name="height" value="0.05" units="cm"/>
      <inkml:brushProperty name="color" value="#AB008B"/>
    </inkml:brush>
  </inkml:definitions>
  <inkml:trace contextRef="#ctx0" brushRef="#br0">15 10 6825,'-14'-10'17103,"16"19"-14296,8 9-3392,202 332 2738,-195-329-2272,-17-21 75,0 0 1,1-1 0,-1 1 0,0 0-1,0-1 1,0 1 0,1 0-1,-1-1 1,0 1 0,0 0 0,0-1-1,0 1 1,0 0 0,0-1 0,0 1-1,0 0 1,0-1 0,0 1 0,0-1-1,0 1 1,0 0 0,0-1-1,0 1 1,0 0 0,0-1 0,0 1-1,0 0 1,0-1 0,-1 1 0,1 0-1,0-1 1,-18-51-3839,6 29 491,-19-29 0,28 49 3139,-12-24-1180</inkml:trace>
</inkml:ink>
</file>

<file path=ppt/ink/ink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6:50.912"/>
    </inkml:context>
    <inkml:brush xml:id="br0">
      <inkml:brushProperty name="width" value="0.05" units="cm"/>
      <inkml:brushProperty name="height" value="0.05" units="cm"/>
      <inkml:brushProperty name="color" value="#AB008B"/>
    </inkml:brush>
  </inkml:definitions>
  <inkml:trace contextRef="#ctx0" brushRef="#br0">105 135 7810,'-85'-33'3582,"84"32"-3397,0 1 0,0 0 1,0 0-1,0 0 0,1-1 1,-1 1-1,0 0 0,0-1 1,0 1-1,0-1 0,1 1 1,-1-1-1,0 1 0,1-1 1,-1 0-1,0 1 0,1-1 1,-1 0-1,0 1 0,1-1 0,0 0 1,-1 0-1,1 0 0,-1 1 1,1-1-1,0 0 0,-1 0 1,1 0-1,0 0 0,0-1 1,0 1 84,1 0 1,-1 1-1,0-1 1,1 0 0,0 0-1,-1 0 1,1 0-1,-1 1 1,1-1-1,0 0 1,0 1-1,-1-1 1,1 0 0,2 0-1,16-10 220,1 1 0,0 1-1,0 1 1,1 0 0,34-7-1,-42 13-353,0-1 0,-1 2 0,1-1 0,0 2 0,0 0 0,0 0 0,0 1 0,0 1-1,-1 0 1,1 1 0,16 6 0,-23-7-111,-1 1 0,0-1 0,0 2 0,0-1 0,0 0 0,-1 1 0,0 0 0,1 0 0,-1 0 0,0 1 0,-1-1 0,1 1 0,-1 0 0,0 0 0,0 0-1,-1 0 1,1 0 0,-1 1 0,0-1 0,-1 1 0,1 0 0,-1-1 0,0 1 0,-1 0 0,0 0 0,1 0 0,-2 6 0,0 1 13,0-1 0,-1 0-1,0 0 1,-1 1 0,-1-1 0,0-1-1,0 1 1,-1-1 0,0 1 0,-1-1 0,-13 17-1,18-26-34,-50 59 60,45-56-67,1 0 0,-1 1 0,0-2-1,0 1 1,-1-1 0,1 0 0,-1 0 0,-8 3-1,15-7-13,0 1-1,-1-1 1,1 0-1,-1 0 0,1 0 1,-1 1-1,1-1 1,-1 0-1,1 0 0,-1 0 1,1 0-1,-1 0 1,1 0-1,-1 0 0,1 0 1,-1 0-1,1 0 1,-1 0-1,1 0 0,-1 0 1,1 0-1,0 0 1,-1 0-1,1-1 1,-1 1-1,1 0 0,-1 0 1,1-1-1,-1 1 1,1 0-1,0 0 0,-1-1 1,1 1-1,0-1 1,-1 0-1,3-18-1460,18-23-2339,-6 18 1580,7-1 1086</inkml:trace>
</inkml:ink>
</file>

<file path=ppt/ink/ink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6:51.296"/>
    </inkml:context>
    <inkml:brush xml:id="br0">
      <inkml:brushProperty name="width" value="0.05" units="cm"/>
      <inkml:brushProperty name="height" value="0.05" units="cm"/>
      <inkml:brushProperty name="color" value="#AB008B"/>
    </inkml:brush>
  </inkml:definitions>
  <inkml:trace contextRef="#ctx0" brushRef="#br0">132 13 10002,'0'0'298,"0"-1"1,-1 0-1,1 1 0,0-1 0,0 1 1,-1-1-1,1 0 0,0 1 0,-1-1 0,1 1 1,-1-1-1,1 1 0,-1-1 0,1 1 1,-1-1-1,1 1 0,-1-1 0,1 1 1,-1 0-1,1-1 0,-1 1 0,0 0 0,1 0 1,-1-1-1,0 1 0,0 0 0,-18 6 2967,14-2-2938,1-1 1,-1 1 0,1 1 0,-1-1-1,-4 7 1,0 3-62,0 1 0,1 0 1,1 0-1,0 1 0,1 0 0,1 0 1,0 1-1,2 0 0,-1-1 0,2 1 0,0 0 1,2 0-1,-1 1 0,2-1 0,4 28 1,-4-41-219,0 1 0,0 0 0,1-1 1,0 1-1,-1-1 0,2 0 0,-1 0 1,0 1-1,1-1 0,0-1 0,0 1 1,0 0-1,0-1 0,0 0 0,1 1 1,-1-1-1,1 0 0,0-1 0,0 1 1,0-1-1,1 0 0,-1 0 0,0 0 1,1-1-1,-1 1 0,1-1 0,0 0 1,-1 0-1,1-1 0,0 1 0,9-2 1,-1 1 59,0-2 0,0 0 0,0 0 0,-1-2 0,1 1 1,-1-1-1,0-1 0,0 0 0,0-1 0,17-11 0,-8 3 141,-1-1-1,0-1 1,18-19-1,-31 29-479,-1-1 0,0 0 0,-1 0 1,0 0-1,0-1 0,-1 0 0,1 0 0,-2 0 0,1 0 0,-1-1 0,0 1 0,1-11 0,-4 18 160,0 1 1,0 0-1,0 0 0,0 0 0,0 0 1,0 0-1,0-1 0,0 1 0,0 0 1,0 0-1,0 0 0,0 0 1,0-1-1,0 1 0,0 0 0,0 0 1,0 0-1,0 0 0,0 0 0,0-1 1,0 1-1,0 0 0,0 0 0,0 0 1,-1 0-1,1 0 0,0 0 0,0-1 1,0 1-1,0 0 0,0 0 1,0 0-1,-1 0 0,1 0 0,0 0 1,0 0-1,0 0 0,0 0 0,-1 0 1,1 0-1,0 0 0,0 0 0,0 0 1,0 0-1,0 0 0,-1 0 1,1 0-1,-3-1-1264</inkml:trace>
</inkml:ink>
</file>

<file path=ppt/ink/ink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6:51.713"/>
    </inkml:context>
    <inkml:brush xml:id="br0">
      <inkml:brushProperty name="width" value="0.05" units="cm"/>
      <inkml:brushProperty name="height" value="0.05" units="cm"/>
      <inkml:brushProperty name="color" value="#AB008B"/>
    </inkml:brush>
  </inkml:definitions>
  <inkml:trace contextRef="#ctx0" brushRef="#br0">0 265 7770,'0'5'3600,"8"-13"-1127,11-7-337,13-12-167,1-4 15,10-6-455,-1 1-361,-7 3-464,-5 6-336,-4 6-368,-11 2-240,-2 10-640,0 3-360,-10 6-1153,5 8-176,4 1 1625</inkml:trace>
</inkml:ink>
</file>

<file path=ppt/ink/ink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6:52.128"/>
    </inkml:context>
    <inkml:brush xml:id="br0">
      <inkml:brushProperty name="width" value="0.05" units="cm"/>
      <inkml:brushProperty name="height" value="0.05" units="cm"/>
      <inkml:brushProperty name="color" value="#AB008B"/>
    </inkml:brush>
  </inkml:definitions>
  <inkml:trace contextRef="#ctx0" brushRef="#br0">18 1 9522,'-17'167'4753,"19"-151"-1544,10-3-281,7-12-767,2-2-353,4-9-688,0-2-383,-1-3-337,-2-1-368,4-7-2129,-1-3 1569</inkml:trace>
</inkml:ink>
</file>

<file path=ppt/ink/ink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03.475"/>
    </inkml:context>
    <inkml:brush xml:id="br0">
      <inkml:brushProperty name="width" value="0.05" units="cm"/>
      <inkml:brushProperty name="height" value="0.05" units="cm"/>
      <inkml:brushProperty name="color" value="#AB008B"/>
    </inkml:brush>
  </inkml:definitions>
  <inkml:trace contextRef="#ctx0" brushRef="#br0">368 924 7362,'-27'10'2539,"22"-12"-883,16-10 265,-8 10-1589,0 0 0,1 0 0,-1 0 1,0 0-1,1 1 0,-1-1 0,1 1 1,0 0-1,-1 0 0,1 0 0,6 0 1,47 1 1236,-25 1-887,209-15 1769,99 1-1670,-205 24-515,14 1 180,185-31 517,-121 4-821,-128 6 177,-1-4 0,92-25 0,38-8-110,-186 42-196,54-9 10,130-38 0,-206 50-21,2-2 13,1 0 0,-1 0 0,0-1 0,12-7 0,-19 11-6,0-1 0,1 0 0,-1 0 0,0 0 0,0 0 0,0 0 0,0 0-1,0 0 1,0-1 0,0 1 0,0 0 0,0-1 0,0 1 0,-1 0 0,1-1-1,-1 1 1,1-1 0,-1 1 0,1-1 0,-1 1 0,0-1 0,0 1 0,0-1-1,0 1 1,0-1 0,0 1 0,0-1 0,0 0 0,-1 1 0,1-1 0,0 1-1,-2-2 1,-3-9 64,0 1-1,-1 0 0,-1 1 0,0-1 1,0 1-1,-1 1 0,-1-1 0,1 1 1,-17-12-1,-8-4 117,-57-32-1,-10-6-155,65 36 7,-3-3-43,-1 2 0,-1 1-1,-2 2 1,-46-20 0,-156-47-35,196 78 25,0 2-1,0 1 0,-64-4 1,10 7 28,-313-19-195,0 30 36,91 27 72,308-27 65,1 0-1,0 1 0,0 1 0,1 0 0,-1 1 0,1 1 0,0 0 0,1 1 0,-1 0 0,2 1 0,-1 0 0,-14 15 1,-8 12-136,2 2 0,-43 62 1,51-66-14,5-5 118,1 2 1,1 1-1,2 0 1,1 1-1,2 0 0,-10 38 1,19-54 41,1 0 0,0 0 0,2 0 0,0 1 0,0-1 0,2 0 0,0 0 0,1 0 0,1 0 0,1 0 0,0 0 0,9 20 0,-10-30 17,0-1 1,0 0-1,1 0 0,0-1 1,0 1-1,1-1 0,0 0 1,-1 0-1,2 0 0,-1 0 1,1-1-1,-1 0 0,1 0 1,0-1-1,0 0 1,1 0-1,-1 0 0,1-1 1,-1 0-1,1 0 0,13 2 1,5-1 107,0-1 1,0 0 0,0-2 0,43-5 0,358-79 16,-290 52-2459,-56 11 1203</inkml:trace>
</inkml:ink>
</file>

<file path=ppt/ink/ink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08.302"/>
    </inkml:context>
    <inkml:brush xml:id="br0">
      <inkml:brushProperty name="width" value="0.05" units="cm"/>
      <inkml:brushProperty name="height" value="0.05" units="cm"/>
      <inkml:brushProperty name="color" value="#AB008B"/>
    </inkml:brush>
  </inkml:definitions>
  <inkml:trace contextRef="#ctx0" brushRef="#br0">16 20 6273,'-6'-4'4082,"-3"-8"3595,9 11-7578,0 1 1,0 0-1,0 0 1,0 0 0,0 0-1,0 0 1,0 0-1,0-1 1,0 1 0,0 0-1,0 0 1,0 0-1,0 0 1,0 0 0,-1-1 796,1 0-796,56 12 807,-34-6-621,1-1 0,23 0 0,247 4 2800,-22-1-1253,-111 3-1313,-158-10-1044,17-2 875,-15-1-3412</inkml:trace>
</inkml:ink>
</file>

<file path=ppt/ink/ink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09.026"/>
    </inkml:context>
    <inkml:brush xml:id="br0">
      <inkml:brushProperty name="width" value="0.05" units="cm"/>
      <inkml:brushProperty name="height" value="0.05" units="cm"/>
      <inkml:brushProperty name="color" value="#AB008B"/>
    </inkml:brush>
  </inkml:definitions>
  <inkml:trace contextRef="#ctx0" brushRef="#br0">2 35 7810,'-1'0'142,"1"1"1,0-1-1,0 0 1,0 1-1,0-1 1,-1 0-1,1 1 1,0-1-1,0 1 0,0-1 1,0 0-1,0 1 1,0-1-1,0 0 1,0 1-1,0-1 1,0 1-1,0-1 1,0 0-1,0 1 1,1-1-1,-1 0 1,0 1-1,0-1 1,0 0-1,0 1 1,1-1-1,-1 0 1,0 1-1,0-1 1,1 0-1,-1 0 1,0 1-1,0-1 1,1 0-1,-1 0 1,0 1-1,1-1 0,-1 0 1,1 0-1,23 11 487,-7-5 168,-9-2-614,10 4 264,0-1 0,1 0 1,0-2-1,0 0 0,0-1 0,1-1 0,20 1 0,70-8 2587,198-36 1,-192 22-1974,99-26 172,-208 42-1230,22-1-448,-28 3 247,0 0 0,0 0 0,0 1 0,0-1 0,0 0-1,0 1 1,0-1 0,0 1 0,0-1 0,0 1 0,0-1 0,0 1 0,0 0 0,-1-1 0,1 1-1,1 1 1,8 12-1227</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37.385"/>
    </inkml:context>
    <inkml:brush xml:id="br0">
      <inkml:brushProperty name="width" value="0.05" units="cm"/>
      <inkml:brushProperty name="height" value="0.05" units="cm"/>
      <inkml:brushProperty name="color" value="#FF0066"/>
    </inkml:brush>
  </inkml:definitions>
  <inkml:trace contextRef="#ctx0" brushRef="#br0">0 102 6737,'23'1'2619,"41"-2"1794,-40 0-3756,-1 0-1,0-2 1,0-1-1,33-9 1,28-12 469,97-15 1,-135 33-914,0 2 0,0 2 0,87 6 1,149 12 1587,-101-8 126,-66 2-527,85 3 760,-144-14-2334,-32 1-4040,-12 0 3017</inkml:trace>
</inkml:ink>
</file>

<file path=ppt/ink/ink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15.749"/>
    </inkml:context>
    <inkml:brush xml:id="br0">
      <inkml:brushProperty name="width" value="0.05" units="cm"/>
      <inkml:brushProperty name="height" value="0.05" units="cm"/>
      <inkml:brushProperty name="color" value="#AB008B"/>
    </inkml:brush>
  </inkml:definitions>
  <inkml:trace contextRef="#ctx0" brushRef="#br0">42 216 5713,'-36'30'2095,"36"-31"-2033,0 1 0,0 0-1,0 0 1,0 0 0,0 0-1,0 0 1,0 0 0,0-1-1,0 1 1,0 0 0,0 0 0,0 0-1,0 0 1,0 0 0,-1 0-1,1 0 1,0-1 0,0 1-1,0 0 1,0 0 0,0 0-1,0 0 1,0 0 0,0 0-1,-1 0 1,1 0 0,0 0 0,0 0-1,0 0 1,0-1 0,0 1-1,0 0 1,0 0 0,-1 0-1,1 0 1,0 0 0,0 0-1,0 0 1,0 0 0,0 0-1,-1 0 1,1 0 0,0 0-1,0 0 1,0 0 0,0 1 0,0-1-1,0 0 1,-1 0 0,1 0-1,0 0 1,0 0 0,0 0-1,0 0 1,0 0 0,0 0-1,0 0 1,0 0 0,0 1-1,-1-1 1,1 0 0,0 0-1,9-10 2367,0 7-2102,1 1 0,-1 0 1,1 0-1,0 1 1,0 0-1,-1 1 0,19 1 1,14 0 552,44-3 66,0-3 0,0-4 0,119-29 1,-168 29-894,1 1 0,0 2 1,0 2-1,0 1 1,1 2-1,61 7 0,49 16 136,-66-8 175,164 5 0,-126-21 87,243 6 552,-244 4 241,216-14 0,-273-1-794,0-3-1,-1-2 1,0-3 0,102-41-1,-100 35-106,2 3-1,97-14 0,-86 17-234,-50 10-143,-7 0-158,1 2 1,33-3 0</inkml:trace>
</inkml:ink>
</file>

<file path=ppt/ink/ink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16.618"/>
    </inkml:context>
    <inkml:brush xml:id="br0">
      <inkml:brushProperty name="width" value="0.05" units="cm"/>
      <inkml:brushProperty name="height" value="0.05" units="cm"/>
      <inkml:brushProperty name="color" value="#AB008B"/>
    </inkml:brush>
  </inkml:definitions>
  <inkml:trace contextRef="#ctx0" brushRef="#br0">14 22 6161,'-14'-10'8707,"19"11"-6954,5 0-1504,81 11 1209,120 0 0,322-8-853,223-6-208,-668 3 78,0 4 0,133 24 0,-48-4 1000,-144-22-1190,0-1 1,0-2-1,0-1 1,0-2-1,0 0 1,0-2-1,-1-1 1,1-2-1,-2 0 1,1-2-1,43-22 1,-70 32-287,0 0 0,0-1 0,0 1 0,0-1 0,0 1 0,-1-1 0,1 1 0,0-1 0,0 0 0,0 1 0,-1-1 0,1 0 0,0 1 0,-1-1 0,1 0 0,-1 0 0,1 0 0,-1 1 0,1-1 0,-1 0 0,0 0 0,1 0 0,-1 0 0,0 0 0,0 0 0,0 0 0,1-1 0,-2 1-74,1 1-1,-1-1 0,0 0 0,1 1 0,-1-1 1,0 1-1,1 0 0,-1-1 0,0 1 1,1-1-1,-1 1 0,0 0 0,0 0 0,0-1 1,1 1-1,-1 0 0,0 0 0,0 0 0,0 0 1,1 0-1,-1 0 0,0 0 0,0 0 1,0 0-1,1 0 0,-1 1 0,0-1 0,0 0 1,0 0-1,1 1 0,-2 0 0,-14 9-852</inkml:trace>
</inkml:ink>
</file>

<file path=ppt/ink/ink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28.491"/>
    </inkml:context>
    <inkml:brush xml:id="br0">
      <inkml:brushProperty name="width" value="0.05" units="cm"/>
      <inkml:brushProperty name="height" value="0.05" units="cm"/>
      <inkml:brushProperty name="color" value="#AB008B"/>
    </inkml:brush>
  </inkml:definitions>
  <inkml:trace contextRef="#ctx0" brushRef="#br0">1 555 7778,'3'-3'6467,"5"-9"-3216,-3 4-2886,2-3-93,1 0 0,0 1 0,15-13 1,-16 16-190,0 0 1,-1-1-1,0 0 1,0 0-1,0 0 1,-1 0-1,6-15 1,-1 2 166,-1 0 1,11-42 0,-18 53-204,0-1 0,0 1 1,-1-1-1,-1 0 0,0 1 0,0-1 1,-1 1-1,-4-17 0,5 25-46,0 0 1,0 1-1,0-1 0,-1 1 1,1-1-1,-1 1 0,1 0 0,-1-1 1,0 1-1,1-1 0,-1 1 1,0 0-1,0 0 0,0-1 0,0 1 1,0 0-1,0 0 0,0 0 1,0 0-1,-1 0 0,1 0 0,0 0 1,-1 1-1,1-1 0,0 0 1,-1 1-1,1-1 0,-1 1 0,1 0 1,-1-1-1,1 1 0,-1 0 1,1 0-1,-1 0 0,1 0 0,-1 0 1,1 0-1,-1 0 0,1 1 1,-1-1-1,1 0 0,-1 1 0,1-1 1,-1 1-1,1 0 0,0-1 1,-1 1-1,1 0 0,0 0 0,0 0 1,-1 0-1,1 0 0,0 0 1,0 0-1,0 0 0,-1 3 0,-6 5 21,1 1 0,0 0-1,1 0 1,0 0 0,1 0-1,0 1 1,-4 12 0,7-16 1,1 0 0,-1 0 0,1 1 1,0-1-1,1 0 0,0 1 0,0-1 0,1 1 0,0-1 1,0 0-1,0 1 0,4 7 0,-1 0 58,-2-8 85,1 1 0,-1-1-1,1 1 1,1-1 0,5 10 0,-8-15-126,1 0 1,-1-1 0,1 1-1,-1-1 1,1 1-1,0-1 1,0 1 0,-1-1-1,1 0 1,0 0 0,0 0-1,0 0 1,0 0-1,0-1 1,1 1 0,-1 0-1,0-1 1,0 0 0,0 1-1,1-1 1,-1 0-1,0 0 1,0 0 0,3-1-1,4-1-16,0 0 0,-1 0 0,1-1 0,-1 0-1,0-1 1,0 0 0,0 0 0,0-1-1,-1 0 1,0 0 0,0 0 0,0-1 0,0 0-1,-1-1 1,0 1 0,-1-1 0,1 0 0,-1-1-1,-1 1 1,5-9 0,1-5-26,-1 0-1,0 0 1,-2-1-1,0 0 1,-1 0 0,4-38-1,-9 40 3,3-13 97,-3 33-87,-1-1 0,0 1 0,1 0 0,-1-1 0,0 1 0,1 0 0,-1 0 0,1-1 0,-1 1 0,0 0 0,1 0-1,-1 0 1,1 0 0,-1-1 0,1 1 0,-1 0 0,1 0 0,-1 0 0,0 0 0,1 0 0,-1 0 0,1 0-1,-1 0 1,1 0 0,-1 1 0,1-1 0,-1 0 0,1 0 0,-1 0 0,0 0 0,1 1 0,-1-1 0,1 0 0,-1 0-1,0 1 1,1-1 0,-1 0 0,0 1 0,1-1 0,-1 0 0,1 1 0,20 17 331,-18-15-277,4 5-12,0 0-1,-1 1 1,0-1-1,0 1 1,-1 0-1,0 1 1,0-1-1,-1 1 1,0 0-1,-1 0 1,3 15-1,1 1-9,-8-18-18,-4-17 80,3-10-101,0 0-1,1 0 1,1 0-1,4-31 1,-2 39-2,-1 1 0,1 0 0,1 0 0,0 0-1,0 0 1,1 0 0,1 0 0,-1 1 0,1 0 0,9-12 0,-13 19 14,1 0 0,-1 1 1,1-1-1,-1 1 0,1-1 0,-1 1 1,1-1-1,0 1 0,0 0 1,0 0-1,-1 0 0,1 0 0,0 0 1,0 0-1,1 0 0,-1 1 0,0-1 1,0 1-1,0 0 0,0-1 1,0 1-1,1 0 0,-1 0 0,0 0 1,0 1-1,0-1 0,0 0 0,1 1 1,-1 0-1,0-1 0,0 1 1,0 0-1,0 0 0,0 0 0,-1 0 1,1 0-1,0 1 0,0-1 0,-1 1 1,1-1-1,-1 1 0,3 2 1,3 3 39,-1 2 0,1-1 0,-1 1 1,-1-1-1,0 2 0,0-1 0,5 14 1,-7-14-104,0-1 0,0 1 0,1-1 0,0 0 0,9 11 0,-12-17-82,0-1 1,1 1-1,-1-1 1,0 1-1,1-1 1,-1 0-1,1 0 1,-1 0 0,1 0-1,0 0 1,-1 0-1,1 0 1,0-1-1,0 1 1,0 0 0,0-1-1,-1 0 1,1 1-1,0-1 1,0 0-1,0 0 1,0 0-1,0 0 1,0 0 0,0-1-1,0 1 1,-1 0-1,1-1 1,0 0-1,0 1 1,0-1 0,2-1-1,1-1-394,0 0 1,0-1-1,0 1 0,0-1 1,0 0-1,-1 0 0,0 0 0,0-1 1,0 1-1,3-6 0,26-54-4540,-24 44 3576,7-13 193</inkml:trace>
</inkml:ink>
</file>

<file path=ppt/ink/ink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29.172"/>
    </inkml:context>
    <inkml:brush xml:id="br0">
      <inkml:brushProperty name="width" value="0.05" units="cm"/>
      <inkml:brushProperty name="height" value="0.05" units="cm"/>
      <inkml:brushProperty name="color" value="#AB008B"/>
    </inkml:brush>
  </inkml:definitions>
  <inkml:trace contextRef="#ctx0" brushRef="#br0">70 460 4617,'38'-82'2607,"-36"80"-2253,-1-1 0,0 1-1,0-1 1,0 0 0,0 1-1,0-1 1,-1 0 0,0 0 0,1 0-1,-1-5 1,-4 8 2126,-3 11-805,6-9-1579,-40 116 3986,38-107-3906,1-1 0,0 1 0,0-1-1,1 1 1,0 0 0,1 0 0,1 0-1,-1-1 1,5 18 0,-5-27-166,0 0-1,0 0 1,1 1 0,-1-1 0,1 0-1,-1 0 1,1 1 0,0-1 0,-1 0-1,1 0 1,0 0 0,0 0 0,-1 0-1,1 0 1,0 0 0,0 0 0,0 0-1,1-1 1,-1 1 0,0 0 0,0-1 0,0 1-1,0-1 1,1 1 0,-1-1 0,0 1-1,0-1 1,1 0 0,-1 0 0,0 0-1,3 1 1,-2-2-10,0 1 1,-1-1-1,1 1 0,0-1 0,0 1 0,-1-1 1,1 0-1,0 0 0,-1 0 0,1 0 1,-1 0-1,1 0 0,-1 0 0,1-1 0,-1 1 1,0 0-1,0-1 0,0 1 0,0-1 1,0 0-1,0 1 0,1-3 0,3-11 0,0 0-1,0 0 0,-2 0 1,0-1-1,-1 1 0,0-1 1,-2 0-1,-1-26 1,-3-1-12,-18-82 0,16 93 35,-2 0-1,-2 1 1,-1 0 0,-1 0-1,-32-56 1,44 86 5,-1 0 1,1 0-1,-1 0 1,1 0 0,-1-1-1,0 1 1,1 0-1,-1 0 1,0 0-1,0 1 1,0-1-1,0 0 1,0 0-1,0 0 1,0 1-1,0-1 1,0 0-1,0 1 1,0-1-1,-1 1 1,1-1-1,0 1 1,-2-1-1,2 2 13,1 0 0,-1 0-1,0 0 1,1 0 0,-1 0-1,1 0 1,-1 0 0,1 0-1,-1 0 1,1 0 0,-1 0-1,1 0 1,0 0 0,0 0 0,0 0-1,0 0 1,0 0 0,0 1-1,0 0 1,0 13 275,1-1 0,4 26 0,-1-25-168,1 1 1,0 0-1,1-1 1,0 0 0,1-1-1,1 1 1,0-1-1,2-1 1,-1 0-1,1 0 1,1-1-1,19 18 1,-27-28-143,-1-1 0,1 1 0,0-1 1,0 1-1,0-1 0,0 0 0,0 0 1,0 0-1,0-1 0,0 1 0,0-1 0,0 0 1,1 0-1,-1 0 0,0 0 0,0 0 0,0 0 1,0-1-1,0 0 0,1 0 0,-1 0 0,-1 0 1,1 0-1,0 0 0,0-1 0,0 1 0,-1-1 1,1 0-1,0 0 0,-1 0 0,0 0 0,4-5 1,2-1 3,-1 0 1,0-1-1,0 0 1,-1 0 0,-1 0-1,1-1 1,-2 1-1,6-15 1,-5 42-70,2 0-1,0 0 1,10 16 0,-16-32 59,0 0 1,0 1-1,0-1 1,1 0-1,-1 0 1,1 0 0,0 0-1,0 0 1,-1 0-1,1 0 1,0-1 0,1 1-1,-1-1 1,0 1-1,0-1 1,1 0-1,-1 0 1,0 0 0,1 0-1,-1 0 1,1-1-1,0 1 1,-1-1-1,1 0 1,-1 1 0,1-1-1,0 0 1,-1-1-1,1 1 1,-1 0-1,1-1 1,0 1 0,-1-1-1,1 0 1,-1 0-1,0 0 1,1 0 0,-1 0-1,0-1 1,0 1-1,1-1 1,2-2-1,-2 1 32,0 0-1,0 0 1,0 0-1,0 0 1,-1 0-1,1-1 0,-1 1 1,0-1-1,0 1 1,0-1-1,-1 0 0,1 0 1,-1 0-1,0 0 1,0 0-1,0 0 0,-1 0 1,1 0-1,-1 0 1,0 0-1,0 0 0,-1-1 1,1 1-1,-1 0 1,-2-7-1,-1 4 22,1 0 0,-2 1 0,1 0 0,-1 0 0,1 0 0,-2 1 0,1-1 0,-1 1 0,1 0 0,-1 1 0,-1-1 0,1 1 0,-10-4 0,12 6-136,0 0 0,1 0 0,-1 1 0,0-1 0,-1 1 0,1 0 0,0 0 0,0 0 1,0 1-1,-1-1 0,1 1 0,0 0 0,-1 1 0,1-1 0,0 1 0,0-1 0,-1 1 0,1 1 1,0-1-1,0 0 0,0 1 0,0 0 0,1 0 0,-8 5 0,10-7-33,0 1 0,1 0 0,-1 0 0,0 0 0,0-1 0,1 1 0,-1 0 0,0 0 0,1 0 0,-1 0 0,1 0 0,-1 0 0,1 0 0,0 0 0,-1 0 0,1 0 0,0 0 0,0 0 0,0 1 0,0-1 0,0 0 0,0 0 0,0 0 0,0 0 0,0 0 0,0 0 0,1 0 0,-1 0 0,0 0 0,1 0 0,-1 0 0,1 0 0,-1 0 0,1 0 0,0 0 0,-1 0 0,1 0 0,0 0 0,-1-1 0,1 1 0,0 0 0,0 0 0,0-1 0,2 2 0,20 10-696</inkml:trace>
</inkml:ink>
</file>

<file path=ppt/ink/ink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29.904"/>
    </inkml:context>
    <inkml:brush xml:id="br0">
      <inkml:brushProperty name="width" value="0.05" units="cm"/>
      <inkml:brushProperty name="height" value="0.05" units="cm"/>
      <inkml:brushProperty name="color" value="#AB008B"/>
    </inkml:brush>
  </inkml:definitions>
  <inkml:trace contextRef="#ctx0" brushRef="#br0">100 63 6257,'0'-1'800,"-1"0"0,1 0 0,-1 0 0,1-1-1,-1 1 1,-4-6 5599,2 5-5599,3 2-628,-1 0 1,1 0 0,-1-1 0,1 1-1,-1 0 1,1 0 0,-1 0 0,0 0 0,1 0-1,-1 0 1,1 0 0,-1 0 0,1 0-1,-1 0 1,0 0 0,1 0 0,-1 0-1,1 1 1,-1-1 0,1 0 0,-2 1 0,-1 2-74,-1-1 0,1 1 0,-1 0 0,1 1 0,0-1 1,0 1-1,-4 6 0,-27 44 404,32-52-463,1 1-1,-1 0 1,1-1 0,0 1 0,0 0 0,0 0 0,0-1 0,1 1 0,-1 0 0,1 0 0,0 0-1,0 0 1,0 0 0,0 0 0,0 0 0,2 5 0,-2-7-16,1 1 0,0-1-1,0 1 1,0-1 0,0 1 0,0-1-1,0 0 1,1 1 0,-1-1 0,0 0 0,1 0-1,-1 0 1,0 0 0,1 0 0,-1 0-1,1 0 1,0-1 0,-1 1 0,1 0 0,2 0-1,0 0-2,1-1-1,0 1 1,-1-1-1,1 0 1,0 0-1,-1 0 1,1 0 0,0-1-1,-1 0 1,1 0-1,-1 0 1,1-1-1,-1 1 1,1-1-1,-1 0 1,0-1-1,5-2 1,0-2-10,-1 1 1,0-1 0,-1-1-1,0 1 1,0-1 0,-1 0 0,1-1-1,-2 1 1,1-1 0,-1-1-1,-1 1 1,6-15 0,-12 16-1,5 13 44,8 0-59,-1-1 0,1 0 0,0 0 0,19 2 0,-28-5 5,0-1 0,0 0-1,-1 0 1,1 0 0,0 0-1,0 0 1,-1 0 0,1-1 0,0 1-1,0-1 1,-1 1 0,1-1-1,0 1 1,-1-1 0,1 0-1,-1 0 1,1 0 0,-1 0-1,1 0 1,-1 0 0,0 0 0,0-1-1,2-1 1,0-1-1,0-1-1,0 0 1,-1-1 0,0 1 0,3-9 0,-4 10-7,0 0 0,1 0 0,-1 0 0,1 0 0,0 0 0,0 1 0,4-7 0,-5 10 7,0 0-1,-1-1 1,1 1-1,0 0 0,0-1 1,0 1-1,-1 0 1,1 0-1,0 0 0,0 0 1,0 0-1,-1 0 1,1 0-1,0 0 1,0 0-1,-1 0 0,1 1 1,0-1-1,0 0 1,-1 1-1,1-1 0,0 0 1,0 1-1,-1-1 1,1 1-1,0-1 1,-1 1-1,1-1 0,0 2 1,21 18-3,-21-20 3,9 12 48,0 1 0,0-1 0,-1 1-1,-1 1 1,0 0 0,-1 0 0,-1 1 0,0 0-1,7 25 1,-11-32-26,0-1 0,-1 0 0,0 1 0,0-1 0,0 0 0,-1 1 0,0-1 0,-1 1 0,0-1 0,0 1 0,0-1 0,-1 0 0,0 0 0,-1 0 0,1 0-1,-1 0 1,-1 0 0,1-1 0,-1 1 0,0-1 0,-1 0 0,-6 8 0,8-12-17,0 0 0,0-1 0,0 1 0,0-1 0,0 1 0,0-1 0,0 0 0,0 0 0,0 0 0,-1-1 0,1 1 0,0-1 0,-1 1 0,1-1 0,0 0 0,0-1 0,-1 1 0,1 0 0,0-1 0,-1 0 0,1 0 0,0 0 0,-3-2 0,2 2-204,0 0 0,0-1 1,0 0-1,1 0 0,-1 0 0,1 0 0,-1-1 0,1 1 0,0-1 0,0 0 0,0 0 0,0 0 0,1 0 0,-1 0 0,1-1 1,0 1-1,0-1 0,-2-5 0,2-9-1864,11 0 913</inkml:trace>
</inkml:ink>
</file>

<file path=ppt/ink/ink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30.565"/>
    </inkml:context>
    <inkml:brush xml:id="br0">
      <inkml:brushProperty name="width" value="0.05" units="cm"/>
      <inkml:brushProperty name="height" value="0.05" units="cm"/>
      <inkml:brushProperty name="color" value="#AB008B"/>
    </inkml:brush>
  </inkml:definitions>
  <inkml:trace contextRef="#ctx0" brushRef="#br0">0 3 7074,'2'-3'4972,"3"12"1733,1 6-6113,20 50 1917,30 118 0,-33-105-1754,-15-58-893,-2 1-1,0 1 1,3 22 0,-9-44-37,0 1 0,0 0 0,1 0 0,-1-1 1,0 1-1,0 0 0,0 0 0,0-1 0,0 1 0,0 0 1,0 0-1,-1-1 0,1 1 0,0 0 0,0 0 1,0-1-1,-1 1 0,1 0 0,0-1 0,-1 1 0,1 0 1,-1-1-1,1 1 0,-1-1 0,1 1 0,-1-1 1,1 1-1,-1-1 0,0 1 0,1-1 0,-1 1 1,0-1-1,1 0 0,-1 1 0,0-1 0,1 0 0,-1 0 1,0 1-1,0-1 0,1 0 0,-1 0 0,0 0 1,0 0-1,1 0 0,-1 0 0,0 0 0,-1 0 0,-5-1-1217</inkml:trace>
</inkml:ink>
</file>

<file path=ppt/ink/ink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31.022"/>
    </inkml:context>
    <inkml:brush xml:id="br0">
      <inkml:brushProperty name="width" value="0.05" units="cm"/>
      <inkml:brushProperty name="height" value="0.05" units="cm"/>
      <inkml:brushProperty name="color" value="#AB008B"/>
    </inkml:brush>
  </inkml:definitions>
  <inkml:trace contextRef="#ctx0" brushRef="#br0">2 222 8146,'0'-2'587,"-1"0"0,1 0 0,0 0 0,0 0 0,0 0 0,0 0 0,0 0 0,0 0 0,0 0 0,1-3 0,9-21 2002,18-18-1687,-23 37-129,84-106 4378,-90 113-5140,2 0-1,-1 0 0,0-1 1,0 1-1,0 0 0,0 0 1,0-1-1,0 1 0,0 0 0,0-1 1,0 1-1,0 0 0,1 0 1,-1 0-1,0-1 0,0 1 1,0 0-1,0 0 0,1-1 1,-1 1-1,0 0 0,0 0 0,1 0 1,-1 0-1,0 0 0,0-1 1,0 1-1,1 0 0,-1 0 1,0 0-1,1 0 0,-1 0 0,0 0 1,0 0-1,1 0 0,-1 0 1,0 0-1,1 0 0,-1 0 1,0 0-1,0 0 0,1 0 0,-1 0 1,0 0-1,0 0 0,1 0 1,-1 1-1,0-1 0,0 0 1,1 0-1,-1 0 0,0 0 0,0 1 1,0-1-1,1 0 0,-1 0 1,0 0-1,0 1 0,0-1 1,0 0-1,1 0 0,-1 1 1,4 23-3,-2-11 17,-2-6-23,1-1-1,1 1 0,-1-1 1,1 0-1,0 1 1,0-1-1,1 0 0,0 0 1,0-1-1,0 1 1,1-1-1,0 1 0,0-1 1,0 0-1,1 0 1,-1-1-1,1 0 0,0 1 1,0-2-1,1 1 0,-1 0 1,9 2-1,-7-3 12,1 0 0,0-1 0,0 0 0,0-1-1,1 0 1,14 0 0,-20-1-5,1 0 1,0 0-1,-1-1 1,1 1-1,0-1 1,-1 0-1,1 0 0,-1 0 1,1-1-1,-1 1 1,0-1-1,1 0 1,-1 0-1,0 0 0,0 0 1,0-1-1,4-4 1,-7 7-1,0-1 1,1 1 0,-1-1 0,0 0 0,1 1 0,-1-1-1,0 1 1,0-1 0,0 0 0,0 1 0,0-1 0,1 1-1,-1-1 1,0 0 0,0 1 0,-1-1 0,1 1 0,0-1-1,0 0 1,0 1 0,0-1 0,0 1 0,-1-1-1,1 0 1,0 1 0,0-1 0,-1 1 0,1-1 0,-1 1-1,1-1 1,0 1 0,-1-1 0,1 1 0,-1-1 0,1 1-1,-1 0 1,1-1 0,-1 1 0,1 0 0,-1 0 0,0-1-1,-29-13 157,26 12-147,-16-5-63,1 1-1,-1 1 1,-1 1-1,-23-3 1,-40 3-3505,79 3 1275,21-3-974</inkml:trace>
</inkml:ink>
</file>

<file path=ppt/ink/ink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31.425"/>
    </inkml:context>
    <inkml:brush xml:id="br0">
      <inkml:brushProperty name="width" value="0.05" units="cm"/>
      <inkml:brushProperty name="height" value="0.05" units="cm"/>
      <inkml:brushProperty name="color" value="#AB008B"/>
    </inkml:brush>
  </inkml:definitions>
  <inkml:trace contextRef="#ctx0" brushRef="#br0">105 1 8122,'-3'0'705,"-1"1"1,0-1-1,0 1 1,0 1-1,0-1 1,1 0-1,-1 1 1,1 0-1,-1 0 1,1 0-1,-1 0 1,-4 5-1,-35 34 1691,38-36-1934,5-4-438,-1 0 0,1 0 0,-1-1 1,1 1-1,-1 0 0,1 0 0,0-1 0,-1 1 0,1 0 0,0 0 1,0 0-1,0 0 0,-1 0 0,1-1 0,0 1 0,0 0 0,0 0 1,1 0-1,-1 0 0,0 0 0,0 0 0,0-1 0,1 1 1,-1 0-1,0 0 0,1 0 0,-1-1 0,0 1 0,1 0 0,-1 0 1,1-1-1,0 1 0,-1 0 0,1-1 0,-1 1 0,1-1 0,0 1 1,-1 0-1,1-1 0,0 0 0,0 1 0,1 0 0,44 23-58,-30-16 176,-4-1-45,0-1 0,-1 2 0,0 0 0,0 0 0,0 1 0,-1 0 0,-1 1 0,1 0 0,13 20 0,-22-28-85,0 0-1,-1-1 1,1 1-1,0 0 0,-1 0 1,1 0-1,-1 0 1,0 0-1,0-1 0,1 1 1,-1 0-1,-1 0 1,1 0-1,0 0 1,0 0-1,-1 0 0,1 0 1,-1-1-1,1 1 1,-1 0-1,0 0 0,0 0 1,0-1-1,-1 3 1,0-1 3,-1-1 1,1 1 0,-1 0-1,1-1 1,-1 0 0,0 1-1,0-1 1,0 0 0,0-1 0,0 1-1,-1 0 1,-4 1 0,5-2-96,0 0 0,1-1 1,-1 1-1,0-1 0,0 1 1,1-1-1,-1 0 0,0 0 1,0 0-1,0 0 0,1-1 1,-1 1-1,0-1 0,0 0 1,-4-1-1,6 1-80,-1 0 1,0 0-1,1-1 0,0 1 1,-1 0-1,1-1 0,-1 1 0,1-1 1,0 1-1,0-1 0,0 1 1,0-1-1,0 0 0,0 0 1,1 1-1,-1-1 0,1 0 1,-1 0-1,1 0 0,-1 0 1,1 0-1,0 0 0,0 0 1,0 0-1,0-2 0,5-22-879</inkml:trace>
</inkml:ink>
</file>

<file path=ppt/ink/ink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31.870"/>
    </inkml:context>
    <inkml:brush xml:id="br0">
      <inkml:brushProperty name="width" value="0.05" units="cm"/>
      <inkml:brushProperty name="height" value="0.05" units="cm"/>
      <inkml:brushProperty name="color" value="#AB008B"/>
    </inkml:brush>
  </inkml:definitions>
  <inkml:trace contextRef="#ctx0" brushRef="#br0">94 136 7202,'6'25'4561,"2"2"-545,-2 5-1735,2-5-257,0-3-1096,2-5-287,4-12-425,-2 1-96,11-5-456,-11-4-345,-2-5-1199,-2-5-336,-11-13 1279</inkml:trace>
  <inkml:trace contextRef="#ctx0" brushRef="#br0" timeOffset="1">23 0 9394,'-15'13'4025,"11"-5"-2425,0-2-640,11-4-463,9-2-353,6-7-753,11 2-239,0-1 464</inkml:trace>
</inkml:ink>
</file>

<file path=ppt/ink/ink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32.255"/>
    </inkml:context>
    <inkml:brush xml:id="br0">
      <inkml:brushProperty name="width" value="0.05" units="cm"/>
      <inkml:brushProperty name="height" value="0.05" units="cm"/>
      <inkml:brushProperty name="color" value="#AB008B"/>
    </inkml:brush>
  </inkml:definitions>
  <inkml:trace contextRef="#ctx0" brushRef="#br0">34 1 9226,'7'-1'312,"23"2"2965,-31 1-3088,0-1 0,0 1 0,0-1 0,0 1 0,-1-1 0,1 0 1,0 1-1,0-1 0,-1 0 0,1 0 0,-1 0 0,1 0 0,-1 0 0,0 0 1,-1 0-1,0 1-74,0-1 0,0 1 0,1 0 0,-1 0 0,1 0 0,0 0 0,-1 0 0,1 1 0,0-1 0,0 1 1,1-1-1,-1 1 0,0 0 0,1-1 0,0 1 0,-1 0 0,1 0 0,0 0 0,0 0 0,1 0 0,-1 0 0,1 0 0,0 1 0,-1-1 1,1 0-1,1 0 0,0 6 0,-1-18-7504</inkml:trace>
  <inkml:trace contextRef="#ctx0" brushRef="#br0" timeOffset="1">12 70 6873,'-4'-6'10914,"4"6"-10870,0-1 1,0 1-1,-1 0 1,1 0-1,0 0 1,0 0-1,-1 0 1,1 0 0,0 0-1,0 0 1,0 0-1,-1 0 1,1 0-1,0 0 1,0 0-1,-1 0 1,1 1 0,0-1-1,0 0 1,0 0-1,-1 0 1,1 0-1,0 0 1,0 0-1,0 0 1,0 1-1,-1-1 1,1 0 0,0 0-1,0 0 1,0 1-1,0-1 1,0 0-1,-1 0 1,1 0-1,0 1 1,0-1 0,0 0-1,0 0 1,0 0-1,0 1 1,0-1-1,0 0 1,0 0-1,0 1 1,0-1 0,0 0-1,0 0 1,0 9 6,-1-3 67,1 0 1,0 0 0,1 0-1,-1 0 1,1-1-1,3 10 1,-3-14-96,0 0-1,0 0 1,0 0-1,0 0 0,1 0 1,-1 0-1,1-1 1,-1 1-1,0 0 1,1-1-1,-1 0 1,1 1-1,1-1 1,7 4 26,0 0-7,0-1 0,1 0 0,-1 0 0,1-1-1,0-1 1,0 1 0,12-1 0,-22-2-16,1 1 0,-1 0 0,1 0 0,0 0 0,-1 0 1,1 1-1,-1-1 0,1 0 0,-1 1 0,1-1 0,0 1 0,-1-1 0,0 1 0,2 1 1,-2-2-16,-1 0 1,1 1 0,-1-1 0,0 1 0,1-1 0,-1 1-1,0-1 1,0 1 0,1-1 0,-1 1 0,0-1 0,0 1 0,0 0-1,0-1 1,1 1 0,-1-1 0,0 1 0,0-1 0,0 1-1,0 0 1,0-1 0,-1 1 0,1-1 0,0 1 0,0 0 0,-2 4 11,0-1 1,-1 1-1,1-1 1,-1 0-1,0 0 1,0 0 0,-5 5-1,5-6-94,-35 35-235,36-35 42,-1-1 0,1 0 0,-1 0-1,0-1 1,1 1 0,-1 0 0,0-1 0,0 1-1,0-1 1,0 0 0,0 0 0,-7 1 0,4-6-1674,5-12 796</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41.222"/>
    </inkml:context>
    <inkml:brush xml:id="br0">
      <inkml:brushProperty name="width" value="0.05" units="cm"/>
      <inkml:brushProperty name="height" value="0.05" units="cm"/>
      <inkml:brushProperty name="color" value="#FF0066"/>
    </inkml:brush>
  </inkml:definitions>
  <inkml:trace contextRef="#ctx0" brushRef="#br0">501 602 5561,'-3'36'2194,"3"-36"-2029,-1 0 0,0 0 1,1 0-1,-1 0 0,1-1 0,-1 1 1,1 0-1,-1 0 0,1 0 0,-1 0 0,1-1 1,-1 1-1,1 0 0,-1 0 0,1-1 0,0 1 1,-1 0-1,1-1 0,-1 1 0,1 0 1,0-1-1,-1 1 0,1-1 0,0 1 0,-1-1 1,1 1-1,0 0 0,0-1 0,-1 1 1,1-1-1,0 1 0,0-1 0,0 0 0,0 1 1,0-1-1,0 1 0,0-1 0,0 1 0,0-1 1,0 1-1,0-1 0,0 1 0,0-1 1,0 1-1,1-1 0,-1 1 0,0-1 0,0 1 1,0-1-1,1 1 0,-1-1 0,0 1 1,1-1-1,-1 1 0,0 0 0,1-1 0,-1 1 1,1 0-1,-1-1 0,0 1 0,1-1 1,3 0-49,0-1 1,-1 1 0,1-1 0,0 1 0,0 0-1,0 1 1,0-1 0,0 1 0,0 0 0,0-1-1,0 2 1,5 0 0,50 13 212,-16-2 76,140 17 1165,201 5 0,-221-19-1089,-83-6-193,-1-3 0,88-6 0,-110-5-116,2 0 2,0 2 1,84 7-1,-121-1-144,16 2 26,0-2 0,71-3 0,-96-2-32,-1 1 1,1-2-1,-1 0 1,1 0-1,-1-1 1,0-1-1,0 0 1,-1 0-1,0-1 1,0-1 0,0 0-1,15-13 1,10-14 42,-22 20-36,0 1 0,21-14 0,-31 22-27,6 0-82,45-14-142,-48 20 284,-7-1-66,1 0-1,0 1 0,-1-1 0,1 0 0,0 0 1,0 1-1,-1-1 0,1 0 0,0 0 1,-1 0-1,1 0 0,0 0 0,0 0 1,-1 0-1,1 0 0,0-1 0,-1 1 0,1 0 1,0 0-1,0 0 0,-1-1 0,1 1 1,-1 0-1,1-1 0,0 1 0,-1-1 1,1 1-1,-1-1 0,1 1 0,0-2 1,3-11 20,1 0 1,0 0 0,0 1 0,15-24 0,-15 27-17,-2 3-6,0 0 0,-1-1 0,1 0 0,-1 0 0,-1 0 0,1 0 0,-1 0 0,0 0 0,-1-11 0,1 1-1,0-2 7,-1 0 0,-1 1 1,-1-1-1,-6-26 1,8 43 2,-1 0 0,0-1 1,1 1-1,-1 0 0,0 0 0,-1-1 1,1 1-1,0 0 0,0 0 0,-1 0 0,0 1 1,1-1-1,-1 0 0,0 1 0,0-1 1,0 1-1,0-1 0,0 1 0,-2-1 1,-4-2-1,1 2 0,-1-1 0,0 1 0,-11-2 0,-24-7 19,-20-18-15,-67-28-100,109 50 76,-1 0 0,1 2 0,-1 0 1,-34-2-1,-427-14 362,277 17-373,29 2-18,-79 0-289,-395 46 1,606-39 323,0-2 0,-71-4 0,99 0 6,0-1 0,1-1-1,-1 0 1,0-1 0,1-1-1,0-1 1,0 0-1,1-1 1,0 0 0,-16-12-1,30 19 3,1 0-1,-1 0 0,1 0 0,0 0 0,-1 0 0,1 0 1,0 0-1,-1 0 0,1 0 0,-1 0 0,1 0 1,0 0-1,-1 0 0,1 0 0,-1 0 0,1 0 0,0 0 1,-1 0-1,1 0 0,0 1 0,-1-1 0,1 0 0,0 0 1,-1 1-1,1-1 0,0 0 0,-1 0 0,1 1 0,0-1 1,0 0-1,-1 1 0,1-1 0,0 0 0,0 1 0,0-1 1,0 0-1,-1 1 0,1-1 0,0 0 0,0 1 1,0-1-1,0 1 0,0-1 0,0 0 0,0 1 0,0-1 1,0 0-1,0 1 0,0-1 0,0 1 0,0-1 0,-3 37 18,2-30-24,1 10 14,0-1 0,1 0 0,1 1 0,1-1 0,8 28-1,3-3 49,3-2-1,1 0 0,2-1 0,47 66 0,-64-99-40,0-1-1,0 0 1,1 0 0,0 0-1,-1-1 1,1 0-1,1 1 1,-1-1 0,0 0-1,1-1 1,0 1 0,-1-1-1,1 0 1,0 0-1,0-1 1,9 2 0,-5-2 25,-1-1 1,0 0 0,0-1 0,0 1 0,0-2 0,0 1-1,0-1 1,0-1 0,0 1 0,10-6 0,173-87-735,-189 94 472,0 0 0,0 0 0,0 1 0,1-1 0,-1 1 0,0-1 0,0 1-1,0 0 1,0 0 0,1 0 0,-1 0 0,0 0 0,0 0 0,0 1 0,4 0 0,14 10-958</inkml:trace>
</inkml:ink>
</file>

<file path=ppt/ink/ink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32.747"/>
    </inkml:context>
    <inkml:brush xml:id="br0">
      <inkml:brushProperty name="width" value="0.05" units="cm"/>
      <inkml:brushProperty name="height" value="0.05" units="cm"/>
      <inkml:brushProperty name="color" value="#AB008B"/>
    </inkml:brush>
  </inkml:definitions>
  <inkml:trace contextRef="#ctx0" brushRef="#br0">0 25 7378,'90'-25'4417,"-99"44"-153,-1-2-2239,-5-6-609,-1-4 1609,-5-26-2289</inkml:trace>
</inkml:ink>
</file>

<file path=ppt/ink/ink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37.633"/>
    </inkml:context>
    <inkml:brush xml:id="br0">
      <inkml:brushProperty name="width" value="0.05" units="cm"/>
      <inkml:brushProperty name="height" value="0.05" units="cm"/>
      <inkml:brushProperty name="color" value="#AB008B"/>
    </inkml:brush>
  </inkml:definitions>
  <inkml:trace contextRef="#ctx0" brushRef="#br0">94 0 8170,'-93'10'14403,"96"-12"-13979</inkml:trace>
</inkml:ink>
</file>

<file path=ppt/ink/ink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38.905"/>
    </inkml:context>
    <inkml:brush xml:id="br0">
      <inkml:brushProperty name="width" value="0.05" units="cm"/>
      <inkml:brushProperty name="height" value="0.05" units="cm"/>
      <inkml:brushProperty name="color" value="#AB008B"/>
    </inkml:brush>
  </inkml:definitions>
  <inkml:trace contextRef="#ctx0" brushRef="#br0">6 517 7834,'-5'10'5289,"14"-4"-3369,2-4-367,4-7-9,16-14-120,1-9-32,15-28-79,1-4-153,2-8-464,-2 2-208,-7 12-480,-5 3-312,-10 9-752,-3 5-640,-5 9 1696,4 7-456</inkml:trace>
</inkml:ink>
</file>

<file path=ppt/ink/ink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39.374"/>
    </inkml:context>
    <inkml:brush xml:id="br0">
      <inkml:brushProperty name="width" value="0.05" units="cm"/>
      <inkml:brushProperty name="height" value="0.05" units="cm"/>
      <inkml:brushProperty name="color" value="#AB008B"/>
    </inkml:brush>
  </inkml:definitions>
  <inkml:trace contextRef="#ctx0" brushRef="#br0">13 1 9458,'0'0'226,"-1"0"0,1 0 0,-1 0 1,1 0-1,-1 0 0,1 0 0,-1 0 0,1 0 0,-1 1 0,1-1 1,-1 0-1,1 0 0,-1 1 0,1-1 0,0 0 0,-1 1 0,1-1 1,0 0-1,-1 1 0,1-1 0,0 0 0,-1 1 0,1-1 0,0 1 1,0-1-1,-1 1 0,1-1 0,0 1 0,-2 19 2134,9 20-833,-1-19-953,1 0-1,1 0 1,0-1 0,1 0-1,22 32 1,-25-43-471,1 0 0,0 0 0,0-1 0,1 0 0,0-1 0,0 0 0,1 0 1,0 0-1,0-1 0,0-1 0,1 0 0,0 0 0,16 5 0,-16-8-77,1-1 0,-1 0 1,1 0-1,-1-1 0,1-1 0,-1 1 1,0-2-1,1 0 0,-1 0 0,0 0 0,0-2 1,0 1-1,0-1 0,-1-1 0,1 1 1,-1-2-1,12-8 0,-15 8-383,-1-1 0,0 0 0,0 0-1,-1 0 1,0-1 0,0 1 0,0-1 0,-1 0-1,-1 0 1,1 0 0,-1 0 0,1-14 0,7-18-4158,-7 28 3752</inkml:trace>
</inkml:ink>
</file>

<file path=ppt/ink/ink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39.811"/>
    </inkml:context>
    <inkml:brush xml:id="br0">
      <inkml:brushProperty name="width" value="0.05" units="cm"/>
      <inkml:brushProperty name="height" value="0.05" units="cm"/>
      <inkml:brushProperty name="color" value="#AB008B"/>
    </inkml:brush>
  </inkml:definitions>
  <inkml:trace contextRef="#ctx0" brushRef="#br0">1 84 7618,'8'4'9161,"4"1"-3888,19 3-2705,23-1-3535,-50-8 986,-1 1-1,1-1 1,0 0 0,0 0-1,0 0 1,0 0 0,-1-1-1,1 0 1,0 1 0,-1-1-1,0-1 1,1 1 0,-1 0-1,0-1 1,5-5 0,-4 4-13,0 0 0,0-1 0,-1 0 0,1 0-1,-1 0 1,0-1 0,0 1 0,3-10 0,-2-1-1,-2 9-18,1 11 0,16 29 62,72 61 599,-87-90-543,0 0 0,0 1 0,-1-1-1,0 1 1,0 0 0,0 0 0,0 0 0,-1 0-1,3 11 1,-5-14-86,1 0 1,-1 0-1,0 1 0,-1-1 0,1 0 0,0 0 1,-1 0-1,1 0 0,-1 0 0,1 0 0,-1 0 0,0 0 1,0 0-1,0 0 0,0 0 0,0 0 0,-1 0 1,1-1-1,-1 1 0,1 0 0,-1-1 0,1 0 1,-1 1-1,0-1 0,1 0 0,-1 0 0,0 0 0,-2 1 1,-43 21-139,43-22-47,1 1-1,-1-1 1,1 0 0,-1-1-1,0 1 1,1-1-1,-1 1 1,0-1 0,0 0-1,1-1 1,-7 0 0,9 1 17,0-1 1,1 1 0,-1-1-1,0 1 1,0-1 0,1 1 0,-1-1-1,0 1 1,1-1 0,-1 0 0,1 0-1,-1 1 1,0-1 0,1 0-1,0 0 1,-1 1 0,1-1 0,-1 0-1,1 0 1,0 0 0,0 0 0,0 0-1,-1 0 1,1 1 0,0-1-1,0 0 1,0 0 0,0 0 0,0 0-1,1-1 1,6-28-3597,3 8 2303</inkml:trace>
</inkml:ink>
</file>

<file path=ppt/ink/ink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40.276"/>
    </inkml:context>
    <inkml:brush xml:id="br0">
      <inkml:brushProperty name="width" value="0.05" units="cm"/>
      <inkml:brushProperty name="height" value="0.05" units="cm"/>
      <inkml:brushProperty name="color" value="#AB008B"/>
    </inkml:brush>
  </inkml:definitions>
  <inkml:trace contextRef="#ctx0" brushRef="#br0">101 2 8906,'-1'0'300,"0"0"-1,0-1 1,0 1 0,0 0-1,0 0 1,0 0-1,0 0 1,0 0 0,0 0-1,0 0 1,0 0 0,0 0-1,0 0 1,0 0 0,1 1-1,-1-1 1,0 0 0,0 1-1,-1 0 1,-19 14 1835,-10 22-356,27-32-1532,1 0-1,0 0 1,0 1-1,0-1 0,0 1 1,1-1-1,0 1 1,0 0-1,1 0 0,-2 8 1,3-12-223,0 0-1,0 0 1,0 0 0,1 0-1,-1 0 1,0 0 0,1 0-1,0 1 1,-1-1 0,1-1-1,0 1 1,0 0 0,0 0 0,0 0-1,1 0 1,-1-1 0,0 1-1,1-1 1,-1 1 0,1-1-1,-1 1 1,1-1 0,0 0 0,0 0-1,-1 0 1,1 0 0,0 0-1,0 0 1,0 0 0,0-1-1,4 2 1,40 8 196,-36-9-59,-1 0 0,1 1 0,-1 1 0,0 0-1,0 0 1,0 0 0,12 8 0,-21-11-140,1 1 1,0-1-1,-1 1 0,1-1 1,-1 1-1,1-1 0,-1 1 0,1 0 1,-1-1-1,1 1 0,-1 0 1,1 0-1,-1-1 0,0 1 1,0 0-1,1 0 0,-1-1 0,0 1 1,0 0-1,0 0 0,0 0 1,0-1-1,0 1 0,0 0 1,0 0-1,0 0 0,0 0 0,0-1 1,0 1-1,-1 0 0,1 0 1,0-1-1,-1 1 0,1 0 1,-1 0-1,1-1 0,0 1 0,-1 0 1,1-1-1,-1 1 0,0-1 1,1 1-1,-1-1 0,-1 2 1,-33 25 93,31-25-94,-45 23-17,21-19-775,27-6 665,0 0 0,0-1 0,0 1-1,0 0 1,0 0 0,0 0 0,0-1 0,0 1-1,0 0 1,1-1 0,-1 1 0,0-1 0,0 1-1,0-1 1,1 1 0,-1-1 0,0 0 0,1 1 0,-1-1-1,0 0 1,1 0 0,-1 1 0,0-2 0,1-1-270,-1 0 1,1 1-1,0-1 1,0 0-1,0 1 1,0-1-1,1 0 1,-1 0 0,1 1-1,-1-1 1,1 1-1,0-1 1,0 0-1,0 1 1,0 0-1,1-1 1,-1 1 0,4-5-1,11-15-1064</inkml:trace>
</inkml:ink>
</file>

<file path=ppt/ink/ink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40.636"/>
    </inkml:context>
    <inkml:brush xml:id="br0">
      <inkml:brushProperty name="width" value="0.05" units="cm"/>
      <inkml:brushProperty name="height" value="0.05" units="cm"/>
      <inkml:brushProperty name="color" value="#AB008B"/>
    </inkml:brush>
  </inkml:definitions>
  <inkml:trace contextRef="#ctx0" brushRef="#br0">1 170 8050,'70'-93'3572,"-70"94"-3480,0-1 0,0 0 0,0 0 0,0 0 0,0 1 0,0-1 0,0 0 0,0 0 0,0 1 0,1-1-1,-1 0 1,0 0 0,0 0 0,0 1 0,0-1 0,0 0 0,1 0 0,-1 0 0,0 0 0,0 1 0,0-1-1,1 0 1,-1 0 0,0 0 0,0 0 0,0 0 0,1 0 0,-1 0 0,0 1 0,0-1 0,1 0-1,-1 0 1,0 0 0,0 0 0,1 0 0,-1 0 0,0 0 0,0 0 0,1 0 0,-1-1 0,0 1 0,0 0-1,1 0 1,-1 0 0,0 0 0,0 0 0,0 0 0,1 0 0,-1 0 0,0-1 0,0 1 0,0 0 0,1 0-1,-1 0 1,0-1 0,0 1 0,0 0 0,-2 30 1211,1-19-474,1-7-743,1 0-1,0 0 0,-1-1 0,1 1 0,1 0 1,-1 0-1,1 0 0,-1-1 0,1 1 0,0-1 1,0 0-1,1 1 0,-1-1 0,1 0 0,-1 0 1,1 0-1,0-1 0,0 1 0,0-1 0,1 0 1,-1 1-1,1-1 0,-1-1 0,1 1 0,-1 0 1,1-1-1,0 0 0,0 0 0,0 0 0,0 0 1,0-1-1,0 0 0,0 1 0,0-2 1,0 1-1,0 0 0,-1-1 0,1 1 0,0-1 1,0 0-1,0-1 0,0 1 0,-1 0 0,1-1 1,-1 0-1,1 0 0,-1 0 0,0 0 0,1-1 1,-1 0-1,0 1 0,-1-1 0,6-6 0,-6 6-4,1-1-1,-1 0 0,0 0 0,0 0 0,0 0 0,3-8 0,-5 11-70,0 0-1,0-1 1,0 1-1,0 0 1,0-1-1,0 1 1,0 0-1,0-1 1,0 1-1,-1 0 1,1-1-1,-1 1 1,1 0-1,-1 0 1,1 0-1,-1-1 1,0 1-1,1 0 1,-1 0-1,0 0 1,0 0-1,0 0 1,0 0-1,0 0 1,0 1-1,0-1 1,0 0-1,-2 0 1,-11-8-135,-1 2 0,-1 0 0,1 0 1,-25-5-1,23 7-903,0-1 0,0-1 0,-19-9 0,20 3-1298,10 3 948</inkml:trace>
</inkml:ink>
</file>

<file path=ppt/ink/ink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41.050"/>
    </inkml:context>
    <inkml:brush xml:id="br0">
      <inkml:brushProperty name="width" value="0.05" units="cm"/>
      <inkml:brushProperty name="height" value="0.05" units="cm"/>
      <inkml:brushProperty name="color" value="#AB008B"/>
    </inkml:brush>
  </inkml:definitions>
  <inkml:trace contextRef="#ctx0" brushRef="#br0">125 7 6865,'-4'-7'10319,"-8"8"-8104,-16 11-2225,20-5 164,-1-1 0,1 1 0,0 1 0,-11 12 0,16-16-107,0-1 0,0 1 0,0 0 0,1 0 0,0 0 0,-1 0 1,2 1-1,-1-1 0,0 0 0,1 1 0,0-1 0,0 1 0,0 0 0,1-1 0,-1 8 0,1-12-45,1 1 0,-1-1 0,0 1 0,0-1 0,1 1 0,-1-1 0,0 1 0,1-1 0,-1 1 0,1-1 0,-1 0 0,0 1 0,1-1-1,-1 0 1,1 1 0,-1-1 0,1 0 0,-1 0 0,1 1 0,-1-1 0,1 0 0,-1 0 0,1 0 0,0 0 0,-1 0 0,1 0 0,0 0-1,20 1 35,-17-1-24,10 0 104,1 1 1,-1 1-1,1 0 1,-1 0-1,0 2 1,15 5-1,-26-8-44,0 0-1,0 0 1,-1 1 0,1-1-1,0 1 1,0 0 0,-1 0-1,1 0 1,-1 0 0,0 0-1,0 0 1,0 1 0,0-1-1,3 5 1,-4-4-30,-1-1 0,1 0-1,-1 1 1,1-1 0,-1 1 0,0-1-1,0 0 1,0 1 0,0-1 0,0 1-1,0-1 1,-1 1 0,0-1 0,1 0-1,-1 1 1,0-1 0,0 0-1,0 1 1,0-1 0,0 0 0,-4 4-1,0 1 27,0-1-1,-1 1 0,0-1 0,-9 8 0,-10 0-905,25-14 711,-1 1 0,0-1-1,0 0 1,0 0-1,1 0 1,-1 0 0,0 0-1,0 0 1,0 0 0,0 0-1,1 0 1,-1 0-1,0 0 1,0 0 0,0-1-1,1 1 1,-1 0-1,0-1 1,0 1 0,1 0-1,-1-1 1,0 1-1,1-1 1,-1 1 0,0-2-1,-5-8-1924,8-4 932</inkml:trace>
</inkml:ink>
</file>

<file path=ppt/ink/ink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41.420"/>
    </inkml:context>
    <inkml:brush xml:id="br0">
      <inkml:brushProperty name="width" value="0.05" units="cm"/>
      <inkml:brushProperty name="height" value="0.05" units="cm"/>
      <inkml:brushProperty name="color" value="#AB008B"/>
    </inkml:brush>
  </inkml:definitions>
  <inkml:trace contextRef="#ctx0" brushRef="#br0">54 1 8474,'-5'49'8469,"5"-31"-6427,3 37 0,-3-53-1997,0 0-1,0-1 1,1 1-1,-1 0 1,1-1-1,0 1 1,-1-1-1,1 1 1,0-1-1,0 0 1,0 1-1,0-1 0,0 0 1,0 1-1,0-1 1,0 0-1,1 0 1,-1 0-1,0 0 1,1 0-1,-1 0 1,1-1-1,-1 1 1,1 0-1,-1-1 1,1 1-1,-1-1 1,1 1-1,0-1 1,-1 0-1,1 0 1,0 0-1,-1 0 1,1 0-1,2 0 1,0 0 20,0-1 1,0 1-1,0-1 1,0 0-1,0 0 1,0-1 0,0 1-1,0-1 1,0 0-1,0 0 1,-1 0-1,7-5 1,-7 5-30,-1-1-1,0 1 0,1 0 1,-1-1-1,0 1 1,0-1-1,-1 0 1,1 1-1,-1-1 1,1 0-1,-1 0 1,0 0-1,0 0 1,0 0-1,0-1 1,0-3-1,-2 5-30,1 0 0,0 0 0,-1 0-1,0 0 1,1 0 0,-1 0 0,0 1-1,0-1 1,0 0 0,0 1 0,0-1-1,0 0 1,-1 1 0,1-1 0,-1 1 0,1 0-1,-1 0 1,1-1 0,-1 1 0,0 0-1,1 0 1,-1 0 0,0 1 0,0-1-1,0 0 1,0 1 0,1-1 0,-4 0 0,-8-2-319,0 1 0,0 0 0,-14 0 1,14 1-1623,0 0 1,0-1-1,-20-5 1,31 6 704</inkml:trace>
</inkml:ink>
</file>

<file path=ppt/ink/ink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42.050"/>
    </inkml:context>
    <inkml:brush xml:id="br0">
      <inkml:brushProperty name="width" value="0.05" units="cm"/>
      <inkml:brushProperty name="height" value="0.05" units="cm"/>
      <inkml:brushProperty name="color" value="#AB008B"/>
    </inkml:brush>
  </inkml:definitions>
  <inkml:trace contextRef="#ctx0" brushRef="#br0">0 355 8794,'71'-32'3550,"-68"31"-3087,0-1 0,1 1 0,-1 0 0,1 0 1,-1 0-1,1 1 0,0-1 0,-1 1 0,8 0 0,4-1 1278,-10 0-1399,-1 0 0,1 1 0,-1 0 1,1 0-1,-1 0 0,1 0 0,-1 0 0,1 1 0,-1 0 0,0 0 1,1 0-1,-1 1 0,0-1 0,7 5 0,-8-5-281,-1 1 1,0 0-1,0 0 0,0 0 1,0 0-1,0 0 0,0 0 0,0 1 1,-1-1-1,1 1 0,-1-1 0,1 1 1,-1-1-1,0 1 0,0 0 1,0 0-1,-1-1 0,1 1 0,-1 0 1,0 0-1,1 0 0,-1 0 0,-1 4 1,-3 23 50,-2-20-58,6-10-51,0 0 0,-1 0 0,1-1 0,-1 1 0,1 0 0,0 0 0,-1 0-1,1 0 1,0 0 0,-1-1 0,1 1 0,0 0 0,0 0 0,-1-1 0,1 1-1,0 0 1,0 0 0,-1-1 0,1 1 0,0 0 0,0-1 0,0 1 0,-1 0-1,1-1 1,0 1 0,0 0 0,0-1 0,0 1 0,0-1 0,0 1 0,0-1-1,-5-11 5,2-1 0,0 1 0,-3-26-1,4 22-5,1 13 0,0-1 0,1 1 0,-1-1-1,1 1 1,0-1 0,0 0-1,0 1 1,1-1 0,-1 0 0,1 1-1,0-1 1,0 1 0,0-1-1,0 1 1,0 0 0,1-1-1,2-3 1,-2 6 24,0-1-1,0 0 0,1 1 1,-1-1-1,0 1 1,0 0-1,1 0 0,-1 0 1,1 0-1,-1 0 1,1 0-1,0 1 0,-1-1 1,1 1-1,0 0 1,-1 0-1,1 0 0,-1 0 1,1 0-1,0 1 1,4 0-1,-1 2 30,0-1 0,0 1 0,-1 0 1,1 1-1,-1-1 0,0 1 0,0 0 0,0 0 0,0 1 1,-1-1-1,1 1 0,-1 0 0,0 1 0,-1-1 0,1 1 0,-1-1 1,4 12-1,-2-5 51,-3-28 5,-1-5-122,0 13 8,0-11 2,1 1 1,1-1-1,1 1 0,9-27 1,-12 43-5,0 1 1,-1-1 0,1 1 0,0 0 0,0-1 0,0 1 0,0 0 0,0-1 0,0 1 0,0 0 0,0 0 0,1 0 0,-1 0 0,0 0 0,1 0 0,-1 1 0,1-1 0,-1 0 0,1 1 0,-1-1 0,1 1 0,-1-1 0,1 1 0,-1 0 0,1 0 0,0 0 0,-1 0 0,1 0 0,-1 0 0,1 0 0,0 0 0,1 1 0,6 1-21,0 1 0,0 1 0,0-1 0,13 9 0,16 4 15,-36-15 24,0-1-1,0 1 1,0-1 0,0 0 0,1 0 0,-1 0-1,0 0 1,0 0 0,0 0 0,0 0 0,0-1-1,0 1 1,0-1 0,0 1 0,0-1 0,0 0 0,0 0-1,0 0 1,-1 0 0,1 0 0,0 0 0,0 0-1,-1-1 1,1 1 0,-1-1 0,0 1 0,1-1-1,-1 0 1,0 1 0,0-1 0,0 0 0,0 0-1,0 0 1,0 0 0,1-3 0,-1 0 31,0 0 0,0 0 0,0 0 0,-1 0 0,0 0 0,0 0 0,0 0 0,0 0 0,-1 0 0,0 0 0,0 0 0,0 0 0,-4-9 0,-3-4 3,4 7-32,-1 1 0,0-1-1,-1 1 1,-11-17-1,17 28-12,0-1 0,0 0 0,0 1-1,0-1 1,0 0 0,0 1 0,0-1-1,0 0 1,0 1 0,0-1 0,0 0-1,-1 1 1,1-1 0,0 0 0,0 1-1,0-1 1,0 0 0,0 0 0,-1 1-1,1-1 1,0 0 0,0 0 0,-1 1-1,1-1 1,0 0 0,0 0 0,-1 0-1,1 1 1,0-1 0,-1 0 0,1 0-1,0 0 1,-1 0 0,1 0 0,0 0-1,0 1 1,-1-1 0,1 0 0,-1 0-1,1 0 1,0 0 0,-1 0 0,1 0-1,0-1 1,-1 1 0,1 0 0,0 0-1,0 0 1,-1 0 0,1 0 0,0 0-1,-1 0 1,1-1 0,0 1 0,-1 0-1,1 0 1,0 0 0,0-1 0,-1 1-1,1 0 1,0 0 0,0-1 0,0 1-1,0 0 1,-1-1 0,1 1 0,1 28 91,2-18-3,0 0 0,1 0 0,0 0 0,0-1 0,1 0 0,0 1 0,1-2 0,0 1 0,10 10 0,-11-13-58,0-1-1,0 0 1,0-1 0,1 1 0,0-1-1,0 0 1,0-1 0,0 1 0,1-1 0,-1 0-1,1-1 1,0 1 0,0-1 0,11 1-1,-16-3-285,0 0-1,0 0 0,0 0 0,0-1 1,0 1-1,0-1 0,0 1 0,0-1 1,0 0-1,0 0 0,0 0 0,0 0 1,-1 0-1,3-2 0,1 0-1241,4-4-172</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48.311"/>
    </inkml:context>
    <inkml:brush xml:id="br0">
      <inkml:brushProperty name="width" value="0.05" units="cm"/>
      <inkml:brushProperty name="height" value="0.05" units="cm"/>
      <inkml:brushProperty name="color" value="#FF0066"/>
    </inkml:brush>
  </inkml:definitions>
  <inkml:trace contextRef="#ctx0" brushRef="#br0">4 335 2977,'-1'0'186,"1"-1"1,0 1 0,-1-1 0,1 1 0,0 0 0,0-1-1,-1 1 1,1-1 0,0 1 0,0 0 0,0-1 0,-1 1-1,1-1 1,0 1 0,0-1 0,0 1 0,0-1-1,0 1 1,0-1 0,0 1 0,0-1 0,0 1 0,1 0-1,-1-1 1,0 1 0,0-1 0,0 1 0,0-1 0,1 1-1,-1-1 1,0 1 0,0 0 0,1-1 0,-1 1 0,0 0-1,1-1 1,-1 1 0,0 0 0,1-1 0,-1 1-1,0 0 1,1 0 0,-1-1 0,1 1 0,-1 0 0,1 0-1,-1 0 1,0 0 0,1-1 0,-1 1 0,2 0 0,35-4 1731,-20 2-1683,19-4 406,-1-3 0,1-1 0,-2-1 0,57-27 0,65-22 612,134 3-197,-121 29-607,-124 17-276,43-17-1,-52 16 28,0 1 0,58-10 0,-61 17-28,0 2 1,0 1-1,0 1 1,-1 2-1,1 1 1,0 2-1,35 9 1,-68-14-173,290 66 1667,-276-64-1590,25 4 206,-1 1 0,0 2-1,50 18 1,-82-23-196,0-1-1,0 1 0,0 0 0,-1 1 1,10 8-1,-11-8 46,0-1 1,0 0-1,1-1 1,-1 1-1,1-1 1,0 0-1,0 0 0,9 4 1,-13-7-636,0-1 1,0 0-1,0 1 1,0-1-1,0 0 0,0 1 1,0-1-1,0 0 1,0 0-1,-1 0 0,1 0 1,0 0-1,-1 1 1,1-1-1,0-1 1,-1 1-1,1-2 0,16-31-2359,-14 28 2346,22-50-678</inkml:trace>
</inkml:ink>
</file>

<file path=ppt/ink/ink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43.662"/>
    </inkml:context>
    <inkml:brush xml:id="br0">
      <inkml:brushProperty name="width" value="0.05" units="cm"/>
      <inkml:brushProperty name="height" value="0.05" units="cm"/>
      <inkml:brushProperty name="color" value="#AB008B"/>
    </inkml:brush>
  </inkml:definitions>
  <inkml:trace contextRef="#ctx0" brushRef="#br0">529 1456 6697,'124'-70'7673,"-88"46"-7241,-1-2 1,-1-1-1,-2-2 1,0-1-1,42-54 1,-48 51-261,-3-1 1,-1-1-1,-1-1 0,-2-1 1,-2-1-1,-1 0 0,-2-2 1,-1 1-1,-3-1 0,-1-1 1,-2 0-1,-2 0 0,0-67 0,-6 85-25,-2-1-1,-1 1 0,-1 0 0,-9-28 0,-3-8 194,13 44-299,-1 1 0,-1 0-1,0 0 1,-1 0-1,-1 1 1,0 0 0,-1 0-1,0 1 1,-1 0-1,0 1 1,-1 0 0,-19-15-1,0 2 58,-2 2 0,0 1-1,-69-32 1,75 42-79,-1 0 0,0 2-1,-1 1 1,0 2 0,0 0-1,0 2 1,-1 1 0,1 1 0,-43 3-1,52 0-16,1 1 0,0 1 0,-1 1-1,1 0 1,1 1 0,-1 1-1,1 1 1,0 0 0,1 1 0,-1 1-1,2 1 1,-1 0 0,1 1-1,1 0 1,-25 26 0,27-22 5,2 1 0,0 0 0,0 0 0,2 1 0,0 0 0,1 0 0,0 1 0,1 0 0,-2 19 0,-5 30 12,-5 74 1,17-131-18,-5 55 125,3-1 0,10 129 0,-4-165-14,2 0 0,0 0-1,2-1 1,2 0 0,0 0-1,2-1 1,0 0 0,2-1-1,22 33 1,-26-47-30,0 0 0,1 0 0,0 0 0,1-2 0,0 1 0,1-1 0,-1-1 0,2 0 0,-1-1 0,1 0 0,0-1 0,1 0 0,-1-1 0,1-1 0,0 0 0,0-1 0,24 2 0,-13-3-152,0-1-1,1-1 1,-1-1 0,1-1-1,-1-2 1,0 0-1,0-2 1,-1-1 0,31-12-1,82-37-2720,-71 32 1735</inkml:trace>
</inkml:ink>
</file>

<file path=ppt/ink/ink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44.348"/>
    </inkml:context>
    <inkml:brush xml:id="br0">
      <inkml:brushProperty name="width" value="0.05" units="cm"/>
      <inkml:brushProperty name="height" value="0.05" units="cm"/>
      <inkml:brushProperty name="color" value="#AB008B"/>
    </inkml:brush>
  </inkml:definitions>
  <inkml:trace contextRef="#ctx0" brushRef="#br0">794 18 7082,'0'-1'115,"0"0"1,1 1 0,-1-1 0,0 0 0,0 0 0,-1 1 0,1-1 0,0 0 0,0 1 0,0-1 0,0 0 0,0 1 0,-1-1 0,1 0 0,0 1 0,-1-1 0,1 1 0,0-1 0,-1 1 0,1-1 0,-1 1 0,1-1 0,-1 1 0,1-1 0,-1 1 0,1-1 0,-1 1 0,0-1 0,-7 18 2289,-2 43 199,0 64-382,-5 0 0,-54 208 0,-105 237-646,13-145-398,120-335-1203,-3-2-1,-93 135 0,82-157-1239,12-16-1460,24-24 1618</inkml:trace>
</inkml:ink>
</file>

<file path=ppt/ink/ink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45.042"/>
    </inkml:context>
    <inkml:brush xml:id="br0">
      <inkml:brushProperty name="width" value="0.05" units="cm"/>
      <inkml:brushProperty name="height" value="0.05" units="cm"/>
      <inkml:brushProperty name="color" value="#AB008B"/>
    </inkml:brush>
  </inkml:definitions>
  <inkml:trace contextRef="#ctx0" brushRef="#br0">0 1 9314,'11'5'5902,"7"12"-4501,-11-10-510,15 13-192,-2 1 0,0 0 0,-1 2 0,-2 0 0,0 1 0,-1 0 1,-2 1-1,18 43 0,-16-34-427,28 44 0,-9-14-207,-29-44-283,-8-15-1646,-5-14-3506,-12-22 2961,-22-38 944</inkml:trace>
</inkml:ink>
</file>

<file path=ppt/ink/ink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45.523"/>
    </inkml:context>
    <inkml:brush xml:id="br0">
      <inkml:brushProperty name="width" value="0.05" units="cm"/>
      <inkml:brushProperty name="height" value="0.05" units="cm"/>
      <inkml:brushProperty name="color" value="#AB008B"/>
    </inkml:brush>
  </inkml:definitions>
  <inkml:trace contextRef="#ctx0" brushRef="#br0">1 179 7210,'0'0'157,"0"1"1,1-1 0,-1 1 0,1-1 0,-1 0 0,1 1 0,-1-1-1,1 0 1,-1 1 0,1-1 0,-1 0 0,1 0 0,-1 1-1,1-1 1,-1 0 0,1 0 0,-1 0 0,1 0 0,0 0 0,-1 0-1,1 0 1,-1 0 0,1 0 0,0 0 0,-1 0 0,1 0 0,-1 0-1,1-1 1,-1 1 0,1 0 0,-1 0 0,1-1 0,-1 1 0,1 0-1,-1-1 1,1 1 0,-1 0 0,1-1 0,0 0 0,22-15 996,-22 15-975,44-36 1715,53-41 891,-89 72-2542,1 0 0,0 0 0,1 1 0,-1 0 0,1 1 0,0 0 0,0 1 0,15-3 0,-23 5-199,0 1 0,-1 0 0,1 0 1,0-1-1,0 2 0,-1-1 0,1 0 0,0 0 0,0 1 0,-1 0 0,1-1 0,-1 1 0,1 0 0,0 0 0,-1 1 0,0-1 0,1 0 0,-1 1 0,0 0 0,1-1 0,2 4 1,-2-1-5,-1 0 1,0-1-1,0 1 1,0 0 0,0 0-1,0 1 1,-1-1-1,0 0 1,0 0 0,0 1-1,0-1 1,0 6 0,-1 7-8,0-1 0,-1 0 1,-1 1-1,0-1 1,-2 0-1,-5 19 0,6-26-44,-1 0-1,0-1 1,0 1-1,-1-1 1,-6 9-1,10-15-136,0 0-1,0 0 1,-1-1-1,1 1 1,0 0-1,-1-1 1,0 1-1,1-1 1,-1 1-1,0-1 1,0 0-1,0 0 1,0 1-1,0-1 1,0-1-1,0 1 1,0 0-1,0 0 0,0-1 1,0 0-1,-1 1 1,1-1-1,0 0 1,0 0-1,0 0 1,-1 0-1,-3-1 1,-6-8-1933,10-9 906</inkml:trace>
</inkml:ink>
</file>

<file path=ppt/ink/ink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46.099"/>
    </inkml:context>
    <inkml:brush xml:id="br0">
      <inkml:brushProperty name="width" value="0.05" units="cm"/>
      <inkml:brushProperty name="height" value="0.05" units="cm"/>
      <inkml:brushProperty name="color" value="#AB008B"/>
    </inkml:brush>
  </inkml:definitions>
  <inkml:trace contextRef="#ctx0" brushRef="#br0">0 418 8386,'1'1'202,"-1"0"0,1-1 1,0 1-1,-1-1 0,1 1 1,0 0-1,0-1 0,-1 1 1,1-1-1,0 0 0,0 1 1,0-1-1,0 0 0,0 1 0,-1-1 1,1 0-1,0 0 0,0 0 1,0 0-1,0 0 0,0 0 1,0 0-1,0 0 0,0 0 1,0 0-1,-1 0 0,1-1 1,0 1-1,0 0 0,0-1 0,0 1 1,-1-1-1,1 1 0,1-2 1,29-19 1738,-22 11-1639,0 0 0,-1 0 0,0-1-1,-1-1 1,0 1 0,-1-1 0,0 0 0,-1 0 0,0-1 0,-1 0 0,0 0 0,-1 0 0,0 0 0,0-18 0,-3 27-278,0 0 0,0 0 1,-1 0-1,0-1 0,0 1 0,0 0 1,-3-7-1,4 11-23,0-1 0,-1 0 0,1 1 0,0-1 0,-1 0 0,1 1 0,-1-1 0,1 0 0,-1 1 0,1-1 0,-1 1 0,1-1 0,-1 1 0,1-1 0,-1 1 0,1 0-1,-1-1 1,0 1 0,1 0 0,-2-1 0,1 1-2,0 0 0,1 1 0,-1-1 0,0 0 0,0 0-1,1 1 1,-1-1 0,0 1 0,1-1 0,-1 0 0,0 1-1,1 0 1,-1-1 0,0 1 0,1-1 0,-1 1 0,1-1-1,-1 1 1,1 0 0,0 0 0,-1-1 0,1 1 0,-1 1-1,-3 5-4,0 1 0,1-1 0,0 1-1,0 0 1,1 0 0,0 0-1,0 0 1,1 0 0,0 1 0,0-1-1,1 0 1,0 0 0,2 15-1,-1-21 8,-1-1 0,0 1 0,1-1 0,-1 0 0,1 1 0,0-1 0,-1 0 0,1 0 0,0 1-1,0-1 1,0 0 0,0 0 0,0 0 0,0 0 0,0 0 0,0 0 0,0 0 0,0-1 0,0 1 0,1 0-1,1 0 1,0 0-4,0 0 1,0-1-1,0 1 0,0-1 0,-1 0 0,1 0 0,0 0 0,0 0 0,0 0 0,3-2 1,4 0-5,0-1 0,0 0 0,-1-1 1,0 0-1,12-7 0,-10 3 17,0 0 0,0 0 0,-1-2 0,0 1 0,-1-1 0,0 0 0,0-1 0,13-22 0,-22 32-9,1 0 1,-1 0-1,1 1 0,-1-1 1,1 0-1,-1 0 1,1 0-1,0 1 0,0-1 1,-1 0-1,1 1 1,0-1-1,0 1 1,0-1-1,0 1 0,0-1 1,0 1-1,0 0 1,0-1-1,0 1 0,0 0 1,0 0-1,0-1 1,0 1-1,0 0 1,0 0-1,0 0 0,0 1 1,0-1-1,0 0 1,0 0-1,0 0 0,0 1 1,0-1-1,0 0 1,0 1-1,-1-1 1,1 1-1,0-1 0,0 1 1,0 0-1,0-1 1,-1 1-1,1 0 0,0 0 1,-1-1-1,2 2 1,5 7 82,1 0-1,-1 0 1,9 17 0,-3-7 134,43 47 358,-41-51-526,-1 0-1,-1 1 1,0 0-1,-2 1 1,0 0-1,0 1 1,14 37-1,-24-54-46,-1 0-1,1 0 1,-1 0-1,0-1 0,1 1 1,-1 0-1,0 0 1,1 0-1,-1 0 0,0 0 1,0 0-1,0 0 1,0 0-1,0-1 0,0 1 1,0 0-1,0 0 0,-1 0 1,1 0-1,0 0 1,-1 0-1,1 0 0,0-1 1,-1 2-1,0-1 0,0-1 0,0 0 0,0 0 0,0 0 0,0 0 0,1 0 0,-1 0 0,0 0-1,0-1 1,0 1 0,0 0 0,0 0 0,1-1 0,-1 1 0,0 0 0,0-1 0,0 1 0,1-1 0,-2 0-1,-37-32 8,10-5-80,-44-76 0,34 52-103,34 53 138,-11-15-177,-22-49 0,35 67 187,0 0 0,1 0 0,0 0 0,0-1 0,1 1 0,-1-1 0,2 1 0,-1-1 1,1 1-1,-1-1 0,2 0 0,-1 1 0,1-1 0,2-8 0,-2 12 26,0 0-1,0 0 1,1 1-1,-1-1 1,1 1-1,0-1 1,-1 1-1,1 0 0,0-1 1,0 1-1,0 0 1,1 0-1,-1 1 1,1-1-1,-1 0 1,1 1-1,-1-1 1,1 1-1,5-2 1,-4 2 31,1 0 1,0 0 0,1 0-1,-1 1 1,0-1-1,0 1 1,0 1 0,0-1-1,0 1 1,0-1-1,6 3 1,-5-1 15,-1-1-1,0 1 1,0 0-1,0 1 1,0-1-1,-1 1 1,1 0-1,-1 0 1,1 0 0,5 7-1,-8-7-25,0-1-1,0 1 1,0-1-1,0 1 0,0 0 1,-1-1-1,1 1 1,-1 0-1,0 0 1,0 0-1,0 0 1,0 0-1,-1 1 1,1-1-1,-1 0 0,0 0 1,0 0-1,0 5 1,-2-2-35,1 1 1,-1-1 0,0-1-1,0 1 1,0 0 0,-1 0-1,0-1 1,0 1 0,-1-1-1,1 0 1,-1 0 0,0 0-1,-1-1 1,1 1 0,-1-1-1,0 0 1,0-1 0,0 1-1,0-1 1,-9 5 0,13-8-74,0 0 0,0 0 1,0 0-1,0 1 1,0-1-1,1 0 0,-1 0 1,0 0-1,0 0 0,0 0 1,0-1-1,0 1 0,0 0 1,0 0-1,0 0 1,1-1-1,-1 1 0,0-1 1,0 1-1,0-1 0,1 1 1,-1-1-1,0 1 1,0-1-1,1 1 0,-1-1 1,0 0-1,1 1 0,-1-1 1,1 0-1,-1 0 0,1 0 1,-1 0-1,-9-32-5169,9 25 3849</inkml:trace>
</inkml:ink>
</file>

<file path=ppt/ink/ink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46.469"/>
    </inkml:context>
    <inkml:brush xml:id="br0">
      <inkml:brushProperty name="width" value="0.05" units="cm"/>
      <inkml:brushProperty name="height" value="0.05" units="cm"/>
      <inkml:brushProperty name="color" value="#AB008B"/>
    </inkml:brush>
  </inkml:definitions>
  <inkml:trace contextRef="#ctx0" brushRef="#br0">1 2 7330,'0'-2'8674,"18"19"-6073,25 29-988,6 21-149,-3 3 1,52 104 0,-96-169-2015,9 18 989,-10-18-2972,-11-18-6112</inkml:trace>
</inkml:ink>
</file>

<file path=ppt/ink/ink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46.889"/>
    </inkml:context>
    <inkml:brush xml:id="br0">
      <inkml:brushProperty name="width" value="0.05" units="cm"/>
      <inkml:brushProperty name="height" value="0.05" units="cm"/>
      <inkml:brushProperty name="color" value="#AB008B"/>
    </inkml:brush>
  </inkml:definitions>
  <inkml:trace contextRef="#ctx0" brushRef="#br0">36 354 6281,'-32'-100'2786,"31"98"-2624,0 0 0,1 0 0,-1 0 0,1 0 0,0 0 1,0 0-1,0 0 0,0 0 0,0 0 0,0 0 0,1 0 0,-1 0 0,1-1 0,-1 1 0,1 0 0,0 1 0,0-1 0,0 0 0,0 0 0,0 0 0,0 0 0,0 1 0,1-1 0,-1 1 0,0-1 0,1 1 0,0-1 0,2-1 0,4-4 692,-1-1-151,1 0-1,0 0 1,0 1-1,1 0 1,0 0-1,18-9 1,-25 14-610,1 1 1,-1 0 0,1 0-1,-1 0 1,1 0 0,0 0-1,-1 0 1,1 1 0,0-1-1,-1 1 1,1 0 0,0 0-1,0 0 1,-1 0 0,1 0-1,0 1 1,-1-1 0,1 1-1,0 0 1,-1 0 0,1 0-1,-1 0 1,1 0 0,-1 0-1,1 1 1,-1-1 0,0 1-1,0 0 1,0 0 0,0 0-1,0 0 1,2 3 0,1 3-27,0-1 0,-1 1 0,0 1 0,-1-1 0,1 1 1,-2-1-1,4 18 0,11 31-161,-13-53-1214,-2-11-2552,-2 6 2840</inkml:trace>
  <inkml:trace contextRef="#ctx0" brushRef="#br0" timeOffset="1">125 0 8162,'-10'2'3721,"7"4"23,3-8-4096,2 1-248,15-1-1032,7 2 1008</inkml:trace>
</inkml:ink>
</file>

<file path=ppt/ink/ink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47.647"/>
    </inkml:context>
    <inkml:brush xml:id="br0">
      <inkml:brushProperty name="width" value="0.05" units="cm"/>
      <inkml:brushProperty name="height" value="0.05" units="cm"/>
      <inkml:brushProperty name="color" value="#AB008B"/>
    </inkml:brush>
  </inkml:definitions>
  <inkml:trace contextRef="#ctx0" brushRef="#br0">78 204 6873,'0'0'275,"-1"-1"0,1 0 0,0 1 0,-1-1 0,1 1 0,-1 0 0,1-1 0,-1 1 0,1-1 0,-1 1 0,1 0 0,-1-1 0,1 1 0,-1 0 0,1-1 0,-1 1 0,0 0 0,1 0 0,-1 0 0,1 0 0,-1-1 0,0 1 0,1 0 0,-1 0 0,1 0 0,-2 0 0,-14 10 2724,-7 20-1173,19-21-1665,0-1 1,1 1-1,0 0 1,1 0-1,-1 0 1,2 0 0,-1 0-1,1 0 1,1 1-1,0-1 1,0 0-1,1 1 1,0-1-1,0 0 1,4 10-1,-5-18-158,0 1 0,1-1 0,-1-1 0,0 1 0,1 0 0,-1 0 0,1 0 0,0 0 0,-1 0 0,1 0 0,0 0 0,-1-1 0,1 1 0,0 0 0,0-1 0,-1 1 0,1 0 0,0-1 0,0 1 0,0-1 1,0 1-1,0-1 0,0 0 0,0 1 0,0-1 0,0 0 0,0 0 0,0 0 0,0 1 0,0-1 0,0 0 0,0-1 0,0 1 0,1 0 0,-1 0 0,0 0 0,0-1 0,0 1 0,0 0 0,0-1 0,1 0 0,1-1 0,0 1 1,0-1 0,-1 0-1,1 0 1,-1 0-1,1-1 1,-1 1 0,0-1-1,0 1 1,0-1-1,0 0 1,3-5 0,-1-3 9,-1 0 1,0 0 0,-1-1 0,0 1-1,0-1 1,-1 1 0,-1-1-1,0 0 1,-1 1 0,0-1 0,-4-15-1,-3-9-5,-1 0-1,-18-42 0,25 72 46,1 1 47,-1 0 0,0 0 0,0 0 0,0 0-1,-1 0 1,0 0 0,0 0 0,0 1 0,0-1 0,-1 1-1,-6-6 517,18 30-384,-4-11-181,12 23 209,2 0 1,26 37-1,-37-58-201,1 0 1,1-1-1,-1 0 1,2-1-1,-1 0 1,1-1-1,1 1 1,-1-2-1,1 0 1,16 8-1,-25-14-50,0 0-1,1 0 1,-1 0-1,0-1 1,1 1 0,-1-1-1,1 1 1,-1-1-1,1 0 1,-1 0 0,1 0-1,-1 0 1,1-1-1,-1 1 1,0-1-1,1 1 1,2-2 0,-4 1-5,0 0 1,1 0-1,-1 0 1,0 0 0,0 0-1,0 0 1,0-1-1,0 1 1,0 0 0,0-1-1,0 1 1,0 0-1,-1-1 1,1 0 0,0 1-1,-1-1 1,1 1-1,-1-1 1,0 1 0,0-1-1,0 0 1,1 1-1,-1-1 1,-1 0 0,1 1-1,0-3 1,0-17 26,0 12-19,0 0 0,0 0 0,-1-1-1,-2-10 1,3 18-12,0 1 0,-1 0 0,1 0 0,0 0 0,-1-1 0,1 1-1,-1 0 1,1 0 0,-1 0 0,0 0 0,1 0 0,-1 0 0,0 0-1,0 0 1,0 0 0,0 0 0,0 0 0,0 1 0,0-1 0,0 0-1,0 1 1,0-1 0,0 0 0,0 1 0,0 0 0,-1-1 0,1 1 0,0 0-1,0-1 1,-1 1 0,1 0 0,0 0 0,0 0 0,-1 0 0,1 0-1,0 0 1,-2 1 0,2-1-5,0 0-1,0 0 0,-1 0 1,1 0-1,0 1 0,0-1 1,0 0-1,0 1 1,0-1-1,0 1 0,0-1 1,0 1-1,0 0 0,0-1 1,0 1-1,0 0 1,0 0-1,0-1 0,0 1 1,1 0-1,-1 0 0,0 0 1,1 0-1,-1 0 0,1 0 1,-1 0-1,1 0 1,-1 1-1,1-1 0,0 0 1,0 0-1,-1 0 0,1 0 1,0 0-1,0 1 1,0-1-1,0 0 0,0 0 1,0 0-1,1 0 0,-1 1 1,0-1-1,1 0 1,-1 0-1,1 0 0,-1 0 1,1 0-1,-1 0 0,1 0 1,0 0-1,-1 0 1,1 0-1,0 0 0,0 0 1,0-1-1,0 1 0,-1 0 1,3 0-1,0 1 0,-1 1 0,1-2 0,1 1 0,-1 0 0,0 0 0,0-1 0,1 0 0,-1 0 0,0 0 0,1 0 0,0 0 0,-1-1 0,1 1 0,-1-1 0,1 0 0,-1 0 0,1 0 0,0-1 0,6-1 0,-4 0 8,-1 0 0,0-1-1,0 0 1,0 1 0,0-2 0,0 1-1,0-1 1,-1 0 0,1 0 0,-1 0 0,7-9-1,-5 5 48,1 0-1,1 0 1,-1 1-1,1 0 1,16-10-1,-21 15 1,0 0 0,-1 0 0,2 1 0,-1-1 1,0 1-1,0 0 0,0 0 0,0 0 0,1 0 0,-1 1 0,0-1 0,1 1 0,-1 0 0,1 0 0,-1 0 0,0 0 0,1 1 0,-1-1 0,0 1 0,1 0 0,5 2 0,-8-2-20,1 1 0,-1-1 0,0 0 1,1 0-1,-1 0 0,0 1 0,0-1 0,0 1 0,0-1 0,0 1 0,0-1 0,0 1 1,-1-1-1,1 1 0,-1 0 0,1 0 0,-1-1 0,1 1 0,-1 0 0,0 0 0,0-1 0,0 1 1,0 0-1,0 0 0,0 0 0,0-1 0,-1 1 0,1 0 0,-1-1 0,0 4 0,-2 3 20,0 1 0,0-1 0,-1 1 0,-7 10 0,6-11-21,0-1 0,0 0 0,-1 0 0,0-1 0,-10 8 1,14-12-195,0 0 1,0 0 0,-1 0 0,1-1 0,-1 1 0,1-1 0,-1 1-1,1-1 1,-1 0 0,0 0 0,0-1 0,1 1 0,-1 0 0,0-1-1,0 0 1,0 1 0,0-1 0,0 0 0,0-1 0,-3 1 0,-2-6-2514,14-6-3598</inkml:trace>
</inkml:ink>
</file>

<file path=ppt/ink/ink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48.082"/>
    </inkml:context>
    <inkml:brush xml:id="br0">
      <inkml:brushProperty name="width" value="0.05" units="cm"/>
      <inkml:brushProperty name="height" value="0.05" units="cm"/>
      <inkml:brushProperty name="color" value="#AB008B"/>
    </inkml:brush>
  </inkml:definitions>
  <inkml:trace contextRef="#ctx0" brushRef="#br0">103 1 12643,'-15'25'6041,"-6"5"-1968,-4-8-3273,1 0-1776,7-11 584</inkml:trace>
</inkml:ink>
</file>

<file path=ppt/ink/ink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7:55.611"/>
    </inkml:context>
    <inkml:brush xml:id="br0">
      <inkml:brushProperty name="width" value="0.05" units="cm"/>
      <inkml:brushProperty name="height" value="0.05" units="cm"/>
      <inkml:brushProperty name="color" value="#AB008B"/>
    </inkml:brush>
  </inkml:definitions>
  <inkml:trace contextRef="#ctx0" brushRef="#br0">36 1 9738,'-13'0'4377,"-3"2"-2457,10 1-727,6 3-345,1-4-400,-1-4-1224,2 0 1984,3-1-1128</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48.833"/>
    </inkml:context>
    <inkml:brush xml:id="br0">
      <inkml:brushProperty name="width" value="0.05" units="cm"/>
      <inkml:brushProperty name="height" value="0.05" units="cm"/>
      <inkml:brushProperty name="color" value="#FF0066"/>
    </inkml:brush>
  </inkml:definitions>
  <inkml:trace contextRef="#ctx0" brushRef="#br0">32 7 5537,'-10'-7'11986,"11"16"-8629,2-3-3310,0-1 0,0 0 0,0 0 0,0 0 0,5 5 0,83 75 1134,-85-75-1040,0-1-1,0 1 1,-1 0-1,0 1 1,-1-1-1,0 1 1,-1 0-1,4 17 1,-7-26-135,0 1 0,0-1 0,-1 0 1,1 0-1,0 1 0,-1-1 0,1 0 0,-1 0 1,0 0-1,0 0 0,0 0 0,0 0 0,0 0 1,0 0-1,0 0 0,-1 0 0,1-1 0,-1 1 1,1 0-1,-1-1 0,0 1 0,1-1 0,-1 0 1,-4 2-1,4-1 0,-1 0 1,0 0 0,-1-1 0,1 1-1,0-1 1,0 0 0,-1 0 0,1 0-1,0 0 1,-1-1 0,1 1 0,-1-1-1,1 0 1,-1 0 0,-5-1-1,-72-20 73,80 21-79,1 0 1,-1-1-1,0 1 0,0 0 0,0-1 1,1 1-1,-1-1 0,0 1 0,0-1 1,1 0-1,-1 1 0,0-1 0,1 0 1,-1 1-1,1-1 0,-1 0 0,1 0 1,-1 1-1,1-1 0,0 0 0,-1 0 1,1 0-1,0 0 0,0 0 0,0 1 1,-1-1-1,1 0 0,0 0 0,0 0 1,0 0-1,0 0 0,1 0 0,-1 0 1,0 0-1,0 1 0,0-1 0,1 0 1,-1 0-1,0 0 0,1 0 0,-1 1 1,2-2-1,22-36 67,-22 36-57,23-32 549,-1 0 0,37-71-1,-60 104-670,-1 0-1,1 0 0,-1 0 0,0 0 1,1 0-1,-1 0 0,0 0 0,0 0 1,0 0-1,1 0 0,-1 0 0,0 0 1,0 0-1,-1 0 0,1 0 0,0 0 1,-1-2-1,-9-6-734</inkml:trace>
</inkml:ink>
</file>

<file path=ppt/ink/ink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00.633"/>
    </inkml:context>
    <inkml:brush xml:id="br0">
      <inkml:brushProperty name="width" value="0.05" units="cm"/>
      <inkml:brushProperty name="height" value="0.05" units="cm"/>
      <inkml:brushProperty name="color" value="#AB008B"/>
    </inkml:brush>
  </inkml:definitions>
  <inkml:trace contextRef="#ctx0" brushRef="#br0">72 206 7017,'-57'-23'3066,"42"14"5723,37 97-6620,-10-44-1496,-1 0 0,-3 1 0,5 64 0,-14-100-667,-2-10-43,-4-17-55,2-5 46,-6-19-157,1 0 1,3-1-1,-4-86 0,11 125 201,0 0 1,0 1-1,0-1 0,1 1 1,0-1-1,0 1 0,0-1 1,0 1-1,0 0 0,1-1 1,2-3-1,-3 6 8,0 0 1,0 0-1,0 0 0,0 0 0,0 0 1,0 0-1,1 1 0,-1-1 0,0 0 1,0 1-1,1-1 0,-1 1 0,0-1 1,1 1-1,-1 0 0,1 0 0,-1-1 1,0 1-1,1 0 0,-1 0 0,1 0 1,-1 1-1,0-1 0,1 0 1,-1 0-1,1 1 0,-1-1 0,0 1 1,1-1-1,-1 1 0,0 0 0,2 0 1,9 6 127,0 0 0,19 16 0,-25-17-71,1-1 0,0 0 0,0 0 0,1 0 0,-1-1 0,1 0 0,0 0 0,0-1 0,0 0 0,15 3-1,-20-6-55,-1 0-1,1 0 1,0-1-1,0 1 0,0-1 1,-1 1-1,1-1 1,0 0-1,-1 0 0,1 0 1,-1 0-1,1 0 1,-1-1-1,1 1 0,-1-1 1,0 0-1,0 0 0,0 1 1,0-1-1,0-1 1,0 1-1,0 0 0,-1 0 1,1-1-1,-1 1 1,0-1-1,0 1 0,1-1 1,-2 1-1,2-5 1,3-10 13,-1 0 0,0 0 0,1-32 0,-2 25-16,2-51 6,2 92 102,4 9 199,0-1 0,2 1 0,1-2 0,1 0-1,17 22 1,-29-43-318,0-1 0,0 0 0,-1 1-1,1-1 1,1 0 0,-1 0 0,0-1 0,0 1 0,1-1-1,-1 1 1,1-1 0,-1 0 0,1-1 0,0 1-1,-1 0 1,7-1 0,-7 0-134,0 0 0,-1 0 0,1 0 0,0-1 0,-1 1 0,1-1 0,0 1 0,-1-1 1,1 0-1,-1 0 0,1-1 0,-1 1 0,0 0 0,1-1 0,-1 1 0,0-1 0,0 0 0,0 0 0,0 1 0,0-1 0,-1-1 0,1 1 0,1-3 1,3-7-1628,0-1 0,-1 1 0,7-28 1,-2 6 545</inkml:trace>
</inkml:ink>
</file>

<file path=ppt/ink/ink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01.172"/>
    </inkml:context>
    <inkml:brush xml:id="br0">
      <inkml:brushProperty name="width" value="0.05" units="cm"/>
      <inkml:brushProperty name="height" value="0.05" units="cm"/>
      <inkml:brushProperty name="color" value="#AB008B"/>
    </inkml:brush>
  </inkml:definitions>
  <inkml:trace contextRef="#ctx0" brushRef="#br0">5 171 7034,'-2'-31'1275,"0"-20"-289,5 43 896,5 22 2214,8 17-2162,1-1 0,1 0 0,2-1 0,30 34 0,30 44-1468,-75-90-1821,-16-19-6950,-5-32 4704,-4 11 3024,10 11 374,0 1-1,1-1 1,0-1-1,1 1 1,-12-26-1,20 38 311,0-1 0,0 0 0,0 0 0,0 0-1,0 0 1,0 0 0,0 0 0,0 1 0,0-1 0,0 0-1,0 0 1,1 0 0,-1 0 0,0 1 0,1-1 0,-1 0-1,1 0 1,-1 0 0,1 1 0,-1-1 0,1 0-1,-1 1 1,1-1 0,0 0 0,-1 1 0,1-1 0,0 1-1,-1-1 1,2 0 0,30-16 1789,-15 9-953,-3 0-298,-1-1-1,0-1 0,-1 0 1,16-17-1,-25 24-597,1-1 0,-1 0-1,0 0 1,0-1 0,0 1 0,0 0-1,-1-1 1,1 0 0,-1 0 0,-1 0-1,1 0 1,-1 0 0,0 0 0,0 0-1,0 0 1,0 0 0,-1-7 0,0 10-21,-1 0 0,1 0 0,-1 0 0,0 0 0,1 0 0,-1 0 0,0 0 0,0 0 0,0 0 0,0 1 0,0-1 0,-1 0 0,1 1 0,-1-1 0,1 0 1,-1 1-1,1 0 0,-1-1 0,0 1 0,1 0 0,-1 0 0,0 0 0,0 0 0,0 0 0,0 1 0,0-1 0,0 0 0,0 1 0,-3-1 0,5 2 46,0 0 0,-1-1-1,1 1 1,0 0 0,0-1-1,-1 1 1,1 0 0,0-1-1,0 1 1,0 0 0,0-1-1,0 1 1,0 0 0,0 0-1,0-1 1,0 1 0,0 0-1,0-1 1,1 1 0,-1 0-1,0-1 1,0 1 0,1 0 0,-1-1-1,0 1 1,1 0 0,7 19 667,-2-9-543,1-1 0,0 1 0,0-1 0,1 0-1,0 0 1,1-1 0,0-1 0,0 1 0,1-1-1,17 10 1,-24-17-331,-1 1-1,0-1 1,1 0-1,-1 0 1,1-1-1,-1 1 1,1-1-1,0 1 1,-1-1-1,1 0 1,-1 0-1,1 0 1,0 0-1,-1 0 1,1-1-1,0 1 1,-1-1-1,1 1 1,-1-1-1,1 0 1,2-2-1,3-1-1188,-1-1-1,1 0 1,-1 0-1,12-12 1,-3 2-74</inkml:trace>
</inkml:ink>
</file>

<file path=ppt/ink/ink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01.540"/>
    </inkml:context>
    <inkml:brush xml:id="br0">
      <inkml:brushProperty name="width" value="0.05" units="cm"/>
      <inkml:brushProperty name="height" value="0.05" units="cm"/>
      <inkml:brushProperty name="color" value="#AB008B"/>
    </inkml:brush>
  </inkml:definitions>
  <inkml:trace contextRef="#ctx0" brushRef="#br0">53 1 9538,'-15'24'6610,"-2"19"-3205,11-29-2228,3-7-849,1 1-1,-1-1 1,1 1 0,1 0 0,-1 0 0,1-1-1,1 1 1,-1 0 0,1 0 0,1 0 0,0 0-1,0 0 1,3 12 0,-2-15-268,0 0 0,0-1 1,1 1-1,-1 0 0,1-1 0,0 0 1,0 1-1,1-1 0,-1-1 0,1 1 1,0 0-1,0-1 0,0 0 0,1 0 1,-1 0-1,1 0 0,0-1 0,-1 0 1,1 0-1,0 0 0,7 1 0,-5 0-39,0-2 1,0 1-1,1-1 0,-1 0 0,0-1 0,1 1 0,-1-1 0,0-1 0,1 0 1,8-2-1,27-13-1103,3-12-3426,-3-2 3241</inkml:trace>
</inkml:ink>
</file>

<file path=ppt/ink/ink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01.975"/>
    </inkml:context>
    <inkml:brush xml:id="br0">
      <inkml:brushProperty name="width" value="0.05" units="cm"/>
      <inkml:brushProperty name="height" value="0.05" units="cm"/>
      <inkml:brushProperty name="color" value="#AB008B"/>
    </inkml:brush>
  </inkml:definitions>
  <inkml:trace contextRef="#ctx0" brushRef="#br0">217 172 12355,'35'31'8260,"-3"7"-4331,51 82-1635,-79-112-2314,0-3-59,0 0 0,0 0 0,-1 1 0,0 0 0,0 0 0,-1-1 0,1 1 1,-1 1-1,0-1 0,-1 0 0,0 0 0,1 14 0,-2-20-20,0 1 0,0-1 0,0 1 0,0-1-1,0 0 1,0 1 0,-1-1 0,1 1 0,0-1 0,0 1 0,-1-1 0,1 1-1,0-1 1,0 0 0,-1 1 0,1-1 0,0 1 0,-1-1 0,1 0-1,-1 1 1,1-1 0,0 0 0,-1 0 0,1 1 0,-1-1 0,1 0-1,-1 0 1,1 0 0,-1 0 0,1 1 0,-1-1 0,1 0 0,0 0-1,-1 0 1,1 0 0,-1 0 0,1 0 0,-2 0 0,-17-7-3922,16 5 3732,-9-2-1180</inkml:trace>
  <inkml:trace contextRef="#ctx0" brushRef="#br0" timeOffset="1">2 292 9122,'-1'12'4553,"7"-8"-1688,13-9-897,5-8-56,11-18-271,4-12-25,12-5-280,2 1-199,-8 1-489,1 11-208,-19 12-296,-7 10-112,-3 10-416,-9 3-304,-4 9-985,-9 5-519,-13 7-1113,6 9 1929</inkml:trace>
</inkml:ink>
</file>

<file path=ppt/ink/ink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02.395"/>
    </inkml:context>
    <inkml:brush xml:id="br0">
      <inkml:brushProperty name="width" value="0.05" units="cm"/>
      <inkml:brushProperty name="height" value="0.05" units="cm"/>
      <inkml:brushProperty name="color" value="#AB008B"/>
    </inkml:brush>
  </inkml:definitions>
  <inkml:trace contextRef="#ctx0" brushRef="#br0">2 188 11490,'-1'19'5018,"9"-9"-2594,6-7-135,13-19-593,9-4-184,9-15-328,-1 0-231,-5 2-401,-9 3-112,-1 11-656,-12 0-272,-4 11-833,-7 3-487,-10 13-1129,5 11 273,-17 16 1656</inkml:trace>
</inkml:ink>
</file>

<file path=ppt/ink/ink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02.950"/>
    </inkml:context>
    <inkml:brush xml:id="br0">
      <inkml:brushProperty name="width" value="0.05" units="cm"/>
      <inkml:brushProperty name="height" value="0.05" units="cm"/>
      <inkml:brushProperty name="color" value="#AB008B"/>
    </inkml:brush>
  </inkml:definitions>
  <inkml:trace contextRef="#ctx0" brushRef="#br0">0 184 10986,'32'34'8600,"-24"-26"-7987,0 0 0,-1 1-1,0 0 1,7 10 0,-1 4 376,15 34-1,-25-49-948,0 0-1,0 0 0,-1 1 1,0-1-1,0 1 0,-1-1 1,-1 1-1,1 10 0,-1-19-38,0 1 0,0-1 0,0 1 0,0-1 0,0 1 0,0-1 0,0 0 0,0 1-1,0-1 1,0 1 0,0-1 0,0 1 0,0-1 0,0 1 0,-1-1 0,1 0 0,0 1 0,0-1-1,0 1 1,-1-1 0,1 0 0,0 1 0,-1-1 0,1 0 0,0 1 0,-1-1 0,1 0-1,0 0 1,-1 1 0,1-1 0,0 0 0,-1 1 0,-12-10-13,-7-20-75,20 29 87,-10-17-128,1-2 1,-15-37-1,21 48 100,1-1 0,0 1 0,0-1 0,0 0-1,1 0 1,1 0 0,-1 1 0,2-1 0,0-12 0,0 20 28,-1 0 1,0 0-1,1 0 0,-1 0 1,0 0-1,1 1 1,-1-1-1,1 0 0,-1 0 1,1 1-1,0-1 0,-1 0 1,1 1-1,0-1 1,-1 0-1,1 1 0,0-1 1,0 1-1,-1 0 1,1-1-1,0 1 0,0-1 1,0 1-1,0 0 0,0 0 1,0 0-1,0-1 1,-1 1-1,1 0 0,0 0 1,0 0-1,0 0 0,0 1 1,1-1-1,41 10 92,-20-4 39,-18-5-102,1 0 1,-1 0-1,0 0 0,0-1 1,1 0-1,-1 0 0,0-1 1,0 1-1,0-1 0,1 0 1,-1-1-1,0 1 0,0-1 1,-1 0-1,1 0 0,0-1 1,-1 1-1,1-1 0,-1 0 1,0 0-1,0 0 0,0-1 1,0 0-1,0 1 0,-1-1 1,0-1-1,0 1 0,0 0 1,0-1-1,-1 1 0,0-1 1,0 0-1,3-8 0,-2 5 4,-1 0 0,0 0-1,0-1 1,-1 1 0,0 0-1,0-1 1,-1 1-1,0-1 1,0 1 0,-1 0-1,0-1 1,-1 1 0,0 0-1,-4-11 1,31 51 986,-11-15-1268,2 4 474,2-1 1,0-1 0,1 0 0,42 31 0,-56-47-370,-1 0 0,1 0 0,0-1 0,0 0 0,1 0-1,-1 0 1,0 0 0,1-1 0,-1 0 0,1 0 0,-1 0 0,1-1 0,6 0 0,-7-1-230,0 0-1,-1 0 1,1-1 0,-1 1-1,0-1 1,0 0 0,1-1 0,-1 1-1,0-1 1,-1 1 0,1-1-1,0 0 1,-1-1 0,0 1 0,0 0-1,0-1 1,0 0 0,3-5-1,11-16-1218</inkml:trace>
</inkml:ink>
</file>

<file path=ppt/ink/ink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03.410"/>
    </inkml:context>
    <inkml:brush xml:id="br0">
      <inkml:brushProperty name="width" value="0.05" units="cm"/>
      <inkml:brushProperty name="height" value="0.05" units="cm"/>
      <inkml:brushProperty name="color" value="#AB008B"/>
    </inkml:brush>
  </inkml:definitions>
  <inkml:trace contextRef="#ctx0" brushRef="#br0">1 95 9410,'0'-95'4345,"19"111"-1849,-3 8-135,3-4-393,-2-1-375,-4 0-617,-1-1-312,4-1-376,-5-1-80,-1 0-296,1-2-352,-5-5-648,0-1-432,-6-3-985,-4-3-72,2-4 1633</inkml:trace>
</inkml:ink>
</file>

<file path=ppt/ink/ink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03.907"/>
    </inkml:context>
    <inkml:brush xml:id="br0">
      <inkml:brushProperty name="width" value="0.05" units="cm"/>
      <inkml:brushProperty name="height" value="0.05" units="cm"/>
      <inkml:brushProperty name="color" value="#AB008B"/>
    </inkml:brush>
  </inkml:definitions>
  <inkml:trace contextRef="#ctx0" brushRef="#br0">26 331 7017,'-25'-42'2930,"25"41"-2843,0 0-1,0 0 0,0 0 1,0 0-1,0 0 0,0 0 1,0 0-1,0 0 0,1 0 0,-1 0 1,0 0-1,0 1 0,1-1 1,-1 0-1,1 0 0,-1 0 0,1 0 1,-1 1-1,1-1 0,-1 0 1,1 0-1,0 1 0,0-1 1,-1 1-1,1-1 0,0 0 0,0 1 1,-1 0-1,1-1 0,0 1 1,0-1-1,0 1 0,0 0 0,1-1 1,3-1 357,3-4 60,0 1-1,-1-1 1,1 0 0,-1-1-1,0 1 1,-1-1 0,0-1-1,8-11 1,-11 14-425,-1 1-1,1-1 1,-1 0-1,-1 0 1,1 0 0,-1 0-1,1 0 1,-1 0 0,-1 0-1,1 0 1,-1-1-1,0 1 1,0 0 0,0 0-1,-1 0 1,0-1 0,-2-5-1,21 60 4021,-11-33-3929,0-1 0,1 0-1,1-1 1,0 0 0,1 0 0,16 16 0,-22-26-294,36 33 200,-38-35-430,1 0 0,-1-1 0,0 1 0,1-1 0,-1 0 0,1 0 0,-1 1 0,1-2 0,-1 1 0,1 0 0,0 0 0,0-1 0,-1 0 0,1 1 1,0-1-1,5-1 0,3-3-873</inkml:trace>
  <inkml:trace contextRef="#ctx0" brushRef="#br0" timeOffset="1">383 0 9714,'-6'11'1833,"0"1"0,0 0 0,1-1 0,-5 23 0,7-24-1116,1 1 0,0 0-1,1-1 1,0 1-1,2 21 1,-1-26-624,1 1 1,0-1-1,0 0 0,1 1 0,-1-1 1,2 0-1,-1 0 0,1 0 1,-1-1-1,1 1 0,1-1 0,-1 1 1,1-1-1,0 0 0,0 0 0,1-1 1,0 1-1,-1-1 0,1 0 0,1 0 1,-1-1-1,0 1 0,1-1 1,9 3-1,-6-2-162,0-1 0,1 0 0,-1-1 0,1 0 1,-1 0-1,1-1 0,0-1 0,0 1 0,-1-2 1,1 1-1,17-4 0,-18 1-454,0 1 1,-1-1-1,1 0 1,-1-1-1,0 0 1,0-1-1,14-9 0,6-6-1869,6 0 1148</inkml:trace>
</inkml:ink>
</file>

<file path=ppt/ink/ink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04.289"/>
    </inkml:context>
    <inkml:brush xml:id="br0">
      <inkml:brushProperty name="width" value="0.05" units="cm"/>
      <inkml:brushProperty name="height" value="0.05" units="cm"/>
      <inkml:brushProperty name="color" value="#AB008B"/>
    </inkml:brush>
  </inkml:definitions>
  <inkml:trace contextRef="#ctx0" brushRef="#br0">2 83 10634,'-2'22'5057,"2"2"-1984,6 6-1057,4 4-167,-2 3-457,1-2-192,-1-5-615,0-2-209,-2-6-264,2-4-40,2-6-312,-4-2-217,0-9-863,1-2-448,-1-9-889,-1-9-367,6-11 2007</inkml:trace>
  <inkml:trace contextRef="#ctx0" brushRef="#br0" timeOffset="1">136 1 10530,'-2'20'5033,"2"-1"-2144,7 8-473,1 0-215,3 1-633,3 2-311,-1-4-601,-2-3-240,-2 0-232,-1-6-64,-3-4-160,-2-6-144,-3-2-496,-2-2-361,-17-11-7536</inkml:trace>
</inkml:ink>
</file>

<file path=ppt/ink/ink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04.723"/>
    </inkml:context>
    <inkml:brush xml:id="br0">
      <inkml:brushProperty name="width" value="0.05" units="cm"/>
      <inkml:brushProperty name="height" value="0.05" units="cm"/>
      <inkml:brushProperty name="color" value="#AB008B"/>
    </inkml:brush>
  </inkml:definitions>
  <inkml:trace contextRef="#ctx0" brushRef="#br0">6 256 11715,'-6'9'7242,"28"-19"-4960,20-19 278,67-63-1,-68 56-1667,55-39-1,-90 71-901,0 1 1,0-1-1,0 1 1,0 0-1,7-1 1,-12 3-47,0 1 0,-1 0 0,1 0 1,0 0-1,-1 0 0,1-1 0,0 1 0,-1 0 1,1 0-1,0 0 0,-1 1 0,1-1 1,0 0-1,-1 0 0,1 0 0,0 0 1,-1 1-1,1-1 0,0 0 0,-1 1 0,1-1 1,0 1-1,0 0-106,-1 0 1,1 0-1,-1 0 0,0 0 1,1 0-1,-1 0 0,0 1 1,0-1-1,0 0 0,0 0 1,0 0-1,0 0 0,0 0 1,0 0-1,-1 0 0,1 0 1,0 0-1,-1 0 0,0 2 1,-14 43-5444,7-16 4150</inkml:trace>
  <inkml:trace contextRef="#ctx0" brushRef="#br0" timeOffset="1">125 587 10570,'1'3'4753,"4"-3"-2488,12-3-201,4-10-271,9-7-105,5-10-80,4-8-359,-2-3-209,-7 0-544,-2 3-128,-7 7-504,1 5-416,-5 0-1137,-2 3-1303,-4-1 1840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51.374"/>
    </inkml:context>
    <inkml:brush xml:id="br0">
      <inkml:brushProperty name="width" value="0.05" units="cm"/>
      <inkml:brushProperty name="height" value="0.05" units="cm"/>
      <inkml:brushProperty name="color" value="#FF0066"/>
    </inkml:brush>
  </inkml:definitions>
  <inkml:trace contextRef="#ctx0" brushRef="#br0">50 399 6913,'-14'15'987,"10"-10"-293,-1 0 0,0 0 0,-1-1 0,-9 8 0,32-19 5286,27-11-5297,96-69 948,-89 56-1005,-2-2-1,-2-2 1,69-67 0,-2 2-92,-86 81-435,-10 6-741,-27 17-4442,2 0 3933</inkml:trace>
</inkml:ink>
</file>

<file path=ppt/ink/ink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05.150"/>
    </inkml:context>
    <inkml:brush xml:id="br0">
      <inkml:brushProperty name="width" value="0.05" units="cm"/>
      <inkml:brushProperty name="height" value="0.05" units="cm"/>
      <inkml:brushProperty name="color" value="#AB008B"/>
    </inkml:brush>
  </inkml:definitions>
  <inkml:trace contextRef="#ctx0" brushRef="#br0">20 0 11322,'61'65'5954,"-65"-54"-1609,-4-6-2825,-2 1-168,1-1-1392,-12 1 2113,-7-20-1561</inkml:trace>
</inkml:ink>
</file>

<file path=ppt/ink/ink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14.482"/>
    </inkml:context>
    <inkml:brush xml:id="br0">
      <inkml:brushProperty name="width" value="0.05" units="cm"/>
      <inkml:brushProperty name="height" value="0.05" units="cm"/>
      <inkml:brushProperty name="color" value="#AB008B"/>
    </inkml:brush>
  </inkml:definitions>
  <inkml:trace contextRef="#ctx0" brushRef="#br0">43 11 5241,'-1'0'613,"0"0"0,0 0 0,0 0 0,1-1 0,-1 1 0,0 0 0,0 0-1,0-1 1,-5-3 4904,4 2-4904,-2-1 2439,0 16-2491,-2 18-319,1 0 0,1 1 0,2-1 0,1 1 0,1-1 0,9 58 0,6 38 9,5 25 595,-16-133-510,1 0 0,0-1 1,2 1-1,0-1 0,17 30 0,-20-42-171,1 1-1,0-1 1,0 0-1,1-1 1,-1 1-1,1-1 1,0 0-1,1-1 1,-1 1-1,1-1 1,0 0-1,11 4 1,7 1 31,1-1-1,35 6 1,-60-13-246,-1-1 1,1 0-1,-1 0 1,1 0-1,-1 0 1,1 0-1,0 0 1,-1 0-1,1 0 1,-1 0-1,1 0 0,0 0 1,-1 0-1,1 0 1,-1-1-1,1 1 1,-1 0-1,1 0 1,-1-1-1,1 1 1,-1 0-1,1-1 0,-1 1 1,1-1-1,-1 1 1,1 0-1,-1-1 1,1 0-1,5-19-2389,-4-10 1214</inkml:trace>
</inkml:ink>
</file>

<file path=ppt/ink/ink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10.647"/>
    </inkml:context>
    <inkml:brush xml:id="br0">
      <inkml:brushProperty name="width" value="0.05" units="cm"/>
      <inkml:brushProperty name="height" value="0.05" units="cm"/>
      <inkml:brushProperty name="color" value="#AB008B"/>
    </inkml:brush>
  </inkml:definitions>
  <inkml:trace contextRef="#ctx0" brushRef="#br0">1 0 11763,'0'0'4472,"1"4"-3271,4 7-601,-2-2-3737,-1-4 2385</inkml:trace>
</inkml:ink>
</file>

<file path=ppt/ink/ink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11.679"/>
    </inkml:context>
    <inkml:brush xml:id="br0">
      <inkml:brushProperty name="width" value="0.05" units="cm"/>
      <inkml:brushProperty name="height" value="0.05" units="cm"/>
      <inkml:brushProperty name="color" value="#AB008B"/>
    </inkml:brush>
  </inkml:definitions>
  <inkml:trace contextRef="#ctx0" brushRef="#br0">21 0 13491,'-11'44'5273,"6"-31"-3689,2 5-687,2-1-297,1 3-320,3-12-152</inkml:trace>
</inkml:ink>
</file>

<file path=ppt/ink/ink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21.937"/>
    </inkml:context>
    <inkml:brush xml:id="br0">
      <inkml:brushProperty name="width" value="0.05" units="cm"/>
      <inkml:brushProperty name="height" value="0.05" units="cm"/>
      <inkml:brushProperty name="color" value="#AB008B"/>
    </inkml:brush>
  </inkml:definitions>
  <inkml:trace contextRef="#ctx0" brushRef="#br0">3 664 8402,'0'0'114,"0"0"-1,0 0 1,0 0 0,0 0 0,-1 0 0,1 0 0,0-1-1,0 1 1,0 0 0,0 0 0,0 0 0,0 0-1,-1-1 1,1 1 0,0 0 0,0 0 0,0 0 0,0 0-1,0-1 1,0 1 0,0 0 0,0 0 0,0 0-1,0-1 1,0 1 0,0 0 0,0 0 0,0 0 0,0-1-1,0 1 1,0 0 0,0 0 0,0 0 0,0-1 0,1 1-1,-1 0 1,0 0 0,0 0 0,0 0 0,0-1-1,0 1 1,0 0 0,1 0 0,-1 0 0,0 0 0,0 0-1,0-1 1,9-10 768,6-4-75,2 0 0,0 2 0,0 0-1,2 1 1,19-10 0,105-46 794,-95 46-1213,110-58-215,264-181 0,-382 235-1591,1 1 0,59-27 0,-39 31 329</inkml:trace>
</inkml:ink>
</file>

<file path=ppt/ink/ink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22.599"/>
    </inkml:context>
    <inkml:brush xml:id="br0">
      <inkml:brushProperty name="width" value="0.05" units="cm"/>
      <inkml:brushProperty name="height" value="0.05" units="cm"/>
      <inkml:brushProperty name="color" value="#AB008B"/>
    </inkml:brush>
  </inkml:definitions>
  <inkml:trace contextRef="#ctx0" brushRef="#br0">83 186 11763,'-4'9'1623,"0"1"1,1 0-1,0 0 0,-2 16 1,3-11-557,1-1-1,1 27 1,2-22-822,1 0-1,0-1 1,1 0 0,1 0-1,11 24 1,-7-23-169,-9-28-11,-15-40-15,-10-12-41,-37-111-8,64 169 44,8 7-24,17 15-15,-11-7 2,-4-6 37,-1 0 0,1 0-1,1-1 1,-1-1-1,1 0 1,-1-1 0,1 0-1,25 2 1,-34-5-30,-1 1 0,1-1-1,0 0 1,-1 0 0,1-1 0,-1 1-1,1-1 1,0 0 0,-1 1 0,0-2-1,1 1 1,-1 0 0,1-1 0,-1 1 0,0-1-1,0 0 1,0 0 0,0-1 0,0 1-1,-1 0 1,1-1 0,-1 0 0,1 1 0,-1-1-1,0 0 1,0 0 0,0-1 0,-1 1-1,1 0 1,-1 0 0,0-1 0,1 1-1,-2-1 1,1 1 0,0-1 0,0-4 0,1-10 13,0 0 1,-1 0-1,-1 1 1,-1-1 0,0 0-1,-1 0 1,-1 0-1,-6-17 1,14 34 373,11 10-202,14 13 137,-1 14 187,-19-24-358,-1 0 0,22 19 1,-29-29-9,3 2-334,-1 0 0,1 0 0,0-1 1,0 0-1,0 0 0,6 3 0,-10-6-11,0 0-1,0 1 1,1-1 0,-1 0 0,0 0-1,0 0 1,0 0 0,0 0 0,0 0-1,1 0 1,-1 0 0,0 0-1,0 0 1,0-1 0,0 1 0,0 0-1,0-1 1,1 1 0,-1-1-1,0 1 1,0-1 0,0 0 0,-1 1-1,1-1 1,0 0 0,0 0 0,0 0-1,0 1 1,-1-1 0,1 0-1,0 0 1,-1 0 0,1 0 0,-1 0-1,1 0 1,-1-1 0,0 1-1,1-2 1,11-48-4782,-6 19 3705</inkml:trace>
</inkml:ink>
</file>

<file path=ppt/ink/ink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23.171"/>
    </inkml:context>
    <inkml:brush xml:id="br0">
      <inkml:brushProperty name="width" value="0.05" units="cm"/>
      <inkml:brushProperty name="height" value="0.05" units="cm"/>
      <inkml:brushProperty name="color" value="#AB008B"/>
    </inkml:brush>
  </inkml:definitions>
  <inkml:trace contextRef="#ctx0" brushRef="#br0">2 119 8202,'-1'-17'4931,"1"16"-4840,0 1-1,0 0 1,0 0-1,0 0 0,0 0 1,0 0-1,0-1 1,0 1-1,0 0 0,1 0 1,-1 0-1,0 0 1,0 0-1,0 0 0,0 0 1,0-1-1,0 1 1,0 0-1,1 0 0,-1 0 1,0 0-1,0 0 0,0 0 1,0 0-1,0 0 1,1 0-1,-1 0 0,0 0 1,0 0-1,0 0 1,0 0-1,0 0 0,1 0 1,-1 0-1,0 0 1,0 0-1,0 0 0,0 0 1,1 0-1,-1 0 0,0 0 1,0 0-1,0 0 1,0 0-1,1 0 0,22 23 3462,-3 4-2489,-2 1-1,0 1 1,-2 0-1,15 38 0,11 20-913,-38-82-2959,-8-21 219,-11-26-1627,-11-11-260,13 29 2690,-16-47 0,30 70 2260,0 0 1,0 0-1,0 0 0,1 1 0,-1-1 0,0 0 0,0 0 0,1 1 1,-1-1-1,1 0 0,-1 1 0,0-1 0,1 1 0,-1 0 1,1 0-1,-1-1 0,1 1 0,-1 0 0,3 1 0,18-6 315,-18 4-728,1-1 168,1 1 0,0-1-1,0 0 1,0-1 0,-1 1 0,0-1 0,1 0-1,-1 0 1,0-1 0,0 0 0,-1 0 0,1 0-1,-1 0 1,0-1 0,7-8 0,-10 10-193,1 0 0,-1 0 0,0 0 0,0-1 0,0 1 0,0 0 0,0 0 0,-1-1 0,0 1 0,1 0 0,-1-1 0,-1 1 0,0-7 0,-1 3-57,0 0 0,-1 1 0,0-1-1,0 0 1,-5-7 0,1 2 53,9 15 307,18 30 14,-10-16-408,31 46 306,-36-56-489,1 0-1,-1 0 1,1-1 0,1 1 0,-1-1-1,12 7 1,-16-12 0,-1 0 0,1 0 0,0 0 0,0-1 0,0 1 0,0 0 0,0-1 0,0 0 0,0 1 0,0-1 0,0 0 0,0 0 0,0 0 0,0-1 0,0 1 0,0 0 0,0-1 0,0 1 0,0-1 0,0 0 0,0 0 0,0 1 0,2-3 0,15-5-927</inkml:trace>
</inkml:ink>
</file>

<file path=ppt/ink/ink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23.622"/>
    </inkml:context>
    <inkml:brush xml:id="br0">
      <inkml:brushProperty name="width" value="0.05" units="cm"/>
      <inkml:brushProperty name="height" value="0.05" units="cm"/>
      <inkml:brushProperty name="color" value="#AB008B"/>
    </inkml:brush>
  </inkml:definitions>
  <inkml:trace contextRef="#ctx0" brushRef="#br0">18 1 11138,'-1'1'477,"-1"0"1,1 0-1,0 1 0,0-1 0,0 1 0,0-1 0,0 0 0,0 1 0,0 0 0,0-1 0,1 1 1,-1 0-1,1-1 0,-1 1 0,1 0 0,-1 3 0,-1 33 1172,1-30-1002,2 3-412,0 0 0,0 0 0,1 0 1,1 0-1,-1-1 0,2 1 1,-1-1-1,2 0 0,-1 0 0,1 0 1,8 11-1,-9-14-219,1-1 0,-1 0 0,1 0 0,0-1 0,0 1 0,0-1-1,1 0 1,0 0 0,0-1 0,0 0 0,1 0 0,-1 0 0,1-1 0,0 0 0,0 0 0,0-1 0,11 3 0,-13-5-306,0-1 0,0 1 0,0 0 1,0-1-1,0 0 0,0-1 0,0 1 1,-1-1-1,1 1 0,0-2 0,-1 1 1,0 0-1,1-1 0,-1 0 0,0 0 1,0 0-1,6-6 0,6-5-1404,14-2 337</inkml:trace>
</inkml:ink>
</file>

<file path=ppt/ink/ink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23.989"/>
    </inkml:context>
    <inkml:brush xml:id="br0">
      <inkml:brushProperty name="width" value="0.05" units="cm"/>
      <inkml:brushProperty name="height" value="0.05" units="cm"/>
      <inkml:brushProperty name="color" value="#AB008B"/>
    </inkml:brush>
  </inkml:definitions>
  <inkml:trace contextRef="#ctx0" brushRef="#br0">0 133 9346,'16'7'8453,"19"27"-4765,-25-21-3197,-1 1-1,0 0 1,-2 0-1,1 0 1,-2 1 0,0 0-1,7 26 1,-5-15-320,17 36 0,-25-61-237,1 0 1,-1 0-1,0 0 1,1 0-1,-1 0 1,1 0 0,-1 0-1,1-1 1,-1 1-1,1 0 1,0 0-1,-1-1 1,1 1 0,0 0-1,0-1 1,0 1-1,-1 0 1,1-1-1,0 0 1,0 1 0,2 0-1,-3-1-69,1-1-1,0 1 1,-1 0 0,1-1-1,-1 1 1,1 0-1,0-1 1,-1 1 0,1-1-1,-1 1 1,1-1-1,-1 1 1,1-1 0,-1 1-1,0-1 1,1 0-1,-1 1 1,0-1 0,1 0-1,-1 1 1,0-1 0,1 0-1,9-48-4861,-9 44 4999,4-25-1188</inkml:trace>
  <inkml:trace contextRef="#ctx0" brushRef="#br0" timeOffset="1">190 1 8642,'11'7'7683,"5"16"-5208,-9-14-1251,61 66 3278,-48-55-4075,-1 1-1,-1 0 1,0 2-1,14 25 1,-31-46-464,0-1 0,0 1-1,0 0 1,0-1 0,0 1 0,0 0 0,-1 0-1,1 0 1,-1-1 0,1 1 0,-1 0 0,0 0-1,0 0 1,0 0 0,0 0 0,0 0 0,0-1-1,0 1 1,-1 0 0,1 0 0,-1 0 0,0 1-1,0-2-153,0 0 1,0 0-1,-1-1 0,1 1 0,0 0 0,0-1 0,0 1 0,-1-1 0,1 0 0,0 1 1,-1-1-1,1 0 0,0 0 0,-1 0 0,1 0 0,0 0 0,-1 0 0,1 0 0,0 0 1,-1-1-1,1 1 0,0-1 0,0 1 0,-1-1 0,1 1 0,0-1 0,0 1 0,0-1 1,0 0-1,0 0 0,-2 0 0,-17-10-2324,-3 1 1210</inkml:trace>
</inkml:ink>
</file>

<file path=ppt/ink/ink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24.401"/>
    </inkml:context>
    <inkml:brush xml:id="br0">
      <inkml:brushProperty name="width" value="0.05" units="cm"/>
      <inkml:brushProperty name="height" value="0.05" units="cm"/>
      <inkml:brushProperty name="color" value="#AB008B"/>
    </inkml:brush>
  </inkml:definitions>
  <inkml:trace contextRef="#ctx0" brushRef="#br0">0 339 10106,'73'-52'10019,"8"-11"-5144,2-3-3185,99-58 1,-161 110-1656,-18 12-96,0 0 1,1-1-1,-1 1 1,1 0 0,-1 1-1,1-1 1,0 1-1,-1-1 1,5 0-1,-7 2 16,-1 0 0,0 0 0,0 0 1,0 0-1,1 0 0,-1 0 0,0 0 0,0 0 0,0-1 0,0 1 0,1 0 0,-1 0 0,0 0 0,0 0 0,0 0 0,1 0 0,-1 0 0,0 0 0,0 1 0,0-1 0,1 0 1,-1 0-1,0 0 0,0 0 0,0 0 0,1 0 0,-1 0 0,0 0 0,0 0 0,0 1 0,0-1 0,0 0 0,1 0 0,-1 0 0,0 0 0,0 0 0,0 1 0,0-1 1,0 0-1,0 0 0,0 0 0,1 0 0,-1 1 0,0-1 0,0 0 0,0 0 0,0 0 0,0 1 0,0-1 0,-5 12-6027,3-8 4652,-8 18-192</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51.978"/>
    </inkml:context>
    <inkml:brush xml:id="br0">
      <inkml:brushProperty name="width" value="0.05" units="cm"/>
      <inkml:brushProperty name="height" value="0.05" units="cm"/>
      <inkml:brushProperty name="color" value="#FF0066"/>
    </inkml:brush>
  </inkml:definitions>
  <inkml:trace contextRef="#ctx0" brushRef="#br0">259 1 8426,'-37'47'3159,"33"-41"-2699,1-1 0,-1 1 0,1 0 0,1 0 0,-1 1 0,1-1 0,0 0 0,1 1 0,-1 0 0,0 8 0,1-8-257,0 0 0,0 0 0,-1 0 1,0 0-1,-5 12 0,-8 9 230,-34 47 1,41-64-347,0-1-1,-1 0 1,0-1 0,-1 0-1,0 0 1,0-1 0,-13 8-1,10-9-8,-3 2 18,30-9 236,44-15 82,-1-1 0,0-3 0,86-43 0,-136 59-346,-2 1-6,0 0 0,0 0 0,0 0 0,-1-1 0,1 0 0,-1 0 0,0 0 1,1-1-1,-1 1 0,5-8 0,-8 11-33,-1-1 1,0 1 0,0-1 0,0 1-1,0-1 1,0 1 0,0-1-1,0 1 1,-1-1 0,1 1 0,0-1-1,0 1 1,0-1 0,0 1-1,-1-1 1,1 1 0,0-1-1,0 1 1,-1-1 0,1 1 0,0 0-1,-1-1 1,1 1 0,0 0-1,-1-1 1,1 1 0,-1 0 0,1-1-1,-1 1 1,1 0 0,-1 0-1,1 0 1,-1-1 0,1 1-1,-1 0 1,0 0 0,-28-8-5,21 7 28,-2-2-53,1 0 2,1 1 1,0 0-1,0 1 1,-1 0-1,1 0 0,-1 1 1,1 0-1,-15 2 1,22-2-28,0 0 0,0 1 0,0-1 0,0 1 0,0-1 0,0 1 0,0 0 0,0-1 0,0 1 0,0 0 1,0-1-1,1 1 0,-1 0 0,0 0 0,0 1 0,-1-1 77</inkml:trace>
</inkml:ink>
</file>

<file path=ppt/ink/ink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24.895"/>
    </inkml:context>
    <inkml:brush xml:id="br0">
      <inkml:brushProperty name="width" value="0.05" units="cm"/>
      <inkml:brushProperty name="height" value="0.05" units="cm"/>
      <inkml:brushProperty name="color" value="#AB008B"/>
    </inkml:brush>
  </inkml:definitions>
  <inkml:trace contextRef="#ctx0" brushRef="#br0">0 276 11242,'0'2'5121,"7"-6"-2248,10-10-672,10-9-273,12-14-32,9-4-103,1-2-513,-2 9-192,-12 5-496,-3 10-248,-10 5-207,-1 3-137,-9 6-465,-4 2-335,-6 14-4681,12 0 4273</inkml:trace>
</inkml:ink>
</file>

<file path=ppt/ink/ink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35.329"/>
    </inkml:context>
    <inkml:brush xml:id="br0">
      <inkml:brushProperty name="width" value="0.05" units="cm"/>
      <inkml:brushProperty name="height" value="0.05" units="cm"/>
      <inkml:brushProperty name="color" value="#AB008B"/>
    </inkml:brush>
  </inkml:definitions>
  <inkml:trace contextRef="#ctx0" brushRef="#br0">0 962 6121,'118'-102'7776,"73"-31"-4392,-6 4-2073,193-161 459,-321 253-967,1 2 1,1 3 0,2 2-1,70-23 1,-95 37-33,0-1 1,-2-2-1,54-38 1,-80 52-706,-1 0 224,-7 5-320,0 0-1,0 0 0,0 0 1,0 0-1,0 0 0,0 0 0,0 0 1,0 0-1,0 0 0,0 0 0,0 0 1,0 0-1,0 0 0,0 0 0,0 0 1,-1 0-1,1 0 0,0 0 1,0 0-1,0 0 0,0 0 0,0 0 1,0 0-1,0 0 0,0 0 0,0 0 1,0 0-1,0 0 0,0 0 1,0 0-1,0 0 0,0 0 0,0 0 1,0-1-1,0 1 0,0 0 0,0 0 1,0 0-1,0 0 0,0 0 1,0 0-1,0 0 0,0 0 0,0 0 1,0 0-1,0 0 0,0 0 0,0 0 1,0 0-1,0 0 0,0 0 1,0-1-1,0 1 0,0 0 0,0 0 1,-2 0-250</inkml:trace>
</inkml:ink>
</file>

<file path=ppt/ink/ink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36.217"/>
    </inkml:context>
    <inkml:brush xml:id="br0">
      <inkml:brushProperty name="width" value="0.05" units="cm"/>
      <inkml:brushProperty name="height" value="0.05" units="cm"/>
      <inkml:brushProperty name="color" value="#AB008B"/>
    </inkml:brush>
  </inkml:definitions>
  <inkml:trace contextRef="#ctx0" brushRef="#br0">5 33 6321,'-1'-1'485,"0"0"-1,1-1 0,-1 1 0,1-1 1,-1 0-1,1 1 0,0-1 0,-1 1 1,1-1-1,0 0 0,0 1 0,0-1 1,0 1-1,1-3 0,0-4 4142,11 21-1775,118 137 914,-105-124-3516,0 0 0,44 32-1,-60-51-706,-26-18-8702</inkml:trace>
</inkml:ink>
</file>

<file path=ppt/ink/ink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36.693"/>
    </inkml:context>
    <inkml:brush xml:id="br0">
      <inkml:brushProperty name="width" value="0.05" units="cm"/>
      <inkml:brushProperty name="height" value="0.05" units="cm"/>
      <inkml:brushProperty name="color" value="#AB008B"/>
    </inkml:brush>
  </inkml:definitions>
  <inkml:trace contextRef="#ctx0" brushRef="#br0">12 328 7906,'-1'1'259,"0"-1"-1,0 1 1,1-1 0,-1 1 0,0-1 0,1 1 0,-1 0 0,0-1 0,1 1-1,-1 0 1,1 0 0,-1-1 0,1 1 0,-1 0 0,1 0 0,0 0 0,-1-1-1,1 1 1,0 0 0,0 0 0,0 0 0,0 0 0,-1 0 0,1 0 0,0 0-1,1-1 1,-1 1 0,0 0 0,0 0 0,0 0 0,0 0 0,1 0 0,-1 0-1,1 1 1,0-1-125,0 0 0,-1 0 0,1 0 0,0 0 0,0 0 0,0-1 0,0 1 0,0 0 0,0 0 0,0-1 0,0 1 0,0 0 0,0-1 0,0 1 0,0-1 0,0 0 0,1 1 0,-1-1 0,0 0 0,0 0 0,1 0 0,-1 0 0,0 0 0,0 0 0,3 0 0,5-3 182,-1 0 0,1-1 0,-1 1 0,1-2 0,-1 1 0,0-1 0,-1-1 0,1 1 0,9-11 0,13-8 180,65-40 161,-56 41-846,-2-3 1,-1-1-1,42-40 0,-67 55-208,30-28-2589,-11 19-2777,-11 10 3640</inkml:trace>
</inkml:ink>
</file>

<file path=ppt/ink/ink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37.096"/>
    </inkml:context>
    <inkml:brush xml:id="br0">
      <inkml:brushProperty name="width" value="0.05" units="cm"/>
      <inkml:brushProperty name="height" value="0.05" units="cm"/>
      <inkml:brushProperty name="color" value="#AB008B"/>
    </inkml:brush>
  </inkml:definitions>
  <inkml:trace contextRef="#ctx0" brushRef="#br0">1 0 5441,'6'52'3468,"4"-23"3053,14 3-3397,-14-20-1860,-4-5-746,80 95 2782,-71-93-3232,3 6-1710</inkml:trace>
</inkml:ink>
</file>

<file path=ppt/ink/ink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37.483"/>
    </inkml:context>
    <inkml:brush xml:id="br0">
      <inkml:brushProperty name="width" value="0.05" units="cm"/>
      <inkml:brushProperty name="height" value="0.05" units="cm"/>
      <inkml:brushProperty name="color" value="#AB008B"/>
    </inkml:brush>
  </inkml:definitions>
  <inkml:trace contextRef="#ctx0" brushRef="#br0">33 341 7882,'-32'-35'3419,"32"35"-3288,0 0 1,0-1-1,0 1 0,0 0 0,0 0 0,0-1 1,0 1-1,0 0 0,0-1 0,0 1 0,1 0 1,-1-1-1,0 1 0,0 0 0,0 0 1,0-1-1,1 1 0,-1 0 0,0 0 0,0 0 1,1-1-1,-1 1 0,0 0 0,0 0 1,1 0-1,-1-1 0,0 1 0,0 0 0,1 0 1,-1 0-1,0 0 0,1 0 0,-1 0 1,0 0-1,1 0 0,-1 0 0,21-8 1634,-10 4-491,34-17 1375,-17 9-2424,50-32 0,-76 42-561,0 0 0,-1-1-1,1 1 1,0-1 0,-1 1 0,1-1-1,-1 0 1,0 1 0,0-1 0,0 0-1,0 0 1,0 0 0,-1 0-1,1 0 1,-1 0 0,0 0 0,0 0-1,0 0 1,0 0 0,0 0 0,-2-5-1,1-2-87,1-11-405</inkml:trace>
  <inkml:trace contextRef="#ctx0" brushRef="#br0" timeOffset="1">172 26 7690,'-44'-25'3696,"47"44"-1151,4 3-193,8 9-47,6-2-161,6 4-423,8 0-185,1-9-624,0-2-280,1-6-383,-14-3-49,-7-2-841,-1-2-1055,-1 1 1128</inkml:trace>
</inkml:ink>
</file>

<file path=ppt/ink/ink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18.982"/>
    </inkml:context>
    <inkml:brush xml:id="br0">
      <inkml:brushProperty name="width" value="0.05" units="cm"/>
      <inkml:brushProperty name="height" value="0.05" units="cm"/>
      <inkml:brushProperty name="color" value="#AB008B"/>
    </inkml:brush>
  </inkml:definitions>
  <inkml:trace contextRef="#ctx0" brushRef="#br0">65 219 5553,'-23'-41'15319,"24"43"-15189,1-1-1,-1 1 1,0 0-1,0 0 1,0 0-1,0-1 0,0 1 1,-1 0-1,1 0 1,-1 0-1,1 4 1,5 14 100,19 41 228,-6-17-98,13 47 0,-30-74-335,-2-17-24,0 0 0,0 0 0,0 0 0,0 0 0,-1-1 0,1 1 0,0 0 0,0 0 0,0 0 0,0 0 0,0 0 1,-1 0-1,1-1 0,0 1 0,0 0 0,0 0 0,0 0 0,-1 0 0,1 0 0,0 0 0,0 0 0,0 0 0,-1 0 1,1 0-1,0 0 0,0 0 0,0 0 0,0 0 0,-1 0 0,1 0 0,0 0 0,0 0 0,0 0 0,-1 0 1,1 0-1,0 0 0,0 0 0,0 1 0,0-1 0,-1 0 0,1 0 0,0 0 0,0 0 0,0 0 0,0 0 0,0 1 1,-1-1-1,1 0 0,0 0 0,0 0 0,0 0 0,0 1 0,0-1 0,0 0 0,0 0 0,0 0 0,0 1 1,0-1-1,0 0 0,0 0 0,0 0 0,0 0 0,0 1 0,0-1 0,-13-22-18,-2-7-33,13 26 47,-15-22-97,0-1 1,2 0-1,-12-29 1,14 28-13,4 8-31,25 33 99,-12-10 57,0 0 0,1 0-1,-1-1 1,1 0-1,-1 0 1,1 0 0,0 0-1,0 0 1,1-1 0,-1 0-1,0 0 1,1-1 0,-1 0-1,1 0 1,0 0 0,-1 0-1,1-1 1,-1 0-1,1 0 1,11-2 0,-13 1-4,1 0 0,-1 0 0,0-1 0,1 0 1,-1 0-1,0 0 0,0 0 0,0 0 0,-1-1 1,1 1-1,-1-1 0,1 0 0,-1-1 0,0 1 1,0 0-1,0-1 0,-1 0 0,1 1 0,-1-1 1,0 0-1,0 0 0,0-1 0,0 1 0,-1 0 1,0 0-1,0-1 0,1-4 0,-1-6 2,0 1 0,-1-1 0,0 0 0,-1 0 0,-1 1 0,0-1 0,-1 1 0,-1-1-1,-9-23 1,17 46 165,1 1 0,0-1 0,0 0 0,0 0 0,1-1 0,0 1 0,15 11 0,-7-4-14,31 44 254,-37-48-417,-1-1 0,1 0 1,0 0-1,1-1 0,16 13 0,-24-21-47,-1-1 0,0 0 0,0 0 0,0 1 0,0-1 1,0 0-1,1 0 0,-1 0 0,0 0 0,0 1 0,0-1 0,1 0 0,-1 0 1,0 0-1,0 0 0,1 0 0,-1 0 0,0 0 0,0 1 0,0-1 1,1 0-1,-1 0 0,0 0 0,1 0 0,-1 0 0,0 0 0,0 0 0,1 0 1,-1 0-1,0 0 0,0-1 0,1 1 0,-1 0 0,0 0 0,0 0 0,0 0 1,1 0-1,-1 0 0,0 0 0,0-1 0,1 1 0,-1 0 0,0 0 0,0-1 1,2-14-6277,-2 15 6300,0-19-1222</inkml:trace>
</inkml:ink>
</file>

<file path=ppt/ink/ink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19.424"/>
    </inkml:context>
    <inkml:brush xml:id="br0">
      <inkml:brushProperty name="width" value="0.05" units="cm"/>
      <inkml:brushProperty name="height" value="0.05" units="cm"/>
      <inkml:brushProperty name="color" value="#AB008B"/>
    </inkml:brush>
  </inkml:definitions>
  <inkml:trace contextRef="#ctx0" brushRef="#br0">1 0 8186,'8'18'4225,"9"4"-1385,-6-2-927,7 1-153,-3-1-600,-4-2-151,8 2-369,-4-4-144,2-2-280,-3 1-128,-1-9-168,-4 0-304,-9-4-536,0-5-273,-4-1-863</inkml:trace>
</inkml:ink>
</file>

<file path=ppt/ink/ink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19.845"/>
    </inkml:context>
    <inkml:brush xml:id="br0">
      <inkml:brushProperty name="width" value="0.05" units="cm"/>
      <inkml:brushProperty name="height" value="0.05" units="cm"/>
      <inkml:brushProperty name="color" value="#AB008B"/>
    </inkml:brush>
  </inkml:definitions>
  <inkml:trace contextRef="#ctx0" brushRef="#br0">8 360 7346,'-2'-5'233,"-4"-19"2478,7 23-2502,0 0 1,0 0-1,0 0 1,0 0-1,0 0 0,0 0 1,0 1-1,0-1 1,0 0-1,0 1 1,0-1-1,0 1 1,1-1-1,1 0 1,6-3 477,-3 1-318,0 0 0,0-1 1,0 0-1,0 0 0,-1 0 0,1-1 1,-1 1-1,0-1 0,-1 0 0,1-1 1,4-7-1,-7 10-330,0-1 1,0 1-1,-1-1 1,0 1-1,0-1 1,0 1-1,0-1 1,0 0 0,-1 1-1,1-1 1,-1 0-1,0 0 1,0 0-1,-1 1 1,1-1-1,-1 0 1,1 1-1,-1-1 1,-1 0-1,1 1 1,0-1-1,-3-4 1,-2-6-10,5 12-10,0-1 0,0 1 0,0-1 0,0 1 0,0 0 0,0-1 0,-1 1 0,1 0 0,-4-3 1,5 5-2,0 0 1,0 0 0,0-1 0,0 1 0,0 0 0,-1 0 0,1 0 0,0 0-1,0 0 1,0 0 0,0 0 0,0 0 0,0 0 0,-1 0 0,1 0 0,0 0 0,0 0-1,0 0 1,0 0 0,0 0 0,0 0 0,0 0 0,-1 0 0,1 0 0,0 1-1,0-1 1,0 0 0,0 0 0,0 0 0,0 0 0,0 0 0,0 0 0,0 0-1,-1 0 1,1 0 0,0 0 0,0 1 0,0-1 0,0 0 0,0 0 0,0 0 0,0 0-1,0 0 1,0 0 0,0 0 0,0 1 0,0-1 0,0 0 0,0 0 0,0 0-1,0 0 1,0 0 0,0 0 0,0 0 0,0 1 0,0-1 0,0 0 0,0 0-1,0 0 1,0 0 0,0 0 0,0 0 0,0 0 0,0 1 0,0-1 0,1 0 0,-1 0-1,0 0 1,0 0 0,3 12 765,13 27-194,2-1 0,26 40-1,-14-34-355,-27-41-296,0 0 1,-1 0-1,1-1 1,0 1-1,0-1 1,0 0 0,0 1-1,1-1 1,-1-1-1,1 1 1,5 2 0,-8-4-51,0 0 1,-1 0 0,1 0 0,0 0 0,-1 0-1,1 0 1,0 0 0,-1-1 0,1 1 0,0 0-1,-1 0 1,1 0 0,-1-1 0,1 1 0,0 0-1,-1-1 1,1 1 0,-1-1 0,1 1 0,-1 0-1,1-1 1,-1 1 0,1-1 0,-1 1 0,0-1-1,1 0 1,-1 1 0,1-2 0,9-23-2277,-5 11 1860,10-17-51</inkml:trace>
  <inkml:trace contextRef="#ctx0" brushRef="#br0" timeOffset="1">299 1 8578,'-5'15'6232,"5"11"-2417,0-6-2032,0-15-1651,-1 0 1,1 0-1,0 0 0,0 0 0,1 0 0,0 0 0,0 0 0,0 0 0,0 0 0,1 0 0,0 0 0,0-1 0,0 1 0,0-1 1,1 1-1,0-1 0,0 0 0,0 0 0,0 0 0,1 0 0,-1-1 0,1 1 0,0-1 0,0 0 0,6 3 0,-5-3-138,0 0 0,0-1 0,0 1 0,0-1-1,1 0 1,-1-1 0,1 1 0,-1-1-1,1 0 1,0-1 0,-1 1 0,1-1 0,0 0-1,-1-1 1,1 1 0,0-1 0,7-2-1,-4 0-644,0-1 0,-1 0-1,0 0 1,1-1 0,-1 0-1,-1 0 1,1 0 0,-1-1-1,13-13 1,3-6-635</inkml:trace>
</inkml:ink>
</file>

<file path=ppt/ink/ink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20.271"/>
    </inkml:context>
    <inkml:brush xml:id="br0">
      <inkml:brushProperty name="width" value="0.05" units="cm"/>
      <inkml:brushProperty name="height" value="0.05" units="cm"/>
      <inkml:brushProperty name="color" value="#AB008B"/>
    </inkml:brush>
  </inkml:definitions>
  <inkml:trace contextRef="#ctx0" brushRef="#br0">12 31 7354,'-11'-30'6810,"18"45"-3946,12 27 289,-2-1-920,41 69 1,-26-71-1197,-19-25-2269,-24-28-8154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4:52.009"/>
    </inkml:context>
    <inkml:brush xml:id="br0">
      <inkml:brushProperty name="width" value="0.05" units="cm"/>
      <inkml:brushProperty name="height" value="0.05" units="cm"/>
      <inkml:brushProperty name="color" value="#FF0066"/>
    </inkml:brush>
  </inkml:definitions>
  <inkml:trace contextRef="#ctx0" brushRef="#br0">74 24 1704,'-45'8'1118,"43"-9"-641,1 1-1,-1 0 1,1-1-1,0 1 1,-1-1 0,1 1-1,0-1 1,-1 0-1,1 0 1,0 0 0,0 1-1,0-1 1,-1 0-1,1 0 1,0-1 0,0 1-1,1 0 1,-1 0-1,0 0 1,0-1 0,0 1-1,1 0 1,-1-1 0,1 1-1,-1-1 1,1 1-1,0 0 1,-1-3 0,18 7 1360,97 29 349,34 7-227,-95-31-1661,-29-6-313,0 2 0,-1 1 0,30 9 0,-47-14-1379,-9-13-5161</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55.554"/>
    </inkml:context>
    <inkml:brush xml:id="br0">
      <inkml:brushProperty name="width" value="0.05" units="cm"/>
      <inkml:brushProperty name="height" value="0.05" units="cm"/>
      <inkml:brushProperty name="color" value="#FF0066"/>
    </inkml:brush>
  </inkml:definitions>
  <inkml:trace contextRef="#ctx0" brushRef="#br0">8 83 7330,'-2'-18'1170,"0"12"-495,1 0-1,0 0 0,0 0 0,1-1 1,0 1-1,0 0 0,0 0 0,3-10 0,14 34 2583,1 12-2731,-2 0-1,-1 1 1,16 49 0,-21-51-191,2 0 0,0 0 0,2-2 0,1 0 0,18 26 0,-32-52-458,1 1 0,-1 0-1,1-1 1,-1 1 0,1-1 0,-1 1-1,1-1 1,0 0 0,0 1-1,-1-1 1,1 0 0,0 0 0,0-1-1,0 1 1,0 0 0,0-1 0,0 1-1,3 0 1,-4-2 47,0 1 0,0 0 0,0-1 0,0 1 0,0 0 1,0-1-1,0 1 0,0-1 0,0 0 0,0 1 0,0-1 0,0 0 0,0 1 0,0-1 0,-1 0 0,1 0 0,0 0 0,-1 0 0,1 0 0,0 0 0,-1 0 0,0 0 0,1 0 1,-1 0-1,1 0 0,-1 0 0,0 0 0,0 0 0,0-1 0,0 1 0,0 0 0,0 0 0,0 0 0,0 0 0,0-2 0,-2-18-655</inkml:trace>
</inkml:ink>
</file>

<file path=ppt/ink/ink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20.671"/>
    </inkml:context>
    <inkml:brush xml:id="br0">
      <inkml:brushProperty name="width" value="0.05" units="cm"/>
      <inkml:brushProperty name="height" value="0.05" units="cm"/>
      <inkml:brushProperty name="color" value="#AB008B"/>
    </inkml:brush>
  </inkml:definitions>
  <inkml:trace contextRef="#ctx0" brushRef="#br0">10 107 6289,'-10'-4'12849,"26"-7"-6626,-6 4-7157,10-6 1300,47-29 1303,-59 38-1779,0 0 1,0 1 0,0-1 0,0 2 0,1-1 0,0 1-1,9-1 1,-10 1-963,-6 2 640,-1-1 1,1 1-1,-1-1 0,1 1 1,-1 0-1,1 0 0,-1 0 1,1 0-1,-1 0 0,1 0 0,-1 0 1,1 0-1,-1 1 0,1-1 1,1 1-1,4 8-789</inkml:trace>
</inkml:ink>
</file>

<file path=ppt/ink/ink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21.071"/>
    </inkml:context>
    <inkml:brush xml:id="br0">
      <inkml:brushProperty name="width" value="0.05" units="cm"/>
      <inkml:brushProperty name="height" value="0.05" units="cm"/>
      <inkml:brushProperty name="color" value="#AB008B"/>
    </inkml:brush>
  </inkml:definitions>
  <inkml:trace contextRef="#ctx0" brushRef="#br0">1 91 8818,'4'16'4545,"3"-7"-1376,2-4-705,5-5-648,2-3-327,6-7-265,-1 1-248,-4-6-432,-4 1-176,4-2-720,2-4-504,0 1-1064,2 5 1088</inkml:trace>
</inkml:ink>
</file>

<file path=ppt/ink/ink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38.824"/>
    </inkml:context>
    <inkml:brush xml:id="br0">
      <inkml:brushProperty name="width" value="0.05" units="cm"/>
      <inkml:brushProperty name="height" value="0.05" units="cm"/>
      <inkml:brushProperty name="color" value="#AB008B"/>
    </inkml:brush>
  </inkml:definitions>
  <inkml:trace contextRef="#ctx0" brushRef="#br0">1 629 8250,'11'-19'6026,"18"-7"-3834,-20 19-1338,77-57 2017,3 4-1,120-60 1,31-19-1243,-65 33-2062,-56 39-4653,-84 47 3578</inkml:trace>
</inkml:ink>
</file>

<file path=ppt/ink/ink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39.298"/>
    </inkml:context>
    <inkml:brush xml:id="br0">
      <inkml:brushProperty name="width" value="0.05" units="cm"/>
      <inkml:brushProperty name="height" value="0.05" units="cm"/>
      <inkml:brushProperty name="color" value="#AB008B"/>
    </inkml:brush>
  </inkml:definitions>
  <inkml:trace contextRef="#ctx0" brushRef="#br0">1 0 8594,'1'1'6389,"13"7"2450,-5-3-8071,20 11-90,-12-2-549,-1 1 1,0 1-1,19 26 1,-31-37-208,0 1-194,1 0-1,-1 0 0,0 0 0,-1 0 0,0 0 0,0 1 1,0 0-1,2 9 0,-5-16 147,0 0 1,0 1-1,0-1 0,-1 0 1,1 0-1,0 0 0,0 1 1,0-1-1,0 0 0,0 0 1,-1 0-1,1 1 0,0-1 1,0 0-1,0 0 0,-1 0 1,1 0-1,0 0 0,0 0 1,0 0-1,-1 0 1,1 1-1,0-1 0,0 0 1,-1 0-1,1 0 0,0 0 1,0 0-1,0 0 0,-1 0 1,1 0-1,0 0 0,0 0 1,-1-1-1,1 1 0,0 0 1,0 0-1,-1 0 0,1 0 1,0 0-1,0 0 0,0 0 1,-1 0-1,1-1 0,-2 1-1044</inkml:trace>
</inkml:ink>
</file>

<file path=ppt/ink/ink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39.713"/>
    </inkml:context>
    <inkml:brush xml:id="br0">
      <inkml:brushProperty name="width" value="0.05" units="cm"/>
      <inkml:brushProperty name="height" value="0.05" units="cm"/>
      <inkml:brushProperty name="color" value="#AB008B"/>
    </inkml:brush>
  </inkml:definitions>
  <inkml:trace contextRef="#ctx0" brushRef="#br0">10 354 8474,'0'0'175,"0"0"1,0 0 0,-1 1-1,1-1 1,0 0-1,0 0 1,-1 0 0,1 0-1,0 0 1,-1 0 0,1 0-1,0 0 1,0 0-1,-1 0 1,1 0 0,0 0-1,0 0 1,-1 0-1,1 0 1,0 0 0,0 0-1,-1 0 1,1-1-1,0 1 1,0 0 0,-2-1 1053,2 1-1053,0 0-1,0-1 1,0 1-1,-1 0 1,1 0 0,0-1-1,0 1 1,0 0-1,0 0 1,0-1 0,0 1-1,0 0 1,0 0-1,0-1 1,0 1 0,0 0-1,0-1 1,0 1 0,0 0-1,0 0 1,0-1-1,0 1 1,0 0 0,0 0-1,0-1 1,1 1-1,15-24 3683,41-32-2770,-50 49-83,134-117 2103,-111 101-2961,1 1 1,66-35-1,-67 41-1176,-13 2-2787,-17 14 3706,0 0 0,0 0 0,0 0 0,0 0-1,0 0 1,0 0 0,3-2-2424,-3 2 2424,0 0-1,1 0 1,-1 0 0,0 0 0,0 0 0,0 0 0,0 0-1,0 0 1,1 0 0,-1 0 0,0 0 0,1 1-772</inkml:trace>
</inkml:ink>
</file>

<file path=ppt/ink/ink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40.117"/>
    </inkml:context>
    <inkml:brush xml:id="br0">
      <inkml:brushProperty name="width" value="0.05" units="cm"/>
      <inkml:brushProperty name="height" value="0.05" units="cm"/>
      <inkml:brushProperty name="color" value="#AB008B"/>
    </inkml:brush>
  </inkml:definitions>
  <inkml:trace contextRef="#ctx0" brushRef="#br0">19 3 9210,'17'-2'13764,"-27"34"-12868,6-21-890,-1 6 159,0 0-1,-5 30 1,10-44-114,-1 1 0,1-1 0,-1 1 1,1-1-1,0 1 0,0-1 0,1 1 1,-1-1-1,1 1 0,0-1 1,-1 0-1,2 1 0,-1-1 0,0 0 1,1 0-1,-1 0 0,1 0 0,0 0 1,0 0-1,0 0 0,4 3 0,-3-4 16,-1 0-1,1-1 0,0 0 0,0 0 1,0 0-1,0 0 0,0 0 0,0 0 1,0-1-1,0 0 0,1 1 0,-1-1 1,0 0-1,0-1 0,0 1 0,0 0 1,0-1-1,4-1 0,9-3 334,0 0 0,20-10 0,-3 2 170,53-6-630,-87 17-892,-11-1 316</inkml:trace>
</inkml:ink>
</file>

<file path=ppt/ink/ink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50.400"/>
    </inkml:context>
    <inkml:brush xml:id="br0">
      <inkml:brushProperty name="width" value="0.05" units="cm"/>
      <inkml:brushProperty name="height" value="0.05" units="cm"/>
      <inkml:brushProperty name="color" value="#AB008B"/>
    </inkml:brush>
  </inkml:definitions>
  <inkml:trace contextRef="#ctx0" brushRef="#br0">0 48 9594,'80'53'4129,"-24"-53"-2217,8-6 113,13 0-145,5-7-295,-2-6-401,-6 2-304,-9-2-376,-13 5-256,-19 7-848,2 7 2848,-13 14-1943</inkml:trace>
</inkml:ink>
</file>

<file path=ppt/ink/ink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59.053"/>
    </inkml:context>
    <inkml:brush xml:id="br0">
      <inkml:brushProperty name="width" value="0.05" units="cm"/>
      <inkml:brushProperty name="height" value="0.05" units="cm"/>
      <inkml:brushProperty name="color" value="#AB008B"/>
    </inkml:brush>
  </inkml:definitions>
  <inkml:trace contextRef="#ctx0" brushRef="#br0">1 79 8050,'0'0'4786,"4"0"-3330,296-30 5491,5 2-2818,-193 16-2717,-77 7-1093,-1 3 0,1 0 0,0 2 0,-1 2 0,44 7 0,-64-3-160,-12 0-664,-20 9-1489,12-11 1532,-24 16-545</inkml:trace>
</inkml:ink>
</file>

<file path=ppt/ink/ink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59.996"/>
    </inkml:context>
    <inkml:brush xml:id="br0">
      <inkml:brushProperty name="width" value="0.05" units="cm"/>
      <inkml:brushProperty name="height" value="0.05" units="cm"/>
      <inkml:brushProperty name="color" value="#AB008B"/>
    </inkml:brush>
  </inkml:definitions>
  <inkml:trace contextRef="#ctx0" brushRef="#br0">0 40 8322,'8'-3'3585,"16"3"-1409,6-3 72,18-3 161,10-2-56,4-2-497,1 2-304,-4 7-624,-12 1-263,-9 9-505,-6 1-64,-15 9 0,-8 1-280,-12 10-1737,2 11-1127,-7-6 1703</inkml:trace>
</inkml:ink>
</file>

<file path=ppt/ink/ink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06.018"/>
    </inkml:context>
    <inkml:brush xml:id="br0">
      <inkml:brushProperty name="width" value="0.05" units="cm"/>
      <inkml:brushProperty name="height" value="0.05" units="cm"/>
      <inkml:brushProperty name="color" value="#AB008B"/>
    </inkml:brush>
  </inkml:definitions>
  <inkml:trace contextRef="#ctx0" brushRef="#br0">1 36 8594,'0'-4'905,"4"-18"2512,-4 21-3299,0 1-1,1-1 1,-1 1 0,0-1 0,0 1-1,1-1 1,-1 1 0,0-1 0,1 1-1,-1-1 1,0 1 0,1 0 0,-1-1-1,1 1 1,-1 0 0,0-1 0,1 1-1,-1 0 1,1 0 0,-1 0 0,1-1 0,-1 1-1,1 0 1,-1 0 0,1 0 0,-1 0-1,1 0 1,0 0 0,-1 0 0,1 0-1,-1 0 1,1 0 0,2 0 1272,-3 4-211,5 9-839,0 0 0,1 0 0,1 0 0,0-1 0,0 0 0,13 16 0,-2-1-68,35 68 494,-37-65-641,37 55 1,-48-79-141,3 6-104,1-1 1,1 0-1,-1 0 0,19 14 0,-28-24 59,0-1 0,1 0 0,-1 1-1,0-1 1,1 0 0,-1 1-1,1-1 1,-1 0 0,0 1-1,1-1 1,-1 0 0,1 0-1,-1 0 1,1 0 0,-1 1-1,1-1 1,-1 0 0,1 0-1,-1 0 1,1 0 0,-1 0-1,1 0 1,-1 0 0,0 0 0,1 0-1,-1 0 1,1 0 0,-1-1-1,1 1 1,-1 0 0,1 0-1,-1 0 1,1-1 0,-1 1-1,0 0 1,1 0 0,-1-1-1,1 1 1,-1-1 0,8-19-3293,-8 19 3300,4-17-1005</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56.143"/>
    </inkml:context>
    <inkml:brush xml:id="br0">
      <inkml:brushProperty name="width" value="0.05" units="cm"/>
      <inkml:brushProperty name="height" value="0.05" units="cm"/>
      <inkml:brushProperty name="color" value="#FF0066"/>
    </inkml:brush>
  </inkml:definitions>
  <inkml:trace contextRef="#ctx0" brushRef="#br0">30 8 8954,'0'-1'218,"1"1"1,-1-1-1,0 0 1,1 1-1,-1-1 0,1 1 1,0 0-1,-1-1 1,1 1-1,-1-1 0,1 1 1,0 0-1,-1-1 1,1 1-1,0 0 0,-1 0 1,1 0-1,0-1 1,-1 1-1,1 0 0,0 0 1,-1 0-1,1 0 1,0 0-1,1 1 0,15 10 2014,-14-7-2017,0 0 1,0 1-1,0-1 1,-1 1-1,1-1 0,2 10 1,-3-8-107,-1 1 1,0 0-1,0 0 0,0 0 1,-1-1-1,0 1 0,-1 0 0,0 0 1,0 0-1,0-1 0,-5 14 1,-3 4 93,-22 43 0,9-21-159,13-35 1,2-17-10,7 4-34,-1-1 1,0 1-1,1 0 1,-1-1-1,1 1 0,0-1 1,0 1-1,0 0 1,0-4-1,1 2 1,0 1 1,1-1-1,0 1 0,-1-1 0,1 1 0,0 0 0,0-1 0,1 1 0,-1 0 0,1 1 0,0-1 0,-1 0 0,1 1 1,0 0-1,1-1 0,-1 1 0,0 0 0,0 1 0,1-1 0,0 1 0,-1-1 0,1 1 0,6-1 0,-2 0 8,1 0 0,-1 1-1,1 0 1,0 1 0,-1 0-1,1 0 1,0 1 0,-1 0-1,13 3 1,-2 1 143,0-1 0,0-1 0,1-1 0,-1-1 0,22 0 0,-39-2-125,1 1 1,-1 0 0,1-1 0,-1 0-1,0 0 1,1 1 0,-1-1-1,0 0 1,0-1 0,0 1 0,0 0-1,0-1 1,0 1 0,0-1 0,0 0-1,0 1 1,-1-1 0,1 0 0,-1 0-1,1 0 1,-1 0 0,0 0 0,0-1-1,1-1 1,3-8 47,-1-1-1,0 1 0,2-20 1,0 5-66,-6 27-8,0 0-1,0-1 0,0 1 0,0 0 0,0-1 0,1 1 1,-1 0-1,0-1 0,0 1 0,0 0 0,0-1 0,1 1 1,-1 0-1,0-1 0,0 1 0,0 0 0,1-1 0,-1 1 1,0 0-1,0 0 0,1 0 0,-1-1 0,0 1 0,1 0 0,-1 0 1,0 0-1,1 0 0,-1-1 0,0 1 0,1 0 0,-1 0 1,0 0-1,1 0 0,-1 0 0,1 0 0,-1 0 0,1 0 1,14 11 90,16 28 95,-25-31-162,-5-7-53,-1 1 0,1-1 0,0 0 1,0 0-1,0 0 0,0 0 0,0 0 1,0 0-1,0 0 0,0 0 1,0 0-1,0 0 0,0-1 0,1 1 1,-1-1-1,0 1 0,1-1 0,-1 1 1,0-1-1,1 1 0,-1-1 1,1 0-1,2 0 0,-3-1-178,0 1-1,0-1 1,0 0 0,0 0-1,0 0 1,0 0 0,-1 0-1,1 0 1,0 0 0,-1 0-1,1-1 1,0 1-1,-1 0 1,1 0 0,-1 0-1,0-1 1,1 1 0,-1 0-1,0-1 1,0 1 0,0 0-1,0-1 1,0 1 0,0 0-1,0-3 1,0-11-1000</inkml:trace>
</inkml:ink>
</file>

<file path=ppt/ink/ink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06.447"/>
    </inkml:context>
    <inkml:brush xml:id="br0">
      <inkml:brushProperty name="width" value="0.05" units="cm"/>
      <inkml:brushProperty name="height" value="0.05" units="cm"/>
      <inkml:brushProperty name="color" value="#AB008B"/>
    </inkml:brush>
  </inkml:definitions>
  <inkml:trace contextRef="#ctx0" brushRef="#br0">31 314 5081,'-2'0'350,"1"0"0,-1 0-1,0-1 1,1 1 0,-1 0 0,0-1 0,1 1-1,-1-1 1,1 0 0,-1 1 0,1-1-1,-1 0 1,1 0 0,-1 0 0,1 0 0,0 0-1,-3-3 1,4 3-238,0-1-1,0 0 1,0 1-1,0-1 1,0 0-1,0 1 1,1-1-1,-1 1 1,0-1-1,1 0 1,-1 1-1,1-1 1,0 1-1,0-1 1,-1 1-1,1 0 1,0-1-1,0 1 1,0 0-1,2-2 1,9-13 341,1 0 0,1 1 0,0 1 0,1 0 0,17-12 0,88-55 1325,-92 64-1387,0 1 1,42-16-1,-61 28-336,0 1 0,0 0 0,0 0-1,0 1 1,0 1 0,0-1 0,1 1 0,-1 1-1,0 0 1,1 0 0,-1 1 0,0 0 0,12 3-1,-18-3-35,0 0 0,-1 0 0,1 0 0,0 0 0,-1 1-1,1-1 1,-1 1 0,1 0 0,-1 0 0,0-1 0,0 1 0,0 1-1,0-1 1,0 0 0,0 0 0,0 1 0,-1-1 0,3 6 0,-3-4 18,0 0 1,0 1 0,0-1 0,0 1 0,-1-1-1,1 1 1,-1-1 0,0 1 0,-1-1 0,1 1-1,-2 4 1,-1 5 87,-2-1 0,1 0-1,-1 1 1,-1-2-1,-1 1 1,-12 19 0,7-17-22,-2 1 1,0-2-1,-1 0 1,0 0 0,-20 12-1,25-19-131,0 0-1,0-1 1,-20 9 0,25-13-378,0 0 1,0 0 0,0-1 0,0 1-1,0-1 1,-1-1 0,1 1-1,0-1 1,-1 1 0,-10-2-1,16 1 411,0 0 0,0 0 0,0 0 0,0 0 0,0 0 0,0 0 0,0 0 0,0-1 0,0 1 0,0 0 0,-1 0 0,1 0 0,0 0 0,0 0 0,0 0 0,0 0 0,0 0 0,0 0 0,0 0 0,0 0 0,0 0 0,0 0 0,0 0-1,0 0 1,0 0 0,-1 0 0,1-1 0,0 1 0,0 0 0,0 0 0,0 0 0,0 0 0,0 0 0,0 0 0,0 0 0,0 0 0,0 0 0,0 0 0,0-1 0,0 1 0,0 0 0,0 0 0,0 0 0,0 0 0,0 0 0,0 0-1,0 0 1,0 0 0,0 0 0,0 0 0,1-1 0,-1 1 0,0 0 0,0 0 0,0 0 0,0 0 0,0 0 0,0 0 0,0 0 0,0 0 0,0 0 0,0 0 0,0 0 0,0 0 0,0 0 0,1-1 557</inkml:trace>
</inkml:ink>
</file>

<file path=ppt/ink/ink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07.094"/>
    </inkml:context>
    <inkml:brush xml:id="br0">
      <inkml:brushProperty name="width" value="0.05" units="cm"/>
      <inkml:brushProperty name="height" value="0.05" units="cm"/>
      <inkml:brushProperty name="color" value="#AB008B"/>
    </inkml:brush>
  </inkml:definitions>
  <inkml:trace contextRef="#ctx0" brushRef="#br0">145 34 7290,'6'-5'2914,"-4"4"-2648,-1 0-1,0 0 1,0 0-1,1 0 1,-1 0-1,0 0 1,0 0 0,0 0-1,0-1 1,0 1-1,0 0 1,0-1-1,-1 1 1,1-1-1,0 1 1,-1-1-1,1 1 1,-1-1 0,1 1-1,-1-3 1,-1 4-102,0 0 0,1 0 0,-1 0 0,0 0 0,0 0 1,0 0-1,0 1 0,1-1 0,-1 0 0,0 0 0,0 1 1,1-1-1,-1 0 0,0 1 0,0-1 0,1 1 0,-1-1 1,0 1-1,1-1 0,-1 1 0,0 0 0,-90 77 1875,83-71-1748,0 1 0,1 0-1,-9 13 1,13-17-229,0 0 0,1 0 0,-1 0 0,1 0 0,0 1 0,1-1 0,-1 1 0,1-1 0,0 1 0,-1 6 0,2-10-61,0 1 0,1-1 1,-1 1-1,0-1 0,1 1 1,0-1-1,-1 0 1,1 1-1,0-1 0,0 0 1,0 1-1,-1-1 0,1 0 1,1 0-1,-1 0 0,0 0 1,0 0-1,0 0 1,1 0-1,-1 0 0,0 0 1,1-1-1,-1 1 0,0 0 1,1-1-1,-1 1 0,1-1 1,-1 0-1,1 0 0,0 1 1,-1-1-1,1 0 1,2 0-1,1 0-5,0 0-1,1 0 1,-1 0-1,0 0 1,1-1 0,-1 0-1,0 0 1,9-3-1,-9 1-1,0 0 0,0 0 0,0 0 0,0 0 0,-1-1 0,1 1-1,-1-1 1,0-1 0,0 1 0,0 0 0,-1-1 0,1 0 0,3-7 0,-5 8 12,-1 0 0,1 0 0,-1 0 0,0 0 1,0 0-1,0 0 0,0 0 0,-1 0 1,0 0-1,0-1 0,0 1 0,0 0 0,-1 0 1,0 0-1,1 0 0,-1 0 0,-1 0 1,1 0-1,-4-7 0,3 9 1206,3 6-916,-1-3-293,1 0 0,-1 0 0,1-1 1,-1 1-1,1 0 0,0 0 1,-1-1-1,1 1 0,0 0 1,0-1-1,0 1 0,-1-1 1,1 1-1,0-1 0,0 1 0,0-1 1,0 0-1,0 1 0,1-1 1,3 1 2,0 1-1,0-1 1,0 1 0,0 0 0,-1 0 0,1 0 0,-1 1 0,1 0 0,6 4 0,5 5-3,-14-11-59,0 0 0,0 0 0,0 0 0,0 0 0,0-1 0,0 1 0,0 0 1,0-1-1,0 0 0,1 1 0,-1-1 0,0 0 0,0 0 0,1 0 0,-1 0 0,0-1 0,0 1 0,0-1 0,0 1 0,4-2 0,-5 1-614,1 0 0,0 0 0,0 0 1,-1-1-1,1 1 0,-1 0 0,1-1 1,-1 1-1,1-1 0,1-2 0,-3 2-701</inkml:trace>
</inkml:ink>
</file>

<file path=ppt/ink/ink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07.483"/>
    </inkml:context>
    <inkml:brush xml:id="br0">
      <inkml:brushProperty name="width" value="0.05" units="cm"/>
      <inkml:brushProperty name="height" value="0.05" units="cm"/>
      <inkml:brushProperty name="color" value="#AB008B"/>
    </inkml:brush>
  </inkml:definitions>
  <inkml:trace contextRef="#ctx0" brushRef="#br0">0 133 7938,'25'-34'3259,"-23"33"-2978,-1-1 0,1 1 0,-1 0-1,1 0 1,0 0 0,0 0 0,-1 0 0,1 0 0,0 0-1,0 0 1,0 1 0,0-1 0,0 1 0,0 0 0,0-1-1,0 1 1,0 0 0,0 0 0,0 0 0,0 0 0,0 1 0,0-1-1,0 1 1,0-1 0,0 1 0,1 0 0,1 0-75,-1 1 1,0-1 0,1 1 0,-1 0-1,0-1 1,0 1 0,-1 1 0,1-1-1,0 0 1,-1 1 0,1-1 0,2 5-1,-2-2-139,-1 0 0,0 0 0,0 1 0,0-1 1,-1 0-1,1 10 0,-1-14-63,-1 0 0,0 1 1,1-1-1,-1 0 0,0 0 1,0 1-1,0-1 0,0 0 1,0 0-1,0 1 0,0-1 1,-1 0-1,1 0 0,0 1 1,-1-1-1,1 0 0,-1 0 1,1 0-1,-1 0 0,0 1 0,1-1 1,-1 0-1,0 0 0,0 0 1,0-1-1,1 1 0,-1 0 1,0 0-1,0 0 0,-1-1 1,1 1-1,-2 1 0,2-2-5,0-1 0,0 1 0,0 0 0,0 0 0,0-1 0,0 1 0,0-1 0,0 1 0,0-1 0,0 1 0,0-1 0,0 1 0,0-1 0,1 0 0,-1 0 0,0 1 0,0-1 0,1 0 0,-1 0 0,1 0 0,-1 0 0,1 0 0,-1 0 0,1 0 0,-1 0 0,1 0 0,0 0 0,-1 0 0,1 0 0,0 0 0,0 0 0,0-2 0,-5-37-63,5 29-11,0 0 0,1 0 0,0 0 0,0 0 0,1 0 0,1 0-1,0 1 1,0-1 0,8-15 0,-11 26 2,1-1 0,-1 0-1,1 0 1,-1 1 0,1-1-1,-1 0 1,1 1-1,-1-1 1,1 0 0,0 1-1,-1-1 1,1 1 0,0-1-1,0 1 1,-1 0 0,1-1-1,0 1 1,0 0 0,0-1-1,0 1 1,-1 0 0,1 0-1,0 0 1,0-1 0,0 1-1,0 0 1,0 0 0,-1 1-1,1-1 1,0 0 0,0 0-1,0 0 1,0 0 0,0 1-1,-1-1 1,2 1 0,17 2-4985,-8-6 3929</inkml:trace>
</inkml:ink>
</file>

<file path=ppt/ink/ink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07.924"/>
    </inkml:context>
    <inkml:brush xml:id="br0">
      <inkml:brushProperty name="width" value="0.05" units="cm"/>
      <inkml:brushProperty name="height" value="0.05" units="cm"/>
      <inkml:brushProperty name="color" value="#AB008B"/>
    </inkml:brush>
  </inkml:definitions>
  <inkml:trace contextRef="#ctx0" brushRef="#br0">0 1 9210,'25'43'11640,"28"39"-9397,-2-4-1256,-32-49-805,43 46-1,-45-56-3330,-2-3-3355,-16-18 5277</inkml:trace>
</inkml:ink>
</file>

<file path=ppt/ink/ink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08.295"/>
    </inkml:context>
    <inkml:brush xml:id="br0">
      <inkml:brushProperty name="width" value="0.05" units="cm"/>
      <inkml:brushProperty name="height" value="0.05" units="cm"/>
      <inkml:brushProperty name="color" value="#AB008B"/>
    </inkml:brush>
  </inkml:definitions>
  <inkml:trace contextRef="#ctx0" brushRef="#br0">48 293 8074,'-44'-25'3239,"43"24"-3192,1 1 0,0 0 0,0 0 0,-1 0-1,1-1 1,0 1 0,0 0 0,-1 0 0,1-1 0,0 1 0,0 0 0,0-1 0,0 1-1,0 0 1,-1 0 0,1-1 0,0 1 0,0 0 0,0-1 0,0 1 0,0 0-1,0-1 1,0 1 0,0 0 0,0-1 0,0 1 0,0 0 0,0-1 0,1 1-1,-1 0 1,0-1 0,0 1 0,0 0 0,0 0 0,0-1 0,1 1 0,-1 0 0,0-1-1,0 1 1,0 0 0,1 0 0,-1 0 0,0-1 0,1 1 0,14-9 1076,-11 7-764,5-3 211,41-23 1968,73-30 0,-120 57-2492,-1 0 0,1 0 0,0 0 1,0 1-1,-1-1 0,1 1 0,0-1 0,0 1 0,0 0 0,0 0 0,-1 0 0,1 1 1,0-1-1,0 1 0,0-1 0,-1 1 0,1 0 0,0 0 0,-1 0 0,1 0 0,3 3 1,0 1 113,-1 0 0,1 1 0,-1-1 0,0 1 0,-1 0 1,6 9-1,-6-8-36,1 0 1,1 0 0,-1 0 0,12 10-1,-16-16-161,0 0-1,1 0 0,-1 0 1,0 0-1,0 0 1,1 0-1,-1 0 0,1-1 1,-1 1-1,1-1 0,-1 1 1,1-1-1,-1 1 1,1-1-1,-1 0 0,1 0 1,0 0-1,-1 0 0,1 0 1,-1 0-1,3-1 1,-2 0-209,-1 1 1,0-1 0,0 0-1,1 0 1,-1 0 0,0 0-1,0 0 1,0 0-1,0 0 1,0 0 0,0 0-1,0-1 1,-1 1 0,1 0-1,0-1 1,-1 1 0,1 0-1,-1-1 1,1 1 0,-1-1-1,1-2 1,2-7-957</inkml:trace>
  <inkml:trace contextRef="#ctx0" brushRef="#br0" timeOffset="1">298 91 9970,'-71'-84'4065,"72"82"-2969,5 1-248,1-3-431,2 6-3026</inkml:trace>
</inkml:ink>
</file>

<file path=ppt/ink/ink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08.851"/>
    </inkml:context>
    <inkml:brush xml:id="br0">
      <inkml:brushProperty name="width" value="0.05" units="cm"/>
      <inkml:brushProperty name="height" value="0.05" units="cm"/>
      <inkml:brushProperty name="color" value="#AB008B"/>
    </inkml:brush>
  </inkml:definitions>
  <inkml:trace contextRef="#ctx0" brushRef="#br0">104 349 6529,'-3'-6'12704,"-5"11"-9115,-13 19-5373,15-18 2921,-32 42-861,34-44-207,1 1-1,-1 1 0,1-1 0,0 0 1,1 1-1,-3 7 0,4-11-50,0 0 0,1 0 0,-1 0 0,1 0 0,0 0 0,0 0 0,-1-1 0,1 1-1,1 0 1,-1 0 0,0 0 0,0 0 0,1 0 0,-1 0 0,1 0 0,0 0 0,1 3 0,-2-5-20,1 0 0,-1 1 0,1-1 0,0 1 0,0-1 0,-1 0 0,1 0 0,0 1 0,-1-1 0,1 0 0,0 0 0,0 0 0,-1 0 0,1 0 0,0 0 0,0 0 0,-1 0 0,1 0 0,0 0 0,0 0 0,-1-1 0,1 1 0,0 0 0,0 0 0,-1-1 0,1 1 0,0-1 0,-1 1 0,1 0 1,-1-1-1,1 1 0,0-1 0,-1 1 0,1-1 0,-1 0 0,1 0 0,21-22-109,-15 15-32,0 0 0,-1-1 0,-1 1 0,1-1 0,-1 0 1,-1-1-1,0 1 0,5-17 0,-9 29 123,1-1 1,-1 0-1,1 0 0,0 0 1,0 0-1,0 0 1,0 0-1,0 0 0,1 0 1,-1-1-1,0 1 0,1 0 1,-1-1-1,1 1 1,0-1-1,-1 1 0,1-1 1,3 2-1,34 23 96,-37-25-96,1 1 27,-1-1 0,1 0 0,0 0 0,0-1 1,-1 1-1,1 0 0,0-1 0,0 0 0,0 0 1,0 0-1,0 0 0,0 0 0,0 0 0,0-1 1,-1 0-1,1 1 0,0-1 0,0 0 1,-1 0-1,1-1 0,0 1 0,-1 0 0,5-4 1,-2 2 17,3-2-10,-1 0-1,1 0 0,-1-1 1,0 0-1,0-1 0,-1 1 1,0-1-1,0-1 0,-1 1 1,0-1-1,0 0 0,0 0 1,-1 0-1,0-1 1,-1 1-1,0-1 0,-1 0 1,1 0-1,-2 0 0,1 0 1,-1 0-1,-1-1 0,1 1 1,-2-11-1,0 6 7,-1 0-1,0-1 1,0 1 0,-2 0 0,1 1-1,-2-1 1,0 1 0,-1-1-1,0 1 1,-1 1 0,0 0 0,-1 0-1,0 0 1,-19-19 0,26 29-12,0 1 0,0 0-1,-1-1 1,1 1 0,-1 0 0,1 0 0,-1 0 0,1 0 0,-1 0-1,0 1 1,1-1 0,-1 0 0,0 1 0,0-1 0,1 1 0,-1 0 0,0-1-1,-3 1 1,3 0 12,1 1-1,-1-1 1,1 1-1,0 0 1,-1-1-1,1 1 0,0 0 1,0 0-1,-1-1 1,1 1-1,0 0 1,0 0-1,0 0 1,0 1-1,0-1 1,0 0-1,0 0 0,0 2 1,-3 4 71,1 0 0,0 1 0,0-1-1,1 1 1,0-1 0,1 1 0,-2 11 0,2-2 30,0 0 0,2-1 1,0 1-1,1 0 0,0-1 0,1 1 0,1-1 0,1 0 1,12 30-1,-12-35-285,1 0 0,0 0 0,1 0 1,0-1-1,0 0 0,1-1 0,0 0 0,1 0 1,0 0-1,0-1 0,1-1 0,0 1 0,1-2 1,14 8-1,4-1-2099,0 2 883</inkml:trace>
</inkml:ink>
</file>

<file path=ppt/ink/ink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09.554"/>
    </inkml:context>
    <inkml:brush xml:id="br0">
      <inkml:brushProperty name="width" value="0.05" units="cm"/>
      <inkml:brushProperty name="height" value="0.05" units="cm"/>
      <inkml:brushProperty name="color" value="#AB008B"/>
    </inkml:brush>
  </inkml:definitions>
  <inkml:trace contextRef="#ctx0" brushRef="#br0">57 278 7938,'-14'-34'5693,"15"27"-2612,12 23-770,40 75 1241,-49-82-3417,0-1 0,0 1-1,-1 1 1,0-1 0,-1 1 0,0-1-1,0 1 1,0 17 0,-2-26-132,1 0 0,-1 0-1,0 0 1,0 1 0,0-1 0,0 0 0,0 0 0,0 0 0,-1 0 0,1 0 0,0 0 0,0 0 0,-1 0 0,1 0 0,-1 0-1,1 0 1,-1 0 0,1 0 0,-1 0 0,0 0 0,1-1 0,-1 1 0,0 0 0,0 0 0,-1 1 0,1-2-2,-1-1 1,1 1-1,0 0 1,0 0-1,0-1 1,0 1-1,0-1 1,0 1-1,0-1 1,0 1-1,0-1 1,0 0-1,0 0 1,0 1-1,0-1 1,0 0-1,0 0 1,-1-1-1,-5-8-46,0 0 1,0 0-1,-7-13 0,2-4-114,1 0-1,0-1 1,3-1-1,0 0 1,2 0-1,0 0 1,3-1 0,-1-38-1,4 63 143,0-1 0,0 0 0,1 0 0,0 1 0,0-1 0,1 0 0,-1 1 0,1-1 0,0 1 0,1 0 0,-1-1 0,1 1 0,5-6 0,-6 8 41,1 1 0,-1 0 1,1-1-1,0 1 0,0 0 1,0 0-1,0 1 0,0-1 1,0 1-1,0-1 0,0 1 1,1 0-1,-1 0 0,1 0 1,-1 1-1,1-1 0,-1 1 1,1 0-1,-1 0 0,1 0 1,-1 0-1,1 1 0,2 0 1,5 2 124,-2-1 0,1 1 0,0 0 0,-1 1 0,1 1 0,-1-1 0,0 1 1,0 1-1,-1-1 0,0 2 0,12 10 0,4 8 205,-1 0-1,22 33 1,11 13-128,-9-33-2473,-53-36-1475,-7-2 4227</inkml:trace>
</inkml:ink>
</file>

<file path=ppt/ink/ink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10.002"/>
    </inkml:context>
    <inkml:brush xml:id="br0">
      <inkml:brushProperty name="width" value="0.05" units="cm"/>
      <inkml:brushProperty name="height" value="0.05" units="cm"/>
      <inkml:brushProperty name="color" value="#AB008B"/>
    </inkml:brush>
  </inkml:definitions>
  <inkml:trace contextRef="#ctx0" brushRef="#br0">19 96 10282,'-13'4'4385,"7"3"-2536,6-1-81,8-6-376,5-3-224,6-7-455,1 1-145,6-5-360,0 4-112,6-6-288,1 4-256,1 4-673,-4-5-751,1 10-569,-2-5-15,-1 2 1448</inkml:trace>
</inkml:ink>
</file>

<file path=ppt/ink/ink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10.417"/>
    </inkml:context>
    <inkml:brush xml:id="br0">
      <inkml:brushProperty name="width" value="0.05" units="cm"/>
      <inkml:brushProperty name="height" value="0.05" units="cm"/>
      <inkml:brushProperty name="color" value="#AB008B"/>
    </inkml:brush>
  </inkml:definitions>
  <inkml:trace contextRef="#ctx0" brushRef="#br0">69 436 9554,'-1'0'402,"-1"1"0,1-1-1,-1 0 1,1 1 0,-1-1 0,1 1 0,-1-1-1,1 1 1,-1 0 0,1-1 0,0 1 0,-1 0-1,1 0 1,0 0 0,-2 2 0,-17 25 2315,15-19-2279,1 0-1,0 1 0,1-1 1,-3 15-1,5-21-385,1-1-1,-1 1 1,1 0-1,-1 0 0,1 0 1,0-1-1,0 1 1,0 0-1,1 0 1,-1 0-1,1 0 1,-1-1-1,1 1 1,0 0-1,0-1 1,0 1-1,1-1 0,-1 1 1,0-1-1,1 1 1,0-1-1,-1 0 1,1 0-1,0 0 1,0 0-1,1 0 1,-1 0-1,0 0 1,0-1-1,1 1 0,-1-1 1,1 0-1,-1 0 1,1 0-1,4 1 1,0 0-49,-1-1 1,1 0-1,0-1 1,0 1-1,0-1 1,-1-1-1,1 1 1,0-1-1,-1 0 1,1-1-1,0 0 1,-1 0-1,12-5 1,-8 2-18,-1-1-1,0 1 1,0-1 0,-1-1 0,1 1-1,-1-2 1,-1 1 0,0-1 0,0 0-1,0 0 1,-1-1 0,0 0 0,5-11-1,-5 7-66,-1-1 0,0 0 0,-1 0 0,0-1 0,-1 1 0,-1-1 0,0 0-1,-1-24 1,-3 10 17,0 0-1,-2 0 1,-2 0-1,0 1 0,-2-1 1,-1 1-1,-1 1 0,-28-52 1,37 76 98,-1-1 0,-1 1-1,1-1 1,0 1 0,-1 0 0,0 0 0,0 0 0,-5-4 0,8 7-13,-1-1 1,0 1 0,0-1 0,0 1 0,0 0 0,0 0 0,1-1-1,-1 1 1,0 0 0,0 0 0,0 0 0,0 0 0,0 0 0,0 0 0,0 0-1,0 1 1,1-1 0,-1 0 0,0 0 0,0 1 0,0-1 0,0 0-1,1 1 1,-1-1 0,0 1 0,0-1 0,1 1 0,-1-1 0,0 1-1,1 0 1,-1-1 0,0 1 0,1 0 0,-1 0 0,1-1 0,-1 1-1,1 0 1,0 0 0,-1 0 0,1-1 0,-1 2 0,-1 5 71,-1-1 0,1 0-1,0 1 1,0-1 0,1 1 0,-1 0 0,2 0 0,-1-1 0,1 1 0,0 0 0,0 0 0,1 0-1,0-1 1,0 1 0,1 0 0,3 11 0,0-4 64,1-1-1,0 1 1,1-1 0,0 0-1,1-1 1,1 0 0,14 16-1,87 82-19,-58-65-2949</inkml:trace>
</inkml:ink>
</file>

<file path=ppt/ink/ink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10.910"/>
    </inkml:context>
    <inkml:brush xml:id="br0">
      <inkml:brushProperty name="width" value="0.05" units="cm"/>
      <inkml:brushProperty name="height" value="0.05" units="cm"/>
      <inkml:brushProperty name="color" value="#AB008B"/>
    </inkml:brush>
  </inkml:definitions>
  <inkml:trace contextRef="#ctx0" brushRef="#br0">36 371 6713,'-35'-55'2708,"35"54"-2647,0 0 0,0 0 0,0 0 0,0 0 0,0 0 0,0 0 0,0 0 0,0 0 0,0 1 0,0-1 1,0 0-1,0 0 0,1 0 0,-1 0 0,0 0 0,1 0 0,-1 0 0,1 1 0,-1-1 0,1 0 0,-1 0 0,1 0 1,-1 1-1,1-1 0,0 0 0,0 1 0,-1-1 0,1 1 0,0-1 0,0 1 0,0-1 0,-1 1 0,1-1 0,0 1 0,0 0 1,0 0-1,0-1 0,1 1 0,7-4 448,-3 0-250,14-9 1109,1 1-1,28-11 0,-43 20-995,0 1-1,0 0 0,0 0 0,1 0 0,-1 1 1,1 0-1,-1 1 0,1-1 0,-1 1 0,1 0 0,-1 1 1,1 0-1,10 2 0,-15-2-272,0 0 1,0 0-1,-1-1 0,1 2 1,0-1-1,0 0 0,-1 0 1,1 0-1,0 1 1,-1-1-1,0 1 0,1-1 1,-1 1-1,0 0 0,0-1 1,0 1-1,2 3 0,9 37 917,-11-36-949,0 0-1,1-1 0,0 1 1,-1-1-1,2 1 1,-1-1-1,6 9 0,15 10-668,-23-24 499,1 0 0,-1 1-1,0-1 1,1 0 0,-1 0-1,1 1 1,-1-1 0,1 0-1,-1 0 1,1 0 0,-1 0-1,1 0 1,-1 0 0,1 0-1,-1 1 1,1-1 0,-1 0-1,0-1 1,1 1 0,-1 0-1,1 0 1,-1 0 0,1 0-1,-1 0 1,1 0 0,-1-1-1,1 1 1,-1 0 0,0 0-1,1-1 1,-1 1 0,1 0-1,-1 0 1,0-1 0,1 1-1,-1-1 1,0 1 0,1 0-1,-1-1 1,0 1 0,0-1-1,1 1 1,-1 0 0,0-1-1,0 1 1,0-1 0,0 1-1,0-1 1,1 1 0,-1-1-1,0 1 1,0-1 0,0 1-1,0-1 1,0 1 0,-1-1-1,4-10-957</inkml:trace>
  <inkml:trace contextRef="#ctx0" brushRef="#br0" timeOffset="1">96 10 10282,'-8'-1'3921,"10"2"-3225,5-1 0,0 0-1312,10 2-152,2 1-848,38 13 976,-40-5 239</inkml:trace>
  <inkml:trace contextRef="#ctx0" brushRef="#br0" timeOffset="2">265 91 6801,'93'114'7131,"-90"-110"-6801,1 0 1,0-1-1,1 0 0,-1 0 0,0 0 0,1 0 0,0-1 0,0 1 0,-1-1 1,1 0-1,0-1 0,6 2 0,-8-2-147,1-1 0,-1 1 0,0-1 1,1 1-1,-1-1 0,0 0 0,1 0 0,-1-1 0,0 1 0,0-1 1,1 0-1,-1 0 0,0 0 0,0 0 0,0 0 0,0 0 0,0-1 1,0 0-1,0 0 0,3-2 0,-2 0-73,0 0 1,0 0-1,0 0 1,0 0-1,-1-1 0,0 0 1,0 0-1,0 0 1,-1 0-1,1 0 0,-1 0 1,0-1-1,-1 1 1,1-1-1,-1 1 0,0-1 1,-1 0-1,1 1 1,-1-1-1,0 0 0,0 1 1,-1-1-1,0 0 0,0 1 1,0-1-1,-3-6 1,2 5-175,-11-35-1770,12 40 1691,0-1-1,0 1 1,0 0 0,0 0-1,0 0 1,-1 0 0,1 1-1,-1-1 1,1 0 0,-1 1-1,0-1 1,1 1 0,-1-1-1,0 1 1,0 0 0,-2-2-1,-4 6-4590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56.560"/>
    </inkml:context>
    <inkml:brush xml:id="br0">
      <inkml:brushProperty name="width" value="0.05" units="cm"/>
      <inkml:brushProperty name="height" value="0.05" units="cm"/>
      <inkml:brushProperty name="color" value="#FF0066"/>
    </inkml:brush>
  </inkml:definitions>
  <inkml:trace contextRef="#ctx0" brushRef="#br0">18 108 8914,'-11'5'3609,"5"-4"-2305,6 1-400,1-1-368,-1-2-264,0-1-680,0 1-344,10-6 424</inkml:trace>
  <inkml:trace contextRef="#ctx0" brushRef="#br0" timeOffset="1">122 0 8722,'68'2'4361,"-56"25"-1825,8 3-695,4 2-57,3 1-616,1 2-215,-1-4-377,0-4-168,-5-5-288,-1-4-72,-7-7-136,-1 0-216,-9-10-488,-1-2-297,-4-12-887,-5-6-169,-4-14 1321</inkml:trace>
</inkml:ink>
</file>

<file path=ppt/ink/ink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11.542"/>
    </inkml:context>
    <inkml:brush xml:id="br0">
      <inkml:brushProperty name="width" value="0.05" units="cm"/>
      <inkml:brushProperty name="height" value="0.05" units="cm"/>
      <inkml:brushProperty name="color" value="#AB008B"/>
    </inkml:brush>
  </inkml:definitions>
  <inkml:trace contextRef="#ctx0" brushRef="#br0">106 435 5473,'0'-1'242,"0"1"0,0 0 0,0-1 0,0 1 0,0 0-1,0-1 1,0 1 0,0 0 0,0-1 0,0 1 0,-3-4 2902,3 4-2902,0 0 0,-1 0 0,1-1 0,0 1 0,-1 0-1,1 0 1,0 0 0,-1 0 0,1 0 0,0 0 0,-1 0 0,1 0 0,0 0-1,-1 0 1,1 0 0,0 0 0,-1 0 0,1 0 0,0 0 0,-1 0 0,1 0-1,0 0 1,-1 0 0,1 0 0,0 0 0,-1 1 0,1-1 0,-1 1 725,0-1-725,-63 105 2055,60-98-2250,0 0-1,0 0 1,1 0 0,0 1 0,0-1 0,-1 10 0,3-14-43,0 0 1,1 1 0,-1-1-1,1 1 1,0-1-1,0 1 1,1-1-1,-1 1 1,0-1-1,1 0 1,0 1 0,0-1-1,2 4 1,-3-7-12,0 1 0,0-1-1,0 0 1,0 0 0,0 1 0,0-1 0,0 0 0,0 0 0,0 1 0,0-1 0,1 0 0,-1 0 0,0 1 0,0-1 0,0 0 0,1 0-1,-1 1 1,0-1 0,0 0 0,0 0 0,1 0 0,-1 0 0,0 1 0,0-1 0,1 0 0,-1 0 0,0 0 0,1 0 0,-1 0-1,0 0 1,0 0 0,1 0 0,-1 0 0,0 0 0,1 0 0,-1 0 0,0 0 0,0 0 0,1 0 0,-1 0 0,0 0 0,1 0 0,-1 0-1,0 0 1,0 0 0,1-1 0,-1 1 0,0 0 0,0 0 0,1 0 0,-1 0 0,0-1 0,0 1 0,0 0 0,1 0 0,-1-1-1,0 1 1,0 0 0,0 0 0,0-1 0,0 1 0,0 0 0,1-1 0,11-27-787,-6 11 540,1-1 40,-4 9-22,0 0 0,1 0 0,1 0 1,9-16-1,-13 24 204,-1 1 0,1-1 0,-1 1 0,1-1 0,0 1 0,-1-1 0,1 1 0,0 0 0,0-1 0,-1 1 0,1 0 0,0-1 0,0 1 0,0 0 0,-1 0 0,1 0 1,0 0-1,0-1 0,0 1 0,0 0 0,-1 1 0,3-1 0,23 7-329,-6-1 373,-14-5-17,-4 0 4,0 0-1,1-1 0,-1 1 0,0-1 1,1 1-1,-1-1 0,1 0 0,-1 0 1,0 0-1,1 0 0,-1 0 0,1 0 1,-1-1-1,0 1 0,1-1 0,-1 0 1,0 0-1,0 0 0,1 0 1,-1 0-1,0 0 0,0 0 0,0-1 1,0 1-1,-1-1 0,1 1 0,0-1 1,2-3-1,1-2 3,0-1 0,0 0 0,-1 0 0,0 0 1,0 0-1,-1-1 0,0 1 0,0-1 0,-1 0 0,2-16 0,-3 11 3,-1 0 0,0 1 0,-1-1-1,-1 0 1,0 1 0,-6-21 0,-3 2-1,-1 0 1,-2 1 0,-1 0 0,-2 1-1,-20-28 1,30 48-8,4 3 39,-1 1-1,0 0 1,-1 0 0,1 0-1,-1 1 1,0-1 0,-1 1 0,1 1-1,-8-6 1,12 9-16,0 1 0,1 0 0,-1-1 0,0 1 0,1 0 0,-1 0 0,0 0 0,1 0 0,-1 0 0,0-1 0,1 1 0,-1 0 0,0 1 0,1-1 0,-1 0 0,0 0 0,1 0 0,-1 0 0,0 0 0,1 1 0,-1-1 0,0 0 0,1 1 0,-1-1 0,1 0 0,-1 1 0,0-1 0,1 1 1,-1-1-1,1 1 0,-1-1 0,1 1 0,0-1 0,-1 1 0,1-1 0,0 1 0,-1 0 0,1-1 0,0 1 0,-1-1 0,1 1 0,0 0 0,0-1 0,0 1 0,0 0 0,0 0 0,0-1 0,0 1 0,0 0 0,0-1 0,0 2 0,3 39 359,1-26-260,1-1 1,0 0 0,1 0-1,1 0 1,0-1-1,1 1 1,0-2-1,17 20 1,10 7 523,48 41 0,-19-20-538,-40-39-774,-17-16-4354,-9-7 3963</inkml:trace>
</inkml:ink>
</file>

<file path=ppt/ink/ink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11.944"/>
    </inkml:context>
    <inkml:brush xml:id="br0">
      <inkml:brushProperty name="width" value="0.05" units="cm"/>
      <inkml:brushProperty name="height" value="0.05" units="cm"/>
      <inkml:brushProperty name="color" value="#AB008B"/>
    </inkml:brush>
  </inkml:definitions>
  <inkml:trace contextRef="#ctx0" brushRef="#br0">12 109 7994,'-1'-2'79,"0"-1"147,-1 0 0,1 0 1,-1 0-1,1-1 0,0 1 0,0 0 1,1 0-1,-1-1 0,1 1 0,-1-1 1,1 1-1,0-6 0,2 7-24,0-1 0,0 1 0,0 0 0,0 0 0,1 0-1,-1 1 1,0-1 0,1 0 0,-1 1 0,1 0 0,0 0-1,-1-1 1,1 1 0,0 1 0,0-1 0,5 0 0,1-2 282,9-4 350,0 2 1,0 0-1,1 1 0,-1 0 1,1 2-1,0 0 0,22 2 1,-38 0-793,-1 1 1,1-1 0,0 1 0,-1 0-1,1 0 1,-1 0 0,1 0 0,-1 1-1,0-1 1,1 1 0,-1-1 0,0 1-1,0 0 1,0 0 0,0 0 0,0 0-1,-1 0 1,1 0 0,-1 1 0,3 4 0,1 4 23,0 0 1,-1 0 0,4 19-1,0-2 23,-6-18-166,-2-10-2,0 1 0,-1-1 0,1 1 1,0 0-1,0-1 0,0 1 1,0-1-1,0 1 0,1 0 0,-1-1 1,0 1-1,0-1 0,0 1 1,0-1-1,1 1 0,-1 0 0,0-1 1,1 1-1,-1-1 0,0 1 1,1-1-1,-1 1 0,0-1 0,1 0 1,-1 1-1,1-1 0,-1 1 1,1-1-1,-1 0 0,1 0 0,-1 1 1,2-1-1</inkml:trace>
</inkml:ink>
</file>

<file path=ppt/ink/ink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12.347"/>
    </inkml:context>
    <inkml:brush xml:id="br0">
      <inkml:brushProperty name="width" value="0.05" units="cm"/>
      <inkml:brushProperty name="height" value="0.05" units="cm"/>
      <inkml:brushProperty name="color" value="#AB008B"/>
    </inkml:brush>
  </inkml:definitions>
  <inkml:trace contextRef="#ctx0" brushRef="#br0">15 0 8370,'-11'2'3521,"8"6"-1761,3-6-1408,6 1-168,7 1-1544</inkml:trace>
</inkml:ink>
</file>

<file path=ppt/ink/ink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12.782"/>
    </inkml:context>
    <inkml:brush xml:id="br0">
      <inkml:brushProperty name="width" value="0.05" units="cm"/>
      <inkml:brushProperty name="height" value="0.05" units="cm"/>
      <inkml:brushProperty name="color" value="#AB008B"/>
    </inkml:brush>
  </inkml:definitions>
  <inkml:trace contextRef="#ctx0" brushRef="#br0">79 124 9082,'-1'-1'205,"1"0"1,0 0-1,-1 1 1,1-1-1,-1 0 1,1 0-1,-1 1 1,1-1-1,-1 0 1,1 1-1,-1-1 1,0 1-1,1-1 1,-1 1-1,0-1 1,1 1-1,-1-1 0,0 1 1,0 0-1,0-1 1,1 1-1,-1 0 1,0 0-1,0-1 1,0 1-1,0 0 1,1 0-1,-1 0 1,0 0-1,0 0 1,0 0-1,0 1 1,1-1-1,-3 0 1,1 1-15,0-1 0,0 1 1,0-1-1,0 1 0,0 0 0,0-1 1,0 1-1,0 0 0,0 1 1,0-1-1,0 0 0,0 0 1,-2 3-1,1 1-28,0 0 0,0 1 0,1-1 0,0 0 0,0 1 0,0 0 0,0-1 0,1 1 0,0 0 0,0 0 0,1-1 0,-1 1 0,2 10 0,-1-13-155,0 0 0,0-1 0,0 1 0,1 0 1,-1-1-1,1 1 0,0-1 0,0 1 0,0-1 0,0 1 0,0-1 0,0 0 0,1 1 0,-1-1 0,1 0 0,-1 0 0,1 0 1,0 0-1,0 0 0,0-1 0,0 1 0,0-1 0,0 1 0,1-1 0,-1 1 0,0-1 0,1 0 0,-1 0 0,1-1 0,-1 1 0,1 0 1,4 0-1,-6-1-5,-1 0 1,1 0 0,0 0 0,-1 0 0,1 0 0,-1 0 0,1 0-1,0 0 1,-1 0 0,1-1 0,-1 1 0,1 0 0,-1 0 0,1 0-1,-1-1 1,1 1 0,-1 0 0,1-1 0,-1 1 0,1 0 0,-1-1-1,1 1 1,-1-1 0,1 1 0,-1-1 0,0 1 0,1-1 0,4-20 199,0-3-192,24-69 391,-28 89-288,1 0 0,0 0 0,-1 0 1,1 0-1,1 1 0,-1-1 0,1 1 0,-1-1 0,1 1 1,3-3-1,-5 5-88,0 0 0,0 0 0,0 1 0,0-1-1,0 1 1,0-1 0,0 1 0,0-1 0,0 1 0,0 0 0,0-1 0,0 1 0,0 0 0,1 0 0,-1 0-1,0 0 1,0 0 0,0 0 0,0 0 0,0 0 0,0 0 0,0 1 0,0-1 0,1 0 0,-1 1 0,0-1 0,0 1-1,0-1 1,0 1 0,-1 0 0,1-1 0,0 1 0,0 0 0,0-1 0,0 1 0,-1 0 0,1 0 0,0 0-1,-1 0 1,1 0 0,0 1 0,0-1-12,16 18 393,-16-19-405,0 0 0,-1-1 0,1 1 1,0 0-1,0 0 0,-1-1 0,1 1 1,0 0-1,-1-1 0,1 1 0,-1-1 1,1 1-1,0-1 0,-1 1 0,1-1 1,-1 0-1,1 1 0,-1-1 1,0 1-1,1-1 0,-1 0 0,0 1 1,1-1-1,-1 0 0,0 0 0,1-1 1,3-6-19,1 0 1,0 0 0,0 0-1,1 0 1,7-7 0,-3 4-7,-7 8 18,-1 0 0,0 1-1,1-1 1,-1 1 0,1 0-1,0 0 1,0 0 0,0 0 0,0 0-1,0 1 1,0-1 0,1 1-1,-1 0 1,0 0 0,1 0-1,-1 0 1,7 0 0,-3 1 41,1 1-1,0 0 1,-1 0 0,1 1 0,14 5 0,-17-5-14,0 0 0,0 0 0,0-1 0,0 0 0,0 0 0,0 0 0,1 0 0,-1-1 0,0 0 0,1 0 0,-1 0-1,0-1 1,1 0 0,7-2 0,-12 3-99,0 0 0,-1-1 0,1 1 0,0 0 0,0-1 0,-1 1-1,1-1 1,0 1 0,-1-1 0,1 1 0,-1-1 0,1 0-1,0 1 1,-1-1 0,0 0 0,1 1 0,-1-1 0,1-1 0,-1 2-189,0-1 0,0 1 1,0-1-1,0 1 0,0 0 1,0-1-1,0 1 0,0 0 1,0-1-1,0 1 0,0-1 1,-1 1-1,1 0 0,0-1 1,0 1-1,0 0 0,-1-1 1,-2-1-2118,0 0 1320</inkml:trace>
</inkml:ink>
</file>

<file path=ppt/ink/ink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13.200"/>
    </inkml:context>
    <inkml:brush xml:id="br0">
      <inkml:brushProperty name="width" value="0.05" units="cm"/>
      <inkml:brushProperty name="height" value="0.05" units="cm"/>
      <inkml:brushProperty name="color" value="#AB008B"/>
    </inkml:brush>
  </inkml:definitions>
  <inkml:trace contextRef="#ctx0" brushRef="#br0">0 350 9442,'16'-6'4289,"8"-8"-1713,18-8-1607,9-4-73,9-4-280,0-1-128,-1-2-160,-5-1-144,-5 1-1040,0 8-552,-18-1 832</inkml:trace>
  <inkml:trace contextRef="#ctx0" brushRef="#br0" timeOffset="1">608 1 10626,'72'16'4961,"-70"-5"-1848,-1-2-1825,4-9-1872,9-1-360,10-23 392</inkml:trace>
</inkml:ink>
</file>

<file path=ppt/ink/ink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23.385"/>
    </inkml:context>
    <inkml:brush xml:id="br0">
      <inkml:brushProperty name="width" value="0.05" units="cm"/>
      <inkml:brushProperty name="height" value="0.05" units="cm"/>
      <inkml:brushProperty name="color" value="#AB008B"/>
    </inkml:brush>
  </inkml:definitions>
  <inkml:trace contextRef="#ctx0" brushRef="#br0">1 77 7474,'5'-1'5485,"12"3"-3115,8-1-1343,202-19 4660,-111 5-4282,56-6 70,115-7 1021,-235 24-1819,-1 2 0,1 3 1,76 13-1,-84-4-81,56 21 0,3 1-377,-51-14-3243,-40-15 612,4 1 314</inkml:trace>
</inkml:ink>
</file>

<file path=ppt/ink/ink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17.104"/>
    </inkml:context>
    <inkml:brush xml:id="br0">
      <inkml:brushProperty name="width" value="0.05" units="cm"/>
      <inkml:brushProperty name="height" value="0.05" units="cm"/>
      <inkml:brushProperty name="color" value="#AB008B"/>
    </inkml:brush>
  </inkml:definitions>
  <inkml:trace contextRef="#ctx0" brushRef="#br0">5 1 12115,'-5'14'6366,"8"2"-3784,11 17-1834,-9-23 143,16 34-241,-2 1 0,-2 1-1,-2 1 1,17 94 0,-32-123-818,0-18 113,0 0-1,0 0 0,0 0 1,0 0-1,0 0 0,0 0 1,0 0-1,0 0 0,0 0 1,0 0-1,0 1 0,0-1 1,0 0-1,0 0 1,0 0-57,0 0 57,0 0-1,0 0 0,-1 0 1,1 0-1,0 0 0,0 0 1,0 0-1,0 0 0,0 0 1,0 0-1,0 0 0,0 0 1,0 0-1,0 0 0,-1 0 1,1 0-1,0 0 0,0 0 1,0 0-1,0 0 0,0 0 1,0 0-1,0 0 1,0 0-1,0 0 0,-1 0 1,1 0-1,0 0 0,0 0 1,0 0-1,0 0 0,0 0 1,0 0-1,0 0-55,0 0 55,0 0 0,0-1 1,0 1-1,0 0 0,0 0 1,0 0-1,-1 0 0,1 0 1,0 0-1,0 0 0,0 0 1,0-1-1,-15-27-6617,10 19 7223,-23-45-1262</inkml:trace>
</inkml:ink>
</file>

<file path=ppt/ink/ink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17.524"/>
    </inkml:context>
    <inkml:brush xml:id="br0">
      <inkml:brushProperty name="width" value="0.05" units="cm"/>
      <inkml:brushProperty name="height" value="0.05" units="cm"/>
      <inkml:brushProperty name="color" value="#AB008B"/>
    </inkml:brush>
  </inkml:definitions>
  <inkml:trace contextRef="#ctx0" brushRef="#br0">20 431 7330,'-19'-2'7753,"30"-5"-595,25-14-5794,66-67 543,-12 7-332,1 8-306,107-66 0,-194 137-1396,24-13 423,-28 14-350,0 1 0,1 0 0,-1 0 0,1 0 0,-1-1 0,0 1 0,1 0 0,-1 0 1,1 0-1,-1 0 0,1 0 0,-1 0 0,0 0 0,1 0 0,-1 0 0,1 0 0,-1 0 0,1 0 0,-1 0 0,0 0 0,1 0 0,-1 1 0,1-1 0,-1 0 0,1 0 0,-1 0 0,0 1 0,1-1 0,-1 0 0,0 0 0,1 1 0,-1-1 0,0 0 0,1 1 0,-1-1 0,0 1 0,0-1 0,0 0 0,1 1 0,-1-1 0,0 1 0,0-1 0,0 0 0,0 1 0,1-1 1,-1 1-1,0-1 0,0 1 0,0-1 0,0 0 0,0 1 0,-1 0 0</inkml:trace>
</inkml:ink>
</file>

<file path=ppt/ink/ink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17.941"/>
    </inkml:context>
    <inkml:brush xml:id="br0">
      <inkml:brushProperty name="width" value="0.05" units="cm"/>
      <inkml:brushProperty name="height" value="0.05" units="cm"/>
      <inkml:brushProperty name="color" value="#AB008B"/>
    </inkml:brush>
  </inkml:definitions>
  <inkml:trace contextRef="#ctx0" brushRef="#br0">9 1 7842,'0'0'391,"-1"1"0,0-1 1,1 1-1,-1 0 1,0-1-1,1 1 0,-1 0 1,1 0-1,-1-1 1,1 1-1,0 0 0,-1 0 1,1 0-1,0-1 1,-1 1-1,1 0 0,0 0 1,0 0-1,0 0 1,0 0-1,0 0 0,0 0 1,0-1-1,0 1 1,0 0-1,1 1 0,0-1 37,1 0 0,0 0-1,0-1 1,0 1 0,0-1-1,0 0 1,-1 1 0,1-1-1,0 0 1,4 0 0,-2 0-602,0 0 228,-1-1 1,1 1 0,-1 1 0,1-1-1,-1 0 1,1 1 0,-1 0 0,0 0-1,1 0 1,-1 0 0,0 0 0,0 1-1,0-1 1,0 1 0,0 0 0,0 0-1,0 0 1,0 0 0,-1 1 0,1-1 0,-1 1-1,0-1 1,0 1 0,0 0 0,0 0-1,0 0 1,0 0 0,-1 0 0,0 1-1,1-1 1,-1 0 0,1 7 0,1 3-107,-1 1 1,0 0 0,-1 27-1,-7 13-3766,0-45-855,7-6 3442</inkml:trace>
</inkml:ink>
</file>

<file path=ppt/ink/ink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18.375"/>
    </inkml:context>
    <inkml:brush xml:id="br0">
      <inkml:brushProperty name="width" value="0.05" units="cm"/>
      <inkml:brushProperty name="height" value="0.05" units="cm"/>
      <inkml:brushProperty name="color" value="#AB008B"/>
    </inkml:brush>
  </inkml:definitions>
  <inkml:trace contextRef="#ctx0" brushRef="#br0">4 184 9794,'-4'-7'10347,"7"1"-6483,14-4-4340,-7 5 1426,17-8-236,44-13 1,-68 25-781,0 0 0,1 0 0,-1-1 0,0 1 0,0-1 0,0 1 0,0-1 0,-1 0 0,1 0 0,0 0 0,-1-1 0,1 1 0,-1 0 0,0-1 0,4-5 0,-4 3-660,0 0-1,-1 0 0,1-1 1,-1 1-1,0 0 0,0-1 0,-1 1 1,1-1-1,-2-6 0,1-10-791</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57.005"/>
    </inkml:context>
    <inkml:brush xml:id="br0">
      <inkml:brushProperty name="width" value="0.05" units="cm"/>
      <inkml:brushProperty name="height" value="0.05" units="cm"/>
      <inkml:brushProperty name="color" value="#FF0066"/>
    </inkml:brush>
  </inkml:definitions>
  <inkml:trace contextRef="#ctx0" brushRef="#br0">0 1 9978,'4'36'4481,"8"15"-2048,2 3-145,2-1-448,3-2-319,11-10-601,2-8-288,4-6-376,-1-5-200,-8-10-576,-3-3-488,1-7-3633,-6-7 3137</inkml:trace>
</inkml:ink>
</file>

<file path=ppt/ink/ink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18.789"/>
    </inkml:context>
    <inkml:brush xml:id="br0">
      <inkml:brushProperty name="width" value="0.05" units="cm"/>
      <inkml:brushProperty name="height" value="0.05" units="cm"/>
      <inkml:brushProperty name="color" value="#AB008B"/>
    </inkml:brush>
  </inkml:definitions>
  <inkml:trace contextRef="#ctx0" brushRef="#br0">10 26 10266,'-10'-26'4713,"13"56"-2104,2 2 7,5 6-407,-1 8-177,5-8-567,0 1-313,4-4-640,-1-8-320,1 3-144,-2-9-224,1-7-888,7-2-1281,-21-2 1457</inkml:trace>
</inkml:ink>
</file>

<file path=ppt/ink/ink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30.634"/>
    </inkml:context>
    <inkml:brush xml:id="br0">
      <inkml:brushProperty name="width" value="0.05" units="cm"/>
      <inkml:brushProperty name="height" value="0.05" units="cm"/>
      <inkml:brushProperty name="color" value="#AB008B"/>
    </inkml:brush>
  </inkml:definitions>
  <inkml:trace contextRef="#ctx0" brushRef="#br0">56 110 8810,'-56'34'7193,"63"-38"-2480,13-3-3368,17-5-25,46-23-72,-30 10-264,-1 1-175,0 6-385,-11 6-152,-11 5-232,-5 7-208,-18 4-1689,-14 0 1361</inkml:trace>
</inkml:ink>
</file>

<file path=ppt/ink/ink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33.595"/>
    </inkml:context>
    <inkml:brush xml:id="br0">
      <inkml:brushProperty name="width" value="0.05" units="cm"/>
      <inkml:brushProperty name="height" value="0.05" units="cm"/>
      <inkml:brushProperty name="color" value="#AB008B"/>
    </inkml:brush>
  </inkml:definitions>
  <inkml:trace contextRef="#ctx0" brushRef="#br0">0 230 7058,'0'2'2800,"2"-2"-1648,1-3 9,-3 1 95,0 0 32,0 1-144,3-1-95,24-10-137,47-22-48,-23 14-40,6-5-80,9-2-264,-1 1-168,-9 1-199,-9 3-33,-15 5-128,-9 4-161,-4 21 129</inkml:trace>
</inkml:ink>
</file>

<file path=ppt/ink/ink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53.618"/>
    </inkml:context>
    <inkml:brush xml:id="br0">
      <inkml:brushProperty name="width" value="0.05" units="cm"/>
      <inkml:brushProperty name="height" value="0.05" units="cm"/>
      <inkml:brushProperty name="color" value="#AB008B"/>
    </inkml:brush>
  </inkml:definitions>
  <inkml:trace contextRef="#ctx0" brushRef="#br0">17 1 6625,'-10'2'10697,"7"4"-6623,6 17-4593,0-5 1804,2 26-330,-1 1 0,-5 74 0,0 32-113,2-79-793,-17-195-10329,15 104 9101</inkml:trace>
</inkml:ink>
</file>

<file path=ppt/ink/ink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54.052"/>
    </inkml:context>
    <inkml:brush xml:id="br0">
      <inkml:brushProperty name="width" value="0.05" units="cm"/>
      <inkml:brushProperty name="height" value="0.05" units="cm"/>
      <inkml:brushProperty name="color" value="#AB008B"/>
    </inkml:brush>
  </inkml:definitions>
  <inkml:trace contextRef="#ctx0" brushRef="#br0">52 321 8906,'-5'3'1165,"-42"23"7407,116-51-3735,-24 5-3866,45-28 0,-84 45-792,96-55 1146,226-114 1602,-321 168-2919,0 0 1,0 1-1,1 1 0,-1-1 1,1 1-1,-1 0 0,1 1 1,0-1-1,-1 2 0,1-1 1,11 1-1,-18 0-59,-1 0-1,1 1 1,-1-1 0,1 0 0,-1 0-1,1 0 1,-1 0 0,1 0-1,-1 1 1,1-1 0,-1 0 0,1 1-1,-1-1 1,0 0 0,1 0-1,-1 1 1,0-1 0,1 1 0,-1-1-1,0 0 1,1 1 0,-1-1-1,0 1 1,0-1 0,1 1 0,-1-1-1,0 1 1,0-1 0,0 1-1,0-1 1,1 1 0,-1-1 0,0 1-1,0-1 1,0 1 0,0-1-1,0 1 1,-1-1 0,1 1-1,0-1 1,0 1 0,0-1 0,-1 1-1,-13 28-3831,3-5 352,10 5 2021</inkml:trace>
</inkml:ink>
</file>

<file path=ppt/ink/ink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8:54.530"/>
    </inkml:context>
    <inkml:brush xml:id="br0">
      <inkml:brushProperty name="width" value="0.05" units="cm"/>
      <inkml:brushProperty name="height" value="0.05" units="cm"/>
      <inkml:brushProperty name="color" value="#AB008B"/>
    </inkml:brush>
  </inkml:definitions>
  <inkml:trace contextRef="#ctx0" brushRef="#br0">71 0 7338,'6'3'956,"22"1"10494,-38 1-10723,3 1-596,0-1 0,0 1 0,0 1 0,1-1-1,0 1 1,0 0 0,-9 15 0,9-14-20,3-2 32,-1 0 1,1 1 0,0-1 0,0 1 0,1-1 0,-1 1-1,2 0 1,-1 0 0,1 0 0,0 0 0,0 0 0,1 0 0,1 12-1,-1-17-95,0-1-1,1 1 0,-1-1 1,1 1-1,-1-1 0,1 1 0,0-1 1,-1 1-1,1-1 0,0 0 1,0 0-1,0 1 0,0-1 0,0 0 1,0 0-1,1 0 0,-1 0 1,0 0-1,0 0 0,1-1 0,-1 1 1,1 0-1,-1-1 0,0 1 1,1-1-1,-1 1 0,1-1 0,0 1 1,-1-1-1,1 0 0,2 0 1,5 1 231,1-1 1,-1 0-1,16-2 1,-9 0 28,0-1 0,-1 0 0,1-2 0,-1 0 0,0 0 0,18-10 0,-23 10-253,-1 0 0,0-1 0,-1 0 0,1 0 0,-1 0 0,-1-1 0,1-1-1,-1 1 1,0-1 0,9-14 0,-16 21-169,1 1-1,-1 0 1,0 0 0,0-1-1,1 1 1,-1 0 0,0-1-1,0 1 1,0 0 0,0-1-1,1 1 1,-1-1-1,0 1 1,0 0 0,0-1-1,0 1 1,0-1 0,0 1-1,0 0 1,0-1-1,0 1 1,0-1 0,0 1-1,0 0 1,0-1 0,-1 1-1,1 0 1,0-1-1,-8 5-1197</inkml:trace>
</inkml:ink>
</file>

<file path=ppt/ink/ink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36.068"/>
    </inkml:context>
    <inkml:brush xml:id="br0">
      <inkml:brushProperty name="width" value="0.05" units="cm"/>
      <inkml:brushProperty name="height" value="0.05" units="cm"/>
      <inkml:brushProperty name="color" value="#AB008B"/>
    </inkml:brush>
  </inkml:definitions>
  <inkml:trace contextRef="#ctx0" brushRef="#br0">1 91 10986,'110'-82'4921,"-107"75"-2272,5 6-913,-4 2-279,-1 10-2490</inkml:trace>
</inkml:ink>
</file>

<file path=ppt/ink/ink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39.336"/>
    </inkml:context>
    <inkml:brush xml:id="br0">
      <inkml:brushProperty name="width" value="0.05" units="cm"/>
      <inkml:brushProperty name="height" value="0.05" units="cm"/>
      <inkml:brushProperty name="color" value="#AB008B"/>
    </inkml:brush>
  </inkml:definitions>
  <inkml:trace contextRef="#ctx0" brushRef="#br0">80 91 2777,'0'-1'421,"-1"0"0,0 0 1,1 0-1,-1 0 1,1 0-1,-1 0 0,1 0 1,0 0-1,-1-1 1,1 1-1,0 0 0,0 0 1,0 0-1,-1-1 0,1 1 1,1 0-1,-1 0 1,0 0-1,0-2 0,10-30 2294,-2 2 4988,-10 28-7023,-3 9-565,-7 16-163,10-17 46,-48 118 33,45-110-33,1 1 0,0 0-1,1-1 1,1 1 0,0 1 0,1-1 0,0 0 0,2 15 0,0-25 1,-1 0 0,1 0-1,0 0 1,0-1-1,0 1 1,1 0-1,0-1 1,-1 1 0,1 0-1,0-1 1,1 0-1,-1 0 1,0 0-1,1 0 1,0 0 0,0 0-1,0 0 1,0-1-1,0 0 1,0 1-1,1-1 1,-1 0 0,1-1-1,0 1 1,-1-1-1,7 2 1,-3-1-3,1-1 0,-1-1 0,0 1-1,1-1 1,-1 0 0,0-1 0,1 0 0,-1 0 0,0 0 0,0-1 0,0 0 0,0 0 0,9-5-1,3-4-1,0-1 0,-1 0 0,0-1 0,-1-1 0,-1-1 0,0 0 0,-1-1 0,-1-1 0,0 0-1,-2-1 1,0 0 0,0-1 0,13-32 0,-24 50 12,-1-1 0,1 1 0,0-1-1,-1 1 1,1-1 0,-1 0 0,1 1 0,-1-1 0,0 1-1,0-1 1,0-3 0,0 5-3,0-1 0,0 1-1,0 0 1,0-1 0,-1 1 0,1 0 0,0-1-1,0 1 1,0 0 0,0-1 0,-1 1 0,1 0-1,0-1 1,0 1 0,-1 0 0,1 0 0,0 0-1,-1-1 1,1 1 0,0 0 0,-1 0 0,1 0-1,0-1 1,-1 1 0,1 0 0,0 0 0,-1 0-1,1 0 1,-1 0 0,1 0 0,-1 0 0,-1 0 2,0 1 0,0-1 0,-1 1 0,1-1 0,0 1 0,0 0 0,0 0 0,0 0 1,0 0-1,0 0 0,0 1 0,1-1 0,-1 1 0,0-1 0,-1 3 0,-1 0 4,0 1-1,0 0 0,1 0 0,0 1 0,0-1 1,0 1-1,1 0 0,0 0 0,0 0 0,0 0 1,1 0-1,-1 0 0,2 0 0,-1 10 0,1-13-4,0 0-1,0 0 1,0 0-1,0-1 0,1 1 1,0 0-1,-1-1 0,1 1 1,0 0-1,0-1 1,0 1-1,1-1 0,-1 1 1,1-1-1,-1 0 1,1 1-1,0-1 0,0 0 1,0 0-1,0-1 0,0 1 1,0 0-1,1 0 1,-1-1-1,0 0 0,1 1 1,-1-1-1,1 0 1,0 0-1,-1 0 0,1-1 1,0 1-1,-1-1 0,6 1 1,-1-1-2,0 0 1,-1 0-1,1-1 0,-1 1 1,1-2-1,0 1 0,-1-1 1,0 0-1,1 0 0,-1-1 1,0 1-1,0-1 0,-1-1 1,9-5-1,-11 7 8,-1 0 0,1 0 1,-1 0-1,0 0 0,0 0 0,0-1 0,0 1 1,0-1-1,-1 1 0,1-1 0,-1 0 0,0 0 0,1 1 1,-1-1-1,0 0 0,-1 0 0,1 0 0,-1 0 1,1 0-1,-1 0 0,0 0 0,0 0 0,0 0 0,0 0 1,-1 0-1,1 0 0,-1 0 0,0 0 0,0 0 1,0 0-1,0 0 0,0 0 0,-4-4 0,3 4-9,-1 0 0,0 0-1,0 0 1,0 0 0,0 0-1,0 1 1,-1 0 0,1 0-1,-1 0 1,1 0 0,-1 0-1,0 1 1,0-1 0,1 1-1,-1 0 1,0 0 0,-8 0-1,-7-1-272,0 1-1,-24 1 1,43 0 259,-4-1-246,0 1 1,0 0 0,0 1-1,1-1 1,-1 1 0,0-1-1,0 1 1,1 0 0,-1 1-1,0-1 1,1 1 0,-5 2-1,8-4 195,0 0-1,0 0 0,0 0 1,0 0-1,0 1 0,-1-1 1,1 0-1,0 0 0,0 0 1,0 1-1,0-1 0,0 0 1,0 0-1,0 0 0,0 1 1,0-1-1,0 0 0,0 0 1,0 1-1,0-1 0,0 0 1,0 0-1,0 0 0,0 1 1,0-1-1,0 0 0,1 0 1,-1 0-1,0 1 0,0-1 1,0 0-1,0 0 0,0 0 1,0 0-1,1 1 0,-1-1 1,0 0-1,0 0 0,0 0 1,0 0-1,1 0 0,-1 0 1,0 1-1,0-1 0,8 3-595</inkml:trace>
</inkml:ink>
</file>

<file path=ppt/ink/ink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40.410"/>
    </inkml:context>
    <inkml:brush xml:id="br0">
      <inkml:brushProperty name="width" value="0.05" units="cm"/>
      <inkml:brushProperty name="height" value="0.05" units="cm"/>
      <inkml:brushProperty name="color" value="#AB008B"/>
    </inkml:brush>
  </inkml:definitions>
  <inkml:trace contextRef="#ctx0" brushRef="#br0">0 225 6385,'8'9'6146,"9"2"-2336,-14-10-3495,-1 1-1,1-1 1,-1 1-1,1-1 0,-1 1 1,0 0-1,0 0 0,2 2 1,9 13 1097,3 10-374,-15-26-1031,-1 0 0,0 0 0,0 0 0,0 0 0,0 0 0,0 0 0,0 0 0,0 0 0,0 0 0,-1 0-1,1 0 1,0 0 0,-1 0 0,1 0 0,0 0 0,-1-1 0,1 1 0,-1 0 0,0 0 0,1 0 0,-1 0 0,1-1 0,-1 1 0,0 0 0,0-1 0,-1 2 0,2-2-7,0 0 0,0 1 0,0-1 0,-1 0 0,1 0 0,0 0 0,0 0 0,0 0 0,0 0 0,0 0 0,0 0 0,-1 0 0,1 0 0,0 1 0,0-1 0,0 0 0,0 0 0,0 0 0,-1 0 0,1 0 0,0 0 0,0 0 1,0 0-1,0 0 0,-1 0 0,1 0 0,0 0 0,0 0 0,0-1 0,0 1 0,0 0 0,-1 0 0,1 0 0,0 0 0,0 0 0,0 0 0,0 0 0,0 0 0,0 0 0,0 0 0,-1-1 0,1 1 0,0 0 0,0 0 0,0 0 0,0 0 0,-2-12 2,6-26-1,-3 33 2,9-36 57,-9 39-53,0 0 1,0 0-1,-1-1 1,1 1-1,0 0 0,1 0 1,-1 0-1,0 0 0,1 1 1,-1-1-1,1 0 0,-1 0 1,1 1-1,0-1 1,0 1-1,-1 0 0,4-2 1,-4 2 21,1 1 1,0 0 0,-1 0 0,1-1 0,-1 1-1,1 0 1,-1 0 0,1 0 0,0 0-1,-1 1 1,1-1 0,-1 0 0,1 1-1,-1-1 1,1 1 0,-1-1 0,1 1 0,-1 0-1,0 0 1,1 0 0,-1-1 0,0 1-1,1 0 1,-1 1 0,0-1 0,0 0-1,0 0 1,0 0 0,0 1 0,0-1-1,-1 0 1,1 1 0,0 1 0,4 7 122,0 1-1,-2 0 1,6 20 0,-2-4 133,-7-30-228,0 0-1,0 0 1,0 0-1,0 1 1,0-1 0,0 0-1,1 0 1,0 1-1,-1-1 1,1 0-1,2-5 1,15-33-145,-13 32 141,-2-1-50,0 1 1,1-1-1,1 1 0,0 0 0,0 1 0,0-1 1,1 1-1,1 0 0,7-8 0,-13 15-2,0 1-1,0-1 1,-1 1-1,1 0 1,0 0-1,0-1 0,0 1 1,0 0-1,0 0 1,0 0-1,-1 0 1,1 0-1,0 0 1,0 0-1,0 0 1,0 0-1,0 0 0,0 1 1,0-1-1,-1 0 1,1 0-1,0 1 1,0-1-1,0 1 1,-1-1-1,1 1 0,0-1 1,0 1-1,-1-1 1,1 1-1,0 0 1,-1-1-1,1 1 1,-1 0-1,1 0 1,-1 0-1,1 0 0,24 40 11,-18-27-45,-7-14-48,1 1 1,-1 0 0,0-1 0,1 1 0,-1-1 0,1 1 0,-1 0 0,1-1 0,-1 1-1,1-1 1,0 0 0,-1 1 0,1-1 0,0 1 0,-1-1 0,1 0 0,0 0 0,-1 1-1,1-1 1,0 0 0,-1 0 0,1 0 0,0 0 0,0 0 0,-1 0 0,1 0 0,0 0-1,0 0 1,1 0 0,0-1-226,0 0-1,1 0 1,-1 0-1,0 0 1,0-1-1,0 1 1,0-1-1,0 1 1,2-4-1,34-43-5157,-37 46 5223,47-86-1992,-48 88 2328,0 0 1,0-1-1,0 1 0,1 0 0,-1-1 1,0 1-1,0 0 0,1 0 1,-1 0-1,0-1 0,1 1 0,-1 0 1,0 0-1,1 0 0,-1-1 1,0 1-1,1 0 0,-1 0 0,0 0 1,1 0-1,-1 0 0,1 0 0,-1 0 1,0 0-1,1 0 0,-1 0 1,0 0-1,1 0 0,-1 0 0,1 0 1,-1 0-1,0 1 0,1-1 1,-1 0-1,0 0 0,1 0 0,-1 0 1,0 1-1,1-1 0,-1 0 1,0 0-1,0 1 0,1-1 0,-1 0 1,0 1-1,0-1 0,1 0 1,-1 1-1,0-1 0,0 0 0,0 1 1,0-1-1,1 1 0,13 28 3663,-9-16-4038,73 164 3631,-65-145-3003,-12-31-331,0 1 0,-1-1 1,0 0-1,1 1 1,-1-1-1,0 0 1,0 1-1,0-1 1,0 1-1,0-1 1,0 1-1,0-1 1,0 0-1,0 1 1,-1-1-1,1 1 1,0-1-1,-1 0 0,0 1 1,-1 1-1,1-4-12,0 0-1,0 0 0,0 0 0,0 0 0,0-1 1,0 1-1,0 0 0,1-1 0,-1 1 1,0 0-1,1-1 0,-1 1 0,0-2 0,-1-2-2,-3-6-10,-2 0 1,1 1 0,-15-17 0,15 19 0,-1 0 0,2-1 1,-1 1-1,1-1 0,1 0 1,-8-19-1,8 18-1,-16-53-83,19 58 80,0 0 0,0 0 1,0 0-1,1 0 0,0 0 0,0 0 1,0 0-1,0 0 0,1 0 0,2-9 0,-2 12 11,0 1-1,-1-1 0,1 0 0,0 0 0,0 0 1,0 1-1,0-1 0,1 0 0,-1 1 0,0-1 1,1 1-1,-1 0 0,1-1 0,0 1 1,-1 0-1,1 0 0,0 0 0,-1 0 0,1 0 1,3 0-1,-2 0 3,1 0-1,-1 1 1,1-1 0,0 1-1,-1 0 1,1 0 0,-1 1 0,1-1-1,-1 1 1,7 1 0,-3 0 73,1 1 1,-1 0-1,0 0 1,0 1-1,0-1 0,-1 2 1,1-1-1,-1 1 1,10 9-1,-14-12-33,-1 0-1,1 0 0,-1 0 1,0 0-1,1 1 1,-1-1-1,0 0 0,0 1 1,0-1-1,-1 1 1,1-1-1,0 1 0,-1-1 1,0 1-1,0-1 1,0 1-1,0-1 1,0 1-1,0-1 0,0 1 1,-1-1-1,1 1 1,-1-1-1,0 1 0,0-1 1,0 1-1,0-1 1,0 0-1,-1 0 0,1 0 1,-1 1-1,1-1 1,-1-1-1,0 1 0,1 0 1,-1 0-1,0-1 1,-3 3-1,2-2-128,0 0-1,0 0 1,0-1-1,0 1 1,-1-1-1,1 1 1,0-1-1,-1 0 1,1 0-1,-1-1 1,0 1-1,-4 0 1,5-1-208,0-1 0,0 1 0,0 0 0,0-1 0,0 0 0,0 1 0,0-1 0,0 0 1,1-1-1,-1 1 0,0 0 0,1-1 0,-1 1 0,1-1 0,-1 0 0,-2-3 0,-9-11-2067,6-2 1133</inkml:trace>
</inkml:ink>
</file>

<file path=ppt/ink/ink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40.765"/>
    </inkml:context>
    <inkml:brush xml:id="br0">
      <inkml:brushProperty name="width" value="0.05" units="cm"/>
      <inkml:brushProperty name="height" value="0.05" units="cm"/>
      <inkml:brushProperty name="color" value="#AB008B"/>
    </inkml:brush>
  </inkml:definitions>
  <inkml:trace contextRef="#ctx0" brushRef="#br0">1 30 10074,'1'-3'659,"0"0"0,0 1-1,1-1 1,-1 1 0,1 0-1,0-1 1,-1 1 0,1 0-1,4-3 1,-6 4-546,1 1 1,0 0-1,0 0 0,0-1 0,0 1 1,-1 0-1,1 0 0,0 0 0,0 0 1,0 0-1,0 0 0,0 0 0,-1 0 1,1 0-1,0 0 0,0 1 0,0-1 1,-1 0-1,1 1 0,0-1 0,0 0 1,0 1-1,-1-1 0,1 1 0,0-1 1,-1 1-1,1 0 0,-1-1 0,1 1 1,0-1-1,-1 1 0,1 0 0,-1 0 1,0-1-1,1 1 0,-1 0 0,0 0 1,1-1-1,-1 3 0,15 27 830,-2 0 0,-1 1 0,-1 1 0,-2 0 0,9 59 0,-4-23-463,-9-40-312,1 35 1,-1-14-86,-5-48-147,0 1 1,0-1 0,1 0 0,-1 1 0,0-1 0,1 1 0,-1-1 0,1 0 0,0 1 0,-1-1-1,1 0 1,0 0 0,0 1 0,0-1 0,0 0 0,0 0 0,1 1 0,-1-2 1,-1 0 0,0 0 1,0 1-1,1-1 0,-1 0 0,0 0 1,0 0-1,1 0 0,-1 0 1,0 0-1,1 0 0,-1 0 0,0 0 1,1 0-1,-1 0 0,0 0 1,0 0-1,1 0 0,-1 0 0,0 0 1,1-1-1,-1 1 0,0 0 1,0 0-1,1 0 0,-1 0 0,0-1 1,0 1-1,0 0 0,1 0 1,6-17-2184,3-32-3156,2 19 3990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57.376"/>
    </inkml:context>
    <inkml:brush xml:id="br0">
      <inkml:brushProperty name="width" value="0.05" units="cm"/>
      <inkml:brushProperty name="height" value="0.05" units="cm"/>
      <inkml:brushProperty name="color" value="#FF0066"/>
    </inkml:brush>
  </inkml:definitions>
  <inkml:trace contextRef="#ctx0" brushRef="#br0">0 0 10498,'13'32'4697,"7"6"-2728,12 5-425,0 3-104,6 1-600,-2-7-167,2-2-353,-5-4-128,-7-7-136,0 0-24,-15-14-144,1-2-232,-11-10-537,-7-4-439,-8-9-824,-12-7-321,-9-10 1505</inkml:trace>
</inkml:ink>
</file>

<file path=ppt/ink/ink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41.228"/>
    </inkml:context>
    <inkml:brush xml:id="br0">
      <inkml:brushProperty name="width" value="0.05" units="cm"/>
      <inkml:brushProperty name="height" value="0.05" units="cm"/>
      <inkml:brushProperty name="color" value="#AB008B"/>
    </inkml:brush>
  </inkml:definitions>
  <inkml:trace contextRef="#ctx0" brushRef="#br0">0 138 9130,'6'-3'6347,"9"1"-5138,-11 2-331,3-1-484,0 0 1,0 0 0,-1-1-1,1 0 1,0 0-1,-1-1 1,10-4-1,-6 2 85,-5 3-197,0-1 0,-1 0 0,1 0 0,-1 0 0,0-1-1,0 1 1,0-1 0,0 0 0,5-8 0,-7 10-215,0-1-1,-1 1 1,1-1-1,-1 1 1,0-1 0,0 0-1,0 0 1,0 1 0,0-1-1,-1 0 1,1 0 0,-1 0-1,0 0 1,0 0-1,0 0 1,0 0 0,-1-3-1,1 5-64,0 1 0,0-1 0,0 0-1,0 1 1,0-1 0,0 1-1,-1-1 1,1 0 0,0 1-1,0-1 1,-1 0 0,1 1 0,0-1-1,-1 1 1,1-1 0,-1 1-1,1-1 1,-1 1 0,1-1-1,-1 1 1,1 0 0,-1-1 0,1 1-1,-1 0 1,1-1 0,-1 1-1,0 0 1,1 0 0,-2-1 0,1 1-7,0 1 1,-1-1-1,1 0 1,0 1 0,0-1-1,0 1 1,0-1 0,0 1-1,0 0 1,0-1 0,0 1-1,0 0 1,0 0 0,-1 1-1,-3 3-25,1-1-1,1 1 0,-1 0 0,1 0 0,-4 8 1,3-2 11,0 0-1,1 0 1,1 0 0,0 0 0,-1 19 0,2-25 17,1 0 0,0 0 0,0 0 1,1 1-1,0-1 0,0 0 0,0 0 0,0 0 0,1 0 0,0 0 0,0-1 1,0 1-1,1 0 0,3 5 0,-4-9 1,0 1 1,-1 0-1,1-1 1,0 0-1,0 1 1,0-1-1,0 0 1,0 0-1,0 0 0,0 0 1,0 0-1,0-1 1,1 1-1,-1-1 1,0 1-1,0-1 1,1 0-1,-1 0 0,0 0 1,0 0-1,1 0 1,-1-1-1,0 1 1,0-1-1,1 1 1,-1-1-1,3-1 0,0 0-131,-1 0 0,1 0 0,-1-1-1,0 1 1,1-1 0,-1 0-1,-1 0 1,1 0 0,0-1 0,-1 1-1,6-9 1,-2 0-870,-1 0 0,-1-1 1,-1 0-1,1 0 0,3-25 0,2-4-1872,-1 14 1753</inkml:trace>
</inkml:ink>
</file>

<file path=ppt/ink/ink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41.563"/>
    </inkml:context>
    <inkml:brush xml:id="br0">
      <inkml:brushProperty name="width" value="0.05" units="cm"/>
      <inkml:brushProperty name="height" value="0.05" units="cm"/>
      <inkml:brushProperty name="color" value="#AB008B"/>
    </inkml:brush>
  </inkml:definitions>
  <inkml:trace contextRef="#ctx0" brushRef="#br0">37 8 6513,'-7'-8'16025,"32"76"-12612,-13-36-2406,15 59 0,-15-29-234,-4-19-637,22 68 0,-27-104-2430,-3-14-2217,-3-13-386,-4-2 3424</inkml:trace>
  <inkml:trace contextRef="#ctx0" brushRef="#br0" timeOffset="1">1 206 9234,'0'0'4345,"3"1"-1897,7-6-719,1-1-385,9 1-392,1-4-288,-1 1-311,-2 2-129,-7-1-641,-2 7-495,-4 4-1376,1 2 1368</inkml:trace>
</inkml:ink>
</file>

<file path=ppt/ink/ink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41.931"/>
    </inkml:context>
    <inkml:brush xml:id="br0">
      <inkml:brushProperty name="width" value="0.05" units="cm"/>
      <inkml:brushProperty name="height" value="0.05" units="cm"/>
      <inkml:brushProperty name="color" value="#AB008B"/>
    </inkml:brush>
  </inkml:definitions>
  <inkml:trace contextRef="#ctx0" brushRef="#br0">0 105 9426,'78'20'3954,"-77"-20"-3769,1 0 0,0 0-1,0-1 1,-1 1-1,1 0 1,0-1 0,0 1-1,-1-1 1,1 1 0,-1-1-1,1 0 1,0 1 0,-1-1-1,1 0 1,-1 0 0,0 0-1,1 0 1,-1-1 0,0 1-1,0 0 1,0 0 0,1-1-1,-1 1 1,-1-1 0,1 1-1,1-4 1,1 0 413,-1 0 1,0 0-1,-1-1 1,1 1-1,0-10 1,-1 13-436,-1-1 0,1 0 1,-1 1-1,0-1 1,0 0-1,-1 1 0,1-1 1,0 1-1,-1-1 1,1 1-1,-1-1 0,0 1 1,0-1-1,0 1 1,0-1-1,-1 1 0,1 0 1,-3-3-1,3 4-129,0 0 1,-1 0-1,1 0 0,0 1 1,-1-1-1,1 1 0,0-1 1,-1 1-1,1 0 0,-1-1 1,1 1-1,-1 0 0,1 0 1,-1 0-1,1 0 0,-1 0 1,1 0-1,-1 0 0,1 1 0,-1-1 1,1 1-1,0-1 0,-1 1 1,1-1-1,0 1 0,-1 0 1,1-1-1,0 1 0,0 0 1,-1 0-1,1 0 0,-1 2 1,-3 2-15,0-1 1,1 1 0,0 1 0,0-1 0,1 1 0,-1-1-1,1 1 1,0 0 0,1 0 0,-1 0 0,1 0 0,1 1 0,-1-1-1,1 1 1,-1 12 0,1-12 2,1 1-1,0-1 1,0 0-1,0 0 1,1 1 0,0-1-1,0 0 1,1 0-1,0 0 1,0 0-1,1 0 1,0-1 0,0 1-1,6 8 1,-7-12-81,1-1 1,0 1 0,0 0-1,0-1 1,0 1-1,0-1 1,0 0 0,1 0-1,-1-1 1,1 1 0,-1 0-1,1-1 1,0 0-1,0 0 1,-1 0 0,1-1-1,0 1 1,0-1-1,0 0 1,5 0 0,3-1-727,0-1 0,1 0 0,-2-1 0,1 0 0,15-6-1,14-7-767</inkml:trace>
</inkml:ink>
</file>

<file path=ppt/ink/ink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42.520"/>
    </inkml:context>
    <inkml:brush xml:id="br0">
      <inkml:brushProperty name="width" value="0.05" units="cm"/>
      <inkml:brushProperty name="height" value="0.05" units="cm"/>
      <inkml:brushProperty name="color" value="#AB008B"/>
    </inkml:brush>
  </inkml:definitions>
  <inkml:trace contextRef="#ctx0" brushRef="#br0">52 148 8538,'-3'6'5592,"3"14"-3714,0-16-1108,5 109 4674,6 58-2438,-8-157-2934,-3-12-68,1-1 0,-1 0 0,1 1 0,-1-1 0,0 0 0,0 1 0,0-1 0,1 0 0,-1 1 0,0-1 0,-1 0 0,1 1 0,-1 2 0,-1-6-4,0-1 1,1 1-1,-1 0 0,0-1 0,1 1 1,-1-1-1,1 1 0,0-1 0,-2-4 1,-9-29-131,1-1 0,3-1 0,0 1 1,3-1-1,-2-60 0,7 85 91,0 1 0,1-1 0,0 1 0,1-1 1,0 1-1,1 0 0,0 0 0,7-17 0,-8 26 44,0-1-1,-1 1 1,1-1-1,1 1 1,-1 0 0,0 0-1,1 0 1,-1 0-1,1 0 1,0 0-1,0 1 1,0-1 0,0 1-1,1 0 1,-1 0-1,1 0 1,-1 1-1,1-1 1,-1 1 0,1 0-1,0 0 1,0 0-1,0 0 1,0 1-1,-1-1 1,1 1 0,0 0-1,0 0 1,0 1-1,5 0 1,-1 1 76,0 0-1,0 1 1,1 0-1,-2 0 1,1 1 0,0 0-1,-1 0 1,1 1 0,-1 0-1,-1 0 1,1 1 0,-1 0-1,0 0 1,0 0 0,8 12-1,-4-4 29,-2 0 1,1 0-1,-2 1 0,0-1 1,0 2-1,-2-1 0,6 23 0,-7-21-220,16 60 600,-18-70-802,1 0 0,0-1-1,0 1 1,0 0 0,1-1-1,0 0 1,1 0 0,5 6-1,-22-21-5210,-8-7 2636,7 1 1625</inkml:trace>
</inkml:ink>
</file>

<file path=ppt/ink/ink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42.920"/>
    </inkml:context>
    <inkml:brush xml:id="br0">
      <inkml:brushProperty name="width" value="0.05" units="cm"/>
      <inkml:brushProperty name="height" value="0.05" units="cm"/>
      <inkml:brushProperty name="color" value="#AB008B"/>
    </inkml:brush>
  </inkml:definitions>
  <inkml:trace contextRef="#ctx0" brushRef="#br0">129 106 8194,'-123'5'4401,"118"4"-1257,10-4-1023,3-2-161,14-4-527,1-7-241,0-2-456,-12 5-232,0 2-336,30-14-168,-5-4-624,2 2-264,-14 10-897,3-4-511,-4 5-345,0 0-527,-1 2 2063</inkml:trace>
</inkml:ink>
</file>

<file path=ppt/ink/ink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43.414"/>
    </inkml:context>
    <inkml:brush xml:id="br0">
      <inkml:brushProperty name="width" value="0.05" units="cm"/>
      <inkml:brushProperty name="height" value="0.05" units="cm"/>
      <inkml:brushProperty name="color" value="#AB008B"/>
    </inkml:brush>
  </inkml:definitions>
  <inkml:trace contextRef="#ctx0" brushRef="#br0">0 405 5697,'20'-14'1287,"11"-14"15371,-36 35-15704,2 3-825,0 1 0,1 0-1,0 0 1,1 1 0,0-1 0,1 13-1,0-22-122,1 0-1,-1 0 1,0 0-1,1 0 1,-1 1-1,1-1 1,0 0-1,0 0 1,0-1-1,0 1 1,0 0-1,0 0 1,1 0-1,-1-1 0,0 1 1,1-1-1,-1 1 1,1-1-1,0 1 1,0-1-1,-1 0 1,1 0-1,0 0 1,0 0-1,0 0 1,0 0-1,0-1 1,0 1-1,0-1 0,0 1 1,0-1-1,1 0 1,-1 0-1,0 0 1,0 0-1,3 0 1,2-1-39,0 1 1,0-1 0,-1 0 0,1-1 0,0 0-1,0 0 1,-1 0 0,1-1 0,7-4-1,-4 0-64,-1 0-1,0 0 1,0-1-1,-1 0 0,0 0 1,-1-1-1,1 0 1,-2-1-1,1 1 0,-2-1 1,1-1-1,-1 1 1,-1-1-1,0 1 0,0-1 1,-1-1-1,0 1 0,-1 0 1,-1-1-1,1-13 1,-1 7 82,-2 1 0,0-1 1,-1 1-1,0 0 0,-2-1 1,0 2-1,-1-1 0,0 0 1,-1 1-1,-1 0 0,-1 0 1,-16-24-1,22 38 41,1 0 0,0 0 0,-1 0 0,1 0 0,-1 0 0,0 1 1,0-1-1,1 1 0,-1-1 0,0 1 0,0 0 0,0-1 0,-1 1 0,-3-1 0,6 2-6,-1 0-1,0 0 0,1 0 1,-1 0-1,1 0 1,-1 0-1,1 0 0,-1 0 1,1 0-1,-1 0 1,1 0-1,-1 1 0,0-1 1,1 0-1,0 0 1,-1 1-1,1-1 0,-1 0 1,1 0-1,-1 1 1,1-1-1,-1 1 0,1 0 1,-7 19 377,8-7-250,-1-1 0,1 1 0,1-1 0,0 0 1,1 0-1,0 0 0,1 0 0,0 0 0,7 14 1,4 3 57,2 0 0,24 33 0,16 24-759,-71-106-11069,-10-20 9657,7 12 1378,4 10 198,10 15 456,0-1 0,1 1 0,-1-1 0,1 0-1,0 0 1,0 0 0,0 0 0,0 0 0,1 0 0,-1 0 0,1-1-1,-1-7 1,3 10 72,-1 1-1,1 0 0,0 0 1,-1-1-1,1 1 0,0 0 1,0 0-1,0 0 0,0 0 1,0 0-1,0 0 1,0 0-1,0 1 0,1-1 1,-1 0-1,0 1 0,0-1 1,1 0-1,1 0 0,31-10 1377,-31 10-1347,10-3 477,0 1 0,0 0 1,0 1-1,0 0 0,1 1 1,21 1-1,-31 0-474,0 1-1,-1-1 1,1 1 0,0 0 0,-1 0-1,1 0 1,-1 0 0,1 1 0,-1-1-1,1 1 1,-1 0 0,0 0 0,0 0-1,0 0 1,0 1 0,0-1 0,-1 1-1,1 0 1,-1 0 0,0 0 0,1 0-1,-1 0 1,-1 0 0,1 0 0,0 1-1,-1-1 1,0 1 0,2 4 0,-1-1-116,0 0 1,-1 1 0,0-1 0,0 0 0,-1 1-1,1-1 1,-2 0 0,1 1 0,-2 8 0,-4-10-1589</inkml:trace>
</inkml:ink>
</file>

<file path=ppt/ink/ink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43.831"/>
    </inkml:context>
    <inkml:brush xml:id="br0">
      <inkml:brushProperty name="width" value="0.05" units="cm"/>
      <inkml:brushProperty name="height" value="0.05" units="cm"/>
      <inkml:brushProperty name="color" value="#AB008B"/>
    </inkml:brush>
  </inkml:definitions>
  <inkml:trace contextRef="#ctx0" brushRef="#br0">0 10 7001,'0'-9'9354,"6"10"-8833</inkml:trace>
</inkml:ink>
</file>

<file path=ppt/ink/ink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44.270"/>
    </inkml:context>
    <inkml:brush xml:id="br0">
      <inkml:brushProperty name="width" value="0.05" units="cm"/>
      <inkml:brushProperty name="height" value="0.05" units="cm"/>
      <inkml:brushProperty name="color" value="#AB008B"/>
    </inkml:brush>
  </inkml:definitions>
  <inkml:trace contextRef="#ctx0" brushRef="#br0">0 118 8610,'95'95'8915,"-91"-90"-8360,0-1 0,1-1 1,-1 1-1,1-1 0,0 1 0,0-1 0,0-1 0,1 1 0,-1-1 1,11 4-1,-13-6-460,0 0 0,0 0 0,-1 0 0,1 0 0,0 0-1,0 0 1,-1-1 0,1 0 0,0 1 0,-1-1 0,1 0 0,0 0 0,-1 0 0,1-1 0,-1 1 0,0-1 0,0 1 0,1-1 0,-1 0 0,0 0 0,0 0 0,0 0 0,-1 0 0,4-4 0,-2 1-70,0-1 0,0 1 0,-1-1 0,0 0 0,0 0 0,0 1 0,-1-1 0,0 0 0,0 0 0,0 0 0,-1-1 0,0 1 1,0 0-1,0 0 0,-2-7 0,-1-4-837,0 0 0,-1 1-1,-1-1 1,-6-15 0,-1 12-4217,15 19 3627</inkml:trace>
</inkml:ink>
</file>

<file path=ppt/ink/ink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44.661"/>
    </inkml:context>
    <inkml:brush xml:id="br0">
      <inkml:brushProperty name="width" value="0.05" units="cm"/>
      <inkml:brushProperty name="height" value="0.05" units="cm"/>
      <inkml:brushProperty name="color" value="#AB008B"/>
    </inkml:brush>
  </inkml:definitions>
  <inkml:trace contextRef="#ctx0" brushRef="#br0">1 401 10162,'21'-2'1556,"-15"1"-706,1 1 0,0-1 0,-1 0-1,1-1 1,2 4 5987,-17 20-7311,1-1 591,-14 31-859,26-65-1579,-5 11 2300,1 0 0,-1-1-1,1 1 1,0 0 0,-1 0-1,1 0 1,0 0 0,0 0 0,0 0-1,1 0 1,-1 0 0,0 0-1,1 1 1,-1-1 0,1 1-1,0-1 1,-1 1 0,1-1 0,0 1-1,0 0 1,0 0 0,0 0-1,0 0 1,0 0 0,0 0-1,0 0 1,0 1 0,1-1 0,-1 1-1,0 0 1,0 0 0,4 0-1,6 0 85,1 1 0,0-1 0,0-1 0,15-3 0,-24 3-43,-1 0 0,0-1 0,0 1 0,0-1 0,0 0 0,-1 0 0,1 0 0,0 0 0,-1 0 0,1-1 0,-1 1 0,0-1 0,0 0 0,0 1 0,0-1 0,0 0-1,-1 0 1,1 0 0,1-7 0,1 0 30,-1 0-1,-1 0 1,0 0-1,2-19 1,-4 3-25,0 1 0,-1-1 0,-2 0 1,-1 0-1,-1 1 0,0 0 0,-2 0 0,-18-41 1,24 63-2,-1-1 1,0 0-1,0 0 1,0 1-1,-1-1 0,1 1 1,-6-6-1,7 8-9,1 1 0,-1 0-1,1 0 1,-1-1-1,1 1 1,0 0 0,-1 0-1,1-1 1,-1 1-1,1 0 1,-1 0 0,1 0-1,-1 0 1,1 0-1,-1 0 1,1 0 0,-1 0-1,1 0 1,-1 0-1,1 0 1,-1 0 0,1 0-1,-1 0 1,1 0-1,-1 1 1,0-1 22,0 1-1,-1 0 1,1 0 0,1 0 0,-1 0-1,0 0 1,0 0 0,0 1 0,1-1-1,-1 0 1,0 0 0,1 0-1,-2 3 1,-2 9 159,1 1 0,0-1-1,0 1 1,1 0 0,1 0 0,0-1-1,1 1 1,1 0 0,2 16 0,1-9-2,0 0 0,1 0 1,1-1-1,0 0 0,13 25 0,-15-37-189,1 1 0,0-1-1,0 0 1,1-1-1,0 1 1,0-1-1,1 0 1,0-1-1,0 0 1,1 0 0,8 5-1,-16-10-68,0-1 0,1 0 0,-1 1 1,0-1-1,1 0 0,-1 0 0,1 0 0,-1 1 0,0-1 0,1 0 0,-1 0 0,1 0 0,-1 0 0,1 0 0,-1 0 1,0 0-1,1 0 0,-1 0 0,1 0 0,-1 0 0,1 0 0,-1 0 0,0 0 0,1 0 0,-1 0 0,1 0 1,-1-1-1,0 1 0,1 0 0,-1 0 0,1-1 0,-1 1 0,0 0 0,1 0 0,-1-1 0,0 1 0,0 0 0,1-1 1,-1 1-1,0 0 0,0-1 0,1 1 0,-1-1 0,4-21-3920,-4 3 2550</inkml:trace>
  <inkml:trace contextRef="#ctx0" brushRef="#br0" timeOffset="1">265 263 10154,'55'-41'4513,"-39"50"-2224,6 1 23,2-1-151,-2 1-169,-8-1-472,0 4-319,-12 1-745,3 4-256,-4-4-208,-4 0-368,3-3-945,-5-5-383</inkml:trace>
</inkml:ink>
</file>

<file path=ppt/ink/ink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45.048"/>
    </inkml:context>
    <inkml:brush xml:id="br0">
      <inkml:brushProperty name="width" value="0.05" units="cm"/>
      <inkml:brushProperty name="height" value="0.05" units="cm"/>
      <inkml:brushProperty name="color" value="#AB008B"/>
    </inkml:brush>
  </inkml:definitions>
  <inkml:trace contextRef="#ctx0" brushRef="#br0">24 106 10946,'-24'-98'7906,"32"98"-6922,-2 0-192,-6-2-704,0 1-584,4-1-728,7 1-1080,9-1 1319</inkml:trace>
  <inkml:trace contextRef="#ctx0" brushRef="#br0" timeOffset="1">136 8 8530,'40'20'4697,"-40"-5"-1216,8-1-777,6 2-135,5-5-537,0-3-159,1-7-529,-2-2-272,-2-4-448,-2 2-224,-8 0-272,0 1-152,-9-3-448,2 4-384,-17-9-5897</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57.795"/>
    </inkml:context>
    <inkml:brush xml:id="br0">
      <inkml:brushProperty name="width" value="0.05" units="cm"/>
      <inkml:brushProperty name="height" value="0.05" units="cm"/>
      <inkml:brushProperty name="color" value="#FF0066"/>
    </inkml:brush>
  </inkml:definitions>
  <inkml:trace contextRef="#ctx0" brushRef="#br0">1 90 7994,'11'-9'1270,"0"0"0,1 1 1,0 0-1,0 1 0,22-9 0,-18 9-576,0 2 0,0 0 0,0 0 0,0 2 0,1 0 0,-1 0 0,32 1 0,-45 2-634,0 0 0,0 1 0,1-1 0,-1 0 0,0 1 0,0 0-1,0 0 1,0 0 0,0 0 0,0 1 0,0-1 0,0 1 0,0-1 0,-1 1 0,1 0 0,-1 0-1,1 0 1,-1 1 0,4 4 0,-4-3-22,0 0-1,0 0 1,0 0-1,0 0 1,-1 0 0,0 0-1,0 1 1,0-1-1,0 1 1,-1-1-1,0 0 1,0 10 0,-1-4-25,-1 1 0,0-1 1,0 0-1,-1 1 0,0-1 1,-1 0-1,0 0 1,0-1-1,-1 0 0,-1 1 1,-8 11-1,10-16-180,0 0 0,0-1 0,0 1 0,-1-1 0,0 0-1,0 0 1,0 0 0,0-1 0,0 1 0,-1-1 0,1-1-1,-1 1 1,0-1 0,-7 2 0,12-4 8,0 0-1,0 0 1,0 0 0,1 0 0,-1 0-1,0-1 1,0 1 0,0 0-1,0 0 1,0-1 0,0 1-1,1-1 1,-1 1 0,0-1-1,0 1 1,0-1 0,1 1 0,-1-1-1,0 0 1,1 1 0,-2-2-1,-2-9-839</inkml:trace>
</inkml:ink>
</file>

<file path=ppt/ink/ink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45.482"/>
    </inkml:context>
    <inkml:brush xml:id="br0">
      <inkml:brushProperty name="width" value="0.05" units="cm"/>
      <inkml:brushProperty name="height" value="0.05" units="cm"/>
      <inkml:brushProperty name="color" value="#AB008B"/>
    </inkml:brush>
  </inkml:definitions>
  <inkml:trace contextRef="#ctx0" brushRef="#br0">0 280 12251,'22'0'4385,"19"-20"-3769,10-7-296,4-14-312,1-8-736,-1 1 504</inkml:trace>
  <inkml:trace contextRef="#ctx0" brushRef="#br0" timeOffset="1">554 0 16067,'11'23'7138,"1"-6"-3849,-1-8-729,-6-4-1480,-2-6-543,7-9-529</inkml:trace>
</inkml:ink>
</file>

<file path=ppt/ink/ink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39:47.404"/>
    </inkml:context>
    <inkml:brush xml:id="br0">
      <inkml:brushProperty name="width" value="0.05" units="cm"/>
      <inkml:brushProperty name="height" value="0.05" units="cm"/>
      <inkml:brushProperty name="color" value="#AB008B"/>
    </inkml:brush>
  </inkml:definitions>
  <inkml:trace contextRef="#ctx0" brushRef="#br0">0 42 8514,'10'4'405,"0"-1"-1,0 0 1,0-1 0,0 0 0,0-1-1,1 0 1,-1 0 0,1-2 0,-1 1-1,0-1 1,14-3 0,25-5 569,0 1-1,0 3 1,75 0 0,150 22 1537,-127-6-1548,5-3 1156,242-20-1,-209-8-284,80-7-76,-257 26-1805,4 0 108,1 0-1,-1 1 1,1 1 0,21 3 0,-32-4-110,0 0 0,0 1 0,-1-1 0,1 1 0,0-1 0,-1 1 0,1-1 0,-1 1 0,1 0 0,-1 0 0,1 0 0,-1 0 0,0 0 0,1 0 0,-1 1 0,0-1 0,0 0 0,0 1 0,0-1 0,0 0 0,0 1 0,0 0 0,0-1 0,-1 1 0,1-1 0,0 1 0,-1 0 0,0-1 0,1 1 0,-1 0 0,0 0 0,0-1 0,0 1 0,0 0 0,0-1 0,0 1 0,0 0 0,-1 0 0,1-1 0,-1 1 0,-1 2 0,-9 28-2231,-6 8 933</inkml:trace>
</inkml:ink>
</file>

<file path=ppt/ink/ink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0:18.723"/>
    </inkml:context>
    <inkml:brush xml:id="br0">
      <inkml:brushProperty name="width" value="0.05" units="cm"/>
      <inkml:brushProperty name="height" value="0.05" units="cm"/>
      <inkml:brushProperty name="color" value="#AB008B"/>
    </inkml:brush>
  </inkml:definitions>
  <inkml:trace contextRef="#ctx0" brushRef="#br0">800 1401 16315,'14'-5'502,"0"0"0,0 1 0,0 0 0,1 1-1,-1 1 1,22-1 0,93 6 1270,-39 1-843,313-22 640,-256 6-906,0 7 0,147 13 0,-89-2 110,231-24 0,-37-1-395,-240 19-164,210-10 706,-247 1-604,53-6 9,-114 9-171,66 4 1,-76 3-130,0-3 0,65-10 0,-12-1-17,1 4 0,164 8 1,-235 1-3,50 3 1,-20 0 8,-1-3 1,68-9-1,365-87 7,-463 89-29,30-9 13,-2-3 1,83-38-1,-135 53-5,-1 0 0,0 0 0,0-1 0,-1 0 1,1-1-1,-1 0 0,0 0 0,-1 0 0,0-1 0,0 0 0,0 0 1,-1 0-1,0-1 0,0 0 0,-1 0 0,0 0 0,0-1 0,-1 1 1,0-1-1,-1 0 0,1 0 0,-2 0 0,1 0 0,-2 0 0,1 0 1,-1 0-1,0 0 0,-1-1 0,0 1 0,-1 0 0,1 0 0,-2 0 1,1 1-1,-8-17 0,-10-16-6,-2 0 1,-2 2-1,-41-53 0,31 45 5,16 24-17,0 1 1,-2 0-1,-1 2 0,-1 0 1,0 2-1,-1 0 0,-1 2 0,-1 0 1,0 2-1,-1 1 0,0 1 1,-32-10-1,-36-7-92,-1 5 1,-120-16-1,177 33 69,-947-101-1064,983 108 1101,-926-61-1305,-3 66 652,698 5 612,-158 13-631,252-10 278,-121 15-537,182-16 549,-100 29 1,76-11 228,2 4 1,1 4-1,2 5 1,-104 62-1,155-73 91,2 1-1,1 2 0,2 3 1,1 0-1,2 3 0,2 1 1,2 2-1,-38 64 0,56-81 82,1 1 0,1 0 0,2 1 0,1 0 0,1 1 0,1 1-1,2-1 1,-5 48 0,11-60 30,0 0 0,1-1 0,1 1 0,1 0-1,1 0 1,0 0 0,7 19 0,-6-25 24,1 0 0,0 0 0,1 0 0,1-1 0,-1 0 0,2 0 0,-1-1 0,2 0 0,-1 0-1,19 15 1,-7-10 67,0-1 0,1-1 0,0-1-1,1-1 1,1-1 0,0-1 0,39 10 0,6-3 184,102 11 0,-71-18-631,0-5 0,-1-4 1,159-20-1,-147 4-233</inkml:trace>
</inkml:ink>
</file>

<file path=ppt/ink/ink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0:50.649"/>
    </inkml:context>
    <inkml:brush xml:id="br0">
      <inkml:brushProperty name="width" value="0.05" units="cm"/>
      <inkml:brushProperty name="height" value="0.05" units="cm"/>
      <inkml:brushProperty name="color" value="#AB008B"/>
    </inkml:brush>
  </inkml:definitions>
  <inkml:trace contextRef="#ctx0" brushRef="#br0">1 37 6489,'3'-18'5383,"-3"17"-5254,1 0 0,-1 0 0,1 0 0,-1 0 1,1 0-1,-1 0 0,1 0 0,0 0 0,0 0 1,-1 0-1,1 0 0,0 1 0,0-1 0,0 0 1,0 0-1,0 1 0,0-1 0,0 1 0,0-1 1,0 1-1,0-1 0,2 1 2185,20 1-621,9 0-1182,15 0 336,-1 2 0,0 2 0,66 16-1,-72-9-438,1-2-1,0-1 1,1-3-1,0-1 1,55-1-1,-69-5-61,-2 1 71,0-1-1,0-1 1,0-1 0,0-2-1,29-8 1,-52 12-362,0 0 0,0 0 0,-1 0 0,1-1 0,0 1 0,-1-1 0,1 1 0,-1-1 0,1 0 0,-1 0 0,3-3 0,-5 4-67</inkml:trace>
</inkml:ink>
</file>

<file path=ppt/ink/ink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0:55.991"/>
    </inkml:context>
    <inkml:brush xml:id="br0">
      <inkml:brushProperty name="width" value="0.05" units="cm"/>
      <inkml:brushProperty name="height" value="0.05" units="cm"/>
      <inkml:brushProperty name="color" value="#AB008B"/>
    </inkml:brush>
  </inkml:definitions>
  <inkml:trace contextRef="#ctx0" brushRef="#br0">1 13 5769,'0'-1'166,"0"0"0,0 1-1,0-1 1,0 1 0,0-1-1,0 1 1,1-1 0,-1 1-1,0-1 1,0 1 0,1-1-1,-1 1 1,0 0 0,0-1-1,1 1 1,-1-1 0,0 1-1,1 0 1,-1-1 0,1 1 0,-1 0-1,1-1 1,-1 1 0,0 0-1,1-1 1,-1 1 0,1 0-1,-1 0 1,1 0 0,-1 0-1,1 0 1,-1-1 0,1 1-1,0 0 1,-1 0 0,1 0-1,-1 0 1,1 0 0,-1 1-1,1-1 1,0 0 0,31 7 2104,-30-6-2370,9 2 264,5 3 238,1-2 0,-1 0 0,1-1 0,-1 0 0,18 0 0,37-4 686,-15-1-193,89 10 0,-61 4-64,0-4-1,157-4 1,54-35 1308,-194 18-1255,-99 13-859,1-1-1,0 1 0,-1-1 0,1 1-1,0-1 1,-1 1 0,1 0 0,0 0 0,-1 0 0,1 0 0,0 1 0,-1-1 0,1 1 0,0 0-1,-1-1 1,1 1 0,-1 0 0,1 0 0,-1 1 0,0-1 0,1 1 0,3 2 0</inkml:trace>
</inkml:ink>
</file>

<file path=ppt/ink/ink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03.017"/>
    </inkml:context>
    <inkml:brush xml:id="br0">
      <inkml:brushProperty name="width" value="0.05" units="cm"/>
      <inkml:brushProperty name="height" value="0.05" units="cm"/>
      <inkml:brushProperty name="color" value="#AB008B"/>
    </inkml:brush>
  </inkml:definitions>
  <inkml:trace contextRef="#ctx0" brushRef="#br0">64 28 8050,'-51'26'2782,"43"-24"-2846,8-3 206,-1 1 1,1 0-1,0 0 1,0 0-1,-1 0 0,1-1 1,0 1-1,0 0 1,-1 0-1,1-1 0,0 1 1,0 0-1,0 0 1,0-1-1,-1 1 0,1 0 1,0 0-1,0-1 1,0 1-1,0 0 0,0-1 1,0 1-1,0 0 1,0-1-1,0 1 0,0 0 1,0-1-1,0 1 0,0 0 1,0-1-1,0 1 1,0 0-1,0 0 0,0-1 1,0 1-1,0 0 1,1-1-1,-1 1 0,0 0 1,0 0-1,0-1 1,1 1-1,-1 0 0,0 0 1,0-1-1,0 1 1,1 0-1,-1 0 0,0 0 1,0 0-1,1-1 0,-1 1 1,0 0-1,1 0 1,-1 0-1,0 0 0,1 0 1,-1 0-1,0 0 1,1 0-1,-1 0 0,0 0 1,0 0-1,1 0 1,-1 0-1,1 0 0,20-1 548,0-1 0,35-8 0,26-2 170,-36 11-244,59 6-1,-71-1-213,0-3 0,0 0 0,0-2 0,34-6 0,-12-1 149,1 2 0,1 2-1,-1 3 1,85 10 0,-99-10-104,-34 0-361,-1 0 1,1 1-1,-1 0 0,0 1 1,1-1-1,-1 2 0,0-1 1,16 6-1,-21-10 157,-2 3-242,-1-1-1,0 1 0,0-1 0,1 1 0,-1 0 0,0-1 0,1 1 1,-1-1-1,1 1 0,-1 0 0,0-1 0,1 1 0,-1 0 0,1 0 1,-1-1-1,1 1 0,-1 0 0,1 0 0,-1 0 0,1-1 0,-1 1 0,1 0 1,-1 0-1,2 0 0,45 6-980</inkml:trace>
</inkml:ink>
</file>

<file path=ppt/ink/ink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07.474"/>
    </inkml:context>
    <inkml:brush xml:id="br0">
      <inkml:brushProperty name="width" value="0.05" units="cm"/>
      <inkml:brushProperty name="height" value="0.05" units="cm"/>
      <inkml:brushProperty name="color" value="#AB008B"/>
    </inkml:brush>
  </inkml:definitions>
  <inkml:trace contextRef="#ctx0" brushRef="#br0">229 778 6529,'0'1'424,"0"0"-1,0-1 0,0 1 1,0 0-1,0-1 0,0 1 0,1 0 1,-1-1-1,0 1 0,0 0 1,1-1-1,-1 1 0,0-1 1,1 1-1,-1 0 0,1-1 0,-1 1 1,1-1-1,0 1 0,15 8 3608,0-1-4412,5 5 700,0-1 0,0-1 0,1-1-1,1-1 1,0-1 0,27 6-1,-30-11 4,0-2 0,0-1-1,0 0 1,28-4 0,78-20 788,-91 16-867,-6 2 37,-1-2-1,0-1 0,49-22 1,-63 24-213,0-1 0,0-1 1,-1 0-1,0 0 0,-1-1 1,0-1-1,0 0 0,15-20 0,-22 25-53,-1-2 0,-1 1 0,1 0 0,-1-1 0,0 0 0,-1 1-1,0-1 1,0 0 0,-1 0 0,0 0 0,0-1 0,-1 1 0,0 0 0,0 0-1,-1 0 1,-2-10 0,0 0 28,-1 1 1,-1-1-1,-1 1 1,0 1-1,-1-1 0,-13-20 1,2 9-31,-33-39 1,31 43-10,-33-52-1,39 49-12,2 1-1,-12-39 0,21 59 11,0 1-1,0-1 0,0 1 1,-1 0-1,1 0 0,-1 0 1,0 1-1,-1 0 1,1-1-1,-1 1 0,0 1 1,0-1-1,0 1 0,0 0 1,-1 0-1,1 0 1,-1 1-1,-11-4 0,2 2-2,-1 0-1,1 0 0,-1 2 0,0 0 0,-32 0 1,40 3 8,-186 13-31,172-11 30,0 1-1,0 1 1,0 2-1,1 0 1,0 1-1,-31 16 1,27-10-23,13-8 33,0 1 0,0 0 1,0 0-1,1 1 0,0 1 0,0-1 0,1 2 0,1 0 1,-1 0-1,-13 20 0,16-18-6,0-1 0,1 1 0,1 0 0,0 1 0,0 0 0,1-1 0,1 1 1,0 1-1,1-1 0,0 0 0,1 1 0,0-1 0,1 0 0,1 1 0,0-1 0,6 26 0,5 12 53,3 0 0,32 79 0,-44-123-10,0-1 0,1 1-1,-1-1 1,1 0 0,1 0 0,-1-1 0,1 1 0,0-1-1,0 0 1,0 0 0,1 0 0,-1-1 0,1 0 0,8 4-1,-5-4 39,1 0-1,0 0 1,0-1-1,1 0 0,-1-1 1,1 0-1,-1-1 0,20 1 1,-5-3 74,0-1 1,0-1-1,0-2 1,-1 0-1,1-1 1,-1-2-1,30-13 1,-28 9-932,49-31 0,-74 41 77</inkml:trace>
</inkml:ink>
</file>

<file path=ppt/ink/ink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09.434"/>
    </inkml:context>
    <inkml:brush xml:id="br0">
      <inkml:brushProperty name="width" value="0.05" units="cm"/>
      <inkml:brushProperty name="height" value="0.05" units="cm"/>
      <inkml:brushProperty name="color" value="#AB008B"/>
    </inkml:brush>
  </inkml:definitions>
  <inkml:trace contextRef="#ctx0" brushRef="#br0">16 11 8002,'-15'-11'15048,"29"45"-13766,-1-10-1120,-2-5 5,-1 0 0,0 1 0,11 39 1,-15-37-254,-2 1 0,0-1 1,1 39-1,-10-69-5854,1-17 5656,-2-32-100</inkml:trace>
</inkml:ink>
</file>

<file path=ppt/ink/ink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09.788"/>
    </inkml:context>
    <inkml:brush xml:id="br0">
      <inkml:brushProperty name="width" value="0.05" units="cm"/>
      <inkml:brushProperty name="height" value="0.05" units="cm"/>
      <inkml:brushProperty name="color" value="#AB008B"/>
    </inkml:brush>
  </inkml:definitions>
  <inkml:trace contextRef="#ctx0" brushRef="#br0">1 263 6993,'4'-12'9973,"13"-3"-7760,11-6-1577,29-37 670,104-96 1801,-148 151-3238</inkml:trace>
</inkml:ink>
</file>

<file path=ppt/ink/ink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10.176"/>
    </inkml:context>
    <inkml:brush xml:id="br0">
      <inkml:brushProperty name="width" value="0.05" units="cm"/>
      <inkml:brushProperty name="height" value="0.05" units="cm"/>
      <inkml:brushProperty name="color" value="#AB008B"/>
    </inkml:brush>
  </inkml:definitions>
  <inkml:trace contextRef="#ctx0" brushRef="#br0">8 124 6841,'-8'-1'12478,"16"-1"-9597,3-2-3591,137-71 2825,-123 59-2039,11-5-644,-16 17-4129</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58.229"/>
    </inkml:context>
    <inkml:brush xml:id="br0">
      <inkml:brushProperty name="width" value="0.05" units="cm"/>
      <inkml:brushProperty name="height" value="0.05" units="cm"/>
      <inkml:brushProperty name="color" value="#FF0066"/>
    </inkml:brush>
  </inkml:definitions>
  <inkml:trace contextRef="#ctx0" brushRef="#br0">74 479 8898,'-1'4'955,"1"-1"-1,-1 1 1,0 0 0,0 0 0,0-1-1,0 1 1,-1-1 0,-1 5 0,-32 46 390,28-45-637,5-5-645,-1 0 0,1 0 0,0 0-1,0 0 1,0 1 0,0-1 0,1 0 0,0 1 0,0-1-1,0 1 1,0-1 0,1 1 0,0 0 0,0-1-1,0 1 1,0-1 0,1 1 0,1 7 0,28-100-1904,-23 56 1630,-7 28 187,1 1 1,-1-1-1,1 0 0,0 1 1,0-1-1,1 0 1,-1 1-1,4-6 0,7 37 212,-11-25-168,0 0 0,0 0 0,1 0 0,-1 0 0,1 0 0,0-1-1,-1 1 1,1-1 0,1 1 0,-1-1 0,0 0 0,1 0 0,-1 0 0,1 0 0,-1 0-1,1 0 1,0-1 0,0 1 0,0-1 0,0 0 0,0 0 0,0 0 0,0 0-1,0-1 1,0 1 0,1-1 0,-1 0 0,0 0 0,6 0 0,-3-1 10,0-1-1,-1 1 1,0-1 0,1 0 0,-1-1 0,0 1-1,0-1 1,0 0 0,-1 0 0,1 0-1,-1-1 1,1 0 0,-1 0 0,0 0 0,-1 0-1,5-7 1,1-3-27,-1-1 0,-1 0 0,-1 0 0,0-1 0,-1 1-1,0-1 1,-1-1 0,-1 1 0,-1 0 0,0-1 0,-2 0 0,0-21 0,-4-19 12,-2 0 0,-16-66 0,20 110 7,2 8 15,-1 1 1,1-1 0,-1 1 0,0 0-1,0-1 1,-1 1 0,1 0 0,-1 0-1,0 0 1,0 0 0,-5-7 0,7 11-23,0 0 1,-1 1 0,1-1 0,0 0 0,0 0 0,-1 0-1,1 0 1,0 0 0,0 0 0,0 0 0,-1 0-1,1 1 1,0-1 0,0 0 0,0 0 0,-1 0-1,1 0 1,0 1 0,0-1 0,0 0 0,0 0 0,0 0-1,-1 1 1,1-1 0,0 0 0,0 0 0,0 1-1,0-1 1,0 0 0,0 0 0,0 1 0,0-1-1,0 0 1,0 0 0,0 1 0,0-1 0,0 0 0,0 0-1,0 1 1,-1 12 335,1-1-57,1 0 1,0 0 0,1 0 0,0 0 0,1 0 0,0 0 0,10 22 0,47 80 949,-22-45-917,-25-43-326,5 8-669,16 47 0,-34-81 568,1 1 0,-1-1 1,0 1-1,0-1 1,1 1-1,-1-1 0,0 1 1,0-1-1,0 1 0,0-1 1,0 1-1,0-1 0,0 1 1,0-1-1,0 1 0,0-1 1,0 1-1,0-1 1,0 1-1,0-1 0,0 1 1,-1-1-1,1 1 0,0-1 1,0 1-1,-1-1 0,1 1 1,0-1-1,-1 1 0,-10-4-2871,-1-11 1612</inkml:trace>
</inkml:ink>
</file>

<file path=ppt/ink/ink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10.624"/>
    </inkml:context>
    <inkml:brush xml:id="br0">
      <inkml:brushProperty name="width" value="0.05" units="cm"/>
      <inkml:brushProperty name="height" value="0.05" units="cm"/>
      <inkml:brushProperty name="color" value="#AB008B"/>
    </inkml:brush>
  </inkml:definitions>
  <inkml:trace contextRef="#ctx0" brushRef="#br0">3 187 9946,'-2'9'10244,"23"-14"-6546,-5 0-3952,7-1 651,-1-2 0,32-15 0,-43 17-544,0 0-1,0 0 1,0-1 0,-1-1-1,0 0 1,0 0 0,11-13-1,29-36-5146,-31 35 4202</inkml:trace>
</inkml:ink>
</file>

<file path=ppt/ink/ink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10.991"/>
    </inkml:context>
    <inkml:brush xml:id="br0">
      <inkml:brushProperty name="width" value="0.05" units="cm"/>
      <inkml:brushProperty name="height" value="0.05" units="cm"/>
      <inkml:brushProperty name="color" value="#AB008B"/>
    </inkml:brush>
  </inkml:definitions>
  <inkml:trace contextRef="#ctx0" brushRef="#br0">10 1 11795,'-1'2'744,"0"0"0,-1 0 0,1 1 0,0-1 0,1 0 0,-1 1 0,0-1 0,1 1 0,-1-1 0,1 1 0,0 2 1,5 31 3170,1-18-3477,1-1 1,11 20-1,-7-16 511,15 47-366,-21-51-689,0-1 0,2 0 1,0 0-1,0-1 0,20 29 0,-29-73-10317,1 21 10467,-12-51-1137</inkml:trace>
</inkml:ink>
</file>

<file path=ppt/ink/ink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11.428"/>
    </inkml:context>
    <inkml:brush xml:id="br0">
      <inkml:brushProperty name="width" value="0.05" units="cm"/>
      <inkml:brushProperty name="height" value="0.05" units="cm"/>
      <inkml:brushProperty name="color" value="#AB008B"/>
    </inkml:brush>
  </inkml:definitions>
  <inkml:trace contextRef="#ctx0" brushRef="#br0">66 252 9546,'-54'-39'3716,"53"39"-3589,0-1 0,0 0 0,0 0 0,0 0 0,0 0 1,1 0-1,-1 0 0,0 0 0,1 0 0,-1-1 0,0 1 1,1 0-1,0 0 0,-1-1 0,1 1 0,0 0 1,-1 0-1,1-1 0,0 1 0,0 0 0,0-1 0,0 1 1,0 0-1,1-1 0,-1 1 0,0 0 0,0 0 0,1-1 1,-1 1-1,1 0 0,-1 0 0,1 0 0,0 0 1,-1-1-1,1 1 0,1-1 0,3-6 463,2-10 209,1 0-1,1 1 1,1 0-1,18-25 1,-25 39-701,0-1 1,0 0-1,0 1 0,0-1 1,1 1-1,-1 0 0,1 0 1,0 0-1,0 1 0,0-1 1,0 1-1,1 0 0,-1 0 1,1 0-1,-1 1 0,1 0 0,-1-1 1,1 2-1,0-1 0,-1 0 1,1 1-1,0 0 0,0 0 1,7 2-1,-9-1-60,0 0 1,-1 1-1,1-1 0,-1 1 1,1 0-1,-1 0 0,0 0 1,0 0-1,0 0 0,0 0 1,0 1-1,0-1 0,0 1 1,-1-1-1,1 1 0,-1 0 1,0 0-1,1 3 0,2 4 26,0 0 0,-1 1 0,3 18 0,-5-15-73,-1 0-1,-1 0 0,0 0 0,0-1 1,-1 1-1,-1 0 0,0-1 1,-1 1-1,-1-1 0,0 0 1,-1-1-1,0 1 0,-1-1 1,0 0-1,-1-1 0,0 0 1,-1 0-1,-11 11 0,20-22 7,-1 1 0,1-1 1,-1 1-1,1-1 0,-1 0 0,1 1 0,-1-1 0,1 0 0,-1 1 1,1-1-1,-1 0 0,1 0 0,-1 1 0,0-1 0,1 0 0,-1 0 1,1 0-1,-1 0 0,0 0 0,1 0 0,-1 0 0,-1 0 0,2 0 4,0 0-1,0 0 1,0 0-1,0-1 1,0 1-1,0 0 1,0 0-1,-1 0 0,1 0 1,0 0-1,0-1 1,0 1-1,0 0 1,0 0-1,0 0 1,0 0-1,0 0 1,0-1-1,0 1 0,0 0 1,0 0-1,0 0 1,0 0-1,0 0 1,0-1-1,0 1 1,0 0-1,0 0 1,1 0-1,-1 0 0,0 0 1,0-1-1,0 1 1,0 0-1,0 0 1,0 0-1,0 0 1,0 0-1,1 0 0,-1 0 1,0-1-1,0 1 1,0 0-1,0 0 1,0 0-1,0 0 1,1 0-1,-1 0 1,0 0-1,0 0 0,0 0 1,0 0-1,1 0 1,-1 0-1,0 0 1,0 0-1,0 0 1,0 0-1,0 0 0,1 0 1,-1 0-1,0 0 1,0 0-1,0 0 1,0 0-1,0 0 1,1 0-1,-1 1 1,19-5 227,20-5 761,47-15-1,-73 20-769,0 0-1,0 1 0,0 1 0,0 0 0,1 1 1,-1 1-1,0 0 0,1 0 0,24 5 1,-29-3-199,-1 0 0,1 1 1,-1-1-1,1 2 1,-1-1-1,0 1 0,0 0 1,0 1-1,-1 0 1,0 0-1,0 1 0,0-1 1,-1 2-1,1-1 0,7 11 1,-14-17-68,0 0 0,1 1 0,-1-1 0,0 0 0,0 0 0,0 0 1,0 1-1,1-1 0,-1 0 0,0 0 0,0 1 0,0-1 0,0 0 0,0 0 0,0 1 0,0-1 1,0 0-1,1 0 0,-1 1 0,0-1 0,0 0 0,0 0 0,0 1 0,0-1 0,0 0 0,-1 0 1,1 1-1,0-1 0,0 0 0,0 0 0,0 1 0,0-1 0,0 0 0,0 0 0,-1 1 0,-7 2-642</inkml:trace>
</inkml:ink>
</file>

<file path=ppt/ink/ink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14.545"/>
    </inkml:context>
    <inkml:brush xml:id="br0">
      <inkml:brushProperty name="width" value="0.05" units="cm"/>
      <inkml:brushProperty name="height" value="0.05" units="cm"/>
      <inkml:brushProperty name="color" value="#AB008B"/>
    </inkml:brush>
  </inkml:definitions>
  <inkml:trace contextRef="#ctx0" brushRef="#br0">8 24 7898,'-2'-5'1454,"-3"-8"1992,5 13-3370,0 0-1,0 0 1,0 0 0,0-1-1,0 1 1,0 0 0,0 0-1,0 0 1,0-1-1,0 1 1,0 0 0,0 0-1,0 0 1,0-1 0,0 1-1,0 0 1,0 0-1,1 0 1,-1-1 0,0 1-1,0 0 1,0 0-1,0 0 1,0 0 0,0-1-1,1 1 1,-1 0 0,0 0-1,0 0 1,0 0-1,1 0 1,-1 0 0,0 0-1,0-1 1,0 1 0,1 0-1,-1 0 1,0 0-1,0 0 1,0 0 0,1 0-1,-1 0 1,0 0 0,0 0-1,2 0 1256,0 1-1152,1-1 0,0 1 0,-1 0 1,1-1-1,-1 1 0,1 1 0,-1-1 0,1 0 0,-1 0 1,3 3-1,23 22 459,-1 1 0,26 33 0,-23-24 214,2-1-1,47 39 1,-41-47-424,1-2 1,1-1 0,1-2-1,0-2 1,2-2-1,1-2 1,0-1-1,0-3 1,2-2 0,74 8-1,-101-16-365,0-1-1,0-1 1,0-1-1,0 0 1,0-2 0,0 0-1,-1-1 1,1-1-1,-1-1 1,0 0-1,18-10 1,-32 14-222,-1 0 1,0 0-1,1-1 1,-1 1-1,0-1 0,0 0 1,0 0-1,0 0 1,-1 0-1,1-1 0,-1 1 1,4-8-1,-1-20-618</inkml:trace>
</inkml:ink>
</file>

<file path=ppt/ink/ink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15.929"/>
    </inkml:context>
    <inkml:brush xml:id="br0">
      <inkml:brushProperty name="width" value="0.05" units="cm"/>
      <inkml:brushProperty name="height" value="0.05" units="cm"/>
      <inkml:brushProperty name="color" value="#AB008B"/>
    </inkml:brush>
  </inkml:definitions>
  <inkml:trace contextRef="#ctx0" brushRef="#br0">135 1575 3577,'-13'4'7164,"-2"-4"-4935,-19 2-1715,0 7-156,30-7-223,1 0 0,0 0 1,0 0-1,0 0 1,0 1-1,0 0 1,0-1-1,1 1 0,-1 0 1,-1 4-1,-1-2 1048,7-10 1328,5-10-2277,1 0 0,1 0 0,0 1 0,1 0-1,1 1 1,12-13 0,87-80 1481,-46 45-1018,127-139 1012,115-108 311,-149 172-1244,141-130 424,-67 56-480,-170 161-551,132-80 0,-183 123-190,-6 5-1,-1 0 0,0-1 0,0 1 0,0-1 0,0 0 0,0 0 0,0 0 0,0 0 0,-1-1 0,1 1 0,-1-1 0,0 0 0,3-3 0,-5 6-36,-1 0 1,1-1-1,0 1 0,-1-1 1,1 1-1,0 0 1,-1-1-1,1 1 1,0 0-1,-1 0 1,1-1-1,-1 1 0,1 0 1,0 0-1,-1-1 1,1 1-1,-1 0 1,1 0-1,-1 0 1,1 0-1,-1 0 1,1 0-1,-1 0 0,1 0 1,-1 0-1,1 0 1,-1 0-1,1 0 1,-1 0-1,0 0 1,-22 2-1955,20-2 1608,-8 2 70,0 0 0,0 0 1,0 1-1,0 1 0,-15 6 0,-32 19 426</inkml:trace>
</inkml:ink>
</file>

<file path=ppt/ink/ink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16.684"/>
    </inkml:context>
    <inkml:brush xml:id="br0">
      <inkml:brushProperty name="width" value="0.05" units="cm"/>
      <inkml:brushProperty name="height" value="0.05" units="cm"/>
      <inkml:brushProperty name="color" value="#AB008B"/>
    </inkml:brush>
  </inkml:definitions>
  <inkml:trace contextRef="#ctx0" brushRef="#br0">69 15 5729,'-1'0'7458,"1"0"-7366,1-1 1,-1 1-1,0 0 1,0 0-1,0 0 1,0-1-1,0 1 0,0 0 1,0 0-1,0 0 1,1-1-1,-1 1 1,0 0-1,0 0 0,0 0 1,0-1-1,0 1 1,0 0-1,0 0 1,0 0-1,0-1 0,0 1 1,0 0-1,0 0 1,-1-1-1,1 1 1,0 0-1,0 0 1,0 0-1,0-1 0,0 1 1,0 0-1,0 0 1,-1 0-1,1 0 1,0-1-1,0 1 0,0 0 1,0 0-1,-1 0 1,1 0-1,0 0 1,0 0-1,0-1 0,0 1 1,-1 0-1,1 0 1,0 0-1,0 0 1,-1 0-1,1 0 1,0 0-1,0 0 0,0 0 1,-1 0-1,1 0 1,0 0-1,0 0 1,-1 0-1,1 0 0,0 0 1,0 0-1,-1 1 1,-4 16 827,-5 22-518,-3 0 1,-17 39-1,30-78-368,-1 1 1,1-1-1,0 1 1,-1-1-1,1 1 1,0-1-1,0 0 1,0 1-1,-1-1 1,1 1-1,0-1 1,0 1-1,0-1 1,0 1-1,0-1 1,0 1-1,0-1 1,0 1-1,0-1 1,0 1-1,0-1 1,0 1-1,0-1 1,0 1-1,1-1 1,-1 1 0,0-1-1,0 1 1,0-1-1,1 1 1,-1-1-1,0 1 1,1-1-1,-1 0 1,0 1-1,1-1 1,0 1-1,25 0 1417,-12-1-1722,5-1 420,1-1 1,-1 0-1,27-7 0,-37 7-87,0-1 0,0 0 1,-1 0-1,1-1 0,-1 0 0,0-1 0,0 1 0,0-2 0,-1 1 0,11-10 0,-17 14-37,0-1 0,1 1 0,-1-1-1,0 1 1,0-1 0,0 1 0,0-1-1,0 0 1,0 0 0,-1 1 0,1-1-1,0 0 1,-1 0 0,1 0 0,-1 0 0,0 0-1,0 1 1,0-1 0,0 0 0,0 0-1,0 0 1,0 0 0,-1 0 0,1 0-1,-1 0 1,1 1 0,-1-1 0,0 0-1,0 0 1,0 1 0,1-1 0,-2 0-1,1 1 1,0-1 0,0 1 0,0-1-1,-1 1 1,1 0 0,-1-1 0,1 1 0,-3-1-1,-6-5 58,1 1 0,-1 0 0,0 0 1,0 1-1,-17-6 0,12 5-75,10 4-39,-1 0 1,0 0-1,1 0 1,-1 1-1,0-1 1,-11 0-1,16 2-48,1 1 0,-1-1-1,1 0 1,0 0-1,-1 0 1,1 0 0,-1 1-1,1-1 1,0 0-1,-1 0 1,1 1 0,0-1-1,-1 0 1,1 1-1,0-1 1,-1 0 0,1 1-1,0-1 1,0 0-1,-1 1 1,1-1 0,0 1-1,0-1 1,0 0-1,0 1 1,0-1 0,-1 1-1,1-1 1,0 1 0,0-1-1,0 1 1,0-1-1,0 0 1,0 1 0,0-1-1,1 1 1,-1-1-1,0 1 1,0-1 0,0 0-1,0 1 1,0-1-1,1 1 1,-1-1 0,0 0-1,0 1 1,1-1-1,-1 0 1,0 1 0,1-1-1,-1 0 1,0 1 0,1-1-1,-1 0 1,0 0-1,1 1 1,11 9-1262</inkml:trace>
</inkml:ink>
</file>

<file path=ppt/ink/ink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17.748"/>
    </inkml:context>
    <inkml:brush xml:id="br0">
      <inkml:brushProperty name="width" value="0.05" units="cm"/>
      <inkml:brushProperty name="height" value="0.05" units="cm"/>
      <inkml:brushProperty name="color" value="#AB008B"/>
    </inkml:brush>
  </inkml:definitions>
  <inkml:trace contextRef="#ctx0" brushRef="#br0">8 539 7858,'-8'9'4405,"14"-11"-1493,19-21-451,-1-11-1305,-2-2 0,-2-1 1,-1 0-1,17-49 0,-20 28-798,-15 55-353,-1 0 0,0 0 0,1 0 0,-1 0 0,0 0 0,0 0 0,-1 0 0,1 0 0,-1 0 0,1 0 0,-1 0 0,0 0 0,0 0 0,-1 0 0,1 0 0,-3-3 0,4 5-6,0 1 1,0 0-1,0 0 1,0-1-1,-1 1 1,1 0-1,0-1 1,0 1-1,-1 0 1,1 0-1,0-1 1,0 1-1,-1 0 1,1 0 0,0 0-1,-1-1 1,1 1-1,0 0 1,-1 0-1,1 0 1,0 0-1,-1 0 1,1 0-1,0 0 1,-1 0-1,1 0 1,-1 0-1,1 0 1,0 0-1,-1 0 1,1 0-1,0 0 1,-1 0-1,1 0 1,0 0-1,-1 0 1,1 1-1,0-1 1,-1 0-1,1 0 1,0 0 0,-1 1-1,1-1 1,0 0-1,0 0 1,-1 1-1,-7 21-48,7-8 39,0 0 0,1 0 1,1 0-1,1 0 0,0-1 1,0 1-1,8 23 0,40 92 28,55 66 88,-24-51-42,-74-122-20,-7-13-7,-6-12-3,4 1-28,0 1 0,1-1 0,-1-1 1,1 1-1,0 0 0,0 0 0,0 0 0,0-1 0,-1-2 0,-7-15-4,-27-56-51,3 0 0,3-2 0,4-1 0,4-2 0,-13-82 0,33 146 35,0-1-1,1 1 0,1 0 1,1 0-1,1 0 0,5-27 1,-5 38 18,-1 1 1,1-1 0,1 1-1,-1-1 1,1 1 0,0 0-1,0 0 1,0 0 0,8-8 0,-8 10 5,-1 1 0,1-1 1,0 1-1,1 0 1,-1 0-1,0 0 1,1 0-1,-1 1 0,1 0 1,-1-1-1,1 1 1,0 0-1,-1 1 1,1-1-1,0 1 0,6 0 1,-6 0 9,0 0 0,0 1 0,0 0 1,0 0-1,0 0 0,-1 1 0,1-1 0,0 1 1,-1 0-1,1 0 0,-1 0 0,1 0 1,-1 1-1,0-1 0,0 1 0,0 0 0,0 0 1,-1 0-1,1 0 0,-1 0 0,0 1 0,0-1 1,3 7-1,3 7 93,-1 1 1,-1 0-1,7 30 1,-11-39-98,-1 0 1,0 0 0,0 0-1,-1 0 1,0 0 0,-1 0-1,0 0 1,0 0 0,-1-1 0,-3 12-1,4-16-12,-1 1-1,1-1 1,-1 0 0,0 0-1,0 1 1,-1-1-1,1-1 1,-1 1 0,0 0-1,0-1 1,0 1-1,0-1 1,0 0 0,-1 0-1,0 0 1,1-1-1,-1 1 1,0-1 0,0 0-1,-1 0 1,-5 2-1,7-4-72,0 0-1,1 0 0,-1 0 0,0 0 0,0 0 1,0-1-1,0 1 0,1-1 0,-1 0 1,0 0-1,0 0 0,1 0 0,-1-1 1,1 1-1,-1-1 0,1 1 0,0-1 0,-1 0 1,1 0-1,0 0 0,0 0 0,0 0 1,1 0-1,-1-1 0,0 1 0,-1-4 0,2 4-208,0 1 0,0-1-1,-1 0 1,2 0-1,-1 1 1,0-1 0,0 0-1,1 0 1,-1 0-1,1 0 1,-1 0-1,1 0 1,0 0 0,0 0-1,0 0 1,0 0-1,0 0 1,0 0 0,1-1-1,-1 1 1,0 1-1,1-1 1,0 0-1,0 0 1,-1 0 0,1 0-1,0 0 1,0 1-1,1-1 1,-1 0 0,0 1-1,1-1 1,-1 1-1,1-1 1,-1 1-1,3-2 1,9-4-647</inkml:trace>
</inkml:ink>
</file>

<file path=ppt/ink/ink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18.515"/>
    </inkml:context>
    <inkml:brush xml:id="br0">
      <inkml:brushProperty name="width" value="0.05" units="cm"/>
      <inkml:brushProperty name="height" value="0.05" units="cm"/>
      <inkml:brushProperty name="color" value="#AB008B"/>
    </inkml:brush>
  </inkml:definitions>
  <inkml:trace contextRef="#ctx0" brushRef="#br0">1 427 6681,'86'-4'2974,"-81"4"-2381,0-1 0,0 0 0,0 0 0,0 0 0,0 0 0,0-1 0,0 1 0,-1-1 0,1 0 0,4-4 0,-1 1-143,-1-1-1,0-1 0,0 1 0,0-1 1,-1 0-1,7-10 0,1-1 423,-1 3-237,-1-1-1,0 0 1,11-23-1,-20 33-555,0 0 0,0 1 1,-1-1-1,1 0 0,-2-1 0,1 1 0,-1 0 0,0-1 0,0 1 0,0 0 0,-1-1 0,0 1 1,-1-1-1,0-6 0,1 12-78,0 1 0,0-1 1,0 0-1,-1 0 1,1 1-1,0-1 0,0 0 1,0 1-1,-1-1 0,1 0 1,0 1-1,-1-1 0,1 0 1,0 1-1,-1-1 0,1 1 1,-1-1-1,1 0 1,-1 1-1,1-1 0,-1 1 1,0 0-1,1-1 0,-1 1 1,1-1-1,-1 1 0,0 0 1,1-1-1,-1 1 1,0 0-1,0 0 0,1 0 1,-1 0-1,0 0 0,0 0 1,1-1-1,-1 2 0,0-1 1,1 0-1,-1 0 0,0 0 1,0 0-1,1 0 1,-1 1-1,0-1 0,1 0 1,-1 0-1,0 1 0,1-1 1,-1 1-1,0-1 0,1 0 1,-1 1-1,1-1 0,-1 1 1,1 0-1,-1-1 1,0 2-1,-3 2-7,-1 0 0,1 1 0,0 0 0,0 0 0,-4 7 0,4-3 4,0 0 1,0 0 0,1 1-1,0-1 1,1 1 0,0 0-1,0 0 1,1 0 0,0 0-1,1 0 1,1 14-1,-1-20 5,0 0 0,1-1 0,0 1-1,-1 0 1,1-1 0,0 1-1,1-1 1,-1 1 0,1-1-1,-1 0 1,1 1 0,0-1-1,0 0 1,0 0 0,1 0-1,-1 0 1,1-1 0,0 1-1,-1-1 1,1 0 0,0 1-1,0-1 1,1-1 0,-1 1-1,0 0 1,1-1 0,-1 1-1,1-1 1,-1 0 0,1-1-1,0 1 1,-1 0 0,5-1-1,3 0 11,-1-1 0,0 0 0,0 0 0,1-2 0,-1 1 0,0-1 0,-1 0 0,1-1 0,-1 0 0,1-1 0,-1 0 0,0 0 0,12-11 0,-11 8-9,0 0 0,-1 0 0,0-1 0,0-1 0,-1 1 0,0-1 0,-1-1 0,0 1 0,-1-1 0,8-18 0,-12 25-1,0-1 1,0 1 0,-1-1-1,0 1 1,0-1-1,0 0 1,0 1-1,-1-1 1,0 0-1,0 1 1,-1-10 0,-1 13 12,1 8-8,0 10-7,3-7 15,0 0 0,0 0 0,1-1-1,0 1 1,1-1 0,0 0 0,1 0 0,0 0 0,0-1 0,12 15 0,6 4 196,47 41 0,-44-44-154,29 33 0,-89-111 168,-4 5-227,14 20-2,1-2 1,1 0 0,2-1-1,-25-53 1,43 80 1,0 0 0,1 0 0,0 0 0,0 0 0,0 0-1,0 0 1,1 0 0,0-1 0,0 1 0,1 0 0,-1 0 0,1 0 0,0 0 0,0 0 0,1 0-1,0 0 1,0 0 0,0 0 0,3-5 0,-2 6 15,-1 1 0,1 0 0,0 0 0,0 0 1,0 0-1,0 0 0,1 1 0,-1-1 0,1 1 0,-1 0 0,1 0 0,0 0 0,0 0 1,0 1-1,0 0 0,0 0 0,0 0 0,0 0 0,0 0 0,0 1 0,1 0 0,-1 0 1,0 0-1,5 1 0,-7-1 0,0 0 1,0 1 0,0-1 0,0 0-1,0 1 1,-1-1 0,1 1-1,0 0 1,0-1 0,-1 1-1,1 0 1,-1 0 0,1 0 0,-1 0-1,1 0 1,-1 1 0,1-1-1,-1 0 1,0 1 0,0-1-1,0 1 1,0-1 0,0 1-1,0-1 1,0 1 0,0 0 0,0-1-1,-1 1 1,1 0 0,-1 0-1,0 0 1,1 0 0,-1-1-1,0 1 1,0 0 0,0 0-1,0 0 1,0 0 0,-1 0 0,1-1-1,0 1 1,-1 0 0,0 2-1,-3 7 15,1 0-1,-2 0 1,1 0-1,-1 0 1,-10 14-1,8-15-19,0 0 0,0-1 0,-1 1-1,-12 11 1,16-18-173,0 0 0,0 1-1,0-2 1,0 1 0,-1 0 0,1-1 0,-1 0-1,1 0 1,-1 0 0,0 0 0,0-1-1,-9 2 1,13-3 82,1 0-1,-1 0 0,0 0 1,1 0-1,-1 0 1,1 0-1,-1 0 0,1-1 1,-1 1-1,1 0 1,-1 0-1,1 0 1,-1 0-1,1-1 0,-1 1 1,1 0-1,-1-1 1,1 1-1,0 0 0,-1-1 1,1 1-1,-1 0 1,1-1-1,0 1 1,-1-1-1,1 1 0,0-1 1,0 1-1,-1 0 1,1-1-1,0 1 0,0-1 1,0 0-1,-1 1 1,1-1-1,0 1 0,0-1 1,0 1-1,0-1 1,0 1-1,0-1 1,0 1-1,0-1 0,1 0 1,7-31-2889,-6 25 2359,9-28-539</inkml:trace>
</inkml:ink>
</file>

<file path=ppt/ink/ink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18.899"/>
    </inkml:context>
    <inkml:brush xml:id="br0">
      <inkml:brushProperty name="width" value="0.05" units="cm"/>
      <inkml:brushProperty name="height" value="0.05" units="cm"/>
      <inkml:brushProperty name="color" value="#AB008B"/>
    </inkml:brush>
  </inkml:definitions>
  <inkml:trace contextRef="#ctx0" brushRef="#br0">1 6 8250,'0'-6'11321,"7"20"-9976,10 22-1317,43 56 1435,81 94 0,-120-158-2590</inkml:trace>
</inkml:ink>
</file>

<file path=ppt/ink/ink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19.289"/>
    </inkml:context>
    <inkml:brush xml:id="br0">
      <inkml:brushProperty name="width" value="0.05" units="cm"/>
      <inkml:brushProperty name="height" value="0.05" units="cm"/>
      <inkml:brushProperty name="color" value="#AB008B"/>
    </inkml:brush>
  </inkml:definitions>
  <inkml:trace contextRef="#ctx0" brushRef="#br0">12 282 7242,'-12'-85'3032,"12"84"-2910,0-1-1,1 0 1,-1 1-1,0 0 0,0-1 1,1 1-1,-1-1 1,1 1-1,-1-1 1,1 1-1,0 0 1,0-1-1,-1 1 0,1 0 1,0 0-1,0 0 1,0-1-1,0 1 1,0 0-1,1 0 0,-1 1 1,0-1-1,3-1 1,30-9 2156,-23 8-1296,-4 1-364,0 0 0,0 0 0,0 1 0,0 0-1,0 0 1,1 0 0,9 1 0,-15 0-506,1 1-1,-1 0 1,1-1-1,-1 1 1,0 0-1,1 0 1,-1 0-1,0 1 1,0-1-1,0 0 1,0 1-1,0-1 1,0 1-1,0 0 1,-1 0-1,1 0 1,0 0-1,-1 0 1,0 0-1,1 0 1,-1 0-1,0 0 1,0 1-1,1 2 1,20 64-1747,-21-68 1327,-1-1 213,0 1 0,0-1 0,0 0 0,0 0 0,0 0 0,0 1 0,1-1 0,-1 0 0,0 0 0,0 0 0,0 1 0,0-1 0,0 0 0,0 0 0,1 0 0,-1 0 0,0 0 0,0 1 0,0-1 0,0 0 0,1 0 0,-1 0 0,0 0 0,0 0 0,0 0 0,1 0 0,-1 0 1,0 0-1,0 1 0,0-1 0,1 0 0,-1 0 0,0 0 0,0 0 0,1 0 0,-1 0 0,0-1 0,0 1 0,0 0 0,1 0 0,-1 0 0,10 0-1341</inkml:trace>
  <inkml:trace contextRef="#ctx0" brushRef="#br0" timeOffset="1">146 126 10314,'-63'-76'4081,"69"71"-2937,-4-3-320,4-5-840,8 9-504,-1-7-856,9 3 840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58.929"/>
    </inkml:context>
    <inkml:brush xml:id="br0">
      <inkml:brushProperty name="width" value="0.05" units="cm"/>
      <inkml:brushProperty name="height" value="0.05" units="cm"/>
      <inkml:brushProperty name="color" value="#FF0066"/>
    </inkml:brush>
  </inkml:definitions>
  <inkml:trace contextRef="#ctx0" brushRef="#br0">15 406 8106,'-4'-15'972,"0"0"1,-2-30 0,6 43-880,0 0 1,1 0 0,-1-1-1,1 1 1,0 0 0,-1 0 0,1 0-1,0 1 1,0-1 0,0 0-1,1 0 1,-1 0 0,0 1-1,1-1 1,-1 0 0,1 1 0,-1 0-1,1-1 1,0 1 0,0 0-1,-1 0 1,4-2 0,7-5 429,2-3-9,-2-1 0,1-1 0,-2 0 0,14-19 1,-20 26-464,-1-1 1,0 0 0,-1 0-1,1-1 1,-1 1 0,-1-1-1,1 1 1,-1-1 0,-1 0 0,0 0-1,1-14 1,-2 7 18,1 6 44,-1-1 0,0 1 1,-1 0-1,0 0 0,0 0 1,-1 0-1,-3-10 0,2 45 1333,4-8-1056,2 0 0,0 1 0,1-1 0,1 0 0,1-1-1,8 18 1,-2-9 58,1 0-1,1-1 1,20 27-1,-30-46-418,-1-1-1,1 0 0,1-1 0,-1 1 0,1-1 0,-1 0 0,9 6 1,-11-9-31,-1 0 0,1-1 1,-1 1-1,1-1 1,-1 1-1,1-1 0,0 0 1,-1 0-1,1 0 1,-1 0-1,1 0 0,0 0 1,-1 0-1,1 0 1,-1 0-1,1-1 0,-1 1 1,1-1-1,-1 1 0,1-1 1,-1 0-1,1 1 1,-1-1-1,0 0 0,1 0 1,-1 0-1,0 0 1,0 0-1,0 0 0,1-1 1,-1 1-1,-1 0 1,1 0-1,1-3 0,44-68-259,-14 19-16,-31 53 276,1-1 0,-1 1 0,0 0-1,1 0 1,-1 1 0,0-1 0,1 0-1,-1 0 1,0 1 0,0-1 0,1 1-1,-1-1 1,0 1 0,0-1 0,1 1-1,-1 0 1,0 0 0,0-1 0,0 1-1,0 0 1,1 2 0,2 0 20,61 38 128,-62-39-135,-1-1 1,1 1-1,-1-1 0,1 0 1,-1 0-1,1 0 1,0 0-1,0-1 0,0 1 1,-1-1-1,1 1 0,0-1 1,0 0-1,0 0 0,0 0 1,0-1-1,-1 1 1,1-1-1,0 0 0,0 1 1,-1-1-1,1 0 0,0-1 1,-1 1-1,1 0 0,-1-1 1,1 1-1,-1-1 0,4-4 1,2-2-1,0-1 1,-1 0-1,0 0 1,-1 0-1,9-16 1,-14 23-15,9-12 4,-5 20 3,-5-5-5,1 1 0,0-1 0,-1 1 0,1-1 0,0 1 0,0-1 0,0 1-1,0-1 1,1 0 0,-1 0 0,0 1 0,0-1 0,1 0 0,-1 0 0,1 0 0,1 1-1,3-1 3,-1 0-1,0 1 0,1-2 0,-1 1 0,1-1 0,-1 0 0,1 0 0,-1 0 1,1-1-1,-1 0 0,10-3 0,-13 4-1,-1 0 0,1-1 0,-1 1 0,1 0 0,-1-1 0,0 0 0,1 1 0,-1-1 0,0 0 0,1 0 0,-1 0 0,0 0 0,0 0 0,0 0 0,0 0 0,0 0 0,1-2 0,-1 2 2,-1 0 0,0 0 0,1 0 0,-1 0 0,0 0 0,0 0-1,0 0 1,0 0 0,0 0 0,0 0 0,0 0 0,0 0 0,0 0 0,-1 0 0,1 0 0,0 0 0,-1 0 0,0-2 0,-1 0 5,0-1 0,-1 0 0,1 1 0,-1-1-1,0 1 1,0 0 0,0 0 0,-7-4 0,3 2-41,-1 0-1,0 1 1,0 0-1,0 1 1,0 0 0,-14-3-1,17 5-236,1 0-1,0 1 1,-1-1 0,1 1-1,0 0 1,-8 1 0,10 0-154,-1-1 1,1 1-1,-1 0 1,1 0 0,0 0-1,-1 0 1,1 0-1,0 0 1,0 0-1,0 1 1,0-1 0,-2 3-1,1 1-1544,7 1 801</inkml:trace>
</inkml:ink>
</file>

<file path=ppt/ink/ink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19.693"/>
    </inkml:context>
    <inkml:brush xml:id="br0">
      <inkml:brushProperty name="width" value="0.05" units="cm"/>
      <inkml:brushProperty name="height" value="0.05" units="cm"/>
      <inkml:brushProperty name="color" value="#AB008B"/>
    </inkml:brush>
  </inkml:definitions>
  <inkml:trace contextRef="#ctx0" brushRef="#br0">0 146 8962,'62'-30'3394,"-62"30"-3338,0 0 0,1 0 0,-1 0 0,0 1 0,0-1 1,0 0-1,0 0 0,1 1 0,-1-1 0,0 0 0,0 0 0,0 1 0,0-1 0,0 0 0,0 0 0,0 1 1,0-1-1,0 0 0,0 0 0,0 1 0,0-1 0,0 0 0,0 0 0,0 1 0,0-1 0,0 0 1,0 0-1,0 1 0,0-1 0,0 0 0,0 0 0,0 1 0,-1-1 0,1 0 0,0 0 0,0 1 0,0-1 1,0 0-1,-1 0 0,1 0 0,0 1 0,0-1 0,-11 25 1369,1-1-490,6-10-608,0 1 0,1 0 0,1-1 0,1 1 0,0 0 0,1 1 0,0-1 1,2 0-1,3 21 0,-3-30-249,-1 0 1,1 0-1,0 0 1,1 0-1,0 0 1,0 0-1,0-1 1,0 0-1,1 1 1,8 7-1,-9-10-44,1 0-1,-1 0 1,1 0-1,0-1 1,0 1-1,0-1 0,1 0 1,-1 0-1,0-1 1,1 1-1,-1-1 1,1 0-1,-1 0 1,1-1-1,0 1 1,6-1-1,-3-1-21,0 0 0,0 0 0,0-1 0,0 0 0,-1 0 0,1 0-1,0-1 1,-1-1 0,0 1 0,1-1 0,-2-1 0,1 1 0,0-1 0,-1 0-1,0 0 1,0-1 0,0 0 0,-1 0 0,0 0 0,8-14 0,-3 5 0,-2-1 0,0 0 0,-1 0 0,0 0 0,-1-1 1,-1 0-1,-1 0 0,5-31 0,-9 43-8,6-79 32,-6 77-25,0 0 0,0-1 0,-1 1 0,0 0 1,0-1-1,-1 1 0,1 0 0,-6-11 0,7 18-3,0-1 0,0 1 0,0-1 0,0 1 0,0 0 0,0-1 0,-1 1-1,1-1 1,0 1 0,0-1 0,-1 1 0,1 0 0,0-1 0,-1 1 0,1 0 0,0-1 0,-1 1 0,1 0 0,0-1 0,-1 1-1,1 0 1,-1 0 0,1 0 0,-1-1 0,1 1 0,-1 0 0,1 0 0,0 0 0,-1 0 0,1 0 0,-1 0 0,1 0 0,-1 0-1,1 0 1,-1 0 0,1 0 0,-1 0 0,1 0 0,-1 0 0,1 0 0,-1 0 0,1 1 0,0-1 0,-1 0 0,1 0 0,-1 1-1,1-1 1,0 0 0,-1 1 0,1-1 0,-1 0 0,1 1 0,-1 0 0,-11 22 443,6-5-228,1 0-1,0 1 1,2 0 0,0 0 0,1 0-1,1 0 1,1 1 0,0-1-1,2 0 1,0 0 0,1 0 0,1 0-1,11 29 1,-12-40-230,1 0 0,0-1 1,1 0-1,-1 0 0,1 0 0,1-1 1,-1 1-1,1-1 0,1-1 0,-1 1 0,1-1 1,12 8-1,2-2-836,0 0 0,1-2-1,28 9 1,-2-2-322</inkml:trace>
</inkml:ink>
</file>

<file path=ppt/ink/ink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20.381"/>
    </inkml:context>
    <inkml:brush xml:id="br0">
      <inkml:brushProperty name="width" value="0.05" units="cm"/>
      <inkml:brushProperty name="height" value="0.05" units="cm"/>
      <inkml:brushProperty name="color" value="#AB008B"/>
    </inkml:brush>
  </inkml:definitions>
  <inkml:trace contextRef="#ctx0" brushRef="#br0">5 1 6697,'-5'0'10239,"10"5"-6824,19 13-4352,-13-10 2143,3 2-951,-1 0 42,1 0 1,1-1-1,0 0 1,0-1-1,19 7 1,385 100 2586,-305-88-2520,659 106 2579,-753-130-2900,1-2-1,0 0 0,40-4 1,-53 2-187,-1-1 1,0 1-1,0-1 1,0 0-1,0-1 1,0 1-1,0-1 1,0-1-1,-1 1 1,0-1-1,1 0 1,-2-1-1,1 0 1,6-6-1,-9 8-149,-1 1-1,0-1 1,0 0-1,0 0 1,0 0-1,-1 0 0,3-6 1,-2-20-1118</inkml:trace>
</inkml:ink>
</file>

<file path=ppt/ink/ink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21.163"/>
    </inkml:context>
    <inkml:brush xml:id="br0">
      <inkml:brushProperty name="width" value="0.05" units="cm"/>
      <inkml:brushProperty name="height" value="0.05" units="cm"/>
      <inkml:brushProperty name="color" value="#AB008B"/>
    </inkml:brush>
  </inkml:definitions>
  <inkml:trace contextRef="#ctx0" brushRef="#br0">17 133 7658,'-14'-12'6210,"14"12"-6106,0 0-1,0 0 0,-1 0 1,1 0-1,0 0 0,0 0 1,0 0-1,0 0 1,0 0-1,-1 1 104,1-1-104,0 0 0,0 0 1,0 0-1,0 0 1,0 0-1,0 0 0,0 1 1,0-1-1,0 0 0,-1 0 1,1 0-1,0 0 1,0 1-1,0-1 0,0 0 1,0 0-1,0 0 0,0 0 1,0 1-1,0-1 1,0 0-1,0 0 0,0 0 1,1 0-1,-1 1 0,0-1 1,0 0-1,0 0 1,0 0-1,0 0 0,0 0 1,0 1-1,0-1 0,0 0 1,1 0-1,16 41 2249,-1-18-1725,35 43 0,-11-15 18,-31-37-526,-8-12-68,-4-8 10,0-1-24,-9-16-13,-20-32 0,20 36-13,1-1 0,0 0 0,-9-26 0,18 42 17,0 0-1,1 0 1,0 0-1,0 0 1,0 0-1,1 0 1,-1-1-1,1 1 1,0 0-1,0 0 1,0 0-1,1-1 1,0 1-1,0 0 1,0 0-1,0 0 1,0 0-1,1 0 1,0 0-1,3-6 1,-2 7 35,0-1 0,1 1 0,-1 1 0,0-1 0,1 0 0,0 1 0,-1 0 0,1 0 0,0 0 0,0 0 0,0 0 0,0 1 0,1 0 0,-1 0 0,0 0 0,0 0 0,1 1-1,-1 0 1,0 0 0,6 0 0,-4 0-46,1 0-1,-1 1 0,0 0 1,1 0-1,-1 0 0,0 0 0,1 1 1,-1 0-1,0 1 0,0-1 1,-1 1-1,1 0 0,0 1 1,-1-1-1,0 1 0,0 0 0,0 1 1,0-1-1,-1 1 0,0 0 1,0 0-1,0 0 0,0 0 0,-1 1 1,0 0-1,0-1 0,0 1 1,-1 0-1,0 1 0,0-1 0,-1 0 1,0 0-1,0 1 0,0-1 1,-1 1-1,0 10 0,-5 47-2920,2-39 1821</inkml:trace>
</inkml:ink>
</file>

<file path=ppt/ink/ink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21.826"/>
    </inkml:context>
    <inkml:brush xml:id="br0">
      <inkml:brushProperty name="width" value="0.05" units="cm"/>
      <inkml:brushProperty name="height" value="0.05" units="cm"/>
      <inkml:brushProperty name="color" value="#AB008B"/>
    </inkml:brush>
  </inkml:definitions>
  <inkml:trace contextRef="#ctx0" brushRef="#br0">1 30 2345,'0'-6'856,"0"-2"-1008,0 0-408,0 0 223</inkml:trace>
</inkml:ink>
</file>

<file path=ppt/ink/ink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22.615"/>
    </inkml:context>
    <inkml:brush xml:id="br0">
      <inkml:brushProperty name="width" value="0.05" units="cm"/>
      <inkml:brushProperty name="height" value="0.05" units="cm"/>
      <inkml:brushProperty name="color" value="#AB008B"/>
    </inkml:brush>
  </inkml:definitions>
  <inkml:trace contextRef="#ctx0" brushRef="#br0">31 416 4617,'-5'-17'823,"4"14"-554,0 0 1,0 0-1,0-1 0,0 1 0,1 0 0,-1-1 1,1 1-1,0-1 0,0-5 0,2-4 346,-2-11 2126,-11 7 6243,2 8-5544,7 8-2268,5 4-559,11 16-691,-3-3 129,4 4 76,-1 0 1,15 31-1,-29-51-126,6 11 60,-1-1-1,0 1 1,-1 0-1,-1 1 1,0-1-1,3 22 0,-22-63 35,-14-31-37,18 41-72,2 0 0,0-1 0,1 0 0,1-1 0,1 0 0,-7-42 0,14 63 11,-1 0 0,1 1 0,0-1-1,0 0 1,0 0 0,0 0 0,0 0 0,0 0 0,0 0-1,0 1 1,0-1 0,1 0 0,-1 0 0,0 0 0,1 0 0,-1 1-1,0-1 1,1 0 0,-1 0 0,1 1 0,-1-1 0,1 0-1,-1 1 1,1-1 0,0 0 0,-1 1 0,2-2 0,0 2-1,0 0 0,-1-1 0,1 1 0,-1 0 0,1 0 0,-1 0 0,1 0 0,-1 1 0,1-1 0,-1 0 0,1 1 0,-1-1 0,1 0 0,2 2 0,7 4-4,0 0-1,0 0 0,11 9 0,-17-11 15,5 2 57,-1 1 1,1-2-1,0 1 1,0-1 0,0-1-1,18 6 1,-24-9-52,-1-1 0,1 1 0,-1-1 0,0 0 1,1 0-1,-1 0 0,1-1 0,-1 1 0,1-1 0,-1 0 1,0 1-1,1-2 0,-1 1 0,0 0 0,0-1 0,0 1 1,0-1-1,0 0 0,0 0 0,0 0 0,-1 0 0,1-1 1,-1 1-1,0-1 0,4-4 0,-1-2-5,0 1-1,0-1 0,-1-1 1,0 1-1,0 0 1,-1-1-1,-1 0 0,1 0 1,-2 0-1,1 0 1,-1 0-1,-1 0 0,-1-17 1,1 13-1,-1 0 0,-1 0 0,-1 0 0,0 0 0,0 1 0,-10-23 0,36 73 539,1-1-1,46 53 1,-64-81-581,1-1 0,-1 0 0,1 0 0,1 0 1,-1-1-1,1 0 0,0 0 0,17 8 0,-24-14-120,0 1 1,0-1-1,0 0 1,0 0-1,0 0 0,1 0 1,-1 0-1,0-1 1,0 1-1,0 0 0,0 0 1,0-1-1,0 1 1,0-1-1,0 1 0,0-1 1,0 1-1,0-1 0,0 0 1,0 1-1,0-1 1,0 0-1,0 0 0,-1 0 1,1 0-1,0 1 1,-1-1-1,1 0 0,0 0 1,-1 0-1,1 0 1,-1-1-1,0 1 0,1 0 1,-1 0-1,0-1 0,2-4 0,0 1-1,-1 0 0,1-1 0,-2 1 0,1-1 0,0-9 0,-8-20 604</inkml:trace>
</inkml:ink>
</file>

<file path=ppt/ink/ink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22.971"/>
    </inkml:context>
    <inkml:brush xml:id="br0">
      <inkml:brushProperty name="width" value="0.05" units="cm"/>
      <inkml:brushProperty name="height" value="0.05" units="cm"/>
      <inkml:brushProperty name="color" value="#AB008B"/>
    </inkml:brush>
  </inkml:definitions>
  <inkml:trace contextRef="#ctx0" brushRef="#br0">1 0 8922,'-1'2'628,"1"0"1,0 0-1,0 0 0,0-1 1,0 1-1,1 0 1,-1 0-1,0-1 0,1 1 1,-1 0-1,2 2 0,19 30 1791,-10-17-1014,22 37 1027,73 112 146,-94-154-4003,-11-17-2309,-11-24-1969,2 8 4312</inkml:trace>
</inkml:ink>
</file>

<file path=ppt/ink/ink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23.374"/>
    </inkml:context>
    <inkml:brush xml:id="br0">
      <inkml:brushProperty name="width" value="0.05" units="cm"/>
      <inkml:brushProperty name="height" value="0.05" units="cm"/>
      <inkml:brushProperty name="color" value="#AB008B"/>
    </inkml:brush>
  </inkml:definitions>
  <inkml:trace contextRef="#ctx0" brushRef="#br0">50 316 5473,'-40'-40'3404,"40"39"-3223,-1 1 0,0-1 1,1 0-1,-1 1 1,0-1-1,1 0 1,-1 1-1,0-1 1,1 0-1,-1 0 0,1 0 1,0 1-1,-1-1 1,1 0-1,0 0 1,-1 0-1,1 0 1,0 0-1,0 0 0,0 0 1,0 0-1,0 1 1,0-1-1,0 0 1,0 0-1,0 0 1,0 0-1,0 0 0,1 0 1,-1 0-1,0 0 1,1 0-1,-1 1 1,1-1-1,-1 0 1,1-1-1,3-1 116,-1 0 1,0 0-1,1 0 0,0 1 0,0 0 1,5-3-1,8-6 837,2-8 2,-1-1-1,19-28 0,-35 44-1124,0-1 0,-1 1 0,1-1 0,-1 0 1,0 0-1,0 0 0,-1 0 0,1 0 0,-1 0 0,0 0 0,0 0 0,-1 0 0,0 0 0,0 1 0,0-1 0,0 0 0,-1 0 0,1 1 0,-1-1 0,-1 1 0,1-1 0,-5-6 0,6 10-3,1 1 1,0-1-1,0 1 1,0-1-1,-1 1 0,1-1 1,0 1-1,-1 0 1,1-1-1,0 1 0,-1-1 1,1 1-1,0 0 1,-1-1-1,1 1 1,-1 0-1,1 0 0,-1-1 1,1 1-1,-1 0 1,1 0-1,-1 0 1,1 0-1,-1-1 0,1 1 1,-1 0-1,1 0 1,-1 0-1,1 0 1,-1 0-1,1 0 0,-1 0 1,1 1-1,-1-1 1,1 0-1,-1 0 1,1 0-1,-1 0 0,1 1 1,-1-1-1,1 0 1,-1 1-1,0 0 30,1 0 0,0 0 0,-1 0 0,1 0-1,0 0 1,-1 0 0,1 0 0,0 0 0,0 0 0,0 0-1,0 0 1,0 0 0,0 0 0,0 0 0,0 0 0,0 0 0,0 0-1,1 0 1,-1 0 0,0 0 0,2 2 0,8 18 392,2 0 0,0 0 0,1-1 0,20 22 0,-27-35-392,1 0 0,1 0 0,-1 0 0,1-1 0,0 0 0,10 5 0,-15-10-214,-1 1 1,0-1-1,0 0 0,1 0 0,-1 0 0,0 0 0,1-1 0,-1 1 1,1 0-1,-1-1 0,1 0 0,-1 0 0,1 1 0,-1-1 0,1-1 0,-1 1 1,1 0-1,-1-1 0,1 1 0,-1-1 0,1 0 0,-1 0 0,1 0 1,-1 0-1,0 0 0,0 0 0,0-1 0,0 1 0,3-3 0,10-16-2301,0-3 974</inkml:trace>
</inkml:ink>
</file>

<file path=ppt/ink/ink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23.795"/>
    </inkml:context>
    <inkml:brush xml:id="br0">
      <inkml:brushProperty name="width" value="0.05" units="cm"/>
      <inkml:brushProperty name="height" value="0.05" units="cm"/>
      <inkml:brushProperty name="color" value="#AB008B"/>
    </inkml:brush>
  </inkml:definitions>
  <inkml:trace contextRef="#ctx0" brushRef="#br0">89 529 11434,'-2'0'581,"1"0"0,-1 1 0,0-1 0,0 0 0,1 1 0,-1 0 0,0-1 0,0 1 0,1 0 0,-1 0 0,1 0 0,-3 1 0,-18 20 2106,16-13-2252,-1 0 0,2 0 0,-8 15 0,11-18-373,-1 1-1,2-1 1,-1 1 0,0 0-1,1 0 1,1 0-1,-1 0 1,1 0 0,0 0-1,1 0 1,-1 0-1,2 0 1,-1 0-1,1 0 1,0-1 0,0 1-1,0-1 1,1 1-1,0-1 1,1 0-1,-1 0 1,1 0 0,0 0-1,1-1 1,-1 0-1,1 0 1,0 0-1,1 0 1,-1-1 0,1 0-1,-1 0 1,1 0-1,1-1 1,-1 0-1,0 0 1,1 0 0,-1-1-1,1 0 1,0-1-1,9 2 1,-5-2-255,-1-1 1,0-1-1,0 0 0,0 0 1,0-1-1,0 0 1,0 0-1,0-1 0,12-6 1,-1-2-1363,-1 0 1,0-1 0,18-16 0,4-2 242</inkml:trace>
  <inkml:trace contextRef="#ctx0" brushRef="#br0" timeOffset="1">818 1 11514,'0'0'267,"-1"0"-1,1 0 0,-1 0 0,1 0 0,-1 0 0,1 0 0,-1 1 0,1-1 0,0 0 0,-1 0 0,1 1 0,-1-1 0,1 0 0,0 0 0,-1 1 0,1-1 0,0 0 1,-1 1-1,1-1 0,0 1 0,-1-1 0,1 0 0,0 1 0,0-1 0,0 1 0,-1-1 0,1 1 0,0-1 0,0 1 0,0 0 0,4 18 2957,20 24-2281,-20-37-158,47 79 637,68 155 1,-111-225-2736,-18-32-4600,-9-8 5600</inkml:trace>
</inkml:ink>
</file>

<file path=ppt/ink/ink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24.226"/>
    </inkml:context>
    <inkml:brush xml:id="br0">
      <inkml:brushProperty name="width" value="0.05" units="cm"/>
      <inkml:brushProperty name="height" value="0.05" units="cm"/>
      <inkml:brushProperty name="color" value="#AB008B"/>
    </inkml:brush>
  </inkml:definitions>
  <inkml:trace contextRef="#ctx0" brushRef="#br0">0 324 10938,'0'0'160,"0"1"-1,1-1 0,-1 0 0,0 0 1,0 1-1,0-1 0,1 0 1,-1 0-1,0 1 0,0-1 0,0 0 1,1 0-1,-1 0 0,0 0 1,0 1-1,1-1 0,-1 0 0,0 0 1,1 0-1,-1 0 0,0 0 1,0 0-1,1 0 0,-1 0 0,0 0 1,1 0-1,-1 0 0,0 0 1,1 0-1,-1 0 0,0 0 0,0 0 1,1 0-1,-1 0 0,0 0 1,1 0-1,-1 0 0,0-1 0,0 1 1,1 0-1,-1 0 0,0 0 1,18-8 1415,13-13 142,-2 0-1,0-2 1,35-37 0,4-2-6,-44 42-1206,-7 4-230,0 0-1,2 2 0,0 0 1,1 1-1,0 1 0,25-11 0,-44 23-276,0-1-1,0 1 0,0-1 0,0 1 0,0 0 0,0-1 1,0 1-1,0 0 0,0 0 0,0 0 0,0 0 0,0 0 1,0 0-1,0 0 0,0 0 0,0 0 0,0 0 0,0 0 1,0 1-1,-1-1 0,1 0 0,0 1 0,0-1 0,0 1 1,0-1-1,0 1 0,1 0 0,-2 0-80,1 1-1,0-1 1,-1 1-1,1-1 1,-1 1-1,0-1 1,1 1-1,-1-1 1,0 1 0,0-1-1,0 1 1,0-1-1,0 1 1,0-1-1,-1 3 1,-1 7-1267,-1 1 1,0-1 0,-7 15-1,-14 22-4011,8-22 4076</inkml:trace>
  <inkml:trace contextRef="#ctx0" brushRef="#br0" timeOffset="1">280 564 11402,'7'27'5850,"4"-6"-2154,14-12-743,5-10-216,13-21-665,6-5-271,9-16-729,-1-1-296,-9 1-512,-6 4-120,-10 10-144,-7 7-16,-11 9-648,-9 4-560,1-1 743</inkml:trace>
</inkml:ink>
</file>

<file path=ppt/ink/ink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0:40.952"/>
    </inkml:context>
    <inkml:brush xml:id="br0">
      <inkml:brushProperty name="width" value="0.05" units="cm"/>
      <inkml:brushProperty name="height" value="0.05" units="cm"/>
      <inkml:brushProperty name="color" value="#AB008B"/>
    </inkml:brush>
  </inkml:definitions>
  <inkml:trace contextRef="#ctx0" brushRef="#br0">20 0 6785,'-3'5'430,"1"0"0,-1-1 1,1 1-1,0 1 0,0-1 0,1 0 0,-1 0 0,1 1 0,0-1 0,1 0 0,-1 6 0,3 68 1046,-1-53-858,82 848 4378,-72-793-4731,4-1-1,3 0 1,4-2-1,40 99 1,14 24 1140,52 223 0,-110-339-997,-12-78-640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59.466"/>
    </inkml:context>
    <inkml:brush xml:id="br0">
      <inkml:brushProperty name="width" value="0.05" units="cm"/>
      <inkml:brushProperty name="height" value="0.05" units="cm"/>
      <inkml:brushProperty name="color" value="#FF0066"/>
    </inkml:brush>
  </inkml:definitions>
  <inkml:trace contextRef="#ctx0" brushRef="#br0">52 92 8074,'11'-15'2299,"-6"10"-1609,-1 0-1,0 0 0,0-1 1,0 1-1,-1-1 0,0 0 0,0 0 1,0 0-1,1-8 0,-3 14-650,-1-1-1,0 1 1,0 0-1,0-1 1,0 1-1,1 0 0,-1 0 1,0-1-1,0 1 1,0 0-1,0-1 1,0 1-1,0-1 0,0 1 1,0 0-1,0-1 1,0 1-1,0 0 1,0-1-1,0 1 0,-1 0 1,1 0-1,0-1 1,0 1-1,0 0 1,0-1-1,-1 1 0,1 0 1,0-1-1,0 1 1,0 0-1,-1 0 1,1 0-1,0-1 0,0 1 1,-1 0-1,1 0 1,0 0-1,-1-1 1,1 1-1,0 0 1,-1 0-1,1 0 0,0 0 1,-1 0-1,1 0 1,0 0-1,-1 0 1,1 0-1,0 0 0,-1 0 1,1 0-1,0 0 1,-1 0-1,1 0 1,0 0-1,-1 0 0,1 0 1,-1 1-1,-17 12 825,5 3-706,1 1 0,1 0 0,1 0 0,-10 23 1,19-39-156,0 1 0,1-1 0,-1 1 0,1-1 0,-1 1 0,1-1 0,-1 0 0,1 1 1,0 0-1,0-1 0,0 1 0,0-1 0,0 1 0,0-1 0,1 1 0,-1 1 1,1-2-3,-1-1 0,1 1 1,-1-1-1,1 1 1,-1-1-1,1 1 1,-1-1-1,1 1 1,-1-1-1,1 1 1,0-1-1,-1 0 1,1 0-1,0 1 1,-1-1-1,1 0 1,0 0-1,-1 0 0,1 0 1,0 0-1,0 1 1,-1-1-1,1-1 1,1 1-1,6-1 3,1-1 1,0 0-1,-1 0 0,14-7 0,-1 2 35,-14 6-12,0 0 0,-1 0 0,1 1 0,0 0 0,-1 1 0,1-1 1,0 1-1,-1 1 0,1-1 0,-1 1 0,0 0 0,0 0 0,1 1 0,-1 0 0,-1 0 0,1 1 0,0-1 1,-1 1-1,0 0 0,0 1 0,5 4 0,5 7 254,0 0 1,-1 1-1,-1 0 1,-1 1-1,12 22 0,-21-34-229,0-1 0,-1 1 1,0-1-1,0 1 0,0 0 0,-1 0 0,0 0 0,0 0 0,0 0 0,-1 0 0,0 0 0,0 0 0,0 0 0,-1 0 0,0 0 0,0 0 0,0 0 0,-1 0 0,0 0 0,0 0 0,-1-1 0,-4 8 0,1-3-23,0-1 0,-1 0-1,0-1 1,-1 0-1,0 0 1,0 0-1,0-1 1,-1-1-1,0 1 1,-1-1-1,-16 8 1,18-11-31,-1 0 1,0 0 0,-1-1 0,1 0 0,0-1-1,-1 0 1,1 0 0,-1-1 0,1 0-1,0-1 1,-12-1 0,17 1-93,0 0 1,1 0-1,-1 0 0,0 0 1,1-1-1,-1 0 0,1 1 1,-1-1-1,1 0 1,0-1-1,0 1 0,0-1 1,-3-2-1,5 3-102,-1-1 0,0 1 0,1 0 0,0-1 0,0 0 0,0 1-1,0-1 1,0 0 0,0 1 0,1-1 0,-1 0 0,1 0 0,-1 0 0,1 1 0,0-1 0,1 0 0,-1 0 0,0 0 0,2-5 0,16-37-3857,-11 30 2796,3-7 159</inkml:trace>
</inkml:ink>
</file>

<file path=ppt/ink/ink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0:41.384"/>
    </inkml:context>
    <inkml:brush xml:id="br0">
      <inkml:brushProperty name="width" value="0.05" units="cm"/>
      <inkml:brushProperty name="height" value="0.05" units="cm"/>
      <inkml:brushProperty name="color" value="#AB008B"/>
    </inkml:brush>
  </inkml:definitions>
  <inkml:trace contextRef="#ctx0" brushRef="#br0">122 155 8234,'-96'-34'3114,"95"33"-3007,0 1 1,0-1-1,0 1 1,0-1 0,0 1-1,0-1 1,-1 1-1,1 0 1,0-1-1,0 1 1,0 0-1,0 0 1,-1 0-1,1 0 1,0 0 0,0 0-1,0 0 1,-1 1-1,1-1 1,-2 1-1,9 6 4303,4-2-4219,0 1 0,-1-1 0,0 2 0,0-1 0,0 1-1,14 15 1,25 21 840,-41-37-821,1 0-1,-1-1 1,1 0-1,0 0 1,0-1 0,0 0-1,12 3 1,-18-6-185,0-1-1,0 1 1,1-1 0,-1 0 0,0 0 0,0 0 0,0 0 0,1-1 0,-1 1 0,0 0-1,0-1 1,0 0 0,0 1 0,0-1 0,0 0 0,0 0 0,0 0 0,0 0 0,0-1-1,0 1 1,0 0 0,-1-1 0,1 1 0,-1-1 0,1 0 0,-1 1 0,0-1 0,1 0-1,-1 0 1,0 0 0,0 0 0,0 0 0,-1 0 0,1 0 0,0-4 0,2-4 67,0 0 1,-1-1-1,-1 1 1,0 0 0,0 0-1,-1-1 1,0 1 0,-1 0-1,-3-18 1,3 22-43,0 0 0,0 0 0,-1 1 0,0-1-1,0 1 1,0-1 0,-1 1 0,0 0 0,1-1 0,-2 1 0,1 1 0,-1-1 0,0 0 0,0 1 0,0 0 0,0 0 0,-1 0 0,-5-3 0,4 5-112,0 0 0,0 0-1,0 1 1,0 0 0,0 0 0,0 1 0,0 0 0,0 0 0,0 0 0,0 1 0,0 0 0,0 0 0,0 0 0,1 1 0,-1 0 0,0 0 0,1 0 0,-1 1 0,1 0 0,0 0 0,0 0-1,0 1 1,0 0 0,0 0 0,1 0 0,0 0 0,0 1 0,0-1 0,0 1 0,1 0 0,0 0 0,0 1 0,-2 5 0,7-12-1964,10-17 847</inkml:trace>
</inkml:ink>
</file>

<file path=ppt/ink/ink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0:43.342"/>
    </inkml:context>
    <inkml:brush xml:id="br0">
      <inkml:brushProperty name="width" value="0.05" units="cm"/>
      <inkml:brushProperty name="height" value="0.05" units="cm"/>
      <inkml:brushProperty name="color" value="#AB008B"/>
    </inkml:brush>
  </inkml:definitions>
  <inkml:trace contextRef="#ctx0" brushRef="#br0">93 28 7826,'-3'-3'1084,"-1"-1"1,1 1-1,-1 0 0,0 0 1,1 0-1,-10-4 1,12 7-1020,0 0 0,1 0 0,-1-1 0,0 1 0,0 0 0,0 0 0,0 0 0,0 0 0,0 0 0,0 0 0,0 0 0,0 0 0,0 0 0,0 1 0,0-1 1,0 0-1,0 1 0,0-1 0,0 0 0,0 1 0,0-1 0,0 1 0,1 0 0,-1-1 0,0 1 0,0 0 0,1-1 0,-1 1 0,0 0 0,1 0 0,-1 0 0,1-1 0,-1 1 0,1 0 0,-1 0 0,1 0 0,0 0 0,0 0 1,-1 1-1,-6 18 63,2 1 1,0-1 0,1 1 0,1 0 0,1 0 0,1 0 0,1 0 0,0 0 0,2 0 0,1 0 0,5 24 0,-7-40-116,0 0 1,1 0 0,0 0-1,0 0 1,0-1 0,0 1 0,1 0-1,-1-1 1,1 0 0,0 0 0,7 8-1,-8-11-12,-1 0-1,0 0 0,1-1 0,-1 1 0,1 0 1,-1 0-1,1-1 0,-1 1 0,1-1 1,-1 1-1,1-1 0,0 0 0,-1 1 0,1-1 1,-1 0-1,1 0 0,0 0 0,-1-1 0,1 1 1,0 0-1,-1 0 0,1-1 0,-1 1 1,1-1-1,-1 0 0,1 1 0,-1-1 0,1 0 1,-1 0-1,1 0 0,-1 0 0,0 0 0,0 0 1,0 0-1,1 0 0,-1-1 0,0 1 0,0 0 1,1-3-1,2-1 4,0-1 0,-1 0 0,1 0 0,-1 0 0,-1-1 0,1 1 0,-1-1 0,0 0-1,0 1 1,-1-1 0,0 0 0,1-11 0,-2-8-9,-1-1-1,-4-25 1,4 41-3,-1-5 81,-1 1 1,0 0 0,-1 0 0,-8-20 0,10 31 440,1 2 1104,8 5-1368,-6-2-342,5 3 111,0 0 0,0 0 0,-1 1 0,0-1 1,0 2-1,0-1 0,0 0 0,-1 1 0,8 12 0,-3-4 4,21 38 23,-27-44-143,1-1 0,-1 0 0,2 0 0,-1 0 0,1-1 0,9 10 0,-13-15 4,-1 0-1,1-1 1,0 1-1,-1 0 1,1-1 0,0 1-1,0-1 1,-1 1 0,1-1-1,0 1 1,0-1-1,0 0 1,0 1 0,0-1-1,0 0 1,0 0-1,0 0 1,0 0 0,0 0-1,0 0 1,-1 0 0,1 0-1,0 0 1,0 0-1,0 0 1,0 0 0,0-1-1,0 1 1,0 0-1,0-1 1,0 1 0,-1-1-1,1 1 1,1-2-1,0 0-313,1 0-1,-1-1 0,0 1 0,-1-1 0,1 1 1,0-1-1,-1 0 0,2-4 0,10-21-824</inkml:trace>
</inkml:ink>
</file>

<file path=ppt/ink/ink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0:43.824"/>
    </inkml:context>
    <inkml:brush xml:id="br0">
      <inkml:brushProperty name="width" value="0.05" units="cm"/>
      <inkml:brushProperty name="height" value="0.05" units="cm"/>
      <inkml:brushProperty name="color" value="#AB008B"/>
    </inkml:brush>
  </inkml:definitions>
  <inkml:trace contextRef="#ctx0" brushRef="#br0">1 114 9458,'0'-1'234,"0"1"1,0-1-1,0 1 1,0-1-1,0 0 1,1 1-1,-1-1 0,0 1 1,0-1-1,1 1 1,-1-1-1,0 1 1,1-1-1,-1 1 0,1-1 1,-1 1-1,0-1 1,1 1-1,-1 0 1,1-1-1,-1 1 0,1 0 1,-1-1-1,1 1 1,0 0-1,0-1 1,18 4 2513,-16-2-2606,0 0 1,-1 1-1,1-1 0,0 1 0,0 0 0,-1 0 0,1 0 0,-1 0 0,1 0 0,2 5 0,1 2-53,0 0 0,-1 1 1,0 0-1,0 1 0,-1-1 1,0 1-1,-1 0 0,-1 0 0,1 0 1,-2 0-1,1 0 0,-2 0 0,0 20 1,0-31-90,0 0 1,-1-1 0,1 1 0,0 0 0,0 0 0,0-1 0,0 1 0,0 0 0,-1 0 0,1-1 0,0 1-1,0 0 1,0 0 0,-1 0 0,1-1 0,0 1 0,0 0 0,-1 0 0,1 0 0,0 0 0,0-1 0,-1 1-1,1 0 1,0 0 0,0 0 0,-1 0 0,1 0 0,0 0 0,-1 0 0,1 0 0,0 0 0,0 0 0,-1 0 0,1 0-1,0 0 1,-1 0 0,1 0 0,0 0 0,0 0 0,-1 1 0,1-1 0,0 0 0,0 0 0,-1 0 0,1 0-1,0 1 1,0-1 0,-1 0 0,1 0 0,0 0 0,0 1 0,0-1 0,-1 0 0,1 0 0,0 1 0,0-1-1,0 0 1,0 0 0,0 1 0,0-1 0,0 0 0,0 1 0,-1-1 0,1 0 0,0 0 0,0 1 0,0-1-1,0 0 1,1 1 0,-13-20 13,5 4-7,1-1 0,1 0-1,1 0 1,0 0 0,-2-30 0,5 36-6,0-1 1,1 1 0,0-1 0,1 1-1,1-1 1,-1 1 0,1-1 0,1 1-1,0 0 1,5-11 0,-7 19 13,-1 1 0,1-1 0,-1 1 0,1-1 0,0 1 0,0-1 0,-1 1 0,1 0 1,0-1-1,0 1 0,0 0 0,1 0 0,-1 0 0,0 0 0,0 0 0,1 0 0,-1 0 0,0 0 0,1 0 0,-1 1 0,1-1 1,-1 1-1,1-1 0,-1 1 0,1-1 0,0 1 0,-1 0 0,1 0 0,-1 0 0,1 0 0,0 0 0,-1 0 0,1 0 0,-1 0 0,1 1 1,0-1-1,-1 1 0,1-1 0,-1 1 0,1-1 0,-1 1 0,0 0 0,1 0 0,-1 0 0,0 0 0,1 0 0,1 2 0,7 7 239,1 0 1,-2 1-1,0 0 0,11 18 0,-9-14-116,-9-11-132,1-1-1,-1 0 0,1 0 1,-1 0-1,1 0 0,0-1 1,0 1-1,0-1 0,0 0 1,1 1-1,-1-1 0,1-1 1,-1 1-1,8 2 0,-5-6-160,-4-14-5847,-2 11 5197,0-19-520</inkml:trace>
</inkml:ink>
</file>

<file path=ppt/ink/ink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0:44.205"/>
    </inkml:context>
    <inkml:brush xml:id="br0">
      <inkml:brushProperty name="width" value="0.05" units="cm"/>
      <inkml:brushProperty name="height" value="0.05" units="cm"/>
      <inkml:brushProperty name="color" value="#AB008B"/>
    </inkml:brush>
  </inkml:definitions>
  <inkml:trace contextRef="#ctx0" brushRef="#br0">1 49 8618,'6'39'7599,"9"1"-4079,-14-38-3491,0 0-1,0 0 0,0 0 1,0 0-1,0-1 0,0 1 0,1 0 1,-1-1-1,1 1 0,-1-1 0,1 0 1,0 1-1,-1-1 0,1 0 0,0 0 1,0 0-1,0 0 0,0-1 1,0 1-1,0 0 0,0-1 0,0 1 1,0-1-1,0 0 0,0 0 0,0 1 1,1-2-1,-1 1 0,0 0 0,0 0 1,0-1-1,0 1 0,0-1 1,0 1-1,4-3 0,-1 1-32,0-1 0,0 0 0,-1 0 1,1-1-1,-1 1 0,0-1 0,0 0 0,0 0 0,0 0 0,-1-1 0,1 1 0,-1-1 1,0 0-1,-1 0 0,1 0 0,-1 0 0,0-1 0,0 1 0,-1-1 0,1 1 0,-1-1 1,-1 1-1,1-12 0,-1 14-1,0 1 1,1-1-1,-1 0 0,0 0 1,1 1-1,0-1 0,0 1 1,-1-1-1,4-4 1,-4 7 2,0-1 1,0 1 0,1 0-1,-1 0 1,0-1-1,1 1 1,-1 0 0,0 0-1,1-1 1,-1 1-1,0 0 1,1 0 0,-1 0-1,0 0 1,1 0 0,-1-1-1,0 1 1,1 0-1,-1 0 1,1 0 0,-1 0-1,0 0 1,1 0-1,-1 0 1,0 0 0,1 1-1,-1-1 1,1 0 0,-1 0-1,0 0 1,1 0-1,-1 0 1,0 1 0,1-1-1,-1 0 1,0 0 0,1 1-1,4 4-6,0 0 0,0 0 0,-1 0 0,0 1-1,6 9 1,-5-7 16,52 67 224,9 15 645,-59-79-726,-1 0 0,0 0 0,-1 1 1,0-1-1,-1 1 0,5 20 0,-8-27-128,0 0 1,-1 0-1,0 1 0,0-1 1,0 0-1,0 0 0,-1 1 1,0-1-1,0 0 0,0 0 1,-1 0-1,1 0 1,-1 0-1,-1 0 0,1-1 1,-6 8-1,6-9-24,0 0 1,0 0-1,-1-1 1,0 0-1,1 1 1,-1-1-1,0 0 1,0 0-1,0 0 0,0-1 1,0 1-1,-1-1 1,1 0-1,0 0 1,-1 0-1,1 0 1,-1 0-1,1-1 0,-1 0 1,0 1-1,1-1 1,-1-1-1,1 1 1,-1 0-1,-4-2 1,3 1-152,-1-1 0,1 1 0,0-1 0,0 0 0,0-1 1,0 1-1,-6-5 0,9 6-21,0 0 0,1-1 0,-1 1 0,0-1 0,1 0 0,-1 1 0,1-1 0,0 0 0,-1 0 0,1 0 1,0 0-1,0 0 0,0 0 0,1 0 0,-1 0 0,0 0 0,1-1 0,-1 1 0,1 0 0,0-3 0,3-17-728</inkml:trace>
</inkml:ink>
</file>

<file path=ppt/ink/ink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0:44.877"/>
    </inkml:context>
    <inkml:brush xml:id="br0">
      <inkml:brushProperty name="width" value="0.05" units="cm"/>
      <inkml:brushProperty name="height" value="0.05" units="cm"/>
      <inkml:brushProperty name="color" value="#AB008B"/>
    </inkml:brush>
  </inkml:definitions>
  <inkml:trace contextRef="#ctx0" brushRef="#br0">85 40 7794,'-2'-8'3161,"2"6"-2785,0 0 0,0 1 0,0-1 0,-1 1-1,1-1 1,0 1 0,-1-1 0,1 1 0,-1-1 0,1 1 0,-1 0-1,0-1 1,1 1 0,-1-1 0,0 1 0,0 0 0,0 0-1,0 0 1,0 0 0,-2-2 0,-7 20 1226,-3 14-1007,1-1 1,-12 49 0,21-66-428,1 1 1,0-1-1,1 0 1,0 1 0,1 0-1,0-1 1,1 1-1,1-1 1,4 18-1,-4-26-116,0 1 0,0 0-1,1-1 1,0 1 0,0-1 0,0 0-1,0 0 1,1 0 0,0 0-1,0-1 1,0 1 0,10 6-1,-10-8-42,-1-1 0,0 0 0,1 0 0,-1 0 0,1-1 0,-1 1 0,1-1 0,0 0 0,0 0 0,-1 0 0,1 0 0,0-1 0,0 0 0,0 0 0,0 0 0,0 0 0,0 0 0,0-1 0,0 1 0,-1-1 0,6-2 0,12-6-191,-2-1 1,1-1-1,-1 0 0,-1-1 1,30-26-1,-28 20-1287,0-1 0,19-26 0,-15 10 274</inkml:trace>
</inkml:ink>
</file>

<file path=ppt/ink/ink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0:45.324"/>
    </inkml:context>
    <inkml:brush xml:id="br0">
      <inkml:brushProperty name="width" value="0.05" units="cm"/>
      <inkml:brushProperty name="height" value="0.05" units="cm"/>
      <inkml:brushProperty name="color" value="#AB008B"/>
    </inkml:brush>
  </inkml:definitions>
  <inkml:trace contextRef="#ctx0" brushRef="#br0">11 204 8018,'15'-10'1151,"-11"7"-766,0 1 0,1-1 0,-1 1 0,0 0 0,1 0 0,0 0 0,-1 1 1,9-2-1,-10 1-151,0 1 0,0-1 0,1 0 0,-1 0 0,0 0 0,-1 0 0,1-1 0,0 1 0,-1-1 0,1 1 0,-1-1 0,0 0 0,0 0 0,0 0 0,0 0 0,0-1 0,-1 1 1,1 0-1,0-6 0,1 3-127,-1-1 0,0 0 0,0 1-1,-1-1 1,0 0 0,0 0 0,-1 0 0,0 1 0,-1-10 0,1 14-103,0 0-1,-1 0 0,1 0 0,-1 1 0,1-1 1,-1 0-1,0 0 0,1 0 0,-1 1 1,0-1-1,0 1 0,0-1 0,0 0 1,-1 1-1,1 0 0,0-1 0,-1 1 1,1 0-1,-1 0 0,1 0 0,-1-1 1,0 2-1,1-1 0,-1 0 0,0 0 1,0 1-1,1-1 0,-1 0 0,0 1 1,0 0-1,0-1 0,0 1 0,0 0 0,-2 0 1,0 1 6,0 0 0,0 0-1,0 0 1,0 0 0,0 0 0,1 1 0,-1-1 0,0 1 0,1 0 0,0 1 0,-1-1 0,1 0 0,0 1-1,0 0 1,-4 4 0,4-2 74,-1 1 0,1-1 0,1 1 0,-1 0 0,1-1 0,0 1 0,0 0 0,1 0 0,-1 0 0,1 1 0,1-1 0,-1 0 0,1 0 0,1 9 0,0-2 183,0 0-1,1 0 0,1 0 1,0 0-1,9 22 0,-11-31-227,1 0-1,1 0 0,-1 0 1,0 0-1,1 0 0,0 0 0,0-1 1,0 1-1,1-1 0,-1 0 1,1 0-1,-1 0 0,1 0 1,0-1-1,0 1 0,0-1 1,1 0-1,-1-1 0,0 1 0,1-1 1,-1 1-1,1-1 0,-1-1 1,1 1-1,0-1 0,-1 1 1,1-1-1,0-1 0,5 0 0,-1 0-152,-1-1-1,0 1 0,1-2 0,-1 1 0,0-1 0,0-1 0,-1 1 0,1-1 0,-1 0 0,0-1 0,0 0 0,0 0 1,0-1-1,-1 0 0,6-7 0,-4 3-602,-1 0 0,0-1 0,-1 0 0,0 0 0,-1-1 0,7-23 0,0-5-271</inkml:trace>
</inkml:ink>
</file>

<file path=ppt/ink/ink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0:45.723"/>
    </inkml:context>
    <inkml:brush xml:id="br0">
      <inkml:brushProperty name="width" value="0.05" units="cm"/>
      <inkml:brushProperty name="height" value="0.05" units="cm"/>
      <inkml:brushProperty name="color" value="#AB008B"/>
    </inkml:brush>
  </inkml:definitions>
  <inkml:trace contextRef="#ctx0" brushRef="#br0">17 1 8250,'-1'1'327,"-1"1"1,1-1 0,-1 0-1,1 1 1,0 0 0,0-1-1,0 1 1,0 0 0,0 0 0,0-1-1,0 1 1,0 0 0,1 0-1,-1 0 1,1 0 0,-1 0-1,1 0 1,0 0 0,0 0-1,0 0 1,0 0 0,0 0-1,1 0 1,-1 0 0,0 0-1,2 3 1,1 6 102,1 0 0,0 1 0,8 13 0,-5-11 141,14 30 431,36 58 0,-45-84-922,1 0 1,1-1-1,0 0 1,1-1 0,27 22-1,-40-36-127,0-1-1,0 1 1,0-1-1,1 1 1,-1-1-1,0 0 1,0 0-1,1 0 1,-1 0-1,0 0 1,1-1 0,-1 1-1,1-1 1,-1 0-1,1 1 1,-1-1-1,1 0 1,4-1-1,-5 0-95,0 0 0,0 0 0,-1 0-1,1 0 1,0 0 0,-1 0 0,1-1 0,-1 1-1,1-1 1,-1 1 0,1-1 0,-1 1 0,0-1 0,0 0-1,0 0 1,0 0 0,0 1 0,0-1 0,-1 0-1,1 0 1,-1 0 0,1 0 0,-1 0 0,0 0 0,1-3-1,2-30-117,-4-4-76</inkml:trace>
</inkml:ink>
</file>

<file path=ppt/ink/ink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0:46.116"/>
    </inkml:context>
    <inkml:brush xml:id="br0">
      <inkml:brushProperty name="width" value="0.05" units="cm"/>
      <inkml:brushProperty name="height" value="0.05" units="cm"/>
      <inkml:brushProperty name="color" value="#AB008B"/>
    </inkml:brush>
  </inkml:definitions>
  <inkml:trace contextRef="#ctx0" brushRef="#br0">1 1 7618,'3'7'6525,"4"12"-3352,21 50-625,7 18-806,33 70-80,-55-131-1573,0-1 0,3-1 1,32 42-1,-46-64-70,1 2-250,1 1 1,-1-1-1,1 0 1,1 0-1,-1 0 1,0-1 0,1 1-1,0-1 1,10 5-1,-5-13-552</inkml:trace>
  <inkml:trace contextRef="#ctx0" brushRef="#br0" timeOffset="1">597 238 9482,'-10'27'5625,"2"3"168,-1-2-3592,-2-7-913,5-8-480,15-23 505,12-7-905</inkml:trace>
</inkml:ink>
</file>

<file path=ppt/ink/ink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30.920"/>
    </inkml:context>
    <inkml:brush xml:id="br0">
      <inkml:brushProperty name="width" value="0.05" units="cm"/>
      <inkml:brushProperty name="height" value="0.05" units="cm"/>
      <inkml:brushProperty name="color" value="#AB008B"/>
    </inkml:brush>
  </inkml:definitions>
  <inkml:trace contextRef="#ctx0" brushRef="#br0">0 12 9050,'4'0'3321,"4"-2"-2545,6-7-680</inkml:trace>
</inkml:ink>
</file>

<file path=ppt/ink/ink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34.281"/>
    </inkml:context>
    <inkml:brush xml:id="br0">
      <inkml:brushProperty name="width" value="0.05" units="cm"/>
      <inkml:brushProperty name="height" value="0.05" units="cm"/>
      <inkml:brushProperty name="color" value="#AB008B"/>
    </inkml:brush>
  </inkml:definitions>
  <inkml:trace contextRef="#ctx0" brushRef="#br0">10 708 9162,'-1'0'184,"1"0"1,-1 0-1,1-1 0,-1 1 0,1 0 1,-1 0-1,1-1 0,-1 1 1,1 0-1,0-1 0,-1 1 0,1-1 1,-1 1-1,1 0 0,0-1 1,-1 1-1,1-1 0,0 1 0,0-1 1,-1 1-1,1-1 0,0 1 1,0-1-1,0 1 0,0-1 0,0 0 1,0 1-1,0-1 0,0 1 1,0-2-1,2-19 794,-1 16-498,25-118 2637,-15 79-2724,-2 0 0,-1 0 1,1-53-1,-7 109-351,0-1-1,1 1 0,0-1 1,1 1-1,0-1 1,1 0-1,7 12 0,-2-3 62,12 20 195,3 0 0,0-2 1,3-1-1,33 36 1,43 58 73,-100-126-368,-2-3 0,0 1 0,0 0 1,0 0-1,0 1 0,0-1 0,-1 0 1,1 1-1,-1-1 0,0 0 0,1 5 1,-5-7 84,-4-8 4,-22-25-69,8 9-13,1-1-1,2-1 0,-19-31 1,7 6-80,2-2 0,3-1 0,1-1 0,4-1 0,-26-106 0,44 152 58,0-1-1,1 1 1,0-1-1,1 1 0,1-14 1,-1 21 8,0 1 0,0-1 0,0 1 0,1-1 0,-1 1 1,1-1-1,-1 1 0,1 0 0,-1-1 0,1 1 0,0 0 1,0-1-1,0 1 0,0 0 0,0 0 0,0 0 0,0 0 1,0 0-1,0 0 0,0 0 0,0 0 0,1 0 0,-1 0 0,0 1 1,1-1-1,-1 0 0,1 1 0,-1 0 0,0-1 0,1 1 1,-1 0-1,1-1 0,-1 1 0,1 0 0,-1 0 0,1 0 0,-1 1 1,1-1-1,-1 0 0,1 0 0,-1 1 0,1-1 0,1 2 1,10 2 24,-1 0 0,1 1 0,-1 1 0,0 0 0,0 1 0,-1 1 0,17 13 0,-14-9 70,1 1 0,-2 0 0,0 2 1,20 26-1,-31-38-82,0 0-1,0-1 1,0 1-1,0 1 1,0-1-1,-1 0 1,0 0-1,1 1 1,-1-1-1,0 0 1,-1 1-1,1-1 1,0 1-1,-1-1 1,0 1-1,0 0 1,0-1-1,0 1 1,-1-1-1,1 1 1,-1-1-1,0 1 1,0-1-1,0 0 1,-1 1-1,1-1 1,-1 0-1,0 0 1,0 0-1,0 0 1,0 0-1,0 0 1,0-1-1,-1 1 1,0-1-1,1 1 1,-1-1-1,-5 3 1,2-2-47,0 0 1,0 0 0,0 0-1,-1-1 1,1 0 0,-1 0-1,1-1 1,-1 0 0,0 0-1,0 0 1,1-1-1,-1 0 1,0 0 0,0-1-1,0 0 1,1 0 0,-1 0-1,1-1 1,-1 0-1,1-1 1,-1 1 0,1-1-1,0 0 1,0-1 0,-6-4-1,4-3-66,15 5 43,23 1 8,-22 5 38,14-3 29,-1-1 0,1 0 0,-1-2 0,-1 0 1,1-2-1,32-16 0,-43 19 3,0-1 1,0 0-1,-1-1 1,0 0 0,0-1-1,-1 1 1,0-2-1,0 1 1,-1-1-1,0 0 1,-1-1-1,0 1 1,0-1-1,7-18 1,-11 21-8,0 0 1,-1 0-1,0 0 0,0 0 1,0-9-1,-1 15-7,0 0 0,1-1 1,-1 1-1,0-1 0,0 1 0,0-1 1,-1 1-1,1-1 0,0 1 0,0-1 1,-1 1-1,1 0 0,-1-1 0,1 1 1,-1 0-1,0-1 0,1 1 0,-1 0 1,0 0-1,0-1 0,0 1 0,0 0 1,0 0-1,0 0 0,0 0 0,-1 0 1,1 1-1,0-1 0,0 0 0,-1 0 1,0 0-1,0 1-5,0 1 1,1-1-1,-1 0 1,1 0-1,-1 1 1,0-1-1,1 1 1,-1 0-1,1-1 0,-1 1 1,1 0-1,0 0 1,-1 0-1,1 0 1,0 0-1,-1 0 1,1 0-1,0 0 0,0 0 1,0 1-1,0-1 1,-1 3-1,0 0-1,-1 0 0,1 0 0,-1 0 0,2 1-1,-1-1 1,-2 7 0,3-8 7,1 0-1,-1 0 1,1-1 0,-1 1-1,1 0 1,0 0-1,0 0 1,0 0 0,1 0-1,-1 0 1,1 0 0,-1 0-1,1 0 1,0 0 0,0-1-1,1 1 1,-1 0-1,0-1 1,1 1 0,-1-1-1,1 1 1,0-1 0,4 4-1,-3-3 7,1-1 0,0 0-1,0 0 1,-1 0 0,1-1 0,0 1-1,0-1 1,0 0 0,1 0-1,-1-1 1,0 1 0,0-1 0,0 0-1,1 0 1,-1 0 0,6-1-1,2-1-3,0-1 0,0 0-1,0-1 1,0 0 0,-1-1-1,0 0 1,0-1 0,0 0-1,0-1 1,-1 0 0,0 0-1,-1-1 1,0 0 0,0-1-1,14-19 1,-22 27-7,0-1 0,0 1 0,0 0 0,0 0 0,1-1 1,-1 1-1,0 0 0,0 0 0,1 0 0,-1 0 0,0 1 0,1-1 0,-1 0 0,1 1 0,-1-1 0,1 1 0,1-1 1,-2 1-1,1 0 0,-1 0 0,0 0 1,0 1-1,0-1 0,0 0 0,0 1 1,-1-1-1,1 0 0,0 1 0,0-1 1,0 1-1,0 0 0,0-1 0,-1 1 1,1 0-1,0-1 0,0 1 1,-1 0-1,2 1 0,3 6 6,-1 1 0,0 0-1,0 0 1,5 18 0,1 1 22,7 4 134,25 37 0,2 1-56,-34-58-119,-9-23 27,-10-26 19,-10-12-37,-32-58-1,-14-32-106,63 134 105,1 1-1,0-1 0,0 1 1,0-1-1,1 0 0,-1 1 1,1-1-1,0 0 1,2-8-1,-2 12 4,0 0-1,0 0 1,0 1 0,1-1 0,-1 0-1,0 0 1,1 0 0,-1 0 0,1 0-1,-1 1 1,1-1 0,-1 0 0,1 1-1,0-1 1,-1 0 0,1 1 0,0-1-1,-1 0 1,1 1 0,0-1 0,1 1-1,-1-1 0,1 1 0,-1 0 0,0 0 0,1 0-1,-1 0 1,1 0 0,-1 0 0,1 1 0,-1-1-1,1 0 1,-1 1 0,0-1 0,1 1 0,-1-1 0,0 1-1,1 0 1,-1-1 0,1 2 0,4 2 2,-1-1 0,0 1 1,-1 1-1,1-1 0,-1 1 0,0-1 0,0 1 1,0 0-1,0 1 0,-1-1 0,0 1 1,0-1-1,-1 1 0,0 0 0,0 0 1,2 6-1,-3-7 5,0-1 1,-1 0-1,1 1 1,-1-1-1,0 1 1,0-1-1,0 1 1,0-1-1,-1 1 1,0-1-1,0 1 1,0-1-1,-1 0 0,1 0 1,-1 0-1,0 0 1,0 0-1,0 0 1,-1 0-1,1 0 1,-1-1-1,0 1 1,-4 2-1,2-1-166,-1 0 0,-1 0 0,1-1 0,-1 0 1,1 0-1,-1-1 0,0 0 0,0 0 0,-1 0 0,1-1 0,-1 0 0,1-1 0,-1 0 0,1 0 0,-1 0 1,0-1-1,0 0 0,-11-2 0,17 2 18,1-1 1,-1 1-1,1-1 1,0 1 0,-1-1-1,1 0 1,0 0-1,0 1 1,-1-1-1,1 0 1,0 0 0,0 0-1,0 0 1,0 0-1,0-1 1,0 1-1,0 0 1,1 0-1,-1-1 1,0 1 0,1 0-1,-1-1 1,1 1-1,-1-1 1,1 1-1,0 0 1,0-1 0,-1 1-1,1-1 1,0 1-1,0-1 1,0 1-1,1-1 1,-1 1-1,1-3 1,8-23-871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07:59.834"/>
    </inkml:context>
    <inkml:brush xml:id="br0">
      <inkml:brushProperty name="width" value="0.05" units="cm"/>
      <inkml:brushProperty name="height" value="0.05" units="cm"/>
      <inkml:brushProperty name="color" value="#FF0066"/>
    </inkml:brush>
  </inkml:definitions>
  <inkml:trace contextRef="#ctx0" brushRef="#br0">1 309 7882,'24'-36'1326,"-12"17"177,1 1 1,1 0-1,25-25 0,-31 35-715,0-1 1,-1 0-1,0 0 1,0-1 0,9-19-1,-14 25-663,0-1 0,0 1-1,0-1 1,-1 0 0,0 1 0,0-1-1,0 0 1,0 0 0,-1 1 0,0-1-1,0 0 1,0 0 0,-1 0 0,0 0-1,0 1 1,-2-9 0,3 13-123,0-1 1,0 0 0,-1 1-1,1-1 1,0 0-1,-1 1 1,1-1 0,0 1-1,-1-1 1,1 0-1,-1 1 1,1-1 0,0 1-1,-1-1 1,0 1-1,1 0 1,-1-1 0,1 1-1,-1 0 1,1-1-1,-1 1 1,0 0 0,1-1-1,-1 1 1,0 0-1,1 0 1,-1 0 0,0 0-1,-1 0 1,1 0 2,-1 0 0,1 1 0,-1-1 0,1 1 0,-1 0 0,1-1 0,-1 1 0,1 0 0,0 0 0,-1 0 0,1 0 0,-2 2 0,0 0 2,0 0-1,0 0 1,0 1 0,0 0 0,1-1-1,-1 1 1,1 0 0,-3 8 0,4-8 3,0-1-1,0 1 1,1 0 0,-1-1 0,1 1 0,0 0-1,0 0 1,0-1 0,1 1 0,-1 0 0,1-1-1,0 1 1,0 0 0,0-1 0,0 1 0,1-1-1,-1 0 1,1 1 0,0-1 0,0 0 0,1 0-1,-1 0 1,0 0 0,1-1 0,0 1 0,-1-1-1,1 1 1,0-1 0,0 0 0,1 0 0,-1 0-1,0-1 1,1 1 0,-1-1 0,1 0 0,-1 1-1,1-2 1,0 1 0,-1 0 0,1-1 0,0 0-1,4 0 1,0 0-24,-1 0-1,0 0 1,1-1-1,9-2 1,-15 2-185,0 0 0,0 1 0,0-1 0,0 0 0,0 0 0,0 0 1,0 0-1,0-1 0,0 1 0,-1 0 0,1-1 0,0 1 0,-1-1 0,1 0 0,-1 1 0,0-1 0,0 0 1,2-4-1,6-9 1492,4-9-669</inkml:trace>
</inkml:ink>
</file>

<file path=ppt/ink/ink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34.650"/>
    </inkml:context>
    <inkml:brush xml:id="br0">
      <inkml:brushProperty name="width" value="0.05" units="cm"/>
      <inkml:brushProperty name="height" value="0.05" units="cm"/>
      <inkml:brushProperty name="color" value="#AB008B"/>
    </inkml:brush>
  </inkml:definitions>
  <inkml:trace contextRef="#ctx0" brushRef="#br0">10 0 7114,'-1'0'201,"1"0"0,-1 0 0,1 1 1,-1-1-1,1 0 0,-1 0 1,1 0-1,0 1 0,-1-1 1,1 0-1,0 1 0,-1-1 1,1 0-1,0 1 0,-1-1 1,1 0-1,0 1 0,-1-1 1,1 1-1,0-1 0,0 0 1,0 1-1,-1-1 0,1 1 1,0-1-1,0 1 0,0-1 1,0 1-1,0-1 0,0 1 1,0-1-1,0 1 0,0-1 1,0 1-1,0-1 0,0 0 1,1 2-1,3 19 1620,5 7-690,2-1-1,0 0 1,2-1 0,23 35-1,74 92 247,-72-103-1444,-12-21-3855,-20-32 1381,-6 1 2204</inkml:trace>
</inkml:ink>
</file>

<file path=ppt/ink/ink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35.037"/>
    </inkml:context>
    <inkml:brush xml:id="br0">
      <inkml:brushProperty name="width" value="0.05" units="cm"/>
      <inkml:brushProperty name="height" value="0.05" units="cm"/>
      <inkml:brushProperty name="color" value="#AB008B"/>
    </inkml:brush>
  </inkml:definitions>
  <inkml:trace contextRef="#ctx0" brushRef="#br0">27 239 7258,'-25'-53'3302,"25"53"-3245,0-1 1,-1 1 0,1 0 0,0-1-1,0 1 1,0 0 0,0-1 0,0 1-1,0-1 1,0 1 0,0 0 0,0-1 0,0 1-1,0 0 1,0-1 0,0 1 0,0-1-1,0 1 1,0 0 0,0-1 0,0 1-1,1 0 1,-1-1 0,0 1 0,0 0-1,0-1 1,1 1 0,-1 0 0,0 0 0,0-1-1,1 1 1,-1 0 0,0 0 0,0-1-1,1 1 1,-1 0 0,0 0 0,1 0-1,-1 0 1,0-1 0,1 1 0,-1 0-1,0 0 1,1 0 0,17 1 1292,-15-1-914,10 1 468,-1 1 1,0 0 0,0 1 0,0 0-1,-1 1 1,23 10 0,-25-10-715,-1 1-1,0 0 1,0 1 0,0 0 0,0 0 0,-1 0-1,0 1 1,-1 0 0,8 10 0,-2-3 56,-4-9-2061,-5-17-8270</inkml:trace>
  <inkml:trace contextRef="#ctx0" brushRef="#br0" timeOffset="1">54 16 9066,'-15'2'3561,"8"-1"-2633,7 1-368,10-4-440,6-1-288,7 0-664,6-5 4017,6 3-2577</inkml:trace>
</inkml:ink>
</file>

<file path=ppt/ink/ink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35.439"/>
    </inkml:context>
    <inkml:brush xml:id="br0">
      <inkml:brushProperty name="width" value="0.05" units="cm"/>
      <inkml:brushProperty name="height" value="0.05" units="cm"/>
      <inkml:brushProperty name="color" value="#AB008B"/>
    </inkml:brush>
  </inkml:definitions>
  <inkml:trace contextRef="#ctx0" brushRef="#br0">0 201 8658,'3'1'283,"0"0"0,0 0 1,0 0-1,0 0 0,0 0 1,0 1-1,0 0 0,-1-1 0,1 1 1,-1 0-1,3 3 0,-3-3-64,-1 1 0,0-1 0,0 1-1,0-1 1,-1 1 0,1 0 0,-1-1 0,1 1-1,-1 0 1,0 0 0,0-1 0,0 1 0,0 0-1,-2 4 1,0 13 871,0-9-521,1 1 0,0-1 0,1 22 0,0-31-532,0 0 1,0 0-1,0 0 0,1 0 0,-1 0 0,1 0 0,-1-1 0,1 1 1,0 0-1,0 0 0,0 0 0,0-1 0,0 1 0,0-1 1,0 1-1,0 0 0,1-1 0,-1 0 0,0 1 0,1-1 1,0 0-1,-1 0 0,1 0 0,0 0 0,-1 0 0,1 0 1,0 0-1,3 0 0,-4-1-34,0 0 0,0 0 0,0 0 0,0-1 0,0 1 0,0 0 0,0-1 0,0 1 0,0-1 0,0 1 0,0-1 0,0 1 0,0-1 0,0 0-1,0 1 1,-1-1 0,1 0 0,0 0 0,0 0 0,-1 1 0,1-1 0,-1 0 0,1 0 0,-1 0 0,1 0 0,-1 0 0,0 0 0,1-2 0,11-38 21,-10 33-15,3-11-20,-2 1 1,0-1 0,-1 0-1,-1 0 1,0 0 0,-4-31-1,1 37-20,0 1 0,-1-1-1,0 1 1,-1 0 0,0 0 0,-1 0-1,0 0 1,-1 1 0,0 0 0,-14-18 0,20 29 34,0-1 1,0 1-1,-1-1 1,1 1-1,0-1 1,-1 0 0,1 1-1,0-1 1,-1 1-1,1 0 1,-1-1-1,1 1 1,-1-1 0,1 1-1,-1 0 1,1-1-1,-1 1 1,1 0 0,-1-1-1,1 1 1,-1 0-1,0 0 1,1 0-1,-1-1 1,1 1 0,-1 0-1,0 0 1,1 0-1,-1 0 1,0 0-1,1 0 1,-1 0 0,0 1-1,1-1 1,-1 0-1,1 0 1,-1 0 0,1 1-1,-1-1 1,0 0-1,1 0 1,-1 1-1,1-1 1,-1 1 0,1-1-1,-1 0 1,1 1-1,0-1 1,-1 1 0,1-1-1,-1 1 1,1-1-1,0 1 1,-1-1-1,1 1 1,0 0 0,0-1-1,0 1 1,-1-1-1,1 1 1,0 0-1,0-1 1,0 2 0,-1 2 75,0 0-1,0 1 1,0-1 0,1 1 0,-1-1 0,1 0 0,0 1 0,1 5-1,3 2 92,0 0-1,1 0 1,0-1-1,1 0 1,0 0-1,1-1 1,8 11-1,-2-5 27,0-1 0,0 0 0,29 23-1,-39-35-171,1-1 0,-1 1 0,1-1 0,-1 0 0,1 0 0,0 0 0,0-1 0,0 1 0,0-1 0,0 0 0,0 0-1,0 0 1,1-1 0,-1 1 0,7-1 0,-8-1-9,0 1-1,-1-1 1,1 0 0,0 0-1,0 0 1,-1-1-1,1 1 1,-1 0 0,1-1-1,-1 0 1,1 0 0,-1 1-1,0-1 1,0-1-1,0 1 1,0 0 0,0 0-1,-1-1 1,1 1-1,-1-1 1,0 1 0,1-1-1,0-4 1,4-8 33,-1-1 0,0 0-1,-2 0 1,0 0 0,0 0 0,-2-1-1,0 1 1,-1-1 0,0 1 0,-6-31-1,6 46-36,0 0-1,0 0 0,0 0 1,0 0-1,0 0 0,0 0 0,-1 0 1,1 1-1,0-1 0,-1 0 0,1 0 1,-1 0-1,1 0 0,-1 1 1,0-1-1,1 0 0,-1 0 0,1 1 1,-2-2-1,-3 17 193,3 31 13,2-29-232,0 0 0,1 0 0,5 25 0,-4-36-206,0 1 0,0-1 0,0-1 0,1 1 0,0 0 0,0-1 0,0 1 0,1-1 0,0 0 0,0 0 0,0 0 0,1-1 0,4 5 0,29 18-849</inkml:trace>
</inkml:ink>
</file>

<file path=ppt/ink/ink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36.131"/>
    </inkml:context>
    <inkml:brush xml:id="br0">
      <inkml:brushProperty name="width" value="0.05" units="cm"/>
      <inkml:brushProperty name="height" value="0.05" units="cm"/>
      <inkml:brushProperty name="color" value="#AB008B"/>
    </inkml:brush>
  </inkml:definitions>
  <inkml:trace contextRef="#ctx0" brushRef="#br0">41 11 6961,'-12'-5'1321,"10"4"-965,0 0-1,0 1 1,0-1-1,0 0 1,0 1-1,0-1 1,0 1-1,0-1 1,-1 1-1,1 0 1,-3 0-1,5 2-82,0 0 0,0 0 0,0-1 0,1 1 1,-1 0-1,1-1 0,-1 1 0,1 0 0,-1-1 0,1 1 0,0-1 0,0 1 0,1 1 0,118 195 5638,-50-88-4559,-70-110-1346,76 117 681,-64-101-643,1 0-1,0-1 1,1-1 0,30 24-1,-41-35-42,0-1-1,0 0 1,1 0 0,-1 0-1,1 0 1,-1-1-1,1 0 1,0 0-1,0 0 1,0 0-1,-1 0 1,1-1 0,0 1-1,0-1 1,6-1-1,-7 1-7,-1-1-1,1 1 1,-1-1 0,0 0-1,0 0 1,1 0 0,-1 0-1,0-1 1,0 1 0,0 0-1,0-1 1,0 0-1,0 1 1,-1-1 0,1 0-1,-1 0 1,1 0 0,-1 0-1,1 0 1,-1 0-1,0 0 1,0-1 0,0 1-1,0 0 1,0-3 0,3-14-122,-1 0 1,0 0 0,-2-1 0,0 1 0,-2-24-1,0-26-143,1 68 271,0-1 0,0 0 1,0 1-1,0-1 0,1 1 0,-1-1 1,0 1-1,1-1 0,-1 0 0,1 1 1,-1 0-1,1-1 0,0 1 0,-1-1 1,1 1-1,0 0 0,0-1 0,0 1 1,0 0-1,0 0 0,0 0 0,1 0 0,-1 0 1,0 0-1,1 0 0,-1 0 0,0 0 1,1 1-1,-1-1 0,1 0 0,-1 1 1,1 0-1,-1-1 0,1 1 0,-1 0 1,1-1-1,0 1 0,-1 0 0,1 0 1,-1 1-1,1-1 0,0 0 0,-1 0 0,1 1 1,-1-1-1,1 1 0,-1-1 0,3 2 1,-1 0 20,-1-1 0,0 1 1,1-1-1,-1 1 1,0 0-1,0-1 1,0 1-1,0 0 1,0 1-1,-1-1 0,1 0 1,0 0-1,-1 1 1,0-1-1,0 1 1,0-1-1,0 1 0,0 0 1,0-1-1,0 1 1,-1 0-1,0-1 1,1 1-1,-1 0 0,0 0 1,0-1-1,-1 4 1,1 5 32,-1 0 1,0-1-1,-1 1 1,0-1 0,-7 20-1,6-23-36,0-1-1,-1 1 0,1-1 1,-2 0-1,1 0 1,0-1-1,-1 0 0,0 1 1,-9 5-1,12-8-122,-1-1-1,0 0 1,0 0-1,0 0 1,0 0 0,0-1-1,0 1 1,-1-1-1,1 0 1,0 0-1,-1 0 1,1 0-1,-1-1 1,1 1 0,-1-1-1,1 0 1,-1 0-1,1 0 1,-1 0-1,1-1 1,-4 0-1,5 0-48,1 1-1,0-1 0,-1 0 1,1 0-1,0 1 0,0-1 1,-1 0-1,1 0 0,0 0 1,0 0-1,0 0 0,0 0 0,0-1 1,1 1-1,-1 0 0,0 0 1,0-1-1,1 1 0,-1 0 1,1-1-1,-1 1 0,1-1 1,0 1-1,0-1 0,-1 1 1,1-1-1,0 1 0,0 0 1,0-1-1,1 1 0,-1-1 1,0 1-1,0-1 0,1 1 0,-1-1 1,1 1-1,1-3 0,8-27-1100</inkml:trace>
</inkml:ink>
</file>

<file path=ppt/ink/ink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36.560"/>
    </inkml:context>
    <inkml:brush xml:id="br0">
      <inkml:brushProperty name="width" value="0.05" units="cm"/>
      <inkml:brushProperty name="height" value="0.05" units="cm"/>
      <inkml:brushProperty name="color" value="#AB008B"/>
    </inkml:brush>
  </inkml:definitions>
  <inkml:trace contextRef="#ctx0" brushRef="#br0">17 0 10234,'-12'48'6880,"8"4"-4045,4-45-2613,0 0 0,0-1 0,1 1-1,0 0 1,1 0 0,-1-1-1,1 1 1,1-1 0,-1 1-1,1-1 1,0 0 0,6 9 0,-8-14-180,0 1 0,0-1 1,1 1-1,-1-1 0,0 0 1,1 0-1,-1 0 0,1 1 1,-1-1-1,1-1 0,0 1 1,-1 0-1,1 0 0,0-1 1,0 1-1,0-1 0,-1 1 1,1-1-1,0 0 0,0 0 1,2 0-1,0 0-16,-1-1 0,0 1 0,1-1 0,-1 0-1,0-1 1,1 1 0,-1 0 0,0-1 0,0 0 0,0 0 0,2-2 0,1 0-16,-1 0 0,0-1 1,0 0-1,-1 0 1,1 0-1,-1 0 0,0-1 1,0 0-1,-1 0 1,0 0-1,4-10 1,-6 12-13,0 0 1,0 0 0,0-1 0,-1 1-1,1 0 1,-1 0 0,0-1 0,0 1-1,-1 0 1,1 0 0,-1 0 0,0-1 0,0 1-1,0 0 1,-1 0 0,0 0 0,1 0-1,-1 1 1,-1-1 0,-3-5 0,3 6-245,0 0 1,0 1-1,0-1 1,-1 1-1,1 0 1,-1 0-1,0 0 1,1 0-1,-1 0 1,0 1-1,0 0 1,0 0-1,0 0 1,0 0-1,0 1 1,0-1-1,-1 1 1,1 0-1,0 0 1,-8 2-1,-3 1-1743,11 3 884</inkml:trace>
</inkml:ink>
</file>

<file path=ppt/ink/ink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37.443"/>
    </inkml:context>
    <inkml:brush xml:id="br0">
      <inkml:brushProperty name="width" value="0.05" units="cm"/>
      <inkml:brushProperty name="height" value="0.05" units="cm"/>
      <inkml:brushProperty name="color" value="#AB008B"/>
    </inkml:brush>
  </inkml:definitions>
  <inkml:trace contextRef="#ctx0" brushRef="#br0">1 735 5737,'75'-73'3356,"-63"64"5787,-7 10-5586,-5 18-4304,-1-4 1650,1 1-637,1-1 0,1 0 1,1 1-1,5 19 0,-7-31-199,1 0-1,-1-1 0,1 1 0,0 0 1,0 0-1,1-1 0,-1 1 0,0-1 0,1 0 1,5 5-1,-6-7-54,0 1 1,0-1-1,0 0 1,0 0-1,0 0 1,0 0-1,0 0 1,0-1 0,1 1-1,-1 0 1,0-1-1,1 0 1,-1 0-1,0 0 1,1 0-1,-1 0 1,0 0-1,1 0 1,-1-1-1,4 0 1,-2-1-6,-1 1 1,0 0-1,0-1 1,0 0-1,0 1 0,0-1 1,0-1-1,0 1 1,0 0-1,-1-1 1,1 1-1,-1-1 0,0 0 1,0 1-1,0-1 1,0 0-1,0 0 0,-1-1 1,0 1-1,2-4 1,2-10 14,0 1 1,-1-1-1,1-18 0,6-20 148,-11 53-114,0 0 1,1 0-1,0 0 1,-1 1-1,1-1 1,0 0-1,0 0 1,0 0-1,0 1 1,0-1-1,3-3 1,-3 5-16,1 0 1,-1 0-1,0-1 0,1 1 1,-1 0-1,0 0 1,1 0-1,-1 0 0,0 0 1,1 1-1,-1-1 0,0 0 1,1 1-1,-1-1 0,0 0 1,1 1-1,-1 0 1,0-1-1,1 2 0,6 1 86,0 0 0,-1 1 0,1 0 0,-1 0 0,0 1 0,-1 0 0,1 0 0,-1 0 1,0 1-1,0 0 0,8 12 0,-11-14-102,0 0 1,0-1-1,0 1 1,1-1-1,-1 0 1,1 1-1,7 3 1,-11-22-12,-3-19-180,1 0-1,2 0 0,4-35 0,-3 63 107,0 1-1,0 0 1,0-1-1,0 1 0,1 0 1,0 0-1,3-5 0,-5 9 51,1 0 0,-1 0 0,1 0 0,0 0 0,-1 1 0,1-1 0,0 0 0,0 1 0,0-1 0,-1 0 0,1 1 0,0-1 0,0 1 0,0-1 0,0 1 0,0 0 0,0-1 0,0 1 0,0 0-1,0 0 1,0-1 0,0 1 0,0 0 0,0 0 0,0 0 0,1 1 0,-1-1 0,0 0 0,0 0 0,0 0 0,0 1 0,0-1 0,0 1 0,0-1 0,-1 0 0,1 1 0,0 0 0,0-1 0,0 1 0,0 0 0,0-1 0,-1 1 0,2 1 0,24 22-229,-21-18 214,0-1 0,0 0 0,1 0 0,0 0 1,8 5-1,-12-9 23,-1-1 1,1 1-1,0 0 0,-1-1 1,1 1-1,0-1 0,0 0 1,-1 1-1,1-1 0,0 0 1,0 0-1,0 0 0,-1 0 1,1-1-1,0 1 1,0 0-1,-1-1 0,1 1 1,0-1-1,0 1 0,-1-1 1,1 0-1,-1 0 0,1 0 1,-1 0-1,3-2 1,4-4-3,0 0 0,-1 0 0,0-1 0,0 0 1,-1-1-1,0 0 0,0 1 0,8-20 1,-2-3 27,14-49 0,-3 5 88,-17 44 84,-5 28-65,-1 13-61,1-4-71,0 52 53,-1-39-41,0-1 0,1 1 0,1 0 0,8 34 0,-10-51-13,0-1 0,0 0 0,1 0 0,-1 1 0,1-1 0,-1 0 0,1 0 0,-1 0 0,1 0 0,0 0 0,-1 1 0,1-1 0,0 0 0,0 0 0,0-1 0,0 1-1,0 0 1,0 0 0,0 0 0,0-1 0,0 1 0,0 0 0,0-1 0,1 1 0,-1-1 0,0 1 0,0-1 0,1 0 0,-1 0 0,0 1 0,0-1 0,1 0 0,-1 0 0,0 0 0,1 0 0,-1-1 0,0 1 0,0 0 0,1 0 0,-1-1 0,0 1 0,2-2 0,1 1 1,-1-1 1,0-1 0,0 1-1,1 0 1,-1-1 0,-1 1-1,1-1 1,0 0 0,-1 0-1,1 0 1,-1 0 0,0-1-1,3-5 1,0-4 4,-2 0 1,1 1-1,-2-1 0,0-1 1,0 1-1,-1 0 1,-1 0-1,0 0 0,-1-1 1,0 1-1,-4-15 0,-2-6 8,-1 1 0,-2 0-1,-16-35 1,23 61-6,-14-32-2,16 37-3,0 0 1,0 0 0,-1 0-1,1 0 1,0 0 0,-1 0-1,1 0 1,-1 1 0,1-1-1,-1 1 1,0-1 0,0 1-1,-2-2 1,3 3 1,0 1 1,1-1-1,-1 1 0,0-1 0,1 1 1,-1-1-1,1 1 0,-1 0 0,1-1 1,-1 1-1,1 0 0,0-1 0,-1 1 1,1 0-1,0 0 0,-1 0 0,1-1 1,0 1-1,0 0 0,0 0 0,0 0 1,0-1-1,0 1 0,0 0 0,0 0 1,0 0-1,0-1 0,1 3 1,-1 27 200,0-30-203,1 18 154,1-1-1,0 0 1,1 0-1,1 0 1,1 0-1,0-1 1,2 1-1,-1-1 1,2-1-1,0 1 1,1-1-1,0-1 1,21 24-1,-25-33-105,-1 0 0,1-1 0,1 1 0,-1-1 0,1-1 0,-1 1 0,1-1 1,0 0-1,1 0 0,-1 0 0,0-1 0,1 0 0,-1-1 0,1 1 0,0-1 0,-1 0 0,1-1 0,0 0 0,0 0 0,-1 0 0,1-1 0,0 0 0,-1 0 0,1-1 0,-1 0 0,1 0 0,-1 0 0,0-1 0,0 0 0,0 0 0,0 0 0,0-1 1,-1 0-1,9-8 0,-3 1 53,-1-1 1,0 0 0,-1-1 0,0 0 0,-1 0 0,-1-1-1,9-21 1,-14 28-206,1 1 0,-1 0 0,-1-1 0,1 1 0,-1-1 1,0 1-1,0-1 0,-1 0 0,0 1 0,0-1 0,0 0 0,-1 1 0,0-1 0,-1 1 0,1-1 0,-1 1 0,0-1 0,-1 1 0,-6-11 0,8 15-49,0 0 0,-1 1 0,0-1 0,1 1 0,-1-1 0,0 1-1,1-1 1,-1 1 0,0 0 0,0 0 0,0 0 0,-5-1 0,-34-8-1155</inkml:trace>
</inkml:ink>
</file>

<file path=ppt/ink/ink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43.072"/>
    </inkml:context>
    <inkml:brush xml:id="br0">
      <inkml:brushProperty name="width" value="0.05" units="cm"/>
      <inkml:brushProperty name="height" value="0.05" units="cm"/>
      <inkml:brushProperty name="color" value="#AB008B"/>
    </inkml:brush>
  </inkml:definitions>
  <inkml:trace contextRef="#ctx0" brushRef="#br0">4 1027 5105,'7'52'4156,"-7"-52"-4055,0 0 0,0 0 0,0 1 0,0-1 0,0 0 0,0 0 0,0 0 0,0 0-1,0 0 1,0 1 0,0-1 0,0 0 0,0 0 0,-1 0 0,1 0 101,0 0-101,0 1 0,0-1 0,0 0 0,0 0 0,-1 0 0,1 0 0,0 0 0,0 0 0,0 0 0,0 0 0,0 0 0,-1 0 0,1 0 0,0 0 0,0 0 0,0 0 0,0 0 0,-1 0 0,1 0 0,0 0 0,0 0 0,0 0 0,0 0 0,-1 0 0,1 0 0,0 0 0,0 0 0,0 0 0,0 0 0,0 0 0,-1 0 0,1 0 0,0-1 0,0 1 144,-1-1-1,1 1 1,-1-1 0,1 0 0,0 1 0,-1-1 0,1 0 0,0 1-1,-1-1 1,1 0 0,0 1 0,0-1 0,0 0 0,0 1-1,0-1 1,0 0 0,0 0 0,0 1 0,0-1 0,0 0-1,0 1 1,0-1 0,1-1 0,13-60 326,3 1 1,34-82-1,65-118 1723,-87 199-1589,55-98 1134,-47 95-576,49-126 1,-84 186-1223,7-24 149,-8 28-168,-1 0 0,0 0 1,0 0-1,1 0 0,-1-1 1,0 1-1,0 0 0,0 0 1,0-1-1,0 1 0,0 0 1,-1 0-1,1 0 0,0-1 1,-1 1-1,1 0 0,-1 0 1,0-2-1,-8 3-4279,9 0 4074</inkml:trace>
</inkml:ink>
</file>

<file path=ppt/ink/ink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45.554"/>
    </inkml:context>
    <inkml:brush xml:id="br0">
      <inkml:brushProperty name="width" value="0.05" units="cm"/>
      <inkml:brushProperty name="height" value="0.05" units="cm"/>
      <inkml:brushProperty name="color" value="#AB008B"/>
    </inkml:brush>
  </inkml:definitions>
  <inkml:trace contextRef="#ctx0" brushRef="#br0">194 16 3777,'-10'-3'9600,"-3"-2"-5745,-7-2-2322,16 7-1444,1 0 0,-1 0 0,0 0 0,1 0 0,-1 1 1,1 0-1,-1-1 0,1 1 0,0 0 0,-1 1 0,1-1 0,0 1 0,-1-1 0,-4 5 0,-30 27-29,35-30-13,-2 3-20,-1 2 0,1-1 0,1 1 0,0-1 0,0 1 1,0 1-1,1-1 0,0 0 0,0 1 0,1-1 0,1 1 0,-1 0 0,0 13 0,1-12 16,0 0 28,-1 1 1,2-1 0,-1 0-1,2 0 1,-1 1 0,1-1 0,1 0-1,0 0 1,0 0 0,1 0-1,8 18 1,-11-27-64,1 0-1,0 0 1,0 1 0,0-1 0,-1 0-1,1 0 1,1 0 0,-1 0-1,0 0 1,0 0 0,0 0 0,0 0-1,1-1 1,-1 1 0,0 0-1,1-1 1,-1 1 0,1-1 0,-1 1-1,0-1 1,4 1 0,-3-2-1,1 1 1,0 0-1,0 0 1,-1-1 0,1 0-1,0 1 1,-1-1-1,1 0 1,-1 0-1,1-1 1,2-1-1,2-1 5,-1-1-1,0 1 1,0-2-1,0 1 1,0-1-1,-1 0 1,7-9-1,-5 2 2,1 0-1,-2-1 1,0 0-1,-1-1 1,0 1-1,-1-1 1,-1 0-1,0 0 1,-1 0-1,-1 0 1,0-1-1,-1 1 1,-1 0-1,-4-27 1,-1 28 392,6 14-388,0 0 0,0 0 0,-1 0 0,1 0 1,0 0-1,0 0 0,0 0 0,-1 0 0,1 0 1,0 0-1,0 0 0,0 0 0,0 0 0,-1 0 1,1 0-1,0 0 0,0 0 0,0 0 0,0 0 1,0 0-1,-1 0 0,1 0 0,0 1 0,0-1 1,0 0-1,0 0 0,0 0 0,0 0 0,-1 0 1,1 0-1,0 1 0,0-1 0,0 0 0,0 0 1,0 0-1,0 0 0,0 1 0,0-1 1,0 0-1,0 0 0,0 0 0,0 0 0,0 1 1,0-1-1,0 0 0,0 0 0,0 0 0,0 0 1,0 1-1,0-1 0,0 0 0,0 0 0,0 2 367,4 11 269,-1-4-559,1 0 0,0 0 0,1 0 1,8 13-1,-4-7-7,-6-9-57,1-1-1,-1 1 1,1-1-1,0 0 0,1 0 1,-1-1-1,1 1 1,0-1-1,0 0 1,0 0-1,1 0 1,-1-1-1,12 5 0,-14-7-163,-1 0 0,1-1 0,0 1 0,-1-1 0,1 0 0,-1 0 0,1 0 0,0 0 0,-1 0-1,1 0 1,0-1 0,-1 1 0,1-1 0,-1 0 0,1 0 0,-1 0 0,1 0 0,-1 0 0,0 0 0,0-1 0,1 1-1,-1-1 1,0 1 0,0-1 0,0 0 0,-1 0 0,1 0 0,0 0 0,-1 0 0,1-1 0,-1 1 0,2-3-1,15-40-4471,-11 16 3399</inkml:trace>
</inkml:ink>
</file>

<file path=ppt/ink/ink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46.405"/>
    </inkml:context>
    <inkml:brush xml:id="br0">
      <inkml:brushProperty name="width" value="0.05" units="cm"/>
      <inkml:brushProperty name="height" value="0.05" units="cm"/>
      <inkml:brushProperty name="color" value="#AB008B"/>
    </inkml:brush>
  </inkml:definitions>
  <inkml:trace contextRef="#ctx0" brushRef="#br0">10 343 7258,'-9'-66'3116,"9"65"-3006,0 1 1,0-1-1,0 1 0,0-1 0,0 1 0,0-1 0,0 1 0,1-1 1,-1 1-1,0-1 0,0 1 0,1-1 0,-1 1 0,0-1 1,0 1-1,1-1 0,-1 1 0,0-1 0,1 1 0,-1 0 1,1-1-1,-1 1 0,1 0 0,-1-1 0,1 1 0,-1 0 1,1 0-1,-1-1 0,1 1 0,-1 0 0,1 0 0,-1 0 0,1 0 1,-1 0-1,1 0 0,0 0 0,21 1 1969,-18 0-1451,0-1-450,-1 0 0,1 0 0,0 1 0,-1 0 0,1 0 0,0 0 0,-1 0-1,1 0 1,-1 1 0,1 0 0,-1-1 0,0 1 0,0 0 0,0 1 0,0-1 0,0 1 0,0-1 0,0 1 0,-1 0 0,0 0 0,1 0 0,2 6 0,-1-1 128,-1 0 0,0 0 0,0 0 0,-1 0 1,0 1-1,-1-1 0,0 1 0,0-1 1,-1 12-1,-9-50-194,4 1-115,1 2-7,0 1 0,2-1 0,2-35 0,0 59 8,0 1 1,0-1-1,1 1 0,-1-1 0,1 0 1,-1 1-1,1-1 0,0 1 0,0 0 1,0-1-1,2-2 0,-2 5 6,0-1 0,0 0 0,-1 0 0,1 0-1,0 0 1,0 1 0,0-1 0,0 0 0,0 1 0,0-1-1,0 0 1,1 1 0,-1 0 0,0-1 0,0 1 0,0 0-1,2-1 1,2 1 34,-1 1-1,0-1 1,1 1 0,-1 0-1,0 0 1,0 0-1,0 1 1,0 0-1,0-1 1,0 1-1,5 4 1,37 27 626,-37-25-647,0-1 0,1 0 1,0-1-1,0 0 0,18 8 0,-19-31-10088,0-8 8789,9 0 462,-9 13 312,0-1-1,-1 0 1,0-1-1,6-15 1,-12 25 657,0 0 0,-1-1 1,1 1-1,-1-1 0,0 1 1,-1-1-1,1 1 1,-1-1-1,1 0 0,-2 1 1,1-1-1,0 0 0,-1 1 1,-1-6-1,8 34 6912,11 43-5488,-16-64-1543,0 0 1,0 0-1,1-1 0,-1 1 1,1 0-1,0-1 0,-1 1 1,1-1-1,0 0 0,0 1 1,0-1-1,1 0 1,-1 0-1,1-1 0,-1 1 1,1 0-1,-1-1 0,1 1 1,0-1-1,0 0 0,-1 0 1,1 0-1,0-1 0,0 1 1,0 0-1,0-1 0,0 0 1,0 0-1,0 0 0,0 0 1,1 0-1,-1-1 0,-1 1 1,1-1-1,0 0 0,0 0 1,0 0-1,0 0 1,0-1-1,-1 1 0,1-1 1,-1 1-1,1-1 0,-1 0 1,1 0-1,-1 0 0,0 0 1,0 0-1,0-1 0,0 1 1,-1-1-1,3-2 0,-2-1-22,1 1-1,-1 0 0,0-1 0,0 0 0,-1 1 1,1-1-1,-1 0 0,0 0 0,-1 0 0,0 1 1,0-1-1,0 0 0,0 0 0,-1 0 0,0 0 1,0 1-1,-4-9 0,-1-17-25,11 39 11,0 0-1,0 0 1,12 11-1,-1 1 50,37 43 292,-34-41 19,0 0 0,-1 1 0,-1 1 0,20 39 0,-36-60-327,1 1 0,-1-1 0,0 1 0,0-1 0,-1 1 0,1-1 0,-1 1 0,1 0 0,-1-1 0,0 1 0,-1 0-1,1-1 1,-1 1 0,1 0 0,-1-1 0,0 1 0,-1-1 0,1 1 0,0-1 0,-1 0 0,0 0 0,0 1 0,0-1 0,0 0-1,0-1 1,-1 1 0,1 0 0,-1-1 0,-5 5 0,2-2 27,-1 0 0,-1 0-1,1-1 1,-1 0 0,1 0 0,-1-1 0,0 0-1,0 0 1,-1-1 0,1 0 0,-15 2-1,22-4-52,-13 1-700,0 0 0,0-1 0,0-1 1,-17-2-1</inkml:trace>
</inkml:ink>
</file>

<file path=ppt/ink/ink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00:41:47.124"/>
    </inkml:context>
    <inkml:brush xml:id="br0">
      <inkml:brushProperty name="width" value="0.05" units="cm"/>
      <inkml:brushProperty name="height" value="0.05" units="cm"/>
      <inkml:brushProperty name="color" value="#AB008B"/>
    </inkml:brush>
  </inkml:definitions>
  <inkml:trace contextRef="#ctx0" brushRef="#br0">1 129 9138,'2'-3'6791,"-2"3"-6680,12 8 2378,13 14-714,32 37 1152,85 112 0,-138-167-2917,-1 1 1,0-1 0,0 1 0,-1-1 0,0 1 0,0 0 0,0 0 0,0 0-1,-1 0 1,1 0 0,-1 0 0,0 7 0,-1-11-10,0-1 0,0 0-1,0 1 1,0-1 0,0 0 0,0 1 0,0-1-1,0 0 1,0 1 0,0-1 0,0 0 0,0 1 0,-1-1-1,1 0 1,0 1 0,0-1 0,0 0 0,0 1-1,-1-1 1,1 0 0,0 0 0,0 1 0,-1-1-1,1 0 1,0 0 0,0 0 0,-1 1 0,1-1 0,0 0-1,-1 0 1,1 0 0,0 0 0,-1 0 0,1 0-1,0 1 1,-1-1 0,1 0 0,-1 0 0,-15-8-92,-10-16-269,1-5-108,1 0 0,-27-48 1,40 59 357,2 0 0,0 0 1,1-1-1,1-1 0,0 1 1,-3-24-1,9 35 90,0-1-1,0 0 1,1 1 0,1-1 0,0 0-1,0 1 1,0-1 0,5-13 0,-6 19 23,1 1 0,0-1 0,0 0 0,0 1 0,0-1 0,0 1 1,1-1-1,-1 1 0,1 0 0,0-1 0,0 1 0,-1 0 0,1 0 1,1 0-1,-1 0 0,0 1 0,0-1 0,1 1 0,-1-1 1,1 1-1,-1 0 0,1 0 0,-1 0 0,1 0 0,0 0 0,0 0 1,-1 1-1,1 0 0,5-1 0,-1 2 43,0 0-1,0 0 1,0 0-1,0 1 1,0 0 0,-1 1-1,1-1 1,0 1-1,-1 0 1,0 1-1,0 0 1,0 0 0,0 0-1,-1 1 1,1-1-1,-1 1 1,0 1 0,-1-1-1,1 1 1,4 8-1,-6-10-17,-1 1-1,1 0 0,-1 0 1,0 0-1,-1 1 0,1-1 0,-1 0 1,0 1-1,0-1 0,-1 1 1,0-1-1,0 1 0,0-1 1,0 1-1,-1-1 0,0 0 0,0 1 1,0-1-1,-1 0 0,0 1 1,0-1-1,0 0 0,-1-1 1,0 1-1,0 0 0,0-1 0,-4 5 1,3-3-182,0-1-1,-1 0 1,0 0 0,0 0 0,0-1-1,-1 1 1,1-1 0,-1-1 0,0 1 0,-13 5-1,19-9 82,0 0-1,-1 0 0,1 0 1,-1 1-1,1-1 0,0 0 1,-1 0-1,1 0 1,-1 0-1,1 0 0,-1 0 1,1 0-1,0 0 0,-1 0 1,1 0-1,-1 0 0,1 0 1,-1 0-1,1-1 0,0 1 1,-1 0-1,1 0 0,0 0 1,-1-1-1,1 1 1,-1 0-1,1 0 0,0-1 1,-1 1-1,1 0 0,0 0 1,0-1-1,-1 1 0,1-1 1,0 1-1,0 0 0,-1-1 1,4-15 911,11 1-311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2020" cy="350520"/>
          </a:xfrm>
          <a:prstGeom prst="rect">
            <a:avLst/>
          </a:prstGeom>
        </p:spPr>
        <p:txBody>
          <a:bodyPr vert="horz" lIns="91647" tIns="45824" rIns="91647" bIns="45824"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5231962" y="0"/>
            <a:ext cx="4002020" cy="350520"/>
          </a:xfrm>
          <a:prstGeom prst="rect">
            <a:avLst/>
          </a:prstGeom>
        </p:spPr>
        <p:txBody>
          <a:bodyPr vert="horz" lIns="91647" tIns="45824" rIns="91647" bIns="45824" rtlCol="0"/>
          <a:lstStyle>
            <a:lvl1pPr algn="r">
              <a:defRPr sz="1200">
                <a:latin typeface="Arial" panose="020B0604020202020204" pitchFamily="34" charset="0"/>
              </a:defRPr>
            </a:lvl1pPr>
          </a:lstStyle>
          <a:p>
            <a:fld id="{88970FE3-3ACB-419D-BE09-AA868D4ABA97}" type="datetimeFigureOut">
              <a:rPr lang="en-US" smtClean="0"/>
              <a:pPr/>
              <a:t>9/3/2023</a:t>
            </a:fld>
            <a:endParaRPr lang="en-US" dirty="0"/>
          </a:p>
        </p:txBody>
      </p:sp>
      <p:sp>
        <p:nvSpPr>
          <p:cNvPr id="4" name="Slide Image Placeholder 3"/>
          <p:cNvSpPr>
            <a:spLocks noGrp="1" noRot="1" noChangeAspect="1"/>
          </p:cNvSpPr>
          <p:nvPr>
            <p:ph type="sldImg" idx="2"/>
          </p:nvPr>
        </p:nvSpPr>
        <p:spPr>
          <a:xfrm>
            <a:off x="2281238" y="527050"/>
            <a:ext cx="4673600" cy="2628900"/>
          </a:xfrm>
          <a:prstGeom prst="rect">
            <a:avLst/>
          </a:prstGeom>
          <a:noFill/>
          <a:ln w="12700">
            <a:solidFill>
              <a:prstClr val="black"/>
            </a:solidFill>
          </a:ln>
        </p:spPr>
        <p:txBody>
          <a:bodyPr vert="horz" lIns="91647" tIns="45824" rIns="91647" bIns="45824" rtlCol="0" anchor="ctr"/>
          <a:lstStyle/>
          <a:p>
            <a:endParaRPr lang="en-US" dirty="0"/>
          </a:p>
        </p:txBody>
      </p:sp>
      <p:sp>
        <p:nvSpPr>
          <p:cNvPr id="5" name="Notes Placeholder 4"/>
          <p:cNvSpPr>
            <a:spLocks noGrp="1"/>
          </p:cNvSpPr>
          <p:nvPr>
            <p:ph type="body" sz="quarter" idx="3"/>
          </p:nvPr>
        </p:nvSpPr>
        <p:spPr>
          <a:xfrm>
            <a:off x="924029" y="3329940"/>
            <a:ext cx="7388022" cy="3154680"/>
          </a:xfrm>
          <a:prstGeom prst="rect">
            <a:avLst/>
          </a:prstGeom>
        </p:spPr>
        <p:txBody>
          <a:bodyPr vert="horz" lIns="91647" tIns="45824" rIns="91647" bIns="458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6658679"/>
            <a:ext cx="4002020" cy="350520"/>
          </a:xfrm>
          <a:prstGeom prst="rect">
            <a:avLst/>
          </a:prstGeom>
        </p:spPr>
        <p:txBody>
          <a:bodyPr vert="horz" lIns="91647" tIns="45824" rIns="91647" bIns="45824"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5231962" y="6658679"/>
            <a:ext cx="4002020" cy="350520"/>
          </a:xfrm>
          <a:prstGeom prst="rect">
            <a:avLst/>
          </a:prstGeom>
        </p:spPr>
        <p:txBody>
          <a:bodyPr vert="horz" lIns="91647" tIns="45824" rIns="91647" bIns="45824" rtlCol="0" anchor="b"/>
          <a:lstStyle>
            <a:lvl1pPr algn="r">
              <a:defRPr sz="1200">
                <a:latin typeface="Arial" panose="020B0604020202020204" pitchFamily="34" charset="0"/>
              </a:defRPr>
            </a:lvl1pPr>
          </a:lstStyle>
          <a:p>
            <a:fld id="{9FC2FDB8-7725-4B7A-B26B-075CB60ADF58}" type="slidenum">
              <a:rPr lang="en-US" smtClean="0"/>
              <a:pPr/>
              <a:t>‹#›</a:t>
            </a:fld>
            <a:endParaRPr lang="en-US" dirty="0"/>
          </a:p>
        </p:txBody>
      </p:sp>
    </p:spTree>
    <p:extLst>
      <p:ext uri="{BB962C8B-B14F-4D97-AF65-F5344CB8AC3E}">
        <p14:creationId xmlns:p14="http://schemas.microsoft.com/office/powerpoint/2010/main" val="318897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98500"/>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1</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a:t>
            </a:r>
            <a:r>
              <a:rPr lang="en-US" baseline="0" dirty="0"/>
              <a:t> cases, researchers add a primer and use DNA polymerase to synthesize a second strand. So essentially what they did way isolate the mRNAs from pituitary glands and use reverse transcriptase to make </a:t>
            </a:r>
            <a:r>
              <a:rPr lang="en-US" baseline="0" dirty="0" err="1"/>
              <a:t>cDNAs</a:t>
            </a:r>
            <a:r>
              <a:rPr lang="en-US" baseline="0" dirty="0"/>
              <a:t> for all the genes actively expressed in pituitary cells. </a:t>
            </a:r>
            <a:endParaRPr lang="en-US" dirty="0"/>
          </a:p>
        </p:txBody>
      </p:sp>
      <p:sp>
        <p:nvSpPr>
          <p:cNvPr id="4" name="Slide Number Placeholder 3"/>
          <p:cNvSpPr>
            <a:spLocks noGrp="1"/>
          </p:cNvSpPr>
          <p:nvPr>
            <p:ph type="sldNum" sz="quarter" idx="10"/>
          </p:nvPr>
        </p:nvSpPr>
        <p:spPr/>
        <p:txBody>
          <a:bodyPr/>
          <a:lstStyle/>
          <a:p>
            <a:fld id="{6B453A37-F9A4-4269-BF30-8B3AF6D39177}" type="slidenum">
              <a:rPr lang="en-US" smtClean="0"/>
              <a:t>28</a:t>
            </a:fld>
            <a:endParaRPr lang="en-US"/>
          </a:p>
        </p:txBody>
      </p:sp>
    </p:spTree>
    <p:extLst>
      <p:ext uri="{BB962C8B-B14F-4D97-AF65-F5344CB8AC3E}">
        <p14:creationId xmlns:p14="http://schemas.microsoft.com/office/powerpoint/2010/main" val="4167121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36</a:t>
            </a:fld>
            <a:endParaRPr lang="en-US" dirty="0"/>
          </a:p>
        </p:txBody>
      </p:sp>
    </p:spTree>
    <p:extLst>
      <p:ext uri="{BB962C8B-B14F-4D97-AF65-F5344CB8AC3E}">
        <p14:creationId xmlns:p14="http://schemas.microsoft.com/office/powerpoint/2010/main" val="3235411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2</a:t>
            </a:fld>
            <a:endParaRPr lang="en-US" dirty="0"/>
          </a:p>
        </p:txBody>
      </p:sp>
    </p:spTree>
    <p:extLst>
      <p:ext uri="{BB962C8B-B14F-4D97-AF65-F5344CB8AC3E}">
        <p14:creationId xmlns:p14="http://schemas.microsoft.com/office/powerpoint/2010/main" val="198567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EC8971-9724-4B6A-B58D-BBE7BD1634F0}" type="slidenum">
              <a:rPr lang="en-US" smtClean="0"/>
              <a:t>3</a:t>
            </a:fld>
            <a:endParaRPr lang="en-US"/>
          </a:p>
        </p:txBody>
      </p:sp>
    </p:spTree>
    <p:extLst>
      <p:ext uri="{BB962C8B-B14F-4D97-AF65-F5344CB8AC3E}">
        <p14:creationId xmlns:p14="http://schemas.microsoft.com/office/powerpoint/2010/main" val="4052303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3575"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100"/>
              </a:spcBef>
              <a:spcAft>
                <a:spcPts val="400"/>
              </a:spcAft>
              <a:buClrTx/>
              <a:buSzTx/>
              <a:buFontTx/>
              <a:buNone/>
              <a:tabLst/>
              <a:defRPr/>
            </a:pPr>
            <a:r>
              <a:rPr lang="en-US" altLang="en-US" dirty="0"/>
              <a:t>At first, cells known as </a:t>
            </a:r>
            <a:r>
              <a:rPr lang="en-US" altLang="en-US" b="1" dirty="0"/>
              <a:t>dendritic cells </a:t>
            </a:r>
            <a:r>
              <a:rPr lang="en-US" altLang="en-US" dirty="0"/>
              <a:t>attack the antigen</a:t>
            </a:r>
          </a:p>
          <a:p>
            <a:r>
              <a:rPr lang="en-US" altLang="en-US" dirty="0"/>
              <a:t>The dendritic cells contain proteins called </a:t>
            </a:r>
            <a:r>
              <a:rPr lang="en-US" altLang="en-US" b="1" dirty="0"/>
              <a:t>MHC </a:t>
            </a:r>
            <a:r>
              <a:rPr lang="en-US" altLang="en-US" dirty="0"/>
              <a:t>(</a:t>
            </a:r>
            <a:r>
              <a:rPr lang="en-US" altLang="en-US" b="1" dirty="0"/>
              <a:t>major histocompatibility</a:t>
            </a:r>
            <a:r>
              <a:rPr lang="en-US" altLang="en-US" dirty="0"/>
              <a:t>)</a:t>
            </a:r>
            <a:r>
              <a:rPr lang="en-US" altLang="en-US" b="1" dirty="0"/>
              <a:t> proteins</a:t>
            </a:r>
            <a:r>
              <a:rPr lang="en-US" altLang="en-US" dirty="0"/>
              <a:t>, antigen-presenting proteins that have a groove where small peptide fragments, typically 8 to 20 amino acids in length, bind</a:t>
            </a:r>
          </a:p>
          <a:p>
            <a:r>
              <a:rPr lang="en-US" altLang="en-US" dirty="0"/>
              <a:t>There are two MHC classes: </a:t>
            </a:r>
          </a:p>
          <a:p>
            <a:pPr marL="946150" lvl="1" indent="-514350">
              <a:buFont typeface="+mj-lt"/>
              <a:buAutoNum type="arabicPeriod"/>
            </a:pPr>
            <a:r>
              <a:rPr lang="en-US" dirty="0"/>
              <a:t>​</a:t>
            </a:r>
            <a:r>
              <a:rPr lang="en-US" altLang="en-US" b="1" dirty="0"/>
              <a:t>Class I MHC proteins</a:t>
            </a:r>
            <a:r>
              <a:rPr lang="en-US" altLang="en-US" dirty="0"/>
              <a:t> bind antigens inside the ER</a:t>
            </a:r>
          </a:p>
          <a:p>
            <a:pPr marL="946150" lvl="1" indent="-514350">
              <a:buFont typeface="+mj-lt"/>
              <a:buAutoNum type="arabicPeriod"/>
            </a:pPr>
            <a:r>
              <a:rPr lang="en-US" dirty="0"/>
              <a:t>​</a:t>
            </a:r>
            <a:r>
              <a:rPr lang="en-US" altLang="en-US" b="1" dirty="0"/>
              <a:t>Class II MHC proteins</a:t>
            </a:r>
            <a:r>
              <a:rPr lang="en-US" altLang="en-US" dirty="0"/>
              <a:t> bind antigens inside endosomes</a:t>
            </a:r>
          </a:p>
          <a:p>
            <a:pPr marL="0" marR="0" lvl="0" indent="0" algn="l" defTabSz="914400" rtl="0" eaLnBrk="1" fontAlgn="auto" latinLnBrk="0" hangingPunct="1">
              <a:lnSpc>
                <a:spcPct val="100000"/>
              </a:lnSpc>
              <a:spcBef>
                <a:spcPts val="1100"/>
              </a:spcBef>
              <a:spcAft>
                <a:spcPts val="400"/>
              </a:spcAft>
              <a:buClrTx/>
              <a:buSzTx/>
              <a:buFontTx/>
              <a:buNone/>
              <a:tabLst/>
              <a:defRPr/>
            </a:pPr>
            <a:endParaRPr lang="en-US" altLang="en-US" dirty="0"/>
          </a:p>
          <a:p>
            <a:pPr>
              <a:spcBef>
                <a:spcPts val="1100"/>
              </a:spcBef>
              <a:spcAft>
                <a:spcPts val="400"/>
              </a:spcAft>
            </a:pPr>
            <a:r>
              <a:rPr lang="en-US" altLang="en-US" dirty="0"/>
              <a:t>Dendritic cells process protein antigens and load the peptide fragments onto class II MHC proteins:</a:t>
            </a:r>
          </a:p>
          <a:p>
            <a:pPr marL="946150" lvl="1" indent="-514350">
              <a:spcBef>
                <a:spcPts val="1100"/>
              </a:spcBef>
              <a:spcAft>
                <a:spcPts val="400"/>
              </a:spcAft>
              <a:buFont typeface="+mj-lt"/>
              <a:buAutoNum type="arabicPeriod"/>
            </a:pPr>
            <a:r>
              <a:rPr lang="en-US" altLang="en-US" dirty="0"/>
              <a:t>Dendritic cells ingest antigens present at the wound</a:t>
            </a:r>
          </a:p>
          <a:p>
            <a:pPr marL="946150" lvl="1" indent="-514350">
              <a:spcBef>
                <a:spcPts val="1100"/>
              </a:spcBef>
              <a:spcAft>
                <a:spcPts val="400"/>
              </a:spcAft>
              <a:buFont typeface="+mj-lt"/>
              <a:buAutoNum type="arabicPeriod"/>
            </a:pPr>
            <a:r>
              <a:rPr lang="en-US" altLang="en-US" dirty="0"/>
              <a:t>The antigen is moved from the phagosome to an endosome, where enzymes breakdown antigens</a:t>
            </a:r>
          </a:p>
          <a:p>
            <a:pPr marL="946150" lvl="1" indent="-514350">
              <a:spcBef>
                <a:spcPts val="1100"/>
              </a:spcBef>
              <a:spcAft>
                <a:spcPts val="400"/>
              </a:spcAft>
              <a:buFont typeface="+mj-lt"/>
              <a:buAutoNum type="arabicPeriod"/>
            </a:pPr>
            <a:r>
              <a:rPr lang="en-US" altLang="en-US" dirty="0"/>
              <a:t>Some of the peptides are bound to the grooves of class II MHC proteins</a:t>
            </a:r>
          </a:p>
          <a:p>
            <a:pPr marL="946150" lvl="1" indent="-514350">
              <a:spcBef>
                <a:spcPts val="1100"/>
              </a:spcBef>
              <a:spcAft>
                <a:spcPts val="400"/>
              </a:spcAft>
              <a:buFont typeface="+mj-lt"/>
              <a:buAutoNum type="arabicPeriod"/>
            </a:pPr>
            <a:r>
              <a:rPr lang="en-US" altLang="en-US" dirty="0"/>
              <a:t>The MHC–peptide complexes are exported from the endosomes and transported to the cell surface</a:t>
            </a:r>
          </a:p>
          <a:p>
            <a:pPr marL="946150" lvl="1" indent="-514350">
              <a:spcBef>
                <a:spcPts val="1100"/>
              </a:spcBef>
              <a:spcAft>
                <a:spcPts val="400"/>
              </a:spcAft>
              <a:buFont typeface="+mj-lt"/>
              <a:buAutoNum type="arabicPeriod"/>
            </a:pPr>
            <a:r>
              <a:rPr lang="en-US" altLang="en-US" dirty="0"/>
              <a:t>The MHC–antigen complex is displayed on the cell surface</a:t>
            </a:r>
          </a:p>
          <a:p>
            <a:endParaRPr lang="en-US" dirty="0"/>
          </a:p>
        </p:txBody>
      </p:sp>
    </p:spTree>
    <p:extLst>
      <p:ext uri="{BB962C8B-B14F-4D97-AF65-F5344CB8AC3E}">
        <p14:creationId xmlns:p14="http://schemas.microsoft.com/office/powerpoint/2010/main" val="937978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346555-CBEA-134C-85F0-68E8AF9BFC67}" type="slidenum">
              <a:rPr lang="en-US" smtClean="0"/>
              <a:t>17</a:t>
            </a:fld>
            <a:endParaRPr lang="en-US"/>
          </a:p>
        </p:txBody>
      </p:sp>
    </p:spTree>
    <p:extLst>
      <p:ext uri="{BB962C8B-B14F-4D97-AF65-F5344CB8AC3E}">
        <p14:creationId xmlns:p14="http://schemas.microsoft.com/office/powerpoint/2010/main" val="3897071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96A2F4-DFA5-0A40-97D9-3D6D60DFC101}" type="slidenum">
              <a:rPr lang="en-US" smtClean="0"/>
              <a:t>18</a:t>
            </a:fld>
            <a:endParaRPr lang="en-US"/>
          </a:p>
        </p:txBody>
      </p:sp>
    </p:spTree>
    <p:extLst>
      <p:ext uri="{BB962C8B-B14F-4D97-AF65-F5344CB8AC3E}">
        <p14:creationId xmlns:p14="http://schemas.microsoft.com/office/powerpoint/2010/main" val="1779624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55925" y="479425"/>
            <a:ext cx="4249738" cy="2390775"/>
          </a:xfrm>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r>
              <a:rPr lang="en-US" dirty="0"/>
              <a:t>Early</a:t>
            </a:r>
            <a:r>
              <a:rPr lang="en-US" baseline="0" dirty="0"/>
              <a:t> trials showed that people with pituitary dwarfism could be treated successfully but only if protein came from humans, other animals were ineffective. But the only source was glands from human cadavers. Was extremely scarce and expensive. Some were also </a:t>
            </a:r>
            <a:r>
              <a:rPr lang="en-US" baseline="0" dirty="0" err="1"/>
              <a:t>containminated</a:t>
            </a:r>
            <a:r>
              <a:rPr lang="en-US" baseline="0" dirty="0"/>
              <a:t> with prions infectious proteins. Banned in 1984. </a:t>
            </a:r>
            <a:endParaRPr lang="en-US" dirty="0"/>
          </a:p>
          <a:p>
            <a:endParaRPr lang="en-US" dirty="0"/>
          </a:p>
        </p:txBody>
      </p:sp>
      <p:sp>
        <p:nvSpPr>
          <p:cNvPr id="4" name="Slide Number Placeholder 3"/>
          <p:cNvSpPr>
            <a:spLocks noGrp="1"/>
          </p:cNvSpPr>
          <p:nvPr>
            <p:ph type="sldNum" sz="quarter" idx="10"/>
          </p:nvPr>
        </p:nvSpPr>
        <p:spPr/>
        <p:txBody>
          <a:bodyPr/>
          <a:lstStyle/>
          <a:p>
            <a:fld id="{6B453A37-F9A4-4269-BF30-8B3AF6D39177}" type="slidenum">
              <a:rPr lang="en-US" smtClean="0"/>
              <a:t>24</a:t>
            </a:fld>
            <a:endParaRPr lang="en-US"/>
          </a:p>
        </p:txBody>
      </p:sp>
    </p:spTree>
    <p:extLst>
      <p:ext uri="{BB962C8B-B14F-4D97-AF65-F5344CB8AC3E}">
        <p14:creationId xmlns:p14="http://schemas.microsoft.com/office/powerpoint/2010/main" val="1506230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55925" y="479425"/>
            <a:ext cx="4249738" cy="2390775"/>
          </a:xfrm>
        </p:spPr>
      </p:sp>
      <p:sp>
        <p:nvSpPr>
          <p:cNvPr id="3" name="Notes Placeholder 2"/>
          <p:cNvSpPr>
            <a:spLocks noGrp="1"/>
          </p:cNvSpPr>
          <p:nvPr>
            <p:ph type="body" idx="1"/>
          </p:nvPr>
        </p:nvSpPr>
        <p:spPr/>
        <p:txBody>
          <a:bodyPr/>
          <a:lstStyle/>
          <a:p>
            <a:r>
              <a:rPr lang="en-US" dirty="0"/>
              <a:t>Plasmids are physically separate</a:t>
            </a:r>
            <a:r>
              <a:rPr lang="en-US" baseline="0" dirty="0"/>
              <a:t> from the bacterial chromosome.  Most of the 400 known restriction sites are only at sites that form palindromes reads the same way frontwards to backwards or same identical sequence 5’ to 3’ on the antiparallel strand. Called </a:t>
            </a:r>
            <a:r>
              <a:rPr lang="en-US" baseline="0" dirty="0" err="1"/>
              <a:t>EcoRI</a:t>
            </a:r>
            <a:r>
              <a:rPr lang="en-US" baseline="0" dirty="0"/>
              <a:t> because it was the first restriction enzyme discovered in </a:t>
            </a:r>
            <a:r>
              <a:rPr lang="en-US" baseline="0" dirty="0" err="1"/>
              <a:t>E.Coli</a:t>
            </a:r>
            <a:r>
              <a:rPr lang="en-US" baseline="0" dirty="0"/>
              <a:t>. Like most it makes a staggered cut forming sticky ends. As a result the two ends can pair up and H-bond with one another. Use DNA ligase to seal the pieces together. Sticky ends allows us to create novel combinations by cutting and pasting them into new locations. </a:t>
            </a:r>
            <a:endParaRPr lang="en-US" dirty="0"/>
          </a:p>
        </p:txBody>
      </p:sp>
      <p:sp>
        <p:nvSpPr>
          <p:cNvPr id="4" name="Slide Number Placeholder 3"/>
          <p:cNvSpPr>
            <a:spLocks noGrp="1"/>
          </p:cNvSpPr>
          <p:nvPr>
            <p:ph type="sldNum" sz="quarter" idx="10"/>
          </p:nvPr>
        </p:nvSpPr>
        <p:spPr/>
        <p:txBody>
          <a:bodyPr/>
          <a:lstStyle/>
          <a:p>
            <a:fld id="{6B453A37-F9A4-4269-BF30-8B3AF6D39177}" type="slidenum">
              <a:rPr lang="en-US" smtClean="0"/>
              <a:t>25</a:t>
            </a:fld>
            <a:endParaRPr lang="en-US"/>
          </a:p>
        </p:txBody>
      </p:sp>
    </p:spTree>
    <p:extLst>
      <p:ext uri="{BB962C8B-B14F-4D97-AF65-F5344CB8AC3E}">
        <p14:creationId xmlns:p14="http://schemas.microsoft.com/office/powerpoint/2010/main" val="3944548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55925" y="479425"/>
            <a:ext cx="4249738" cy="2390775"/>
          </a:xfrm>
        </p:spPr>
      </p:sp>
      <p:sp>
        <p:nvSpPr>
          <p:cNvPr id="3" name="Notes Placeholder 2"/>
          <p:cNvSpPr>
            <a:spLocks noGrp="1"/>
          </p:cNvSpPr>
          <p:nvPr>
            <p:ph type="body" idx="1"/>
          </p:nvPr>
        </p:nvSpPr>
        <p:spPr/>
        <p:txBody>
          <a:bodyPr/>
          <a:lstStyle/>
          <a:p>
            <a:r>
              <a:rPr lang="en-US" dirty="0"/>
              <a:t>Plasmids are physically separate</a:t>
            </a:r>
            <a:r>
              <a:rPr lang="en-US" baseline="0" dirty="0"/>
              <a:t> from the bacterial chromosome.  Most of the 400 known restriction sites are only at sites that form palindromes reads the same way frontwards to backwards or same identical sequence 5’ to 3’ on the antiparallel strand. Called </a:t>
            </a:r>
            <a:r>
              <a:rPr lang="en-US" baseline="0" dirty="0" err="1"/>
              <a:t>EcoRI</a:t>
            </a:r>
            <a:r>
              <a:rPr lang="en-US" baseline="0" dirty="0"/>
              <a:t> because it was the first restriction enzyme discovered in </a:t>
            </a:r>
            <a:r>
              <a:rPr lang="en-US" baseline="0" dirty="0" err="1"/>
              <a:t>E.Coli</a:t>
            </a:r>
            <a:r>
              <a:rPr lang="en-US" baseline="0" dirty="0"/>
              <a:t>. Like most it makes a staggered cut forming sticky ends. As a result the two ends can pair up and H-bond with one another. Use DNA ligase to seal the pieces together. Sticky ends allows us to create novel combinations by cutting and pasting them into new locations. </a:t>
            </a:r>
            <a:endParaRPr lang="en-US" dirty="0"/>
          </a:p>
        </p:txBody>
      </p:sp>
      <p:sp>
        <p:nvSpPr>
          <p:cNvPr id="4" name="Slide Number Placeholder 3"/>
          <p:cNvSpPr>
            <a:spLocks noGrp="1"/>
          </p:cNvSpPr>
          <p:nvPr>
            <p:ph type="sldNum" sz="quarter" idx="10"/>
          </p:nvPr>
        </p:nvSpPr>
        <p:spPr/>
        <p:txBody>
          <a:bodyPr/>
          <a:lstStyle/>
          <a:p>
            <a:fld id="{6B453A37-F9A4-4269-BF30-8B3AF6D39177}" type="slidenum">
              <a:rPr lang="en-US" smtClean="0"/>
              <a:t>26</a:t>
            </a:fld>
            <a:endParaRPr lang="en-US"/>
          </a:p>
        </p:txBody>
      </p:sp>
    </p:spTree>
    <p:extLst>
      <p:ext uri="{BB962C8B-B14F-4D97-AF65-F5344CB8AC3E}">
        <p14:creationId xmlns:p14="http://schemas.microsoft.com/office/powerpoint/2010/main" val="15129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544A27-2090-44E8-A1C7-1F77451284B0}" type="datetime1">
              <a:rPr lang="en-US" smtClean="0"/>
              <a:t>9/3/2023</a:t>
            </a:fld>
            <a:endParaRPr lang="en-US"/>
          </a:p>
        </p:txBody>
      </p:sp>
      <p:sp>
        <p:nvSpPr>
          <p:cNvPr id="5" name="Footer Placeholder 4"/>
          <p:cNvSpPr>
            <a:spLocks noGrp="1"/>
          </p:cNvSpPr>
          <p:nvPr>
            <p:ph type="ftr" sz="quarter" idx="11"/>
          </p:nvPr>
        </p:nvSpPr>
        <p:spPr/>
        <p:txBody>
          <a:bodyPr/>
          <a:lstStyle/>
          <a:p>
            <a:r>
              <a:rPr lang="en-US"/>
              <a:t>D &amp; D - Lecture 4 - Fall 2023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3695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7670A3-BE14-4C08-BF2D-D3B230F15928}" type="datetime1">
              <a:rPr lang="en-US" smtClean="0"/>
              <a:t>9/3/2023</a:t>
            </a:fld>
            <a:endParaRPr lang="en-US"/>
          </a:p>
        </p:txBody>
      </p:sp>
      <p:sp>
        <p:nvSpPr>
          <p:cNvPr id="5" name="Footer Placeholder 4"/>
          <p:cNvSpPr>
            <a:spLocks noGrp="1"/>
          </p:cNvSpPr>
          <p:nvPr>
            <p:ph type="ftr" sz="quarter" idx="11"/>
          </p:nvPr>
        </p:nvSpPr>
        <p:spPr/>
        <p:txBody>
          <a:bodyPr/>
          <a:lstStyle/>
          <a:p>
            <a:r>
              <a:rPr lang="en-US"/>
              <a:t>D &amp; D - Lecture 4 - Fall 2023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42174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A14CA0-D873-4BAF-AD48-C1E28EC3021F}" type="datetime1">
              <a:rPr lang="en-US" smtClean="0"/>
              <a:t>9/3/2023</a:t>
            </a:fld>
            <a:endParaRPr lang="en-US"/>
          </a:p>
        </p:txBody>
      </p:sp>
      <p:sp>
        <p:nvSpPr>
          <p:cNvPr id="5" name="Footer Placeholder 4"/>
          <p:cNvSpPr>
            <a:spLocks noGrp="1"/>
          </p:cNvSpPr>
          <p:nvPr>
            <p:ph type="ftr" sz="quarter" idx="11"/>
          </p:nvPr>
        </p:nvSpPr>
        <p:spPr/>
        <p:txBody>
          <a:bodyPr/>
          <a:lstStyle/>
          <a:p>
            <a:r>
              <a:rPr lang="en-US"/>
              <a:t>D &amp; D - Lecture 4 - Fall 2023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56830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407AA8-4795-42AC-96AD-EF944593EBD3}" type="datetime1">
              <a:rPr lang="en-US" smtClean="0"/>
              <a:t>9/3/2023</a:t>
            </a:fld>
            <a:endParaRPr lang="en-US"/>
          </a:p>
        </p:txBody>
      </p:sp>
      <p:sp>
        <p:nvSpPr>
          <p:cNvPr id="5" name="Footer Placeholder 4"/>
          <p:cNvSpPr>
            <a:spLocks noGrp="1"/>
          </p:cNvSpPr>
          <p:nvPr>
            <p:ph type="ftr" sz="quarter" idx="11"/>
          </p:nvPr>
        </p:nvSpPr>
        <p:spPr/>
        <p:txBody>
          <a:bodyPr/>
          <a:lstStyle/>
          <a:p>
            <a:r>
              <a:rPr lang="en-US"/>
              <a:t>D &amp; D - Lecture 4 - Fall 2023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81789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C6A249-140B-43B1-BDD8-610C8200CAA1}" type="datetime1">
              <a:rPr lang="en-US" smtClean="0"/>
              <a:t>9/3/2023</a:t>
            </a:fld>
            <a:endParaRPr lang="en-US"/>
          </a:p>
        </p:txBody>
      </p:sp>
      <p:sp>
        <p:nvSpPr>
          <p:cNvPr id="5" name="Footer Placeholder 4"/>
          <p:cNvSpPr>
            <a:spLocks noGrp="1"/>
          </p:cNvSpPr>
          <p:nvPr>
            <p:ph type="ftr" sz="quarter" idx="11"/>
          </p:nvPr>
        </p:nvSpPr>
        <p:spPr/>
        <p:txBody>
          <a:bodyPr/>
          <a:lstStyle/>
          <a:p>
            <a:r>
              <a:rPr lang="en-US"/>
              <a:t>D &amp; D - Lecture 4 - Fall 2023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21920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56A064-D72A-4792-A98A-8DFA96AA5907}" type="datetime1">
              <a:rPr lang="en-US" smtClean="0"/>
              <a:t>9/3/2023</a:t>
            </a:fld>
            <a:endParaRPr lang="en-US"/>
          </a:p>
        </p:txBody>
      </p:sp>
      <p:sp>
        <p:nvSpPr>
          <p:cNvPr id="6" name="Footer Placeholder 5"/>
          <p:cNvSpPr>
            <a:spLocks noGrp="1"/>
          </p:cNvSpPr>
          <p:nvPr>
            <p:ph type="ftr" sz="quarter" idx="11"/>
          </p:nvPr>
        </p:nvSpPr>
        <p:spPr/>
        <p:txBody>
          <a:bodyPr/>
          <a:lstStyle/>
          <a:p>
            <a:r>
              <a:rPr lang="en-US"/>
              <a:t>D &amp; D - Lecture 4 - Fall 2023</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1414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05C98D-9EB2-41E0-897C-40F56DB83FA9}" type="datetime1">
              <a:rPr lang="en-US" smtClean="0"/>
              <a:t>9/3/2023</a:t>
            </a:fld>
            <a:endParaRPr lang="en-US"/>
          </a:p>
        </p:txBody>
      </p:sp>
      <p:sp>
        <p:nvSpPr>
          <p:cNvPr id="8" name="Footer Placeholder 7"/>
          <p:cNvSpPr>
            <a:spLocks noGrp="1"/>
          </p:cNvSpPr>
          <p:nvPr>
            <p:ph type="ftr" sz="quarter" idx="11"/>
          </p:nvPr>
        </p:nvSpPr>
        <p:spPr/>
        <p:txBody>
          <a:bodyPr/>
          <a:lstStyle/>
          <a:p>
            <a:r>
              <a:rPr lang="en-US"/>
              <a:t>D &amp; D - Lecture 4 - Fall 2023</a:t>
            </a:r>
          </a:p>
        </p:txBody>
      </p:sp>
      <p:sp>
        <p:nvSpPr>
          <p:cNvPr id="9" name="Slide Number Placeholder 8"/>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8108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AFF5B3-3434-416B-A715-283214AA6011}" type="datetime1">
              <a:rPr lang="en-US" smtClean="0"/>
              <a:t>9/3/2023</a:t>
            </a:fld>
            <a:endParaRPr lang="en-US"/>
          </a:p>
        </p:txBody>
      </p:sp>
      <p:sp>
        <p:nvSpPr>
          <p:cNvPr id="4" name="Footer Placeholder 3"/>
          <p:cNvSpPr>
            <a:spLocks noGrp="1"/>
          </p:cNvSpPr>
          <p:nvPr>
            <p:ph type="ftr" sz="quarter" idx="11"/>
          </p:nvPr>
        </p:nvSpPr>
        <p:spPr/>
        <p:txBody>
          <a:bodyPr/>
          <a:lstStyle/>
          <a:p>
            <a:r>
              <a:rPr lang="en-US"/>
              <a:t>D &amp; D - Lecture 4 - Fall 2023</a:t>
            </a:r>
          </a:p>
        </p:txBody>
      </p:sp>
      <p:sp>
        <p:nvSpPr>
          <p:cNvPr id="5" name="Slide Number Placeholder 4"/>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64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CB4409-A833-4BE2-90C0-4380353CA3CE}" type="datetime1">
              <a:rPr lang="en-US" smtClean="0"/>
              <a:t>9/3/2023</a:t>
            </a:fld>
            <a:endParaRPr lang="en-US"/>
          </a:p>
        </p:txBody>
      </p:sp>
      <p:sp>
        <p:nvSpPr>
          <p:cNvPr id="3" name="Footer Placeholder 2"/>
          <p:cNvSpPr>
            <a:spLocks noGrp="1"/>
          </p:cNvSpPr>
          <p:nvPr>
            <p:ph type="ftr" sz="quarter" idx="11"/>
          </p:nvPr>
        </p:nvSpPr>
        <p:spPr/>
        <p:txBody>
          <a:bodyPr/>
          <a:lstStyle/>
          <a:p>
            <a:r>
              <a:rPr lang="en-US"/>
              <a:t>D &amp; D - Lecture 4 - Fall 2023</a:t>
            </a:r>
          </a:p>
        </p:txBody>
      </p:sp>
      <p:sp>
        <p:nvSpPr>
          <p:cNvPr id="4" name="Slide Number Placeholder 3"/>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0173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32E7AA-0C29-437D-AD56-65EE04F0C357}" type="datetime1">
              <a:rPr lang="en-US" smtClean="0"/>
              <a:t>9/3/2023</a:t>
            </a:fld>
            <a:endParaRPr lang="en-US"/>
          </a:p>
        </p:txBody>
      </p:sp>
      <p:sp>
        <p:nvSpPr>
          <p:cNvPr id="6" name="Footer Placeholder 5"/>
          <p:cNvSpPr>
            <a:spLocks noGrp="1"/>
          </p:cNvSpPr>
          <p:nvPr>
            <p:ph type="ftr" sz="quarter" idx="11"/>
          </p:nvPr>
        </p:nvSpPr>
        <p:spPr/>
        <p:txBody>
          <a:bodyPr/>
          <a:lstStyle/>
          <a:p>
            <a:r>
              <a:rPr lang="en-US"/>
              <a:t>D &amp; D - Lecture 4 - Fall 2023</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22493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DDAA67-6620-4EBE-8A0B-5405CDAA9655}" type="datetime1">
              <a:rPr lang="en-US" smtClean="0"/>
              <a:t>9/3/2023</a:t>
            </a:fld>
            <a:endParaRPr lang="en-US"/>
          </a:p>
        </p:txBody>
      </p:sp>
      <p:sp>
        <p:nvSpPr>
          <p:cNvPr id="6" name="Footer Placeholder 5"/>
          <p:cNvSpPr>
            <a:spLocks noGrp="1"/>
          </p:cNvSpPr>
          <p:nvPr>
            <p:ph type="ftr" sz="quarter" idx="11"/>
          </p:nvPr>
        </p:nvSpPr>
        <p:spPr/>
        <p:txBody>
          <a:bodyPr/>
          <a:lstStyle/>
          <a:p>
            <a:r>
              <a:rPr lang="en-US"/>
              <a:t>D &amp; D - Lecture 4 - Fall 2023</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68571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05A4072D-FE4B-425E-9621-75FAB02B3A44}" type="datetime1">
              <a:rPr lang="en-US" smtClean="0"/>
              <a:t>9/3/2023</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US" dirty="0"/>
              <a:t>D &amp; D - Lecture 4 - Fall 2023</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DC3BB032-4020-48F4-953B-341806DC4A2B}" type="slidenum">
              <a:rPr lang="en-US" smtClean="0"/>
              <a:pPr/>
              <a:t>‹#›</a:t>
            </a:fld>
            <a:endParaRPr lang="en-US" dirty="0"/>
          </a:p>
        </p:txBody>
      </p:sp>
    </p:spTree>
    <p:extLst>
      <p:ext uri="{BB962C8B-B14F-4D97-AF65-F5344CB8AC3E}">
        <p14:creationId xmlns:p14="http://schemas.microsoft.com/office/powerpoint/2010/main" val="188949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17" Type="http://schemas.openxmlformats.org/officeDocument/2006/relationships/image" Target="../media/image759.png"/><Relationship Id="rId21" Type="http://schemas.openxmlformats.org/officeDocument/2006/relationships/image" Target="../media/image711.png"/><Relationship Id="rId63" Type="http://schemas.openxmlformats.org/officeDocument/2006/relationships/image" Target="../media/image732.png"/><Relationship Id="rId159" Type="http://schemas.openxmlformats.org/officeDocument/2006/relationships/image" Target="../media/image780.png"/><Relationship Id="rId170" Type="http://schemas.openxmlformats.org/officeDocument/2006/relationships/customXml" Target="../ink/ink775.xml"/><Relationship Id="rId226" Type="http://schemas.openxmlformats.org/officeDocument/2006/relationships/customXml" Target="../ink/ink803.xml"/><Relationship Id="rId268" Type="http://schemas.openxmlformats.org/officeDocument/2006/relationships/customXml" Target="../ink/ink824.xml"/><Relationship Id="rId32" Type="http://schemas.openxmlformats.org/officeDocument/2006/relationships/customXml" Target="../ink/ink706.xml"/><Relationship Id="rId74" Type="http://schemas.openxmlformats.org/officeDocument/2006/relationships/customXml" Target="../ink/ink727.xml"/><Relationship Id="rId128" Type="http://schemas.openxmlformats.org/officeDocument/2006/relationships/customXml" Target="../ink/ink754.xml"/><Relationship Id="rId5" Type="http://schemas.openxmlformats.org/officeDocument/2006/relationships/image" Target="../media/image703.png"/><Relationship Id="rId95" Type="http://schemas.openxmlformats.org/officeDocument/2006/relationships/image" Target="../media/image748.png"/><Relationship Id="rId160" Type="http://schemas.openxmlformats.org/officeDocument/2006/relationships/customXml" Target="../ink/ink770.xml"/><Relationship Id="rId181" Type="http://schemas.openxmlformats.org/officeDocument/2006/relationships/image" Target="../media/image791.png"/><Relationship Id="rId216" Type="http://schemas.openxmlformats.org/officeDocument/2006/relationships/customXml" Target="../ink/ink798.xml"/><Relationship Id="rId237" Type="http://schemas.openxmlformats.org/officeDocument/2006/relationships/image" Target="../media/image819.png"/><Relationship Id="rId258" Type="http://schemas.openxmlformats.org/officeDocument/2006/relationships/customXml" Target="../ink/ink819.xml"/><Relationship Id="rId22" Type="http://schemas.openxmlformats.org/officeDocument/2006/relationships/customXml" Target="../ink/ink701.xml"/><Relationship Id="rId43" Type="http://schemas.openxmlformats.org/officeDocument/2006/relationships/image" Target="../media/image722.png"/><Relationship Id="rId64" Type="http://schemas.openxmlformats.org/officeDocument/2006/relationships/customXml" Target="../ink/ink722.xml"/><Relationship Id="rId118" Type="http://schemas.openxmlformats.org/officeDocument/2006/relationships/customXml" Target="../ink/ink749.xml"/><Relationship Id="rId139" Type="http://schemas.openxmlformats.org/officeDocument/2006/relationships/image" Target="../media/image770.png"/><Relationship Id="rId85" Type="http://schemas.openxmlformats.org/officeDocument/2006/relationships/image" Target="../media/image743.png"/><Relationship Id="rId150" Type="http://schemas.openxmlformats.org/officeDocument/2006/relationships/customXml" Target="../ink/ink765.xml"/><Relationship Id="rId171" Type="http://schemas.openxmlformats.org/officeDocument/2006/relationships/image" Target="../media/image786.png"/><Relationship Id="rId192" Type="http://schemas.openxmlformats.org/officeDocument/2006/relationships/customXml" Target="../ink/ink786.xml"/><Relationship Id="rId206" Type="http://schemas.openxmlformats.org/officeDocument/2006/relationships/customXml" Target="../ink/ink793.xml"/><Relationship Id="rId227" Type="http://schemas.openxmlformats.org/officeDocument/2006/relationships/image" Target="../media/image814.png"/><Relationship Id="rId248" Type="http://schemas.openxmlformats.org/officeDocument/2006/relationships/customXml" Target="../ink/ink814.xml"/><Relationship Id="rId269" Type="http://schemas.openxmlformats.org/officeDocument/2006/relationships/image" Target="../media/image835.png"/><Relationship Id="rId12" Type="http://schemas.openxmlformats.org/officeDocument/2006/relationships/customXml" Target="../ink/ink696.xml"/><Relationship Id="rId33" Type="http://schemas.openxmlformats.org/officeDocument/2006/relationships/image" Target="../media/image717.png"/><Relationship Id="rId108" Type="http://schemas.openxmlformats.org/officeDocument/2006/relationships/customXml" Target="../ink/ink744.xml"/><Relationship Id="rId129" Type="http://schemas.openxmlformats.org/officeDocument/2006/relationships/image" Target="../media/image765.png"/><Relationship Id="rId54" Type="http://schemas.openxmlformats.org/officeDocument/2006/relationships/customXml" Target="../ink/ink717.xml"/><Relationship Id="rId75" Type="http://schemas.openxmlformats.org/officeDocument/2006/relationships/image" Target="../media/image738.png"/><Relationship Id="rId96" Type="http://schemas.openxmlformats.org/officeDocument/2006/relationships/customXml" Target="../ink/ink738.xml"/><Relationship Id="rId140" Type="http://schemas.openxmlformats.org/officeDocument/2006/relationships/customXml" Target="../ink/ink760.xml"/><Relationship Id="rId161" Type="http://schemas.openxmlformats.org/officeDocument/2006/relationships/image" Target="../media/image781.png"/><Relationship Id="rId182" Type="http://schemas.openxmlformats.org/officeDocument/2006/relationships/customXml" Target="../ink/ink781.xml"/><Relationship Id="rId217" Type="http://schemas.openxmlformats.org/officeDocument/2006/relationships/image" Target="../media/image809.png"/><Relationship Id="rId6" Type="http://schemas.openxmlformats.org/officeDocument/2006/relationships/customXml" Target="../ink/ink693.xml"/><Relationship Id="rId238" Type="http://schemas.openxmlformats.org/officeDocument/2006/relationships/customXml" Target="../ink/ink809.xml"/><Relationship Id="rId259" Type="http://schemas.openxmlformats.org/officeDocument/2006/relationships/image" Target="../media/image830.png"/><Relationship Id="rId23" Type="http://schemas.openxmlformats.org/officeDocument/2006/relationships/image" Target="../media/image712.png"/><Relationship Id="rId119" Type="http://schemas.openxmlformats.org/officeDocument/2006/relationships/image" Target="../media/image760.png"/><Relationship Id="rId270" Type="http://schemas.openxmlformats.org/officeDocument/2006/relationships/customXml" Target="../ink/ink825.xml"/><Relationship Id="rId44" Type="http://schemas.openxmlformats.org/officeDocument/2006/relationships/customXml" Target="../ink/ink712.xml"/><Relationship Id="rId65" Type="http://schemas.openxmlformats.org/officeDocument/2006/relationships/image" Target="../media/image733.png"/><Relationship Id="rId86" Type="http://schemas.openxmlformats.org/officeDocument/2006/relationships/customXml" Target="../ink/ink733.xml"/><Relationship Id="rId130" Type="http://schemas.openxmlformats.org/officeDocument/2006/relationships/customXml" Target="../ink/ink755.xml"/><Relationship Id="rId151" Type="http://schemas.openxmlformats.org/officeDocument/2006/relationships/image" Target="../media/image776.png"/><Relationship Id="rId172" Type="http://schemas.openxmlformats.org/officeDocument/2006/relationships/customXml" Target="../ink/ink776.xml"/><Relationship Id="rId193" Type="http://schemas.openxmlformats.org/officeDocument/2006/relationships/image" Target="../media/image797.png"/><Relationship Id="rId207" Type="http://schemas.openxmlformats.org/officeDocument/2006/relationships/image" Target="../media/image804.png"/><Relationship Id="rId228" Type="http://schemas.openxmlformats.org/officeDocument/2006/relationships/customXml" Target="../ink/ink804.xml"/><Relationship Id="rId249" Type="http://schemas.openxmlformats.org/officeDocument/2006/relationships/image" Target="../media/image825.png"/><Relationship Id="rId13" Type="http://schemas.openxmlformats.org/officeDocument/2006/relationships/image" Target="../media/image707.png"/><Relationship Id="rId109" Type="http://schemas.openxmlformats.org/officeDocument/2006/relationships/image" Target="../media/image755.png"/><Relationship Id="rId260" Type="http://schemas.openxmlformats.org/officeDocument/2006/relationships/customXml" Target="../ink/ink820.xml"/><Relationship Id="rId34" Type="http://schemas.openxmlformats.org/officeDocument/2006/relationships/customXml" Target="../ink/ink707.xml"/><Relationship Id="rId55" Type="http://schemas.openxmlformats.org/officeDocument/2006/relationships/image" Target="../media/image728.png"/><Relationship Id="rId76" Type="http://schemas.openxmlformats.org/officeDocument/2006/relationships/customXml" Target="../ink/ink728.xml"/><Relationship Id="rId97" Type="http://schemas.openxmlformats.org/officeDocument/2006/relationships/image" Target="../media/image749.png"/><Relationship Id="rId120" Type="http://schemas.openxmlformats.org/officeDocument/2006/relationships/customXml" Target="../ink/ink750.xml"/><Relationship Id="rId141" Type="http://schemas.openxmlformats.org/officeDocument/2006/relationships/image" Target="../media/image771.png"/><Relationship Id="rId7" Type="http://schemas.openxmlformats.org/officeDocument/2006/relationships/image" Target="../media/image704.png"/><Relationship Id="rId162" Type="http://schemas.openxmlformats.org/officeDocument/2006/relationships/customXml" Target="../ink/ink771.xml"/><Relationship Id="rId183" Type="http://schemas.openxmlformats.org/officeDocument/2006/relationships/image" Target="../media/image792.png"/><Relationship Id="rId218" Type="http://schemas.openxmlformats.org/officeDocument/2006/relationships/customXml" Target="../ink/ink799.xml"/><Relationship Id="rId239" Type="http://schemas.openxmlformats.org/officeDocument/2006/relationships/image" Target="../media/image820.png"/><Relationship Id="rId250" Type="http://schemas.openxmlformats.org/officeDocument/2006/relationships/customXml" Target="../ink/ink815.xml"/><Relationship Id="rId271" Type="http://schemas.openxmlformats.org/officeDocument/2006/relationships/image" Target="../media/image836.png"/><Relationship Id="rId24" Type="http://schemas.openxmlformats.org/officeDocument/2006/relationships/customXml" Target="../ink/ink702.xml"/><Relationship Id="rId45" Type="http://schemas.openxmlformats.org/officeDocument/2006/relationships/image" Target="../media/image723.png"/><Relationship Id="rId66" Type="http://schemas.openxmlformats.org/officeDocument/2006/relationships/customXml" Target="../ink/ink723.xml"/><Relationship Id="rId87" Type="http://schemas.openxmlformats.org/officeDocument/2006/relationships/image" Target="../media/image744.png"/><Relationship Id="rId110" Type="http://schemas.openxmlformats.org/officeDocument/2006/relationships/customXml" Target="../ink/ink745.xml"/><Relationship Id="rId131" Type="http://schemas.openxmlformats.org/officeDocument/2006/relationships/image" Target="../media/image766.png"/><Relationship Id="rId152" Type="http://schemas.openxmlformats.org/officeDocument/2006/relationships/customXml" Target="../ink/ink766.xml"/><Relationship Id="rId173" Type="http://schemas.openxmlformats.org/officeDocument/2006/relationships/image" Target="../media/image787.png"/><Relationship Id="rId194" Type="http://schemas.openxmlformats.org/officeDocument/2006/relationships/customXml" Target="../ink/ink787.xml"/><Relationship Id="rId208" Type="http://schemas.openxmlformats.org/officeDocument/2006/relationships/customXml" Target="../ink/ink794.xml"/><Relationship Id="rId229" Type="http://schemas.openxmlformats.org/officeDocument/2006/relationships/image" Target="../media/image815.png"/><Relationship Id="rId240" Type="http://schemas.openxmlformats.org/officeDocument/2006/relationships/customXml" Target="../ink/ink810.xml"/><Relationship Id="rId261" Type="http://schemas.openxmlformats.org/officeDocument/2006/relationships/image" Target="../media/image831.png"/><Relationship Id="rId14" Type="http://schemas.openxmlformats.org/officeDocument/2006/relationships/customXml" Target="../ink/ink697.xml"/><Relationship Id="rId35" Type="http://schemas.openxmlformats.org/officeDocument/2006/relationships/image" Target="../media/image718.png"/><Relationship Id="rId56" Type="http://schemas.openxmlformats.org/officeDocument/2006/relationships/customXml" Target="../ink/ink718.xml"/><Relationship Id="rId77" Type="http://schemas.openxmlformats.org/officeDocument/2006/relationships/image" Target="../media/image739.png"/><Relationship Id="rId100" Type="http://schemas.openxmlformats.org/officeDocument/2006/relationships/customXml" Target="../ink/ink740.xml"/><Relationship Id="rId8" Type="http://schemas.openxmlformats.org/officeDocument/2006/relationships/customXml" Target="../ink/ink694.xml"/><Relationship Id="rId98" Type="http://schemas.openxmlformats.org/officeDocument/2006/relationships/customXml" Target="../ink/ink739.xml"/><Relationship Id="rId121" Type="http://schemas.openxmlformats.org/officeDocument/2006/relationships/image" Target="../media/image761.png"/><Relationship Id="rId142" Type="http://schemas.openxmlformats.org/officeDocument/2006/relationships/customXml" Target="../ink/ink761.xml"/><Relationship Id="rId163" Type="http://schemas.openxmlformats.org/officeDocument/2006/relationships/image" Target="../media/image782.png"/><Relationship Id="rId184" Type="http://schemas.openxmlformats.org/officeDocument/2006/relationships/customXml" Target="../ink/ink782.xml"/><Relationship Id="rId219" Type="http://schemas.openxmlformats.org/officeDocument/2006/relationships/image" Target="../media/image810.png"/><Relationship Id="rId230" Type="http://schemas.openxmlformats.org/officeDocument/2006/relationships/customXml" Target="../ink/ink805.xml"/><Relationship Id="rId251" Type="http://schemas.openxmlformats.org/officeDocument/2006/relationships/image" Target="../media/image826.png"/><Relationship Id="rId25" Type="http://schemas.openxmlformats.org/officeDocument/2006/relationships/image" Target="../media/image713.png"/><Relationship Id="rId46" Type="http://schemas.openxmlformats.org/officeDocument/2006/relationships/customXml" Target="../ink/ink713.xml"/><Relationship Id="rId67" Type="http://schemas.openxmlformats.org/officeDocument/2006/relationships/image" Target="../media/image734.png"/><Relationship Id="rId272" Type="http://schemas.openxmlformats.org/officeDocument/2006/relationships/customXml" Target="../ink/ink826.xml"/><Relationship Id="rId88" Type="http://schemas.openxmlformats.org/officeDocument/2006/relationships/customXml" Target="../ink/ink734.xml"/><Relationship Id="rId111" Type="http://schemas.openxmlformats.org/officeDocument/2006/relationships/image" Target="../media/image756.png"/><Relationship Id="rId132" Type="http://schemas.openxmlformats.org/officeDocument/2006/relationships/customXml" Target="../ink/ink756.xml"/><Relationship Id="rId153" Type="http://schemas.openxmlformats.org/officeDocument/2006/relationships/image" Target="../media/image777.png"/><Relationship Id="rId174" Type="http://schemas.openxmlformats.org/officeDocument/2006/relationships/customXml" Target="../ink/ink777.xml"/><Relationship Id="rId195" Type="http://schemas.openxmlformats.org/officeDocument/2006/relationships/image" Target="../media/image798.png"/><Relationship Id="rId209" Type="http://schemas.openxmlformats.org/officeDocument/2006/relationships/image" Target="../media/image805.png"/><Relationship Id="rId220" Type="http://schemas.openxmlformats.org/officeDocument/2006/relationships/customXml" Target="../ink/ink800.xml"/><Relationship Id="rId241" Type="http://schemas.openxmlformats.org/officeDocument/2006/relationships/image" Target="../media/image821.png"/><Relationship Id="rId15" Type="http://schemas.openxmlformats.org/officeDocument/2006/relationships/image" Target="../media/image708.png"/><Relationship Id="rId36" Type="http://schemas.openxmlformats.org/officeDocument/2006/relationships/customXml" Target="../ink/ink708.xml"/><Relationship Id="rId57" Type="http://schemas.openxmlformats.org/officeDocument/2006/relationships/image" Target="../media/image729.png"/><Relationship Id="rId262" Type="http://schemas.openxmlformats.org/officeDocument/2006/relationships/customXml" Target="../ink/ink821.xml"/><Relationship Id="rId78" Type="http://schemas.openxmlformats.org/officeDocument/2006/relationships/customXml" Target="../ink/ink729.xml"/><Relationship Id="rId99" Type="http://schemas.openxmlformats.org/officeDocument/2006/relationships/image" Target="../media/image750.png"/><Relationship Id="rId101" Type="http://schemas.openxmlformats.org/officeDocument/2006/relationships/image" Target="../media/image751.png"/><Relationship Id="rId122" Type="http://schemas.openxmlformats.org/officeDocument/2006/relationships/customXml" Target="../ink/ink751.xml"/><Relationship Id="rId143" Type="http://schemas.openxmlformats.org/officeDocument/2006/relationships/image" Target="../media/image772.png"/><Relationship Id="rId164" Type="http://schemas.openxmlformats.org/officeDocument/2006/relationships/customXml" Target="../ink/ink772.xml"/><Relationship Id="rId185" Type="http://schemas.openxmlformats.org/officeDocument/2006/relationships/image" Target="../media/image793.png"/><Relationship Id="rId9" Type="http://schemas.openxmlformats.org/officeDocument/2006/relationships/image" Target="../media/image705.png"/><Relationship Id="rId210" Type="http://schemas.openxmlformats.org/officeDocument/2006/relationships/customXml" Target="../ink/ink795.xml"/><Relationship Id="rId26" Type="http://schemas.openxmlformats.org/officeDocument/2006/relationships/customXml" Target="../ink/ink703.xml"/><Relationship Id="rId231" Type="http://schemas.openxmlformats.org/officeDocument/2006/relationships/image" Target="../media/image816.png"/><Relationship Id="rId252" Type="http://schemas.openxmlformats.org/officeDocument/2006/relationships/customXml" Target="../ink/ink816.xml"/><Relationship Id="rId273" Type="http://schemas.openxmlformats.org/officeDocument/2006/relationships/image" Target="../media/image837.png"/><Relationship Id="rId47" Type="http://schemas.openxmlformats.org/officeDocument/2006/relationships/image" Target="../media/image724.png"/><Relationship Id="rId68" Type="http://schemas.openxmlformats.org/officeDocument/2006/relationships/customXml" Target="../ink/ink724.xml"/><Relationship Id="rId89" Type="http://schemas.openxmlformats.org/officeDocument/2006/relationships/image" Target="../media/image745.png"/><Relationship Id="rId112" Type="http://schemas.openxmlformats.org/officeDocument/2006/relationships/customXml" Target="../ink/ink746.xml"/><Relationship Id="rId133" Type="http://schemas.openxmlformats.org/officeDocument/2006/relationships/image" Target="../media/image767.png"/><Relationship Id="rId154" Type="http://schemas.openxmlformats.org/officeDocument/2006/relationships/customXml" Target="../ink/ink767.xml"/><Relationship Id="rId175" Type="http://schemas.openxmlformats.org/officeDocument/2006/relationships/image" Target="../media/image788.png"/><Relationship Id="rId196" Type="http://schemas.openxmlformats.org/officeDocument/2006/relationships/customXml" Target="../ink/ink788.xml"/><Relationship Id="rId200" Type="http://schemas.openxmlformats.org/officeDocument/2006/relationships/customXml" Target="../ink/ink790.xml"/><Relationship Id="rId16" Type="http://schemas.openxmlformats.org/officeDocument/2006/relationships/customXml" Target="../ink/ink698.xml"/><Relationship Id="rId221" Type="http://schemas.openxmlformats.org/officeDocument/2006/relationships/image" Target="../media/image811.png"/><Relationship Id="rId242" Type="http://schemas.openxmlformats.org/officeDocument/2006/relationships/customXml" Target="../ink/ink811.xml"/><Relationship Id="rId263" Type="http://schemas.openxmlformats.org/officeDocument/2006/relationships/image" Target="../media/image832.png"/><Relationship Id="rId37" Type="http://schemas.openxmlformats.org/officeDocument/2006/relationships/image" Target="../media/image719.png"/><Relationship Id="rId58" Type="http://schemas.openxmlformats.org/officeDocument/2006/relationships/customXml" Target="../ink/ink719.xml"/><Relationship Id="rId79" Type="http://schemas.openxmlformats.org/officeDocument/2006/relationships/image" Target="../media/image740.png"/><Relationship Id="rId102" Type="http://schemas.openxmlformats.org/officeDocument/2006/relationships/customXml" Target="../ink/ink741.xml"/><Relationship Id="rId123" Type="http://schemas.openxmlformats.org/officeDocument/2006/relationships/image" Target="../media/image762.png"/><Relationship Id="rId144" Type="http://schemas.openxmlformats.org/officeDocument/2006/relationships/customXml" Target="../ink/ink762.xml"/><Relationship Id="rId90" Type="http://schemas.openxmlformats.org/officeDocument/2006/relationships/customXml" Target="../ink/ink735.xml"/><Relationship Id="rId165" Type="http://schemas.openxmlformats.org/officeDocument/2006/relationships/image" Target="../media/image783.png"/><Relationship Id="rId186" Type="http://schemas.openxmlformats.org/officeDocument/2006/relationships/customXml" Target="../ink/ink783.xml"/><Relationship Id="rId211" Type="http://schemas.openxmlformats.org/officeDocument/2006/relationships/image" Target="../media/image806.png"/><Relationship Id="rId232" Type="http://schemas.openxmlformats.org/officeDocument/2006/relationships/customXml" Target="../ink/ink806.xml"/><Relationship Id="rId253" Type="http://schemas.openxmlformats.org/officeDocument/2006/relationships/image" Target="../media/image827.png"/><Relationship Id="rId274" Type="http://schemas.openxmlformats.org/officeDocument/2006/relationships/customXml" Target="../ink/ink827.xml"/><Relationship Id="rId27" Type="http://schemas.openxmlformats.org/officeDocument/2006/relationships/image" Target="../media/image714.png"/><Relationship Id="rId48" Type="http://schemas.openxmlformats.org/officeDocument/2006/relationships/customXml" Target="../ink/ink714.xml"/><Relationship Id="rId69" Type="http://schemas.openxmlformats.org/officeDocument/2006/relationships/image" Target="../media/image735.png"/><Relationship Id="rId113" Type="http://schemas.openxmlformats.org/officeDocument/2006/relationships/image" Target="../media/image757.png"/><Relationship Id="rId134" Type="http://schemas.openxmlformats.org/officeDocument/2006/relationships/customXml" Target="../ink/ink757.xml"/><Relationship Id="rId80" Type="http://schemas.openxmlformats.org/officeDocument/2006/relationships/customXml" Target="../ink/ink730.xml"/><Relationship Id="rId155" Type="http://schemas.openxmlformats.org/officeDocument/2006/relationships/image" Target="../media/image778.png"/><Relationship Id="rId176" Type="http://schemas.openxmlformats.org/officeDocument/2006/relationships/customXml" Target="../ink/ink778.xml"/><Relationship Id="rId197" Type="http://schemas.openxmlformats.org/officeDocument/2006/relationships/image" Target="../media/image799.png"/><Relationship Id="rId201" Type="http://schemas.openxmlformats.org/officeDocument/2006/relationships/image" Target="../media/image801.png"/><Relationship Id="rId222" Type="http://schemas.openxmlformats.org/officeDocument/2006/relationships/customXml" Target="../ink/ink801.xml"/><Relationship Id="rId243" Type="http://schemas.openxmlformats.org/officeDocument/2006/relationships/image" Target="../media/image822.png"/><Relationship Id="rId264" Type="http://schemas.openxmlformats.org/officeDocument/2006/relationships/customXml" Target="../ink/ink822.xml"/><Relationship Id="rId17" Type="http://schemas.openxmlformats.org/officeDocument/2006/relationships/image" Target="../media/image709.png"/><Relationship Id="rId38" Type="http://schemas.openxmlformats.org/officeDocument/2006/relationships/customXml" Target="../ink/ink709.xml"/><Relationship Id="rId59" Type="http://schemas.openxmlformats.org/officeDocument/2006/relationships/image" Target="../media/image730.png"/><Relationship Id="rId103" Type="http://schemas.openxmlformats.org/officeDocument/2006/relationships/image" Target="../media/image752.png"/><Relationship Id="rId124" Type="http://schemas.openxmlformats.org/officeDocument/2006/relationships/customXml" Target="../ink/ink752.xml"/><Relationship Id="rId70" Type="http://schemas.openxmlformats.org/officeDocument/2006/relationships/customXml" Target="../ink/ink725.xml"/><Relationship Id="rId91" Type="http://schemas.openxmlformats.org/officeDocument/2006/relationships/image" Target="../media/image746.png"/><Relationship Id="rId145" Type="http://schemas.openxmlformats.org/officeDocument/2006/relationships/image" Target="../media/image773.png"/><Relationship Id="rId166" Type="http://schemas.openxmlformats.org/officeDocument/2006/relationships/customXml" Target="../ink/ink773.xml"/><Relationship Id="rId187" Type="http://schemas.openxmlformats.org/officeDocument/2006/relationships/image" Target="../media/image794.png"/><Relationship Id="rId1" Type="http://schemas.openxmlformats.org/officeDocument/2006/relationships/slideLayout" Target="../slideLayouts/slideLayout7.xml"/><Relationship Id="rId212" Type="http://schemas.openxmlformats.org/officeDocument/2006/relationships/customXml" Target="../ink/ink796.xml"/><Relationship Id="rId233" Type="http://schemas.openxmlformats.org/officeDocument/2006/relationships/image" Target="../media/image817.png"/><Relationship Id="rId254" Type="http://schemas.openxmlformats.org/officeDocument/2006/relationships/customXml" Target="../ink/ink817.xml"/><Relationship Id="rId28" Type="http://schemas.openxmlformats.org/officeDocument/2006/relationships/customXml" Target="../ink/ink704.xml"/><Relationship Id="rId49" Type="http://schemas.openxmlformats.org/officeDocument/2006/relationships/image" Target="../media/image725.png"/><Relationship Id="rId114" Type="http://schemas.openxmlformats.org/officeDocument/2006/relationships/customXml" Target="../ink/ink747.xml"/><Relationship Id="rId275" Type="http://schemas.openxmlformats.org/officeDocument/2006/relationships/image" Target="../media/image838.png"/><Relationship Id="rId60" Type="http://schemas.openxmlformats.org/officeDocument/2006/relationships/customXml" Target="../ink/ink720.xml"/><Relationship Id="rId81" Type="http://schemas.openxmlformats.org/officeDocument/2006/relationships/image" Target="../media/image741.png"/><Relationship Id="rId135" Type="http://schemas.openxmlformats.org/officeDocument/2006/relationships/image" Target="../media/image768.png"/><Relationship Id="rId156" Type="http://schemas.openxmlformats.org/officeDocument/2006/relationships/customXml" Target="../ink/ink768.xml"/><Relationship Id="rId177" Type="http://schemas.openxmlformats.org/officeDocument/2006/relationships/image" Target="../media/image789.png"/><Relationship Id="rId198" Type="http://schemas.openxmlformats.org/officeDocument/2006/relationships/customXml" Target="../ink/ink789.xml"/><Relationship Id="rId202" Type="http://schemas.openxmlformats.org/officeDocument/2006/relationships/customXml" Target="../ink/ink791.xml"/><Relationship Id="rId223" Type="http://schemas.openxmlformats.org/officeDocument/2006/relationships/image" Target="../media/image812.png"/><Relationship Id="rId244" Type="http://schemas.openxmlformats.org/officeDocument/2006/relationships/customXml" Target="../ink/ink812.xml"/><Relationship Id="rId18" Type="http://schemas.openxmlformats.org/officeDocument/2006/relationships/customXml" Target="../ink/ink699.xml"/><Relationship Id="rId39" Type="http://schemas.openxmlformats.org/officeDocument/2006/relationships/image" Target="../media/image720.png"/><Relationship Id="rId265" Type="http://schemas.openxmlformats.org/officeDocument/2006/relationships/image" Target="../media/image833.png"/><Relationship Id="rId50" Type="http://schemas.openxmlformats.org/officeDocument/2006/relationships/customXml" Target="../ink/ink715.xml"/><Relationship Id="rId104" Type="http://schemas.openxmlformats.org/officeDocument/2006/relationships/customXml" Target="../ink/ink742.xml"/><Relationship Id="rId125" Type="http://schemas.openxmlformats.org/officeDocument/2006/relationships/image" Target="../media/image763.png"/><Relationship Id="rId146" Type="http://schemas.openxmlformats.org/officeDocument/2006/relationships/customXml" Target="../ink/ink763.xml"/><Relationship Id="rId167" Type="http://schemas.openxmlformats.org/officeDocument/2006/relationships/image" Target="../media/image784.png"/><Relationship Id="rId188" Type="http://schemas.openxmlformats.org/officeDocument/2006/relationships/customXml" Target="../ink/ink784.xml"/><Relationship Id="rId71" Type="http://schemas.openxmlformats.org/officeDocument/2006/relationships/image" Target="../media/image736.png"/><Relationship Id="rId92" Type="http://schemas.openxmlformats.org/officeDocument/2006/relationships/customXml" Target="../ink/ink736.xml"/><Relationship Id="rId213" Type="http://schemas.openxmlformats.org/officeDocument/2006/relationships/image" Target="../media/image807.png"/><Relationship Id="rId234" Type="http://schemas.openxmlformats.org/officeDocument/2006/relationships/customXml" Target="../ink/ink807.xml"/><Relationship Id="rId2" Type="http://schemas.openxmlformats.org/officeDocument/2006/relationships/image" Target="../media/image542.png"/><Relationship Id="rId29" Type="http://schemas.openxmlformats.org/officeDocument/2006/relationships/image" Target="../media/image715.png"/><Relationship Id="rId255" Type="http://schemas.openxmlformats.org/officeDocument/2006/relationships/image" Target="../media/image828.png"/><Relationship Id="rId40" Type="http://schemas.openxmlformats.org/officeDocument/2006/relationships/customXml" Target="../ink/ink710.xml"/><Relationship Id="rId115" Type="http://schemas.openxmlformats.org/officeDocument/2006/relationships/image" Target="../media/image758.png"/><Relationship Id="rId136" Type="http://schemas.openxmlformats.org/officeDocument/2006/relationships/customXml" Target="../ink/ink758.xml"/><Relationship Id="rId157" Type="http://schemas.openxmlformats.org/officeDocument/2006/relationships/image" Target="../media/image779.png"/><Relationship Id="rId178" Type="http://schemas.openxmlformats.org/officeDocument/2006/relationships/customXml" Target="../ink/ink779.xml"/><Relationship Id="rId61" Type="http://schemas.openxmlformats.org/officeDocument/2006/relationships/image" Target="../media/image731.png"/><Relationship Id="rId82" Type="http://schemas.openxmlformats.org/officeDocument/2006/relationships/customXml" Target="../ink/ink731.xml"/><Relationship Id="rId199" Type="http://schemas.openxmlformats.org/officeDocument/2006/relationships/image" Target="../media/image800.png"/><Relationship Id="rId203" Type="http://schemas.openxmlformats.org/officeDocument/2006/relationships/image" Target="../media/image802.png"/><Relationship Id="rId19" Type="http://schemas.openxmlformats.org/officeDocument/2006/relationships/image" Target="../media/image710.png"/><Relationship Id="rId224" Type="http://schemas.openxmlformats.org/officeDocument/2006/relationships/customXml" Target="../ink/ink802.xml"/><Relationship Id="rId245" Type="http://schemas.openxmlformats.org/officeDocument/2006/relationships/image" Target="../media/image823.png"/><Relationship Id="rId266" Type="http://schemas.openxmlformats.org/officeDocument/2006/relationships/customXml" Target="../ink/ink823.xml"/><Relationship Id="rId30" Type="http://schemas.openxmlformats.org/officeDocument/2006/relationships/customXml" Target="../ink/ink705.xml"/><Relationship Id="rId105" Type="http://schemas.openxmlformats.org/officeDocument/2006/relationships/image" Target="../media/image753.png"/><Relationship Id="rId126" Type="http://schemas.openxmlformats.org/officeDocument/2006/relationships/customXml" Target="../ink/ink753.xml"/><Relationship Id="rId147" Type="http://schemas.openxmlformats.org/officeDocument/2006/relationships/image" Target="../media/image774.png"/><Relationship Id="rId168" Type="http://schemas.openxmlformats.org/officeDocument/2006/relationships/customXml" Target="../ink/ink774.xml"/><Relationship Id="rId51" Type="http://schemas.openxmlformats.org/officeDocument/2006/relationships/image" Target="../media/image726.png"/><Relationship Id="rId72" Type="http://schemas.openxmlformats.org/officeDocument/2006/relationships/customXml" Target="../ink/ink726.xml"/><Relationship Id="rId93" Type="http://schemas.openxmlformats.org/officeDocument/2006/relationships/image" Target="../media/image747.png"/><Relationship Id="rId189" Type="http://schemas.openxmlformats.org/officeDocument/2006/relationships/image" Target="../media/image795.png"/><Relationship Id="rId3" Type="http://schemas.openxmlformats.org/officeDocument/2006/relationships/image" Target="../media/image642.png"/><Relationship Id="rId214" Type="http://schemas.openxmlformats.org/officeDocument/2006/relationships/customXml" Target="../ink/ink797.xml"/><Relationship Id="rId235" Type="http://schemas.openxmlformats.org/officeDocument/2006/relationships/image" Target="../media/image818.png"/><Relationship Id="rId256" Type="http://schemas.openxmlformats.org/officeDocument/2006/relationships/customXml" Target="../ink/ink818.xml"/><Relationship Id="rId116" Type="http://schemas.openxmlformats.org/officeDocument/2006/relationships/customXml" Target="../ink/ink748.xml"/><Relationship Id="rId137" Type="http://schemas.openxmlformats.org/officeDocument/2006/relationships/image" Target="../media/image769.png"/><Relationship Id="rId158" Type="http://schemas.openxmlformats.org/officeDocument/2006/relationships/customXml" Target="../ink/ink769.xml"/><Relationship Id="rId20" Type="http://schemas.openxmlformats.org/officeDocument/2006/relationships/customXml" Target="../ink/ink700.xml"/><Relationship Id="rId41" Type="http://schemas.openxmlformats.org/officeDocument/2006/relationships/image" Target="../media/image721.png"/><Relationship Id="rId62" Type="http://schemas.openxmlformats.org/officeDocument/2006/relationships/customXml" Target="../ink/ink721.xml"/><Relationship Id="rId83" Type="http://schemas.openxmlformats.org/officeDocument/2006/relationships/image" Target="../media/image742.png"/><Relationship Id="rId179" Type="http://schemas.openxmlformats.org/officeDocument/2006/relationships/image" Target="../media/image790.png"/><Relationship Id="rId190" Type="http://schemas.openxmlformats.org/officeDocument/2006/relationships/customXml" Target="../ink/ink785.xml"/><Relationship Id="rId204" Type="http://schemas.openxmlformats.org/officeDocument/2006/relationships/customXml" Target="../ink/ink792.xml"/><Relationship Id="rId225" Type="http://schemas.openxmlformats.org/officeDocument/2006/relationships/image" Target="../media/image813.png"/><Relationship Id="rId246" Type="http://schemas.openxmlformats.org/officeDocument/2006/relationships/customXml" Target="../ink/ink813.xml"/><Relationship Id="rId267" Type="http://schemas.openxmlformats.org/officeDocument/2006/relationships/image" Target="../media/image834.png"/><Relationship Id="rId106" Type="http://schemas.openxmlformats.org/officeDocument/2006/relationships/customXml" Target="../ink/ink743.xml"/><Relationship Id="rId127" Type="http://schemas.openxmlformats.org/officeDocument/2006/relationships/image" Target="../media/image764.png"/><Relationship Id="rId10" Type="http://schemas.openxmlformats.org/officeDocument/2006/relationships/customXml" Target="../ink/ink695.xml"/><Relationship Id="rId31" Type="http://schemas.openxmlformats.org/officeDocument/2006/relationships/image" Target="../media/image716.png"/><Relationship Id="rId52" Type="http://schemas.openxmlformats.org/officeDocument/2006/relationships/customXml" Target="../ink/ink716.xml"/><Relationship Id="rId73" Type="http://schemas.openxmlformats.org/officeDocument/2006/relationships/image" Target="../media/image737.png"/><Relationship Id="rId94" Type="http://schemas.openxmlformats.org/officeDocument/2006/relationships/customXml" Target="../ink/ink737.xml"/><Relationship Id="rId148" Type="http://schemas.openxmlformats.org/officeDocument/2006/relationships/customXml" Target="../ink/ink764.xml"/><Relationship Id="rId169" Type="http://schemas.openxmlformats.org/officeDocument/2006/relationships/image" Target="../media/image785.png"/><Relationship Id="rId4" Type="http://schemas.openxmlformats.org/officeDocument/2006/relationships/customXml" Target="../ink/ink692.xml"/><Relationship Id="rId180" Type="http://schemas.openxmlformats.org/officeDocument/2006/relationships/customXml" Target="../ink/ink780.xml"/><Relationship Id="rId215" Type="http://schemas.openxmlformats.org/officeDocument/2006/relationships/image" Target="../media/image808.png"/><Relationship Id="rId236" Type="http://schemas.openxmlformats.org/officeDocument/2006/relationships/customXml" Target="../ink/ink808.xml"/><Relationship Id="rId257" Type="http://schemas.openxmlformats.org/officeDocument/2006/relationships/image" Target="../media/image829.png"/><Relationship Id="rId42" Type="http://schemas.openxmlformats.org/officeDocument/2006/relationships/customXml" Target="../ink/ink711.xml"/><Relationship Id="rId84" Type="http://schemas.openxmlformats.org/officeDocument/2006/relationships/customXml" Target="../ink/ink732.xml"/><Relationship Id="rId138" Type="http://schemas.openxmlformats.org/officeDocument/2006/relationships/customXml" Target="../ink/ink759.xml"/><Relationship Id="rId191" Type="http://schemas.openxmlformats.org/officeDocument/2006/relationships/image" Target="../media/image796.png"/><Relationship Id="rId205" Type="http://schemas.openxmlformats.org/officeDocument/2006/relationships/image" Target="../media/image803.png"/><Relationship Id="rId247" Type="http://schemas.openxmlformats.org/officeDocument/2006/relationships/image" Target="../media/image824.png"/><Relationship Id="rId107" Type="http://schemas.openxmlformats.org/officeDocument/2006/relationships/image" Target="../media/image754.png"/><Relationship Id="rId11" Type="http://schemas.openxmlformats.org/officeDocument/2006/relationships/image" Target="../media/image706.png"/><Relationship Id="rId53" Type="http://schemas.openxmlformats.org/officeDocument/2006/relationships/image" Target="../media/image727.png"/><Relationship Id="rId149" Type="http://schemas.openxmlformats.org/officeDocument/2006/relationships/image" Target="../media/image775.png"/></Relationships>
</file>

<file path=ppt/slides/_rels/slide11.xml.rels><?xml version="1.0" encoding="UTF-8" standalone="yes"?>
<Relationships xmlns="http://schemas.openxmlformats.org/package/2006/relationships"><Relationship Id="rId117" Type="http://schemas.openxmlformats.org/officeDocument/2006/relationships/customXml" Target="../ink/ink883.xml"/><Relationship Id="rId21" Type="http://schemas.openxmlformats.org/officeDocument/2006/relationships/customXml" Target="../ink/ink835.xml"/><Relationship Id="rId42" Type="http://schemas.openxmlformats.org/officeDocument/2006/relationships/image" Target="../media/image858.png"/><Relationship Id="rId63" Type="http://schemas.openxmlformats.org/officeDocument/2006/relationships/customXml" Target="../ink/ink856.xml"/><Relationship Id="rId84" Type="http://schemas.openxmlformats.org/officeDocument/2006/relationships/image" Target="../media/image879.png"/><Relationship Id="rId138" Type="http://schemas.openxmlformats.org/officeDocument/2006/relationships/image" Target="../media/image906.png"/><Relationship Id="rId159" Type="http://schemas.openxmlformats.org/officeDocument/2006/relationships/customXml" Target="../ink/ink904.xml"/><Relationship Id="rId170" Type="http://schemas.openxmlformats.org/officeDocument/2006/relationships/image" Target="../media/image922.png"/><Relationship Id="rId191" Type="http://schemas.openxmlformats.org/officeDocument/2006/relationships/customXml" Target="../ink/ink920.xml"/><Relationship Id="rId205" Type="http://schemas.openxmlformats.org/officeDocument/2006/relationships/customXml" Target="../ink/ink927.xml"/><Relationship Id="rId226" Type="http://schemas.openxmlformats.org/officeDocument/2006/relationships/image" Target="../media/image950.png"/><Relationship Id="rId247" Type="http://schemas.openxmlformats.org/officeDocument/2006/relationships/customXml" Target="../ink/ink948.xml"/><Relationship Id="rId107" Type="http://schemas.openxmlformats.org/officeDocument/2006/relationships/customXml" Target="../ink/ink878.xml"/><Relationship Id="rId11" Type="http://schemas.openxmlformats.org/officeDocument/2006/relationships/customXml" Target="../ink/ink830.xml"/><Relationship Id="rId32" Type="http://schemas.openxmlformats.org/officeDocument/2006/relationships/image" Target="../media/image853.png"/><Relationship Id="rId53" Type="http://schemas.openxmlformats.org/officeDocument/2006/relationships/customXml" Target="../ink/ink851.xml"/><Relationship Id="rId74" Type="http://schemas.openxmlformats.org/officeDocument/2006/relationships/image" Target="../media/image874.png"/><Relationship Id="rId128" Type="http://schemas.openxmlformats.org/officeDocument/2006/relationships/image" Target="../media/image901.png"/><Relationship Id="rId149" Type="http://schemas.openxmlformats.org/officeDocument/2006/relationships/customXml" Target="../ink/ink899.xml"/><Relationship Id="rId5" Type="http://schemas.openxmlformats.org/officeDocument/2006/relationships/image" Target="../media/image644.jpg"/><Relationship Id="rId95" Type="http://schemas.openxmlformats.org/officeDocument/2006/relationships/customXml" Target="../ink/ink872.xml"/><Relationship Id="rId160" Type="http://schemas.openxmlformats.org/officeDocument/2006/relationships/image" Target="../media/image917.png"/><Relationship Id="rId181" Type="http://schemas.openxmlformats.org/officeDocument/2006/relationships/customXml" Target="../ink/ink915.xml"/><Relationship Id="rId216" Type="http://schemas.openxmlformats.org/officeDocument/2006/relationships/image" Target="../media/image945.png"/><Relationship Id="rId237" Type="http://schemas.openxmlformats.org/officeDocument/2006/relationships/customXml" Target="../ink/ink943.xml"/><Relationship Id="rId22" Type="http://schemas.openxmlformats.org/officeDocument/2006/relationships/image" Target="../media/image848.png"/><Relationship Id="rId43" Type="http://schemas.openxmlformats.org/officeDocument/2006/relationships/customXml" Target="../ink/ink846.xml"/><Relationship Id="rId64" Type="http://schemas.openxmlformats.org/officeDocument/2006/relationships/image" Target="../media/image869.png"/><Relationship Id="rId118" Type="http://schemas.openxmlformats.org/officeDocument/2006/relationships/image" Target="../media/image896.png"/><Relationship Id="rId139" Type="http://schemas.openxmlformats.org/officeDocument/2006/relationships/customXml" Target="../ink/ink894.xml"/><Relationship Id="rId85" Type="http://schemas.openxmlformats.org/officeDocument/2006/relationships/customXml" Target="../ink/ink867.xml"/><Relationship Id="rId150" Type="http://schemas.openxmlformats.org/officeDocument/2006/relationships/image" Target="../media/image912.png"/><Relationship Id="rId171" Type="http://schemas.openxmlformats.org/officeDocument/2006/relationships/customXml" Target="../ink/ink910.xml"/><Relationship Id="rId192" Type="http://schemas.openxmlformats.org/officeDocument/2006/relationships/image" Target="../media/image933.png"/><Relationship Id="rId206" Type="http://schemas.openxmlformats.org/officeDocument/2006/relationships/image" Target="../media/image940.png"/><Relationship Id="rId227" Type="http://schemas.openxmlformats.org/officeDocument/2006/relationships/customXml" Target="../ink/ink938.xml"/><Relationship Id="rId248" Type="http://schemas.openxmlformats.org/officeDocument/2006/relationships/image" Target="../media/image961.png"/><Relationship Id="rId12" Type="http://schemas.openxmlformats.org/officeDocument/2006/relationships/image" Target="../media/image843.png"/><Relationship Id="rId33" Type="http://schemas.openxmlformats.org/officeDocument/2006/relationships/customXml" Target="../ink/ink841.xml"/><Relationship Id="rId108" Type="http://schemas.openxmlformats.org/officeDocument/2006/relationships/image" Target="../media/image891.png"/><Relationship Id="rId129" Type="http://schemas.openxmlformats.org/officeDocument/2006/relationships/customXml" Target="../ink/ink889.xml"/><Relationship Id="rId54" Type="http://schemas.openxmlformats.org/officeDocument/2006/relationships/image" Target="../media/image864.png"/><Relationship Id="rId75" Type="http://schemas.openxmlformats.org/officeDocument/2006/relationships/customXml" Target="../ink/ink862.xml"/><Relationship Id="rId96" Type="http://schemas.openxmlformats.org/officeDocument/2006/relationships/image" Target="../media/image885.png"/><Relationship Id="rId140" Type="http://schemas.openxmlformats.org/officeDocument/2006/relationships/image" Target="../media/image907.png"/><Relationship Id="rId161" Type="http://schemas.openxmlformats.org/officeDocument/2006/relationships/customXml" Target="../ink/ink905.xml"/><Relationship Id="rId182" Type="http://schemas.openxmlformats.org/officeDocument/2006/relationships/image" Target="../media/image928.png"/><Relationship Id="rId217" Type="http://schemas.openxmlformats.org/officeDocument/2006/relationships/customXml" Target="../ink/ink933.xml"/><Relationship Id="rId6" Type="http://schemas.openxmlformats.org/officeDocument/2006/relationships/image" Target="file:///C:\Documents%20and%20Settings\rajesh.ACEPRO\Desktop\Freeman\Chapter%2048\Unlabeled\48_12_T-cell_activation-U.jpg" TargetMode="External"/><Relationship Id="rId238" Type="http://schemas.openxmlformats.org/officeDocument/2006/relationships/image" Target="../media/image956.png"/><Relationship Id="rId23" Type="http://schemas.openxmlformats.org/officeDocument/2006/relationships/customXml" Target="../ink/ink836.xml"/><Relationship Id="rId119" Type="http://schemas.openxmlformats.org/officeDocument/2006/relationships/customXml" Target="../ink/ink884.xml"/><Relationship Id="rId44" Type="http://schemas.openxmlformats.org/officeDocument/2006/relationships/image" Target="../media/image859.png"/><Relationship Id="rId65" Type="http://schemas.openxmlformats.org/officeDocument/2006/relationships/customXml" Target="../ink/ink857.xml"/><Relationship Id="rId86" Type="http://schemas.openxmlformats.org/officeDocument/2006/relationships/image" Target="../media/image880.png"/><Relationship Id="rId130" Type="http://schemas.openxmlformats.org/officeDocument/2006/relationships/image" Target="../media/image902.png"/><Relationship Id="rId151" Type="http://schemas.openxmlformats.org/officeDocument/2006/relationships/customXml" Target="../ink/ink900.xml"/><Relationship Id="rId172" Type="http://schemas.openxmlformats.org/officeDocument/2006/relationships/image" Target="../media/image923.png"/><Relationship Id="rId193" Type="http://schemas.openxmlformats.org/officeDocument/2006/relationships/customXml" Target="../ink/ink921.xml"/><Relationship Id="rId207" Type="http://schemas.openxmlformats.org/officeDocument/2006/relationships/customXml" Target="../ink/ink928.xml"/><Relationship Id="rId228" Type="http://schemas.openxmlformats.org/officeDocument/2006/relationships/image" Target="../media/image951.png"/><Relationship Id="rId249" Type="http://schemas.openxmlformats.org/officeDocument/2006/relationships/customXml" Target="../ink/ink949.xml"/><Relationship Id="rId13" Type="http://schemas.openxmlformats.org/officeDocument/2006/relationships/customXml" Target="../ink/ink831.xml"/><Relationship Id="rId109" Type="http://schemas.openxmlformats.org/officeDocument/2006/relationships/customXml" Target="../ink/ink879.xml"/><Relationship Id="rId34" Type="http://schemas.openxmlformats.org/officeDocument/2006/relationships/image" Target="../media/image854.png"/><Relationship Id="rId55" Type="http://schemas.openxmlformats.org/officeDocument/2006/relationships/customXml" Target="../ink/ink852.xml"/><Relationship Id="rId76" Type="http://schemas.openxmlformats.org/officeDocument/2006/relationships/image" Target="../media/image875.png"/><Relationship Id="rId97" Type="http://schemas.openxmlformats.org/officeDocument/2006/relationships/customXml" Target="../ink/ink873.xml"/><Relationship Id="rId120" Type="http://schemas.openxmlformats.org/officeDocument/2006/relationships/image" Target="../media/image897.png"/><Relationship Id="rId141" Type="http://schemas.openxmlformats.org/officeDocument/2006/relationships/customXml" Target="../ink/ink895.xml"/><Relationship Id="rId7" Type="http://schemas.openxmlformats.org/officeDocument/2006/relationships/customXml" Target="../ink/ink828.xml"/><Relationship Id="rId162" Type="http://schemas.openxmlformats.org/officeDocument/2006/relationships/image" Target="../media/image918.png"/><Relationship Id="rId183" Type="http://schemas.openxmlformats.org/officeDocument/2006/relationships/customXml" Target="../ink/ink916.xml"/><Relationship Id="rId218" Type="http://schemas.openxmlformats.org/officeDocument/2006/relationships/image" Target="../media/image946.png"/><Relationship Id="rId239" Type="http://schemas.openxmlformats.org/officeDocument/2006/relationships/customXml" Target="../ink/ink944.xml"/><Relationship Id="rId250" Type="http://schemas.openxmlformats.org/officeDocument/2006/relationships/image" Target="../media/image962.png"/><Relationship Id="rId24" Type="http://schemas.openxmlformats.org/officeDocument/2006/relationships/image" Target="../media/image849.png"/><Relationship Id="rId45" Type="http://schemas.openxmlformats.org/officeDocument/2006/relationships/customXml" Target="../ink/ink847.xml"/><Relationship Id="rId66" Type="http://schemas.openxmlformats.org/officeDocument/2006/relationships/image" Target="../media/image870.png"/><Relationship Id="rId87" Type="http://schemas.openxmlformats.org/officeDocument/2006/relationships/customXml" Target="../ink/ink868.xml"/><Relationship Id="rId110" Type="http://schemas.openxmlformats.org/officeDocument/2006/relationships/image" Target="../media/image892.png"/><Relationship Id="rId131" Type="http://schemas.openxmlformats.org/officeDocument/2006/relationships/customXml" Target="../ink/ink890.xml"/><Relationship Id="rId152" Type="http://schemas.openxmlformats.org/officeDocument/2006/relationships/image" Target="../media/image913.png"/><Relationship Id="rId173" Type="http://schemas.openxmlformats.org/officeDocument/2006/relationships/customXml" Target="../ink/ink911.xml"/><Relationship Id="rId194" Type="http://schemas.openxmlformats.org/officeDocument/2006/relationships/image" Target="../media/image934.png"/><Relationship Id="rId208" Type="http://schemas.openxmlformats.org/officeDocument/2006/relationships/image" Target="../media/image941.png"/><Relationship Id="rId229" Type="http://schemas.openxmlformats.org/officeDocument/2006/relationships/customXml" Target="../ink/ink939.xml"/><Relationship Id="rId240" Type="http://schemas.openxmlformats.org/officeDocument/2006/relationships/image" Target="../media/image957.png"/><Relationship Id="rId14" Type="http://schemas.openxmlformats.org/officeDocument/2006/relationships/image" Target="../media/image844.png"/><Relationship Id="rId35" Type="http://schemas.openxmlformats.org/officeDocument/2006/relationships/customXml" Target="../ink/ink842.xml"/><Relationship Id="rId56" Type="http://schemas.openxmlformats.org/officeDocument/2006/relationships/image" Target="../media/image865.png"/><Relationship Id="rId77" Type="http://schemas.openxmlformats.org/officeDocument/2006/relationships/customXml" Target="../ink/ink863.xml"/><Relationship Id="rId100" Type="http://schemas.openxmlformats.org/officeDocument/2006/relationships/image" Target="../media/image887.png"/><Relationship Id="rId8" Type="http://schemas.openxmlformats.org/officeDocument/2006/relationships/image" Target="../media/image841.png"/><Relationship Id="rId98" Type="http://schemas.openxmlformats.org/officeDocument/2006/relationships/image" Target="../media/image886.png"/><Relationship Id="rId121" Type="http://schemas.openxmlformats.org/officeDocument/2006/relationships/customXml" Target="../ink/ink885.xml"/><Relationship Id="rId142" Type="http://schemas.openxmlformats.org/officeDocument/2006/relationships/image" Target="../media/image908.png"/><Relationship Id="rId163" Type="http://schemas.openxmlformats.org/officeDocument/2006/relationships/customXml" Target="../ink/ink906.xml"/><Relationship Id="rId184" Type="http://schemas.openxmlformats.org/officeDocument/2006/relationships/image" Target="../media/image929.png"/><Relationship Id="rId219" Type="http://schemas.openxmlformats.org/officeDocument/2006/relationships/customXml" Target="../ink/ink934.xml"/><Relationship Id="rId230" Type="http://schemas.openxmlformats.org/officeDocument/2006/relationships/image" Target="../media/image952.png"/><Relationship Id="rId251" Type="http://schemas.openxmlformats.org/officeDocument/2006/relationships/customXml" Target="../ink/ink950.xml"/><Relationship Id="rId25" Type="http://schemas.openxmlformats.org/officeDocument/2006/relationships/customXml" Target="../ink/ink837.xml"/><Relationship Id="rId46" Type="http://schemas.openxmlformats.org/officeDocument/2006/relationships/image" Target="../media/image860.png"/><Relationship Id="rId67" Type="http://schemas.openxmlformats.org/officeDocument/2006/relationships/customXml" Target="../ink/ink858.xml"/><Relationship Id="rId88" Type="http://schemas.openxmlformats.org/officeDocument/2006/relationships/image" Target="../media/image881.png"/><Relationship Id="rId111" Type="http://schemas.openxmlformats.org/officeDocument/2006/relationships/customXml" Target="../ink/ink880.xml"/><Relationship Id="rId132" Type="http://schemas.openxmlformats.org/officeDocument/2006/relationships/image" Target="../media/image903.png"/><Relationship Id="rId153" Type="http://schemas.openxmlformats.org/officeDocument/2006/relationships/customXml" Target="../ink/ink901.xml"/><Relationship Id="rId174" Type="http://schemas.openxmlformats.org/officeDocument/2006/relationships/image" Target="../media/image924.png"/><Relationship Id="rId195" Type="http://schemas.openxmlformats.org/officeDocument/2006/relationships/customXml" Target="../ink/ink922.xml"/><Relationship Id="rId209" Type="http://schemas.openxmlformats.org/officeDocument/2006/relationships/customXml" Target="../ink/ink929.xml"/><Relationship Id="rId220" Type="http://schemas.openxmlformats.org/officeDocument/2006/relationships/image" Target="../media/image947.png"/><Relationship Id="rId241" Type="http://schemas.openxmlformats.org/officeDocument/2006/relationships/customXml" Target="../ink/ink945.xml"/><Relationship Id="rId15" Type="http://schemas.openxmlformats.org/officeDocument/2006/relationships/customXml" Target="../ink/ink832.xml"/><Relationship Id="rId36" Type="http://schemas.openxmlformats.org/officeDocument/2006/relationships/image" Target="../media/image855.png"/><Relationship Id="rId57" Type="http://schemas.openxmlformats.org/officeDocument/2006/relationships/customXml" Target="../ink/ink853.xml"/><Relationship Id="rId78" Type="http://schemas.openxmlformats.org/officeDocument/2006/relationships/image" Target="../media/image876.png"/><Relationship Id="rId99" Type="http://schemas.openxmlformats.org/officeDocument/2006/relationships/customXml" Target="../ink/ink874.xml"/><Relationship Id="rId101" Type="http://schemas.openxmlformats.org/officeDocument/2006/relationships/customXml" Target="../ink/ink875.xml"/><Relationship Id="rId122" Type="http://schemas.openxmlformats.org/officeDocument/2006/relationships/image" Target="../media/image898.png"/><Relationship Id="rId143" Type="http://schemas.openxmlformats.org/officeDocument/2006/relationships/customXml" Target="../ink/ink896.xml"/><Relationship Id="rId164" Type="http://schemas.openxmlformats.org/officeDocument/2006/relationships/image" Target="../media/image919.png"/><Relationship Id="rId185" Type="http://schemas.openxmlformats.org/officeDocument/2006/relationships/customXml" Target="../ink/ink917.xml"/><Relationship Id="rId9" Type="http://schemas.openxmlformats.org/officeDocument/2006/relationships/customXml" Target="../ink/ink829.xml"/><Relationship Id="rId210" Type="http://schemas.openxmlformats.org/officeDocument/2006/relationships/image" Target="../media/image942.png"/><Relationship Id="rId26" Type="http://schemas.openxmlformats.org/officeDocument/2006/relationships/image" Target="../media/image850.png"/><Relationship Id="rId231" Type="http://schemas.openxmlformats.org/officeDocument/2006/relationships/customXml" Target="../ink/ink940.xml"/><Relationship Id="rId252" Type="http://schemas.openxmlformats.org/officeDocument/2006/relationships/image" Target="../media/image963.png"/><Relationship Id="rId47" Type="http://schemas.openxmlformats.org/officeDocument/2006/relationships/customXml" Target="../ink/ink848.xml"/><Relationship Id="rId68" Type="http://schemas.openxmlformats.org/officeDocument/2006/relationships/image" Target="../media/image871.png"/><Relationship Id="rId89" Type="http://schemas.openxmlformats.org/officeDocument/2006/relationships/customXml" Target="../ink/ink869.xml"/><Relationship Id="rId112" Type="http://schemas.openxmlformats.org/officeDocument/2006/relationships/image" Target="../media/image893.png"/><Relationship Id="rId133" Type="http://schemas.openxmlformats.org/officeDocument/2006/relationships/customXml" Target="../ink/ink891.xml"/><Relationship Id="rId154" Type="http://schemas.openxmlformats.org/officeDocument/2006/relationships/image" Target="../media/image914.png"/><Relationship Id="rId175" Type="http://schemas.openxmlformats.org/officeDocument/2006/relationships/customXml" Target="../ink/ink912.xml"/><Relationship Id="rId196" Type="http://schemas.openxmlformats.org/officeDocument/2006/relationships/image" Target="../media/image935.png"/><Relationship Id="rId200" Type="http://schemas.openxmlformats.org/officeDocument/2006/relationships/image" Target="../media/image937.png"/><Relationship Id="rId16" Type="http://schemas.openxmlformats.org/officeDocument/2006/relationships/image" Target="../media/image845.png"/><Relationship Id="rId221" Type="http://schemas.openxmlformats.org/officeDocument/2006/relationships/customXml" Target="../ink/ink935.xml"/><Relationship Id="rId242" Type="http://schemas.openxmlformats.org/officeDocument/2006/relationships/image" Target="../media/image958.png"/><Relationship Id="rId37" Type="http://schemas.openxmlformats.org/officeDocument/2006/relationships/customXml" Target="../ink/ink843.xml"/><Relationship Id="rId58" Type="http://schemas.openxmlformats.org/officeDocument/2006/relationships/image" Target="../media/image866.png"/><Relationship Id="rId79" Type="http://schemas.openxmlformats.org/officeDocument/2006/relationships/customXml" Target="../ink/ink864.xml"/><Relationship Id="rId102" Type="http://schemas.openxmlformats.org/officeDocument/2006/relationships/image" Target="../media/image888.png"/><Relationship Id="rId123" Type="http://schemas.openxmlformats.org/officeDocument/2006/relationships/customXml" Target="../ink/ink886.xml"/><Relationship Id="rId144" Type="http://schemas.openxmlformats.org/officeDocument/2006/relationships/image" Target="../media/image909.png"/><Relationship Id="rId90" Type="http://schemas.openxmlformats.org/officeDocument/2006/relationships/image" Target="../media/image882.png"/><Relationship Id="rId165" Type="http://schemas.openxmlformats.org/officeDocument/2006/relationships/customXml" Target="../ink/ink907.xml"/><Relationship Id="rId186" Type="http://schemas.openxmlformats.org/officeDocument/2006/relationships/image" Target="../media/image930.png"/><Relationship Id="rId211" Type="http://schemas.openxmlformats.org/officeDocument/2006/relationships/customXml" Target="../ink/ink930.xml"/><Relationship Id="rId232" Type="http://schemas.openxmlformats.org/officeDocument/2006/relationships/image" Target="../media/image953.png"/><Relationship Id="rId253" Type="http://schemas.openxmlformats.org/officeDocument/2006/relationships/customXml" Target="../ink/ink951.xml"/><Relationship Id="rId27" Type="http://schemas.openxmlformats.org/officeDocument/2006/relationships/customXml" Target="../ink/ink838.xml"/><Relationship Id="rId48" Type="http://schemas.openxmlformats.org/officeDocument/2006/relationships/image" Target="../media/image861.png"/><Relationship Id="rId69" Type="http://schemas.openxmlformats.org/officeDocument/2006/relationships/customXml" Target="../ink/ink859.xml"/><Relationship Id="rId113" Type="http://schemas.openxmlformats.org/officeDocument/2006/relationships/customXml" Target="../ink/ink881.xml"/><Relationship Id="rId134" Type="http://schemas.openxmlformats.org/officeDocument/2006/relationships/image" Target="../media/image904.png"/><Relationship Id="rId80" Type="http://schemas.openxmlformats.org/officeDocument/2006/relationships/image" Target="../media/image877.png"/><Relationship Id="rId155" Type="http://schemas.openxmlformats.org/officeDocument/2006/relationships/customXml" Target="../ink/ink902.xml"/><Relationship Id="rId176" Type="http://schemas.openxmlformats.org/officeDocument/2006/relationships/image" Target="../media/image925.png"/><Relationship Id="rId197" Type="http://schemas.openxmlformats.org/officeDocument/2006/relationships/customXml" Target="../ink/ink923.xml"/><Relationship Id="rId201" Type="http://schemas.openxmlformats.org/officeDocument/2006/relationships/customXml" Target="../ink/ink925.xml"/><Relationship Id="rId222" Type="http://schemas.openxmlformats.org/officeDocument/2006/relationships/image" Target="../media/image948.png"/><Relationship Id="rId243" Type="http://schemas.openxmlformats.org/officeDocument/2006/relationships/customXml" Target="../ink/ink946.xml"/><Relationship Id="rId17" Type="http://schemas.openxmlformats.org/officeDocument/2006/relationships/customXml" Target="../ink/ink833.xml"/><Relationship Id="rId38" Type="http://schemas.openxmlformats.org/officeDocument/2006/relationships/image" Target="../media/image856.png"/><Relationship Id="rId59" Type="http://schemas.openxmlformats.org/officeDocument/2006/relationships/customXml" Target="../ink/ink854.xml"/><Relationship Id="rId103" Type="http://schemas.openxmlformats.org/officeDocument/2006/relationships/customXml" Target="../ink/ink876.xml"/><Relationship Id="rId124" Type="http://schemas.openxmlformats.org/officeDocument/2006/relationships/image" Target="../media/image899.png"/><Relationship Id="rId70" Type="http://schemas.openxmlformats.org/officeDocument/2006/relationships/image" Target="../media/image872.png"/><Relationship Id="rId91" Type="http://schemas.openxmlformats.org/officeDocument/2006/relationships/customXml" Target="../ink/ink870.xml"/><Relationship Id="rId145" Type="http://schemas.openxmlformats.org/officeDocument/2006/relationships/customXml" Target="../ink/ink897.xml"/><Relationship Id="rId166" Type="http://schemas.openxmlformats.org/officeDocument/2006/relationships/image" Target="../media/image920.png"/><Relationship Id="rId187" Type="http://schemas.openxmlformats.org/officeDocument/2006/relationships/customXml" Target="../ink/ink918.xml"/><Relationship Id="rId1" Type="http://schemas.openxmlformats.org/officeDocument/2006/relationships/slideLayout" Target="../slideLayouts/slideLayout7.xml"/><Relationship Id="rId212" Type="http://schemas.openxmlformats.org/officeDocument/2006/relationships/image" Target="../media/image943.png"/><Relationship Id="rId233" Type="http://schemas.openxmlformats.org/officeDocument/2006/relationships/customXml" Target="../ink/ink941.xml"/><Relationship Id="rId254" Type="http://schemas.openxmlformats.org/officeDocument/2006/relationships/image" Target="../media/image964.png"/><Relationship Id="rId28" Type="http://schemas.openxmlformats.org/officeDocument/2006/relationships/image" Target="../media/image851.png"/><Relationship Id="rId49" Type="http://schemas.openxmlformats.org/officeDocument/2006/relationships/customXml" Target="../ink/ink849.xml"/><Relationship Id="rId114" Type="http://schemas.openxmlformats.org/officeDocument/2006/relationships/image" Target="../media/image894.png"/><Relationship Id="rId60" Type="http://schemas.openxmlformats.org/officeDocument/2006/relationships/image" Target="../media/image867.png"/><Relationship Id="rId81" Type="http://schemas.openxmlformats.org/officeDocument/2006/relationships/customXml" Target="../ink/ink865.xml"/><Relationship Id="rId135" Type="http://schemas.openxmlformats.org/officeDocument/2006/relationships/customXml" Target="../ink/ink892.xml"/><Relationship Id="rId156" Type="http://schemas.openxmlformats.org/officeDocument/2006/relationships/image" Target="../media/image915.png"/><Relationship Id="rId177" Type="http://schemas.openxmlformats.org/officeDocument/2006/relationships/customXml" Target="../ink/ink913.xml"/><Relationship Id="rId198" Type="http://schemas.openxmlformats.org/officeDocument/2006/relationships/image" Target="../media/image936.png"/><Relationship Id="rId202" Type="http://schemas.openxmlformats.org/officeDocument/2006/relationships/image" Target="../media/image938.png"/><Relationship Id="rId223" Type="http://schemas.openxmlformats.org/officeDocument/2006/relationships/customXml" Target="../ink/ink936.xml"/><Relationship Id="rId244" Type="http://schemas.openxmlformats.org/officeDocument/2006/relationships/image" Target="../media/image959.png"/><Relationship Id="rId18" Type="http://schemas.openxmlformats.org/officeDocument/2006/relationships/image" Target="../media/image846.png"/><Relationship Id="rId39" Type="http://schemas.openxmlformats.org/officeDocument/2006/relationships/customXml" Target="../ink/ink844.xml"/><Relationship Id="rId50" Type="http://schemas.openxmlformats.org/officeDocument/2006/relationships/image" Target="../media/image862.png"/><Relationship Id="rId104" Type="http://schemas.openxmlformats.org/officeDocument/2006/relationships/image" Target="../media/image889.png"/><Relationship Id="rId125" Type="http://schemas.openxmlformats.org/officeDocument/2006/relationships/customXml" Target="../ink/ink887.xml"/><Relationship Id="rId146" Type="http://schemas.openxmlformats.org/officeDocument/2006/relationships/image" Target="../media/image910.png"/><Relationship Id="rId167" Type="http://schemas.openxmlformats.org/officeDocument/2006/relationships/customXml" Target="../ink/ink908.xml"/><Relationship Id="rId188" Type="http://schemas.openxmlformats.org/officeDocument/2006/relationships/image" Target="../media/image931.png"/><Relationship Id="rId71" Type="http://schemas.openxmlformats.org/officeDocument/2006/relationships/customXml" Target="../ink/ink860.xml"/><Relationship Id="rId92" Type="http://schemas.openxmlformats.org/officeDocument/2006/relationships/image" Target="../media/image883.png"/><Relationship Id="rId213" Type="http://schemas.openxmlformats.org/officeDocument/2006/relationships/customXml" Target="../ink/ink931.xml"/><Relationship Id="rId234" Type="http://schemas.openxmlformats.org/officeDocument/2006/relationships/image" Target="../media/image954.png"/><Relationship Id="rId2" Type="http://schemas.openxmlformats.org/officeDocument/2006/relationships/notesSlide" Target="../notesSlides/notesSlide4.xml"/><Relationship Id="rId29" Type="http://schemas.openxmlformats.org/officeDocument/2006/relationships/customXml" Target="../ink/ink839.xml"/><Relationship Id="rId255" Type="http://schemas.openxmlformats.org/officeDocument/2006/relationships/customXml" Target="../ink/ink952.xml"/><Relationship Id="rId40" Type="http://schemas.openxmlformats.org/officeDocument/2006/relationships/image" Target="../media/image857.png"/><Relationship Id="rId115" Type="http://schemas.openxmlformats.org/officeDocument/2006/relationships/customXml" Target="../ink/ink882.xml"/><Relationship Id="rId136" Type="http://schemas.openxmlformats.org/officeDocument/2006/relationships/image" Target="../media/image905.png"/><Relationship Id="rId157" Type="http://schemas.openxmlformats.org/officeDocument/2006/relationships/customXml" Target="../ink/ink903.xml"/><Relationship Id="rId178" Type="http://schemas.openxmlformats.org/officeDocument/2006/relationships/image" Target="../media/image926.png"/><Relationship Id="rId61" Type="http://schemas.openxmlformats.org/officeDocument/2006/relationships/customXml" Target="../ink/ink855.xml"/><Relationship Id="rId82" Type="http://schemas.openxmlformats.org/officeDocument/2006/relationships/image" Target="../media/image878.png"/><Relationship Id="rId199" Type="http://schemas.openxmlformats.org/officeDocument/2006/relationships/customXml" Target="../ink/ink924.xml"/><Relationship Id="rId203" Type="http://schemas.openxmlformats.org/officeDocument/2006/relationships/customXml" Target="../ink/ink926.xml"/><Relationship Id="rId19" Type="http://schemas.openxmlformats.org/officeDocument/2006/relationships/customXml" Target="../ink/ink834.xml"/><Relationship Id="rId224" Type="http://schemas.openxmlformats.org/officeDocument/2006/relationships/image" Target="../media/image949.png"/><Relationship Id="rId245" Type="http://schemas.openxmlformats.org/officeDocument/2006/relationships/customXml" Target="../ink/ink947.xml"/><Relationship Id="rId30" Type="http://schemas.openxmlformats.org/officeDocument/2006/relationships/image" Target="../media/image852.png"/><Relationship Id="rId105" Type="http://schemas.openxmlformats.org/officeDocument/2006/relationships/customXml" Target="../ink/ink877.xml"/><Relationship Id="rId126" Type="http://schemas.openxmlformats.org/officeDocument/2006/relationships/image" Target="../media/image900.png"/><Relationship Id="rId147" Type="http://schemas.openxmlformats.org/officeDocument/2006/relationships/customXml" Target="../ink/ink898.xml"/><Relationship Id="rId168" Type="http://schemas.openxmlformats.org/officeDocument/2006/relationships/image" Target="../media/image921.png"/><Relationship Id="rId51" Type="http://schemas.openxmlformats.org/officeDocument/2006/relationships/customXml" Target="../ink/ink850.xml"/><Relationship Id="rId72" Type="http://schemas.openxmlformats.org/officeDocument/2006/relationships/image" Target="../media/image873.png"/><Relationship Id="rId93" Type="http://schemas.openxmlformats.org/officeDocument/2006/relationships/customXml" Target="../ink/ink871.xml"/><Relationship Id="rId189" Type="http://schemas.openxmlformats.org/officeDocument/2006/relationships/customXml" Target="../ink/ink919.xml"/><Relationship Id="rId3" Type="http://schemas.openxmlformats.org/officeDocument/2006/relationships/image" Target="../media/image643.jpg"/><Relationship Id="rId214" Type="http://schemas.openxmlformats.org/officeDocument/2006/relationships/image" Target="../media/image944.png"/><Relationship Id="rId235" Type="http://schemas.openxmlformats.org/officeDocument/2006/relationships/customXml" Target="../ink/ink942.xml"/><Relationship Id="rId256" Type="http://schemas.openxmlformats.org/officeDocument/2006/relationships/image" Target="../media/image965.png"/><Relationship Id="rId116" Type="http://schemas.openxmlformats.org/officeDocument/2006/relationships/image" Target="../media/image895.png"/><Relationship Id="rId137" Type="http://schemas.openxmlformats.org/officeDocument/2006/relationships/customXml" Target="../ink/ink893.xml"/><Relationship Id="rId158" Type="http://schemas.openxmlformats.org/officeDocument/2006/relationships/image" Target="../media/image916.png"/><Relationship Id="rId20" Type="http://schemas.openxmlformats.org/officeDocument/2006/relationships/image" Target="../media/image847.png"/><Relationship Id="rId41" Type="http://schemas.openxmlformats.org/officeDocument/2006/relationships/customXml" Target="../ink/ink845.xml"/><Relationship Id="rId62" Type="http://schemas.openxmlformats.org/officeDocument/2006/relationships/image" Target="../media/image868.png"/><Relationship Id="rId83" Type="http://schemas.openxmlformats.org/officeDocument/2006/relationships/customXml" Target="../ink/ink866.xml"/><Relationship Id="rId179" Type="http://schemas.openxmlformats.org/officeDocument/2006/relationships/customXml" Target="../ink/ink914.xml"/><Relationship Id="rId190" Type="http://schemas.openxmlformats.org/officeDocument/2006/relationships/image" Target="../media/image932.png"/><Relationship Id="rId204" Type="http://schemas.openxmlformats.org/officeDocument/2006/relationships/image" Target="../media/image939.png"/><Relationship Id="rId225" Type="http://schemas.openxmlformats.org/officeDocument/2006/relationships/customXml" Target="../ink/ink937.xml"/><Relationship Id="rId246" Type="http://schemas.openxmlformats.org/officeDocument/2006/relationships/image" Target="../media/image960.png"/><Relationship Id="rId106" Type="http://schemas.openxmlformats.org/officeDocument/2006/relationships/image" Target="../media/image890.png"/><Relationship Id="rId127" Type="http://schemas.openxmlformats.org/officeDocument/2006/relationships/customXml" Target="../ink/ink888.xml"/><Relationship Id="rId10" Type="http://schemas.openxmlformats.org/officeDocument/2006/relationships/image" Target="../media/image842.png"/><Relationship Id="rId31" Type="http://schemas.openxmlformats.org/officeDocument/2006/relationships/customXml" Target="../ink/ink840.xml"/><Relationship Id="rId52" Type="http://schemas.openxmlformats.org/officeDocument/2006/relationships/image" Target="../media/image863.png"/><Relationship Id="rId73" Type="http://schemas.openxmlformats.org/officeDocument/2006/relationships/customXml" Target="../ink/ink861.xml"/><Relationship Id="rId94" Type="http://schemas.openxmlformats.org/officeDocument/2006/relationships/image" Target="../media/image884.png"/><Relationship Id="rId148" Type="http://schemas.openxmlformats.org/officeDocument/2006/relationships/image" Target="../media/image911.png"/><Relationship Id="rId169" Type="http://schemas.openxmlformats.org/officeDocument/2006/relationships/customXml" Target="../ink/ink909.xml"/><Relationship Id="rId4" Type="http://schemas.openxmlformats.org/officeDocument/2006/relationships/image" Target="file:///C:\Documents%20and%20Settings\rajesh.ACEPRO\Desktop\Freeman\Chapter%2048\Unlabeled\48_11_dendritic_cells-U.jpg" TargetMode="External"/><Relationship Id="rId180" Type="http://schemas.openxmlformats.org/officeDocument/2006/relationships/image" Target="../media/image927.png"/><Relationship Id="rId215" Type="http://schemas.openxmlformats.org/officeDocument/2006/relationships/customXml" Target="../ink/ink932.xml"/><Relationship Id="rId236" Type="http://schemas.openxmlformats.org/officeDocument/2006/relationships/image" Target="../media/image955.png"/></Relationships>
</file>

<file path=ppt/slides/_rels/slide12.xml.rels><?xml version="1.0" encoding="UTF-8" standalone="yes"?>
<Relationships xmlns="http://schemas.openxmlformats.org/package/2006/relationships"><Relationship Id="rId117" Type="http://schemas.openxmlformats.org/officeDocument/2006/relationships/customXml" Target="../ink/ink1010.xml"/><Relationship Id="rId21" Type="http://schemas.openxmlformats.org/officeDocument/2006/relationships/customXml" Target="../ink/ink962.xml"/><Relationship Id="rId42" Type="http://schemas.openxmlformats.org/officeDocument/2006/relationships/image" Target="../media/image986.png"/><Relationship Id="rId63" Type="http://schemas.openxmlformats.org/officeDocument/2006/relationships/customXml" Target="../ink/ink983.xml"/><Relationship Id="rId84" Type="http://schemas.openxmlformats.org/officeDocument/2006/relationships/image" Target="../media/image1007.png"/><Relationship Id="rId138" Type="http://schemas.openxmlformats.org/officeDocument/2006/relationships/image" Target="../media/image1034.png"/><Relationship Id="rId159" Type="http://schemas.openxmlformats.org/officeDocument/2006/relationships/customXml" Target="../ink/ink1031.xml"/><Relationship Id="rId170" Type="http://schemas.openxmlformats.org/officeDocument/2006/relationships/image" Target="../media/image1050.png"/><Relationship Id="rId191" Type="http://schemas.openxmlformats.org/officeDocument/2006/relationships/customXml" Target="../ink/ink1047.xml"/><Relationship Id="rId205" Type="http://schemas.openxmlformats.org/officeDocument/2006/relationships/customXml" Target="../ink/ink1054.xml"/><Relationship Id="rId107" Type="http://schemas.openxmlformats.org/officeDocument/2006/relationships/customXml" Target="../ink/ink1005.xml"/><Relationship Id="rId11" Type="http://schemas.openxmlformats.org/officeDocument/2006/relationships/customXml" Target="../ink/ink957.xml"/><Relationship Id="rId32" Type="http://schemas.openxmlformats.org/officeDocument/2006/relationships/image" Target="../media/image981.png"/><Relationship Id="rId53" Type="http://schemas.openxmlformats.org/officeDocument/2006/relationships/customXml" Target="../ink/ink978.xml"/><Relationship Id="rId74" Type="http://schemas.openxmlformats.org/officeDocument/2006/relationships/image" Target="../media/image1002.png"/><Relationship Id="rId128" Type="http://schemas.openxmlformats.org/officeDocument/2006/relationships/image" Target="../media/image1029.png"/><Relationship Id="rId149" Type="http://schemas.openxmlformats.org/officeDocument/2006/relationships/customXml" Target="../ink/ink1026.xml"/><Relationship Id="rId5" Type="http://schemas.openxmlformats.org/officeDocument/2006/relationships/customXml" Target="../ink/ink954.xml"/><Relationship Id="rId95" Type="http://schemas.openxmlformats.org/officeDocument/2006/relationships/customXml" Target="../ink/ink999.xml"/><Relationship Id="rId160" Type="http://schemas.openxmlformats.org/officeDocument/2006/relationships/image" Target="../media/image1045.png"/><Relationship Id="rId181" Type="http://schemas.openxmlformats.org/officeDocument/2006/relationships/customXml" Target="../ink/ink1042.xml"/><Relationship Id="rId22" Type="http://schemas.openxmlformats.org/officeDocument/2006/relationships/image" Target="../media/image976.png"/><Relationship Id="rId43" Type="http://schemas.openxmlformats.org/officeDocument/2006/relationships/customXml" Target="../ink/ink973.xml"/><Relationship Id="rId64" Type="http://schemas.openxmlformats.org/officeDocument/2006/relationships/image" Target="../media/image997.png"/><Relationship Id="rId118" Type="http://schemas.openxmlformats.org/officeDocument/2006/relationships/image" Target="../media/image1024.png"/><Relationship Id="rId139" Type="http://schemas.openxmlformats.org/officeDocument/2006/relationships/customXml" Target="../ink/ink1021.xml"/><Relationship Id="rId85" Type="http://schemas.openxmlformats.org/officeDocument/2006/relationships/customXml" Target="../ink/ink994.xml"/><Relationship Id="rId150" Type="http://schemas.openxmlformats.org/officeDocument/2006/relationships/image" Target="../media/image1040.png"/><Relationship Id="rId171" Type="http://schemas.openxmlformats.org/officeDocument/2006/relationships/customXml" Target="../ink/ink1037.xml"/><Relationship Id="rId192" Type="http://schemas.openxmlformats.org/officeDocument/2006/relationships/image" Target="../media/image1061.png"/><Relationship Id="rId206" Type="http://schemas.openxmlformats.org/officeDocument/2006/relationships/image" Target="../media/image1068.png"/><Relationship Id="rId12" Type="http://schemas.openxmlformats.org/officeDocument/2006/relationships/image" Target="../media/image971.png"/><Relationship Id="rId33" Type="http://schemas.openxmlformats.org/officeDocument/2006/relationships/customXml" Target="../ink/ink968.xml"/><Relationship Id="rId108" Type="http://schemas.openxmlformats.org/officeDocument/2006/relationships/image" Target="../media/image1019.png"/><Relationship Id="rId129" Type="http://schemas.openxmlformats.org/officeDocument/2006/relationships/customXml" Target="../ink/ink1016.xml"/><Relationship Id="rId54" Type="http://schemas.openxmlformats.org/officeDocument/2006/relationships/image" Target="../media/image992.png"/><Relationship Id="rId75" Type="http://schemas.openxmlformats.org/officeDocument/2006/relationships/customXml" Target="../ink/ink989.xml"/><Relationship Id="rId96" Type="http://schemas.openxmlformats.org/officeDocument/2006/relationships/image" Target="../media/image1013.png"/><Relationship Id="rId140" Type="http://schemas.openxmlformats.org/officeDocument/2006/relationships/image" Target="../media/image1035.png"/><Relationship Id="rId161" Type="http://schemas.openxmlformats.org/officeDocument/2006/relationships/customXml" Target="../ink/ink1032.xml"/><Relationship Id="rId182" Type="http://schemas.openxmlformats.org/officeDocument/2006/relationships/image" Target="../media/image1056.png"/><Relationship Id="rId6" Type="http://schemas.openxmlformats.org/officeDocument/2006/relationships/image" Target="../media/image968.png"/><Relationship Id="rId23" Type="http://schemas.openxmlformats.org/officeDocument/2006/relationships/customXml" Target="../ink/ink963.xml"/><Relationship Id="rId119" Type="http://schemas.openxmlformats.org/officeDocument/2006/relationships/customXml" Target="../ink/ink1011.xml"/><Relationship Id="rId44" Type="http://schemas.openxmlformats.org/officeDocument/2006/relationships/image" Target="../media/image987.png"/><Relationship Id="rId65" Type="http://schemas.openxmlformats.org/officeDocument/2006/relationships/customXml" Target="../ink/ink984.xml"/><Relationship Id="rId86" Type="http://schemas.openxmlformats.org/officeDocument/2006/relationships/image" Target="../media/image1008.png"/><Relationship Id="rId130" Type="http://schemas.openxmlformats.org/officeDocument/2006/relationships/image" Target="../media/image1030.png"/><Relationship Id="rId151" Type="http://schemas.openxmlformats.org/officeDocument/2006/relationships/customXml" Target="../ink/ink1027.xml"/><Relationship Id="rId172" Type="http://schemas.openxmlformats.org/officeDocument/2006/relationships/image" Target="../media/image1051.png"/><Relationship Id="rId193" Type="http://schemas.openxmlformats.org/officeDocument/2006/relationships/customXml" Target="../ink/ink1048.xml"/><Relationship Id="rId207" Type="http://schemas.openxmlformats.org/officeDocument/2006/relationships/customXml" Target="../ink/ink1055.xml"/><Relationship Id="rId13" Type="http://schemas.openxmlformats.org/officeDocument/2006/relationships/customXml" Target="../ink/ink958.xml"/><Relationship Id="rId109" Type="http://schemas.openxmlformats.org/officeDocument/2006/relationships/customXml" Target="../ink/ink1006.xml"/><Relationship Id="rId34" Type="http://schemas.openxmlformats.org/officeDocument/2006/relationships/image" Target="../media/image982.png"/><Relationship Id="rId55" Type="http://schemas.openxmlformats.org/officeDocument/2006/relationships/customXml" Target="../ink/ink979.xml"/><Relationship Id="rId76" Type="http://schemas.openxmlformats.org/officeDocument/2006/relationships/image" Target="../media/image1003.png"/><Relationship Id="rId97" Type="http://schemas.openxmlformats.org/officeDocument/2006/relationships/customXml" Target="../ink/ink1000.xml"/><Relationship Id="rId120" Type="http://schemas.openxmlformats.org/officeDocument/2006/relationships/image" Target="../media/image1025.png"/><Relationship Id="rId141" Type="http://schemas.openxmlformats.org/officeDocument/2006/relationships/customXml" Target="../ink/ink1022.xml"/><Relationship Id="rId7" Type="http://schemas.openxmlformats.org/officeDocument/2006/relationships/customXml" Target="../ink/ink955.xml"/><Relationship Id="rId162" Type="http://schemas.openxmlformats.org/officeDocument/2006/relationships/image" Target="../media/image1046.png"/><Relationship Id="rId183" Type="http://schemas.openxmlformats.org/officeDocument/2006/relationships/customXml" Target="../ink/ink1043.xml"/><Relationship Id="rId24" Type="http://schemas.openxmlformats.org/officeDocument/2006/relationships/image" Target="../media/image977.png"/><Relationship Id="rId45" Type="http://schemas.openxmlformats.org/officeDocument/2006/relationships/customXml" Target="../ink/ink974.xml"/><Relationship Id="rId66" Type="http://schemas.openxmlformats.org/officeDocument/2006/relationships/image" Target="../media/image998.png"/><Relationship Id="rId87" Type="http://schemas.openxmlformats.org/officeDocument/2006/relationships/customXml" Target="../ink/ink995.xml"/><Relationship Id="rId110" Type="http://schemas.openxmlformats.org/officeDocument/2006/relationships/image" Target="../media/image1020.png"/><Relationship Id="rId131" Type="http://schemas.openxmlformats.org/officeDocument/2006/relationships/customXml" Target="../ink/ink1017.xml"/><Relationship Id="rId152" Type="http://schemas.openxmlformats.org/officeDocument/2006/relationships/image" Target="../media/image1041.png"/><Relationship Id="rId173" Type="http://schemas.openxmlformats.org/officeDocument/2006/relationships/customXml" Target="../ink/ink1038.xml"/><Relationship Id="rId194" Type="http://schemas.openxmlformats.org/officeDocument/2006/relationships/image" Target="../media/image1062.png"/><Relationship Id="rId208" Type="http://schemas.openxmlformats.org/officeDocument/2006/relationships/image" Target="../media/image1069.png"/><Relationship Id="rId19" Type="http://schemas.openxmlformats.org/officeDocument/2006/relationships/customXml" Target="../ink/ink961.xml"/><Relationship Id="rId14" Type="http://schemas.openxmlformats.org/officeDocument/2006/relationships/image" Target="../media/image972.png"/><Relationship Id="rId30" Type="http://schemas.openxmlformats.org/officeDocument/2006/relationships/image" Target="../media/image980.png"/><Relationship Id="rId35" Type="http://schemas.openxmlformats.org/officeDocument/2006/relationships/customXml" Target="../ink/ink969.xml"/><Relationship Id="rId56" Type="http://schemas.openxmlformats.org/officeDocument/2006/relationships/image" Target="../media/image993.png"/><Relationship Id="rId77" Type="http://schemas.openxmlformats.org/officeDocument/2006/relationships/customXml" Target="../ink/ink990.xml"/><Relationship Id="rId100" Type="http://schemas.openxmlformats.org/officeDocument/2006/relationships/image" Target="../media/image1015.png"/><Relationship Id="rId105" Type="http://schemas.openxmlformats.org/officeDocument/2006/relationships/customXml" Target="../ink/ink1004.xml"/><Relationship Id="rId126" Type="http://schemas.openxmlformats.org/officeDocument/2006/relationships/image" Target="../media/image1028.png"/><Relationship Id="rId147" Type="http://schemas.openxmlformats.org/officeDocument/2006/relationships/customXml" Target="../ink/ink1025.xml"/><Relationship Id="rId168" Type="http://schemas.openxmlformats.org/officeDocument/2006/relationships/image" Target="../media/image1049.png"/><Relationship Id="rId8" Type="http://schemas.openxmlformats.org/officeDocument/2006/relationships/image" Target="../media/image969.png"/><Relationship Id="rId51" Type="http://schemas.openxmlformats.org/officeDocument/2006/relationships/customXml" Target="../ink/ink977.xml"/><Relationship Id="rId72" Type="http://schemas.openxmlformats.org/officeDocument/2006/relationships/image" Target="../media/image1001.png"/><Relationship Id="rId93" Type="http://schemas.openxmlformats.org/officeDocument/2006/relationships/customXml" Target="../ink/ink998.xml"/><Relationship Id="rId98" Type="http://schemas.openxmlformats.org/officeDocument/2006/relationships/image" Target="../media/image1014.png"/><Relationship Id="rId121" Type="http://schemas.openxmlformats.org/officeDocument/2006/relationships/customXml" Target="../ink/ink1012.xml"/><Relationship Id="rId142" Type="http://schemas.openxmlformats.org/officeDocument/2006/relationships/image" Target="../media/image1036.png"/><Relationship Id="rId163" Type="http://schemas.openxmlformats.org/officeDocument/2006/relationships/customXml" Target="../ink/ink1033.xml"/><Relationship Id="rId184" Type="http://schemas.openxmlformats.org/officeDocument/2006/relationships/image" Target="../media/image1057.png"/><Relationship Id="rId189" Type="http://schemas.openxmlformats.org/officeDocument/2006/relationships/customXml" Target="../ink/ink1046.xml"/><Relationship Id="rId3" Type="http://schemas.openxmlformats.org/officeDocument/2006/relationships/customXml" Target="../ink/ink953.xml"/><Relationship Id="rId214" Type="http://schemas.openxmlformats.org/officeDocument/2006/relationships/image" Target="../media/image1072.png"/><Relationship Id="rId25" Type="http://schemas.openxmlformats.org/officeDocument/2006/relationships/customXml" Target="../ink/ink964.xml"/><Relationship Id="rId46" Type="http://schemas.openxmlformats.org/officeDocument/2006/relationships/image" Target="../media/image988.png"/><Relationship Id="rId67" Type="http://schemas.openxmlformats.org/officeDocument/2006/relationships/customXml" Target="../ink/ink985.xml"/><Relationship Id="rId116" Type="http://schemas.openxmlformats.org/officeDocument/2006/relationships/image" Target="../media/image1023.png"/><Relationship Id="rId137" Type="http://schemas.openxmlformats.org/officeDocument/2006/relationships/customXml" Target="../ink/ink1020.xml"/><Relationship Id="rId158" Type="http://schemas.openxmlformats.org/officeDocument/2006/relationships/image" Target="../media/image1044.png"/><Relationship Id="rId20" Type="http://schemas.openxmlformats.org/officeDocument/2006/relationships/image" Target="../media/image975.png"/><Relationship Id="rId41" Type="http://schemas.openxmlformats.org/officeDocument/2006/relationships/customXml" Target="../ink/ink972.xml"/><Relationship Id="rId62" Type="http://schemas.openxmlformats.org/officeDocument/2006/relationships/image" Target="../media/image996.png"/><Relationship Id="rId83" Type="http://schemas.openxmlformats.org/officeDocument/2006/relationships/customXml" Target="../ink/ink993.xml"/><Relationship Id="rId88" Type="http://schemas.openxmlformats.org/officeDocument/2006/relationships/image" Target="../media/image1009.png"/><Relationship Id="rId111" Type="http://schemas.openxmlformats.org/officeDocument/2006/relationships/customXml" Target="../ink/ink1007.xml"/><Relationship Id="rId132" Type="http://schemas.openxmlformats.org/officeDocument/2006/relationships/image" Target="../media/image1031.png"/><Relationship Id="rId153" Type="http://schemas.openxmlformats.org/officeDocument/2006/relationships/customXml" Target="../ink/ink1028.xml"/><Relationship Id="rId174" Type="http://schemas.openxmlformats.org/officeDocument/2006/relationships/image" Target="../media/image1052.png"/><Relationship Id="rId179" Type="http://schemas.openxmlformats.org/officeDocument/2006/relationships/customXml" Target="../ink/ink1041.xml"/><Relationship Id="rId195" Type="http://schemas.openxmlformats.org/officeDocument/2006/relationships/customXml" Target="../ink/ink1049.xml"/><Relationship Id="rId209" Type="http://schemas.openxmlformats.org/officeDocument/2006/relationships/customXml" Target="../ink/ink1056.xml"/><Relationship Id="rId190" Type="http://schemas.openxmlformats.org/officeDocument/2006/relationships/image" Target="../media/image1060.png"/><Relationship Id="rId204" Type="http://schemas.openxmlformats.org/officeDocument/2006/relationships/image" Target="../media/image1067.png"/><Relationship Id="rId15" Type="http://schemas.openxmlformats.org/officeDocument/2006/relationships/customXml" Target="../ink/ink959.xml"/><Relationship Id="rId36" Type="http://schemas.openxmlformats.org/officeDocument/2006/relationships/image" Target="../media/image983.png"/><Relationship Id="rId57" Type="http://schemas.openxmlformats.org/officeDocument/2006/relationships/customXml" Target="../ink/ink980.xml"/><Relationship Id="rId106" Type="http://schemas.openxmlformats.org/officeDocument/2006/relationships/image" Target="../media/image1018.png"/><Relationship Id="rId127" Type="http://schemas.openxmlformats.org/officeDocument/2006/relationships/customXml" Target="../ink/ink1015.xml"/><Relationship Id="rId10" Type="http://schemas.openxmlformats.org/officeDocument/2006/relationships/image" Target="../media/image970.png"/><Relationship Id="rId31" Type="http://schemas.openxmlformats.org/officeDocument/2006/relationships/customXml" Target="../ink/ink967.xml"/><Relationship Id="rId52" Type="http://schemas.openxmlformats.org/officeDocument/2006/relationships/image" Target="../media/image991.png"/><Relationship Id="rId73" Type="http://schemas.openxmlformats.org/officeDocument/2006/relationships/customXml" Target="../ink/ink988.xml"/><Relationship Id="rId78" Type="http://schemas.openxmlformats.org/officeDocument/2006/relationships/image" Target="../media/image1004.png"/><Relationship Id="rId94" Type="http://schemas.openxmlformats.org/officeDocument/2006/relationships/image" Target="../media/image1012.png"/><Relationship Id="rId99" Type="http://schemas.openxmlformats.org/officeDocument/2006/relationships/customXml" Target="../ink/ink1001.xml"/><Relationship Id="rId101" Type="http://schemas.openxmlformats.org/officeDocument/2006/relationships/customXml" Target="../ink/ink1002.xml"/><Relationship Id="rId122" Type="http://schemas.openxmlformats.org/officeDocument/2006/relationships/image" Target="../media/image1026.png"/><Relationship Id="rId143" Type="http://schemas.openxmlformats.org/officeDocument/2006/relationships/customXml" Target="../ink/ink1023.xml"/><Relationship Id="rId148" Type="http://schemas.openxmlformats.org/officeDocument/2006/relationships/image" Target="../media/image1039.png"/><Relationship Id="rId164" Type="http://schemas.openxmlformats.org/officeDocument/2006/relationships/image" Target="../media/image1047.png"/><Relationship Id="rId169" Type="http://schemas.openxmlformats.org/officeDocument/2006/relationships/customXml" Target="../ink/ink1036.xml"/><Relationship Id="rId185" Type="http://schemas.openxmlformats.org/officeDocument/2006/relationships/customXml" Target="../ink/ink1044.xml"/><Relationship Id="rId4" Type="http://schemas.openxmlformats.org/officeDocument/2006/relationships/image" Target="../media/image967.png"/><Relationship Id="rId9" Type="http://schemas.openxmlformats.org/officeDocument/2006/relationships/customXml" Target="../ink/ink956.xml"/><Relationship Id="rId180" Type="http://schemas.openxmlformats.org/officeDocument/2006/relationships/image" Target="../media/image1055.png"/><Relationship Id="rId210" Type="http://schemas.openxmlformats.org/officeDocument/2006/relationships/image" Target="../media/image1070.png"/><Relationship Id="rId26" Type="http://schemas.openxmlformats.org/officeDocument/2006/relationships/image" Target="../media/image978.png"/><Relationship Id="rId47" Type="http://schemas.openxmlformats.org/officeDocument/2006/relationships/customXml" Target="../ink/ink975.xml"/><Relationship Id="rId68" Type="http://schemas.openxmlformats.org/officeDocument/2006/relationships/image" Target="../media/image999.png"/><Relationship Id="rId89" Type="http://schemas.openxmlformats.org/officeDocument/2006/relationships/customXml" Target="../ink/ink996.xml"/><Relationship Id="rId112" Type="http://schemas.openxmlformats.org/officeDocument/2006/relationships/image" Target="../media/image1021.png"/><Relationship Id="rId133" Type="http://schemas.openxmlformats.org/officeDocument/2006/relationships/customXml" Target="../ink/ink1018.xml"/><Relationship Id="rId154" Type="http://schemas.openxmlformats.org/officeDocument/2006/relationships/image" Target="../media/image1042.png"/><Relationship Id="rId175" Type="http://schemas.openxmlformats.org/officeDocument/2006/relationships/customXml" Target="../ink/ink1039.xml"/><Relationship Id="rId196" Type="http://schemas.openxmlformats.org/officeDocument/2006/relationships/image" Target="../media/image1063.png"/><Relationship Id="rId200" Type="http://schemas.openxmlformats.org/officeDocument/2006/relationships/image" Target="../media/image1065.png"/><Relationship Id="rId16" Type="http://schemas.openxmlformats.org/officeDocument/2006/relationships/image" Target="../media/image973.png"/><Relationship Id="rId37" Type="http://schemas.openxmlformats.org/officeDocument/2006/relationships/customXml" Target="../ink/ink970.xml"/><Relationship Id="rId58" Type="http://schemas.openxmlformats.org/officeDocument/2006/relationships/image" Target="../media/image994.png"/><Relationship Id="rId79" Type="http://schemas.openxmlformats.org/officeDocument/2006/relationships/customXml" Target="../ink/ink991.xml"/><Relationship Id="rId102" Type="http://schemas.openxmlformats.org/officeDocument/2006/relationships/image" Target="../media/image1016.png"/><Relationship Id="rId123" Type="http://schemas.openxmlformats.org/officeDocument/2006/relationships/customXml" Target="../ink/ink1013.xml"/><Relationship Id="rId144" Type="http://schemas.openxmlformats.org/officeDocument/2006/relationships/image" Target="../media/image1037.png"/><Relationship Id="rId90" Type="http://schemas.openxmlformats.org/officeDocument/2006/relationships/image" Target="../media/image1010.png"/><Relationship Id="rId165" Type="http://schemas.openxmlformats.org/officeDocument/2006/relationships/customXml" Target="../ink/ink1034.xml"/><Relationship Id="rId186" Type="http://schemas.openxmlformats.org/officeDocument/2006/relationships/image" Target="../media/image1058.png"/><Relationship Id="rId211" Type="http://schemas.openxmlformats.org/officeDocument/2006/relationships/customXml" Target="../ink/ink1057.xml"/><Relationship Id="rId27" Type="http://schemas.openxmlformats.org/officeDocument/2006/relationships/customXml" Target="../ink/ink965.xml"/><Relationship Id="rId48" Type="http://schemas.openxmlformats.org/officeDocument/2006/relationships/image" Target="../media/image989.png"/><Relationship Id="rId69" Type="http://schemas.openxmlformats.org/officeDocument/2006/relationships/customXml" Target="../ink/ink986.xml"/><Relationship Id="rId113" Type="http://schemas.openxmlformats.org/officeDocument/2006/relationships/customXml" Target="../ink/ink1008.xml"/><Relationship Id="rId134" Type="http://schemas.openxmlformats.org/officeDocument/2006/relationships/image" Target="../media/image1032.png"/><Relationship Id="rId80" Type="http://schemas.openxmlformats.org/officeDocument/2006/relationships/image" Target="../media/image1005.png"/><Relationship Id="rId155" Type="http://schemas.openxmlformats.org/officeDocument/2006/relationships/customXml" Target="../ink/ink1029.xml"/><Relationship Id="rId176" Type="http://schemas.openxmlformats.org/officeDocument/2006/relationships/image" Target="../media/image1053.png"/><Relationship Id="rId197" Type="http://schemas.openxmlformats.org/officeDocument/2006/relationships/customXml" Target="../ink/ink1050.xml"/><Relationship Id="rId201" Type="http://schemas.openxmlformats.org/officeDocument/2006/relationships/customXml" Target="../ink/ink1052.xml"/><Relationship Id="rId17" Type="http://schemas.openxmlformats.org/officeDocument/2006/relationships/customXml" Target="../ink/ink960.xml"/><Relationship Id="rId38" Type="http://schemas.openxmlformats.org/officeDocument/2006/relationships/image" Target="../media/image984.png"/><Relationship Id="rId59" Type="http://schemas.openxmlformats.org/officeDocument/2006/relationships/customXml" Target="../ink/ink981.xml"/><Relationship Id="rId103" Type="http://schemas.openxmlformats.org/officeDocument/2006/relationships/customXml" Target="../ink/ink1003.xml"/><Relationship Id="rId124" Type="http://schemas.openxmlformats.org/officeDocument/2006/relationships/image" Target="../media/image1027.png"/><Relationship Id="rId70" Type="http://schemas.openxmlformats.org/officeDocument/2006/relationships/image" Target="../media/image1000.png"/><Relationship Id="rId91" Type="http://schemas.openxmlformats.org/officeDocument/2006/relationships/customXml" Target="../ink/ink997.xml"/><Relationship Id="rId145" Type="http://schemas.openxmlformats.org/officeDocument/2006/relationships/customXml" Target="../ink/ink1024.xml"/><Relationship Id="rId166" Type="http://schemas.openxmlformats.org/officeDocument/2006/relationships/image" Target="../media/image1048.png"/><Relationship Id="rId187" Type="http://schemas.openxmlformats.org/officeDocument/2006/relationships/customXml" Target="../ink/ink1045.xml"/><Relationship Id="rId1" Type="http://schemas.openxmlformats.org/officeDocument/2006/relationships/slideLayout" Target="../slideLayouts/slideLayout7.xml"/><Relationship Id="rId212" Type="http://schemas.openxmlformats.org/officeDocument/2006/relationships/image" Target="../media/image1071.png"/><Relationship Id="rId28" Type="http://schemas.openxmlformats.org/officeDocument/2006/relationships/image" Target="../media/image979.png"/><Relationship Id="rId49" Type="http://schemas.openxmlformats.org/officeDocument/2006/relationships/customXml" Target="../ink/ink976.xml"/><Relationship Id="rId114" Type="http://schemas.openxmlformats.org/officeDocument/2006/relationships/image" Target="../media/image1022.png"/><Relationship Id="rId60" Type="http://schemas.openxmlformats.org/officeDocument/2006/relationships/image" Target="../media/image995.png"/><Relationship Id="rId81" Type="http://schemas.openxmlformats.org/officeDocument/2006/relationships/customXml" Target="../ink/ink992.xml"/><Relationship Id="rId135" Type="http://schemas.openxmlformats.org/officeDocument/2006/relationships/customXml" Target="../ink/ink1019.xml"/><Relationship Id="rId156" Type="http://schemas.openxmlformats.org/officeDocument/2006/relationships/image" Target="../media/image1043.png"/><Relationship Id="rId177" Type="http://schemas.openxmlformats.org/officeDocument/2006/relationships/customXml" Target="../ink/ink1040.xml"/><Relationship Id="rId198" Type="http://schemas.openxmlformats.org/officeDocument/2006/relationships/image" Target="../media/image1064.png"/><Relationship Id="rId202" Type="http://schemas.openxmlformats.org/officeDocument/2006/relationships/image" Target="../media/image1066.png"/><Relationship Id="rId18" Type="http://schemas.openxmlformats.org/officeDocument/2006/relationships/image" Target="../media/image974.png"/><Relationship Id="rId39" Type="http://schemas.openxmlformats.org/officeDocument/2006/relationships/customXml" Target="../ink/ink971.xml"/><Relationship Id="rId50" Type="http://schemas.openxmlformats.org/officeDocument/2006/relationships/image" Target="../media/image990.png"/><Relationship Id="rId104" Type="http://schemas.openxmlformats.org/officeDocument/2006/relationships/image" Target="../media/image1017.png"/><Relationship Id="rId125" Type="http://schemas.openxmlformats.org/officeDocument/2006/relationships/customXml" Target="../ink/ink1014.xml"/><Relationship Id="rId146" Type="http://schemas.openxmlformats.org/officeDocument/2006/relationships/image" Target="../media/image1038.png"/><Relationship Id="rId167" Type="http://schemas.openxmlformats.org/officeDocument/2006/relationships/customXml" Target="../ink/ink1035.xml"/><Relationship Id="rId188" Type="http://schemas.openxmlformats.org/officeDocument/2006/relationships/image" Target="../media/image1059.png"/><Relationship Id="rId71" Type="http://schemas.openxmlformats.org/officeDocument/2006/relationships/customXml" Target="../ink/ink987.xml"/><Relationship Id="rId92" Type="http://schemas.openxmlformats.org/officeDocument/2006/relationships/image" Target="../media/image1011.png"/><Relationship Id="rId213" Type="http://schemas.openxmlformats.org/officeDocument/2006/relationships/customXml" Target="../ink/ink1058.xml"/><Relationship Id="rId2" Type="http://schemas.openxmlformats.org/officeDocument/2006/relationships/image" Target="../media/image701.png"/><Relationship Id="rId29" Type="http://schemas.openxmlformats.org/officeDocument/2006/relationships/customXml" Target="../ink/ink966.xml"/><Relationship Id="rId40" Type="http://schemas.openxmlformats.org/officeDocument/2006/relationships/image" Target="../media/image985.png"/><Relationship Id="rId115" Type="http://schemas.openxmlformats.org/officeDocument/2006/relationships/customXml" Target="../ink/ink1009.xml"/><Relationship Id="rId136" Type="http://schemas.openxmlformats.org/officeDocument/2006/relationships/image" Target="../media/image1033.png"/><Relationship Id="rId157" Type="http://schemas.openxmlformats.org/officeDocument/2006/relationships/customXml" Target="../ink/ink1030.xml"/><Relationship Id="rId178" Type="http://schemas.openxmlformats.org/officeDocument/2006/relationships/image" Target="../media/image1054.png"/><Relationship Id="rId61" Type="http://schemas.openxmlformats.org/officeDocument/2006/relationships/customXml" Target="../ink/ink982.xml"/><Relationship Id="rId82" Type="http://schemas.openxmlformats.org/officeDocument/2006/relationships/image" Target="../media/image1006.png"/><Relationship Id="rId199" Type="http://schemas.openxmlformats.org/officeDocument/2006/relationships/customXml" Target="../ink/ink1051.xml"/><Relationship Id="rId203" Type="http://schemas.openxmlformats.org/officeDocument/2006/relationships/customXml" Target="../ink/ink1053.xml"/></Relationships>
</file>

<file path=ppt/slides/_rels/slide13.xml.rels><?xml version="1.0" encoding="UTF-8" standalone="yes"?>
<Relationships xmlns="http://schemas.openxmlformats.org/package/2006/relationships"><Relationship Id="rId26" Type="http://schemas.openxmlformats.org/officeDocument/2006/relationships/image" Target="../media/image1085.png"/><Relationship Id="rId21" Type="http://schemas.openxmlformats.org/officeDocument/2006/relationships/customXml" Target="../ink/ink1068.xml"/><Relationship Id="rId42" Type="http://schemas.openxmlformats.org/officeDocument/2006/relationships/image" Target="../media/image1093.png"/><Relationship Id="rId47" Type="http://schemas.openxmlformats.org/officeDocument/2006/relationships/customXml" Target="../ink/ink1081.xml"/><Relationship Id="rId63" Type="http://schemas.openxmlformats.org/officeDocument/2006/relationships/customXml" Target="../ink/ink1089.xml"/><Relationship Id="rId68" Type="http://schemas.openxmlformats.org/officeDocument/2006/relationships/image" Target="../media/image1106.png"/><Relationship Id="rId84" Type="http://schemas.openxmlformats.org/officeDocument/2006/relationships/image" Target="../media/image1114.png"/><Relationship Id="rId89" Type="http://schemas.openxmlformats.org/officeDocument/2006/relationships/customXml" Target="../ink/ink1102.xml"/><Relationship Id="rId16" Type="http://schemas.openxmlformats.org/officeDocument/2006/relationships/image" Target="../media/image1080.png"/><Relationship Id="rId11" Type="http://schemas.openxmlformats.org/officeDocument/2006/relationships/customXml" Target="../ink/ink1063.xml"/><Relationship Id="rId32" Type="http://schemas.openxmlformats.org/officeDocument/2006/relationships/image" Target="../media/image1088.png"/><Relationship Id="rId37" Type="http://schemas.openxmlformats.org/officeDocument/2006/relationships/customXml" Target="../ink/ink1076.xml"/><Relationship Id="rId53" Type="http://schemas.openxmlformats.org/officeDocument/2006/relationships/customXml" Target="../ink/ink1084.xml"/><Relationship Id="rId58" Type="http://schemas.openxmlformats.org/officeDocument/2006/relationships/image" Target="../media/image1101.png"/><Relationship Id="rId74" Type="http://schemas.openxmlformats.org/officeDocument/2006/relationships/image" Target="../media/image1109.png"/><Relationship Id="rId79" Type="http://schemas.openxmlformats.org/officeDocument/2006/relationships/customXml" Target="../ink/ink1097.xml"/><Relationship Id="rId5" Type="http://schemas.openxmlformats.org/officeDocument/2006/relationships/customXml" Target="../ink/ink1060.xml"/><Relationship Id="rId90" Type="http://schemas.openxmlformats.org/officeDocument/2006/relationships/image" Target="../media/image1117.png"/><Relationship Id="rId95" Type="http://schemas.openxmlformats.org/officeDocument/2006/relationships/customXml" Target="../ink/ink1105.xml"/><Relationship Id="rId22" Type="http://schemas.openxmlformats.org/officeDocument/2006/relationships/image" Target="../media/image1083.png"/><Relationship Id="rId27" Type="http://schemas.openxmlformats.org/officeDocument/2006/relationships/customXml" Target="../ink/ink1071.xml"/><Relationship Id="rId43" Type="http://schemas.openxmlformats.org/officeDocument/2006/relationships/customXml" Target="../ink/ink1079.xml"/><Relationship Id="rId48" Type="http://schemas.openxmlformats.org/officeDocument/2006/relationships/image" Target="../media/image1096.png"/><Relationship Id="rId64" Type="http://schemas.openxmlformats.org/officeDocument/2006/relationships/image" Target="../media/image1104.png"/><Relationship Id="rId69" Type="http://schemas.openxmlformats.org/officeDocument/2006/relationships/customXml" Target="../ink/ink1092.xml"/><Relationship Id="rId80" Type="http://schemas.openxmlformats.org/officeDocument/2006/relationships/image" Target="../media/image1112.png"/><Relationship Id="rId85" Type="http://schemas.openxmlformats.org/officeDocument/2006/relationships/customXml" Target="../ink/ink1100.xml"/><Relationship Id="rId3" Type="http://schemas.openxmlformats.org/officeDocument/2006/relationships/customXml" Target="../ink/ink1059.xml"/><Relationship Id="rId12" Type="http://schemas.openxmlformats.org/officeDocument/2006/relationships/image" Target="../media/image1078.png"/><Relationship Id="rId17" Type="http://schemas.openxmlformats.org/officeDocument/2006/relationships/customXml" Target="../ink/ink1066.xml"/><Relationship Id="rId25" Type="http://schemas.openxmlformats.org/officeDocument/2006/relationships/customXml" Target="../ink/ink1070.xml"/><Relationship Id="rId33" Type="http://schemas.openxmlformats.org/officeDocument/2006/relationships/customXml" Target="../ink/ink1074.xml"/><Relationship Id="rId38" Type="http://schemas.openxmlformats.org/officeDocument/2006/relationships/image" Target="../media/image1091.png"/><Relationship Id="rId46" Type="http://schemas.openxmlformats.org/officeDocument/2006/relationships/image" Target="../media/image1095.png"/><Relationship Id="rId59" Type="http://schemas.openxmlformats.org/officeDocument/2006/relationships/customXml" Target="../ink/ink1087.xml"/><Relationship Id="rId67" Type="http://schemas.openxmlformats.org/officeDocument/2006/relationships/customXml" Target="../ink/ink1091.xml"/><Relationship Id="rId20" Type="http://schemas.openxmlformats.org/officeDocument/2006/relationships/image" Target="../media/image1082.png"/><Relationship Id="rId41" Type="http://schemas.openxmlformats.org/officeDocument/2006/relationships/customXml" Target="../ink/ink1078.xml"/><Relationship Id="rId54" Type="http://schemas.openxmlformats.org/officeDocument/2006/relationships/image" Target="../media/image1099.png"/><Relationship Id="rId62" Type="http://schemas.openxmlformats.org/officeDocument/2006/relationships/image" Target="../media/image1103.png"/><Relationship Id="rId70" Type="http://schemas.openxmlformats.org/officeDocument/2006/relationships/image" Target="../media/image1107.png"/><Relationship Id="rId75" Type="http://schemas.openxmlformats.org/officeDocument/2006/relationships/customXml" Target="../ink/ink1095.xml"/><Relationship Id="rId83" Type="http://schemas.openxmlformats.org/officeDocument/2006/relationships/customXml" Target="../ink/ink1099.xml"/><Relationship Id="rId88" Type="http://schemas.openxmlformats.org/officeDocument/2006/relationships/image" Target="../media/image1116.png"/><Relationship Id="rId91" Type="http://schemas.openxmlformats.org/officeDocument/2006/relationships/customXml" Target="../ink/ink1103.xml"/><Relationship Id="rId96" Type="http://schemas.openxmlformats.org/officeDocument/2006/relationships/image" Target="../media/image1120.png"/><Relationship Id="rId1" Type="http://schemas.openxmlformats.org/officeDocument/2006/relationships/slideLayout" Target="../slideLayouts/slideLayout7.xml"/><Relationship Id="rId6" Type="http://schemas.openxmlformats.org/officeDocument/2006/relationships/image" Target="../media/image1075.png"/><Relationship Id="rId15" Type="http://schemas.openxmlformats.org/officeDocument/2006/relationships/customXml" Target="../ink/ink1065.xml"/><Relationship Id="rId23" Type="http://schemas.openxmlformats.org/officeDocument/2006/relationships/customXml" Target="../ink/ink1069.xml"/><Relationship Id="rId28" Type="http://schemas.openxmlformats.org/officeDocument/2006/relationships/image" Target="../media/image1086.png"/><Relationship Id="rId36" Type="http://schemas.openxmlformats.org/officeDocument/2006/relationships/image" Target="../media/image1090.png"/><Relationship Id="rId49" Type="http://schemas.openxmlformats.org/officeDocument/2006/relationships/customXml" Target="../ink/ink1082.xml"/><Relationship Id="rId57" Type="http://schemas.openxmlformats.org/officeDocument/2006/relationships/customXml" Target="../ink/ink1086.xml"/><Relationship Id="rId10" Type="http://schemas.openxmlformats.org/officeDocument/2006/relationships/image" Target="../media/image1077.png"/><Relationship Id="rId31" Type="http://schemas.openxmlformats.org/officeDocument/2006/relationships/customXml" Target="../ink/ink1073.xml"/><Relationship Id="rId44" Type="http://schemas.openxmlformats.org/officeDocument/2006/relationships/image" Target="../media/image1094.png"/><Relationship Id="rId52" Type="http://schemas.openxmlformats.org/officeDocument/2006/relationships/image" Target="../media/image1098.png"/><Relationship Id="rId60" Type="http://schemas.openxmlformats.org/officeDocument/2006/relationships/image" Target="../media/image1102.png"/><Relationship Id="rId65" Type="http://schemas.openxmlformats.org/officeDocument/2006/relationships/customXml" Target="../ink/ink1090.xml"/><Relationship Id="rId73" Type="http://schemas.openxmlformats.org/officeDocument/2006/relationships/customXml" Target="../ink/ink1094.xml"/><Relationship Id="rId78" Type="http://schemas.openxmlformats.org/officeDocument/2006/relationships/image" Target="../media/image1111.png"/><Relationship Id="rId81" Type="http://schemas.openxmlformats.org/officeDocument/2006/relationships/customXml" Target="../ink/ink1098.xml"/><Relationship Id="rId86" Type="http://schemas.openxmlformats.org/officeDocument/2006/relationships/image" Target="../media/image1115.png"/><Relationship Id="rId94" Type="http://schemas.openxmlformats.org/officeDocument/2006/relationships/image" Target="../media/image1119.png"/><Relationship Id="rId4" Type="http://schemas.openxmlformats.org/officeDocument/2006/relationships/image" Target="../media/image1074.png"/><Relationship Id="rId9" Type="http://schemas.openxmlformats.org/officeDocument/2006/relationships/customXml" Target="../ink/ink1062.xml"/><Relationship Id="rId13" Type="http://schemas.openxmlformats.org/officeDocument/2006/relationships/customXml" Target="../ink/ink1064.xml"/><Relationship Id="rId18" Type="http://schemas.openxmlformats.org/officeDocument/2006/relationships/image" Target="../media/image1081.png"/><Relationship Id="rId39" Type="http://schemas.openxmlformats.org/officeDocument/2006/relationships/customXml" Target="../ink/ink1077.xml"/><Relationship Id="rId34" Type="http://schemas.openxmlformats.org/officeDocument/2006/relationships/image" Target="../media/image1089.png"/><Relationship Id="rId50" Type="http://schemas.openxmlformats.org/officeDocument/2006/relationships/image" Target="../media/image1097.png"/><Relationship Id="rId55" Type="http://schemas.openxmlformats.org/officeDocument/2006/relationships/customXml" Target="../ink/ink1085.xml"/><Relationship Id="rId76" Type="http://schemas.openxmlformats.org/officeDocument/2006/relationships/image" Target="../media/image1110.png"/><Relationship Id="rId97" Type="http://schemas.openxmlformats.org/officeDocument/2006/relationships/customXml" Target="../ink/ink1106.xml"/><Relationship Id="rId7" Type="http://schemas.openxmlformats.org/officeDocument/2006/relationships/customXml" Target="../ink/ink1061.xml"/><Relationship Id="rId71" Type="http://schemas.openxmlformats.org/officeDocument/2006/relationships/customXml" Target="../ink/ink1093.xml"/><Relationship Id="rId92" Type="http://schemas.openxmlformats.org/officeDocument/2006/relationships/image" Target="../media/image1118.png"/><Relationship Id="rId2" Type="http://schemas.openxmlformats.org/officeDocument/2006/relationships/image" Target="../media/image702.png"/><Relationship Id="rId29" Type="http://schemas.openxmlformats.org/officeDocument/2006/relationships/customXml" Target="../ink/ink1072.xml"/><Relationship Id="rId24" Type="http://schemas.openxmlformats.org/officeDocument/2006/relationships/image" Target="../media/image1084.png"/><Relationship Id="rId40" Type="http://schemas.openxmlformats.org/officeDocument/2006/relationships/image" Target="../media/image1092.png"/><Relationship Id="rId45" Type="http://schemas.openxmlformats.org/officeDocument/2006/relationships/customXml" Target="../ink/ink1080.xml"/><Relationship Id="rId66" Type="http://schemas.openxmlformats.org/officeDocument/2006/relationships/image" Target="../media/image1105.png"/><Relationship Id="rId87" Type="http://schemas.openxmlformats.org/officeDocument/2006/relationships/customXml" Target="../ink/ink1101.xml"/><Relationship Id="rId61" Type="http://schemas.openxmlformats.org/officeDocument/2006/relationships/customXml" Target="../ink/ink1088.xml"/><Relationship Id="rId82" Type="http://schemas.openxmlformats.org/officeDocument/2006/relationships/image" Target="../media/image1113.png"/><Relationship Id="rId19" Type="http://schemas.openxmlformats.org/officeDocument/2006/relationships/customXml" Target="../ink/ink1067.xml"/><Relationship Id="rId14" Type="http://schemas.openxmlformats.org/officeDocument/2006/relationships/image" Target="../media/image1079.png"/><Relationship Id="rId30" Type="http://schemas.openxmlformats.org/officeDocument/2006/relationships/image" Target="../media/image1087.png"/><Relationship Id="rId35" Type="http://schemas.openxmlformats.org/officeDocument/2006/relationships/customXml" Target="../ink/ink1075.xml"/><Relationship Id="rId56" Type="http://schemas.openxmlformats.org/officeDocument/2006/relationships/image" Target="../media/image1100.png"/><Relationship Id="rId77" Type="http://schemas.openxmlformats.org/officeDocument/2006/relationships/customXml" Target="../ink/ink1096.xml"/><Relationship Id="rId8" Type="http://schemas.openxmlformats.org/officeDocument/2006/relationships/image" Target="../media/image1076.png"/><Relationship Id="rId51" Type="http://schemas.openxmlformats.org/officeDocument/2006/relationships/customXml" Target="../ink/ink1083.xml"/><Relationship Id="rId72" Type="http://schemas.openxmlformats.org/officeDocument/2006/relationships/image" Target="../media/image1108.png"/><Relationship Id="rId93" Type="http://schemas.openxmlformats.org/officeDocument/2006/relationships/customXml" Target="../ink/ink1104.xml"/><Relationship Id="rId98" Type="http://schemas.openxmlformats.org/officeDocument/2006/relationships/image" Target="../media/image1121.png"/></Relationships>
</file>

<file path=ppt/slides/_rels/slide14.xml.rels><?xml version="1.0" encoding="UTF-8" standalone="yes"?>
<Relationships xmlns="http://schemas.openxmlformats.org/package/2006/relationships"><Relationship Id="rId117" Type="http://schemas.openxmlformats.org/officeDocument/2006/relationships/image" Target="../media/image1179.png"/><Relationship Id="rId21" Type="http://schemas.openxmlformats.org/officeDocument/2006/relationships/image" Target="../media/image1131.png"/><Relationship Id="rId42" Type="http://schemas.openxmlformats.org/officeDocument/2006/relationships/customXml" Target="../ink/ink1125.xml"/><Relationship Id="rId63" Type="http://schemas.openxmlformats.org/officeDocument/2006/relationships/image" Target="../media/image1152.png"/><Relationship Id="rId84" Type="http://schemas.openxmlformats.org/officeDocument/2006/relationships/customXml" Target="../ink/ink1146.xml"/><Relationship Id="rId138" Type="http://schemas.openxmlformats.org/officeDocument/2006/relationships/customXml" Target="../ink/ink1173.xml"/><Relationship Id="rId159" Type="http://schemas.openxmlformats.org/officeDocument/2006/relationships/image" Target="../media/image1200.png"/><Relationship Id="rId170" Type="http://schemas.openxmlformats.org/officeDocument/2006/relationships/customXml" Target="../ink/ink1189.xml"/><Relationship Id="rId191" Type="http://schemas.openxmlformats.org/officeDocument/2006/relationships/image" Target="../media/image1216.png"/><Relationship Id="rId205" Type="http://schemas.openxmlformats.org/officeDocument/2006/relationships/image" Target="../media/image1223.png"/><Relationship Id="rId107" Type="http://schemas.openxmlformats.org/officeDocument/2006/relationships/image" Target="../media/image1174.png"/><Relationship Id="rId11" Type="http://schemas.openxmlformats.org/officeDocument/2006/relationships/image" Target="../media/image1126.png"/><Relationship Id="rId32" Type="http://schemas.openxmlformats.org/officeDocument/2006/relationships/customXml" Target="../ink/ink1120.xml"/><Relationship Id="rId53" Type="http://schemas.openxmlformats.org/officeDocument/2006/relationships/image" Target="../media/image1147.png"/><Relationship Id="rId74" Type="http://schemas.openxmlformats.org/officeDocument/2006/relationships/customXml" Target="../ink/ink1141.xml"/><Relationship Id="rId128" Type="http://schemas.openxmlformats.org/officeDocument/2006/relationships/customXml" Target="../ink/ink1168.xml"/><Relationship Id="rId149" Type="http://schemas.openxmlformats.org/officeDocument/2006/relationships/image" Target="../media/image1195.png"/><Relationship Id="rId5" Type="http://schemas.openxmlformats.org/officeDocument/2006/relationships/image" Target="../media/image840.jpeg"/><Relationship Id="rId95" Type="http://schemas.openxmlformats.org/officeDocument/2006/relationships/image" Target="../media/image1168.png"/><Relationship Id="rId160" Type="http://schemas.openxmlformats.org/officeDocument/2006/relationships/customXml" Target="../ink/ink1184.xml"/><Relationship Id="rId181" Type="http://schemas.openxmlformats.org/officeDocument/2006/relationships/image" Target="../media/image1211.png"/><Relationship Id="rId22" Type="http://schemas.openxmlformats.org/officeDocument/2006/relationships/customXml" Target="../ink/ink1115.xml"/><Relationship Id="rId43" Type="http://schemas.openxmlformats.org/officeDocument/2006/relationships/image" Target="../media/image1142.png"/><Relationship Id="rId64" Type="http://schemas.openxmlformats.org/officeDocument/2006/relationships/customXml" Target="../ink/ink1136.xml"/><Relationship Id="rId118" Type="http://schemas.openxmlformats.org/officeDocument/2006/relationships/customXml" Target="../ink/ink1163.xml"/><Relationship Id="rId139" Type="http://schemas.openxmlformats.org/officeDocument/2006/relationships/image" Target="../media/image1190.png"/><Relationship Id="rId85" Type="http://schemas.openxmlformats.org/officeDocument/2006/relationships/image" Target="../media/image1163.png"/><Relationship Id="rId150" Type="http://schemas.openxmlformats.org/officeDocument/2006/relationships/customXml" Target="../ink/ink1179.xml"/><Relationship Id="rId171" Type="http://schemas.openxmlformats.org/officeDocument/2006/relationships/image" Target="../media/image1206.png"/><Relationship Id="rId192" Type="http://schemas.openxmlformats.org/officeDocument/2006/relationships/customXml" Target="../ink/ink1200.xml"/><Relationship Id="rId206" Type="http://schemas.openxmlformats.org/officeDocument/2006/relationships/customXml" Target="../ink/ink1207.xml"/><Relationship Id="rId12" Type="http://schemas.openxmlformats.org/officeDocument/2006/relationships/customXml" Target="../ink/ink1110.xml"/><Relationship Id="rId33" Type="http://schemas.openxmlformats.org/officeDocument/2006/relationships/image" Target="../media/image1137.png"/><Relationship Id="rId108" Type="http://schemas.openxmlformats.org/officeDocument/2006/relationships/customXml" Target="../ink/ink1158.xml"/><Relationship Id="rId129" Type="http://schemas.openxmlformats.org/officeDocument/2006/relationships/image" Target="../media/image1185.png"/><Relationship Id="rId54" Type="http://schemas.openxmlformats.org/officeDocument/2006/relationships/customXml" Target="../ink/ink1131.xml"/><Relationship Id="rId75" Type="http://schemas.openxmlformats.org/officeDocument/2006/relationships/image" Target="../media/image1158.png"/><Relationship Id="rId96" Type="http://schemas.openxmlformats.org/officeDocument/2006/relationships/customXml" Target="../ink/ink1152.xml"/><Relationship Id="rId140" Type="http://schemas.openxmlformats.org/officeDocument/2006/relationships/customXml" Target="../ink/ink1174.xml"/><Relationship Id="rId161" Type="http://schemas.openxmlformats.org/officeDocument/2006/relationships/image" Target="../media/image1201.png"/><Relationship Id="rId182" Type="http://schemas.openxmlformats.org/officeDocument/2006/relationships/customXml" Target="../ink/ink1195.xml"/><Relationship Id="rId6" Type="http://schemas.openxmlformats.org/officeDocument/2006/relationships/customXml" Target="../ink/ink1107.xml"/><Relationship Id="rId23" Type="http://schemas.openxmlformats.org/officeDocument/2006/relationships/image" Target="../media/image1132.png"/><Relationship Id="rId119" Type="http://schemas.openxmlformats.org/officeDocument/2006/relationships/image" Target="../media/image1180.png"/><Relationship Id="rId44" Type="http://schemas.openxmlformats.org/officeDocument/2006/relationships/customXml" Target="../ink/ink1126.xml"/><Relationship Id="rId65" Type="http://schemas.openxmlformats.org/officeDocument/2006/relationships/image" Target="../media/image1153.png"/><Relationship Id="rId86" Type="http://schemas.openxmlformats.org/officeDocument/2006/relationships/customXml" Target="../ink/ink1147.xml"/><Relationship Id="rId130" Type="http://schemas.openxmlformats.org/officeDocument/2006/relationships/customXml" Target="../ink/ink1169.xml"/><Relationship Id="rId151" Type="http://schemas.openxmlformats.org/officeDocument/2006/relationships/image" Target="../media/image1196.png"/><Relationship Id="rId172" Type="http://schemas.openxmlformats.org/officeDocument/2006/relationships/customXml" Target="../ink/ink1190.xml"/><Relationship Id="rId193" Type="http://schemas.openxmlformats.org/officeDocument/2006/relationships/image" Target="../media/image1217.png"/><Relationship Id="rId207" Type="http://schemas.openxmlformats.org/officeDocument/2006/relationships/image" Target="../media/image1224.png"/><Relationship Id="rId13" Type="http://schemas.openxmlformats.org/officeDocument/2006/relationships/image" Target="../media/image1127.png"/><Relationship Id="rId109" Type="http://schemas.openxmlformats.org/officeDocument/2006/relationships/image" Target="../media/image1175.png"/><Relationship Id="rId34" Type="http://schemas.openxmlformats.org/officeDocument/2006/relationships/customXml" Target="../ink/ink1121.xml"/><Relationship Id="rId55" Type="http://schemas.openxmlformats.org/officeDocument/2006/relationships/image" Target="../media/image1148.png"/><Relationship Id="rId76" Type="http://schemas.openxmlformats.org/officeDocument/2006/relationships/customXml" Target="../ink/ink1142.xml"/><Relationship Id="rId97" Type="http://schemas.openxmlformats.org/officeDocument/2006/relationships/image" Target="../media/image1169.png"/><Relationship Id="rId120" Type="http://schemas.openxmlformats.org/officeDocument/2006/relationships/customXml" Target="../ink/ink1164.xml"/><Relationship Id="rId141" Type="http://schemas.openxmlformats.org/officeDocument/2006/relationships/image" Target="../media/image1191.png"/><Relationship Id="rId7" Type="http://schemas.openxmlformats.org/officeDocument/2006/relationships/image" Target="../media/image1124.png"/><Relationship Id="rId162" Type="http://schemas.openxmlformats.org/officeDocument/2006/relationships/customXml" Target="../ink/ink1185.xml"/><Relationship Id="rId183" Type="http://schemas.openxmlformats.org/officeDocument/2006/relationships/image" Target="../media/image1212.png"/><Relationship Id="rId24" Type="http://schemas.openxmlformats.org/officeDocument/2006/relationships/customXml" Target="../ink/ink1116.xml"/><Relationship Id="rId45" Type="http://schemas.openxmlformats.org/officeDocument/2006/relationships/image" Target="../media/image1143.png"/><Relationship Id="rId66" Type="http://schemas.openxmlformats.org/officeDocument/2006/relationships/customXml" Target="../ink/ink1137.xml"/><Relationship Id="rId87" Type="http://schemas.openxmlformats.org/officeDocument/2006/relationships/image" Target="../media/image1164.png"/><Relationship Id="rId110" Type="http://schemas.openxmlformats.org/officeDocument/2006/relationships/customXml" Target="../ink/ink1159.xml"/><Relationship Id="rId131" Type="http://schemas.openxmlformats.org/officeDocument/2006/relationships/image" Target="../media/image1186.png"/><Relationship Id="rId61" Type="http://schemas.openxmlformats.org/officeDocument/2006/relationships/image" Target="../media/image1151.png"/><Relationship Id="rId82" Type="http://schemas.openxmlformats.org/officeDocument/2006/relationships/customXml" Target="../ink/ink1145.xml"/><Relationship Id="rId152" Type="http://schemas.openxmlformats.org/officeDocument/2006/relationships/customXml" Target="../ink/ink1180.xml"/><Relationship Id="rId173" Type="http://schemas.openxmlformats.org/officeDocument/2006/relationships/image" Target="../media/image1207.png"/><Relationship Id="rId194" Type="http://schemas.openxmlformats.org/officeDocument/2006/relationships/customXml" Target="../ink/ink1201.xml"/><Relationship Id="rId199" Type="http://schemas.openxmlformats.org/officeDocument/2006/relationships/image" Target="../media/image1220.png"/><Relationship Id="rId203" Type="http://schemas.openxmlformats.org/officeDocument/2006/relationships/image" Target="../media/image1222.png"/><Relationship Id="rId208" Type="http://schemas.openxmlformats.org/officeDocument/2006/relationships/customXml" Target="../ink/ink1208.xml"/><Relationship Id="rId19" Type="http://schemas.openxmlformats.org/officeDocument/2006/relationships/image" Target="../media/image1130.png"/><Relationship Id="rId14" Type="http://schemas.openxmlformats.org/officeDocument/2006/relationships/customXml" Target="../ink/ink1111.xml"/><Relationship Id="rId30" Type="http://schemas.openxmlformats.org/officeDocument/2006/relationships/customXml" Target="../ink/ink1119.xml"/><Relationship Id="rId35" Type="http://schemas.openxmlformats.org/officeDocument/2006/relationships/image" Target="../media/image1138.png"/><Relationship Id="rId56" Type="http://schemas.openxmlformats.org/officeDocument/2006/relationships/customXml" Target="../ink/ink1132.xml"/><Relationship Id="rId77" Type="http://schemas.openxmlformats.org/officeDocument/2006/relationships/image" Target="../media/image1159.png"/><Relationship Id="rId100" Type="http://schemas.openxmlformats.org/officeDocument/2006/relationships/customXml" Target="../ink/ink1154.xml"/><Relationship Id="rId105" Type="http://schemas.openxmlformats.org/officeDocument/2006/relationships/image" Target="../media/image1173.png"/><Relationship Id="rId126" Type="http://schemas.openxmlformats.org/officeDocument/2006/relationships/customXml" Target="../ink/ink1167.xml"/><Relationship Id="rId147" Type="http://schemas.openxmlformats.org/officeDocument/2006/relationships/image" Target="../media/image1194.png"/><Relationship Id="rId168" Type="http://schemas.openxmlformats.org/officeDocument/2006/relationships/customXml" Target="../ink/ink1188.xml"/><Relationship Id="rId8" Type="http://schemas.openxmlformats.org/officeDocument/2006/relationships/customXml" Target="../ink/ink1108.xml"/><Relationship Id="rId51" Type="http://schemas.openxmlformats.org/officeDocument/2006/relationships/image" Target="../media/image1146.png"/><Relationship Id="rId72" Type="http://schemas.openxmlformats.org/officeDocument/2006/relationships/customXml" Target="../ink/ink1140.xml"/><Relationship Id="rId93" Type="http://schemas.openxmlformats.org/officeDocument/2006/relationships/image" Target="../media/image1167.png"/><Relationship Id="rId98" Type="http://schemas.openxmlformats.org/officeDocument/2006/relationships/customXml" Target="../ink/ink1153.xml"/><Relationship Id="rId121" Type="http://schemas.openxmlformats.org/officeDocument/2006/relationships/image" Target="../media/image1181.png"/><Relationship Id="rId142" Type="http://schemas.openxmlformats.org/officeDocument/2006/relationships/customXml" Target="../ink/ink1175.xml"/><Relationship Id="rId163" Type="http://schemas.openxmlformats.org/officeDocument/2006/relationships/image" Target="../media/image1202.png"/><Relationship Id="rId184" Type="http://schemas.openxmlformats.org/officeDocument/2006/relationships/customXml" Target="../ink/ink1196.xml"/><Relationship Id="rId189" Type="http://schemas.openxmlformats.org/officeDocument/2006/relationships/image" Target="../media/image1215.png"/><Relationship Id="rId3" Type="http://schemas.openxmlformats.org/officeDocument/2006/relationships/slideLayout" Target="../slideLayouts/slideLayout7.xml"/><Relationship Id="rId25" Type="http://schemas.openxmlformats.org/officeDocument/2006/relationships/image" Target="../media/image1133.png"/><Relationship Id="rId46" Type="http://schemas.openxmlformats.org/officeDocument/2006/relationships/customXml" Target="../ink/ink1127.xml"/><Relationship Id="rId67" Type="http://schemas.openxmlformats.org/officeDocument/2006/relationships/image" Target="../media/image1154.png"/><Relationship Id="rId116" Type="http://schemas.openxmlformats.org/officeDocument/2006/relationships/customXml" Target="../ink/ink1162.xml"/><Relationship Id="rId137" Type="http://schemas.openxmlformats.org/officeDocument/2006/relationships/image" Target="../media/image1189.png"/><Relationship Id="rId158" Type="http://schemas.openxmlformats.org/officeDocument/2006/relationships/customXml" Target="../ink/ink1183.xml"/><Relationship Id="rId20" Type="http://schemas.openxmlformats.org/officeDocument/2006/relationships/customXml" Target="../ink/ink1114.xml"/><Relationship Id="rId41" Type="http://schemas.openxmlformats.org/officeDocument/2006/relationships/image" Target="../media/image1141.png"/><Relationship Id="rId62" Type="http://schemas.openxmlformats.org/officeDocument/2006/relationships/customXml" Target="../ink/ink1135.xml"/><Relationship Id="rId83" Type="http://schemas.openxmlformats.org/officeDocument/2006/relationships/image" Target="../media/image1162.png"/><Relationship Id="rId88" Type="http://schemas.openxmlformats.org/officeDocument/2006/relationships/customXml" Target="../ink/ink1148.xml"/><Relationship Id="rId111" Type="http://schemas.openxmlformats.org/officeDocument/2006/relationships/image" Target="../media/image1176.png"/><Relationship Id="rId132" Type="http://schemas.openxmlformats.org/officeDocument/2006/relationships/customXml" Target="../ink/ink1170.xml"/><Relationship Id="rId153" Type="http://schemas.openxmlformats.org/officeDocument/2006/relationships/image" Target="../media/image1197.png"/><Relationship Id="rId174" Type="http://schemas.openxmlformats.org/officeDocument/2006/relationships/customXml" Target="../ink/ink1191.xml"/><Relationship Id="rId179" Type="http://schemas.openxmlformats.org/officeDocument/2006/relationships/image" Target="../media/image1210.png"/><Relationship Id="rId195" Type="http://schemas.openxmlformats.org/officeDocument/2006/relationships/image" Target="../media/image1218.png"/><Relationship Id="rId209" Type="http://schemas.openxmlformats.org/officeDocument/2006/relationships/image" Target="../media/image1225.png"/><Relationship Id="rId190" Type="http://schemas.openxmlformats.org/officeDocument/2006/relationships/customXml" Target="../ink/ink1199.xml"/><Relationship Id="rId204" Type="http://schemas.openxmlformats.org/officeDocument/2006/relationships/customXml" Target="../ink/ink1206.xml"/><Relationship Id="rId15" Type="http://schemas.openxmlformats.org/officeDocument/2006/relationships/image" Target="../media/image1128.png"/><Relationship Id="rId36" Type="http://schemas.openxmlformats.org/officeDocument/2006/relationships/customXml" Target="../ink/ink1122.xml"/><Relationship Id="rId57" Type="http://schemas.openxmlformats.org/officeDocument/2006/relationships/image" Target="../media/image1149.png"/><Relationship Id="rId106" Type="http://schemas.openxmlformats.org/officeDocument/2006/relationships/customXml" Target="../ink/ink1157.xml"/><Relationship Id="rId127" Type="http://schemas.openxmlformats.org/officeDocument/2006/relationships/image" Target="../media/image1184.png"/><Relationship Id="rId10" Type="http://schemas.openxmlformats.org/officeDocument/2006/relationships/customXml" Target="../ink/ink1109.xml"/><Relationship Id="rId31" Type="http://schemas.openxmlformats.org/officeDocument/2006/relationships/image" Target="../media/image1136.png"/><Relationship Id="rId52" Type="http://schemas.openxmlformats.org/officeDocument/2006/relationships/customXml" Target="../ink/ink1130.xml"/><Relationship Id="rId73" Type="http://schemas.openxmlformats.org/officeDocument/2006/relationships/image" Target="../media/image1157.png"/><Relationship Id="rId78" Type="http://schemas.openxmlformats.org/officeDocument/2006/relationships/customXml" Target="../ink/ink1143.xml"/><Relationship Id="rId94" Type="http://schemas.openxmlformats.org/officeDocument/2006/relationships/customXml" Target="../ink/ink1151.xml"/><Relationship Id="rId99" Type="http://schemas.openxmlformats.org/officeDocument/2006/relationships/image" Target="../media/image1170.png"/><Relationship Id="rId101" Type="http://schemas.openxmlformats.org/officeDocument/2006/relationships/image" Target="../media/image1171.png"/><Relationship Id="rId122" Type="http://schemas.openxmlformats.org/officeDocument/2006/relationships/customXml" Target="../ink/ink1165.xml"/><Relationship Id="rId143" Type="http://schemas.openxmlformats.org/officeDocument/2006/relationships/image" Target="../media/image1192.png"/><Relationship Id="rId148" Type="http://schemas.openxmlformats.org/officeDocument/2006/relationships/customXml" Target="../ink/ink1178.xml"/><Relationship Id="rId164" Type="http://schemas.openxmlformats.org/officeDocument/2006/relationships/customXml" Target="../ink/ink1186.xml"/><Relationship Id="rId169" Type="http://schemas.openxmlformats.org/officeDocument/2006/relationships/image" Target="../media/image1205.png"/><Relationship Id="rId185" Type="http://schemas.openxmlformats.org/officeDocument/2006/relationships/image" Target="../media/image1213.png"/><Relationship Id="rId4" Type="http://schemas.openxmlformats.org/officeDocument/2006/relationships/image" Target="../media/image839.png"/><Relationship Id="rId9" Type="http://schemas.openxmlformats.org/officeDocument/2006/relationships/image" Target="../media/image1125.png"/><Relationship Id="rId180" Type="http://schemas.openxmlformats.org/officeDocument/2006/relationships/customXml" Target="../ink/ink1194.xml"/><Relationship Id="rId26" Type="http://schemas.openxmlformats.org/officeDocument/2006/relationships/customXml" Target="../ink/ink1117.xml"/><Relationship Id="rId47" Type="http://schemas.openxmlformats.org/officeDocument/2006/relationships/image" Target="../media/image1144.png"/><Relationship Id="rId68" Type="http://schemas.openxmlformats.org/officeDocument/2006/relationships/customXml" Target="../ink/ink1138.xml"/><Relationship Id="rId89" Type="http://schemas.openxmlformats.org/officeDocument/2006/relationships/image" Target="../media/image1165.png"/><Relationship Id="rId112" Type="http://schemas.openxmlformats.org/officeDocument/2006/relationships/customXml" Target="../ink/ink1160.xml"/><Relationship Id="rId133" Type="http://schemas.openxmlformats.org/officeDocument/2006/relationships/image" Target="../media/image1187.png"/><Relationship Id="rId154" Type="http://schemas.openxmlformats.org/officeDocument/2006/relationships/customXml" Target="../ink/ink1181.xml"/><Relationship Id="rId175" Type="http://schemas.openxmlformats.org/officeDocument/2006/relationships/image" Target="../media/image1208.png"/><Relationship Id="rId196" Type="http://schemas.openxmlformats.org/officeDocument/2006/relationships/customXml" Target="../ink/ink1202.xml"/><Relationship Id="rId200" Type="http://schemas.openxmlformats.org/officeDocument/2006/relationships/customXml" Target="../ink/ink1204.xml"/><Relationship Id="rId16" Type="http://schemas.openxmlformats.org/officeDocument/2006/relationships/customXml" Target="../ink/ink1112.xml"/><Relationship Id="rId37" Type="http://schemas.openxmlformats.org/officeDocument/2006/relationships/image" Target="../media/image1139.png"/><Relationship Id="rId58" Type="http://schemas.openxmlformats.org/officeDocument/2006/relationships/customXml" Target="../ink/ink1133.xml"/><Relationship Id="rId79" Type="http://schemas.openxmlformats.org/officeDocument/2006/relationships/image" Target="../media/image1160.png"/><Relationship Id="rId102" Type="http://schemas.openxmlformats.org/officeDocument/2006/relationships/customXml" Target="../ink/ink1155.xml"/><Relationship Id="rId123" Type="http://schemas.openxmlformats.org/officeDocument/2006/relationships/image" Target="../media/image1182.png"/><Relationship Id="rId144" Type="http://schemas.openxmlformats.org/officeDocument/2006/relationships/customXml" Target="../ink/ink1176.xml"/><Relationship Id="rId90" Type="http://schemas.openxmlformats.org/officeDocument/2006/relationships/customXml" Target="../ink/ink1149.xml"/><Relationship Id="rId165" Type="http://schemas.openxmlformats.org/officeDocument/2006/relationships/image" Target="../media/image1203.png"/><Relationship Id="rId186" Type="http://schemas.openxmlformats.org/officeDocument/2006/relationships/customXml" Target="../ink/ink1197.xml"/><Relationship Id="rId27" Type="http://schemas.openxmlformats.org/officeDocument/2006/relationships/image" Target="../media/image1134.png"/><Relationship Id="rId48" Type="http://schemas.openxmlformats.org/officeDocument/2006/relationships/customXml" Target="../ink/ink1128.xml"/><Relationship Id="rId69" Type="http://schemas.openxmlformats.org/officeDocument/2006/relationships/image" Target="../media/image1155.png"/><Relationship Id="rId113" Type="http://schemas.openxmlformats.org/officeDocument/2006/relationships/image" Target="../media/image1177.png"/><Relationship Id="rId134" Type="http://schemas.openxmlformats.org/officeDocument/2006/relationships/customXml" Target="../ink/ink1171.xml"/><Relationship Id="rId80" Type="http://schemas.openxmlformats.org/officeDocument/2006/relationships/customXml" Target="../ink/ink1144.xml"/><Relationship Id="rId155" Type="http://schemas.openxmlformats.org/officeDocument/2006/relationships/image" Target="../media/image1198.png"/><Relationship Id="rId176" Type="http://schemas.openxmlformats.org/officeDocument/2006/relationships/customXml" Target="../ink/ink1192.xml"/><Relationship Id="rId197" Type="http://schemas.openxmlformats.org/officeDocument/2006/relationships/image" Target="../media/image1219.png"/><Relationship Id="rId201" Type="http://schemas.openxmlformats.org/officeDocument/2006/relationships/image" Target="../media/image1221.png"/><Relationship Id="rId17" Type="http://schemas.openxmlformats.org/officeDocument/2006/relationships/image" Target="../media/image1129.png"/><Relationship Id="rId38" Type="http://schemas.openxmlformats.org/officeDocument/2006/relationships/customXml" Target="../ink/ink1123.xml"/><Relationship Id="rId59" Type="http://schemas.openxmlformats.org/officeDocument/2006/relationships/image" Target="../media/image1150.png"/><Relationship Id="rId103" Type="http://schemas.openxmlformats.org/officeDocument/2006/relationships/image" Target="../media/image1172.png"/><Relationship Id="rId124" Type="http://schemas.openxmlformats.org/officeDocument/2006/relationships/customXml" Target="../ink/ink1166.xml"/><Relationship Id="rId70" Type="http://schemas.openxmlformats.org/officeDocument/2006/relationships/customXml" Target="../ink/ink1139.xml"/><Relationship Id="rId91" Type="http://schemas.openxmlformats.org/officeDocument/2006/relationships/image" Target="../media/image1166.png"/><Relationship Id="rId145" Type="http://schemas.openxmlformats.org/officeDocument/2006/relationships/image" Target="../media/image1193.png"/><Relationship Id="rId166" Type="http://schemas.openxmlformats.org/officeDocument/2006/relationships/customXml" Target="../ink/ink1187.xml"/><Relationship Id="rId187" Type="http://schemas.openxmlformats.org/officeDocument/2006/relationships/image" Target="../media/image1214.png"/><Relationship Id="rId1" Type="http://schemas.microsoft.com/office/2007/relationships/media" Target="../media/media2.mp4"/><Relationship Id="rId28" Type="http://schemas.openxmlformats.org/officeDocument/2006/relationships/customXml" Target="../ink/ink1118.xml"/><Relationship Id="rId49" Type="http://schemas.openxmlformats.org/officeDocument/2006/relationships/image" Target="../media/image1145.png"/><Relationship Id="rId114" Type="http://schemas.openxmlformats.org/officeDocument/2006/relationships/customXml" Target="../ink/ink1161.xml"/><Relationship Id="rId60" Type="http://schemas.openxmlformats.org/officeDocument/2006/relationships/customXml" Target="../ink/ink1134.xml"/><Relationship Id="rId81" Type="http://schemas.openxmlformats.org/officeDocument/2006/relationships/image" Target="../media/image1161.png"/><Relationship Id="rId135" Type="http://schemas.openxmlformats.org/officeDocument/2006/relationships/image" Target="../media/image1188.png"/><Relationship Id="rId156" Type="http://schemas.openxmlformats.org/officeDocument/2006/relationships/customXml" Target="../ink/ink1182.xml"/><Relationship Id="rId177" Type="http://schemas.openxmlformats.org/officeDocument/2006/relationships/image" Target="../media/image1209.png"/><Relationship Id="rId198" Type="http://schemas.openxmlformats.org/officeDocument/2006/relationships/customXml" Target="../ink/ink1203.xml"/><Relationship Id="rId202" Type="http://schemas.openxmlformats.org/officeDocument/2006/relationships/customXml" Target="../ink/ink1205.xml"/><Relationship Id="rId18" Type="http://schemas.openxmlformats.org/officeDocument/2006/relationships/customXml" Target="../ink/ink1113.xml"/><Relationship Id="rId39" Type="http://schemas.openxmlformats.org/officeDocument/2006/relationships/image" Target="../media/image1140.png"/><Relationship Id="rId50" Type="http://schemas.openxmlformats.org/officeDocument/2006/relationships/customXml" Target="../ink/ink1129.xml"/><Relationship Id="rId104" Type="http://schemas.openxmlformats.org/officeDocument/2006/relationships/customXml" Target="../ink/ink1156.xml"/><Relationship Id="rId125" Type="http://schemas.openxmlformats.org/officeDocument/2006/relationships/image" Target="../media/image1183.png"/><Relationship Id="rId146" Type="http://schemas.openxmlformats.org/officeDocument/2006/relationships/customXml" Target="../ink/ink1177.xml"/><Relationship Id="rId167" Type="http://schemas.openxmlformats.org/officeDocument/2006/relationships/image" Target="../media/image1204.png"/><Relationship Id="rId188" Type="http://schemas.openxmlformats.org/officeDocument/2006/relationships/customXml" Target="../ink/ink1198.xml"/><Relationship Id="rId71" Type="http://schemas.openxmlformats.org/officeDocument/2006/relationships/image" Target="../media/image1156.png"/><Relationship Id="rId92" Type="http://schemas.openxmlformats.org/officeDocument/2006/relationships/customXml" Target="../ink/ink1150.xml"/><Relationship Id="rId2" Type="http://schemas.openxmlformats.org/officeDocument/2006/relationships/video" Target="../media/media2.mp4"/><Relationship Id="rId29" Type="http://schemas.openxmlformats.org/officeDocument/2006/relationships/image" Target="../media/image1135.png"/><Relationship Id="rId40" Type="http://schemas.openxmlformats.org/officeDocument/2006/relationships/customXml" Target="../ink/ink1124.xml"/><Relationship Id="rId115" Type="http://schemas.openxmlformats.org/officeDocument/2006/relationships/image" Target="../media/image1178.png"/><Relationship Id="rId136" Type="http://schemas.openxmlformats.org/officeDocument/2006/relationships/customXml" Target="../ink/ink1172.xml"/><Relationship Id="rId157" Type="http://schemas.openxmlformats.org/officeDocument/2006/relationships/image" Target="../media/image1199.png"/><Relationship Id="rId178" Type="http://schemas.openxmlformats.org/officeDocument/2006/relationships/customXml" Target="../ink/ink1193.xml"/></Relationships>
</file>

<file path=ppt/slides/_rels/slide15.xml.rels><?xml version="1.0" encoding="UTF-8" standalone="yes"?>
<Relationships xmlns="http://schemas.openxmlformats.org/package/2006/relationships"><Relationship Id="rId26" Type="http://schemas.openxmlformats.org/officeDocument/2006/relationships/image" Target="../media/image1237.png"/><Relationship Id="rId21" Type="http://schemas.openxmlformats.org/officeDocument/2006/relationships/customXml" Target="../ink/ink1218.xml"/><Relationship Id="rId42" Type="http://schemas.openxmlformats.org/officeDocument/2006/relationships/image" Target="../media/image1245.png"/><Relationship Id="rId47" Type="http://schemas.openxmlformats.org/officeDocument/2006/relationships/customXml" Target="../ink/ink1231.xml"/><Relationship Id="rId63" Type="http://schemas.openxmlformats.org/officeDocument/2006/relationships/customXml" Target="../ink/ink1239.xml"/><Relationship Id="rId68" Type="http://schemas.openxmlformats.org/officeDocument/2006/relationships/image" Target="../media/image1258.png"/><Relationship Id="rId84" Type="http://schemas.openxmlformats.org/officeDocument/2006/relationships/image" Target="../media/image1266.png"/><Relationship Id="rId89" Type="http://schemas.openxmlformats.org/officeDocument/2006/relationships/customXml" Target="../ink/ink1252.xml"/><Relationship Id="rId16" Type="http://schemas.openxmlformats.org/officeDocument/2006/relationships/image" Target="../media/image1232.png"/><Relationship Id="rId11" Type="http://schemas.openxmlformats.org/officeDocument/2006/relationships/customXml" Target="../ink/ink1213.xml"/><Relationship Id="rId32" Type="http://schemas.openxmlformats.org/officeDocument/2006/relationships/image" Target="../media/image1240.png"/><Relationship Id="rId37" Type="http://schemas.openxmlformats.org/officeDocument/2006/relationships/customXml" Target="../ink/ink1226.xml"/><Relationship Id="rId53" Type="http://schemas.openxmlformats.org/officeDocument/2006/relationships/customXml" Target="../ink/ink1234.xml"/><Relationship Id="rId58" Type="http://schemas.openxmlformats.org/officeDocument/2006/relationships/image" Target="../media/image1253.png"/><Relationship Id="rId74" Type="http://schemas.openxmlformats.org/officeDocument/2006/relationships/image" Target="../media/image1261.png"/><Relationship Id="rId79" Type="http://schemas.openxmlformats.org/officeDocument/2006/relationships/customXml" Target="../ink/ink1247.xml"/><Relationship Id="rId5" Type="http://schemas.openxmlformats.org/officeDocument/2006/relationships/customXml" Target="../ink/ink1210.xml"/><Relationship Id="rId90" Type="http://schemas.openxmlformats.org/officeDocument/2006/relationships/image" Target="../media/image1269.png"/><Relationship Id="rId95" Type="http://schemas.openxmlformats.org/officeDocument/2006/relationships/customXml" Target="../ink/ink1255.xml"/><Relationship Id="rId22" Type="http://schemas.openxmlformats.org/officeDocument/2006/relationships/image" Target="../media/image1235.png"/><Relationship Id="rId27" Type="http://schemas.openxmlformats.org/officeDocument/2006/relationships/customXml" Target="../ink/ink1221.xml"/><Relationship Id="rId43" Type="http://schemas.openxmlformats.org/officeDocument/2006/relationships/customXml" Target="../ink/ink1229.xml"/><Relationship Id="rId48" Type="http://schemas.openxmlformats.org/officeDocument/2006/relationships/image" Target="../media/image1248.png"/><Relationship Id="rId64" Type="http://schemas.openxmlformats.org/officeDocument/2006/relationships/image" Target="../media/image1256.png"/><Relationship Id="rId69" Type="http://schemas.openxmlformats.org/officeDocument/2006/relationships/customXml" Target="../ink/ink1242.xml"/><Relationship Id="rId8" Type="http://schemas.openxmlformats.org/officeDocument/2006/relationships/image" Target="../media/image1228.png"/><Relationship Id="rId51" Type="http://schemas.openxmlformats.org/officeDocument/2006/relationships/customXml" Target="../ink/ink1233.xml"/><Relationship Id="rId72" Type="http://schemas.openxmlformats.org/officeDocument/2006/relationships/image" Target="../media/image1260.png"/><Relationship Id="rId80" Type="http://schemas.openxmlformats.org/officeDocument/2006/relationships/image" Target="../media/image1264.png"/><Relationship Id="rId85" Type="http://schemas.openxmlformats.org/officeDocument/2006/relationships/customXml" Target="../ink/ink1250.xml"/><Relationship Id="rId93" Type="http://schemas.openxmlformats.org/officeDocument/2006/relationships/customXml" Target="../ink/ink1254.xml"/><Relationship Id="rId3" Type="http://schemas.openxmlformats.org/officeDocument/2006/relationships/customXml" Target="../ink/ink1209.xml"/><Relationship Id="rId12" Type="http://schemas.openxmlformats.org/officeDocument/2006/relationships/image" Target="../media/image1230.png"/><Relationship Id="rId17" Type="http://schemas.openxmlformats.org/officeDocument/2006/relationships/customXml" Target="../ink/ink1216.xml"/><Relationship Id="rId25" Type="http://schemas.openxmlformats.org/officeDocument/2006/relationships/customXml" Target="../ink/ink1220.xml"/><Relationship Id="rId33" Type="http://schemas.openxmlformats.org/officeDocument/2006/relationships/customXml" Target="../ink/ink1224.xml"/><Relationship Id="rId38" Type="http://schemas.openxmlformats.org/officeDocument/2006/relationships/image" Target="../media/image1243.png"/><Relationship Id="rId46" Type="http://schemas.openxmlformats.org/officeDocument/2006/relationships/image" Target="../media/image1247.png"/><Relationship Id="rId59" Type="http://schemas.openxmlformats.org/officeDocument/2006/relationships/customXml" Target="../ink/ink1237.xml"/><Relationship Id="rId67" Type="http://schemas.openxmlformats.org/officeDocument/2006/relationships/customXml" Target="../ink/ink1241.xml"/><Relationship Id="rId20" Type="http://schemas.openxmlformats.org/officeDocument/2006/relationships/image" Target="../media/image1234.png"/><Relationship Id="rId41" Type="http://schemas.openxmlformats.org/officeDocument/2006/relationships/customXml" Target="../ink/ink1228.xml"/><Relationship Id="rId54" Type="http://schemas.openxmlformats.org/officeDocument/2006/relationships/image" Target="../media/image1251.png"/><Relationship Id="rId62" Type="http://schemas.openxmlformats.org/officeDocument/2006/relationships/image" Target="../media/image1255.png"/><Relationship Id="rId70" Type="http://schemas.openxmlformats.org/officeDocument/2006/relationships/image" Target="../media/image1259.png"/><Relationship Id="rId75" Type="http://schemas.openxmlformats.org/officeDocument/2006/relationships/customXml" Target="../ink/ink1245.xml"/><Relationship Id="rId83" Type="http://schemas.openxmlformats.org/officeDocument/2006/relationships/customXml" Target="../ink/ink1249.xml"/><Relationship Id="rId88" Type="http://schemas.openxmlformats.org/officeDocument/2006/relationships/image" Target="../media/image1268.png"/><Relationship Id="rId91" Type="http://schemas.openxmlformats.org/officeDocument/2006/relationships/customXml" Target="../ink/ink1253.xml"/><Relationship Id="rId96" Type="http://schemas.openxmlformats.org/officeDocument/2006/relationships/image" Target="../media/image1272.png"/><Relationship Id="rId1" Type="http://schemas.openxmlformats.org/officeDocument/2006/relationships/slideLayout" Target="../slideLayouts/slideLayout7.xml"/><Relationship Id="rId6" Type="http://schemas.openxmlformats.org/officeDocument/2006/relationships/image" Target="../media/image1227.png"/><Relationship Id="rId15" Type="http://schemas.openxmlformats.org/officeDocument/2006/relationships/customXml" Target="../ink/ink1215.xml"/><Relationship Id="rId23" Type="http://schemas.openxmlformats.org/officeDocument/2006/relationships/customXml" Target="../ink/ink1219.xml"/><Relationship Id="rId28" Type="http://schemas.openxmlformats.org/officeDocument/2006/relationships/image" Target="../media/image1238.png"/><Relationship Id="rId36" Type="http://schemas.openxmlformats.org/officeDocument/2006/relationships/image" Target="../media/image1242.png"/><Relationship Id="rId49" Type="http://schemas.openxmlformats.org/officeDocument/2006/relationships/customXml" Target="../ink/ink1232.xml"/><Relationship Id="rId57" Type="http://schemas.openxmlformats.org/officeDocument/2006/relationships/customXml" Target="../ink/ink1236.xml"/><Relationship Id="rId10" Type="http://schemas.openxmlformats.org/officeDocument/2006/relationships/image" Target="../media/image1229.png"/><Relationship Id="rId31" Type="http://schemas.openxmlformats.org/officeDocument/2006/relationships/customXml" Target="../ink/ink1223.xml"/><Relationship Id="rId44" Type="http://schemas.openxmlformats.org/officeDocument/2006/relationships/image" Target="../media/image1246.png"/><Relationship Id="rId52" Type="http://schemas.openxmlformats.org/officeDocument/2006/relationships/image" Target="../media/image1250.png"/><Relationship Id="rId60" Type="http://schemas.openxmlformats.org/officeDocument/2006/relationships/image" Target="../media/image1254.png"/><Relationship Id="rId65" Type="http://schemas.openxmlformats.org/officeDocument/2006/relationships/customXml" Target="../ink/ink1240.xml"/><Relationship Id="rId73" Type="http://schemas.openxmlformats.org/officeDocument/2006/relationships/customXml" Target="../ink/ink1244.xml"/><Relationship Id="rId78" Type="http://schemas.openxmlformats.org/officeDocument/2006/relationships/image" Target="../media/image1263.png"/><Relationship Id="rId81" Type="http://schemas.openxmlformats.org/officeDocument/2006/relationships/customXml" Target="../ink/ink1248.xml"/><Relationship Id="rId86" Type="http://schemas.openxmlformats.org/officeDocument/2006/relationships/image" Target="../media/image1267.png"/><Relationship Id="rId94" Type="http://schemas.openxmlformats.org/officeDocument/2006/relationships/image" Target="../media/image1271.png"/><Relationship Id="rId4" Type="http://schemas.openxmlformats.org/officeDocument/2006/relationships/image" Target="../media/image1226.png"/><Relationship Id="rId9" Type="http://schemas.openxmlformats.org/officeDocument/2006/relationships/customXml" Target="../ink/ink1212.xml"/><Relationship Id="rId13" Type="http://schemas.openxmlformats.org/officeDocument/2006/relationships/customXml" Target="../ink/ink1214.xml"/><Relationship Id="rId18" Type="http://schemas.openxmlformats.org/officeDocument/2006/relationships/image" Target="../media/image1233.png"/><Relationship Id="rId39" Type="http://schemas.openxmlformats.org/officeDocument/2006/relationships/customXml" Target="../ink/ink1227.xml"/><Relationship Id="rId34" Type="http://schemas.openxmlformats.org/officeDocument/2006/relationships/image" Target="../media/image1241.png"/><Relationship Id="rId50" Type="http://schemas.openxmlformats.org/officeDocument/2006/relationships/image" Target="../media/image1249.png"/><Relationship Id="rId55" Type="http://schemas.openxmlformats.org/officeDocument/2006/relationships/customXml" Target="../ink/ink1235.xml"/><Relationship Id="rId76" Type="http://schemas.openxmlformats.org/officeDocument/2006/relationships/image" Target="../media/image1262.png"/><Relationship Id="rId7" Type="http://schemas.openxmlformats.org/officeDocument/2006/relationships/customXml" Target="../ink/ink1211.xml"/><Relationship Id="rId71" Type="http://schemas.openxmlformats.org/officeDocument/2006/relationships/customXml" Target="../ink/ink1243.xml"/><Relationship Id="rId92" Type="http://schemas.openxmlformats.org/officeDocument/2006/relationships/image" Target="../media/image1270.png"/><Relationship Id="rId2" Type="http://schemas.openxmlformats.org/officeDocument/2006/relationships/image" Target="../media/image542.png"/><Relationship Id="rId29" Type="http://schemas.openxmlformats.org/officeDocument/2006/relationships/customXml" Target="../ink/ink1222.xml"/><Relationship Id="rId24" Type="http://schemas.openxmlformats.org/officeDocument/2006/relationships/image" Target="../media/image1236.png"/><Relationship Id="rId40" Type="http://schemas.openxmlformats.org/officeDocument/2006/relationships/image" Target="../media/image1244.png"/><Relationship Id="rId45" Type="http://schemas.openxmlformats.org/officeDocument/2006/relationships/customXml" Target="../ink/ink1230.xml"/><Relationship Id="rId66" Type="http://schemas.openxmlformats.org/officeDocument/2006/relationships/image" Target="../media/image1257.png"/><Relationship Id="rId87" Type="http://schemas.openxmlformats.org/officeDocument/2006/relationships/customXml" Target="../ink/ink1251.xml"/><Relationship Id="rId61" Type="http://schemas.openxmlformats.org/officeDocument/2006/relationships/customXml" Target="../ink/ink1238.xml"/><Relationship Id="rId82" Type="http://schemas.openxmlformats.org/officeDocument/2006/relationships/image" Target="../media/image1265.png"/><Relationship Id="rId19" Type="http://schemas.openxmlformats.org/officeDocument/2006/relationships/customXml" Target="../ink/ink1217.xml"/><Relationship Id="rId14" Type="http://schemas.openxmlformats.org/officeDocument/2006/relationships/image" Target="../media/image1231.png"/><Relationship Id="rId30" Type="http://schemas.openxmlformats.org/officeDocument/2006/relationships/image" Target="../media/image1239.png"/><Relationship Id="rId35" Type="http://schemas.openxmlformats.org/officeDocument/2006/relationships/customXml" Target="../ink/ink1225.xml"/><Relationship Id="rId56" Type="http://schemas.openxmlformats.org/officeDocument/2006/relationships/image" Target="../media/image1252.png"/><Relationship Id="rId77" Type="http://schemas.openxmlformats.org/officeDocument/2006/relationships/customXml" Target="../ink/ink1246.xml"/></Relationships>
</file>

<file path=ppt/slides/_rels/slide16.xml.rels><?xml version="1.0" encoding="UTF-8" standalone="yes"?>
<Relationships xmlns="http://schemas.openxmlformats.org/package/2006/relationships"><Relationship Id="rId117" Type="http://schemas.openxmlformats.org/officeDocument/2006/relationships/image" Target="../media/image1330.png"/><Relationship Id="rId21" Type="http://schemas.openxmlformats.org/officeDocument/2006/relationships/image" Target="../media/image1282.png"/><Relationship Id="rId42" Type="http://schemas.openxmlformats.org/officeDocument/2006/relationships/customXml" Target="../ink/ink1275.xml"/><Relationship Id="rId63" Type="http://schemas.openxmlformats.org/officeDocument/2006/relationships/image" Target="../media/image1303.png"/><Relationship Id="rId84" Type="http://schemas.openxmlformats.org/officeDocument/2006/relationships/customXml" Target="../ink/ink1296.xml"/><Relationship Id="rId138" Type="http://schemas.openxmlformats.org/officeDocument/2006/relationships/customXml" Target="../ink/ink1323.xml"/><Relationship Id="rId159" Type="http://schemas.openxmlformats.org/officeDocument/2006/relationships/image" Target="../media/image1350.png"/><Relationship Id="rId170" Type="http://schemas.openxmlformats.org/officeDocument/2006/relationships/customXml" Target="../ink/ink1339.xml"/><Relationship Id="rId191" Type="http://schemas.openxmlformats.org/officeDocument/2006/relationships/image" Target="../media/image1366.png"/><Relationship Id="rId205" Type="http://schemas.openxmlformats.org/officeDocument/2006/relationships/image" Target="../media/image1373.png"/><Relationship Id="rId226" Type="http://schemas.openxmlformats.org/officeDocument/2006/relationships/customXml" Target="../ink/ink1367.xml"/><Relationship Id="rId107" Type="http://schemas.openxmlformats.org/officeDocument/2006/relationships/image" Target="../media/image1325.png"/><Relationship Id="rId11" Type="http://schemas.openxmlformats.org/officeDocument/2006/relationships/image" Target="../media/image1277.png"/><Relationship Id="rId32" Type="http://schemas.openxmlformats.org/officeDocument/2006/relationships/customXml" Target="../ink/ink1270.xml"/><Relationship Id="rId53" Type="http://schemas.openxmlformats.org/officeDocument/2006/relationships/image" Target="../media/image1298.png"/><Relationship Id="rId74" Type="http://schemas.openxmlformats.org/officeDocument/2006/relationships/customXml" Target="../ink/ink1291.xml"/><Relationship Id="rId128" Type="http://schemas.openxmlformats.org/officeDocument/2006/relationships/customXml" Target="../ink/ink1318.xml"/><Relationship Id="rId149" Type="http://schemas.openxmlformats.org/officeDocument/2006/relationships/image" Target="../media/image1345.png"/><Relationship Id="rId5" Type="http://schemas.openxmlformats.org/officeDocument/2006/relationships/image" Target="../media/image1274.png"/><Relationship Id="rId95" Type="http://schemas.openxmlformats.org/officeDocument/2006/relationships/image" Target="../media/image1319.png"/><Relationship Id="rId160" Type="http://schemas.openxmlformats.org/officeDocument/2006/relationships/customXml" Target="../ink/ink1334.xml"/><Relationship Id="rId181" Type="http://schemas.openxmlformats.org/officeDocument/2006/relationships/image" Target="../media/image1361.png"/><Relationship Id="rId216" Type="http://schemas.openxmlformats.org/officeDocument/2006/relationships/customXml" Target="../ink/ink1362.xml"/><Relationship Id="rId237" Type="http://schemas.openxmlformats.org/officeDocument/2006/relationships/image" Target="../media/image1389.png"/><Relationship Id="rId22" Type="http://schemas.openxmlformats.org/officeDocument/2006/relationships/customXml" Target="../ink/ink1265.xml"/><Relationship Id="rId43" Type="http://schemas.openxmlformats.org/officeDocument/2006/relationships/image" Target="../media/image1293.png"/><Relationship Id="rId64" Type="http://schemas.openxmlformats.org/officeDocument/2006/relationships/customXml" Target="../ink/ink1286.xml"/><Relationship Id="rId118" Type="http://schemas.openxmlformats.org/officeDocument/2006/relationships/customXml" Target="../ink/ink1313.xml"/><Relationship Id="rId139" Type="http://schemas.openxmlformats.org/officeDocument/2006/relationships/image" Target="../media/image1341.png"/><Relationship Id="rId85" Type="http://schemas.openxmlformats.org/officeDocument/2006/relationships/image" Target="../media/image1314.png"/><Relationship Id="rId150" Type="http://schemas.openxmlformats.org/officeDocument/2006/relationships/customXml" Target="../ink/ink1329.xml"/><Relationship Id="rId171" Type="http://schemas.openxmlformats.org/officeDocument/2006/relationships/image" Target="../media/image1356.png"/><Relationship Id="rId192" Type="http://schemas.openxmlformats.org/officeDocument/2006/relationships/customXml" Target="../ink/ink1350.xml"/><Relationship Id="rId206" Type="http://schemas.openxmlformats.org/officeDocument/2006/relationships/customXml" Target="../ink/ink1357.xml"/><Relationship Id="rId227" Type="http://schemas.openxmlformats.org/officeDocument/2006/relationships/image" Target="../media/image1384.png"/><Relationship Id="rId12" Type="http://schemas.openxmlformats.org/officeDocument/2006/relationships/customXml" Target="../ink/ink1260.xml"/><Relationship Id="rId33" Type="http://schemas.openxmlformats.org/officeDocument/2006/relationships/image" Target="../media/image1288.png"/><Relationship Id="rId108" Type="http://schemas.openxmlformats.org/officeDocument/2006/relationships/customXml" Target="../ink/ink1308.xml"/><Relationship Id="rId129" Type="http://schemas.openxmlformats.org/officeDocument/2006/relationships/image" Target="../media/image1336.png"/><Relationship Id="rId54" Type="http://schemas.openxmlformats.org/officeDocument/2006/relationships/customXml" Target="../ink/ink1281.xml"/><Relationship Id="rId75" Type="http://schemas.openxmlformats.org/officeDocument/2006/relationships/image" Target="../media/image1309.png"/><Relationship Id="rId96" Type="http://schemas.openxmlformats.org/officeDocument/2006/relationships/customXml" Target="../ink/ink1302.xml"/><Relationship Id="rId140" Type="http://schemas.openxmlformats.org/officeDocument/2006/relationships/customXml" Target="../ink/ink1324.xml"/><Relationship Id="rId161" Type="http://schemas.openxmlformats.org/officeDocument/2006/relationships/image" Target="../media/image1351.png"/><Relationship Id="rId182" Type="http://schemas.openxmlformats.org/officeDocument/2006/relationships/customXml" Target="../ink/ink1345.xml"/><Relationship Id="rId217" Type="http://schemas.openxmlformats.org/officeDocument/2006/relationships/image" Target="../media/image1379.png"/><Relationship Id="rId6" Type="http://schemas.openxmlformats.org/officeDocument/2006/relationships/customXml" Target="../ink/ink1257.xml"/><Relationship Id="rId238" Type="http://schemas.openxmlformats.org/officeDocument/2006/relationships/customXml" Target="../ink/ink1373.xml"/><Relationship Id="rId23" Type="http://schemas.openxmlformats.org/officeDocument/2006/relationships/image" Target="../media/image1283.png"/><Relationship Id="rId119" Type="http://schemas.openxmlformats.org/officeDocument/2006/relationships/image" Target="../media/image1331.png"/><Relationship Id="rId44" Type="http://schemas.openxmlformats.org/officeDocument/2006/relationships/customXml" Target="../ink/ink1276.xml"/><Relationship Id="rId65" Type="http://schemas.openxmlformats.org/officeDocument/2006/relationships/image" Target="../media/image1304.png"/><Relationship Id="rId86" Type="http://schemas.openxmlformats.org/officeDocument/2006/relationships/customXml" Target="../ink/ink1297.xml"/><Relationship Id="rId130" Type="http://schemas.openxmlformats.org/officeDocument/2006/relationships/customXml" Target="../ink/ink1319.xml"/><Relationship Id="rId151" Type="http://schemas.openxmlformats.org/officeDocument/2006/relationships/image" Target="../media/image1346.png"/><Relationship Id="rId172" Type="http://schemas.openxmlformats.org/officeDocument/2006/relationships/customXml" Target="../ink/ink1340.xml"/><Relationship Id="rId193" Type="http://schemas.openxmlformats.org/officeDocument/2006/relationships/image" Target="../media/image1367.png"/><Relationship Id="rId207" Type="http://schemas.openxmlformats.org/officeDocument/2006/relationships/image" Target="../media/image1374.png"/><Relationship Id="rId228" Type="http://schemas.openxmlformats.org/officeDocument/2006/relationships/customXml" Target="../ink/ink1368.xml"/><Relationship Id="rId13" Type="http://schemas.openxmlformats.org/officeDocument/2006/relationships/image" Target="../media/image1278.png"/><Relationship Id="rId109" Type="http://schemas.openxmlformats.org/officeDocument/2006/relationships/image" Target="../media/image1326.png"/><Relationship Id="rId34" Type="http://schemas.openxmlformats.org/officeDocument/2006/relationships/customXml" Target="../ink/ink1271.xml"/><Relationship Id="rId55" Type="http://schemas.openxmlformats.org/officeDocument/2006/relationships/image" Target="../media/image1299.png"/><Relationship Id="rId76" Type="http://schemas.openxmlformats.org/officeDocument/2006/relationships/customXml" Target="../ink/ink1292.xml"/><Relationship Id="rId97" Type="http://schemas.openxmlformats.org/officeDocument/2006/relationships/image" Target="../media/image1320.png"/><Relationship Id="rId120" Type="http://schemas.openxmlformats.org/officeDocument/2006/relationships/customXml" Target="../ink/ink1314.xml"/><Relationship Id="rId141" Type="http://schemas.openxmlformats.org/officeDocument/2006/relationships/image" Target="../media/image1342.png"/><Relationship Id="rId7" Type="http://schemas.openxmlformats.org/officeDocument/2006/relationships/image" Target="../media/image1275.png"/><Relationship Id="rId162" Type="http://schemas.openxmlformats.org/officeDocument/2006/relationships/customXml" Target="../ink/ink1335.xml"/><Relationship Id="rId183" Type="http://schemas.openxmlformats.org/officeDocument/2006/relationships/image" Target="../media/image1362.png"/><Relationship Id="rId218" Type="http://schemas.openxmlformats.org/officeDocument/2006/relationships/customXml" Target="../ink/ink1363.xml"/><Relationship Id="rId239" Type="http://schemas.openxmlformats.org/officeDocument/2006/relationships/image" Target="../media/image1390.png"/><Relationship Id="rId24" Type="http://schemas.openxmlformats.org/officeDocument/2006/relationships/customXml" Target="../ink/ink1266.xml"/><Relationship Id="rId45" Type="http://schemas.openxmlformats.org/officeDocument/2006/relationships/image" Target="../media/image1294.png"/><Relationship Id="rId66" Type="http://schemas.openxmlformats.org/officeDocument/2006/relationships/customXml" Target="../ink/ink1287.xml"/><Relationship Id="rId87" Type="http://schemas.openxmlformats.org/officeDocument/2006/relationships/image" Target="../media/image1315.png"/><Relationship Id="rId110" Type="http://schemas.openxmlformats.org/officeDocument/2006/relationships/customXml" Target="../ink/ink1309.xml"/><Relationship Id="rId131" Type="http://schemas.openxmlformats.org/officeDocument/2006/relationships/image" Target="../media/image1337.png"/><Relationship Id="rId152" Type="http://schemas.openxmlformats.org/officeDocument/2006/relationships/customXml" Target="../ink/ink1330.xml"/><Relationship Id="rId173" Type="http://schemas.openxmlformats.org/officeDocument/2006/relationships/image" Target="../media/image1357.png"/><Relationship Id="rId194" Type="http://schemas.openxmlformats.org/officeDocument/2006/relationships/customXml" Target="../ink/ink1351.xml"/><Relationship Id="rId208" Type="http://schemas.openxmlformats.org/officeDocument/2006/relationships/customXml" Target="../ink/ink1358.xml"/><Relationship Id="rId229" Type="http://schemas.openxmlformats.org/officeDocument/2006/relationships/image" Target="../media/image1385.png"/><Relationship Id="rId240" Type="http://schemas.openxmlformats.org/officeDocument/2006/relationships/customXml" Target="../ink/ink1374.xml"/><Relationship Id="rId14" Type="http://schemas.openxmlformats.org/officeDocument/2006/relationships/customXml" Target="../ink/ink1261.xml"/><Relationship Id="rId35" Type="http://schemas.openxmlformats.org/officeDocument/2006/relationships/image" Target="../media/image1289.png"/><Relationship Id="rId56" Type="http://schemas.openxmlformats.org/officeDocument/2006/relationships/customXml" Target="../ink/ink1282.xml"/><Relationship Id="rId77" Type="http://schemas.openxmlformats.org/officeDocument/2006/relationships/image" Target="../media/image1310.png"/><Relationship Id="rId100" Type="http://schemas.openxmlformats.org/officeDocument/2006/relationships/customXml" Target="../ink/ink1304.xml"/><Relationship Id="rId8" Type="http://schemas.openxmlformats.org/officeDocument/2006/relationships/customXml" Target="../ink/ink1258.xml"/><Relationship Id="rId98" Type="http://schemas.openxmlformats.org/officeDocument/2006/relationships/customXml" Target="../ink/ink1303.xml"/><Relationship Id="rId121" Type="http://schemas.openxmlformats.org/officeDocument/2006/relationships/image" Target="../media/image1332.png"/><Relationship Id="rId142" Type="http://schemas.openxmlformats.org/officeDocument/2006/relationships/customXml" Target="../ink/ink1325.xml"/><Relationship Id="rId163" Type="http://schemas.openxmlformats.org/officeDocument/2006/relationships/image" Target="../media/image1352.png"/><Relationship Id="rId184" Type="http://schemas.openxmlformats.org/officeDocument/2006/relationships/customXml" Target="../ink/ink1346.xml"/><Relationship Id="rId219" Type="http://schemas.openxmlformats.org/officeDocument/2006/relationships/image" Target="../media/image1380.png"/><Relationship Id="rId230" Type="http://schemas.openxmlformats.org/officeDocument/2006/relationships/customXml" Target="../ink/ink1369.xml"/><Relationship Id="rId25" Type="http://schemas.openxmlformats.org/officeDocument/2006/relationships/image" Target="../media/image1284.png"/><Relationship Id="rId46" Type="http://schemas.openxmlformats.org/officeDocument/2006/relationships/customXml" Target="../ink/ink1277.xml"/><Relationship Id="rId67" Type="http://schemas.openxmlformats.org/officeDocument/2006/relationships/image" Target="../media/image1305.png"/><Relationship Id="rId88" Type="http://schemas.openxmlformats.org/officeDocument/2006/relationships/customXml" Target="../ink/ink1298.xml"/><Relationship Id="rId111" Type="http://schemas.openxmlformats.org/officeDocument/2006/relationships/image" Target="../media/image1327.png"/><Relationship Id="rId132" Type="http://schemas.openxmlformats.org/officeDocument/2006/relationships/customXml" Target="../ink/ink1320.xml"/><Relationship Id="rId153" Type="http://schemas.openxmlformats.org/officeDocument/2006/relationships/image" Target="../media/image1347.png"/><Relationship Id="rId174" Type="http://schemas.openxmlformats.org/officeDocument/2006/relationships/customXml" Target="../ink/ink1341.xml"/><Relationship Id="rId195" Type="http://schemas.openxmlformats.org/officeDocument/2006/relationships/image" Target="../media/image1368.png"/><Relationship Id="rId209" Type="http://schemas.openxmlformats.org/officeDocument/2006/relationships/image" Target="../media/image1375.png"/><Relationship Id="rId220" Type="http://schemas.openxmlformats.org/officeDocument/2006/relationships/customXml" Target="../ink/ink1364.xml"/><Relationship Id="rId241" Type="http://schemas.openxmlformats.org/officeDocument/2006/relationships/image" Target="../media/image1391.png"/><Relationship Id="rId15" Type="http://schemas.openxmlformats.org/officeDocument/2006/relationships/image" Target="../media/image1279.png"/><Relationship Id="rId36" Type="http://schemas.openxmlformats.org/officeDocument/2006/relationships/customXml" Target="../ink/ink1272.xml"/><Relationship Id="rId57" Type="http://schemas.openxmlformats.org/officeDocument/2006/relationships/image" Target="../media/image1300.png"/><Relationship Id="rId106" Type="http://schemas.openxmlformats.org/officeDocument/2006/relationships/customXml" Target="../ink/ink1307.xml"/><Relationship Id="rId127" Type="http://schemas.openxmlformats.org/officeDocument/2006/relationships/image" Target="../media/image1335.png"/><Relationship Id="rId10" Type="http://schemas.openxmlformats.org/officeDocument/2006/relationships/customXml" Target="../ink/ink1259.xml"/><Relationship Id="rId31" Type="http://schemas.openxmlformats.org/officeDocument/2006/relationships/image" Target="../media/image1287.png"/><Relationship Id="rId52" Type="http://schemas.openxmlformats.org/officeDocument/2006/relationships/customXml" Target="../ink/ink1280.xml"/><Relationship Id="rId73" Type="http://schemas.openxmlformats.org/officeDocument/2006/relationships/image" Target="../media/image1308.png"/><Relationship Id="rId78" Type="http://schemas.openxmlformats.org/officeDocument/2006/relationships/customXml" Target="../ink/ink1293.xml"/><Relationship Id="rId94" Type="http://schemas.openxmlformats.org/officeDocument/2006/relationships/customXml" Target="../ink/ink1301.xml"/><Relationship Id="rId99" Type="http://schemas.openxmlformats.org/officeDocument/2006/relationships/image" Target="../media/image1321.png"/><Relationship Id="rId101" Type="http://schemas.openxmlformats.org/officeDocument/2006/relationships/image" Target="../media/image1322.png"/><Relationship Id="rId122" Type="http://schemas.openxmlformats.org/officeDocument/2006/relationships/customXml" Target="../ink/ink1315.xml"/><Relationship Id="rId143" Type="http://schemas.openxmlformats.org/officeDocument/2006/relationships/image" Target="../media/image1343.png"/><Relationship Id="rId148" Type="http://schemas.openxmlformats.org/officeDocument/2006/relationships/customXml" Target="../ink/ink1328.xml"/><Relationship Id="rId164" Type="http://schemas.openxmlformats.org/officeDocument/2006/relationships/customXml" Target="../ink/ink1336.xml"/><Relationship Id="rId169" Type="http://schemas.openxmlformats.org/officeDocument/2006/relationships/image" Target="../media/image1355.png"/><Relationship Id="rId185" Type="http://schemas.openxmlformats.org/officeDocument/2006/relationships/image" Target="../media/image1363.png"/><Relationship Id="rId4" Type="http://schemas.openxmlformats.org/officeDocument/2006/relationships/customXml" Target="../ink/ink1256.xml"/><Relationship Id="rId9" Type="http://schemas.openxmlformats.org/officeDocument/2006/relationships/image" Target="../media/image1276.png"/><Relationship Id="rId180" Type="http://schemas.openxmlformats.org/officeDocument/2006/relationships/customXml" Target="../ink/ink1344.xml"/><Relationship Id="rId210" Type="http://schemas.openxmlformats.org/officeDocument/2006/relationships/customXml" Target="../ink/ink1359.xml"/><Relationship Id="rId215" Type="http://schemas.openxmlformats.org/officeDocument/2006/relationships/image" Target="../media/image1378.png"/><Relationship Id="rId236" Type="http://schemas.openxmlformats.org/officeDocument/2006/relationships/customXml" Target="../ink/ink1372.xml"/><Relationship Id="rId26" Type="http://schemas.openxmlformats.org/officeDocument/2006/relationships/customXml" Target="../ink/ink1267.xml"/><Relationship Id="rId231" Type="http://schemas.openxmlformats.org/officeDocument/2006/relationships/image" Target="../media/image1386.png"/><Relationship Id="rId47" Type="http://schemas.openxmlformats.org/officeDocument/2006/relationships/image" Target="../media/image1295.png"/><Relationship Id="rId68" Type="http://schemas.openxmlformats.org/officeDocument/2006/relationships/customXml" Target="../ink/ink1288.xml"/><Relationship Id="rId89" Type="http://schemas.openxmlformats.org/officeDocument/2006/relationships/image" Target="../media/image1316.png"/><Relationship Id="rId112" Type="http://schemas.openxmlformats.org/officeDocument/2006/relationships/customXml" Target="../ink/ink1310.xml"/><Relationship Id="rId133" Type="http://schemas.openxmlformats.org/officeDocument/2006/relationships/image" Target="../media/image1338.png"/><Relationship Id="rId154" Type="http://schemas.openxmlformats.org/officeDocument/2006/relationships/customXml" Target="../ink/ink1331.xml"/><Relationship Id="rId175" Type="http://schemas.openxmlformats.org/officeDocument/2006/relationships/image" Target="../media/image1358.png"/><Relationship Id="rId196" Type="http://schemas.openxmlformats.org/officeDocument/2006/relationships/customXml" Target="../ink/ink1352.xml"/><Relationship Id="rId200" Type="http://schemas.openxmlformats.org/officeDocument/2006/relationships/customXml" Target="../ink/ink1354.xml"/><Relationship Id="rId16" Type="http://schemas.openxmlformats.org/officeDocument/2006/relationships/customXml" Target="../ink/ink1262.xml"/><Relationship Id="rId221" Type="http://schemas.openxmlformats.org/officeDocument/2006/relationships/image" Target="../media/image1381.png"/><Relationship Id="rId242" Type="http://schemas.openxmlformats.org/officeDocument/2006/relationships/customXml" Target="../ink/ink1375.xml"/><Relationship Id="rId37" Type="http://schemas.openxmlformats.org/officeDocument/2006/relationships/image" Target="../media/image1290.png"/><Relationship Id="rId58" Type="http://schemas.openxmlformats.org/officeDocument/2006/relationships/customXml" Target="../ink/ink1283.xml"/><Relationship Id="rId79" Type="http://schemas.openxmlformats.org/officeDocument/2006/relationships/image" Target="../media/image1311.png"/><Relationship Id="rId102" Type="http://schemas.openxmlformats.org/officeDocument/2006/relationships/customXml" Target="../ink/ink1305.xml"/><Relationship Id="rId123" Type="http://schemas.openxmlformats.org/officeDocument/2006/relationships/image" Target="../media/image1333.png"/><Relationship Id="rId144" Type="http://schemas.openxmlformats.org/officeDocument/2006/relationships/customXml" Target="../ink/ink1326.xml"/><Relationship Id="rId90" Type="http://schemas.openxmlformats.org/officeDocument/2006/relationships/customXml" Target="../ink/ink1299.xml"/><Relationship Id="rId165" Type="http://schemas.openxmlformats.org/officeDocument/2006/relationships/image" Target="../media/image1353.png"/><Relationship Id="rId186" Type="http://schemas.openxmlformats.org/officeDocument/2006/relationships/customXml" Target="../ink/ink1347.xml"/><Relationship Id="rId211" Type="http://schemas.openxmlformats.org/officeDocument/2006/relationships/image" Target="../media/image1376.png"/><Relationship Id="rId232" Type="http://schemas.openxmlformats.org/officeDocument/2006/relationships/customXml" Target="../ink/ink1370.xml"/><Relationship Id="rId27" Type="http://schemas.openxmlformats.org/officeDocument/2006/relationships/image" Target="../media/image1285.png"/><Relationship Id="rId48" Type="http://schemas.openxmlformats.org/officeDocument/2006/relationships/customXml" Target="../ink/ink1278.xml"/><Relationship Id="rId69" Type="http://schemas.openxmlformats.org/officeDocument/2006/relationships/image" Target="../media/image1306.png"/><Relationship Id="rId113" Type="http://schemas.openxmlformats.org/officeDocument/2006/relationships/image" Target="../media/image1328.png"/><Relationship Id="rId134" Type="http://schemas.openxmlformats.org/officeDocument/2006/relationships/customXml" Target="../ink/ink1321.xml"/><Relationship Id="rId80" Type="http://schemas.openxmlformats.org/officeDocument/2006/relationships/customXml" Target="../ink/ink1294.xml"/><Relationship Id="rId155" Type="http://schemas.openxmlformats.org/officeDocument/2006/relationships/image" Target="../media/image1348.png"/><Relationship Id="rId176" Type="http://schemas.openxmlformats.org/officeDocument/2006/relationships/customXml" Target="../ink/ink1342.xml"/><Relationship Id="rId197" Type="http://schemas.openxmlformats.org/officeDocument/2006/relationships/image" Target="../media/image1369.png"/><Relationship Id="rId201" Type="http://schemas.openxmlformats.org/officeDocument/2006/relationships/image" Target="../media/image1371.png"/><Relationship Id="rId222" Type="http://schemas.openxmlformats.org/officeDocument/2006/relationships/customXml" Target="../ink/ink1365.xml"/><Relationship Id="rId243" Type="http://schemas.openxmlformats.org/officeDocument/2006/relationships/image" Target="../media/image1392.png"/><Relationship Id="rId17" Type="http://schemas.openxmlformats.org/officeDocument/2006/relationships/image" Target="../media/image1280.png"/><Relationship Id="rId38" Type="http://schemas.openxmlformats.org/officeDocument/2006/relationships/customXml" Target="../ink/ink1273.xml"/><Relationship Id="rId59" Type="http://schemas.openxmlformats.org/officeDocument/2006/relationships/image" Target="../media/image1301.png"/><Relationship Id="rId103" Type="http://schemas.openxmlformats.org/officeDocument/2006/relationships/image" Target="../media/image1323.png"/><Relationship Id="rId124" Type="http://schemas.openxmlformats.org/officeDocument/2006/relationships/customXml" Target="../ink/ink1316.xml"/><Relationship Id="rId70" Type="http://schemas.openxmlformats.org/officeDocument/2006/relationships/customXml" Target="../ink/ink1289.xml"/><Relationship Id="rId91" Type="http://schemas.openxmlformats.org/officeDocument/2006/relationships/image" Target="../media/image1317.png"/><Relationship Id="rId145" Type="http://schemas.openxmlformats.org/officeDocument/2006/relationships/image" Target="../media/image824.png"/><Relationship Id="rId166" Type="http://schemas.openxmlformats.org/officeDocument/2006/relationships/customXml" Target="../ink/ink1337.xml"/><Relationship Id="rId187" Type="http://schemas.openxmlformats.org/officeDocument/2006/relationships/image" Target="../media/image1364.png"/><Relationship Id="rId1" Type="http://schemas.openxmlformats.org/officeDocument/2006/relationships/slideLayout" Target="../slideLayouts/slideLayout7.xml"/><Relationship Id="rId212" Type="http://schemas.openxmlformats.org/officeDocument/2006/relationships/customXml" Target="../ink/ink1360.xml"/><Relationship Id="rId233" Type="http://schemas.openxmlformats.org/officeDocument/2006/relationships/image" Target="../media/image1387.png"/><Relationship Id="rId28" Type="http://schemas.openxmlformats.org/officeDocument/2006/relationships/customXml" Target="../ink/ink1268.xml"/><Relationship Id="rId49" Type="http://schemas.openxmlformats.org/officeDocument/2006/relationships/image" Target="../media/image1296.png"/><Relationship Id="rId114" Type="http://schemas.openxmlformats.org/officeDocument/2006/relationships/customXml" Target="../ink/ink1311.xml"/><Relationship Id="rId60" Type="http://schemas.openxmlformats.org/officeDocument/2006/relationships/customXml" Target="../ink/ink1284.xml"/><Relationship Id="rId81" Type="http://schemas.openxmlformats.org/officeDocument/2006/relationships/image" Target="../media/image1312.png"/><Relationship Id="rId135" Type="http://schemas.openxmlformats.org/officeDocument/2006/relationships/image" Target="../media/image1339.png"/><Relationship Id="rId156" Type="http://schemas.openxmlformats.org/officeDocument/2006/relationships/customXml" Target="../ink/ink1332.xml"/><Relationship Id="rId177" Type="http://schemas.openxmlformats.org/officeDocument/2006/relationships/image" Target="../media/image1359.png"/><Relationship Id="rId198" Type="http://schemas.openxmlformats.org/officeDocument/2006/relationships/customXml" Target="../ink/ink1353.xml"/><Relationship Id="rId202" Type="http://schemas.openxmlformats.org/officeDocument/2006/relationships/customXml" Target="../ink/ink1355.xml"/><Relationship Id="rId223" Type="http://schemas.openxmlformats.org/officeDocument/2006/relationships/image" Target="../media/image1382.png"/><Relationship Id="rId18" Type="http://schemas.openxmlformats.org/officeDocument/2006/relationships/customXml" Target="../ink/ink1263.xml"/><Relationship Id="rId39" Type="http://schemas.openxmlformats.org/officeDocument/2006/relationships/image" Target="../media/image1291.png"/><Relationship Id="rId50" Type="http://schemas.openxmlformats.org/officeDocument/2006/relationships/customXml" Target="../ink/ink1279.xml"/><Relationship Id="rId104" Type="http://schemas.openxmlformats.org/officeDocument/2006/relationships/customXml" Target="../ink/ink1306.xml"/><Relationship Id="rId125" Type="http://schemas.openxmlformats.org/officeDocument/2006/relationships/image" Target="../media/image1334.png"/><Relationship Id="rId146" Type="http://schemas.openxmlformats.org/officeDocument/2006/relationships/customXml" Target="../ink/ink1327.xml"/><Relationship Id="rId167" Type="http://schemas.openxmlformats.org/officeDocument/2006/relationships/image" Target="../media/image1354.png"/><Relationship Id="rId188" Type="http://schemas.openxmlformats.org/officeDocument/2006/relationships/customXml" Target="../ink/ink1348.xml"/><Relationship Id="rId71" Type="http://schemas.openxmlformats.org/officeDocument/2006/relationships/image" Target="../media/image1307.png"/><Relationship Id="rId92" Type="http://schemas.openxmlformats.org/officeDocument/2006/relationships/customXml" Target="../ink/ink1300.xml"/><Relationship Id="rId213" Type="http://schemas.openxmlformats.org/officeDocument/2006/relationships/image" Target="../media/image1377.png"/><Relationship Id="rId234" Type="http://schemas.openxmlformats.org/officeDocument/2006/relationships/customXml" Target="../ink/ink1371.xml"/><Relationship Id="rId2" Type="http://schemas.openxmlformats.org/officeDocument/2006/relationships/image" Target="../media/image966.png"/><Relationship Id="rId29" Type="http://schemas.openxmlformats.org/officeDocument/2006/relationships/image" Target="../media/image1286.png"/><Relationship Id="rId40" Type="http://schemas.openxmlformats.org/officeDocument/2006/relationships/customXml" Target="../ink/ink1274.xml"/><Relationship Id="rId115" Type="http://schemas.openxmlformats.org/officeDocument/2006/relationships/image" Target="../media/image1329.png"/><Relationship Id="rId136" Type="http://schemas.openxmlformats.org/officeDocument/2006/relationships/customXml" Target="../ink/ink1322.xml"/><Relationship Id="rId157" Type="http://schemas.openxmlformats.org/officeDocument/2006/relationships/image" Target="../media/image1349.png"/><Relationship Id="rId178" Type="http://schemas.openxmlformats.org/officeDocument/2006/relationships/customXml" Target="../ink/ink1343.xml"/><Relationship Id="rId61" Type="http://schemas.openxmlformats.org/officeDocument/2006/relationships/image" Target="../media/image1302.png"/><Relationship Id="rId82" Type="http://schemas.openxmlformats.org/officeDocument/2006/relationships/customXml" Target="../ink/ink1295.xml"/><Relationship Id="rId199" Type="http://schemas.openxmlformats.org/officeDocument/2006/relationships/image" Target="../media/image1370.png"/><Relationship Id="rId203" Type="http://schemas.openxmlformats.org/officeDocument/2006/relationships/image" Target="../media/image1372.png"/><Relationship Id="rId19" Type="http://schemas.openxmlformats.org/officeDocument/2006/relationships/image" Target="../media/image1281.png"/><Relationship Id="rId224" Type="http://schemas.openxmlformats.org/officeDocument/2006/relationships/customXml" Target="../ink/ink1366.xml"/><Relationship Id="rId30" Type="http://schemas.openxmlformats.org/officeDocument/2006/relationships/customXml" Target="../ink/ink1269.xml"/><Relationship Id="rId105" Type="http://schemas.openxmlformats.org/officeDocument/2006/relationships/image" Target="../media/image1324.png"/><Relationship Id="rId126" Type="http://schemas.openxmlformats.org/officeDocument/2006/relationships/customXml" Target="../ink/ink1317.xml"/><Relationship Id="rId147" Type="http://schemas.openxmlformats.org/officeDocument/2006/relationships/image" Target="../media/image1344.png"/><Relationship Id="rId168" Type="http://schemas.openxmlformats.org/officeDocument/2006/relationships/customXml" Target="../ink/ink1338.xml"/><Relationship Id="rId51" Type="http://schemas.openxmlformats.org/officeDocument/2006/relationships/image" Target="../media/image1297.png"/><Relationship Id="rId72" Type="http://schemas.openxmlformats.org/officeDocument/2006/relationships/customXml" Target="../ink/ink1290.xml"/><Relationship Id="rId93" Type="http://schemas.openxmlformats.org/officeDocument/2006/relationships/image" Target="../media/image1318.png"/><Relationship Id="rId189" Type="http://schemas.openxmlformats.org/officeDocument/2006/relationships/image" Target="../media/image1365.png"/><Relationship Id="rId3" Type="http://schemas.openxmlformats.org/officeDocument/2006/relationships/image" Target="../media/image542.png"/><Relationship Id="rId214" Type="http://schemas.openxmlformats.org/officeDocument/2006/relationships/customXml" Target="../ink/ink1361.xml"/><Relationship Id="rId235" Type="http://schemas.openxmlformats.org/officeDocument/2006/relationships/image" Target="../media/image1388.png"/><Relationship Id="rId116" Type="http://schemas.openxmlformats.org/officeDocument/2006/relationships/customXml" Target="../ink/ink1312.xml"/><Relationship Id="rId137" Type="http://schemas.openxmlformats.org/officeDocument/2006/relationships/image" Target="../media/image1340.png"/><Relationship Id="rId158" Type="http://schemas.openxmlformats.org/officeDocument/2006/relationships/customXml" Target="../ink/ink1333.xml"/><Relationship Id="rId20" Type="http://schemas.openxmlformats.org/officeDocument/2006/relationships/customXml" Target="../ink/ink1264.xml"/><Relationship Id="rId41" Type="http://schemas.openxmlformats.org/officeDocument/2006/relationships/image" Target="../media/image1292.png"/><Relationship Id="rId62" Type="http://schemas.openxmlformats.org/officeDocument/2006/relationships/customXml" Target="../ink/ink1285.xml"/><Relationship Id="rId83" Type="http://schemas.openxmlformats.org/officeDocument/2006/relationships/image" Target="../media/image1313.png"/><Relationship Id="rId179" Type="http://schemas.openxmlformats.org/officeDocument/2006/relationships/image" Target="../media/image1360.png"/><Relationship Id="rId190" Type="http://schemas.openxmlformats.org/officeDocument/2006/relationships/customXml" Target="../ink/ink1349.xml"/><Relationship Id="rId204" Type="http://schemas.openxmlformats.org/officeDocument/2006/relationships/customXml" Target="../ink/ink1356.xml"/><Relationship Id="rId225" Type="http://schemas.openxmlformats.org/officeDocument/2006/relationships/image" Target="../media/image1383.png"/></Relationships>
</file>

<file path=ppt/slides/_rels/slide17.xml.rels><?xml version="1.0" encoding="UTF-8" standalone="yes"?>
<Relationships xmlns="http://schemas.openxmlformats.org/package/2006/relationships"><Relationship Id="rId117" Type="http://schemas.openxmlformats.org/officeDocument/2006/relationships/image" Target="../media/image1448.png"/><Relationship Id="rId21" Type="http://schemas.openxmlformats.org/officeDocument/2006/relationships/image" Target="../media/image1400.png"/><Relationship Id="rId42" Type="http://schemas.openxmlformats.org/officeDocument/2006/relationships/customXml" Target="../ink/ink1394.xml"/><Relationship Id="rId63" Type="http://schemas.openxmlformats.org/officeDocument/2006/relationships/image" Target="../media/image1421.png"/><Relationship Id="rId84" Type="http://schemas.openxmlformats.org/officeDocument/2006/relationships/customXml" Target="../ink/ink1415.xml"/><Relationship Id="rId138" Type="http://schemas.openxmlformats.org/officeDocument/2006/relationships/customXml" Target="../ink/ink1442.xml"/><Relationship Id="rId159" Type="http://schemas.openxmlformats.org/officeDocument/2006/relationships/image" Target="../media/image1469.png"/><Relationship Id="rId170" Type="http://schemas.openxmlformats.org/officeDocument/2006/relationships/customXml" Target="../ink/ink1458.xml"/><Relationship Id="rId191" Type="http://schemas.openxmlformats.org/officeDocument/2006/relationships/image" Target="../media/image1485.png"/><Relationship Id="rId205" Type="http://schemas.openxmlformats.org/officeDocument/2006/relationships/image" Target="../media/image1492.png"/><Relationship Id="rId226" Type="http://schemas.openxmlformats.org/officeDocument/2006/relationships/customXml" Target="../ink/ink1486.xml"/><Relationship Id="rId107" Type="http://schemas.openxmlformats.org/officeDocument/2006/relationships/image" Target="../media/image1443.png"/><Relationship Id="rId11" Type="http://schemas.openxmlformats.org/officeDocument/2006/relationships/image" Target="../media/image1395.png"/><Relationship Id="rId32" Type="http://schemas.openxmlformats.org/officeDocument/2006/relationships/customXml" Target="../ink/ink1389.xml"/><Relationship Id="rId53" Type="http://schemas.openxmlformats.org/officeDocument/2006/relationships/image" Target="../media/image1416.png"/><Relationship Id="rId74" Type="http://schemas.openxmlformats.org/officeDocument/2006/relationships/customXml" Target="../ink/ink1410.xml"/><Relationship Id="rId128" Type="http://schemas.openxmlformats.org/officeDocument/2006/relationships/customXml" Target="../ink/ink1437.xml"/><Relationship Id="rId149" Type="http://schemas.openxmlformats.org/officeDocument/2006/relationships/image" Target="../media/image1464.png"/><Relationship Id="rId5" Type="http://schemas.openxmlformats.org/officeDocument/2006/relationships/customXml" Target="../ink/ink1376.xml"/><Relationship Id="rId95" Type="http://schemas.openxmlformats.org/officeDocument/2006/relationships/image" Target="../media/image1437.png"/><Relationship Id="rId160" Type="http://schemas.openxmlformats.org/officeDocument/2006/relationships/customXml" Target="../ink/ink1453.xml"/><Relationship Id="rId181" Type="http://schemas.openxmlformats.org/officeDocument/2006/relationships/image" Target="../media/image1480.png"/><Relationship Id="rId216" Type="http://schemas.openxmlformats.org/officeDocument/2006/relationships/customXml" Target="../ink/ink1481.xml"/><Relationship Id="rId237" Type="http://schemas.openxmlformats.org/officeDocument/2006/relationships/image" Target="../media/image1508.png"/><Relationship Id="rId22" Type="http://schemas.openxmlformats.org/officeDocument/2006/relationships/customXml" Target="../ink/ink1384.xml"/><Relationship Id="rId43" Type="http://schemas.openxmlformats.org/officeDocument/2006/relationships/image" Target="../media/image1411.png"/><Relationship Id="rId64" Type="http://schemas.openxmlformats.org/officeDocument/2006/relationships/customXml" Target="../ink/ink1405.xml"/><Relationship Id="rId118" Type="http://schemas.openxmlformats.org/officeDocument/2006/relationships/customXml" Target="../ink/ink1432.xml"/><Relationship Id="rId139" Type="http://schemas.openxmlformats.org/officeDocument/2006/relationships/image" Target="../media/image1459.png"/><Relationship Id="rId85" Type="http://schemas.openxmlformats.org/officeDocument/2006/relationships/image" Target="../media/image1432.png"/><Relationship Id="rId150" Type="http://schemas.openxmlformats.org/officeDocument/2006/relationships/customXml" Target="../ink/ink1448.xml"/><Relationship Id="rId171" Type="http://schemas.openxmlformats.org/officeDocument/2006/relationships/image" Target="../media/image1475.png"/><Relationship Id="rId192" Type="http://schemas.openxmlformats.org/officeDocument/2006/relationships/customXml" Target="../ink/ink1469.xml"/><Relationship Id="rId206" Type="http://schemas.openxmlformats.org/officeDocument/2006/relationships/customXml" Target="../ink/ink1476.xml"/><Relationship Id="rId227" Type="http://schemas.openxmlformats.org/officeDocument/2006/relationships/image" Target="../media/image1503.png"/><Relationship Id="rId12" Type="http://schemas.openxmlformats.org/officeDocument/2006/relationships/customXml" Target="../ink/ink1379.xml"/><Relationship Id="rId33" Type="http://schemas.openxmlformats.org/officeDocument/2006/relationships/image" Target="../media/image1406.png"/><Relationship Id="rId108" Type="http://schemas.openxmlformats.org/officeDocument/2006/relationships/customXml" Target="../ink/ink1427.xml"/><Relationship Id="rId129" Type="http://schemas.openxmlformats.org/officeDocument/2006/relationships/image" Target="../media/image1454.png"/><Relationship Id="rId54" Type="http://schemas.openxmlformats.org/officeDocument/2006/relationships/customXml" Target="../ink/ink1400.xml"/><Relationship Id="rId75" Type="http://schemas.openxmlformats.org/officeDocument/2006/relationships/image" Target="../media/image1427.png"/><Relationship Id="rId96" Type="http://schemas.openxmlformats.org/officeDocument/2006/relationships/customXml" Target="../ink/ink1421.xml"/><Relationship Id="rId140" Type="http://schemas.openxmlformats.org/officeDocument/2006/relationships/customXml" Target="../ink/ink1443.xml"/><Relationship Id="rId161" Type="http://schemas.openxmlformats.org/officeDocument/2006/relationships/image" Target="../media/image1470.png"/><Relationship Id="rId182" Type="http://schemas.openxmlformats.org/officeDocument/2006/relationships/customXml" Target="../ink/ink1464.xml"/><Relationship Id="rId217" Type="http://schemas.openxmlformats.org/officeDocument/2006/relationships/image" Target="../media/image1498.png"/><Relationship Id="rId23" Type="http://schemas.openxmlformats.org/officeDocument/2006/relationships/image" Target="../media/image1401.png"/><Relationship Id="rId119" Type="http://schemas.openxmlformats.org/officeDocument/2006/relationships/image" Target="../media/image1449.png"/><Relationship Id="rId44" Type="http://schemas.openxmlformats.org/officeDocument/2006/relationships/customXml" Target="../ink/ink1395.xml"/><Relationship Id="rId65" Type="http://schemas.openxmlformats.org/officeDocument/2006/relationships/image" Target="../media/image1422.png"/><Relationship Id="rId86" Type="http://schemas.openxmlformats.org/officeDocument/2006/relationships/customXml" Target="../ink/ink1416.xml"/><Relationship Id="rId130" Type="http://schemas.openxmlformats.org/officeDocument/2006/relationships/customXml" Target="../ink/ink1438.xml"/><Relationship Id="rId151" Type="http://schemas.openxmlformats.org/officeDocument/2006/relationships/image" Target="../media/image1465.png"/><Relationship Id="rId172" Type="http://schemas.openxmlformats.org/officeDocument/2006/relationships/customXml" Target="../ink/ink1459.xml"/><Relationship Id="rId193" Type="http://schemas.openxmlformats.org/officeDocument/2006/relationships/image" Target="../media/image1486.png"/><Relationship Id="rId207" Type="http://schemas.openxmlformats.org/officeDocument/2006/relationships/image" Target="../media/image1493.png"/><Relationship Id="rId228" Type="http://schemas.openxmlformats.org/officeDocument/2006/relationships/customXml" Target="../ink/ink1487.xml"/><Relationship Id="rId13" Type="http://schemas.openxmlformats.org/officeDocument/2006/relationships/image" Target="../media/image1396.png"/><Relationship Id="rId109" Type="http://schemas.openxmlformats.org/officeDocument/2006/relationships/image" Target="../media/image1444.png"/><Relationship Id="rId34" Type="http://schemas.openxmlformats.org/officeDocument/2006/relationships/customXml" Target="../ink/ink1390.xml"/><Relationship Id="rId55" Type="http://schemas.openxmlformats.org/officeDocument/2006/relationships/image" Target="../media/image1417.png"/><Relationship Id="rId76" Type="http://schemas.openxmlformats.org/officeDocument/2006/relationships/customXml" Target="../ink/ink1411.xml"/><Relationship Id="rId97" Type="http://schemas.openxmlformats.org/officeDocument/2006/relationships/image" Target="../media/image1438.png"/><Relationship Id="rId120" Type="http://schemas.openxmlformats.org/officeDocument/2006/relationships/customXml" Target="../ink/ink1433.xml"/><Relationship Id="rId141" Type="http://schemas.openxmlformats.org/officeDocument/2006/relationships/image" Target="../media/image1460.png"/><Relationship Id="rId7" Type="http://schemas.openxmlformats.org/officeDocument/2006/relationships/image" Target="NULL"/><Relationship Id="rId162" Type="http://schemas.openxmlformats.org/officeDocument/2006/relationships/customXml" Target="../ink/ink1454.xml"/><Relationship Id="rId183" Type="http://schemas.openxmlformats.org/officeDocument/2006/relationships/image" Target="../media/image1481.png"/><Relationship Id="rId218" Type="http://schemas.openxmlformats.org/officeDocument/2006/relationships/customXml" Target="../ink/ink1482.xml"/><Relationship Id="rId24" Type="http://schemas.openxmlformats.org/officeDocument/2006/relationships/customXml" Target="../ink/ink1385.xml"/><Relationship Id="rId45" Type="http://schemas.openxmlformats.org/officeDocument/2006/relationships/image" Target="../media/image1412.png"/><Relationship Id="rId66" Type="http://schemas.openxmlformats.org/officeDocument/2006/relationships/customXml" Target="../ink/ink1406.xml"/><Relationship Id="rId87" Type="http://schemas.openxmlformats.org/officeDocument/2006/relationships/image" Target="../media/image1433.png"/><Relationship Id="rId110" Type="http://schemas.openxmlformats.org/officeDocument/2006/relationships/customXml" Target="../ink/ink1428.xml"/><Relationship Id="rId131" Type="http://schemas.openxmlformats.org/officeDocument/2006/relationships/image" Target="../media/image1455.png"/><Relationship Id="rId152" Type="http://schemas.openxmlformats.org/officeDocument/2006/relationships/customXml" Target="../ink/ink1449.xml"/><Relationship Id="rId173" Type="http://schemas.openxmlformats.org/officeDocument/2006/relationships/image" Target="../media/image1476.png"/><Relationship Id="rId194" Type="http://schemas.openxmlformats.org/officeDocument/2006/relationships/customXml" Target="../ink/ink1470.xml"/><Relationship Id="rId208" Type="http://schemas.openxmlformats.org/officeDocument/2006/relationships/customXml" Target="../ink/ink1477.xml"/><Relationship Id="rId229" Type="http://schemas.openxmlformats.org/officeDocument/2006/relationships/image" Target="../media/image1504.png"/><Relationship Id="rId14" Type="http://schemas.openxmlformats.org/officeDocument/2006/relationships/customXml" Target="../ink/ink1380.xml"/><Relationship Id="rId35" Type="http://schemas.openxmlformats.org/officeDocument/2006/relationships/image" Target="../media/image1407.png"/><Relationship Id="rId56" Type="http://schemas.openxmlformats.org/officeDocument/2006/relationships/customXml" Target="../ink/ink1401.xml"/><Relationship Id="rId77" Type="http://schemas.openxmlformats.org/officeDocument/2006/relationships/image" Target="../media/image1428.png"/><Relationship Id="rId100" Type="http://schemas.openxmlformats.org/officeDocument/2006/relationships/customXml" Target="../ink/ink1423.xml"/><Relationship Id="rId8" Type="http://schemas.openxmlformats.org/officeDocument/2006/relationships/customXml" Target="../ink/ink1377.xml"/><Relationship Id="rId98" Type="http://schemas.openxmlformats.org/officeDocument/2006/relationships/customXml" Target="../ink/ink1422.xml"/><Relationship Id="rId121" Type="http://schemas.openxmlformats.org/officeDocument/2006/relationships/image" Target="../media/image1450.png"/><Relationship Id="rId142" Type="http://schemas.openxmlformats.org/officeDocument/2006/relationships/customXml" Target="../ink/ink1444.xml"/><Relationship Id="rId163" Type="http://schemas.openxmlformats.org/officeDocument/2006/relationships/image" Target="../media/image1471.png"/><Relationship Id="rId184" Type="http://schemas.openxmlformats.org/officeDocument/2006/relationships/customXml" Target="../ink/ink1465.xml"/><Relationship Id="rId219" Type="http://schemas.openxmlformats.org/officeDocument/2006/relationships/image" Target="../media/image1499.png"/><Relationship Id="rId230" Type="http://schemas.openxmlformats.org/officeDocument/2006/relationships/customXml" Target="../ink/ink1488.xml"/><Relationship Id="rId25" Type="http://schemas.openxmlformats.org/officeDocument/2006/relationships/image" Target="../media/image1402.png"/><Relationship Id="rId46" Type="http://schemas.openxmlformats.org/officeDocument/2006/relationships/customXml" Target="../ink/ink1396.xml"/><Relationship Id="rId67" Type="http://schemas.openxmlformats.org/officeDocument/2006/relationships/image" Target="../media/image1423.png"/><Relationship Id="rId20" Type="http://schemas.openxmlformats.org/officeDocument/2006/relationships/customXml" Target="../ink/ink1383.xml"/><Relationship Id="rId41" Type="http://schemas.openxmlformats.org/officeDocument/2006/relationships/image" Target="../media/image1410.png"/><Relationship Id="rId62" Type="http://schemas.openxmlformats.org/officeDocument/2006/relationships/customXml" Target="../ink/ink1404.xml"/><Relationship Id="rId83" Type="http://schemas.openxmlformats.org/officeDocument/2006/relationships/image" Target="../media/image1431.png"/><Relationship Id="rId88" Type="http://schemas.openxmlformats.org/officeDocument/2006/relationships/customXml" Target="../ink/ink1417.xml"/><Relationship Id="rId111" Type="http://schemas.openxmlformats.org/officeDocument/2006/relationships/image" Target="../media/image1445.png"/><Relationship Id="rId132" Type="http://schemas.openxmlformats.org/officeDocument/2006/relationships/customXml" Target="../ink/ink1439.xml"/><Relationship Id="rId153" Type="http://schemas.openxmlformats.org/officeDocument/2006/relationships/image" Target="../media/image1466.png"/><Relationship Id="rId174" Type="http://schemas.openxmlformats.org/officeDocument/2006/relationships/customXml" Target="../ink/ink1460.xml"/><Relationship Id="rId179" Type="http://schemas.openxmlformats.org/officeDocument/2006/relationships/image" Target="../media/image1479.png"/><Relationship Id="rId195" Type="http://schemas.openxmlformats.org/officeDocument/2006/relationships/image" Target="../media/image1487.png"/><Relationship Id="rId209" Type="http://schemas.openxmlformats.org/officeDocument/2006/relationships/image" Target="../media/image1494.png"/><Relationship Id="rId190" Type="http://schemas.openxmlformats.org/officeDocument/2006/relationships/customXml" Target="../ink/ink1468.xml"/><Relationship Id="rId204" Type="http://schemas.openxmlformats.org/officeDocument/2006/relationships/customXml" Target="../ink/ink1475.xml"/><Relationship Id="rId220" Type="http://schemas.openxmlformats.org/officeDocument/2006/relationships/customXml" Target="../ink/ink1483.xml"/><Relationship Id="rId225" Type="http://schemas.openxmlformats.org/officeDocument/2006/relationships/image" Target="../media/image1502.png"/><Relationship Id="rId15" Type="http://schemas.openxmlformats.org/officeDocument/2006/relationships/image" Target="../media/image1397.png"/><Relationship Id="rId36" Type="http://schemas.openxmlformats.org/officeDocument/2006/relationships/customXml" Target="../ink/ink1391.xml"/><Relationship Id="rId57" Type="http://schemas.openxmlformats.org/officeDocument/2006/relationships/image" Target="../media/image1418.png"/><Relationship Id="rId106" Type="http://schemas.openxmlformats.org/officeDocument/2006/relationships/customXml" Target="../ink/ink1426.xml"/><Relationship Id="rId127" Type="http://schemas.openxmlformats.org/officeDocument/2006/relationships/image" Target="../media/image1453.png"/><Relationship Id="rId10" Type="http://schemas.openxmlformats.org/officeDocument/2006/relationships/customXml" Target="../ink/ink1378.xml"/><Relationship Id="rId31" Type="http://schemas.openxmlformats.org/officeDocument/2006/relationships/image" Target="../media/image1405.png"/><Relationship Id="rId52" Type="http://schemas.openxmlformats.org/officeDocument/2006/relationships/customXml" Target="../ink/ink1399.xml"/><Relationship Id="rId73" Type="http://schemas.openxmlformats.org/officeDocument/2006/relationships/image" Target="../media/image1426.png"/><Relationship Id="rId78" Type="http://schemas.openxmlformats.org/officeDocument/2006/relationships/customXml" Target="../ink/ink1412.xml"/><Relationship Id="rId94" Type="http://schemas.openxmlformats.org/officeDocument/2006/relationships/customXml" Target="../ink/ink1420.xml"/><Relationship Id="rId99" Type="http://schemas.openxmlformats.org/officeDocument/2006/relationships/image" Target="../media/image1439.png"/><Relationship Id="rId101" Type="http://schemas.openxmlformats.org/officeDocument/2006/relationships/image" Target="../media/image1440.png"/><Relationship Id="rId122" Type="http://schemas.openxmlformats.org/officeDocument/2006/relationships/customXml" Target="../ink/ink1434.xml"/><Relationship Id="rId143" Type="http://schemas.openxmlformats.org/officeDocument/2006/relationships/image" Target="../media/image1461.png"/><Relationship Id="rId148" Type="http://schemas.openxmlformats.org/officeDocument/2006/relationships/customXml" Target="../ink/ink1447.xml"/><Relationship Id="rId164" Type="http://schemas.openxmlformats.org/officeDocument/2006/relationships/customXml" Target="../ink/ink1455.xml"/><Relationship Id="rId169" Type="http://schemas.openxmlformats.org/officeDocument/2006/relationships/image" Target="../media/image1474.png"/><Relationship Id="rId185" Type="http://schemas.openxmlformats.org/officeDocument/2006/relationships/image" Target="../media/image1482.png"/><Relationship Id="rId4" Type="http://schemas.openxmlformats.org/officeDocument/2006/relationships/image" Target="../media/image1122.png"/><Relationship Id="rId9" Type="http://schemas.openxmlformats.org/officeDocument/2006/relationships/image" Target="NULL"/><Relationship Id="rId180" Type="http://schemas.openxmlformats.org/officeDocument/2006/relationships/customXml" Target="../ink/ink1463.xml"/><Relationship Id="rId210" Type="http://schemas.openxmlformats.org/officeDocument/2006/relationships/customXml" Target="../ink/ink1478.xml"/><Relationship Id="rId215" Type="http://schemas.openxmlformats.org/officeDocument/2006/relationships/image" Target="../media/image1497.png"/><Relationship Id="rId236" Type="http://schemas.openxmlformats.org/officeDocument/2006/relationships/customXml" Target="../ink/ink1491.xml"/><Relationship Id="rId26" Type="http://schemas.openxmlformats.org/officeDocument/2006/relationships/customXml" Target="../ink/ink1386.xml"/><Relationship Id="rId231" Type="http://schemas.openxmlformats.org/officeDocument/2006/relationships/image" Target="../media/image1505.png"/><Relationship Id="rId47" Type="http://schemas.openxmlformats.org/officeDocument/2006/relationships/image" Target="../media/image1413.png"/><Relationship Id="rId68" Type="http://schemas.openxmlformats.org/officeDocument/2006/relationships/customXml" Target="../ink/ink1407.xml"/><Relationship Id="rId89" Type="http://schemas.openxmlformats.org/officeDocument/2006/relationships/image" Target="../media/image1434.png"/><Relationship Id="rId112" Type="http://schemas.openxmlformats.org/officeDocument/2006/relationships/customXml" Target="../ink/ink1429.xml"/><Relationship Id="rId133" Type="http://schemas.openxmlformats.org/officeDocument/2006/relationships/image" Target="../media/image1456.png"/><Relationship Id="rId154" Type="http://schemas.openxmlformats.org/officeDocument/2006/relationships/customXml" Target="../ink/ink1450.xml"/><Relationship Id="rId175" Type="http://schemas.openxmlformats.org/officeDocument/2006/relationships/image" Target="../media/image1477.png"/><Relationship Id="rId196" Type="http://schemas.openxmlformats.org/officeDocument/2006/relationships/customXml" Target="../ink/ink1471.xml"/><Relationship Id="rId200" Type="http://schemas.openxmlformats.org/officeDocument/2006/relationships/customXml" Target="../ink/ink1473.xml"/><Relationship Id="rId16" Type="http://schemas.openxmlformats.org/officeDocument/2006/relationships/customXml" Target="../ink/ink1381.xml"/><Relationship Id="rId221" Type="http://schemas.openxmlformats.org/officeDocument/2006/relationships/image" Target="../media/image1500.png"/><Relationship Id="rId37" Type="http://schemas.openxmlformats.org/officeDocument/2006/relationships/image" Target="../media/image1408.png"/><Relationship Id="rId58" Type="http://schemas.openxmlformats.org/officeDocument/2006/relationships/customXml" Target="../ink/ink1402.xml"/><Relationship Id="rId79" Type="http://schemas.openxmlformats.org/officeDocument/2006/relationships/image" Target="../media/image1429.png"/><Relationship Id="rId102" Type="http://schemas.openxmlformats.org/officeDocument/2006/relationships/customXml" Target="../ink/ink1424.xml"/><Relationship Id="rId123" Type="http://schemas.openxmlformats.org/officeDocument/2006/relationships/image" Target="../media/image1451.png"/><Relationship Id="rId144" Type="http://schemas.openxmlformats.org/officeDocument/2006/relationships/customXml" Target="../ink/ink1445.xml"/><Relationship Id="rId90" Type="http://schemas.openxmlformats.org/officeDocument/2006/relationships/customXml" Target="../ink/ink1418.xml"/><Relationship Id="rId165" Type="http://schemas.openxmlformats.org/officeDocument/2006/relationships/image" Target="../media/image1472.png"/><Relationship Id="rId186" Type="http://schemas.openxmlformats.org/officeDocument/2006/relationships/customXml" Target="../ink/ink1466.xml"/><Relationship Id="rId211" Type="http://schemas.openxmlformats.org/officeDocument/2006/relationships/image" Target="../media/image1495.png"/><Relationship Id="rId232" Type="http://schemas.openxmlformats.org/officeDocument/2006/relationships/customXml" Target="../ink/ink1489.xml"/><Relationship Id="rId27" Type="http://schemas.openxmlformats.org/officeDocument/2006/relationships/image" Target="../media/image1403.png"/><Relationship Id="rId48" Type="http://schemas.openxmlformats.org/officeDocument/2006/relationships/customXml" Target="../ink/ink1397.xml"/><Relationship Id="rId69" Type="http://schemas.openxmlformats.org/officeDocument/2006/relationships/image" Target="../media/image1424.png"/><Relationship Id="rId113" Type="http://schemas.openxmlformats.org/officeDocument/2006/relationships/image" Target="../media/image1446.png"/><Relationship Id="rId134" Type="http://schemas.openxmlformats.org/officeDocument/2006/relationships/customXml" Target="../ink/ink1440.xml"/><Relationship Id="rId80" Type="http://schemas.openxmlformats.org/officeDocument/2006/relationships/customXml" Target="../ink/ink1413.xml"/><Relationship Id="rId155" Type="http://schemas.openxmlformats.org/officeDocument/2006/relationships/image" Target="../media/image1467.png"/><Relationship Id="rId176" Type="http://schemas.openxmlformats.org/officeDocument/2006/relationships/customXml" Target="../ink/ink1461.xml"/><Relationship Id="rId197" Type="http://schemas.openxmlformats.org/officeDocument/2006/relationships/image" Target="../media/image1488.png"/><Relationship Id="rId201" Type="http://schemas.openxmlformats.org/officeDocument/2006/relationships/image" Target="../media/image1490.png"/><Relationship Id="rId222" Type="http://schemas.openxmlformats.org/officeDocument/2006/relationships/customXml" Target="../ink/ink1484.xml"/><Relationship Id="rId17" Type="http://schemas.openxmlformats.org/officeDocument/2006/relationships/image" Target="../media/image1398.png"/><Relationship Id="rId38" Type="http://schemas.openxmlformats.org/officeDocument/2006/relationships/customXml" Target="../ink/ink1392.xml"/><Relationship Id="rId59" Type="http://schemas.openxmlformats.org/officeDocument/2006/relationships/image" Target="../media/image1419.png"/><Relationship Id="rId103" Type="http://schemas.openxmlformats.org/officeDocument/2006/relationships/image" Target="../media/image1441.png"/><Relationship Id="rId124" Type="http://schemas.openxmlformats.org/officeDocument/2006/relationships/customXml" Target="../ink/ink1435.xml"/><Relationship Id="rId70" Type="http://schemas.openxmlformats.org/officeDocument/2006/relationships/customXml" Target="../ink/ink1408.xml"/><Relationship Id="rId91" Type="http://schemas.openxmlformats.org/officeDocument/2006/relationships/image" Target="../media/image1435.png"/><Relationship Id="rId145" Type="http://schemas.openxmlformats.org/officeDocument/2006/relationships/image" Target="../media/image1462.png"/><Relationship Id="rId166" Type="http://schemas.openxmlformats.org/officeDocument/2006/relationships/customXml" Target="../ink/ink1456.xml"/><Relationship Id="rId187" Type="http://schemas.openxmlformats.org/officeDocument/2006/relationships/image" Target="../media/image1483.png"/><Relationship Id="rId1" Type="http://schemas.openxmlformats.org/officeDocument/2006/relationships/slideLayout" Target="../slideLayouts/slideLayout7.xml"/><Relationship Id="rId212" Type="http://schemas.openxmlformats.org/officeDocument/2006/relationships/customXml" Target="../ink/ink1479.xml"/><Relationship Id="rId233" Type="http://schemas.openxmlformats.org/officeDocument/2006/relationships/image" Target="../media/image1506.png"/><Relationship Id="rId28" Type="http://schemas.openxmlformats.org/officeDocument/2006/relationships/customXml" Target="../ink/ink1387.xml"/><Relationship Id="rId49" Type="http://schemas.openxmlformats.org/officeDocument/2006/relationships/image" Target="../media/image1414.png"/><Relationship Id="rId114" Type="http://schemas.openxmlformats.org/officeDocument/2006/relationships/customXml" Target="../ink/ink1430.xml"/><Relationship Id="rId60" Type="http://schemas.openxmlformats.org/officeDocument/2006/relationships/customXml" Target="../ink/ink1403.xml"/><Relationship Id="rId81" Type="http://schemas.openxmlformats.org/officeDocument/2006/relationships/image" Target="../media/image1430.png"/><Relationship Id="rId135" Type="http://schemas.openxmlformats.org/officeDocument/2006/relationships/image" Target="../media/image1457.png"/><Relationship Id="rId156" Type="http://schemas.openxmlformats.org/officeDocument/2006/relationships/customXml" Target="../ink/ink1451.xml"/><Relationship Id="rId177" Type="http://schemas.openxmlformats.org/officeDocument/2006/relationships/image" Target="../media/image1478.png"/><Relationship Id="rId198" Type="http://schemas.openxmlformats.org/officeDocument/2006/relationships/customXml" Target="../ink/ink1472.xml"/><Relationship Id="rId202" Type="http://schemas.openxmlformats.org/officeDocument/2006/relationships/customXml" Target="../ink/ink1474.xml"/><Relationship Id="rId223" Type="http://schemas.openxmlformats.org/officeDocument/2006/relationships/image" Target="../media/image1501.png"/><Relationship Id="rId18" Type="http://schemas.openxmlformats.org/officeDocument/2006/relationships/customXml" Target="../ink/ink1382.xml"/><Relationship Id="rId39" Type="http://schemas.openxmlformats.org/officeDocument/2006/relationships/image" Target="../media/image1409.png"/><Relationship Id="rId50" Type="http://schemas.openxmlformats.org/officeDocument/2006/relationships/customXml" Target="../ink/ink1398.xml"/><Relationship Id="rId104" Type="http://schemas.openxmlformats.org/officeDocument/2006/relationships/customXml" Target="../ink/ink1425.xml"/><Relationship Id="rId125" Type="http://schemas.openxmlformats.org/officeDocument/2006/relationships/image" Target="../media/image1452.png"/><Relationship Id="rId146" Type="http://schemas.openxmlformats.org/officeDocument/2006/relationships/customXml" Target="../ink/ink1446.xml"/><Relationship Id="rId167" Type="http://schemas.openxmlformats.org/officeDocument/2006/relationships/image" Target="../media/image1473.png"/><Relationship Id="rId188" Type="http://schemas.openxmlformats.org/officeDocument/2006/relationships/customXml" Target="../ink/ink1467.xml"/><Relationship Id="rId71" Type="http://schemas.openxmlformats.org/officeDocument/2006/relationships/image" Target="../media/image1425.png"/><Relationship Id="rId92" Type="http://schemas.openxmlformats.org/officeDocument/2006/relationships/customXml" Target="../ink/ink1419.xml"/><Relationship Id="rId213" Type="http://schemas.openxmlformats.org/officeDocument/2006/relationships/image" Target="../media/image1496.png"/><Relationship Id="rId234" Type="http://schemas.openxmlformats.org/officeDocument/2006/relationships/customXml" Target="../ink/ink1490.xml"/><Relationship Id="rId2" Type="http://schemas.openxmlformats.org/officeDocument/2006/relationships/notesSlide" Target="../notesSlides/notesSlide5.xml"/><Relationship Id="rId29" Type="http://schemas.openxmlformats.org/officeDocument/2006/relationships/image" Target="../media/image1404.png"/><Relationship Id="rId40" Type="http://schemas.openxmlformats.org/officeDocument/2006/relationships/customXml" Target="../ink/ink1393.xml"/><Relationship Id="rId115" Type="http://schemas.openxmlformats.org/officeDocument/2006/relationships/image" Target="../media/image1447.png"/><Relationship Id="rId136" Type="http://schemas.openxmlformats.org/officeDocument/2006/relationships/customXml" Target="../ink/ink1441.xml"/><Relationship Id="rId157" Type="http://schemas.openxmlformats.org/officeDocument/2006/relationships/image" Target="../media/image1468.png"/><Relationship Id="rId178" Type="http://schemas.openxmlformats.org/officeDocument/2006/relationships/customXml" Target="../ink/ink1462.xml"/><Relationship Id="rId61" Type="http://schemas.openxmlformats.org/officeDocument/2006/relationships/image" Target="../media/image1420.png"/><Relationship Id="rId82" Type="http://schemas.openxmlformats.org/officeDocument/2006/relationships/customXml" Target="../ink/ink1414.xml"/><Relationship Id="rId199" Type="http://schemas.openxmlformats.org/officeDocument/2006/relationships/image" Target="../media/image1489.png"/><Relationship Id="rId203" Type="http://schemas.openxmlformats.org/officeDocument/2006/relationships/image" Target="../media/image1491.png"/><Relationship Id="rId19" Type="http://schemas.openxmlformats.org/officeDocument/2006/relationships/image" Target="../media/image1399.png"/><Relationship Id="rId224" Type="http://schemas.openxmlformats.org/officeDocument/2006/relationships/customXml" Target="../ink/ink1485.xml"/><Relationship Id="rId30" Type="http://schemas.openxmlformats.org/officeDocument/2006/relationships/customXml" Target="../ink/ink1388.xml"/><Relationship Id="rId105" Type="http://schemas.openxmlformats.org/officeDocument/2006/relationships/image" Target="../media/image1442.png"/><Relationship Id="rId126" Type="http://schemas.openxmlformats.org/officeDocument/2006/relationships/customXml" Target="../ink/ink1436.xml"/><Relationship Id="rId147" Type="http://schemas.openxmlformats.org/officeDocument/2006/relationships/image" Target="../media/image1463.png"/><Relationship Id="rId168" Type="http://schemas.openxmlformats.org/officeDocument/2006/relationships/customXml" Target="../ink/ink1457.xml"/><Relationship Id="rId51" Type="http://schemas.openxmlformats.org/officeDocument/2006/relationships/image" Target="../media/image1415.png"/><Relationship Id="rId72" Type="http://schemas.openxmlformats.org/officeDocument/2006/relationships/customXml" Target="../ink/ink1409.xml"/><Relationship Id="rId93" Type="http://schemas.openxmlformats.org/officeDocument/2006/relationships/image" Target="../media/image1436.png"/><Relationship Id="rId189" Type="http://schemas.openxmlformats.org/officeDocument/2006/relationships/image" Target="../media/image1484.png"/><Relationship Id="rId3" Type="http://schemas.openxmlformats.org/officeDocument/2006/relationships/image" Target="../media/image1073.png"/><Relationship Id="rId214" Type="http://schemas.openxmlformats.org/officeDocument/2006/relationships/customXml" Target="../ink/ink1480.xml"/><Relationship Id="rId235" Type="http://schemas.openxmlformats.org/officeDocument/2006/relationships/image" Target="../media/image1507.png"/><Relationship Id="rId116" Type="http://schemas.openxmlformats.org/officeDocument/2006/relationships/customXml" Target="../ink/ink1431.xml"/><Relationship Id="rId137" Type="http://schemas.openxmlformats.org/officeDocument/2006/relationships/image" Target="../media/image1458.png"/><Relationship Id="rId158" Type="http://schemas.openxmlformats.org/officeDocument/2006/relationships/customXml" Target="../ink/ink1452.xml"/></Relationships>
</file>

<file path=ppt/slides/_rels/slide18.xml.rels><?xml version="1.0" encoding="UTF-8" standalone="yes"?>
<Relationships xmlns="http://schemas.openxmlformats.org/package/2006/relationships"><Relationship Id="rId117" Type="http://schemas.openxmlformats.org/officeDocument/2006/relationships/customXml" Target="../ink/ink1548.xml"/><Relationship Id="rId21" Type="http://schemas.openxmlformats.org/officeDocument/2006/relationships/customXml" Target="../ink/ink1500.xml"/><Relationship Id="rId42" Type="http://schemas.openxmlformats.org/officeDocument/2006/relationships/image" Target="../media/image1529.png"/><Relationship Id="rId63" Type="http://schemas.openxmlformats.org/officeDocument/2006/relationships/customXml" Target="../ink/ink1521.xml"/><Relationship Id="rId84" Type="http://schemas.openxmlformats.org/officeDocument/2006/relationships/image" Target="../media/image1550.png"/><Relationship Id="rId138" Type="http://schemas.openxmlformats.org/officeDocument/2006/relationships/image" Target="../media/image1577.png"/><Relationship Id="rId159" Type="http://schemas.openxmlformats.org/officeDocument/2006/relationships/customXml" Target="../ink/ink1569.xml"/><Relationship Id="rId170" Type="http://schemas.openxmlformats.org/officeDocument/2006/relationships/image" Target="../media/image1593.png"/><Relationship Id="rId191" Type="http://schemas.openxmlformats.org/officeDocument/2006/relationships/customXml" Target="../ink/ink1585.xml"/><Relationship Id="rId205" Type="http://schemas.openxmlformats.org/officeDocument/2006/relationships/customXml" Target="../ink/ink1592.xml"/><Relationship Id="rId226" Type="http://schemas.openxmlformats.org/officeDocument/2006/relationships/image" Target="../media/image1621.png"/><Relationship Id="rId107" Type="http://schemas.openxmlformats.org/officeDocument/2006/relationships/customXml" Target="../ink/ink1543.xml"/><Relationship Id="rId11" Type="http://schemas.openxmlformats.org/officeDocument/2006/relationships/customXml" Target="../ink/ink1495.xml"/><Relationship Id="rId32" Type="http://schemas.openxmlformats.org/officeDocument/2006/relationships/image" Target="../media/image1524.png"/><Relationship Id="rId53" Type="http://schemas.openxmlformats.org/officeDocument/2006/relationships/customXml" Target="../ink/ink1516.xml"/><Relationship Id="rId74" Type="http://schemas.openxmlformats.org/officeDocument/2006/relationships/image" Target="../media/image1545.png"/><Relationship Id="rId128" Type="http://schemas.openxmlformats.org/officeDocument/2006/relationships/image" Target="../media/image1572.png"/><Relationship Id="rId149" Type="http://schemas.openxmlformats.org/officeDocument/2006/relationships/customXml" Target="../ink/ink1564.xml"/><Relationship Id="rId5" Type="http://schemas.openxmlformats.org/officeDocument/2006/relationships/customXml" Target="../ink/ink1492.xml"/><Relationship Id="rId95" Type="http://schemas.openxmlformats.org/officeDocument/2006/relationships/customXml" Target="../ink/ink1537.xml"/><Relationship Id="rId160" Type="http://schemas.openxmlformats.org/officeDocument/2006/relationships/image" Target="../media/image1588.png"/><Relationship Id="rId181" Type="http://schemas.openxmlformats.org/officeDocument/2006/relationships/customXml" Target="../ink/ink1580.xml"/><Relationship Id="rId216" Type="http://schemas.openxmlformats.org/officeDocument/2006/relationships/image" Target="../media/image1616.png"/><Relationship Id="rId22" Type="http://schemas.openxmlformats.org/officeDocument/2006/relationships/image" Target="../media/image1519.png"/><Relationship Id="rId43" Type="http://schemas.openxmlformats.org/officeDocument/2006/relationships/customXml" Target="../ink/ink1511.xml"/><Relationship Id="rId64" Type="http://schemas.openxmlformats.org/officeDocument/2006/relationships/image" Target="../media/image1540.png"/><Relationship Id="rId118" Type="http://schemas.openxmlformats.org/officeDocument/2006/relationships/image" Target="../media/image1567.png"/><Relationship Id="rId139" Type="http://schemas.openxmlformats.org/officeDocument/2006/relationships/customXml" Target="../ink/ink1559.xml"/><Relationship Id="rId85" Type="http://schemas.openxmlformats.org/officeDocument/2006/relationships/customXml" Target="../ink/ink1532.xml"/><Relationship Id="rId150" Type="http://schemas.openxmlformats.org/officeDocument/2006/relationships/image" Target="../media/image1583.png"/><Relationship Id="rId171" Type="http://schemas.openxmlformats.org/officeDocument/2006/relationships/customXml" Target="../ink/ink1575.xml"/><Relationship Id="rId192" Type="http://schemas.openxmlformats.org/officeDocument/2006/relationships/image" Target="../media/image1604.png"/><Relationship Id="rId206" Type="http://schemas.openxmlformats.org/officeDocument/2006/relationships/image" Target="../media/image1611.png"/><Relationship Id="rId227" Type="http://schemas.openxmlformats.org/officeDocument/2006/relationships/customXml" Target="../ink/ink1603.xml"/><Relationship Id="rId12" Type="http://schemas.openxmlformats.org/officeDocument/2006/relationships/image" Target="../media/image1514.png"/><Relationship Id="rId33" Type="http://schemas.openxmlformats.org/officeDocument/2006/relationships/customXml" Target="../ink/ink1506.xml"/><Relationship Id="rId108" Type="http://schemas.openxmlformats.org/officeDocument/2006/relationships/image" Target="../media/image1562.png"/><Relationship Id="rId129" Type="http://schemas.openxmlformats.org/officeDocument/2006/relationships/customXml" Target="../ink/ink1554.xml"/><Relationship Id="rId54" Type="http://schemas.openxmlformats.org/officeDocument/2006/relationships/image" Target="../media/image1535.png"/><Relationship Id="rId75" Type="http://schemas.openxmlformats.org/officeDocument/2006/relationships/customXml" Target="../ink/ink1527.xml"/><Relationship Id="rId96" Type="http://schemas.openxmlformats.org/officeDocument/2006/relationships/image" Target="../media/image1556.png"/><Relationship Id="rId140" Type="http://schemas.openxmlformats.org/officeDocument/2006/relationships/image" Target="../media/image1578.png"/><Relationship Id="rId161" Type="http://schemas.openxmlformats.org/officeDocument/2006/relationships/customXml" Target="../ink/ink1570.xml"/><Relationship Id="rId182" Type="http://schemas.openxmlformats.org/officeDocument/2006/relationships/image" Target="../media/image1599.png"/><Relationship Id="rId217" Type="http://schemas.openxmlformats.org/officeDocument/2006/relationships/customXml" Target="../ink/ink1598.xml"/><Relationship Id="rId6" Type="http://schemas.openxmlformats.org/officeDocument/2006/relationships/image" Target="../media/image1511.png"/><Relationship Id="rId23" Type="http://schemas.openxmlformats.org/officeDocument/2006/relationships/customXml" Target="../ink/ink1501.xml"/><Relationship Id="rId119" Type="http://schemas.openxmlformats.org/officeDocument/2006/relationships/customXml" Target="../ink/ink1549.xml"/><Relationship Id="rId44" Type="http://schemas.openxmlformats.org/officeDocument/2006/relationships/image" Target="../media/image1530.png"/><Relationship Id="rId65" Type="http://schemas.openxmlformats.org/officeDocument/2006/relationships/customXml" Target="../ink/ink1522.xml"/><Relationship Id="rId86" Type="http://schemas.openxmlformats.org/officeDocument/2006/relationships/image" Target="../media/image1551.png"/><Relationship Id="rId130" Type="http://schemas.openxmlformats.org/officeDocument/2006/relationships/image" Target="../media/image1573.png"/><Relationship Id="rId151" Type="http://schemas.openxmlformats.org/officeDocument/2006/relationships/customXml" Target="../ink/ink1565.xml"/><Relationship Id="rId172" Type="http://schemas.openxmlformats.org/officeDocument/2006/relationships/image" Target="../media/image1594.png"/><Relationship Id="rId193" Type="http://schemas.openxmlformats.org/officeDocument/2006/relationships/customXml" Target="../ink/ink1586.xml"/><Relationship Id="rId207" Type="http://schemas.openxmlformats.org/officeDocument/2006/relationships/customXml" Target="../ink/ink1593.xml"/><Relationship Id="rId228" Type="http://schemas.openxmlformats.org/officeDocument/2006/relationships/image" Target="../media/image1622.png"/><Relationship Id="rId13" Type="http://schemas.openxmlformats.org/officeDocument/2006/relationships/customXml" Target="../ink/ink1496.xml"/><Relationship Id="rId109" Type="http://schemas.openxmlformats.org/officeDocument/2006/relationships/customXml" Target="../ink/ink1544.xml"/><Relationship Id="rId34" Type="http://schemas.openxmlformats.org/officeDocument/2006/relationships/image" Target="../media/image1525.png"/><Relationship Id="rId55" Type="http://schemas.openxmlformats.org/officeDocument/2006/relationships/customXml" Target="../ink/ink1517.xml"/><Relationship Id="rId76" Type="http://schemas.openxmlformats.org/officeDocument/2006/relationships/image" Target="../media/image1546.png"/><Relationship Id="rId97" Type="http://schemas.openxmlformats.org/officeDocument/2006/relationships/customXml" Target="../ink/ink1538.xml"/><Relationship Id="rId120" Type="http://schemas.openxmlformats.org/officeDocument/2006/relationships/image" Target="../media/image1568.png"/><Relationship Id="rId141" Type="http://schemas.openxmlformats.org/officeDocument/2006/relationships/customXml" Target="../ink/ink1560.xml"/><Relationship Id="rId7" Type="http://schemas.openxmlformats.org/officeDocument/2006/relationships/customXml" Target="../ink/ink1493.xml"/><Relationship Id="rId162" Type="http://schemas.openxmlformats.org/officeDocument/2006/relationships/image" Target="../media/image1589.png"/><Relationship Id="rId183" Type="http://schemas.openxmlformats.org/officeDocument/2006/relationships/customXml" Target="../ink/ink1581.xml"/><Relationship Id="rId218" Type="http://schemas.openxmlformats.org/officeDocument/2006/relationships/image" Target="../media/image1617.png"/><Relationship Id="rId24" Type="http://schemas.openxmlformats.org/officeDocument/2006/relationships/image" Target="../media/image1520.png"/><Relationship Id="rId45" Type="http://schemas.openxmlformats.org/officeDocument/2006/relationships/customXml" Target="../ink/ink1512.xml"/><Relationship Id="rId66" Type="http://schemas.openxmlformats.org/officeDocument/2006/relationships/image" Target="../media/image1541.png"/><Relationship Id="rId87" Type="http://schemas.openxmlformats.org/officeDocument/2006/relationships/customXml" Target="../ink/ink1533.xml"/><Relationship Id="rId110" Type="http://schemas.openxmlformats.org/officeDocument/2006/relationships/image" Target="../media/image1563.png"/><Relationship Id="rId131" Type="http://schemas.openxmlformats.org/officeDocument/2006/relationships/customXml" Target="../ink/ink1555.xml"/><Relationship Id="rId152" Type="http://schemas.openxmlformats.org/officeDocument/2006/relationships/image" Target="../media/image1584.png"/><Relationship Id="rId173" Type="http://schemas.openxmlformats.org/officeDocument/2006/relationships/customXml" Target="../ink/ink1576.xml"/><Relationship Id="rId194" Type="http://schemas.openxmlformats.org/officeDocument/2006/relationships/image" Target="../media/image1605.png"/><Relationship Id="rId208" Type="http://schemas.openxmlformats.org/officeDocument/2006/relationships/image" Target="../media/image1612.png"/><Relationship Id="rId229" Type="http://schemas.openxmlformats.org/officeDocument/2006/relationships/customXml" Target="../ink/ink1604.xml"/><Relationship Id="rId14" Type="http://schemas.openxmlformats.org/officeDocument/2006/relationships/image" Target="../media/image1515.png"/><Relationship Id="rId35" Type="http://schemas.openxmlformats.org/officeDocument/2006/relationships/customXml" Target="../ink/ink1507.xml"/><Relationship Id="rId56" Type="http://schemas.openxmlformats.org/officeDocument/2006/relationships/image" Target="../media/image1536.png"/><Relationship Id="rId77" Type="http://schemas.openxmlformats.org/officeDocument/2006/relationships/customXml" Target="../ink/ink1528.xml"/><Relationship Id="rId100" Type="http://schemas.openxmlformats.org/officeDocument/2006/relationships/image" Target="../media/image1558.png"/><Relationship Id="rId8" Type="http://schemas.openxmlformats.org/officeDocument/2006/relationships/image" Target="../media/image1512.png"/><Relationship Id="rId98" Type="http://schemas.openxmlformats.org/officeDocument/2006/relationships/image" Target="../media/image1557.png"/><Relationship Id="rId121" Type="http://schemas.openxmlformats.org/officeDocument/2006/relationships/customXml" Target="../ink/ink1550.xml"/><Relationship Id="rId142" Type="http://schemas.openxmlformats.org/officeDocument/2006/relationships/image" Target="../media/image1579.png"/><Relationship Id="rId163" Type="http://schemas.openxmlformats.org/officeDocument/2006/relationships/customXml" Target="../ink/ink1571.xml"/><Relationship Id="rId184" Type="http://schemas.openxmlformats.org/officeDocument/2006/relationships/image" Target="../media/image1600.png"/><Relationship Id="rId219" Type="http://schemas.openxmlformats.org/officeDocument/2006/relationships/customXml" Target="../ink/ink1599.xml"/><Relationship Id="rId230" Type="http://schemas.openxmlformats.org/officeDocument/2006/relationships/image" Target="../media/image1623.png"/><Relationship Id="rId25" Type="http://schemas.openxmlformats.org/officeDocument/2006/relationships/customXml" Target="../ink/ink1502.xml"/><Relationship Id="rId46" Type="http://schemas.openxmlformats.org/officeDocument/2006/relationships/image" Target="../media/image1531.png"/><Relationship Id="rId67" Type="http://schemas.openxmlformats.org/officeDocument/2006/relationships/customXml" Target="../ink/ink1523.xml"/><Relationship Id="rId20" Type="http://schemas.openxmlformats.org/officeDocument/2006/relationships/image" Target="../media/image1518.png"/><Relationship Id="rId41" Type="http://schemas.openxmlformats.org/officeDocument/2006/relationships/customXml" Target="../ink/ink1510.xml"/><Relationship Id="rId62" Type="http://schemas.openxmlformats.org/officeDocument/2006/relationships/image" Target="../media/image1539.png"/><Relationship Id="rId83" Type="http://schemas.openxmlformats.org/officeDocument/2006/relationships/customXml" Target="../ink/ink1531.xml"/><Relationship Id="rId88" Type="http://schemas.openxmlformats.org/officeDocument/2006/relationships/image" Target="../media/image1552.png"/><Relationship Id="rId111" Type="http://schemas.openxmlformats.org/officeDocument/2006/relationships/customXml" Target="../ink/ink1545.xml"/><Relationship Id="rId132" Type="http://schemas.openxmlformats.org/officeDocument/2006/relationships/image" Target="../media/image1574.png"/><Relationship Id="rId153" Type="http://schemas.openxmlformats.org/officeDocument/2006/relationships/customXml" Target="../ink/ink1566.xml"/><Relationship Id="rId174" Type="http://schemas.openxmlformats.org/officeDocument/2006/relationships/image" Target="../media/image1595.png"/><Relationship Id="rId179" Type="http://schemas.openxmlformats.org/officeDocument/2006/relationships/customXml" Target="../ink/ink1579.xml"/><Relationship Id="rId195" Type="http://schemas.openxmlformats.org/officeDocument/2006/relationships/customXml" Target="../ink/ink1587.xml"/><Relationship Id="rId209" Type="http://schemas.openxmlformats.org/officeDocument/2006/relationships/customXml" Target="../ink/ink1594.xml"/><Relationship Id="rId190" Type="http://schemas.openxmlformats.org/officeDocument/2006/relationships/image" Target="../media/image1603.png"/><Relationship Id="rId204" Type="http://schemas.openxmlformats.org/officeDocument/2006/relationships/image" Target="../media/image1610.png"/><Relationship Id="rId220" Type="http://schemas.openxmlformats.org/officeDocument/2006/relationships/image" Target="../media/image1618.png"/><Relationship Id="rId225" Type="http://schemas.openxmlformats.org/officeDocument/2006/relationships/customXml" Target="../ink/ink1602.xml"/><Relationship Id="rId15" Type="http://schemas.openxmlformats.org/officeDocument/2006/relationships/customXml" Target="../ink/ink1497.xml"/><Relationship Id="rId36" Type="http://schemas.openxmlformats.org/officeDocument/2006/relationships/image" Target="../media/image1526.png"/><Relationship Id="rId57" Type="http://schemas.openxmlformats.org/officeDocument/2006/relationships/customXml" Target="../ink/ink1518.xml"/><Relationship Id="rId106" Type="http://schemas.openxmlformats.org/officeDocument/2006/relationships/image" Target="../media/image1561.png"/><Relationship Id="rId127" Type="http://schemas.openxmlformats.org/officeDocument/2006/relationships/customXml" Target="../ink/ink1553.xml"/><Relationship Id="rId10" Type="http://schemas.openxmlformats.org/officeDocument/2006/relationships/image" Target="../media/image1513.png"/><Relationship Id="rId31" Type="http://schemas.openxmlformats.org/officeDocument/2006/relationships/customXml" Target="../ink/ink1505.xml"/><Relationship Id="rId52" Type="http://schemas.openxmlformats.org/officeDocument/2006/relationships/image" Target="../media/image1534.png"/><Relationship Id="rId73" Type="http://schemas.openxmlformats.org/officeDocument/2006/relationships/customXml" Target="../ink/ink1526.xml"/><Relationship Id="rId78" Type="http://schemas.openxmlformats.org/officeDocument/2006/relationships/image" Target="../media/image1547.png"/><Relationship Id="rId94" Type="http://schemas.openxmlformats.org/officeDocument/2006/relationships/image" Target="../media/image1555.png"/><Relationship Id="rId99" Type="http://schemas.openxmlformats.org/officeDocument/2006/relationships/customXml" Target="../ink/ink1539.xml"/><Relationship Id="rId101" Type="http://schemas.openxmlformats.org/officeDocument/2006/relationships/customXml" Target="../ink/ink1540.xml"/><Relationship Id="rId122" Type="http://schemas.openxmlformats.org/officeDocument/2006/relationships/image" Target="../media/image1569.png"/><Relationship Id="rId143" Type="http://schemas.openxmlformats.org/officeDocument/2006/relationships/customXml" Target="../ink/ink1561.xml"/><Relationship Id="rId148" Type="http://schemas.openxmlformats.org/officeDocument/2006/relationships/image" Target="../media/image1582.png"/><Relationship Id="rId164" Type="http://schemas.openxmlformats.org/officeDocument/2006/relationships/image" Target="../media/image1590.png"/><Relationship Id="rId169" Type="http://schemas.openxmlformats.org/officeDocument/2006/relationships/customXml" Target="../ink/ink1574.xml"/><Relationship Id="rId185" Type="http://schemas.openxmlformats.org/officeDocument/2006/relationships/customXml" Target="../ink/ink1582.xml"/><Relationship Id="rId4" Type="http://schemas.openxmlformats.org/officeDocument/2006/relationships/image" Target="../media/image1273.png"/><Relationship Id="rId9" Type="http://schemas.openxmlformats.org/officeDocument/2006/relationships/customXml" Target="../ink/ink1494.xml"/><Relationship Id="rId180" Type="http://schemas.openxmlformats.org/officeDocument/2006/relationships/image" Target="../media/image1598.png"/><Relationship Id="rId210" Type="http://schemas.openxmlformats.org/officeDocument/2006/relationships/image" Target="../media/image1613.png"/><Relationship Id="rId215" Type="http://schemas.openxmlformats.org/officeDocument/2006/relationships/customXml" Target="../ink/ink1597.xml"/><Relationship Id="rId26" Type="http://schemas.openxmlformats.org/officeDocument/2006/relationships/image" Target="../media/image1521.png"/><Relationship Id="rId231" Type="http://schemas.openxmlformats.org/officeDocument/2006/relationships/customXml" Target="../ink/ink1605.xml"/><Relationship Id="rId47" Type="http://schemas.openxmlformats.org/officeDocument/2006/relationships/customXml" Target="../ink/ink1513.xml"/><Relationship Id="rId68" Type="http://schemas.openxmlformats.org/officeDocument/2006/relationships/image" Target="../media/image1542.png"/><Relationship Id="rId89" Type="http://schemas.openxmlformats.org/officeDocument/2006/relationships/customXml" Target="../ink/ink1534.xml"/><Relationship Id="rId112" Type="http://schemas.openxmlformats.org/officeDocument/2006/relationships/image" Target="../media/image1564.png"/><Relationship Id="rId133" Type="http://schemas.openxmlformats.org/officeDocument/2006/relationships/customXml" Target="../ink/ink1556.xml"/><Relationship Id="rId154" Type="http://schemas.openxmlformats.org/officeDocument/2006/relationships/image" Target="../media/image1585.png"/><Relationship Id="rId175" Type="http://schemas.openxmlformats.org/officeDocument/2006/relationships/customXml" Target="../ink/ink1577.xml"/><Relationship Id="rId196" Type="http://schemas.openxmlformats.org/officeDocument/2006/relationships/image" Target="../media/image1606.png"/><Relationship Id="rId200" Type="http://schemas.openxmlformats.org/officeDocument/2006/relationships/image" Target="../media/image1608.png"/><Relationship Id="rId16" Type="http://schemas.openxmlformats.org/officeDocument/2006/relationships/image" Target="../media/image1516.png"/><Relationship Id="rId221" Type="http://schemas.openxmlformats.org/officeDocument/2006/relationships/customXml" Target="../ink/ink1600.xml"/><Relationship Id="rId37" Type="http://schemas.openxmlformats.org/officeDocument/2006/relationships/customXml" Target="../ink/ink1508.xml"/><Relationship Id="rId58" Type="http://schemas.openxmlformats.org/officeDocument/2006/relationships/image" Target="../media/image1537.png"/><Relationship Id="rId79" Type="http://schemas.openxmlformats.org/officeDocument/2006/relationships/customXml" Target="../ink/ink1529.xml"/><Relationship Id="rId102" Type="http://schemas.openxmlformats.org/officeDocument/2006/relationships/image" Target="../media/image1559.png"/><Relationship Id="rId123" Type="http://schemas.openxmlformats.org/officeDocument/2006/relationships/customXml" Target="../ink/ink1551.xml"/><Relationship Id="rId144" Type="http://schemas.openxmlformats.org/officeDocument/2006/relationships/image" Target="../media/image1580.png"/><Relationship Id="rId90" Type="http://schemas.openxmlformats.org/officeDocument/2006/relationships/image" Target="../media/image1553.png"/><Relationship Id="rId165" Type="http://schemas.openxmlformats.org/officeDocument/2006/relationships/customXml" Target="../ink/ink1572.xml"/><Relationship Id="rId186" Type="http://schemas.openxmlformats.org/officeDocument/2006/relationships/image" Target="../media/image1601.png"/><Relationship Id="rId211" Type="http://schemas.openxmlformats.org/officeDocument/2006/relationships/customXml" Target="../ink/ink1595.xml"/><Relationship Id="rId232" Type="http://schemas.openxmlformats.org/officeDocument/2006/relationships/image" Target="../media/image1624.png"/><Relationship Id="rId27" Type="http://schemas.openxmlformats.org/officeDocument/2006/relationships/customXml" Target="../ink/ink1503.xml"/><Relationship Id="rId48" Type="http://schemas.openxmlformats.org/officeDocument/2006/relationships/image" Target="../media/image1532.png"/><Relationship Id="rId69" Type="http://schemas.openxmlformats.org/officeDocument/2006/relationships/customXml" Target="../ink/ink1524.xml"/><Relationship Id="rId113" Type="http://schemas.openxmlformats.org/officeDocument/2006/relationships/customXml" Target="../ink/ink1546.xml"/><Relationship Id="rId134" Type="http://schemas.openxmlformats.org/officeDocument/2006/relationships/image" Target="../media/image1575.png"/><Relationship Id="rId80" Type="http://schemas.openxmlformats.org/officeDocument/2006/relationships/image" Target="../media/image1548.png"/><Relationship Id="rId155" Type="http://schemas.openxmlformats.org/officeDocument/2006/relationships/customXml" Target="../ink/ink1567.xml"/><Relationship Id="rId176" Type="http://schemas.openxmlformats.org/officeDocument/2006/relationships/image" Target="../media/image1596.png"/><Relationship Id="rId197" Type="http://schemas.openxmlformats.org/officeDocument/2006/relationships/customXml" Target="../ink/ink1588.xml"/><Relationship Id="rId201" Type="http://schemas.openxmlformats.org/officeDocument/2006/relationships/customXml" Target="../ink/ink1590.xml"/><Relationship Id="rId222" Type="http://schemas.openxmlformats.org/officeDocument/2006/relationships/image" Target="../media/image1619.png"/><Relationship Id="rId17" Type="http://schemas.openxmlformats.org/officeDocument/2006/relationships/customXml" Target="../ink/ink1498.xml"/><Relationship Id="rId38" Type="http://schemas.openxmlformats.org/officeDocument/2006/relationships/image" Target="../media/image1527.png"/><Relationship Id="rId59" Type="http://schemas.openxmlformats.org/officeDocument/2006/relationships/customXml" Target="../ink/ink1519.xml"/><Relationship Id="rId103" Type="http://schemas.openxmlformats.org/officeDocument/2006/relationships/customXml" Target="../ink/ink1541.xml"/><Relationship Id="rId124" Type="http://schemas.openxmlformats.org/officeDocument/2006/relationships/image" Target="../media/image1570.png"/><Relationship Id="rId70" Type="http://schemas.openxmlformats.org/officeDocument/2006/relationships/image" Target="../media/image1543.png"/><Relationship Id="rId91" Type="http://schemas.openxmlformats.org/officeDocument/2006/relationships/customXml" Target="../ink/ink1535.xml"/><Relationship Id="rId145" Type="http://schemas.openxmlformats.org/officeDocument/2006/relationships/customXml" Target="../ink/ink1562.xml"/><Relationship Id="rId166" Type="http://schemas.openxmlformats.org/officeDocument/2006/relationships/image" Target="../media/image1591.png"/><Relationship Id="rId187" Type="http://schemas.openxmlformats.org/officeDocument/2006/relationships/customXml" Target="../ink/ink1583.xml"/><Relationship Id="rId1" Type="http://schemas.openxmlformats.org/officeDocument/2006/relationships/slideLayout" Target="../slideLayouts/slideLayout7.xml"/><Relationship Id="rId212" Type="http://schemas.openxmlformats.org/officeDocument/2006/relationships/image" Target="../media/image1614.png"/><Relationship Id="rId233" Type="http://schemas.openxmlformats.org/officeDocument/2006/relationships/customXml" Target="../ink/ink1606.xml"/><Relationship Id="rId28" Type="http://schemas.openxmlformats.org/officeDocument/2006/relationships/image" Target="../media/image1522.png"/><Relationship Id="rId49" Type="http://schemas.openxmlformats.org/officeDocument/2006/relationships/customXml" Target="../ink/ink1514.xml"/><Relationship Id="rId114" Type="http://schemas.openxmlformats.org/officeDocument/2006/relationships/image" Target="../media/image1565.png"/><Relationship Id="rId60" Type="http://schemas.openxmlformats.org/officeDocument/2006/relationships/image" Target="../media/image1538.png"/><Relationship Id="rId81" Type="http://schemas.openxmlformats.org/officeDocument/2006/relationships/customXml" Target="../ink/ink1530.xml"/><Relationship Id="rId135" Type="http://schemas.openxmlformats.org/officeDocument/2006/relationships/customXml" Target="../ink/ink1557.xml"/><Relationship Id="rId156" Type="http://schemas.openxmlformats.org/officeDocument/2006/relationships/image" Target="../media/image1586.png"/><Relationship Id="rId177" Type="http://schemas.openxmlformats.org/officeDocument/2006/relationships/customXml" Target="../ink/ink1578.xml"/><Relationship Id="rId198" Type="http://schemas.openxmlformats.org/officeDocument/2006/relationships/image" Target="../media/image1607.png"/><Relationship Id="rId202" Type="http://schemas.openxmlformats.org/officeDocument/2006/relationships/image" Target="../media/image1609.png"/><Relationship Id="rId223" Type="http://schemas.openxmlformats.org/officeDocument/2006/relationships/customXml" Target="../ink/ink1601.xml"/><Relationship Id="rId18" Type="http://schemas.openxmlformats.org/officeDocument/2006/relationships/image" Target="../media/image1517.png"/><Relationship Id="rId39" Type="http://schemas.openxmlformats.org/officeDocument/2006/relationships/customXml" Target="../ink/ink1509.xml"/><Relationship Id="rId50" Type="http://schemas.openxmlformats.org/officeDocument/2006/relationships/image" Target="../media/image1533.png"/><Relationship Id="rId104" Type="http://schemas.openxmlformats.org/officeDocument/2006/relationships/image" Target="../media/image1560.png"/><Relationship Id="rId125" Type="http://schemas.openxmlformats.org/officeDocument/2006/relationships/customXml" Target="../ink/ink1552.xml"/><Relationship Id="rId146" Type="http://schemas.openxmlformats.org/officeDocument/2006/relationships/image" Target="../media/image1581.png"/><Relationship Id="rId167" Type="http://schemas.openxmlformats.org/officeDocument/2006/relationships/customXml" Target="../ink/ink1573.xml"/><Relationship Id="rId188" Type="http://schemas.openxmlformats.org/officeDocument/2006/relationships/image" Target="../media/image1602.png"/><Relationship Id="rId71" Type="http://schemas.openxmlformats.org/officeDocument/2006/relationships/customXml" Target="../ink/ink1525.xml"/><Relationship Id="rId92" Type="http://schemas.openxmlformats.org/officeDocument/2006/relationships/image" Target="../media/image1554.png"/><Relationship Id="rId213" Type="http://schemas.openxmlformats.org/officeDocument/2006/relationships/customXml" Target="../ink/ink1596.xml"/><Relationship Id="rId234" Type="http://schemas.openxmlformats.org/officeDocument/2006/relationships/image" Target="../media/image1625.png"/><Relationship Id="rId2" Type="http://schemas.openxmlformats.org/officeDocument/2006/relationships/notesSlide" Target="../notesSlides/notesSlide6.xml"/><Relationship Id="rId29" Type="http://schemas.openxmlformats.org/officeDocument/2006/relationships/customXml" Target="../ink/ink1504.xml"/><Relationship Id="rId40" Type="http://schemas.openxmlformats.org/officeDocument/2006/relationships/image" Target="../media/image1528.png"/><Relationship Id="rId115" Type="http://schemas.openxmlformats.org/officeDocument/2006/relationships/customXml" Target="../ink/ink1547.xml"/><Relationship Id="rId136" Type="http://schemas.openxmlformats.org/officeDocument/2006/relationships/image" Target="../media/image1576.png"/><Relationship Id="rId157" Type="http://schemas.openxmlformats.org/officeDocument/2006/relationships/customXml" Target="../ink/ink1568.xml"/><Relationship Id="rId178" Type="http://schemas.openxmlformats.org/officeDocument/2006/relationships/image" Target="../media/image1597.png"/><Relationship Id="rId61" Type="http://schemas.openxmlformats.org/officeDocument/2006/relationships/customXml" Target="../ink/ink1520.xml"/><Relationship Id="rId82" Type="http://schemas.openxmlformats.org/officeDocument/2006/relationships/image" Target="../media/image1549.png"/><Relationship Id="rId199" Type="http://schemas.openxmlformats.org/officeDocument/2006/relationships/customXml" Target="../ink/ink1589.xml"/><Relationship Id="rId203" Type="http://schemas.openxmlformats.org/officeDocument/2006/relationships/customXml" Target="../ink/ink1591.xml"/><Relationship Id="rId19" Type="http://schemas.openxmlformats.org/officeDocument/2006/relationships/customXml" Target="../ink/ink1499.xml"/><Relationship Id="rId224" Type="http://schemas.openxmlformats.org/officeDocument/2006/relationships/image" Target="../media/image1620.png"/><Relationship Id="rId30" Type="http://schemas.openxmlformats.org/officeDocument/2006/relationships/image" Target="../media/image1523.png"/><Relationship Id="rId105" Type="http://schemas.openxmlformats.org/officeDocument/2006/relationships/customXml" Target="../ink/ink1542.xml"/><Relationship Id="rId126" Type="http://schemas.openxmlformats.org/officeDocument/2006/relationships/image" Target="../media/image1571.png"/><Relationship Id="rId147" Type="http://schemas.openxmlformats.org/officeDocument/2006/relationships/customXml" Target="../ink/ink1563.xml"/><Relationship Id="rId168" Type="http://schemas.openxmlformats.org/officeDocument/2006/relationships/image" Target="../media/image1592.png"/><Relationship Id="rId51" Type="http://schemas.openxmlformats.org/officeDocument/2006/relationships/customXml" Target="../ink/ink1515.xml"/><Relationship Id="rId72" Type="http://schemas.openxmlformats.org/officeDocument/2006/relationships/image" Target="../media/image1544.png"/><Relationship Id="rId93" Type="http://schemas.openxmlformats.org/officeDocument/2006/relationships/customXml" Target="../ink/ink1536.xml"/><Relationship Id="rId189" Type="http://schemas.openxmlformats.org/officeDocument/2006/relationships/customXml" Target="../ink/ink1584.xml"/><Relationship Id="rId3" Type="http://schemas.openxmlformats.org/officeDocument/2006/relationships/image" Target="../media/image1123.png"/><Relationship Id="rId214" Type="http://schemas.openxmlformats.org/officeDocument/2006/relationships/image" Target="../media/image1615.png"/><Relationship Id="rId116" Type="http://schemas.openxmlformats.org/officeDocument/2006/relationships/image" Target="../media/image1566.png"/><Relationship Id="rId137" Type="http://schemas.openxmlformats.org/officeDocument/2006/relationships/customXml" Target="../ink/ink1558.xml"/><Relationship Id="rId158" Type="http://schemas.openxmlformats.org/officeDocument/2006/relationships/image" Target="../media/image1587.png"/></Relationships>
</file>

<file path=ppt/slides/_rels/slide19.xml.rels><?xml version="1.0" encoding="UTF-8" standalone="yes"?>
<Relationships xmlns="http://schemas.openxmlformats.org/package/2006/relationships"><Relationship Id="rId117" Type="http://schemas.openxmlformats.org/officeDocument/2006/relationships/image" Target="../media/image8710.png"/><Relationship Id="rId21" Type="http://schemas.openxmlformats.org/officeDocument/2006/relationships/image" Target="../media/image3910.png"/><Relationship Id="rId42" Type="http://schemas.openxmlformats.org/officeDocument/2006/relationships/customXml" Target="../ink/ink1624.xml"/><Relationship Id="rId63" Type="http://schemas.openxmlformats.org/officeDocument/2006/relationships/image" Target="../media/image6010.png"/><Relationship Id="rId84" Type="http://schemas.openxmlformats.org/officeDocument/2006/relationships/customXml" Target="../ink/ink1645.xml"/><Relationship Id="rId138" Type="http://schemas.openxmlformats.org/officeDocument/2006/relationships/customXml" Target="../ink/ink1672.xml"/><Relationship Id="rId159" Type="http://schemas.openxmlformats.org/officeDocument/2006/relationships/image" Target="../media/image10810.png"/><Relationship Id="rId170" Type="http://schemas.openxmlformats.org/officeDocument/2006/relationships/customXml" Target="../ink/ink1688.xml"/><Relationship Id="rId191" Type="http://schemas.openxmlformats.org/officeDocument/2006/relationships/image" Target="../media/image12410.png"/><Relationship Id="rId107" Type="http://schemas.openxmlformats.org/officeDocument/2006/relationships/image" Target="../media/image8210.png"/><Relationship Id="rId11" Type="http://schemas.openxmlformats.org/officeDocument/2006/relationships/image" Target="../media/image3410.png"/><Relationship Id="rId32" Type="http://schemas.openxmlformats.org/officeDocument/2006/relationships/customXml" Target="../ink/ink1619.xml"/><Relationship Id="rId53" Type="http://schemas.openxmlformats.org/officeDocument/2006/relationships/image" Target="../media/image5510.png"/><Relationship Id="rId74" Type="http://schemas.openxmlformats.org/officeDocument/2006/relationships/customXml" Target="../ink/ink1640.xml"/><Relationship Id="rId128" Type="http://schemas.openxmlformats.org/officeDocument/2006/relationships/customXml" Target="../ink/ink1667.xml"/><Relationship Id="rId149" Type="http://schemas.openxmlformats.org/officeDocument/2006/relationships/image" Target="../media/image10310.png"/><Relationship Id="rId5" Type="http://schemas.openxmlformats.org/officeDocument/2006/relationships/image" Target="../media/image1509.png"/><Relationship Id="rId95" Type="http://schemas.openxmlformats.org/officeDocument/2006/relationships/image" Target="../media/image7610.png"/><Relationship Id="rId160" Type="http://schemas.openxmlformats.org/officeDocument/2006/relationships/customXml" Target="../ink/ink1683.xml"/><Relationship Id="rId181" Type="http://schemas.openxmlformats.org/officeDocument/2006/relationships/image" Target="../media/image11910.png"/><Relationship Id="rId22" Type="http://schemas.openxmlformats.org/officeDocument/2006/relationships/customXml" Target="../ink/ink1614.xml"/><Relationship Id="rId43" Type="http://schemas.openxmlformats.org/officeDocument/2006/relationships/image" Target="../media/image5010.png"/><Relationship Id="rId64" Type="http://schemas.openxmlformats.org/officeDocument/2006/relationships/customXml" Target="../ink/ink1635.xml"/><Relationship Id="rId118" Type="http://schemas.openxmlformats.org/officeDocument/2006/relationships/customXml" Target="../ink/ink1662.xml"/><Relationship Id="rId139" Type="http://schemas.openxmlformats.org/officeDocument/2006/relationships/image" Target="../media/image9810.png"/><Relationship Id="rId85" Type="http://schemas.openxmlformats.org/officeDocument/2006/relationships/image" Target="../media/image7110.png"/><Relationship Id="rId150" Type="http://schemas.openxmlformats.org/officeDocument/2006/relationships/customXml" Target="../ink/ink1678.xml"/><Relationship Id="rId171" Type="http://schemas.openxmlformats.org/officeDocument/2006/relationships/image" Target="../media/image11410.png"/><Relationship Id="rId192" Type="http://schemas.openxmlformats.org/officeDocument/2006/relationships/customXml" Target="../ink/ink1699.xml"/><Relationship Id="rId12" Type="http://schemas.openxmlformats.org/officeDocument/2006/relationships/customXml" Target="../ink/ink1609.xml"/><Relationship Id="rId33" Type="http://schemas.openxmlformats.org/officeDocument/2006/relationships/image" Target="../media/image4510.png"/><Relationship Id="rId108" Type="http://schemas.openxmlformats.org/officeDocument/2006/relationships/customXml" Target="../ink/ink1657.xml"/><Relationship Id="rId129" Type="http://schemas.openxmlformats.org/officeDocument/2006/relationships/image" Target="../media/image9310.png"/><Relationship Id="rId54" Type="http://schemas.openxmlformats.org/officeDocument/2006/relationships/customXml" Target="../ink/ink1630.xml"/><Relationship Id="rId75" Type="http://schemas.openxmlformats.org/officeDocument/2006/relationships/image" Target="../media/image6610.png"/><Relationship Id="rId96" Type="http://schemas.openxmlformats.org/officeDocument/2006/relationships/customXml" Target="../ink/ink1651.xml"/><Relationship Id="rId140" Type="http://schemas.openxmlformats.org/officeDocument/2006/relationships/customXml" Target="../ink/ink1673.xml"/><Relationship Id="rId161" Type="http://schemas.openxmlformats.org/officeDocument/2006/relationships/image" Target="../media/image10910.png"/><Relationship Id="rId182" Type="http://schemas.openxmlformats.org/officeDocument/2006/relationships/customXml" Target="../ink/ink1694.xml"/><Relationship Id="rId6" Type="http://schemas.openxmlformats.org/officeDocument/2006/relationships/image" Target="../media/image1510.png"/><Relationship Id="rId23" Type="http://schemas.openxmlformats.org/officeDocument/2006/relationships/image" Target="../media/image4010.png"/><Relationship Id="rId119" Type="http://schemas.openxmlformats.org/officeDocument/2006/relationships/image" Target="../media/image8810.png"/><Relationship Id="rId44" Type="http://schemas.openxmlformats.org/officeDocument/2006/relationships/customXml" Target="../ink/ink1625.xml"/><Relationship Id="rId65" Type="http://schemas.openxmlformats.org/officeDocument/2006/relationships/image" Target="../media/image6110.png"/><Relationship Id="rId86" Type="http://schemas.openxmlformats.org/officeDocument/2006/relationships/customXml" Target="../ink/ink1646.xml"/><Relationship Id="rId130" Type="http://schemas.openxmlformats.org/officeDocument/2006/relationships/customXml" Target="../ink/ink1668.xml"/><Relationship Id="rId151" Type="http://schemas.openxmlformats.org/officeDocument/2006/relationships/image" Target="../media/image10410.png"/><Relationship Id="rId172" Type="http://schemas.openxmlformats.org/officeDocument/2006/relationships/customXml" Target="../ink/ink1689.xml"/><Relationship Id="rId193" Type="http://schemas.openxmlformats.org/officeDocument/2006/relationships/image" Target="../media/image12510.png"/><Relationship Id="rId13" Type="http://schemas.openxmlformats.org/officeDocument/2006/relationships/image" Target="../media/image3510.png"/><Relationship Id="rId109" Type="http://schemas.openxmlformats.org/officeDocument/2006/relationships/image" Target="../media/image8310.png"/><Relationship Id="rId34" Type="http://schemas.openxmlformats.org/officeDocument/2006/relationships/customXml" Target="../ink/ink1620.xml"/><Relationship Id="rId55" Type="http://schemas.openxmlformats.org/officeDocument/2006/relationships/image" Target="../media/image5610.png"/><Relationship Id="rId76" Type="http://schemas.openxmlformats.org/officeDocument/2006/relationships/customXml" Target="../ink/ink1641.xml"/><Relationship Id="rId97" Type="http://schemas.openxmlformats.org/officeDocument/2006/relationships/image" Target="../media/image7710.png"/><Relationship Id="rId120" Type="http://schemas.openxmlformats.org/officeDocument/2006/relationships/customXml" Target="../ink/ink1663.xml"/><Relationship Id="rId141" Type="http://schemas.openxmlformats.org/officeDocument/2006/relationships/image" Target="../media/image9910.png"/><Relationship Id="rId7" Type="http://schemas.openxmlformats.org/officeDocument/2006/relationships/customXml" Target="../ink/ink1607.xml"/><Relationship Id="rId71" Type="http://schemas.openxmlformats.org/officeDocument/2006/relationships/image" Target="../media/image6410.png"/><Relationship Id="rId92" Type="http://schemas.openxmlformats.org/officeDocument/2006/relationships/customXml" Target="../ink/ink1649.xml"/><Relationship Id="rId162" Type="http://schemas.openxmlformats.org/officeDocument/2006/relationships/customXml" Target="../ink/ink1684.xml"/><Relationship Id="rId183" Type="http://schemas.openxmlformats.org/officeDocument/2006/relationships/image" Target="../media/image12010.png"/><Relationship Id="rId2" Type="http://schemas.openxmlformats.org/officeDocument/2006/relationships/image" Target="../media/image1393.png"/><Relationship Id="rId29" Type="http://schemas.openxmlformats.org/officeDocument/2006/relationships/image" Target="../media/image4310.png"/><Relationship Id="rId24" Type="http://schemas.openxmlformats.org/officeDocument/2006/relationships/customXml" Target="../ink/ink1615.xml"/><Relationship Id="rId40" Type="http://schemas.openxmlformats.org/officeDocument/2006/relationships/customXml" Target="../ink/ink1623.xml"/><Relationship Id="rId45" Type="http://schemas.openxmlformats.org/officeDocument/2006/relationships/image" Target="../media/image5110.png"/><Relationship Id="rId66" Type="http://schemas.openxmlformats.org/officeDocument/2006/relationships/customXml" Target="../ink/ink1636.xml"/><Relationship Id="rId87" Type="http://schemas.openxmlformats.org/officeDocument/2006/relationships/image" Target="../media/image7210.png"/><Relationship Id="rId110" Type="http://schemas.openxmlformats.org/officeDocument/2006/relationships/customXml" Target="../ink/ink1658.xml"/><Relationship Id="rId115" Type="http://schemas.openxmlformats.org/officeDocument/2006/relationships/image" Target="../media/image8610.png"/><Relationship Id="rId131" Type="http://schemas.openxmlformats.org/officeDocument/2006/relationships/image" Target="../media/image9410.png"/><Relationship Id="rId136" Type="http://schemas.openxmlformats.org/officeDocument/2006/relationships/customXml" Target="../ink/ink1671.xml"/><Relationship Id="rId157" Type="http://schemas.openxmlformats.org/officeDocument/2006/relationships/image" Target="../media/image10710.png"/><Relationship Id="rId178" Type="http://schemas.openxmlformats.org/officeDocument/2006/relationships/customXml" Target="../ink/ink1692.xml"/><Relationship Id="rId61" Type="http://schemas.openxmlformats.org/officeDocument/2006/relationships/image" Target="../media/image5910.png"/><Relationship Id="rId82" Type="http://schemas.openxmlformats.org/officeDocument/2006/relationships/customXml" Target="../ink/ink1644.xml"/><Relationship Id="rId152" Type="http://schemas.openxmlformats.org/officeDocument/2006/relationships/customXml" Target="../ink/ink1679.xml"/><Relationship Id="rId173" Type="http://schemas.openxmlformats.org/officeDocument/2006/relationships/image" Target="../media/image11510.png"/><Relationship Id="rId194" Type="http://schemas.openxmlformats.org/officeDocument/2006/relationships/customXml" Target="../ink/ink1700.xml"/><Relationship Id="rId199" Type="http://schemas.openxmlformats.org/officeDocument/2006/relationships/image" Target="../media/image12810.png"/><Relationship Id="rId19" Type="http://schemas.openxmlformats.org/officeDocument/2006/relationships/image" Target="../media/image3810.png"/><Relationship Id="rId14" Type="http://schemas.openxmlformats.org/officeDocument/2006/relationships/customXml" Target="../ink/ink1610.xml"/><Relationship Id="rId30" Type="http://schemas.openxmlformats.org/officeDocument/2006/relationships/customXml" Target="../ink/ink1618.xml"/><Relationship Id="rId35" Type="http://schemas.openxmlformats.org/officeDocument/2006/relationships/image" Target="../media/image4610.png"/><Relationship Id="rId56" Type="http://schemas.openxmlformats.org/officeDocument/2006/relationships/customXml" Target="../ink/ink1631.xml"/><Relationship Id="rId77" Type="http://schemas.openxmlformats.org/officeDocument/2006/relationships/image" Target="../media/image6710.png"/><Relationship Id="rId100" Type="http://schemas.openxmlformats.org/officeDocument/2006/relationships/customXml" Target="../ink/ink1653.xml"/><Relationship Id="rId105" Type="http://schemas.openxmlformats.org/officeDocument/2006/relationships/image" Target="../media/image8110.png"/><Relationship Id="rId126" Type="http://schemas.openxmlformats.org/officeDocument/2006/relationships/customXml" Target="../ink/ink1666.xml"/><Relationship Id="rId147" Type="http://schemas.openxmlformats.org/officeDocument/2006/relationships/image" Target="../media/image10210.png"/><Relationship Id="rId168" Type="http://schemas.openxmlformats.org/officeDocument/2006/relationships/customXml" Target="../ink/ink1687.xml"/><Relationship Id="rId8" Type="http://schemas.openxmlformats.org/officeDocument/2006/relationships/image" Target="NULL"/><Relationship Id="rId51" Type="http://schemas.openxmlformats.org/officeDocument/2006/relationships/image" Target="../media/image5410.png"/><Relationship Id="rId72" Type="http://schemas.openxmlformats.org/officeDocument/2006/relationships/customXml" Target="../ink/ink1639.xml"/><Relationship Id="rId93" Type="http://schemas.openxmlformats.org/officeDocument/2006/relationships/image" Target="../media/image7510.png"/><Relationship Id="rId98" Type="http://schemas.openxmlformats.org/officeDocument/2006/relationships/customXml" Target="../ink/ink1652.xml"/><Relationship Id="rId121" Type="http://schemas.openxmlformats.org/officeDocument/2006/relationships/image" Target="../media/image8910.png"/><Relationship Id="rId142" Type="http://schemas.openxmlformats.org/officeDocument/2006/relationships/customXml" Target="../ink/ink1674.xml"/><Relationship Id="rId163" Type="http://schemas.openxmlformats.org/officeDocument/2006/relationships/image" Target="../media/image11010.png"/><Relationship Id="rId184" Type="http://schemas.openxmlformats.org/officeDocument/2006/relationships/customXml" Target="../ink/ink1695.xml"/><Relationship Id="rId189" Type="http://schemas.openxmlformats.org/officeDocument/2006/relationships/image" Target="../media/image12310.png"/><Relationship Id="rId3" Type="http://schemas.openxmlformats.org/officeDocument/2006/relationships/image" Target="../media/image1394.png"/><Relationship Id="rId25" Type="http://schemas.openxmlformats.org/officeDocument/2006/relationships/image" Target="../media/image4110.png"/><Relationship Id="rId46" Type="http://schemas.openxmlformats.org/officeDocument/2006/relationships/customXml" Target="../ink/ink1626.xml"/><Relationship Id="rId67" Type="http://schemas.openxmlformats.org/officeDocument/2006/relationships/image" Target="../media/image6210.png"/><Relationship Id="rId116" Type="http://schemas.openxmlformats.org/officeDocument/2006/relationships/customXml" Target="../ink/ink1661.xml"/><Relationship Id="rId137" Type="http://schemas.openxmlformats.org/officeDocument/2006/relationships/image" Target="../media/image9710.png"/><Relationship Id="rId158" Type="http://schemas.openxmlformats.org/officeDocument/2006/relationships/customXml" Target="../ink/ink1682.xml"/><Relationship Id="rId20" Type="http://schemas.openxmlformats.org/officeDocument/2006/relationships/customXml" Target="../ink/ink1613.xml"/><Relationship Id="rId41" Type="http://schemas.openxmlformats.org/officeDocument/2006/relationships/image" Target="../media/image4910.png"/><Relationship Id="rId62" Type="http://schemas.openxmlformats.org/officeDocument/2006/relationships/customXml" Target="../ink/ink1634.xml"/><Relationship Id="rId83" Type="http://schemas.openxmlformats.org/officeDocument/2006/relationships/image" Target="../media/image7010.png"/><Relationship Id="rId88" Type="http://schemas.openxmlformats.org/officeDocument/2006/relationships/customXml" Target="../ink/ink1647.xml"/><Relationship Id="rId111" Type="http://schemas.openxmlformats.org/officeDocument/2006/relationships/image" Target="../media/image8410.png"/><Relationship Id="rId132" Type="http://schemas.openxmlformats.org/officeDocument/2006/relationships/customXml" Target="../ink/ink1669.xml"/><Relationship Id="rId153" Type="http://schemas.openxmlformats.org/officeDocument/2006/relationships/image" Target="../media/image10510.png"/><Relationship Id="rId174" Type="http://schemas.openxmlformats.org/officeDocument/2006/relationships/customXml" Target="../ink/ink1690.xml"/><Relationship Id="rId179" Type="http://schemas.openxmlformats.org/officeDocument/2006/relationships/image" Target="../media/image11810.png"/><Relationship Id="rId195" Type="http://schemas.openxmlformats.org/officeDocument/2006/relationships/image" Target="../media/image12610.png"/><Relationship Id="rId190" Type="http://schemas.openxmlformats.org/officeDocument/2006/relationships/customXml" Target="../ink/ink1698.xml"/><Relationship Id="rId15" Type="http://schemas.openxmlformats.org/officeDocument/2006/relationships/image" Target="../media/image3610.png"/><Relationship Id="rId36" Type="http://schemas.openxmlformats.org/officeDocument/2006/relationships/customXml" Target="../ink/ink1621.xml"/><Relationship Id="rId57" Type="http://schemas.openxmlformats.org/officeDocument/2006/relationships/image" Target="../media/image5710.png"/><Relationship Id="rId106" Type="http://schemas.openxmlformats.org/officeDocument/2006/relationships/customXml" Target="../ink/ink1656.xml"/><Relationship Id="rId127" Type="http://schemas.openxmlformats.org/officeDocument/2006/relationships/image" Target="../media/image9210.png"/><Relationship Id="rId10" Type="http://schemas.openxmlformats.org/officeDocument/2006/relationships/customXml" Target="../ink/ink1608.xml"/><Relationship Id="rId31" Type="http://schemas.openxmlformats.org/officeDocument/2006/relationships/image" Target="../media/image4410.png"/><Relationship Id="rId52" Type="http://schemas.openxmlformats.org/officeDocument/2006/relationships/customXml" Target="../ink/ink1629.xml"/><Relationship Id="rId73" Type="http://schemas.openxmlformats.org/officeDocument/2006/relationships/image" Target="../media/image6510.png"/><Relationship Id="rId78" Type="http://schemas.openxmlformats.org/officeDocument/2006/relationships/customXml" Target="../ink/ink1642.xml"/><Relationship Id="rId94" Type="http://schemas.openxmlformats.org/officeDocument/2006/relationships/customXml" Target="../ink/ink1650.xml"/><Relationship Id="rId99" Type="http://schemas.openxmlformats.org/officeDocument/2006/relationships/image" Target="../media/image7810.png"/><Relationship Id="rId101" Type="http://schemas.openxmlformats.org/officeDocument/2006/relationships/image" Target="../media/image7910.png"/><Relationship Id="rId122" Type="http://schemas.openxmlformats.org/officeDocument/2006/relationships/customXml" Target="../ink/ink1664.xml"/><Relationship Id="rId143" Type="http://schemas.openxmlformats.org/officeDocument/2006/relationships/image" Target="../media/image10010.png"/><Relationship Id="rId148" Type="http://schemas.openxmlformats.org/officeDocument/2006/relationships/customXml" Target="../ink/ink1677.xml"/><Relationship Id="rId164" Type="http://schemas.openxmlformats.org/officeDocument/2006/relationships/customXml" Target="../ink/ink1685.xml"/><Relationship Id="rId169" Type="http://schemas.openxmlformats.org/officeDocument/2006/relationships/image" Target="../media/image11310.png"/><Relationship Id="rId185" Type="http://schemas.openxmlformats.org/officeDocument/2006/relationships/image" Target="../media/image12110.png"/><Relationship Id="rId4" Type="http://schemas.openxmlformats.org/officeDocument/2006/relationships/image" Target="../media/image1395.jpg"/><Relationship Id="rId9" Type="http://schemas.openxmlformats.org/officeDocument/2006/relationships/image" Target="../media/image1626.png"/><Relationship Id="rId180" Type="http://schemas.openxmlformats.org/officeDocument/2006/relationships/customXml" Target="../ink/ink1693.xml"/><Relationship Id="rId26" Type="http://schemas.openxmlformats.org/officeDocument/2006/relationships/customXml" Target="../ink/ink1616.xml"/><Relationship Id="rId47" Type="http://schemas.openxmlformats.org/officeDocument/2006/relationships/image" Target="../media/image5210.png"/><Relationship Id="rId68" Type="http://schemas.openxmlformats.org/officeDocument/2006/relationships/customXml" Target="../ink/ink1637.xml"/><Relationship Id="rId89" Type="http://schemas.openxmlformats.org/officeDocument/2006/relationships/image" Target="../media/image7310.png"/><Relationship Id="rId112" Type="http://schemas.openxmlformats.org/officeDocument/2006/relationships/customXml" Target="../ink/ink1659.xml"/><Relationship Id="rId133" Type="http://schemas.openxmlformats.org/officeDocument/2006/relationships/image" Target="../media/image9510.png"/><Relationship Id="rId154" Type="http://schemas.openxmlformats.org/officeDocument/2006/relationships/customXml" Target="../ink/ink1680.xml"/><Relationship Id="rId175" Type="http://schemas.openxmlformats.org/officeDocument/2006/relationships/image" Target="../media/image11610.png"/><Relationship Id="rId196" Type="http://schemas.openxmlformats.org/officeDocument/2006/relationships/customXml" Target="../ink/ink1701.xml"/><Relationship Id="rId16" Type="http://schemas.openxmlformats.org/officeDocument/2006/relationships/customXml" Target="../ink/ink1611.xml"/><Relationship Id="rId37" Type="http://schemas.openxmlformats.org/officeDocument/2006/relationships/image" Target="../media/image4710.png"/><Relationship Id="rId58" Type="http://schemas.openxmlformats.org/officeDocument/2006/relationships/customXml" Target="../ink/ink1632.xml"/><Relationship Id="rId79" Type="http://schemas.openxmlformats.org/officeDocument/2006/relationships/image" Target="../media/image6810.png"/><Relationship Id="rId102" Type="http://schemas.openxmlformats.org/officeDocument/2006/relationships/customXml" Target="../ink/ink1654.xml"/><Relationship Id="rId123" Type="http://schemas.openxmlformats.org/officeDocument/2006/relationships/image" Target="../media/image9010.png"/><Relationship Id="rId144" Type="http://schemas.openxmlformats.org/officeDocument/2006/relationships/customXml" Target="../ink/ink1675.xml"/><Relationship Id="rId90" Type="http://schemas.openxmlformats.org/officeDocument/2006/relationships/customXml" Target="../ink/ink1648.xml"/><Relationship Id="rId165" Type="http://schemas.openxmlformats.org/officeDocument/2006/relationships/image" Target="../media/image11110.png"/><Relationship Id="rId186" Type="http://schemas.openxmlformats.org/officeDocument/2006/relationships/customXml" Target="../ink/ink1696.xml"/><Relationship Id="rId27" Type="http://schemas.openxmlformats.org/officeDocument/2006/relationships/image" Target="../media/image4210.png"/><Relationship Id="rId48" Type="http://schemas.openxmlformats.org/officeDocument/2006/relationships/customXml" Target="../ink/ink1627.xml"/><Relationship Id="rId69" Type="http://schemas.openxmlformats.org/officeDocument/2006/relationships/image" Target="../media/image6310.png"/><Relationship Id="rId113" Type="http://schemas.openxmlformats.org/officeDocument/2006/relationships/image" Target="../media/image8510.png"/><Relationship Id="rId134" Type="http://schemas.openxmlformats.org/officeDocument/2006/relationships/customXml" Target="../ink/ink1670.xml"/><Relationship Id="rId80" Type="http://schemas.openxmlformats.org/officeDocument/2006/relationships/customXml" Target="../ink/ink1643.xml"/><Relationship Id="rId155" Type="http://schemas.openxmlformats.org/officeDocument/2006/relationships/image" Target="../media/image10610.png"/><Relationship Id="rId176" Type="http://schemas.openxmlformats.org/officeDocument/2006/relationships/customXml" Target="../ink/ink1691.xml"/><Relationship Id="rId197" Type="http://schemas.openxmlformats.org/officeDocument/2006/relationships/image" Target="../media/image12710.png"/><Relationship Id="rId17" Type="http://schemas.openxmlformats.org/officeDocument/2006/relationships/image" Target="../media/image3710.png"/><Relationship Id="rId38" Type="http://schemas.openxmlformats.org/officeDocument/2006/relationships/customXml" Target="../ink/ink1622.xml"/><Relationship Id="rId59" Type="http://schemas.openxmlformats.org/officeDocument/2006/relationships/image" Target="../media/image5810.png"/><Relationship Id="rId103" Type="http://schemas.openxmlformats.org/officeDocument/2006/relationships/image" Target="../media/image8010.png"/><Relationship Id="rId124" Type="http://schemas.openxmlformats.org/officeDocument/2006/relationships/customXml" Target="../ink/ink1665.xml"/><Relationship Id="rId70" Type="http://schemas.openxmlformats.org/officeDocument/2006/relationships/customXml" Target="../ink/ink1638.xml"/><Relationship Id="rId91" Type="http://schemas.openxmlformats.org/officeDocument/2006/relationships/image" Target="../media/image7410.png"/><Relationship Id="rId145" Type="http://schemas.openxmlformats.org/officeDocument/2006/relationships/image" Target="../media/image10110.png"/><Relationship Id="rId166" Type="http://schemas.openxmlformats.org/officeDocument/2006/relationships/customXml" Target="../ink/ink1686.xml"/><Relationship Id="rId187" Type="http://schemas.openxmlformats.org/officeDocument/2006/relationships/image" Target="../media/image12210.png"/><Relationship Id="rId1" Type="http://schemas.openxmlformats.org/officeDocument/2006/relationships/slideLayout" Target="../slideLayouts/slideLayout7.xml"/><Relationship Id="rId28" Type="http://schemas.openxmlformats.org/officeDocument/2006/relationships/customXml" Target="../ink/ink1617.xml"/><Relationship Id="rId49" Type="http://schemas.openxmlformats.org/officeDocument/2006/relationships/image" Target="../media/image5310.png"/><Relationship Id="rId114" Type="http://schemas.openxmlformats.org/officeDocument/2006/relationships/customXml" Target="../ink/ink1660.xml"/><Relationship Id="rId60" Type="http://schemas.openxmlformats.org/officeDocument/2006/relationships/customXml" Target="../ink/ink1633.xml"/><Relationship Id="rId81" Type="http://schemas.openxmlformats.org/officeDocument/2006/relationships/image" Target="../media/image6910.png"/><Relationship Id="rId135" Type="http://schemas.openxmlformats.org/officeDocument/2006/relationships/image" Target="../media/image9610.png"/><Relationship Id="rId156" Type="http://schemas.openxmlformats.org/officeDocument/2006/relationships/customXml" Target="../ink/ink1681.xml"/><Relationship Id="rId177" Type="http://schemas.openxmlformats.org/officeDocument/2006/relationships/image" Target="../media/image11710.png"/><Relationship Id="rId198" Type="http://schemas.openxmlformats.org/officeDocument/2006/relationships/customXml" Target="../ink/ink1702.xml"/><Relationship Id="rId18" Type="http://schemas.openxmlformats.org/officeDocument/2006/relationships/customXml" Target="../ink/ink1612.xml"/><Relationship Id="rId39" Type="http://schemas.openxmlformats.org/officeDocument/2006/relationships/image" Target="../media/image4810.png"/><Relationship Id="rId50" Type="http://schemas.openxmlformats.org/officeDocument/2006/relationships/customXml" Target="../ink/ink1628.xml"/><Relationship Id="rId104" Type="http://schemas.openxmlformats.org/officeDocument/2006/relationships/customXml" Target="../ink/ink1655.xml"/><Relationship Id="rId125" Type="http://schemas.openxmlformats.org/officeDocument/2006/relationships/image" Target="../media/image9110.png"/><Relationship Id="rId146" Type="http://schemas.openxmlformats.org/officeDocument/2006/relationships/customXml" Target="../ink/ink1676.xml"/><Relationship Id="rId167" Type="http://schemas.openxmlformats.org/officeDocument/2006/relationships/image" Target="../media/image11210.png"/><Relationship Id="rId188" Type="http://schemas.openxmlformats.org/officeDocument/2006/relationships/customXml" Target="../ink/ink1697.xml"/></Relationships>
</file>

<file path=ppt/slides/_rels/slide2.xml.rels><?xml version="1.0" encoding="UTF-8" standalone="yes"?>
<Relationships xmlns="http://schemas.openxmlformats.org/package/2006/relationships"><Relationship Id="rId117" Type="http://schemas.openxmlformats.org/officeDocument/2006/relationships/customXml" Target="../ink/ink57.xml"/><Relationship Id="rId21" Type="http://schemas.openxmlformats.org/officeDocument/2006/relationships/customXml" Target="../ink/ink9.xml"/><Relationship Id="rId63" Type="http://schemas.openxmlformats.org/officeDocument/2006/relationships/customXml" Target="../ink/ink30.xml"/><Relationship Id="rId159" Type="http://schemas.openxmlformats.org/officeDocument/2006/relationships/customXml" Target="../ink/ink78.xml"/><Relationship Id="rId170" Type="http://schemas.openxmlformats.org/officeDocument/2006/relationships/image" Target="../media/image84.png"/><Relationship Id="rId226" Type="http://schemas.openxmlformats.org/officeDocument/2006/relationships/image" Target="../media/image112.png"/><Relationship Id="rId268" Type="http://schemas.openxmlformats.org/officeDocument/2006/relationships/customXml" Target="../ink/ink133.xml"/><Relationship Id="rId32" Type="http://schemas.openxmlformats.org/officeDocument/2006/relationships/image" Target="../media/image15.png"/><Relationship Id="rId74" Type="http://schemas.openxmlformats.org/officeDocument/2006/relationships/image" Target="../media/image36.png"/><Relationship Id="rId128" Type="http://schemas.openxmlformats.org/officeDocument/2006/relationships/image" Target="../media/image63.png"/><Relationship Id="rId5" Type="http://schemas.openxmlformats.org/officeDocument/2006/relationships/customXml" Target="../ink/ink1.xml"/><Relationship Id="rId181" Type="http://schemas.openxmlformats.org/officeDocument/2006/relationships/customXml" Target="../ink/ink89.xml"/><Relationship Id="rId237" Type="http://schemas.openxmlformats.org/officeDocument/2006/relationships/image" Target="../media/image117.png"/><Relationship Id="rId279" Type="http://schemas.openxmlformats.org/officeDocument/2006/relationships/image" Target="../media/image138.png"/><Relationship Id="rId22" Type="http://schemas.openxmlformats.org/officeDocument/2006/relationships/image" Target="../media/image10.png"/><Relationship Id="rId43" Type="http://schemas.openxmlformats.org/officeDocument/2006/relationships/customXml" Target="../ink/ink20.xml"/><Relationship Id="rId64" Type="http://schemas.openxmlformats.org/officeDocument/2006/relationships/image" Target="../media/image31.png"/><Relationship Id="rId118" Type="http://schemas.openxmlformats.org/officeDocument/2006/relationships/image" Target="../media/image58.png"/><Relationship Id="rId139" Type="http://schemas.openxmlformats.org/officeDocument/2006/relationships/customXml" Target="../ink/ink68.xml"/><Relationship Id="rId85" Type="http://schemas.openxmlformats.org/officeDocument/2006/relationships/customXml" Target="../ink/ink41.xml"/><Relationship Id="rId150" Type="http://schemas.openxmlformats.org/officeDocument/2006/relationships/image" Target="../media/image74.png"/><Relationship Id="rId171" Type="http://schemas.openxmlformats.org/officeDocument/2006/relationships/customXml" Target="../ink/ink84.xml"/><Relationship Id="rId192" Type="http://schemas.openxmlformats.org/officeDocument/2006/relationships/image" Target="../media/image95.png"/><Relationship Id="rId206" Type="http://schemas.openxmlformats.org/officeDocument/2006/relationships/image" Target="../media/image102.png"/><Relationship Id="rId227" Type="http://schemas.openxmlformats.org/officeDocument/2006/relationships/customXml" Target="../ink/ink112.xml"/><Relationship Id="rId248" Type="http://schemas.openxmlformats.org/officeDocument/2006/relationships/customXml" Target="../ink/ink123.xml"/><Relationship Id="rId269" Type="http://schemas.openxmlformats.org/officeDocument/2006/relationships/image" Target="../media/image133.png"/><Relationship Id="rId12" Type="http://schemas.openxmlformats.org/officeDocument/2006/relationships/image" Target="../media/image5.png"/><Relationship Id="rId33" Type="http://schemas.openxmlformats.org/officeDocument/2006/relationships/customXml" Target="../ink/ink15.xml"/><Relationship Id="rId108" Type="http://schemas.openxmlformats.org/officeDocument/2006/relationships/image" Target="../media/image53.png"/><Relationship Id="rId129" Type="http://schemas.openxmlformats.org/officeDocument/2006/relationships/customXml" Target="../ink/ink63.xml"/><Relationship Id="rId280" Type="http://schemas.openxmlformats.org/officeDocument/2006/relationships/customXml" Target="../ink/ink139.xml"/><Relationship Id="rId54" Type="http://schemas.openxmlformats.org/officeDocument/2006/relationships/image" Target="../media/image26.png"/><Relationship Id="rId75" Type="http://schemas.openxmlformats.org/officeDocument/2006/relationships/customXml" Target="../ink/ink36.xml"/><Relationship Id="rId96" Type="http://schemas.openxmlformats.org/officeDocument/2006/relationships/image" Target="../media/image47.png"/><Relationship Id="rId140" Type="http://schemas.openxmlformats.org/officeDocument/2006/relationships/image" Target="../media/image69.png"/><Relationship Id="rId161" Type="http://schemas.openxmlformats.org/officeDocument/2006/relationships/customXml" Target="../ink/ink79.xml"/><Relationship Id="rId182" Type="http://schemas.openxmlformats.org/officeDocument/2006/relationships/image" Target="../media/image90.png"/><Relationship Id="rId217" Type="http://schemas.openxmlformats.org/officeDocument/2006/relationships/customXml" Target="../ink/ink107.xml"/><Relationship Id="rId6" Type="http://schemas.openxmlformats.org/officeDocument/2006/relationships/image" Target="../media/image2.png"/><Relationship Id="rId238" Type="http://schemas.openxmlformats.org/officeDocument/2006/relationships/customXml" Target="../ink/ink118.xml"/><Relationship Id="rId259" Type="http://schemas.openxmlformats.org/officeDocument/2006/relationships/image" Target="../media/image128.png"/><Relationship Id="rId23" Type="http://schemas.openxmlformats.org/officeDocument/2006/relationships/customXml" Target="../ink/ink10.xml"/><Relationship Id="rId119" Type="http://schemas.openxmlformats.org/officeDocument/2006/relationships/customXml" Target="../ink/ink58.xml"/><Relationship Id="rId270" Type="http://schemas.openxmlformats.org/officeDocument/2006/relationships/customXml" Target="../ink/ink134.xml"/><Relationship Id="rId44" Type="http://schemas.openxmlformats.org/officeDocument/2006/relationships/image" Target="../media/image21.png"/><Relationship Id="rId65" Type="http://schemas.openxmlformats.org/officeDocument/2006/relationships/customXml" Target="../ink/ink31.xml"/><Relationship Id="rId86" Type="http://schemas.openxmlformats.org/officeDocument/2006/relationships/image" Target="../media/image42.png"/><Relationship Id="rId130" Type="http://schemas.openxmlformats.org/officeDocument/2006/relationships/image" Target="../media/image64.png"/><Relationship Id="rId151" Type="http://schemas.openxmlformats.org/officeDocument/2006/relationships/customXml" Target="../ink/ink74.xml"/><Relationship Id="rId172" Type="http://schemas.openxmlformats.org/officeDocument/2006/relationships/image" Target="../media/image85.png"/><Relationship Id="rId193" Type="http://schemas.openxmlformats.org/officeDocument/2006/relationships/customXml" Target="../ink/ink95.xml"/><Relationship Id="rId207" Type="http://schemas.openxmlformats.org/officeDocument/2006/relationships/customXml" Target="../ink/ink102.xml"/><Relationship Id="rId228" Type="http://schemas.openxmlformats.org/officeDocument/2006/relationships/image" Target="../media/image113.png"/><Relationship Id="rId249" Type="http://schemas.openxmlformats.org/officeDocument/2006/relationships/image" Target="../media/image123.png"/><Relationship Id="rId13" Type="http://schemas.openxmlformats.org/officeDocument/2006/relationships/customXml" Target="../ink/ink5.xml"/><Relationship Id="rId109" Type="http://schemas.openxmlformats.org/officeDocument/2006/relationships/customXml" Target="../ink/ink53.xml"/><Relationship Id="rId260" Type="http://schemas.openxmlformats.org/officeDocument/2006/relationships/customXml" Target="../ink/ink129.xml"/><Relationship Id="rId281" Type="http://schemas.openxmlformats.org/officeDocument/2006/relationships/image" Target="../media/image139.png"/><Relationship Id="rId34" Type="http://schemas.openxmlformats.org/officeDocument/2006/relationships/image" Target="../media/image16.png"/><Relationship Id="rId55" Type="http://schemas.openxmlformats.org/officeDocument/2006/relationships/customXml" Target="../ink/ink26.xml"/><Relationship Id="rId76" Type="http://schemas.openxmlformats.org/officeDocument/2006/relationships/image" Target="../media/image37.png"/><Relationship Id="rId97" Type="http://schemas.openxmlformats.org/officeDocument/2006/relationships/customXml" Target="../ink/ink47.xml"/><Relationship Id="rId120" Type="http://schemas.openxmlformats.org/officeDocument/2006/relationships/image" Target="../media/image59.png"/><Relationship Id="rId141" Type="http://schemas.openxmlformats.org/officeDocument/2006/relationships/customXml" Target="../ink/ink69.xml"/><Relationship Id="rId7" Type="http://schemas.openxmlformats.org/officeDocument/2006/relationships/customXml" Target="../ink/ink2.xml"/><Relationship Id="rId162" Type="http://schemas.openxmlformats.org/officeDocument/2006/relationships/image" Target="../media/image80.png"/><Relationship Id="rId183" Type="http://schemas.openxmlformats.org/officeDocument/2006/relationships/customXml" Target="../ink/ink90.xml"/><Relationship Id="rId218" Type="http://schemas.openxmlformats.org/officeDocument/2006/relationships/image" Target="../media/image108.png"/><Relationship Id="rId239" Type="http://schemas.openxmlformats.org/officeDocument/2006/relationships/image" Target="../media/image118.png"/><Relationship Id="rId250" Type="http://schemas.openxmlformats.org/officeDocument/2006/relationships/customXml" Target="../ink/ink124.xml"/><Relationship Id="rId271" Type="http://schemas.openxmlformats.org/officeDocument/2006/relationships/image" Target="../media/image134.png"/><Relationship Id="rId24" Type="http://schemas.openxmlformats.org/officeDocument/2006/relationships/image" Target="../media/image11.png"/><Relationship Id="rId45" Type="http://schemas.openxmlformats.org/officeDocument/2006/relationships/customXml" Target="../ink/ink21.xml"/><Relationship Id="rId66" Type="http://schemas.openxmlformats.org/officeDocument/2006/relationships/image" Target="../media/image32.png"/><Relationship Id="rId87" Type="http://schemas.openxmlformats.org/officeDocument/2006/relationships/customXml" Target="../ink/ink42.xml"/><Relationship Id="rId110" Type="http://schemas.openxmlformats.org/officeDocument/2006/relationships/image" Target="../media/image54.png"/><Relationship Id="rId131" Type="http://schemas.openxmlformats.org/officeDocument/2006/relationships/customXml" Target="../ink/ink64.xml"/><Relationship Id="rId152" Type="http://schemas.openxmlformats.org/officeDocument/2006/relationships/image" Target="../media/image75.png"/><Relationship Id="rId173" Type="http://schemas.openxmlformats.org/officeDocument/2006/relationships/customXml" Target="../ink/ink85.xml"/><Relationship Id="rId194" Type="http://schemas.openxmlformats.org/officeDocument/2006/relationships/image" Target="../media/image96.png"/><Relationship Id="rId208" Type="http://schemas.openxmlformats.org/officeDocument/2006/relationships/image" Target="../media/image103.png"/><Relationship Id="rId229" Type="http://schemas.openxmlformats.org/officeDocument/2006/relationships/customXml" Target="../ink/ink113.xml"/><Relationship Id="rId240" Type="http://schemas.openxmlformats.org/officeDocument/2006/relationships/customXml" Target="../ink/ink119.xml"/><Relationship Id="rId261" Type="http://schemas.openxmlformats.org/officeDocument/2006/relationships/image" Target="../media/image129.png"/><Relationship Id="rId14" Type="http://schemas.openxmlformats.org/officeDocument/2006/relationships/image" Target="../media/image6.png"/><Relationship Id="rId35" Type="http://schemas.openxmlformats.org/officeDocument/2006/relationships/customXml" Target="../ink/ink16.xml"/><Relationship Id="rId56" Type="http://schemas.openxmlformats.org/officeDocument/2006/relationships/image" Target="../media/image27.png"/><Relationship Id="rId77" Type="http://schemas.openxmlformats.org/officeDocument/2006/relationships/customXml" Target="../ink/ink37.xml"/><Relationship Id="rId100" Type="http://schemas.openxmlformats.org/officeDocument/2006/relationships/image" Target="../media/image49.png"/><Relationship Id="rId282" Type="http://schemas.openxmlformats.org/officeDocument/2006/relationships/customXml" Target="../ink/ink140.xml"/><Relationship Id="rId8" Type="http://schemas.openxmlformats.org/officeDocument/2006/relationships/image" Target="../media/image3.png"/><Relationship Id="rId98" Type="http://schemas.openxmlformats.org/officeDocument/2006/relationships/image" Target="../media/image48.png"/><Relationship Id="rId121" Type="http://schemas.openxmlformats.org/officeDocument/2006/relationships/customXml" Target="../ink/ink59.xml"/><Relationship Id="rId142" Type="http://schemas.openxmlformats.org/officeDocument/2006/relationships/image" Target="../media/image70.png"/><Relationship Id="rId163" Type="http://schemas.openxmlformats.org/officeDocument/2006/relationships/customXml" Target="../ink/ink80.xml"/><Relationship Id="rId184" Type="http://schemas.openxmlformats.org/officeDocument/2006/relationships/image" Target="../media/image91.png"/><Relationship Id="rId219" Type="http://schemas.openxmlformats.org/officeDocument/2006/relationships/customXml" Target="../ink/ink108.xml"/><Relationship Id="rId230" Type="http://schemas.openxmlformats.org/officeDocument/2006/relationships/image" Target="../media/image114.png"/><Relationship Id="rId251" Type="http://schemas.openxmlformats.org/officeDocument/2006/relationships/image" Target="../media/image124.png"/><Relationship Id="rId25" Type="http://schemas.openxmlformats.org/officeDocument/2006/relationships/customXml" Target="../ink/ink11.xml"/><Relationship Id="rId46" Type="http://schemas.openxmlformats.org/officeDocument/2006/relationships/image" Target="../media/image22.png"/><Relationship Id="rId67" Type="http://schemas.openxmlformats.org/officeDocument/2006/relationships/customXml" Target="../ink/ink32.xml"/><Relationship Id="rId272" Type="http://schemas.openxmlformats.org/officeDocument/2006/relationships/customXml" Target="../ink/ink135.xml"/><Relationship Id="rId88" Type="http://schemas.openxmlformats.org/officeDocument/2006/relationships/image" Target="../media/image43.png"/><Relationship Id="rId111" Type="http://schemas.openxmlformats.org/officeDocument/2006/relationships/customXml" Target="../ink/ink54.xml"/><Relationship Id="rId132" Type="http://schemas.openxmlformats.org/officeDocument/2006/relationships/image" Target="../media/image65.png"/><Relationship Id="rId153" Type="http://schemas.openxmlformats.org/officeDocument/2006/relationships/customXml" Target="../ink/ink75.xml"/><Relationship Id="rId174" Type="http://schemas.openxmlformats.org/officeDocument/2006/relationships/image" Target="../media/image86.png"/><Relationship Id="rId195" Type="http://schemas.openxmlformats.org/officeDocument/2006/relationships/customXml" Target="../ink/ink96.xml"/><Relationship Id="rId209" Type="http://schemas.openxmlformats.org/officeDocument/2006/relationships/customXml" Target="../ink/ink103.xml"/><Relationship Id="rId220" Type="http://schemas.openxmlformats.org/officeDocument/2006/relationships/image" Target="../media/image109.png"/><Relationship Id="rId241" Type="http://schemas.openxmlformats.org/officeDocument/2006/relationships/image" Target="../media/image119.png"/><Relationship Id="rId15" Type="http://schemas.openxmlformats.org/officeDocument/2006/relationships/customXml" Target="../ink/ink6.xml"/><Relationship Id="rId36" Type="http://schemas.openxmlformats.org/officeDocument/2006/relationships/image" Target="../media/image17.png"/><Relationship Id="rId57" Type="http://schemas.openxmlformats.org/officeDocument/2006/relationships/customXml" Target="../ink/ink27.xml"/><Relationship Id="rId262" Type="http://schemas.openxmlformats.org/officeDocument/2006/relationships/customXml" Target="../ink/ink130.xml"/><Relationship Id="rId283" Type="http://schemas.openxmlformats.org/officeDocument/2006/relationships/image" Target="../media/image140.png"/><Relationship Id="rId78" Type="http://schemas.openxmlformats.org/officeDocument/2006/relationships/image" Target="../media/image38.png"/><Relationship Id="rId99" Type="http://schemas.openxmlformats.org/officeDocument/2006/relationships/customXml" Target="../ink/ink48.xml"/><Relationship Id="rId101" Type="http://schemas.openxmlformats.org/officeDocument/2006/relationships/customXml" Target="../ink/ink49.xml"/><Relationship Id="rId122" Type="http://schemas.openxmlformats.org/officeDocument/2006/relationships/image" Target="../media/image60.png"/><Relationship Id="rId143" Type="http://schemas.openxmlformats.org/officeDocument/2006/relationships/customXml" Target="../ink/ink70.xml"/><Relationship Id="rId164" Type="http://schemas.openxmlformats.org/officeDocument/2006/relationships/image" Target="../media/image81.png"/><Relationship Id="rId185" Type="http://schemas.openxmlformats.org/officeDocument/2006/relationships/customXml" Target="../ink/ink91.xml"/><Relationship Id="rId9" Type="http://schemas.openxmlformats.org/officeDocument/2006/relationships/customXml" Target="../ink/ink3.xml"/><Relationship Id="rId210" Type="http://schemas.openxmlformats.org/officeDocument/2006/relationships/image" Target="../media/image104.png"/><Relationship Id="rId26" Type="http://schemas.openxmlformats.org/officeDocument/2006/relationships/image" Target="../media/image12.png"/><Relationship Id="rId231" Type="http://schemas.openxmlformats.org/officeDocument/2006/relationships/customXml" Target="../ink/ink114.xml"/><Relationship Id="rId252" Type="http://schemas.openxmlformats.org/officeDocument/2006/relationships/customXml" Target="../ink/ink125.xml"/><Relationship Id="rId273" Type="http://schemas.openxmlformats.org/officeDocument/2006/relationships/image" Target="../media/image135.png"/><Relationship Id="rId47" Type="http://schemas.openxmlformats.org/officeDocument/2006/relationships/customXml" Target="../ink/ink22.xml"/><Relationship Id="rId68" Type="http://schemas.openxmlformats.org/officeDocument/2006/relationships/image" Target="../media/image33.png"/><Relationship Id="rId89" Type="http://schemas.openxmlformats.org/officeDocument/2006/relationships/customXml" Target="../ink/ink43.xml"/><Relationship Id="rId112" Type="http://schemas.openxmlformats.org/officeDocument/2006/relationships/image" Target="../media/image55.png"/><Relationship Id="rId133" Type="http://schemas.openxmlformats.org/officeDocument/2006/relationships/customXml" Target="../ink/ink65.xml"/><Relationship Id="rId154" Type="http://schemas.openxmlformats.org/officeDocument/2006/relationships/image" Target="../media/image76.png"/><Relationship Id="rId175" Type="http://schemas.openxmlformats.org/officeDocument/2006/relationships/customXml" Target="../ink/ink86.xml"/><Relationship Id="rId196" Type="http://schemas.openxmlformats.org/officeDocument/2006/relationships/image" Target="../media/image97.png"/><Relationship Id="rId200" Type="http://schemas.openxmlformats.org/officeDocument/2006/relationships/image" Target="../media/image99.png"/><Relationship Id="rId16" Type="http://schemas.openxmlformats.org/officeDocument/2006/relationships/image" Target="../media/image7.png"/><Relationship Id="rId221" Type="http://schemas.openxmlformats.org/officeDocument/2006/relationships/customXml" Target="../ink/ink109.xml"/><Relationship Id="rId242" Type="http://schemas.openxmlformats.org/officeDocument/2006/relationships/customXml" Target="../ink/ink120.xml"/><Relationship Id="rId263" Type="http://schemas.openxmlformats.org/officeDocument/2006/relationships/image" Target="../media/image130.png"/><Relationship Id="rId37" Type="http://schemas.openxmlformats.org/officeDocument/2006/relationships/customXml" Target="../ink/ink17.xml"/><Relationship Id="rId58" Type="http://schemas.openxmlformats.org/officeDocument/2006/relationships/image" Target="../media/image28.png"/><Relationship Id="rId79" Type="http://schemas.openxmlformats.org/officeDocument/2006/relationships/customXml" Target="../ink/ink38.xml"/><Relationship Id="rId102" Type="http://schemas.openxmlformats.org/officeDocument/2006/relationships/image" Target="../media/image50.png"/><Relationship Id="rId123" Type="http://schemas.openxmlformats.org/officeDocument/2006/relationships/customXml" Target="../ink/ink60.xml"/><Relationship Id="rId144" Type="http://schemas.openxmlformats.org/officeDocument/2006/relationships/image" Target="../media/image71.png"/><Relationship Id="rId90" Type="http://schemas.openxmlformats.org/officeDocument/2006/relationships/image" Target="../media/image44.png"/><Relationship Id="rId165" Type="http://schemas.openxmlformats.org/officeDocument/2006/relationships/customXml" Target="../ink/ink81.xml"/><Relationship Id="rId186" Type="http://schemas.openxmlformats.org/officeDocument/2006/relationships/image" Target="../media/image92.png"/><Relationship Id="rId211" Type="http://schemas.openxmlformats.org/officeDocument/2006/relationships/customXml" Target="../ink/ink104.xml"/><Relationship Id="rId232" Type="http://schemas.openxmlformats.org/officeDocument/2006/relationships/image" Target="../media/image115.png"/><Relationship Id="rId253" Type="http://schemas.openxmlformats.org/officeDocument/2006/relationships/image" Target="../media/image125.png"/><Relationship Id="rId274" Type="http://schemas.openxmlformats.org/officeDocument/2006/relationships/customXml" Target="../ink/ink136.xml"/><Relationship Id="rId27" Type="http://schemas.openxmlformats.org/officeDocument/2006/relationships/customXml" Target="../ink/ink12.xml"/><Relationship Id="rId48" Type="http://schemas.openxmlformats.org/officeDocument/2006/relationships/image" Target="../media/image23.png"/><Relationship Id="rId69" Type="http://schemas.openxmlformats.org/officeDocument/2006/relationships/customXml" Target="../ink/ink33.xml"/><Relationship Id="rId113" Type="http://schemas.openxmlformats.org/officeDocument/2006/relationships/customXml" Target="../ink/ink55.xml"/><Relationship Id="rId134" Type="http://schemas.openxmlformats.org/officeDocument/2006/relationships/image" Target="../media/image66.png"/><Relationship Id="rId80" Type="http://schemas.openxmlformats.org/officeDocument/2006/relationships/image" Target="../media/image39.png"/><Relationship Id="rId155" Type="http://schemas.openxmlformats.org/officeDocument/2006/relationships/customXml" Target="../ink/ink76.xml"/><Relationship Id="rId176" Type="http://schemas.openxmlformats.org/officeDocument/2006/relationships/image" Target="../media/image87.png"/><Relationship Id="rId197" Type="http://schemas.openxmlformats.org/officeDocument/2006/relationships/customXml" Target="../ink/ink97.xml"/><Relationship Id="rId201" Type="http://schemas.openxmlformats.org/officeDocument/2006/relationships/customXml" Target="../ink/ink99.xml"/><Relationship Id="rId222" Type="http://schemas.openxmlformats.org/officeDocument/2006/relationships/image" Target="../media/image110.png"/><Relationship Id="rId243" Type="http://schemas.openxmlformats.org/officeDocument/2006/relationships/image" Target="../media/image120.png"/><Relationship Id="rId264" Type="http://schemas.openxmlformats.org/officeDocument/2006/relationships/customXml" Target="../ink/ink131.xml"/><Relationship Id="rId17" Type="http://schemas.openxmlformats.org/officeDocument/2006/relationships/customXml" Target="../ink/ink7.xml"/><Relationship Id="rId38" Type="http://schemas.openxmlformats.org/officeDocument/2006/relationships/image" Target="../media/image18.png"/><Relationship Id="rId59" Type="http://schemas.openxmlformats.org/officeDocument/2006/relationships/customXml" Target="../ink/ink28.xml"/><Relationship Id="rId103" Type="http://schemas.openxmlformats.org/officeDocument/2006/relationships/customXml" Target="../ink/ink50.xml"/><Relationship Id="rId124" Type="http://schemas.openxmlformats.org/officeDocument/2006/relationships/image" Target="../media/image61.png"/><Relationship Id="rId70" Type="http://schemas.openxmlformats.org/officeDocument/2006/relationships/image" Target="../media/image34.png"/><Relationship Id="rId91" Type="http://schemas.openxmlformats.org/officeDocument/2006/relationships/customXml" Target="../ink/ink44.xml"/><Relationship Id="rId145" Type="http://schemas.openxmlformats.org/officeDocument/2006/relationships/customXml" Target="../ink/ink71.xml"/><Relationship Id="rId166" Type="http://schemas.openxmlformats.org/officeDocument/2006/relationships/image" Target="../media/image82.png"/><Relationship Id="rId187" Type="http://schemas.openxmlformats.org/officeDocument/2006/relationships/customXml" Target="../ink/ink92.xml"/><Relationship Id="rId1" Type="http://schemas.openxmlformats.org/officeDocument/2006/relationships/slideLayout" Target="../slideLayouts/slideLayout7.xml"/><Relationship Id="rId212" Type="http://schemas.openxmlformats.org/officeDocument/2006/relationships/image" Target="../media/image105.png"/><Relationship Id="rId233" Type="http://schemas.openxmlformats.org/officeDocument/2006/relationships/customXml" Target="../ink/ink115.xml"/><Relationship Id="rId254" Type="http://schemas.openxmlformats.org/officeDocument/2006/relationships/customXml" Target="../ink/ink126.xml"/><Relationship Id="rId28" Type="http://schemas.openxmlformats.org/officeDocument/2006/relationships/image" Target="../media/image13.png"/><Relationship Id="rId49" Type="http://schemas.openxmlformats.org/officeDocument/2006/relationships/customXml" Target="../ink/ink23.xml"/><Relationship Id="rId114" Type="http://schemas.openxmlformats.org/officeDocument/2006/relationships/image" Target="../media/image56.png"/><Relationship Id="rId275" Type="http://schemas.openxmlformats.org/officeDocument/2006/relationships/image" Target="../media/image136.png"/><Relationship Id="rId60" Type="http://schemas.openxmlformats.org/officeDocument/2006/relationships/image" Target="../media/image29.png"/><Relationship Id="rId81" Type="http://schemas.openxmlformats.org/officeDocument/2006/relationships/customXml" Target="../ink/ink39.xml"/><Relationship Id="rId135" Type="http://schemas.openxmlformats.org/officeDocument/2006/relationships/customXml" Target="../ink/ink66.xml"/><Relationship Id="rId156" Type="http://schemas.openxmlformats.org/officeDocument/2006/relationships/image" Target="../media/image77.png"/><Relationship Id="rId177" Type="http://schemas.openxmlformats.org/officeDocument/2006/relationships/customXml" Target="../ink/ink87.xml"/><Relationship Id="rId198" Type="http://schemas.openxmlformats.org/officeDocument/2006/relationships/image" Target="../media/image98.png"/><Relationship Id="rId202" Type="http://schemas.openxmlformats.org/officeDocument/2006/relationships/image" Target="../media/image100.png"/><Relationship Id="rId223" Type="http://schemas.openxmlformats.org/officeDocument/2006/relationships/customXml" Target="../ink/ink110.xml"/><Relationship Id="rId244" Type="http://schemas.openxmlformats.org/officeDocument/2006/relationships/customXml" Target="../ink/ink121.xml"/><Relationship Id="rId18" Type="http://schemas.openxmlformats.org/officeDocument/2006/relationships/image" Target="../media/image8.png"/><Relationship Id="rId39" Type="http://schemas.openxmlformats.org/officeDocument/2006/relationships/customXml" Target="../ink/ink18.xml"/><Relationship Id="rId265" Type="http://schemas.openxmlformats.org/officeDocument/2006/relationships/image" Target="../media/image131.png"/><Relationship Id="rId50" Type="http://schemas.openxmlformats.org/officeDocument/2006/relationships/image" Target="../media/image24.png"/><Relationship Id="rId104" Type="http://schemas.openxmlformats.org/officeDocument/2006/relationships/image" Target="../media/image51.png"/><Relationship Id="rId125" Type="http://schemas.openxmlformats.org/officeDocument/2006/relationships/customXml" Target="../ink/ink61.xml"/><Relationship Id="rId146" Type="http://schemas.openxmlformats.org/officeDocument/2006/relationships/image" Target="../media/image72.png"/><Relationship Id="rId167" Type="http://schemas.openxmlformats.org/officeDocument/2006/relationships/customXml" Target="../ink/ink82.xml"/><Relationship Id="rId188" Type="http://schemas.openxmlformats.org/officeDocument/2006/relationships/image" Target="../media/image93.png"/><Relationship Id="rId71" Type="http://schemas.openxmlformats.org/officeDocument/2006/relationships/customXml" Target="../ink/ink34.xml"/><Relationship Id="rId92" Type="http://schemas.openxmlformats.org/officeDocument/2006/relationships/image" Target="../media/image45.png"/><Relationship Id="rId213" Type="http://schemas.openxmlformats.org/officeDocument/2006/relationships/customXml" Target="../ink/ink105.xml"/><Relationship Id="rId234" Type="http://schemas.openxmlformats.org/officeDocument/2006/relationships/image" Target="../media/image116.png"/><Relationship Id="rId2" Type="http://schemas.openxmlformats.org/officeDocument/2006/relationships/notesSlide" Target="../notesSlides/notesSlide2.xml"/><Relationship Id="rId29" Type="http://schemas.openxmlformats.org/officeDocument/2006/relationships/customXml" Target="../ink/ink13.xml"/><Relationship Id="rId255" Type="http://schemas.openxmlformats.org/officeDocument/2006/relationships/image" Target="../media/image126.png"/><Relationship Id="rId276" Type="http://schemas.openxmlformats.org/officeDocument/2006/relationships/customXml" Target="../ink/ink137.xml"/><Relationship Id="rId40" Type="http://schemas.openxmlformats.org/officeDocument/2006/relationships/image" Target="../media/image19.png"/><Relationship Id="rId115" Type="http://schemas.openxmlformats.org/officeDocument/2006/relationships/customXml" Target="../ink/ink56.xml"/><Relationship Id="rId136" Type="http://schemas.openxmlformats.org/officeDocument/2006/relationships/image" Target="../media/image67.png"/><Relationship Id="rId157" Type="http://schemas.openxmlformats.org/officeDocument/2006/relationships/customXml" Target="../ink/ink77.xml"/><Relationship Id="rId178" Type="http://schemas.openxmlformats.org/officeDocument/2006/relationships/image" Target="../media/image88.png"/><Relationship Id="rId61" Type="http://schemas.openxmlformats.org/officeDocument/2006/relationships/customXml" Target="../ink/ink29.xml"/><Relationship Id="rId82" Type="http://schemas.openxmlformats.org/officeDocument/2006/relationships/image" Target="../media/image40.png"/><Relationship Id="rId199" Type="http://schemas.openxmlformats.org/officeDocument/2006/relationships/customXml" Target="../ink/ink98.xml"/><Relationship Id="rId203" Type="http://schemas.openxmlformats.org/officeDocument/2006/relationships/customXml" Target="../ink/ink100.xml"/><Relationship Id="rId19" Type="http://schemas.openxmlformats.org/officeDocument/2006/relationships/customXml" Target="../ink/ink8.xml"/><Relationship Id="rId224" Type="http://schemas.openxmlformats.org/officeDocument/2006/relationships/image" Target="../media/image111.png"/><Relationship Id="rId245" Type="http://schemas.openxmlformats.org/officeDocument/2006/relationships/image" Target="../media/image121.png"/><Relationship Id="rId266" Type="http://schemas.openxmlformats.org/officeDocument/2006/relationships/customXml" Target="../ink/ink132.xml"/><Relationship Id="rId30" Type="http://schemas.openxmlformats.org/officeDocument/2006/relationships/image" Target="../media/image14.png"/><Relationship Id="rId105" Type="http://schemas.openxmlformats.org/officeDocument/2006/relationships/customXml" Target="../ink/ink51.xml"/><Relationship Id="rId126" Type="http://schemas.openxmlformats.org/officeDocument/2006/relationships/image" Target="../media/image62.png"/><Relationship Id="rId147" Type="http://schemas.openxmlformats.org/officeDocument/2006/relationships/customXml" Target="../ink/ink72.xml"/><Relationship Id="rId168" Type="http://schemas.openxmlformats.org/officeDocument/2006/relationships/image" Target="../media/image83.png"/><Relationship Id="rId51" Type="http://schemas.openxmlformats.org/officeDocument/2006/relationships/customXml" Target="../ink/ink24.xml"/><Relationship Id="rId72" Type="http://schemas.openxmlformats.org/officeDocument/2006/relationships/image" Target="../media/image35.png"/><Relationship Id="rId93" Type="http://schemas.openxmlformats.org/officeDocument/2006/relationships/customXml" Target="../ink/ink45.xml"/><Relationship Id="rId189" Type="http://schemas.openxmlformats.org/officeDocument/2006/relationships/customXml" Target="../ink/ink93.xml"/><Relationship Id="rId3" Type="http://schemas.openxmlformats.org/officeDocument/2006/relationships/oleObject" Target="../embeddings/oleObject1.bin"/><Relationship Id="rId214" Type="http://schemas.openxmlformats.org/officeDocument/2006/relationships/image" Target="../media/image106.png"/><Relationship Id="rId235" Type="http://schemas.openxmlformats.org/officeDocument/2006/relationships/customXml" Target="../ink/ink116.xml"/><Relationship Id="rId256" Type="http://schemas.openxmlformats.org/officeDocument/2006/relationships/customXml" Target="../ink/ink127.xml"/><Relationship Id="rId277" Type="http://schemas.openxmlformats.org/officeDocument/2006/relationships/image" Target="../media/image137.png"/><Relationship Id="rId116" Type="http://schemas.openxmlformats.org/officeDocument/2006/relationships/image" Target="../media/image57.png"/><Relationship Id="rId137" Type="http://schemas.openxmlformats.org/officeDocument/2006/relationships/customXml" Target="../ink/ink67.xml"/><Relationship Id="rId158" Type="http://schemas.openxmlformats.org/officeDocument/2006/relationships/image" Target="../media/image78.png"/><Relationship Id="rId20" Type="http://schemas.openxmlformats.org/officeDocument/2006/relationships/image" Target="../media/image9.png"/><Relationship Id="rId41" Type="http://schemas.openxmlformats.org/officeDocument/2006/relationships/customXml" Target="../ink/ink19.xml"/><Relationship Id="rId62" Type="http://schemas.openxmlformats.org/officeDocument/2006/relationships/image" Target="../media/image30.png"/><Relationship Id="rId83" Type="http://schemas.openxmlformats.org/officeDocument/2006/relationships/customXml" Target="../ink/ink40.xml"/><Relationship Id="rId179" Type="http://schemas.openxmlformats.org/officeDocument/2006/relationships/customXml" Target="../ink/ink88.xml"/><Relationship Id="rId190" Type="http://schemas.openxmlformats.org/officeDocument/2006/relationships/image" Target="../media/image94.png"/><Relationship Id="rId204" Type="http://schemas.openxmlformats.org/officeDocument/2006/relationships/image" Target="../media/image101.png"/><Relationship Id="rId225" Type="http://schemas.openxmlformats.org/officeDocument/2006/relationships/customXml" Target="../ink/ink111.xml"/><Relationship Id="rId246" Type="http://schemas.openxmlformats.org/officeDocument/2006/relationships/customXml" Target="../ink/ink122.xml"/><Relationship Id="rId267" Type="http://schemas.openxmlformats.org/officeDocument/2006/relationships/image" Target="../media/image132.png"/><Relationship Id="rId106" Type="http://schemas.openxmlformats.org/officeDocument/2006/relationships/image" Target="../media/image52.png"/><Relationship Id="rId127" Type="http://schemas.openxmlformats.org/officeDocument/2006/relationships/customXml" Target="../ink/ink62.xml"/><Relationship Id="rId10" Type="http://schemas.openxmlformats.org/officeDocument/2006/relationships/image" Target="../media/image4.png"/><Relationship Id="rId31" Type="http://schemas.openxmlformats.org/officeDocument/2006/relationships/customXml" Target="../ink/ink14.xml"/><Relationship Id="rId52" Type="http://schemas.openxmlformats.org/officeDocument/2006/relationships/image" Target="../media/image25.png"/><Relationship Id="rId73" Type="http://schemas.openxmlformats.org/officeDocument/2006/relationships/customXml" Target="../ink/ink35.xml"/><Relationship Id="rId94" Type="http://schemas.openxmlformats.org/officeDocument/2006/relationships/image" Target="../media/image46.png"/><Relationship Id="rId148" Type="http://schemas.openxmlformats.org/officeDocument/2006/relationships/image" Target="../media/image73.png"/><Relationship Id="rId169" Type="http://schemas.openxmlformats.org/officeDocument/2006/relationships/customXml" Target="../ink/ink83.xml"/><Relationship Id="rId4" Type="http://schemas.openxmlformats.org/officeDocument/2006/relationships/image" Target="../media/image1.emf"/><Relationship Id="rId180" Type="http://schemas.openxmlformats.org/officeDocument/2006/relationships/image" Target="../media/image89.png"/><Relationship Id="rId215" Type="http://schemas.openxmlformats.org/officeDocument/2006/relationships/customXml" Target="../ink/ink106.xml"/><Relationship Id="rId236" Type="http://schemas.openxmlformats.org/officeDocument/2006/relationships/customXml" Target="../ink/ink117.xml"/><Relationship Id="rId257" Type="http://schemas.openxmlformats.org/officeDocument/2006/relationships/image" Target="../media/image127.png"/><Relationship Id="rId278" Type="http://schemas.openxmlformats.org/officeDocument/2006/relationships/customXml" Target="../ink/ink138.xml"/><Relationship Id="rId42" Type="http://schemas.openxmlformats.org/officeDocument/2006/relationships/image" Target="../media/image20.png"/><Relationship Id="rId84" Type="http://schemas.openxmlformats.org/officeDocument/2006/relationships/image" Target="../media/image41.png"/><Relationship Id="rId138" Type="http://schemas.openxmlformats.org/officeDocument/2006/relationships/image" Target="../media/image68.png"/><Relationship Id="rId191" Type="http://schemas.openxmlformats.org/officeDocument/2006/relationships/customXml" Target="../ink/ink94.xml"/><Relationship Id="rId205" Type="http://schemas.openxmlformats.org/officeDocument/2006/relationships/customXml" Target="../ink/ink101.xml"/><Relationship Id="rId247" Type="http://schemas.openxmlformats.org/officeDocument/2006/relationships/image" Target="../media/image122.png"/><Relationship Id="rId107" Type="http://schemas.openxmlformats.org/officeDocument/2006/relationships/customXml" Target="../ink/ink52.xml"/><Relationship Id="rId11" Type="http://schemas.openxmlformats.org/officeDocument/2006/relationships/customXml" Target="../ink/ink4.xml"/><Relationship Id="rId53" Type="http://schemas.openxmlformats.org/officeDocument/2006/relationships/customXml" Target="../ink/ink25.xml"/><Relationship Id="rId149" Type="http://schemas.openxmlformats.org/officeDocument/2006/relationships/customXml" Target="../ink/ink73.xml"/><Relationship Id="rId95" Type="http://schemas.openxmlformats.org/officeDocument/2006/relationships/customXml" Target="../ink/ink46.xml"/><Relationship Id="rId160" Type="http://schemas.openxmlformats.org/officeDocument/2006/relationships/image" Target="../media/image79.png"/><Relationship Id="rId216" Type="http://schemas.openxmlformats.org/officeDocument/2006/relationships/image" Target="../media/image107.png"/><Relationship Id="rId258" Type="http://schemas.openxmlformats.org/officeDocument/2006/relationships/customXml" Target="../ink/ink128.xml"/></Relationships>
</file>

<file path=ppt/slides/_rels/slide20.xml.rels><?xml version="1.0" encoding="UTF-8" standalone="yes"?>
<Relationships xmlns="http://schemas.openxmlformats.org/package/2006/relationships"><Relationship Id="rId117" Type="http://schemas.openxmlformats.org/officeDocument/2006/relationships/customXml" Target="../ink/ink1758.xml"/><Relationship Id="rId299" Type="http://schemas.openxmlformats.org/officeDocument/2006/relationships/customXml" Target="../ink/ink1849.xml"/><Relationship Id="rId21" Type="http://schemas.openxmlformats.org/officeDocument/2006/relationships/customXml" Target="../ink/ink1710.xml"/><Relationship Id="rId63" Type="http://schemas.openxmlformats.org/officeDocument/2006/relationships/customXml" Target="../ink/ink1731.xml"/><Relationship Id="rId159" Type="http://schemas.openxmlformats.org/officeDocument/2006/relationships/customXml" Target="../ink/ink1779.xml"/><Relationship Id="rId324" Type="http://schemas.openxmlformats.org/officeDocument/2006/relationships/image" Target="../media/image2880.png"/><Relationship Id="rId170" Type="http://schemas.openxmlformats.org/officeDocument/2006/relationships/image" Target="../media/image2110.png"/><Relationship Id="rId226" Type="http://schemas.openxmlformats.org/officeDocument/2006/relationships/image" Target="../media/image2390.png"/><Relationship Id="rId268" Type="http://schemas.openxmlformats.org/officeDocument/2006/relationships/image" Target="../media/image2600.png"/><Relationship Id="rId32" Type="http://schemas.openxmlformats.org/officeDocument/2006/relationships/image" Target="../media/image14310.png"/><Relationship Id="rId74" Type="http://schemas.openxmlformats.org/officeDocument/2006/relationships/image" Target="../media/image1640.png"/><Relationship Id="rId128" Type="http://schemas.openxmlformats.org/officeDocument/2006/relationships/image" Target="../media/image1900.png"/><Relationship Id="rId5" Type="http://schemas.openxmlformats.org/officeDocument/2006/relationships/image" Target="../media/image644.jpg"/><Relationship Id="rId181" Type="http://schemas.openxmlformats.org/officeDocument/2006/relationships/customXml" Target="../ink/ink1790.xml"/><Relationship Id="rId237" Type="http://schemas.openxmlformats.org/officeDocument/2006/relationships/customXml" Target="../ink/ink1818.xml"/><Relationship Id="rId279" Type="http://schemas.openxmlformats.org/officeDocument/2006/relationships/customXml" Target="../ink/ink1839.xml"/><Relationship Id="rId43" Type="http://schemas.openxmlformats.org/officeDocument/2006/relationships/customXml" Target="../ink/ink1721.xml"/><Relationship Id="rId139" Type="http://schemas.openxmlformats.org/officeDocument/2006/relationships/customXml" Target="../ink/ink1769.xml"/><Relationship Id="rId290" Type="http://schemas.openxmlformats.org/officeDocument/2006/relationships/image" Target="../media/image2710.png"/><Relationship Id="rId304" Type="http://schemas.openxmlformats.org/officeDocument/2006/relationships/image" Target="../media/image2780.png"/><Relationship Id="rId85" Type="http://schemas.openxmlformats.org/officeDocument/2006/relationships/customXml" Target="../ink/ink1742.xml"/><Relationship Id="rId150" Type="http://schemas.openxmlformats.org/officeDocument/2006/relationships/image" Target="../media/image2010.png"/><Relationship Id="rId192" Type="http://schemas.openxmlformats.org/officeDocument/2006/relationships/image" Target="../media/image2220.png"/><Relationship Id="rId206" Type="http://schemas.openxmlformats.org/officeDocument/2006/relationships/image" Target="../media/image2290.png"/><Relationship Id="rId248" Type="http://schemas.openxmlformats.org/officeDocument/2006/relationships/image" Target="../media/image2500.png"/><Relationship Id="rId12" Type="http://schemas.openxmlformats.org/officeDocument/2006/relationships/image" Target="../media/image13310.png"/><Relationship Id="rId108" Type="http://schemas.openxmlformats.org/officeDocument/2006/relationships/image" Target="../media/image7010.png"/><Relationship Id="rId315" Type="http://schemas.openxmlformats.org/officeDocument/2006/relationships/customXml" Target="../ink/ink1857.xml"/><Relationship Id="rId54" Type="http://schemas.openxmlformats.org/officeDocument/2006/relationships/image" Target="../media/image15410.png"/><Relationship Id="rId96" Type="http://schemas.openxmlformats.org/officeDocument/2006/relationships/image" Target="../media/image1750.png"/><Relationship Id="rId161" Type="http://schemas.openxmlformats.org/officeDocument/2006/relationships/customXml" Target="../ink/ink1780.xml"/><Relationship Id="rId217" Type="http://schemas.openxmlformats.org/officeDocument/2006/relationships/customXml" Target="../ink/ink1808.xml"/><Relationship Id="rId259" Type="http://schemas.openxmlformats.org/officeDocument/2006/relationships/customXml" Target="../ink/ink1829.xml"/><Relationship Id="rId23" Type="http://schemas.openxmlformats.org/officeDocument/2006/relationships/customXml" Target="../ink/ink1711.xml"/><Relationship Id="rId119" Type="http://schemas.openxmlformats.org/officeDocument/2006/relationships/customXml" Target="../ink/ink1759.xml"/><Relationship Id="rId270" Type="http://schemas.openxmlformats.org/officeDocument/2006/relationships/image" Target="../media/image2610.png"/><Relationship Id="rId326" Type="http://schemas.openxmlformats.org/officeDocument/2006/relationships/image" Target="../media/image2890.png"/><Relationship Id="rId65" Type="http://schemas.openxmlformats.org/officeDocument/2006/relationships/customXml" Target="../ink/ink1732.xml"/><Relationship Id="rId130" Type="http://schemas.openxmlformats.org/officeDocument/2006/relationships/image" Target="../media/image1910.png"/><Relationship Id="rId172" Type="http://schemas.openxmlformats.org/officeDocument/2006/relationships/image" Target="../media/image2120.png"/><Relationship Id="rId228" Type="http://schemas.openxmlformats.org/officeDocument/2006/relationships/image" Target="../media/image2400.png"/><Relationship Id="rId281" Type="http://schemas.openxmlformats.org/officeDocument/2006/relationships/customXml" Target="../ink/ink1840.xml"/><Relationship Id="rId34" Type="http://schemas.openxmlformats.org/officeDocument/2006/relationships/image" Target="../media/image14410.png"/><Relationship Id="rId76" Type="http://schemas.openxmlformats.org/officeDocument/2006/relationships/image" Target="../media/image1657.png"/><Relationship Id="rId141" Type="http://schemas.openxmlformats.org/officeDocument/2006/relationships/customXml" Target="../ink/ink1770.xml"/><Relationship Id="rId7" Type="http://schemas.openxmlformats.org/officeDocument/2006/relationships/customXml" Target="../ink/ink1703.xml"/><Relationship Id="rId183" Type="http://schemas.openxmlformats.org/officeDocument/2006/relationships/customXml" Target="../ink/ink1791.xml"/><Relationship Id="rId239" Type="http://schemas.openxmlformats.org/officeDocument/2006/relationships/customXml" Target="../ink/ink1819.xml"/><Relationship Id="rId250" Type="http://schemas.openxmlformats.org/officeDocument/2006/relationships/image" Target="../media/image2510.png"/><Relationship Id="rId271" Type="http://schemas.openxmlformats.org/officeDocument/2006/relationships/customXml" Target="../ink/ink1835.xml"/><Relationship Id="rId292" Type="http://schemas.openxmlformats.org/officeDocument/2006/relationships/image" Target="../media/image2720.png"/><Relationship Id="rId306" Type="http://schemas.openxmlformats.org/officeDocument/2006/relationships/image" Target="../media/image2790.png"/><Relationship Id="rId24" Type="http://schemas.openxmlformats.org/officeDocument/2006/relationships/image" Target="../media/image13910.png"/><Relationship Id="rId45" Type="http://schemas.openxmlformats.org/officeDocument/2006/relationships/customXml" Target="../ink/ink1722.xml"/><Relationship Id="rId66" Type="http://schemas.openxmlformats.org/officeDocument/2006/relationships/image" Target="../media/image16010.png"/><Relationship Id="rId87" Type="http://schemas.openxmlformats.org/officeDocument/2006/relationships/customXml" Target="../ink/ink1743.xml"/><Relationship Id="rId110" Type="http://schemas.openxmlformats.org/officeDocument/2006/relationships/image" Target="../media/image1810.png"/><Relationship Id="rId131" Type="http://schemas.openxmlformats.org/officeDocument/2006/relationships/customXml" Target="../ink/ink1765.xml"/><Relationship Id="rId327" Type="http://schemas.openxmlformats.org/officeDocument/2006/relationships/customXml" Target="../ink/ink1863.xml"/><Relationship Id="rId152" Type="http://schemas.openxmlformats.org/officeDocument/2006/relationships/image" Target="../media/image2020.png"/><Relationship Id="rId173" Type="http://schemas.openxmlformats.org/officeDocument/2006/relationships/customXml" Target="../ink/ink1786.xml"/><Relationship Id="rId194" Type="http://schemas.openxmlformats.org/officeDocument/2006/relationships/image" Target="../media/image2230.png"/><Relationship Id="rId208" Type="http://schemas.openxmlformats.org/officeDocument/2006/relationships/image" Target="../media/image2300.png"/><Relationship Id="rId229" Type="http://schemas.openxmlformats.org/officeDocument/2006/relationships/customXml" Target="../ink/ink1814.xml"/><Relationship Id="rId240" Type="http://schemas.openxmlformats.org/officeDocument/2006/relationships/image" Target="../media/image2460.png"/><Relationship Id="rId261" Type="http://schemas.openxmlformats.org/officeDocument/2006/relationships/customXml" Target="../ink/ink1830.xml"/><Relationship Id="rId14" Type="http://schemas.openxmlformats.org/officeDocument/2006/relationships/image" Target="../media/image13410.png"/><Relationship Id="rId35" Type="http://schemas.openxmlformats.org/officeDocument/2006/relationships/customXml" Target="../ink/ink1717.xml"/><Relationship Id="rId56" Type="http://schemas.openxmlformats.org/officeDocument/2006/relationships/image" Target="../media/image15510.png"/><Relationship Id="rId77" Type="http://schemas.openxmlformats.org/officeDocument/2006/relationships/customXml" Target="../ink/ink1738.xml"/><Relationship Id="rId100" Type="http://schemas.openxmlformats.org/officeDocument/2006/relationships/image" Target="../media/image1770.png"/><Relationship Id="rId282" Type="http://schemas.openxmlformats.org/officeDocument/2006/relationships/image" Target="../media/image2670.png"/><Relationship Id="rId317" Type="http://schemas.openxmlformats.org/officeDocument/2006/relationships/customXml" Target="../ink/ink1858.xml"/><Relationship Id="rId8" Type="http://schemas.openxmlformats.org/officeDocument/2006/relationships/image" Target="../media/image13110.png"/><Relationship Id="rId98" Type="http://schemas.openxmlformats.org/officeDocument/2006/relationships/image" Target="../media/image1760.png"/><Relationship Id="rId121" Type="http://schemas.openxmlformats.org/officeDocument/2006/relationships/customXml" Target="../ink/ink1760.xml"/><Relationship Id="rId142" Type="http://schemas.openxmlformats.org/officeDocument/2006/relationships/image" Target="../media/image1970.png"/><Relationship Id="rId163" Type="http://schemas.openxmlformats.org/officeDocument/2006/relationships/customXml" Target="../ink/ink1781.xml"/><Relationship Id="rId184" Type="http://schemas.openxmlformats.org/officeDocument/2006/relationships/image" Target="../media/image2180.png"/><Relationship Id="rId219" Type="http://schemas.openxmlformats.org/officeDocument/2006/relationships/customXml" Target="../ink/ink1809.xml"/><Relationship Id="rId230" Type="http://schemas.openxmlformats.org/officeDocument/2006/relationships/image" Target="../media/image2410.png"/><Relationship Id="rId251" Type="http://schemas.openxmlformats.org/officeDocument/2006/relationships/customXml" Target="../ink/ink1825.xml"/><Relationship Id="rId25" Type="http://schemas.openxmlformats.org/officeDocument/2006/relationships/customXml" Target="../ink/ink1712.xml"/><Relationship Id="rId46" Type="http://schemas.openxmlformats.org/officeDocument/2006/relationships/image" Target="../media/image15010.png"/><Relationship Id="rId67" Type="http://schemas.openxmlformats.org/officeDocument/2006/relationships/customXml" Target="../ink/ink1733.xml"/><Relationship Id="rId272" Type="http://schemas.openxmlformats.org/officeDocument/2006/relationships/image" Target="../media/image2620.png"/><Relationship Id="rId293" Type="http://schemas.openxmlformats.org/officeDocument/2006/relationships/customXml" Target="../ink/ink1846.xml"/><Relationship Id="rId307" Type="http://schemas.openxmlformats.org/officeDocument/2006/relationships/customXml" Target="../ink/ink1853.xml"/><Relationship Id="rId328" Type="http://schemas.openxmlformats.org/officeDocument/2006/relationships/image" Target="../media/image2900.png"/><Relationship Id="rId88" Type="http://schemas.openxmlformats.org/officeDocument/2006/relationships/image" Target="../media/image1710.png"/><Relationship Id="rId111" Type="http://schemas.openxmlformats.org/officeDocument/2006/relationships/customXml" Target="../ink/ink1755.xml"/><Relationship Id="rId132" Type="http://schemas.openxmlformats.org/officeDocument/2006/relationships/image" Target="../media/image1920.png"/><Relationship Id="rId153" Type="http://schemas.openxmlformats.org/officeDocument/2006/relationships/customXml" Target="../ink/ink1776.xml"/><Relationship Id="rId174" Type="http://schemas.openxmlformats.org/officeDocument/2006/relationships/image" Target="../media/image2130.png"/><Relationship Id="rId195" Type="http://schemas.openxmlformats.org/officeDocument/2006/relationships/customXml" Target="../ink/ink1797.xml"/><Relationship Id="rId209" Type="http://schemas.openxmlformats.org/officeDocument/2006/relationships/customXml" Target="../ink/ink1804.xml"/><Relationship Id="rId220" Type="http://schemas.openxmlformats.org/officeDocument/2006/relationships/image" Target="../media/image2360.png"/><Relationship Id="rId241" Type="http://schemas.openxmlformats.org/officeDocument/2006/relationships/customXml" Target="../ink/ink1820.xml"/><Relationship Id="rId15" Type="http://schemas.openxmlformats.org/officeDocument/2006/relationships/customXml" Target="../ink/ink1707.xml"/><Relationship Id="rId36" Type="http://schemas.openxmlformats.org/officeDocument/2006/relationships/image" Target="../media/image14510.png"/><Relationship Id="rId57" Type="http://schemas.openxmlformats.org/officeDocument/2006/relationships/customXml" Target="../ink/ink1728.xml"/><Relationship Id="rId262" Type="http://schemas.openxmlformats.org/officeDocument/2006/relationships/image" Target="../media/image2570.png"/><Relationship Id="rId283" Type="http://schemas.openxmlformats.org/officeDocument/2006/relationships/customXml" Target="../ink/ink1841.xml"/><Relationship Id="rId318" Type="http://schemas.openxmlformats.org/officeDocument/2006/relationships/image" Target="../media/image2850.png"/><Relationship Id="rId78" Type="http://schemas.openxmlformats.org/officeDocument/2006/relationships/image" Target="../media/image1660.png"/><Relationship Id="rId99" Type="http://schemas.openxmlformats.org/officeDocument/2006/relationships/customXml" Target="../ink/ink1749.xml"/><Relationship Id="rId101" Type="http://schemas.openxmlformats.org/officeDocument/2006/relationships/customXml" Target="../ink/ink1750.xml"/><Relationship Id="rId122" Type="http://schemas.openxmlformats.org/officeDocument/2006/relationships/image" Target="../media/image1870.png"/><Relationship Id="rId143" Type="http://schemas.openxmlformats.org/officeDocument/2006/relationships/customXml" Target="../ink/ink1771.xml"/><Relationship Id="rId164" Type="http://schemas.openxmlformats.org/officeDocument/2006/relationships/image" Target="../media/image2080.png"/><Relationship Id="rId185" Type="http://schemas.openxmlformats.org/officeDocument/2006/relationships/customXml" Target="../ink/ink1792.xml"/><Relationship Id="rId9" Type="http://schemas.openxmlformats.org/officeDocument/2006/relationships/customXml" Target="../ink/ink1704.xml"/><Relationship Id="rId210" Type="http://schemas.openxmlformats.org/officeDocument/2006/relationships/image" Target="../media/image2310.png"/><Relationship Id="rId26" Type="http://schemas.openxmlformats.org/officeDocument/2006/relationships/image" Target="../media/image14010.png"/><Relationship Id="rId231" Type="http://schemas.openxmlformats.org/officeDocument/2006/relationships/customXml" Target="../ink/ink1815.xml"/><Relationship Id="rId252" Type="http://schemas.openxmlformats.org/officeDocument/2006/relationships/image" Target="../media/image2520.png"/><Relationship Id="rId273" Type="http://schemas.openxmlformats.org/officeDocument/2006/relationships/customXml" Target="../ink/ink1836.xml"/><Relationship Id="rId294" Type="http://schemas.openxmlformats.org/officeDocument/2006/relationships/image" Target="../media/image2730.png"/><Relationship Id="rId308" Type="http://schemas.openxmlformats.org/officeDocument/2006/relationships/image" Target="../media/image2800.png"/><Relationship Id="rId329" Type="http://schemas.openxmlformats.org/officeDocument/2006/relationships/customXml" Target="../ink/ink1864.xml"/><Relationship Id="rId47" Type="http://schemas.openxmlformats.org/officeDocument/2006/relationships/customXml" Target="../ink/ink1723.xml"/><Relationship Id="rId68" Type="http://schemas.openxmlformats.org/officeDocument/2006/relationships/image" Target="../media/image16110.png"/><Relationship Id="rId89" Type="http://schemas.openxmlformats.org/officeDocument/2006/relationships/customXml" Target="../ink/ink1744.xml"/><Relationship Id="rId112" Type="http://schemas.openxmlformats.org/officeDocument/2006/relationships/image" Target="../media/image1820.png"/><Relationship Id="rId133" Type="http://schemas.openxmlformats.org/officeDocument/2006/relationships/customXml" Target="../ink/ink1766.xml"/><Relationship Id="rId154" Type="http://schemas.openxmlformats.org/officeDocument/2006/relationships/image" Target="../media/image2030.png"/><Relationship Id="rId175" Type="http://schemas.openxmlformats.org/officeDocument/2006/relationships/customXml" Target="../ink/ink1787.xml"/><Relationship Id="rId196" Type="http://schemas.openxmlformats.org/officeDocument/2006/relationships/image" Target="../media/image2240.png"/><Relationship Id="rId200" Type="http://schemas.openxmlformats.org/officeDocument/2006/relationships/image" Target="../media/image2260.png"/><Relationship Id="rId16" Type="http://schemas.openxmlformats.org/officeDocument/2006/relationships/image" Target="../media/image13510.png"/><Relationship Id="rId221" Type="http://schemas.openxmlformats.org/officeDocument/2006/relationships/customXml" Target="../ink/ink1810.xml"/><Relationship Id="rId242" Type="http://schemas.openxmlformats.org/officeDocument/2006/relationships/image" Target="../media/image2470.png"/><Relationship Id="rId263" Type="http://schemas.openxmlformats.org/officeDocument/2006/relationships/customXml" Target="../ink/ink1831.xml"/><Relationship Id="rId284" Type="http://schemas.openxmlformats.org/officeDocument/2006/relationships/image" Target="../media/image2680.png"/><Relationship Id="rId319" Type="http://schemas.openxmlformats.org/officeDocument/2006/relationships/customXml" Target="../ink/ink1859.xml"/><Relationship Id="rId37" Type="http://schemas.openxmlformats.org/officeDocument/2006/relationships/customXml" Target="../ink/ink1718.xml"/><Relationship Id="rId58" Type="http://schemas.openxmlformats.org/officeDocument/2006/relationships/image" Target="../media/image15610.png"/><Relationship Id="rId79" Type="http://schemas.openxmlformats.org/officeDocument/2006/relationships/customXml" Target="../ink/ink1739.xml"/><Relationship Id="rId102" Type="http://schemas.openxmlformats.org/officeDocument/2006/relationships/image" Target="../media/image1780.png"/><Relationship Id="rId123" Type="http://schemas.openxmlformats.org/officeDocument/2006/relationships/customXml" Target="../ink/ink1761.xml"/><Relationship Id="rId144" Type="http://schemas.openxmlformats.org/officeDocument/2006/relationships/image" Target="../media/image1980.png"/><Relationship Id="rId330" Type="http://schemas.openxmlformats.org/officeDocument/2006/relationships/image" Target="../media/image2910.png"/><Relationship Id="rId90" Type="http://schemas.openxmlformats.org/officeDocument/2006/relationships/image" Target="../media/image1720.png"/><Relationship Id="rId165" Type="http://schemas.openxmlformats.org/officeDocument/2006/relationships/customXml" Target="../ink/ink1782.xml"/><Relationship Id="rId186" Type="http://schemas.openxmlformats.org/officeDocument/2006/relationships/image" Target="../media/image2190.png"/><Relationship Id="rId211" Type="http://schemas.openxmlformats.org/officeDocument/2006/relationships/customXml" Target="../ink/ink1805.xml"/><Relationship Id="rId232" Type="http://schemas.openxmlformats.org/officeDocument/2006/relationships/image" Target="../media/image2420.png"/><Relationship Id="rId253" Type="http://schemas.openxmlformats.org/officeDocument/2006/relationships/customXml" Target="../ink/ink1826.xml"/><Relationship Id="rId274" Type="http://schemas.openxmlformats.org/officeDocument/2006/relationships/image" Target="../media/image2630.png"/><Relationship Id="rId295" Type="http://schemas.openxmlformats.org/officeDocument/2006/relationships/customXml" Target="../ink/ink1847.xml"/><Relationship Id="rId309" Type="http://schemas.openxmlformats.org/officeDocument/2006/relationships/customXml" Target="../ink/ink1854.xml"/><Relationship Id="rId27" Type="http://schemas.openxmlformats.org/officeDocument/2006/relationships/customXml" Target="../ink/ink1713.xml"/><Relationship Id="rId48" Type="http://schemas.openxmlformats.org/officeDocument/2006/relationships/image" Target="../media/image15110.png"/><Relationship Id="rId69" Type="http://schemas.openxmlformats.org/officeDocument/2006/relationships/customXml" Target="../ink/ink1734.xml"/><Relationship Id="rId113" Type="http://schemas.openxmlformats.org/officeDocument/2006/relationships/customXml" Target="../ink/ink1756.xml"/><Relationship Id="rId134" Type="http://schemas.openxmlformats.org/officeDocument/2006/relationships/image" Target="../media/image1930.png"/><Relationship Id="rId320" Type="http://schemas.openxmlformats.org/officeDocument/2006/relationships/image" Target="../media/image2860.png"/><Relationship Id="rId80" Type="http://schemas.openxmlformats.org/officeDocument/2006/relationships/image" Target="../media/image1670.png"/><Relationship Id="rId155" Type="http://schemas.openxmlformats.org/officeDocument/2006/relationships/customXml" Target="../ink/ink1777.xml"/><Relationship Id="rId176" Type="http://schemas.openxmlformats.org/officeDocument/2006/relationships/image" Target="../media/image2140.png"/><Relationship Id="rId197" Type="http://schemas.openxmlformats.org/officeDocument/2006/relationships/customXml" Target="../ink/ink1798.xml"/><Relationship Id="rId201" Type="http://schemas.openxmlformats.org/officeDocument/2006/relationships/customXml" Target="../ink/ink1800.xml"/><Relationship Id="rId222" Type="http://schemas.openxmlformats.org/officeDocument/2006/relationships/image" Target="../media/image2370.png"/><Relationship Id="rId243" Type="http://schemas.openxmlformats.org/officeDocument/2006/relationships/customXml" Target="../ink/ink1821.xml"/><Relationship Id="rId264" Type="http://schemas.openxmlformats.org/officeDocument/2006/relationships/image" Target="../media/image2580.png"/><Relationship Id="rId285" Type="http://schemas.openxmlformats.org/officeDocument/2006/relationships/customXml" Target="../ink/ink1842.xml"/><Relationship Id="rId17" Type="http://schemas.openxmlformats.org/officeDocument/2006/relationships/customXml" Target="../ink/ink1708.xml"/><Relationship Id="rId38" Type="http://schemas.openxmlformats.org/officeDocument/2006/relationships/image" Target="../media/image14610.png"/><Relationship Id="rId59" Type="http://schemas.openxmlformats.org/officeDocument/2006/relationships/customXml" Target="../ink/ink1729.xml"/><Relationship Id="rId103" Type="http://schemas.openxmlformats.org/officeDocument/2006/relationships/customXml" Target="../ink/ink1751.xml"/><Relationship Id="rId124" Type="http://schemas.openxmlformats.org/officeDocument/2006/relationships/image" Target="../media/image1880.png"/><Relationship Id="rId310" Type="http://schemas.openxmlformats.org/officeDocument/2006/relationships/image" Target="../media/image2810.png"/><Relationship Id="rId70" Type="http://schemas.openxmlformats.org/officeDocument/2006/relationships/image" Target="../media/image1628.png"/><Relationship Id="rId91" Type="http://schemas.openxmlformats.org/officeDocument/2006/relationships/customXml" Target="../ink/ink1745.xml"/><Relationship Id="rId145" Type="http://schemas.openxmlformats.org/officeDocument/2006/relationships/customXml" Target="../ink/ink1772.xml"/><Relationship Id="rId166" Type="http://schemas.openxmlformats.org/officeDocument/2006/relationships/image" Target="../media/image2090.png"/><Relationship Id="rId187" Type="http://schemas.openxmlformats.org/officeDocument/2006/relationships/customXml" Target="../ink/ink1793.xml"/><Relationship Id="rId1" Type="http://schemas.openxmlformats.org/officeDocument/2006/relationships/slideLayout" Target="../slideLayouts/slideLayout7.xml"/><Relationship Id="rId212" Type="http://schemas.openxmlformats.org/officeDocument/2006/relationships/image" Target="../media/image2320.png"/><Relationship Id="rId233" Type="http://schemas.openxmlformats.org/officeDocument/2006/relationships/customXml" Target="../ink/ink1816.xml"/><Relationship Id="rId254" Type="http://schemas.openxmlformats.org/officeDocument/2006/relationships/image" Target="../media/image2530.png"/><Relationship Id="rId28" Type="http://schemas.openxmlformats.org/officeDocument/2006/relationships/image" Target="../media/image14110.png"/><Relationship Id="rId49" Type="http://schemas.openxmlformats.org/officeDocument/2006/relationships/customXml" Target="../ink/ink1724.xml"/><Relationship Id="rId114" Type="http://schemas.openxmlformats.org/officeDocument/2006/relationships/image" Target="../media/image1830.png"/><Relationship Id="rId275" Type="http://schemas.openxmlformats.org/officeDocument/2006/relationships/customXml" Target="../ink/ink1837.xml"/><Relationship Id="rId296" Type="http://schemas.openxmlformats.org/officeDocument/2006/relationships/image" Target="../media/image2740.png"/><Relationship Id="rId300" Type="http://schemas.openxmlformats.org/officeDocument/2006/relationships/image" Target="../media/image2760.png"/><Relationship Id="rId60" Type="http://schemas.openxmlformats.org/officeDocument/2006/relationships/image" Target="../media/image15710.png"/><Relationship Id="rId81" Type="http://schemas.openxmlformats.org/officeDocument/2006/relationships/customXml" Target="../ink/ink1740.xml"/><Relationship Id="rId135" Type="http://schemas.openxmlformats.org/officeDocument/2006/relationships/customXml" Target="../ink/ink1767.xml"/><Relationship Id="rId156" Type="http://schemas.openxmlformats.org/officeDocument/2006/relationships/image" Target="../media/image2040.png"/><Relationship Id="rId177" Type="http://schemas.openxmlformats.org/officeDocument/2006/relationships/customXml" Target="../ink/ink1788.xml"/><Relationship Id="rId198" Type="http://schemas.openxmlformats.org/officeDocument/2006/relationships/image" Target="../media/image2250.png"/><Relationship Id="rId321" Type="http://schemas.openxmlformats.org/officeDocument/2006/relationships/customXml" Target="../ink/ink1860.xml"/><Relationship Id="rId202" Type="http://schemas.openxmlformats.org/officeDocument/2006/relationships/image" Target="../media/image2270.png"/><Relationship Id="rId223" Type="http://schemas.openxmlformats.org/officeDocument/2006/relationships/customXml" Target="../ink/ink1811.xml"/><Relationship Id="rId244" Type="http://schemas.openxmlformats.org/officeDocument/2006/relationships/image" Target="../media/image2480.png"/><Relationship Id="rId18" Type="http://schemas.openxmlformats.org/officeDocument/2006/relationships/image" Target="../media/image13610.png"/><Relationship Id="rId39" Type="http://schemas.openxmlformats.org/officeDocument/2006/relationships/customXml" Target="../ink/ink1719.xml"/><Relationship Id="rId265" Type="http://schemas.openxmlformats.org/officeDocument/2006/relationships/customXml" Target="../ink/ink1832.xml"/><Relationship Id="rId286" Type="http://schemas.openxmlformats.org/officeDocument/2006/relationships/image" Target="../media/image2690.png"/><Relationship Id="rId50" Type="http://schemas.openxmlformats.org/officeDocument/2006/relationships/image" Target="../media/image15210.png"/><Relationship Id="rId104" Type="http://schemas.openxmlformats.org/officeDocument/2006/relationships/image" Target="../media/image1790.png"/><Relationship Id="rId125" Type="http://schemas.openxmlformats.org/officeDocument/2006/relationships/customXml" Target="../ink/ink1762.xml"/><Relationship Id="rId146" Type="http://schemas.openxmlformats.org/officeDocument/2006/relationships/image" Target="../media/image1990.png"/><Relationship Id="rId167" Type="http://schemas.openxmlformats.org/officeDocument/2006/relationships/customXml" Target="../ink/ink1783.xml"/><Relationship Id="rId188" Type="http://schemas.openxmlformats.org/officeDocument/2006/relationships/image" Target="../media/image2200.png"/><Relationship Id="rId311" Type="http://schemas.openxmlformats.org/officeDocument/2006/relationships/customXml" Target="../ink/ink1855.xml"/><Relationship Id="rId71" Type="http://schemas.openxmlformats.org/officeDocument/2006/relationships/customXml" Target="../ink/ink1735.xml"/><Relationship Id="rId92" Type="http://schemas.openxmlformats.org/officeDocument/2006/relationships/image" Target="../media/image1730.png"/><Relationship Id="rId213" Type="http://schemas.openxmlformats.org/officeDocument/2006/relationships/customXml" Target="../ink/ink1806.xml"/><Relationship Id="rId234" Type="http://schemas.openxmlformats.org/officeDocument/2006/relationships/image" Target="../media/image2430.png"/><Relationship Id="rId2" Type="http://schemas.openxmlformats.org/officeDocument/2006/relationships/image" Target="../media/image1627.png"/><Relationship Id="rId29" Type="http://schemas.openxmlformats.org/officeDocument/2006/relationships/customXml" Target="../ink/ink1714.xml"/><Relationship Id="rId255" Type="http://schemas.openxmlformats.org/officeDocument/2006/relationships/customXml" Target="../ink/ink1827.xml"/><Relationship Id="rId276" Type="http://schemas.openxmlformats.org/officeDocument/2006/relationships/image" Target="../media/image2640.png"/><Relationship Id="rId297" Type="http://schemas.openxmlformats.org/officeDocument/2006/relationships/customXml" Target="../ink/ink1848.xml"/><Relationship Id="rId40" Type="http://schemas.openxmlformats.org/officeDocument/2006/relationships/image" Target="../media/image14710.png"/><Relationship Id="rId115" Type="http://schemas.openxmlformats.org/officeDocument/2006/relationships/customXml" Target="../ink/ink1757.xml"/><Relationship Id="rId136" Type="http://schemas.openxmlformats.org/officeDocument/2006/relationships/image" Target="../media/image1940.png"/><Relationship Id="rId157" Type="http://schemas.openxmlformats.org/officeDocument/2006/relationships/customXml" Target="../ink/ink1778.xml"/><Relationship Id="rId178" Type="http://schemas.openxmlformats.org/officeDocument/2006/relationships/image" Target="../media/image2150.png"/><Relationship Id="rId301" Type="http://schemas.openxmlformats.org/officeDocument/2006/relationships/customXml" Target="../ink/ink1850.xml"/><Relationship Id="rId322" Type="http://schemas.openxmlformats.org/officeDocument/2006/relationships/image" Target="../media/image2870.png"/><Relationship Id="rId61" Type="http://schemas.openxmlformats.org/officeDocument/2006/relationships/customXml" Target="../ink/ink1730.xml"/><Relationship Id="rId82" Type="http://schemas.openxmlformats.org/officeDocument/2006/relationships/image" Target="../media/image1680.png"/><Relationship Id="rId199" Type="http://schemas.openxmlformats.org/officeDocument/2006/relationships/customXml" Target="../ink/ink1799.xml"/><Relationship Id="rId203" Type="http://schemas.openxmlformats.org/officeDocument/2006/relationships/customXml" Target="../ink/ink1801.xml"/><Relationship Id="rId19" Type="http://schemas.openxmlformats.org/officeDocument/2006/relationships/customXml" Target="../ink/ink1709.xml"/><Relationship Id="rId224" Type="http://schemas.openxmlformats.org/officeDocument/2006/relationships/image" Target="../media/image2380.png"/><Relationship Id="rId245" Type="http://schemas.openxmlformats.org/officeDocument/2006/relationships/customXml" Target="../ink/ink1822.xml"/><Relationship Id="rId266" Type="http://schemas.openxmlformats.org/officeDocument/2006/relationships/image" Target="../media/image2590.png"/><Relationship Id="rId287" Type="http://schemas.openxmlformats.org/officeDocument/2006/relationships/customXml" Target="../ink/ink1843.xml"/><Relationship Id="rId30" Type="http://schemas.openxmlformats.org/officeDocument/2006/relationships/image" Target="../media/image14210.png"/><Relationship Id="rId105" Type="http://schemas.openxmlformats.org/officeDocument/2006/relationships/customXml" Target="../ink/ink1752.xml"/><Relationship Id="rId126" Type="http://schemas.openxmlformats.org/officeDocument/2006/relationships/image" Target="../media/image1890.png"/><Relationship Id="rId147" Type="http://schemas.openxmlformats.org/officeDocument/2006/relationships/customXml" Target="../ink/ink1773.xml"/><Relationship Id="rId168" Type="http://schemas.openxmlformats.org/officeDocument/2006/relationships/image" Target="../media/image2100.png"/><Relationship Id="rId312" Type="http://schemas.openxmlformats.org/officeDocument/2006/relationships/image" Target="../media/image2820.png"/><Relationship Id="rId51" Type="http://schemas.openxmlformats.org/officeDocument/2006/relationships/customXml" Target="../ink/ink1725.xml"/><Relationship Id="rId72" Type="http://schemas.openxmlformats.org/officeDocument/2006/relationships/image" Target="../media/image1639.png"/><Relationship Id="rId93" Type="http://schemas.openxmlformats.org/officeDocument/2006/relationships/customXml" Target="../ink/ink1746.xml"/><Relationship Id="rId189" Type="http://schemas.openxmlformats.org/officeDocument/2006/relationships/customXml" Target="../ink/ink1794.xml"/><Relationship Id="rId3" Type="http://schemas.openxmlformats.org/officeDocument/2006/relationships/oleObject" Target="../embeddings/oleObject4.bin"/><Relationship Id="rId214" Type="http://schemas.openxmlformats.org/officeDocument/2006/relationships/image" Target="../media/image2330.png"/><Relationship Id="rId235" Type="http://schemas.openxmlformats.org/officeDocument/2006/relationships/customXml" Target="../ink/ink1817.xml"/><Relationship Id="rId256" Type="http://schemas.openxmlformats.org/officeDocument/2006/relationships/image" Target="../media/image2540.png"/><Relationship Id="rId277" Type="http://schemas.openxmlformats.org/officeDocument/2006/relationships/customXml" Target="../ink/ink1838.xml"/><Relationship Id="rId298" Type="http://schemas.openxmlformats.org/officeDocument/2006/relationships/image" Target="../media/image2750.png"/><Relationship Id="rId116" Type="http://schemas.openxmlformats.org/officeDocument/2006/relationships/image" Target="../media/image1840.png"/><Relationship Id="rId137" Type="http://schemas.openxmlformats.org/officeDocument/2006/relationships/customXml" Target="../ink/ink1768.xml"/><Relationship Id="rId158" Type="http://schemas.openxmlformats.org/officeDocument/2006/relationships/image" Target="../media/image2050.png"/><Relationship Id="rId302" Type="http://schemas.openxmlformats.org/officeDocument/2006/relationships/image" Target="../media/image2770.png"/><Relationship Id="rId323" Type="http://schemas.openxmlformats.org/officeDocument/2006/relationships/customXml" Target="../ink/ink1861.xml"/><Relationship Id="rId20" Type="http://schemas.openxmlformats.org/officeDocument/2006/relationships/image" Target="../media/image13710.png"/><Relationship Id="rId41" Type="http://schemas.openxmlformats.org/officeDocument/2006/relationships/customXml" Target="../ink/ink1720.xml"/><Relationship Id="rId62" Type="http://schemas.openxmlformats.org/officeDocument/2006/relationships/image" Target="../media/image15810.png"/><Relationship Id="rId83" Type="http://schemas.openxmlformats.org/officeDocument/2006/relationships/customXml" Target="../ink/ink1741.xml"/><Relationship Id="rId179" Type="http://schemas.openxmlformats.org/officeDocument/2006/relationships/customXml" Target="../ink/ink1789.xml"/><Relationship Id="rId190" Type="http://schemas.openxmlformats.org/officeDocument/2006/relationships/image" Target="../media/image2210.png"/><Relationship Id="rId204" Type="http://schemas.openxmlformats.org/officeDocument/2006/relationships/image" Target="../media/image2280.png"/><Relationship Id="rId225" Type="http://schemas.openxmlformats.org/officeDocument/2006/relationships/customXml" Target="../ink/ink1812.xml"/><Relationship Id="rId246" Type="http://schemas.openxmlformats.org/officeDocument/2006/relationships/image" Target="../media/image2490.png"/><Relationship Id="rId267" Type="http://schemas.openxmlformats.org/officeDocument/2006/relationships/customXml" Target="../ink/ink1833.xml"/><Relationship Id="rId288" Type="http://schemas.openxmlformats.org/officeDocument/2006/relationships/image" Target="../media/image2700.png"/><Relationship Id="rId106" Type="http://schemas.openxmlformats.org/officeDocument/2006/relationships/image" Target="../media/image1800.png"/><Relationship Id="rId127" Type="http://schemas.openxmlformats.org/officeDocument/2006/relationships/customXml" Target="../ink/ink1763.xml"/><Relationship Id="rId313" Type="http://schemas.openxmlformats.org/officeDocument/2006/relationships/customXml" Target="../ink/ink1856.xml"/><Relationship Id="rId10" Type="http://schemas.openxmlformats.org/officeDocument/2006/relationships/image" Target="../media/image13210.png"/><Relationship Id="rId31" Type="http://schemas.openxmlformats.org/officeDocument/2006/relationships/customXml" Target="../ink/ink1715.xml"/><Relationship Id="rId52" Type="http://schemas.openxmlformats.org/officeDocument/2006/relationships/image" Target="../media/image15310.png"/><Relationship Id="rId73" Type="http://schemas.openxmlformats.org/officeDocument/2006/relationships/customXml" Target="../ink/ink1736.xml"/><Relationship Id="rId94" Type="http://schemas.openxmlformats.org/officeDocument/2006/relationships/image" Target="../media/image1740.png"/><Relationship Id="rId148" Type="http://schemas.openxmlformats.org/officeDocument/2006/relationships/image" Target="../media/image2000.png"/><Relationship Id="rId169" Type="http://schemas.openxmlformats.org/officeDocument/2006/relationships/customXml" Target="../ink/ink1784.xml"/><Relationship Id="rId4" Type="http://schemas.openxmlformats.org/officeDocument/2006/relationships/image" Target="../media/image1628.emf"/><Relationship Id="rId180" Type="http://schemas.openxmlformats.org/officeDocument/2006/relationships/image" Target="../media/image2160.png"/><Relationship Id="rId215" Type="http://schemas.openxmlformats.org/officeDocument/2006/relationships/customXml" Target="../ink/ink1807.xml"/><Relationship Id="rId236" Type="http://schemas.openxmlformats.org/officeDocument/2006/relationships/image" Target="../media/image2440.png"/><Relationship Id="rId257" Type="http://schemas.openxmlformats.org/officeDocument/2006/relationships/customXml" Target="../ink/ink1828.xml"/><Relationship Id="rId278" Type="http://schemas.openxmlformats.org/officeDocument/2006/relationships/image" Target="../media/image2650.png"/><Relationship Id="rId303" Type="http://schemas.openxmlformats.org/officeDocument/2006/relationships/customXml" Target="../ink/ink1851.xml"/><Relationship Id="rId42" Type="http://schemas.openxmlformats.org/officeDocument/2006/relationships/image" Target="../media/image14810.png"/><Relationship Id="rId84" Type="http://schemas.openxmlformats.org/officeDocument/2006/relationships/image" Target="../media/image1690.png"/><Relationship Id="rId138" Type="http://schemas.openxmlformats.org/officeDocument/2006/relationships/image" Target="../media/image1950.png"/><Relationship Id="rId191" Type="http://schemas.openxmlformats.org/officeDocument/2006/relationships/customXml" Target="../ink/ink1795.xml"/><Relationship Id="rId205" Type="http://schemas.openxmlformats.org/officeDocument/2006/relationships/customXml" Target="../ink/ink1802.xml"/><Relationship Id="rId247" Type="http://schemas.openxmlformats.org/officeDocument/2006/relationships/customXml" Target="../ink/ink1823.xml"/><Relationship Id="rId107" Type="http://schemas.openxmlformats.org/officeDocument/2006/relationships/customXml" Target="../ink/ink1753.xml"/><Relationship Id="rId289" Type="http://schemas.openxmlformats.org/officeDocument/2006/relationships/customXml" Target="../ink/ink1844.xml"/><Relationship Id="rId11" Type="http://schemas.openxmlformats.org/officeDocument/2006/relationships/customXml" Target="../ink/ink1705.xml"/><Relationship Id="rId53" Type="http://schemas.openxmlformats.org/officeDocument/2006/relationships/customXml" Target="../ink/ink1726.xml"/><Relationship Id="rId149" Type="http://schemas.openxmlformats.org/officeDocument/2006/relationships/customXml" Target="../ink/ink1774.xml"/><Relationship Id="rId314" Type="http://schemas.openxmlformats.org/officeDocument/2006/relationships/image" Target="../media/image2830.png"/><Relationship Id="rId95" Type="http://schemas.openxmlformats.org/officeDocument/2006/relationships/customXml" Target="../ink/ink1747.xml"/><Relationship Id="rId160" Type="http://schemas.openxmlformats.org/officeDocument/2006/relationships/image" Target="../media/image2060.png"/><Relationship Id="rId216" Type="http://schemas.openxmlformats.org/officeDocument/2006/relationships/image" Target="../media/image2340.png"/><Relationship Id="rId258" Type="http://schemas.openxmlformats.org/officeDocument/2006/relationships/image" Target="../media/image2550.png"/><Relationship Id="rId22" Type="http://schemas.openxmlformats.org/officeDocument/2006/relationships/image" Target="../media/image13810.png"/><Relationship Id="rId64" Type="http://schemas.openxmlformats.org/officeDocument/2006/relationships/image" Target="../media/image15910.png"/><Relationship Id="rId118" Type="http://schemas.openxmlformats.org/officeDocument/2006/relationships/image" Target="../media/image1850.png"/><Relationship Id="rId325" Type="http://schemas.openxmlformats.org/officeDocument/2006/relationships/customXml" Target="../ink/ink1862.xml"/><Relationship Id="rId171" Type="http://schemas.openxmlformats.org/officeDocument/2006/relationships/customXml" Target="../ink/ink1785.xml"/><Relationship Id="rId227" Type="http://schemas.openxmlformats.org/officeDocument/2006/relationships/customXml" Target="../ink/ink1813.xml"/><Relationship Id="rId269" Type="http://schemas.openxmlformats.org/officeDocument/2006/relationships/customXml" Target="../ink/ink1834.xml"/><Relationship Id="rId33" Type="http://schemas.openxmlformats.org/officeDocument/2006/relationships/customXml" Target="../ink/ink1716.xml"/><Relationship Id="rId129" Type="http://schemas.openxmlformats.org/officeDocument/2006/relationships/customXml" Target="../ink/ink1764.xml"/><Relationship Id="rId280" Type="http://schemas.openxmlformats.org/officeDocument/2006/relationships/image" Target="../media/image2660.png"/><Relationship Id="rId75" Type="http://schemas.openxmlformats.org/officeDocument/2006/relationships/customXml" Target="../ink/ink1737.xml"/><Relationship Id="rId140" Type="http://schemas.openxmlformats.org/officeDocument/2006/relationships/image" Target="../media/image1960.png"/><Relationship Id="rId182" Type="http://schemas.openxmlformats.org/officeDocument/2006/relationships/image" Target="../media/image2170.png"/><Relationship Id="rId6" Type="http://schemas.openxmlformats.org/officeDocument/2006/relationships/image" Target="file:///C:\Documents%20and%20Settings\rajesh.ACEPRO\Desktop\Freeman\Chapter%2048\Unlabeled\48_12_T-cell_activation-U.jpg" TargetMode="External"/><Relationship Id="rId238" Type="http://schemas.openxmlformats.org/officeDocument/2006/relationships/image" Target="../media/image2450.png"/><Relationship Id="rId291" Type="http://schemas.openxmlformats.org/officeDocument/2006/relationships/customXml" Target="../ink/ink1845.xml"/><Relationship Id="rId305" Type="http://schemas.openxmlformats.org/officeDocument/2006/relationships/customXml" Target="../ink/ink1852.xml"/><Relationship Id="rId44" Type="http://schemas.openxmlformats.org/officeDocument/2006/relationships/image" Target="../media/image14910.png"/><Relationship Id="rId86" Type="http://schemas.openxmlformats.org/officeDocument/2006/relationships/image" Target="../media/image1700.png"/><Relationship Id="rId151" Type="http://schemas.openxmlformats.org/officeDocument/2006/relationships/customXml" Target="../ink/ink1775.xml"/><Relationship Id="rId193" Type="http://schemas.openxmlformats.org/officeDocument/2006/relationships/customXml" Target="../ink/ink1796.xml"/><Relationship Id="rId207" Type="http://schemas.openxmlformats.org/officeDocument/2006/relationships/customXml" Target="../ink/ink1803.xml"/><Relationship Id="rId249" Type="http://schemas.openxmlformats.org/officeDocument/2006/relationships/customXml" Target="../ink/ink1824.xml"/><Relationship Id="rId13" Type="http://schemas.openxmlformats.org/officeDocument/2006/relationships/customXml" Target="../ink/ink1706.xml"/><Relationship Id="rId109" Type="http://schemas.openxmlformats.org/officeDocument/2006/relationships/customXml" Target="../ink/ink1754.xml"/><Relationship Id="rId260" Type="http://schemas.openxmlformats.org/officeDocument/2006/relationships/image" Target="../media/image2560.png"/><Relationship Id="rId316" Type="http://schemas.openxmlformats.org/officeDocument/2006/relationships/image" Target="../media/image2840.png"/><Relationship Id="rId55" Type="http://schemas.openxmlformats.org/officeDocument/2006/relationships/customXml" Target="../ink/ink1727.xml"/><Relationship Id="rId97" Type="http://schemas.openxmlformats.org/officeDocument/2006/relationships/customXml" Target="../ink/ink1748.xml"/><Relationship Id="rId120" Type="http://schemas.openxmlformats.org/officeDocument/2006/relationships/image" Target="../media/image1860.png"/><Relationship Id="rId162" Type="http://schemas.openxmlformats.org/officeDocument/2006/relationships/image" Target="../media/image2070.png"/><Relationship Id="rId218" Type="http://schemas.openxmlformats.org/officeDocument/2006/relationships/image" Target="../media/image2350.png"/></Relationships>
</file>

<file path=ppt/slides/_rels/slide21.xml.rels><?xml version="1.0" encoding="UTF-8" standalone="yes"?>
<Relationships xmlns="http://schemas.openxmlformats.org/package/2006/relationships"><Relationship Id="rId13" Type="http://schemas.openxmlformats.org/officeDocument/2006/relationships/customXml" Target="../ink/ink1870.xml"/><Relationship Id="rId18" Type="http://schemas.openxmlformats.org/officeDocument/2006/relationships/image" Target="../media/image3000.png"/><Relationship Id="rId26" Type="http://schemas.openxmlformats.org/officeDocument/2006/relationships/image" Target="../media/image3040.png"/><Relationship Id="rId39" Type="http://schemas.openxmlformats.org/officeDocument/2006/relationships/customXml" Target="../ink/ink1883.xml"/><Relationship Id="rId21" Type="http://schemas.openxmlformats.org/officeDocument/2006/relationships/customXml" Target="../ink/ink1874.xml"/><Relationship Id="rId34" Type="http://schemas.openxmlformats.org/officeDocument/2006/relationships/image" Target="../media/image3080.png"/><Relationship Id="rId42" Type="http://schemas.openxmlformats.org/officeDocument/2006/relationships/image" Target="../media/image3120.png"/><Relationship Id="rId47" Type="http://schemas.openxmlformats.org/officeDocument/2006/relationships/customXml" Target="../ink/ink1887.xml"/><Relationship Id="rId50" Type="http://schemas.openxmlformats.org/officeDocument/2006/relationships/image" Target="../media/image3160.png"/><Relationship Id="rId55" Type="http://schemas.openxmlformats.org/officeDocument/2006/relationships/customXml" Target="../ink/ink1891.xml"/><Relationship Id="rId7" Type="http://schemas.openxmlformats.org/officeDocument/2006/relationships/customXml" Target="../ink/ink1867.xml"/><Relationship Id="rId2" Type="http://schemas.openxmlformats.org/officeDocument/2006/relationships/image" Target="../media/image1629.png"/><Relationship Id="rId16" Type="http://schemas.openxmlformats.org/officeDocument/2006/relationships/image" Target="../media/image2990.png"/><Relationship Id="rId29" Type="http://schemas.openxmlformats.org/officeDocument/2006/relationships/customXml" Target="../ink/ink1878.xml"/><Relationship Id="rId11" Type="http://schemas.openxmlformats.org/officeDocument/2006/relationships/customXml" Target="../ink/ink1869.xml"/><Relationship Id="rId24" Type="http://schemas.openxmlformats.org/officeDocument/2006/relationships/image" Target="../media/image3030.png"/><Relationship Id="rId32" Type="http://schemas.openxmlformats.org/officeDocument/2006/relationships/image" Target="../media/image3070.png"/><Relationship Id="rId37" Type="http://schemas.openxmlformats.org/officeDocument/2006/relationships/customXml" Target="../ink/ink1882.xml"/><Relationship Id="rId40" Type="http://schemas.openxmlformats.org/officeDocument/2006/relationships/image" Target="../media/image3110.png"/><Relationship Id="rId45" Type="http://schemas.openxmlformats.org/officeDocument/2006/relationships/customXml" Target="../ink/ink1886.xml"/><Relationship Id="rId53" Type="http://schemas.openxmlformats.org/officeDocument/2006/relationships/customXml" Target="../ink/ink1890.xml"/><Relationship Id="rId58" Type="http://schemas.openxmlformats.org/officeDocument/2006/relationships/image" Target="../media/image7010.png"/><Relationship Id="rId5" Type="http://schemas.openxmlformats.org/officeDocument/2006/relationships/customXml" Target="../ink/ink1866.xml"/><Relationship Id="rId61" Type="http://schemas.openxmlformats.org/officeDocument/2006/relationships/customXml" Target="../ink/ink1894.xml"/><Relationship Id="rId19" Type="http://schemas.openxmlformats.org/officeDocument/2006/relationships/customXml" Target="../ink/ink1873.xml"/><Relationship Id="rId14" Type="http://schemas.openxmlformats.org/officeDocument/2006/relationships/image" Target="../media/image2980.png"/><Relationship Id="rId22" Type="http://schemas.openxmlformats.org/officeDocument/2006/relationships/image" Target="../media/image3020.png"/><Relationship Id="rId27" Type="http://schemas.openxmlformats.org/officeDocument/2006/relationships/customXml" Target="../ink/ink1877.xml"/><Relationship Id="rId30" Type="http://schemas.openxmlformats.org/officeDocument/2006/relationships/image" Target="../media/image3060.png"/><Relationship Id="rId35" Type="http://schemas.openxmlformats.org/officeDocument/2006/relationships/customXml" Target="../ink/ink1881.xml"/><Relationship Id="rId43" Type="http://schemas.openxmlformats.org/officeDocument/2006/relationships/customXml" Target="../ink/ink1885.xml"/><Relationship Id="rId48" Type="http://schemas.openxmlformats.org/officeDocument/2006/relationships/image" Target="../media/image3150.png"/><Relationship Id="rId56" Type="http://schemas.openxmlformats.org/officeDocument/2006/relationships/image" Target="../media/image3190.png"/><Relationship Id="rId8" Type="http://schemas.openxmlformats.org/officeDocument/2006/relationships/image" Target="../media/image2950.png"/><Relationship Id="rId51" Type="http://schemas.openxmlformats.org/officeDocument/2006/relationships/customXml" Target="../ink/ink1889.xml"/><Relationship Id="rId3" Type="http://schemas.openxmlformats.org/officeDocument/2006/relationships/customXml" Target="../ink/ink1865.xml"/><Relationship Id="rId12" Type="http://schemas.openxmlformats.org/officeDocument/2006/relationships/image" Target="../media/image2970.png"/><Relationship Id="rId17" Type="http://schemas.openxmlformats.org/officeDocument/2006/relationships/customXml" Target="../ink/ink1872.xml"/><Relationship Id="rId25" Type="http://schemas.openxmlformats.org/officeDocument/2006/relationships/customXml" Target="../ink/ink1876.xml"/><Relationship Id="rId33" Type="http://schemas.openxmlformats.org/officeDocument/2006/relationships/customXml" Target="../ink/ink1880.xml"/><Relationship Id="rId38" Type="http://schemas.openxmlformats.org/officeDocument/2006/relationships/image" Target="../media/image3100.png"/><Relationship Id="rId46" Type="http://schemas.openxmlformats.org/officeDocument/2006/relationships/image" Target="../media/image3140.png"/><Relationship Id="rId59" Type="http://schemas.openxmlformats.org/officeDocument/2006/relationships/customXml" Target="../ink/ink1893.xml"/><Relationship Id="rId20" Type="http://schemas.openxmlformats.org/officeDocument/2006/relationships/image" Target="../media/image3010.png"/><Relationship Id="rId41" Type="http://schemas.openxmlformats.org/officeDocument/2006/relationships/customXml" Target="../ink/ink1884.xml"/><Relationship Id="rId54" Type="http://schemas.openxmlformats.org/officeDocument/2006/relationships/image" Target="../media/image3180.png"/><Relationship Id="rId62" Type="http://schemas.openxmlformats.org/officeDocument/2006/relationships/image" Target="../media/image3210.png"/><Relationship Id="rId1" Type="http://schemas.openxmlformats.org/officeDocument/2006/relationships/slideLayout" Target="../slideLayouts/slideLayout7.xml"/><Relationship Id="rId6" Type="http://schemas.openxmlformats.org/officeDocument/2006/relationships/image" Target="../media/image2940.png"/><Relationship Id="rId15" Type="http://schemas.openxmlformats.org/officeDocument/2006/relationships/customXml" Target="../ink/ink1871.xml"/><Relationship Id="rId23" Type="http://schemas.openxmlformats.org/officeDocument/2006/relationships/customXml" Target="../ink/ink1875.xml"/><Relationship Id="rId28" Type="http://schemas.openxmlformats.org/officeDocument/2006/relationships/image" Target="../media/image3050.png"/><Relationship Id="rId36" Type="http://schemas.openxmlformats.org/officeDocument/2006/relationships/image" Target="../media/image3090.png"/><Relationship Id="rId49" Type="http://schemas.openxmlformats.org/officeDocument/2006/relationships/customXml" Target="../ink/ink1888.xml"/><Relationship Id="rId57" Type="http://schemas.openxmlformats.org/officeDocument/2006/relationships/customXml" Target="../ink/ink1892.xml"/><Relationship Id="rId10" Type="http://schemas.openxmlformats.org/officeDocument/2006/relationships/image" Target="../media/image2960.png"/><Relationship Id="rId31" Type="http://schemas.openxmlformats.org/officeDocument/2006/relationships/customXml" Target="../ink/ink1879.xml"/><Relationship Id="rId44" Type="http://schemas.openxmlformats.org/officeDocument/2006/relationships/image" Target="../media/image3130.png"/><Relationship Id="rId52" Type="http://schemas.openxmlformats.org/officeDocument/2006/relationships/image" Target="../media/image3170.png"/><Relationship Id="rId60" Type="http://schemas.openxmlformats.org/officeDocument/2006/relationships/image" Target="../media/image3200.png"/><Relationship Id="rId4" Type="http://schemas.openxmlformats.org/officeDocument/2006/relationships/image" Target="../media/image2930.png"/><Relationship Id="rId9" Type="http://schemas.openxmlformats.org/officeDocument/2006/relationships/customXml" Target="../ink/ink1868.xml"/></Relationships>
</file>

<file path=ppt/slides/_rels/slide22.xml.rels><?xml version="1.0" encoding="UTF-8" standalone="yes"?>
<Relationships xmlns="http://schemas.openxmlformats.org/package/2006/relationships"><Relationship Id="rId117" Type="http://schemas.openxmlformats.org/officeDocument/2006/relationships/customXml" Target="../ink/ink1950.xml"/><Relationship Id="rId21" Type="http://schemas.openxmlformats.org/officeDocument/2006/relationships/customXml" Target="../ink/ink1902.xml"/><Relationship Id="rId42" Type="http://schemas.openxmlformats.org/officeDocument/2006/relationships/image" Target="../media/image3440.png"/><Relationship Id="rId63" Type="http://schemas.openxmlformats.org/officeDocument/2006/relationships/customXml" Target="../ink/ink1923.xml"/><Relationship Id="rId84" Type="http://schemas.openxmlformats.org/officeDocument/2006/relationships/image" Target="../media/image3650.png"/><Relationship Id="rId138" Type="http://schemas.openxmlformats.org/officeDocument/2006/relationships/image" Target="../media/image3920.png"/><Relationship Id="rId159" Type="http://schemas.openxmlformats.org/officeDocument/2006/relationships/customXml" Target="../ink/ink1971.xml"/><Relationship Id="rId170" Type="http://schemas.openxmlformats.org/officeDocument/2006/relationships/image" Target="../media/image4080.png"/><Relationship Id="rId191" Type="http://schemas.openxmlformats.org/officeDocument/2006/relationships/customXml" Target="../ink/ink1987.xml"/><Relationship Id="rId205" Type="http://schemas.openxmlformats.org/officeDocument/2006/relationships/customXml" Target="../ink/ink1994.xml"/><Relationship Id="rId107" Type="http://schemas.openxmlformats.org/officeDocument/2006/relationships/customXml" Target="../ink/ink1945.xml"/><Relationship Id="rId11" Type="http://schemas.openxmlformats.org/officeDocument/2006/relationships/customXml" Target="../ink/ink1897.xml"/><Relationship Id="rId32" Type="http://schemas.openxmlformats.org/officeDocument/2006/relationships/image" Target="../media/image3390.png"/><Relationship Id="rId53" Type="http://schemas.openxmlformats.org/officeDocument/2006/relationships/customXml" Target="../ink/ink1918.xml"/><Relationship Id="rId74" Type="http://schemas.openxmlformats.org/officeDocument/2006/relationships/image" Target="../media/image3600.png"/><Relationship Id="rId128" Type="http://schemas.openxmlformats.org/officeDocument/2006/relationships/image" Target="../media/image3870.png"/><Relationship Id="rId149" Type="http://schemas.openxmlformats.org/officeDocument/2006/relationships/customXml" Target="../ink/ink1966.xml"/><Relationship Id="rId5" Type="http://schemas.openxmlformats.org/officeDocument/2006/relationships/image" Target="../media/image1633.png"/><Relationship Id="rId95" Type="http://schemas.openxmlformats.org/officeDocument/2006/relationships/customXml" Target="../ink/ink1939.xml"/><Relationship Id="rId160" Type="http://schemas.openxmlformats.org/officeDocument/2006/relationships/image" Target="../media/image4030.png"/><Relationship Id="rId181" Type="http://schemas.openxmlformats.org/officeDocument/2006/relationships/customXml" Target="../ink/ink1982.xml"/><Relationship Id="rId216" Type="http://schemas.openxmlformats.org/officeDocument/2006/relationships/image" Target="../media/image4311.png"/><Relationship Id="rId22" Type="http://schemas.openxmlformats.org/officeDocument/2006/relationships/image" Target="../media/image3340.png"/><Relationship Id="rId43" Type="http://schemas.openxmlformats.org/officeDocument/2006/relationships/customXml" Target="../ink/ink1913.xml"/><Relationship Id="rId64" Type="http://schemas.openxmlformats.org/officeDocument/2006/relationships/image" Target="../media/image3550.png"/><Relationship Id="rId118" Type="http://schemas.openxmlformats.org/officeDocument/2006/relationships/image" Target="../media/image3820.png"/><Relationship Id="rId139" Type="http://schemas.openxmlformats.org/officeDocument/2006/relationships/customXml" Target="../ink/ink1961.xml"/><Relationship Id="rId85" Type="http://schemas.openxmlformats.org/officeDocument/2006/relationships/customXml" Target="../ink/ink1934.xml"/><Relationship Id="rId150" Type="http://schemas.openxmlformats.org/officeDocument/2006/relationships/image" Target="../media/image3980.png"/><Relationship Id="rId171" Type="http://schemas.openxmlformats.org/officeDocument/2006/relationships/customXml" Target="../ink/ink1977.xml"/><Relationship Id="rId192" Type="http://schemas.openxmlformats.org/officeDocument/2006/relationships/image" Target="../media/image4190.png"/><Relationship Id="rId206" Type="http://schemas.openxmlformats.org/officeDocument/2006/relationships/image" Target="../media/image4260.png"/><Relationship Id="rId12" Type="http://schemas.openxmlformats.org/officeDocument/2006/relationships/image" Target="../media/image3290.png"/><Relationship Id="rId33" Type="http://schemas.openxmlformats.org/officeDocument/2006/relationships/customXml" Target="../ink/ink1908.xml"/><Relationship Id="rId108" Type="http://schemas.openxmlformats.org/officeDocument/2006/relationships/image" Target="../media/image3770.png"/><Relationship Id="rId129" Type="http://schemas.openxmlformats.org/officeDocument/2006/relationships/customXml" Target="../ink/ink1956.xml"/><Relationship Id="rId54" Type="http://schemas.openxmlformats.org/officeDocument/2006/relationships/image" Target="../media/image3500.png"/><Relationship Id="rId75" Type="http://schemas.openxmlformats.org/officeDocument/2006/relationships/customXml" Target="../ink/ink1929.xml"/><Relationship Id="rId96" Type="http://schemas.openxmlformats.org/officeDocument/2006/relationships/image" Target="../media/image3711.png"/><Relationship Id="rId140" Type="http://schemas.openxmlformats.org/officeDocument/2006/relationships/image" Target="../media/image3930.png"/><Relationship Id="rId161" Type="http://schemas.openxmlformats.org/officeDocument/2006/relationships/customXml" Target="../ink/ink1972.xml"/><Relationship Id="rId182" Type="http://schemas.openxmlformats.org/officeDocument/2006/relationships/image" Target="../media/image4140.png"/><Relationship Id="rId6" Type="http://schemas.openxmlformats.org/officeDocument/2006/relationships/image" Target="../media/image1634.png"/><Relationship Id="rId23" Type="http://schemas.openxmlformats.org/officeDocument/2006/relationships/customXml" Target="../ink/ink1903.xml"/><Relationship Id="rId119" Type="http://schemas.openxmlformats.org/officeDocument/2006/relationships/customXml" Target="../ink/ink1951.xml"/><Relationship Id="rId44" Type="http://schemas.openxmlformats.org/officeDocument/2006/relationships/image" Target="../media/image3450.png"/><Relationship Id="rId65" Type="http://schemas.openxmlformats.org/officeDocument/2006/relationships/customXml" Target="../ink/ink1924.xml"/><Relationship Id="rId86" Type="http://schemas.openxmlformats.org/officeDocument/2006/relationships/image" Target="../media/image3660.png"/><Relationship Id="rId130" Type="http://schemas.openxmlformats.org/officeDocument/2006/relationships/image" Target="../media/image3880.png"/><Relationship Id="rId151" Type="http://schemas.openxmlformats.org/officeDocument/2006/relationships/customXml" Target="../ink/ink1967.xml"/><Relationship Id="rId172" Type="http://schemas.openxmlformats.org/officeDocument/2006/relationships/image" Target="../media/image4090.png"/><Relationship Id="rId193" Type="http://schemas.openxmlformats.org/officeDocument/2006/relationships/customXml" Target="../ink/ink1988.xml"/><Relationship Id="rId207" Type="http://schemas.openxmlformats.org/officeDocument/2006/relationships/customXml" Target="../ink/ink1995.xml"/><Relationship Id="rId13" Type="http://schemas.openxmlformats.org/officeDocument/2006/relationships/customXml" Target="../ink/ink1898.xml"/><Relationship Id="rId109" Type="http://schemas.openxmlformats.org/officeDocument/2006/relationships/customXml" Target="../ink/ink1946.xml"/><Relationship Id="rId34" Type="http://schemas.openxmlformats.org/officeDocument/2006/relationships/image" Target="../media/image3400.png"/><Relationship Id="rId55" Type="http://schemas.openxmlformats.org/officeDocument/2006/relationships/customXml" Target="../ink/ink1919.xml"/><Relationship Id="rId76" Type="http://schemas.openxmlformats.org/officeDocument/2006/relationships/image" Target="../media/image3611.png"/><Relationship Id="rId97" Type="http://schemas.openxmlformats.org/officeDocument/2006/relationships/customXml" Target="../ink/ink1940.xml"/><Relationship Id="rId120" Type="http://schemas.openxmlformats.org/officeDocument/2006/relationships/image" Target="../media/image3830.png"/><Relationship Id="rId141" Type="http://schemas.openxmlformats.org/officeDocument/2006/relationships/customXml" Target="../ink/ink1962.xml"/><Relationship Id="rId7" Type="http://schemas.openxmlformats.org/officeDocument/2006/relationships/customXml" Target="../ink/ink1895.xml"/><Relationship Id="rId162" Type="http://schemas.openxmlformats.org/officeDocument/2006/relationships/image" Target="../media/image4040.png"/><Relationship Id="rId183" Type="http://schemas.openxmlformats.org/officeDocument/2006/relationships/customXml" Target="../ink/ink1983.xml"/><Relationship Id="rId24" Type="http://schemas.openxmlformats.org/officeDocument/2006/relationships/image" Target="../media/image3350.png"/><Relationship Id="rId45" Type="http://schemas.openxmlformats.org/officeDocument/2006/relationships/customXml" Target="../ink/ink1914.xml"/><Relationship Id="rId66" Type="http://schemas.openxmlformats.org/officeDocument/2006/relationships/image" Target="../media/image3560.png"/><Relationship Id="rId87" Type="http://schemas.openxmlformats.org/officeDocument/2006/relationships/customXml" Target="../ink/ink1935.xml"/><Relationship Id="rId110" Type="http://schemas.openxmlformats.org/officeDocument/2006/relationships/image" Target="../media/image3780.png"/><Relationship Id="rId131" Type="http://schemas.openxmlformats.org/officeDocument/2006/relationships/customXml" Target="../ink/ink1957.xml"/><Relationship Id="rId152" Type="http://schemas.openxmlformats.org/officeDocument/2006/relationships/image" Target="../media/image3990.png"/><Relationship Id="rId173" Type="http://schemas.openxmlformats.org/officeDocument/2006/relationships/customXml" Target="../ink/ink1978.xml"/><Relationship Id="rId194" Type="http://schemas.openxmlformats.org/officeDocument/2006/relationships/image" Target="../media/image4200.png"/><Relationship Id="rId208" Type="http://schemas.openxmlformats.org/officeDocument/2006/relationships/image" Target="../media/image4270.png"/><Relationship Id="rId19" Type="http://schemas.openxmlformats.org/officeDocument/2006/relationships/customXml" Target="../ink/ink1901.xml"/><Relationship Id="rId14" Type="http://schemas.openxmlformats.org/officeDocument/2006/relationships/image" Target="../media/image3300.png"/><Relationship Id="rId30" Type="http://schemas.openxmlformats.org/officeDocument/2006/relationships/image" Target="../media/image3380.png"/><Relationship Id="rId35" Type="http://schemas.openxmlformats.org/officeDocument/2006/relationships/customXml" Target="../ink/ink1909.xml"/><Relationship Id="rId56" Type="http://schemas.openxmlformats.org/officeDocument/2006/relationships/image" Target="../media/image3511.png"/><Relationship Id="rId77" Type="http://schemas.openxmlformats.org/officeDocument/2006/relationships/customXml" Target="../ink/ink1930.xml"/><Relationship Id="rId100" Type="http://schemas.openxmlformats.org/officeDocument/2006/relationships/image" Target="../media/image3730.png"/><Relationship Id="rId105" Type="http://schemas.openxmlformats.org/officeDocument/2006/relationships/customXml" Target="../ink/ink1944.xml"/><Relationship Id="rId126" Type="http://schemas.openxmlformats.org/officeDocument/2006/relationships/image" Target="../media/image3860.png"/><Relationship Id="rId147" Type="http://schemas.openxmlformats.org/officeDocument/2006/relationships/customXml" Target="../ink/ink1965.xml"/><Relationship Id="rId168" Type="http://schemas.openxmlformats.org/officeDocument/2006/relationships/image" Target="../media/image4070.png"/><Relationship Id="rId8" Type="http://schemas.openxmlformats.org/officeDocument/2006/relationships/image" Target="../media/image3270.png"/><Relationship Id="rId51" Type="http://schemas.openxmlformats.org/officeDocument/2006/relationships/customXml" Target="../ink/ink1917.xml"/><Relationship Id="rId72" Type="http://schemas.openxmlformats.org/officeDocument/2006/relationships/image" Target="../media/image3590.png"/><Relationship Id="rId93" Type="http://schemas.openxmlformats.org/officeDocument/2006/relationships/customXml" Target="../ink/ink1938.xml"/><Relationship Id="rId98" Type="http://schemas.openxmlformats.org/officeDocument/2006/relationships/image" Target="../media/image3720.png"/><Relationship Id="rId121" Type="http://schemas.openxmlformats.org/officeDocument/2006/relationships/customXml" Target="../ink/ink1952.xml"/><Relationship Id="rId142" Type="http://schemas.openxmlformats.org/officeDocument/2006/relationships/image" Target="../media/image3940.png"/><Relationship Id="rId163" Type="http://schemas.openxmlformats.org/officeDocument/2006/relationships/customXml" Target="../ink/ink1973.xml"/><Relationship Id="rId184" Type="http://schemas.openxmlformats.org/officeDocument/2006/relationships/image" Target="../media/image4150.png"/><Relationship Id="rId189" Type="http://schemas.openxmlformats.org/officeDocument/2006/relationships/customXml" Target="../ink/ink1986.xml"/><Relationship Id="rId3" Type="http://schemas.openxmlformats.org/officeDocument/2006/relationships/image" Target="../media/image1631.png"/><Relationship Id="rId214" Type="http://schemas.openxmlformats.org/officeDocument/2006/relationships/image" Target="../media/image4300.png"/><Relationship Id="rId25" Type="http://schemas.openxmlformats.org/officeDocument/2006/relationships/customXml" Target="../ink/ink1904.xml"/><Relationship Id="rId46" Type="http://schemas.openxmlformats.org/officeDocument/2006/relationships/image" Target="../media/image3460.png"/><Relationship Id="rId67" Type="http://schemas.openxmlformats.org/officeDocument/2006/relationships/customXml" Target="../ink/ink1925.xml"/><Relationship Id="rId116" Type="http://schemas.openxmlformats.org/officeDocument/2006/relationships/image" Target="../media/image3811.png"/><Relationship Id="rId137" Type="http://schemas.openxmlformats.org/officeDocument/2006/relationships/customXml" Target="../ink/ink1960.xml"/><Relationship Id="rId158" Type="http://schemas.openxmlformats.org/officeDocument/2006/relationships/image" Target="../media/image4020.png"/><Relationship Id="rId20" Type="http://schemas.openxmlformats.org/officeDocument/2006/relationships/image" Target="../media/image3330.png"/><Relationship Id="rId41" Type="http://schemas.openxmlformats.org/officeDocument/2006/relationships/customXml" Target="../ink/ink1912.xml"/><Relationship Id="rId62" Type="http://schemas.openxmlformats.org/officeDocument/2006/relationships/image" Target="../media/image3540.png"/><Relationship Id="rId83" Type="http://schemas.openxmlformats.org/officeDocument/2006/relationships/customXml" Target="../ink/ink1933.xml"/><Relationship Id="rId88" Type="http://schemas.openxmlformats.org/officeDocument/2006/relationships/image" Target="../media/image3670.png"/><Relationship Id="rId111" Type="http://schemas.openxmlformats.org/officeDocument/2006/relationships/customXml" Target="../ink/ink1947.xml"/><Relationship Id="rId132" Type="http://schemas.openxmlformats.org/officeDocument/2006/relationships/image" Target="../media/image3890.png"/><Relationship Id="rId153" Type="http://schemas.openxmlformats.org/officeDocument/2006/relationships/customXml" Target="../ink/ink1968.xml"/><Relationship Id="rId174" Type="http://schemas.openxmlformats.org/officeDocument/2006/relationships/image" Target="../media/image4100.png"/><Relationship Id="rId179" Type="http://schemas.openxmlformats.org/officeDocument/2006/relationships/customXml" Target="../ink/ink1981.xml"/><Relationship Id="rId195" Type="http://schemas.openxmlformats.org/officeDocument/2006/relationships/customXml" Target="../ink/ink1989.xml"/><Relationship Id="rId209" Type="http://schemas.openxmlformats.org/officeDocument/2006/relationships/customXml" Target="../ink/ink1996.xml"/><Relationship Id="rId190" Type="http://schemas.openxmlformats.org/officeDocument/2006/relationships/image" Target="../media/image4180.png"/><Relationship Id="rId204" Type="http://schemas.openxmlformats.org/officeDocument/2006/relationships/image" Target="../media/image4250.png"/><Relationship Id="rId15" Type="http://schemas.openxmlformats.org/officeDocument/2006/relationships/customXml" Target="../ink/ink1899.xml"/><Relationship Id="rId36" Type="http://schemas.openxmlformats.org/officeDocument/2006/relationships/image" Target="../media/image3411.png"/><Relationship Id="rId57" Type="http://schemas.openxmlformats.org/officeDocument/2006/relationships/customXml" Target="../ink/ink1920.xml"/><Relationship Id="rId106" Type="http://schemas.openxmlformats.org/officeDocument/2006/relationships/image" Target="../media/image3760.png"/><Relationship Id="rId127" Type="http://schemas.openxmlformats.org/officeDocument/2006/relationships/customXml" Target="../ink/ink1955.xml"/><Relationship Id="rId10" Type="http://schemas.openxmlformats.org/officeDocument/2006/relationships/image" Target="../media/image3280.png"/><Relationship Id="rId31" Type="http://schemas.openxmlformats.org/officeDocument/2006/relationships/customXml" Target="../ink/ink1907.xml"/><Relationship Id="rId52" Type="http://schemas.openxmlformats.org/officeDocument/2006/relationships/image" Target="../media/image3490.png"/><Relationship Id="rId73" Type="http://schemas.openxmlformats.org/officeDocument/2006/relationships/customXml" Target="../ink/ink1928.xml"/><Relationship Id="rId78" Type="http://schemas.openxmlformats.org/officeDocument/2006/relationships/image" Target="../media/image3620.png"/><Relationship Id="rId94" Type="http://schemas.openxmlformats.org/officeDocument/2006/relationships/image" Target="../media/image3700.png"/><Relationship Id="rId99" Type="http://schemas.openxmlformats.org/officeDocument/2006/relationships/customXml" Target="../ink/ink1941.xml"/><Relationship Id="rId101" Type="http://schemas.openxmlformats.org/officeDocument/2006/relationships/customXml" Target="../ink/ink1942.xml"/><Relationship Id="rId122" Type="http://schemas.openxmlformats.org/officeDocument/2006/relationships/image" Target="../media/image3840.png"/><Relationship Id="rId143" Type="http://schemas.openxmlformats.org/officeDocument/2006/relationships/customXml" Target="../ink/ink1963.xml"/><Relationship Id="rId148" Type="http://schemas.openxmlformats.org/officeDocument/2006/relationships/image" Target="../media/image3970.png"/><Relationship Id="rId164" Type="http://schemas.openxmlformats.org/officeDocument/2006/relationships/image" Target="../media/image4050.png"/><Relationship Id="rId169" Type="http://schemas.openxmlformats.org/officeDocument/2006/relationships/customXml" Target="../ink/ink1976.xml"/><Relationship Id="rId185" Type="http://schemas.openxmlformats.org/officeDocument/2006/relationships/customXml" Target="../ink/ink1984.xml"/><Relationship Id="rId4" Type="http://schemas.openxmlformats.org/officeDocument/2006/relationships/image" Target="../media/image1632.png"/><Relationship Id="rId9" Type="http://schemas.openxmlformats.org/officeDocument/2006/relationships/customXml" Target="../ink/ink1896.xml"/><Relationship Id="rId180" Type="http://schemas.openxmlformats.org/officeDocument/2006/relationships/image" Target="../media/image4130.png"/><Relationship Id="rId210" Type="http://schemas.openxmlformats.org/officeDocument/2006/relationships/image" Target="../media/image4280.png"/><Relationship Id="rId215" Type="http://schemas.openxmlformats.org/officeDocument/2006/relationships/customXml" Target="../ink/ink1999.xml"/><Relationship Id="rId26" Type="http://schemas.openxmlformats.org/officeDocument/2006/relationships/image" Target="../media/image3360.png"/><Relationship Id="rId47" Type="http://schemas.openxmlformats.org/officeDocument/2006/relationships/customXml" Target="../ink/ink1915.xml"/><Relationship Id="rId68" Type="http://schemas.openxmlformats.org/officeDocument/2006/relationships/image" Target="../media/image3570.png"/><Relationship Id="rId89" Type="http://schemas.openxmlformats.org/officeDocument/2006/relationships/customXml" Target="../ink/ink1936.xml"/><Relationship Id="rId112" Type="http://schemas.openxmlformats.org/officeDocument/2006/relationships/image" Target="../media/image3790.png"/><Relationship Id="rId133" Type="http://schemas.openxmlformats.org/officeDocument/2006/relationships/customXml" Target="../ink/ink1958.xml"/><Relationship Id="rId154" Type="http://schemas.openxmlformats.org/officeDocument/2006/relationships/image" Target="../media/image4000.png"/><Relationship Id="rId175" Type="http://schemas.openxmlformats.org/officeDocument/2006/relationships/customXml" Target="../ink/ink1979.xml"/><Relationship Id="rId196" Type="http://schemas.openxmlformats.org/officeDocument/2006/relationships/image" Target="../media/image4211.png"/><Relationship Id="rId200" Type="http://schemas.openxmlformats.org/officeDocument/2006/relationships/image" Target="../media/image4230.png"/><Relationship Id="rId16" Type="http://schemas.openxmlformats.org/officeDocument/2006/relationships/image" Target="../media/image3310.png"/><Relationship Id="rId37" Type="http://schemas.openxmlformats.org/officeDocument/2006/relationships/customXml" Target="../ink/ink1910.xml"/><Relationship Id="rId58" Type="http://schemas.openxmlformats.org/officeDocument/2006/relationships/image" Target="../media/image3520.png"/><Relationship Id="rId79" Type="http://schemas.openxmlformats.org/officeDocument/2006/relationships/customXml" Target="../ink/ink1931.xml"/><Relationship Id="rId102" Type="http://schemas.openxmlformats.org/officeDocument/2006/relationships/image" Target="../media/image3740.png"/><Relationship Id="rId123" Type="http://schemas.openxmlformats.org/officeDocument/2006/relationships/customXml" Target="../ink/ink1953.xml"/><Relationship Id="rId144" Type="http://schemas.openxmlformats.org/officeDocument/2006/relationships/image" Target="../media/image3950.png"/><Relationship Id="rId90" Type="http://schemas.openxmlformats.org/officeDocument/2006/relationships/image" Target="../media/image3680.png"/><Relationship Id="rId165" Type="http://schemas.openxmlformats.org/officeDocument/2006/relationships/customXml" Target="../ink/ink1974.xml"/><Relationship Id="rId186" Type="http://schemas.openxmlformats.org/officeDocument/2006/relationships/image" Target="../media/image4160.png"/><Relationship Id="rId211" Type="http://schemas.openxmlformats.org/officeDocument/2006/relationships/customXml" Target="../ink/ink1997.xml"/><Relationship Id="rId27" Type="http://schemas.openxmlformats.org/officeDocument/2006/relationships/customXml" Target="../ink/ink1905.xml"/><Relationship Id="rId48" Type="http://schemas.openxmlformats.org/officeDocument/2006/relationships/image" Target="../media/image3470.png"/><Relationship Id="rId69" Type="http://schemas.openxmlformats.org/officeDocument/2006/relationships/customXml" Target="../ink/ink1926.xml"/><Relationship Id="rId113" Type="http://schemas.openxmlformats.org/officeDocument/2006/relationships/customXml" Target="../ink/ink1948.xml"/><Relationship Id="rId134" Type="http://schemas.openxmlformats.org/officeDocument/2006/relationships/image" Target="../media/image3900.png"/><Relationship Id="rId80" Type="http://schemas.openxmlformats.org/officeDocument/2006/relationships/image" Target="../media/image3630.png"/><Relationship Id="rId155" Type="http://schemas.openxmlformats.org/officeDocument/2006/relationships/customXml" Target="../ink/ink1969.xml"/><Relationship Id="rId176" Type="http://schemas.openxmlformats.org/officeDocument/2006/relationships/image" Target="../media/image4111.png"/><Relationship Id="rId197" Type="http://schemas.openxmlformats.org/officeDocument/2006/relationships/customXml" Target="../ink/ink1990.xml"/><Relationship Id="rId201" Type="http://schemas.openxmlformats.org/officeDocument/2006/relationships/customXml" Target="../ink/ink1992.xml"/><Relationship Id="rId17" Type="http://schemas.openxmlformats.org/officeDocument/2006/relationships/customXml" Target="../ink/ink1900.xml"/><Relationship Id="rId38" Type="http://schemas.openxmlformats.org/officeDocument/2006/relationships/image" Target="../media/image3420.png"/><Relationship Id="rId59" Type="http://schemas.openxmlformats.org/officeDocument/2006/relationships/customXml" Target="../ink/ink1921.xml"/><Relationship Id="rId103" Type="http://schemas.openxmlformats.org/officeDocument/2006/relationships/customXml" Target="../ink/ink1943.xml"/><Relationship Id="rId124" Type="http://schemas.openxmlformats.org/officeDocument/2006/relationships/image" Target="../media/image3850.png"/><Relationship Id="rId70" Type="http://schemas.openxmlformats.org/officeDocument/2006/relationships/image" Target="../media/image3580.png"/><Relationship Id="rId91" Type="http://schemas.openxmlformats.org/officeDocument/2006/relationships/customXml" Target="../ink/ink1937.xml"/><Relationship Id="rId145" Type="http://schemas.openxmlformats.org/officeDocument/2006/relationships/customXml" Target="../ink/ink1964.xml"/><Relationship Id="rId166" Type="http://schemas.openxmlformats.org/officeDocument/2006/relationships/image" Target="../media/image4060.png"/><Relationship Id="rId187" Type="http://schemas.openxmlformats.org/officeDocument/2006/relationships/customXml" Target="../ink/ink1985.xml"/><Relationship Id="rId1" Type="http://schemas.openxmlformats.org/officeDocument/2006/relationships/slideLayout" Target="../slideLayouts/slideLayout7.xml"/><Relationship Id="rId212" Type="http://schemas.openxmlformats.org/officeDocument/2006/relationships/image" Target="../media/image4290.png"/><Relationship Id="rId28" Type="http://schemas.openxmlformats.org/officeDocument/2006/relationships/image" Target="../media/image3370.png"/><Relationship Id="rId49" Type="http://schemas.openxmlformats.org/officeDocument/2006/relationships/customXml" Target="../ink/ink1916.xml"/><Relationship Id="rId114" Type="http://schemas.openxmlformats.org/officeDocument/2006/relationships/image" Target="../media/image3800.png"/><Relationship Id="rId60" Type="http://schemas.openxmlformats.org/officeDocument/2006/relationships/image" Target="../media/image3530.png"/><Relationship Id="rId81" Type="http://schemas.openxmlformats.org/officeDocument/2006/relationships/customXml" Target="../ink/ink1932.xml"/><Relationship Id="rId135" Type="http://schemas.openxmlformats.org/officeDocument/2006/relationships/customXml" Target="../ink/ink1959.xml"/><Relationship Id="rId156" Type="http://schemas.openxmlformats.org/officeDocument/2006/relationships/image" Target="../media/image4011.png"/><Relationship Id="rId177" Type="http://schemas.openxmlformats.org/officeDocument/2006/relationships/customXml" Target="../ink/ink1980.xml"/><Relationship Id="rId198" Type="http://schemas.openxmlformats.org/officeDocument/2006/relationships/image" Target="../media/image4220.png"/><Relationship Id="rId202" Type="http://schemas.openxmlformats.org/officeDocument/2006/relationships/image" Target="../media/image4240.png"/><Relationship Id="rId18" Type="http://schemas.openxmlformats.org/officeDocument/2006/relationships/image" Target="../media/image3320.png"/><Relationship Id="rId39" Type="http://schemas.openxmlformats.org/officeDocument/2006/relationships/customXml" Target="../ink/ink1911.xml"/><Relationship Id="rId50" Type="http://schemas.openxmlformats.org/officeDocument/2006/relationships/image" Target="../media/image3480.png"/><Relationship Id="rId104" Type="http://schemas.openxmlformats.org/officeDocument/2006/relationships/image" Target="../media/image3750.png"/><Relationship Id="rId125" Type="http://schemas.openxmlformats.org/officeDocument/2006/relationships/customXml" Target="../ink/ink1954.xml"/><Relationship Id="rId146" Type="http://schemas.openxmlformats.org/officeDocument/2006/relationships/image" Target="../media/image3960.png"/><Relationship Id="rId167" Type="http://schemas.openxmlformats.org/officeDocument/2006/relationships/customXml" Target="../ink/ink1975.xml"/><Relationship Id="rId188" Type="http://schemas.openxmlformats.org/officeDocument/2006/relationships/image" Target="../media/image4170.png"/><Relationship Id="rId71" Type="http://schemas.openxmlformats.org/officeDocument/2006/relationships/customXml" Target="../ink/ink1927.xml"/><Relationship Id="rId92" Type="http://schemas.openxmlformats.org/officeDocument/2006/relationships/image" Target="../media/image3690.png"/><Relationship Id="rId213" Type="http://schemas.openxmlformats.org/officeDocument/2006/relationships/customXml" Target="../ink/ink1998.xml"/><Relationship Id="rId2" Type="http://schemas.openxmlformats.org/officeDocument/2006/relationships/image" Target="../media/image1630.png"/><Relationship Id="rId29" Type="http://schemas.openxmlformats.org/officeDocument/2006/relationships/customXml" Target="../ink/ink1906.xml"/><Relationship Id="rId40" Type="http://schemas.openxmlformats.org/officeDocument/2006/relationships/image" Target="../media/image3430.png"/><Relationship Id="rId115" Type="http://schemas.openxmlformats.org/officeDocument/2006/relationships/customXml" Target="../ink/ink1949.xml"/><Relationship Id="rId136" Type="http://schemas.openxmlformats.org/officeDocument/2006/relationships/image" Target="../media/image3911.png"/><Relationship Id="rId157" Type="http://schemas.openxmlformats.org/officeDocument/2006/relationships/customXml" Target="../ink/ink1970.xml"/><Relationship Id="rId178" Type="http://schemas.openxmlformats.org/officeDocument/2006/relationships/image" Target="../media/image4120.png"/><Relationship Id="rId61" Type="http://schemas.openxmlformats.org/officeDocument/2006/relationships/customXml" Target="../ink/ink1922.xml"/><Relationship Id="rId82" Type="http://schemas.openxmlformats.org/officeDocument/2006/relationships/image" Target="../media/image3640.png"/><Relationship Id="rId199" Type="http://schemas.openxmlformats.org/officeDocument/2006/relationships/customXml" Target="../ink/ink1991.xml"/><Relationship Id="rId203" Type="http://schemas.openxmlformats.org/officeDocument/2006/relationships/customXml" Target="../ink/ink1993.xml"/></Relationships>
</file>

<file path=ppt/slides/_rels/slide23.xml.rels><?xml version="1.0" encoding="UTF-8" standalone="yes"?>
<Relationships xmlns="http://schemas.openxmlformats.org/package/2006/relationships"><Relationship Id="rId26" Type="http://schemas.openxmlformats.org/officeDocument/2006/relationships/image" Target="../media/image4440.png"/><Relationship Id="rId117" Type="http://schemas.openxmlformats.org/officeDocument/2006/relationships/customXml" Target="../ink/ink2057.xml"/><Relationship Id="rId21" Type="http://schemas.openxmlformats.org/officeDocument/2006/relationships/customXml" Target="../ink/ink2009.xml"/><Relationship Id="rId42" Type="http://schemas.openxmlformats.org/officeDocument/2006/relationships/image" Target="../media/image4520.png"/><Relationship Id="rId47" Type="http://schemas.openxmlformats.org/officeDocument/2006/relationships/customXml" Target="../ink/ink2022.xml"/><Relationship Id="rId63" Type="http://schemas.openxmlformats.org/officeDocument/2006/relationships/customXml" Target="../ink/ink2030.xml"/><Relationship Id="rId68" Type="http://schemas.openxmlformats.org/officeDocument/2006/relationships/image" Target="../media/image4650.png"/><Relationship Id="rId84" Type="http://schemas.openxmlformats.org/officeDocument/2006/relationships/image" Target="../media/image4730.png"/><Relationship Id="rId89" Type="http://schemas.openxmlformats.org/officeDocument/2006/relationships/customXml" Target="../ink/ink2043.xml"/><Relationship Id="rId112" Type="http://schemas.openxmlformats.org/officeDocument/2006/relationships/image" Target="../media/image4870.png"/><Relationship Id="rId16" Type="http://schemas.openxmlformats.org/officeDocument/2006/relationships/image" Target="../media/image4390.png"/><Relationship Id="rId107" Type="http://schemas.openxmlformats.org/officeDocument/2006/relationships/customXml" Target="../ink/ink2052.xml"/><Relationship Id="rId11" Type="http://schemas.openxmlformats.org/officeDocument/2006/relationships/customXml" Target="../ink/ink2004.xml"/><Relationship Id="rId32" Type="http://schemas.openxmlformats.org/officeDocument/2006/relationships/image" Target="../media/image4470.png"/><Relationship Id="rId37" Type="http://schemas.openxmlformats.org/officeDocument/2006/relationships/customXml" Target="../ink/ink2017.xml"/><Relationship Id="rId53" Type="http://schemas.openxmlformats.org/officeDocument/2006/relationships/customXml" Target="../ink/ink2025.xml"/><Relationship Id="rId58" Type="http://schemas.openxmlformats.org/officeDocument/2006/relationships/image" Target="../media/image4600.png"/><Relationship Id="rId74" Type="http://schemas.openxmlformats.org/officeDocument/2006/relationships/image" Target="../media/image4680.png"/><Relationship Id="rId79" Type="http://schemas.openxmlformats.org/officeDocument/2006/relationships/customXml" Target="../ink/ink2038.xml"/><Relationship Id="rId102" Type="http://schemas.openxmlformats.org/officeDocument/2006/relationships/image" Target="../media/image4820.png"/><Relationship Id="rId5" Type="http://schemas.openxmlformats.org/officeDocument/2006/relationships/customXml" Target="../ink/ink2001.xml"/><Relationship Id="rId90" Type="http://schemas.openxmlformats.org/officeDocument/2006/relationships/image" Target="../media/image4760.png"/><Relationship Id="rId95" Type="http://schemas.openxmlformats.org/officeDocument/2006/relationships/customXml" Target="../ink/ink2046.xml"/><Relationship Id="rId22" Type="http://schemas.openxmlformats.org/officeDocument/2006/relationships/image" Target="../media/image4420.png"/><Relationship Id="rId27" Type="http://schemas.openxmlformats.org/officeDocument/2006/relationships/customXml" Target="../ink/ink2012.xml"/><Relationship Id="rId43" Type="http://schemas.openxmlformats.org/officeDocument/2006/relationships/customXml" Target="../ink/ink2020.xml"/><Relationship Id="rId48" Type="http://schemas.openxmlformats.org/officeDocument/2006/relationships/image" Target="../media/image4550.png"/><Relationship Id="rId64" Type="http://schemas.openxmlformats.org/officeDocument/2006/relationships/image" Target="../media/image4630.png"/><Relationship Id="rId69" Type="http://schemas.openxmlformats.org/officeDocument/2006/relationships/customXml" Target="../ink/ink2033.xml"/><Relationship Id="rId113" Type="http://schemas.openxmlformats.org/officeDocument/2006/relationships/customXml" Target="../ink/ink2055.xml"/><Relationship Id="rId118" Type="http://schemas.openxmlformats.org/officeDocument/2006/relationships/image" Target="../media/image4900.png"/><Relationship Id="rId80" Type="http://schemas.openxmlformats.org/officeDocument/2006/relationships/image" Target="../media/image4711.png"/><Relationship Id="rId85" Type="http://schemas.openxmlformats.org/officeDocument/2006/relationships/customXml" Target="../ink/ink2041.xml"/><Relationship Id="rId12" Type="http://schemas.openxmlformats.org/officeDocument/2006/relationships/image" Target="../media/image4370.png"/><Relationship Id="rId17" Type="http://schemas.openxmlformats.org/officeDocument/2006/relationships/customXml" Target="../ink/ink2007.xml"/><Relationship Id="rId33" Type="http://schemas.openxmlformats.org/officeDocument/2006/relationships/customXml" Target="../ink/ink2015.xml"/><Relationship Id="rId38" Type="http://schemas.openxmlformats.org/officeDocument/2006/relationships/image" Target="../media/image4500.png"/><Relationship Id="rId59" Type="http://schemas.openxmlformats.org/officeDocument/2006/relationships/customXml" Target="../ink/ink2028.xml"/><Relationship Id="rId103" Type="http://schemas.openxmlformats.org/officeDocument/2006/relationships/customXml" Target="../ink/ink2050.xml"/><Relationship Id="rId108" Type="http://schemas.openxmlformats.org/officeDocument/2006/relationships/image" Target="../media/image4850.png"/><Relationship Id="rId54" Type="http://schemas.openxmlformats.org/officeDocument/2006/relationships/image" Target="../media/image4580.png"/><Relationship Id="rId70" Type="http://schemas.openxmlformats.org/officeDocument/2006/relationships/image" Target="../media/image4660.png"/><Relationship Id="rId75" Type="http://schemas.openxmlformats.org/officeDocument/2006/relationships/customXml" Target="../ink/ink2036.xml"/><Relationship Id="rId91" Type="http://schemas.openxmlformats.org/officeDocument/2006/relationships/customXml" Target="../ink/ink2044.xml"/><Relationship Id="rId96" Type="http://schemas.openxmlformats.org/officeDocument/2006/relationships/image" Target="../media/image4790.png"/><Relationship Id="rId1" Type="http://schemas.openxmlformats.org/officeDocument/2006/relationships/slideLayout" Target="../slideLayouts/slideLayout7.xml"/><Relationship Id="rId6" Type="http://schemas.openxmlformats.org/officeDocument/2006/relationships/image" Target="../media/image4340.png"/><Relationship Id="rId23" Type="http://schemas.openxmlformats.org/officeDocument/2006/relationships/customXml" Target="../ink/ink2010.xml"/><Relationship Id="rId28" Type="http://schemas.openxmlformats.org/officeDocument/2006/relationships/image" Target="../media/image4450.png"/><Relationship Id="rId49" Type="http://schemas.openxmlformats.org/officeDocument/2006/relationships/customXml" Target="../ink/ink2023.xml"/><Relationship Id="rId114" Type="http://schemas.openxmlformats.org/officeDocument/2006/relationships/image" Target="../media/image4880.png"/><Relationship Id="rId119" Type="http://schemas.openxmlformats.org/officeDocument/2006/relationships/customXml" Target="../ink/ink2058.xml"/><Relationship Id="rId10" Type="http://schemas.openxmlformats.org/officeDocument/2006/relationships/image" Target="../media/image4360.png"/><Relationship Id="rId31" Type="http://schemas.openxmlformats.org/officeDocument/2006/relationships/customXml" Target="../ink/ink2014.xml"/><Relationship Id="rId44" Type="http://schemas.openxmlformats.org/officeDocument/2006/relationships/image" Target="../media/image4530.png"/><Relationship Id="rId52" Type="http://schemas.openxmlformats.org/officeDocument/2006/relationships/image" Target="../media/image4570.png"/><Relationship Id="rId60" Type="http://schemas.openxmlformats.org/officeDocument/2006/relationships/image" Target="../media/image4611.png"/><Relationship Id="rId65" Type="http://schemas.openxmlformats.org/officeDocument/2006/relationships/customXml" Target="../ink/ink2031.xml"/><Relationship Id="rId73" Type="http://schemas.openxmlformats.org/officeDocument/2006/relationships/customXml" Target="../ink/ink2035.xml"/><Relationship Id="rId78" Type="http://schemas.openxmlformats.org/officeDocument/2006/relationships/image" Target="../media/image4700.png"/><Relationship Id="rId81" Type="http://schemas.openxmlformats.org/officeDocument/2006/relationships/customXml" Target="../ink/ink2039.xml"/><Relationship Id="rId86" Type="http://schemas.openxmlformats.org/officeDocument/2006/relationships/image" Target="../media/image4740.png"/><Relationship Id="rId94" Type="http://schemas.openxmlformats.org/officeDocument/2006/relationships/image" Target="../media/image4780.png"/><Relationship Id="rId99" Type="http://schemas.openxmlformats.org/officeDocument/2006/relationships/customXml" Target="../ink/ink2048.xml"/><Relationship Id="rId101" Type="http://schemas.openxmlformats.org/officeDocument/2006/relationships/customXml" Target="../ink/ink2049.xml"/><Relationship Id="rId4" Type="http://schemas.openxmlformats.org/officeDocument/2006/relationships/image" Target="../media/image4330.png"/><Relationship Id="rId9" Type="http://schemas.openxmlformats.org/officeDocument/2006/relationships/customXml" Target="../ink/ink2003.xml"/><Relationship Id="rId13" Type="http://schemas.openxmlformats.org/officeDocument/2006/relationships/customXml" Target="../ink/ink2005.xml"/><Relationship Id="rId18" Type="http://schemas.openxmlformats.org/officeDocument/2006/relationships/image" Target="../media/image4400.png"/><Relationship Id="rId39" Type="http://schemas.openxmlformats.org/officeDocument/2006/relationships/customXml" Target="../ink/ink2018.xml"/><Relationship Id="rId109" Type="http://schemas.openxmlformats.org/officeDocument/2006/relationships/customXml" Target="../ink/ink2053.xml"/><Relationship Id="rId34" Type="http://schemas.openxmlformats.org/officeDocument/2006/relationships/image" Target="../media/image4480.png"/><Relationship Id="rId50" Type="http://schemas.openxmlformats.org/officeDocument/2006/relationships/image" Target="../media/image4560.png"/><Relationship Id="rId55" Type="http://schemas.openxmlformats.org/officeDocument/2006/relationships/customXml" Target="../ink/ink2026.xml"/><Relationship Id="rId76" Type="http://schemas.openxmlformats.org/officeDocument/2006/relationships/image" Target="../media/image4690.png"/><Relationship Id="rId97" Type="http://schemas.openxmlformats.org/officeDocument/2006/relationships/customXml" Target="../ink/ink2047.xml"/><Relationship Id="rId104" Type="http://schemas.openxmlformats.org/officeDocument/2006/relationships/image" Target="../media/image4830.png"/><Relationship Id="rId120" Type="http://schemas.openxmlformats.org/officeDocument/2006/relationships/image" Target="../media/image4911.png"/><Relationship Id="rId7" Type="http://schemas.openxmlformats.org/officeDocument/2006/relationships/customXml" Target="../ink/ink2002.xml"/><Relationship Id="rId71" Type="http://schemas.openxmlformats.org/officeDocument/2006/relationships/customXml" Target="../ink/ink2034.xml"/><Relationship Id="rId92" Type="http://schemas.openxmlformats.org/officeDocument/2006/relationships/image" Target="../media/image4770.png"/><Relationship Id="rId2" Type="http://schemas.openxmlformats.org/officeDocument/2006/relationships/image" Target="../media/image1635.png"/><Relationship Id="rId29" Type="http://schemas.openxmlformats.org/officeDocument/2006/relationships/customXml" Target="../ink/ink2013.xml"/><Relationship Id="rId24" Type="http://schemas.openxmlformats.org/officeDocument/2006/relationships/image" Target="../media/image4430.png"/><Relationship Id="rId40" Type="http://schemas.openxmlformats.org/officeDocument/2006/relationships/image" Target="../media/image4511.png"/><Relationship Id="rId45" Type="http://schemas.openxmlformats.org/officeDocument/2006/relationships/customXml" Target="../ink/ink2021.xml"/><Relationship Id="rId66" Type="http://schemas.openxmlformats.org/officeDocument/2006/relationships/image" Target="../media/image4640.png"/><Relationship Id="rId87" Type="http://schemas.openxmlformats.org/officeDocument/2006/relationships/customXml" Target="../ink/ink2042.xml"/><Relationship Id="rId110" Type="http://schemas.openxmlformats.org/officeDocument/2006/relationships/image" Target="../media/image4860.png"/><Relationship Id="rId115" Type="http://schemas.openxmlformats.org/officeDocument/2006/relationships/customXml" Target="../ink/ink2056.xml"/><Relationship Id="rId61" Type="http://schemas.openxmlformats.org/officeDocument/2006/relationships/customXml" Target="../ink/ink2029.xml"/><Relationship Id="rId82" Type="http://schemas.openxmlformats.org/officeDocument/2006/relationships/image" Target="../media/image4720.png"/><Relationship Id="rId19" Type="http://schemas.openxmlformats.org/officeDocument/2006/relationships/customXml" Target="../ink/ink2008.xml"/><Relationship Id="rId14" Type="http://schemas.openxmlformats.org/officeDocument/2006/relationships/image" Target="../media/image4380.png"/><Relationship Id="rId30" Type="http://schemas.openxmlformats.org/officeDocument/2006/relationships/image" Target="../media/image4460.png"/><Relationship Id="rId35" Type="http://schemas.openxmlformats.org/officeDocument/2006/relationships/customXml" Target="../ink/ink2016.xml"/><Relationship Id="rId56" Type="http://schemas.openxmlformats.org/officeDocument/2006/relationships/image" Target="../media/image4590.png"/><Relationship Id="rId77" Type="http://schemas.openxmlformats.org/officeDocument/2006/relationships/customXml" Target="../ink/ink2037.xml"/><Relationship Id="rId100" Type="http://schemas.openxmlformats.org/officeDocument/2006/relationships/image" Target="../media/image4811.png"/><Relationship Id="rId105" Type="http://schemas.openxmlformats.org/officeDocument/2006/relationships/customXml" Target="../ink/ink2051.xml"/><Relationship Id="rId8" Type="http://schemas.openxmlformats.org/officeDocument/2006/relationships/image" Target="../media/image4350.png"/><Relationship Id="rId51" Type="http://schemas.openxmlformats.org/officeDocument/2006/relationships/customXml" Target="../ink/ink2024.xml"/><Relationship Id="rId72" Type="http://schemas.openxmlformats.org/officeDocument/2006/relationships/image" Target="../media/image4670.png"/><Relationship Id="rId93" Type="http://schemas.openxmlformats.org/officeDocument/2006/relationships/customXml" Target="../ink/ink2045.xml"/><Relationship Id="rId98" Type="http://schemas.openxmlformats.org/officeDocument/2006/relationships/image" Target="../media/image4800.png"/><Relationship Id="rId3" Type="http://schemas.openxmlformats.org/officeDocument/2006/relationships/customXml" Target="../ink/ink2000.xml"/><Relationship Id="rId25" Type="http://schemas.openxmlformats.org/officeDocument/2006/relationships/customXml" Target="../ink/ink2011.xml"/><Relationship Id="rId46" Type="http://schemas.openxmlformats.org/officeDocument/2006/relationships/image" Target="../media/image4540.png"/><Relationship Id="rId67" Type="http://schemas.openxmlformats.org/officeDocument/2006/relationships/customXml" Target="../ink/ink2032.xml"/><Relationship Id="rId116" Type="http://schemas.openxmlformats.org/officeDocument/2006/relationships/image" Target="../media/image4890.png"/><Relationship Id="rId20" Type="http://schemas.openxmlformats.org/officeDocument/2006/relationships/image" Target="../media/image4411.png"/><Relationship Id="rId41" Type="http://schemas.openxmlformats.org/officeDocument/2006/relationships/customXml" Target="../ink/ink2019.xml"/><Relationship Id="rId62" Type="http://schemas.openxmlformats.org/officeDocument/2006/relationships/image" Target="../media/image4620.png"/><Relationship Id="rId83" Type="http://schemas.openxmlformats.org/officeDocument/2006/relationships/customXml" Target="../ink/ink2040.xml"/><Relationship Id="rId88" Type="http://schemas.openxmlformats.org/officeDocument/2006/relationships/image" Target="../media/image4750.png"/><Relationship Id="rId111" Type="http://schemas.openxmlformats.org/officeDocument/2006/relationships/customXml" Target="../ink/ink2054.xml"/><Relationship Id="rId15" Type="http://schemas.openxmlformats.org/officeDocument/2006/relationships/customXml" Target="../ink/ink2006.xml"/><Relationship Id="rId36" Type="http://schemas.openxmlformats.org/officeDocument/2006/relationships/image" Target="../media/image4490.png"/><Relationship Id="rId57" Type="http://schemas.openxmlformats.org/officeDocument/2006/relationships/customXml" Target="../ink/ink2027.xml"/><Relationship Id="rId106" Type="http://schemas.openxmlformats.org/officeDocument/2006/relationships/image" Target="../media/image4840.png"/></Relationships>
</file>

<file path=ppt/slides/_rels/slide24.xml.rels><?xml version="1.0" encoding="UTF-8" standalone="yes"?>
<Relationships xmlns="http://schemas.openxmlformats.org/package/2006/relationships"><Relationship Id="rId26" Type="http://schemas.openxmlformats.org/officeDocument/2006/relationships/customXml" Target="../ink/ink2069.xml"/><Relationship Id="rId21" Type="http://schemas.openxmlformats.org/officeDocument/2006/relationships/image" Target="../media/image5020.png"/><Relationship Id="rId42" Type="http://schemas.openxmlformats.org/officeDocument/2006/relationships/customXml" Target="../ink/ink2077.xml"/><Relationship Id="rId47" Type="http://schemas.openxmlformats.org/officeDocument/2006/relationships/image" Target="../media/image5150.png"/><Relationship Id="rId63" Type="http://schemas.openxmlformats.org/officeDocument/2006/relationships/image" Target="../media/image5230.png"/><Relationship Id="rId68" Type="http://schemas.openxmlformats.org/officeDocument/2006/relationships/customXml" Target="../ink/ink2090.xml"/><Relationship Id="rId84" Type="http://schemas.openxmlformats.org/officeDocument/2006/relationships/customXml" Target="../ink/ink2098.xml"/><Relationship Id="rId89" Type="http://schemas.openxmlformats.org/officeDocument/2006/relationships/image" Target="../media/image5360.png"/><Relationship Id="rId16" Type="http://schemas.openxmlformats.org/officeDocument/2006/relationships/customXml" Target="../ink/ink2064.xml"/><Relationship Id="rId11" Type="http://schemas.openxmlformats.org/officeDocument/2006/relationships/image" Target="../media/image4970.png"/><Relationship Id="rId32" Type="http://schemas.openxmlformats.org/officeDocument/2006/relationships/customXml" Target="../ink/ink2072.xml"/><Relationship Id="rId37" Type="http://schemas.openxmlformats.org/officeDocument/2006/relationships/image" Target="../media/image5100.png"/><Relationship Id="rId53" Type="http://schemas.openxmlformats.org/officeDocument/2006/relationships/image" Target="../media/image5180.png"/><Relationship Id="rId58" Type="http://schemas.openxmlformats.org/officeDocument/2006/relationships/customXml" Target="../ink/ink2085.xml"/><Relationship Id="rId74" Type="http://schemas.openxmlformats.org/officeDocument/2006/relationships/customXml" Target="../ink/ink2093.xml"/><Relationship Id="rId79" Type="http://schemas.openxmlformats.org/officeDocument/2006/relationships/image" Target="../media/image5311.png"/><Relationship Id="rId102" Type="http://schemas.openxmlformats.org/officeDocument/2006/relationships/customXml" Target="../ink/ink2107.xml"/><Relationship Id="rId5" Type="http://schemas.openxmlformats.org/officeDocument/2006/relationships/image" Target="../media/image1638.png"/><Relationship Id="rId90" Type="http://schemas.openxmlformats.org/officeDocument/2006/relationships/customXml" Target="../ink/ink2101.xml"/><Relationship Id="rId95" Type="http://schemas.openxmlformats.org/officeDocument/2006/relationships/image" Target="../media/image5390.png"/><Relationship Id="rId22" Type="http://schemas.openxmlformats.org/officeDocument/2006/relationships/customXml" Target="../ink/ink2067.xml"/><Relationship Id="rId27" Type="http://schemas.openxmlformats.org/officeDocument/2006/relationships/image" Target="../media/image5050.png"/><Relationship Id="rId43" Type="http://schemas.openxmlformats.org/officeDocument/2006/relationships/image" Target="../media/image5130.png"/><Relationship Id="rId48" Type="http://schemas.openxmlformats.org/officeDocument/2006/relationships/customXml" Target="../ink/ink2080.xml"/><Relationship Id="rId64" Type="http://schemas.openxmlformats.org/officeDocument/2006/relationships/customXml" Target="../ink/ink2088.xml"/><Relationship Id="rId69" Type="http://schemas.openxmlformats.org/officeDocument/2006/relationships/image" Target="../media/image5260.png"/><Relationship Id="rId80" Type="http://schemas.openxmlformats.org/officeDocument/2006/relationships/customXml" Target="../ink/ink2096.xml"/><Relationship Id="rId85" Type="http://schemas.openxmlformats.org/officeDocument/2006/relationships/image" Target="../media/image5340.png"/><Relationship Id="rId12" Type="http://schemas.openxmlformats.org/officeDocument/2006/relationships/customXml" Target="../ink/ink2062.xml"/><Relationship Id="rId17" Type="http://schemas.openxmlformats.org/officeDocument/2006/relationships/image" Target="../media/image5000.png"/><Relationship Id="rId33" Type="http://schemas.openxmlformats.org/officeDocument/2006/relationships/image" Target="../media/image5080.png"/><Relationship Id="rId38" Type="http://schemas.openxmlformats.org/officeDocument/2006/relationships/customXml" Target="../ink/ink2075.xml"/><Relationship Id="rId59" Type="http://schemas.openxmlformats.org/officeDocument/2006/relationships/image" Target="../media/image5211.png"/><Relationship Id="rId103" Type="http://schemas.openxmlformats.org/officeDocument/2006/relationships/image" Target="../media/image5430.png"/><Relationship Id="rId20" Type="http://schemas.openxmlformats.org/officeDocument/2006/relationships/customXml" Target="../ink/ink2066.xml"/><Relationship Id="rId41" Type="http://schemas.openxmlformats.org/officeDocument/2006/relationships/image" Target="../media/image5120.png"/><Relationship Id="rId54" Type="http://schemas.openxmlformats.org/officeDocument/2006/relationships/customXml" Target="../ink/ink2083.xml"/><Relationship Id="rId62" Type="http://schemas.openxmlformats.org/officeDocument/2006/relationships/customXml" Target="../ink/ink2087.xml"/><Relationship Id="rId70" Type="http://schemas.openxmlformats.org/officeDocument/2006/relationships/customXml" Target="../ink/ink2091.xml"/><Relationship Id="rId75" Type="http://schemas.openxmlformats.org/officeDocument/2006/relationships/image" Target="../media/image5290.png"/><Relationship Id="rId83" Type="http://schemas.openxmlformats.org/officeDocument/2006/relationships/image" Target="../media/image5330.png"/><Relationship Id="rId88" Type="http://schemas.openxmlformats.org/officeDocument/2006/relationships/customXml" Target="../ink/ink2100.xml"/><Relationship Id="rId91" Type="http://schemas.openxmlformats.org/officeDocument/2006/relationships/image" Target="../media/image5370.png"/><Relationship Id="rId96" Type="http://schemas.openxmlformats.org/officeDocument/2006/relationships/customXml" Target="../ink/ink2104.xml"/><Relationship Id="rId1" Type="http://schemas.openxmlformats.org/officeDocument/2006/relationships/slideLayout" Target="../slideLayouts/slideLayout7.xml"/><Relationship Id="rId6" Type="http://schemas.openxmlformats.org/officeDocument/2006/relationships/customXml" Target="../ink/ink2059.xml"/><Relationship Id="rId15" Type="http://schemas.openxmlformats.org/officeDocument/2006/relationships/image" Target="../media/image4990.png"/><Relationship Id="rId23" Type="http://schemas.openxmlformats.org/officeDocument/2006/relationships/image" Target="../media/image5030.png"/><Relationship Id="rId28" Type="http://schemas.openxmlformats.org/officeDocument/2006/relationships/customXml" Target="../ink/ink2070.xml"/><Relationship Id="rId36" Type="http://schemas.openxmlformats.org/officeDocument/2006/relationships/customXml" Target="../ink/ink2074.xml"/><Relationship Id="rId49" Type="http://schemas.openxmlformats.org/officeDocument/2006/relationships/image" Target="../media/image5160.png"/><Relationship Id="rId57" Type="http://schemas.openxmlformats.org/officeDocument/2006/relationships/image" Target="../media/image5200.png"/><Relationship Id="rId10" Type="http://schemas.openxmlformats.org/officeDocument/2006/relationships/customXml" Target="../ink/ink2061.xml"/><Relationship Id="rId31" Type="http://schemas.openxmlformats.org/officeDocument/2006/relationships/image" Target="../media/image5070.png"/><Relationship Id="rId44" Type="http://schemas.openxmlformats.org/officeDocument/2006/relationships/customXml" Target="../ink/ink2078.xml"/><Relationship Id="rId52" Type="http://schemas.openxmlformats.org/officeDocument/2006/relationships/customXml" Target="../ink/ink2082.xml"/><Relationship Id="rId60" Type="http://schemas.openxmlformats.org/officeDocument/2006/relationships/customXml" Target="../ink/ink2086.xml"/><Relationship Id="rId65" Type="http://schemas.openxmlformats.org/officeDocument/2006/relationships/image" Target="../media/image5240.png"/><Relationship Id="rId73" Type="http://schemas.openxmlformats.org/officeDocument/2006/relationships/image" Target="../media/image5280.png"/><Relationship Id="rId78" Type="http://schemas.openxmlformats.org/officeDocument/2006/relationships/customXml" Target="../ink/ink2095.xml"/><Relationship Id="rId81" Type="http://schemas.openxmlformats.org/officeDocument/2006/relationships/image" Target="../media/image5320.png"/><Relationship Id="rId86" Type="http://schemas.openxmlformats.org/officeDocument/2006/relationships/customXml" Target="../ink/ink2099.xml"/><Relationship Id="rId94" Type="http://schemas.openxmlformats.org/officeDocument/2006/relationships/customXml" Target="../ink/ink2103.xml"/><Relationship Id="rId99" Type="http://schemas.openxmlformats.org/officeDocument/2006/relationships/image" Target="../media/image5411.png"/><Relationship Id="rId101" Type="http://schemas.openxmlformats.org/officeDocument/2006/relationships/image" Target="../media/image5420.png"/><Relationship Id="rId4" Type="http://schemas.openxmlformats.org/officeDocument/2006/relationships/image" Target="../media/image1637.png"/><Relationship Id="rId9" Type="http://schemas.openxmlformats.org/officeDocument/2006/relationships/image" Target="../media/image4960.png"/><Relationship Id="rId13" Type="http://schemas.openxmlformats.org/officeDocument/2006/relationships/image" Target="../media/image4980.png"/><Relationship Id="rId18" Type="http://schemas.openxmlformats.org/officeDocument/2006/relationships/customXml" Target="../ink/ink2065.xml"/><Relationship Id="rId39" Type="http://schemas.openxmlformats.org/officeDocument/2006/relationships/image" Target="../media/image5111.png"/><Relationship Id="rId34" Type="http://schemas.openxmlformats.org/officeDocument/2006/relationships/customXml" Target="../ink/ink2073.xml"/><Relationship Id="rId50" Type="http://schemas.openxmlformats.org/officeDocument/2006/relationships/customXml" Target="../ink/ink2081.xml"/><Relationship Id="rId55" Type="http://schemas.openxmlformats.org/officeDocument/2006/relationships/image" Target="../media/image5190.png"/><Relationship Id="rId76" Type="http://schemas.openxmlformats.org/officeDocument/2006/relationships/customXml" Target="../ink/ink2094.xml"/><Relationship Id="rId97" Type="http://schemas.openxmlformats.org/officeDocument/2006/relationships/image" Target="../media/image5400.png"/><Relationship Id="rId104" Type="http://schemas.openxmlformats.org/officeDocument/2006/relationships/customXml" Target="../ink/ink2108.xml"/><Relationship Id="rId7" Type="http://schemas.openxmlformats.org/officeDocument/2006/relationships/image" Target="../media/image4950.png"/><Relationship Id="rId71" Type="http://schemas.openxmlformats.org/officeDocument/2006/relationships/image" Target="../media/image5270.png"/><Relationship Id="rId92" Type="http://schemas.openxmlformats.org/officeDocument/2006/relationships/customXml" Target="../ink/ink2102.xml"/><Relationship Id="rId2" Type="http://schemas.openxmlformats.org/officeDocument/2006/relationships/notesSlide" Target="../notesSlides/notesSlide7.xml"/><Relationship Id="rId29" Type="http://schemas.openxmlformats.org/officeDocument/2006/relationships/image" Target="../media/image5060.png"/><Relationship Id="rId24" Type="http://schemas.openxmlformats.org/officeDocument/2006/relationships/customXml" Target="../ink/ink2068.xml"/><Relationship Id="rId40" Type="http://schemas.openxmlformats.org/officeDocument/2006/relationships/customXml" Target="../ink/ink2076.xml"/><Relationship Id="rId45" Type="http://schemas.openxmlformats.org/officeDocument/2006/relationships/image" Target="../media/image5140.png"/><Relationship Id="rId66" Type="http://schemas.openxmlformats.org/officeDocument/2006/relationships/customXml" Target="../ink/ink2089.xml"/><Relationship Id="rId87" Type="http://schemas.openxmlformats.org/officeDocument/2006/relationships/image" Target="../media/image5350.png"/><Relationship Id="rId61" Type="http://schemas.openxmlformats.org/officeDocument/2006/relationships/image" Target="../media/image5220.png"/><Relationship Id="rId82" Type="http://schemas.openxmlformats.org/officeDocument/2006/relationships/customXml" Target="../ink/ink2097.xml"/><Relationship Id="rId19" Type="http://schemas.openxmlformats.org/officeDocument/2006/relationships/image" Target="../media/image5011.png"/><Relationship Id="rId14" Type="http://schemas.openxmlformats.org/officeDocument/2006/relationships/customXml" Target="../ink/ink2063.xml"/><Relationship Id="rId30" Type="http://schemas.openxmlformats.org/officeDocument/2006/relationships/customXml" Target="../ink/ink2071.xml"/><Relationship Id="rId35" Type="http://schemas.openxmlformats.org/officeDocument/2006/relationships/image" Target="../media/image5090.png"/><Relationship Id="rId56" Type="http://schemas.openxmlformats.org/officeDocument/2006/relationships/customXml" Target="../ink/ink2084.xml"/><Relationship Id="rId77" Type="http://schemas.openxmlformats.org/officeDocument/2006/relationships/image" Target="../media/image5300.png"/><Relationship Id="rId100" Type="http://schemas.openxmlformats.org/officeDocument/2006/relationships/customXml" Target="../ink/ink2106.xml"/><Relationship Id="rId105" Type="http://schemas.openxmlformats.org/officeDocument/2006/relationships/image" Target="../media/image5440.png"/><Relationship Id="rId8" Type="http://schemas.openxmlformats.org/officeDocument/2006/relationships/customXml" Target="../ink/ink2060.xml"/><Relationship Id="rId51" Type="http://schemas.openxmlformats.org/officeDocument/2006/relationships/image" Target="../media/image5170.png"/><Relationship Id="rId72" Type="http://schemas.openxmlformats.org/officeDocument/2006/relationships/customXml" Target="../ink/ink2092.xml"/><Relationship Id="rId93" Type="http://schemas.openxmlformats.org/officeDocument/2006/relationships/image" Target="../media/image5380.png"/><Relationship Id="rId98" Type="http://schemas.openxmlformats.org/officeDocument/2006/relationships/customXml" Target="../ink/ink2105.xml"/><Relationship Id="rId3" Type="http://schemas.openxmlformats.org/officeDocument/2006/relationships/image" Target="../media/image1636.png"/><Relationship Id="rId25" Type="http://schemas.openxmlformats.org/officeDocument/2006/relationships/image" Target="../media/image504.png"/><Relationship Id="rId46" Type="http://schemas.openxmlformats.org/officeDocument/2006/relationships/customXml" Target="../ink/ink2079.xml"/><Relationship Id="rId67" Type="http://schemas.openxmlformats.org/officeDocument/2006/relationships/image" Target="../media/image5250.png"/></Relationships>
</file>

<file path=ppt/slides/_rels/slide25.xml.rels><?xml version="1.0" encoding="UTF-8" standalone="yes"?>
<Relationships xmlns="http://schemas.openxmlformats.org/package/2006/relationships"><Relationship Id="rId26" Type="http://schemas.openxmlformats.org/officeDocument/2006/relationships/customXml" Target="../ink/ink2120.xml"/><Relationship Id="rId117" Type="http://schemas.openxmlformats.org/officeDocument/2006/relationships/image" Target="../media/image6011.png"/><Relationship Id="rId21" Type="http://schemas.openxmlformats.org/officeDocument/2006/relationships/image" Target="../media/image5540.png"/><Relationship Id="rId42" Type="http://schemas.openxmlformats.org/officeDocument/2006/relationships/customXml" Target="../ink/ink2128.xml"/><Relationship Id="rId47" Type="http://schemas.openxmlformats.org/officeDocument/2006/relationships/image" Target="../media/image5670.png"/><Relationship Id="rId63" Type="http://schemas.openxmlformats.org/officeDocument/2006/relationships/image" Target="../media/image5740.png"/><Relationship Id="rId68" Type="http://schemas.openxmlformats.org/officeDocument/2006/relationships/customXml" Target="../ink/ink2141.xml"/><Relationship Id="rId84" Type="http://schemas.openxmlformats.org/officeDocument/2006/relationships/customXml" Target="../ink/ink2149.xml"/><Relationship Id="rId89" Type="http://schemas.openxmlformats.org/officeDocument/2006/relationships/image" Target="../media/image5870.png"/><Relationship Id="rId112" Type="http://schemas.openxmlformats.org/officeDocument/2006/relationships/customXml" Target="../ink/ink2163.xml"/><Relationship Id="rId16" Type="http://schemas.openxmlformats.org/officeDocument/2006/relationships/customXml" Target="../ink/ink2115.xml"/><Relationship Id="rId107" Type="http://schemas.openxmlformats.org/officeDocument/2006/relationships/image" Target="../media/image5960.png"/><Relationship Id="rId11" Type="http://schemas.openxmlformats.org/officeDocument/2006/relationships/image" Target="../media/image5490.png"/><Relationship Id="rId32" Type="http://schemas.openxmlformats.org/officeDocument/2006/relationships/customXml" Target="../ink/ink2123.xml"/><Relationship Id="rId37" Type="http://schemas.openxmlformats.org/officeDocument/2006/relationships/image" Target="../media/image5620.png"/><Relationship Id="rId53" Type="http://schemas.openxmlformats.org/officeDocument/2006/relationships/image" Target="../media/image7010.png"/><Relationship Id="rId58" Type="http://schemas.openxmlformats.org/officeDocument/2006/relationships/customXml" Target="../ink/ink2136.xml"/><Relationship Id="rId74" Type="http://schemas.openxmlformats.org/officeDocument/2006/relationships/customXml" Target="../ink/ink2144.xml"/><Relationship Id="rId79" Type="http://schemas.openxmlformats.org/officeDocument/2006/relationships/image" Target="../media/image5820.png"/><Relationship Id="rId102" Type="http://schemas.openxmlformats.org/officeDocument/2006/relationships/customXml" Target="../ink/ink2158.xml"/><Relationship Id="rId123" Type="http://schemas.openxmlformats.org/officeDocument/2006/relationships/image" Target="../media/image6040.png"/><Relationship Id="rId5" Type="http://schemas.openxmlformats.org/officeDocument/2006/relationships/image" Target="../media/image5460.png"/><Relationship Id="rId90" Type="http://schemas.openxmlformats.org/officeDocument/2006/relationships/customXml" Target="../ink/ink2152.xml"/><Relationship Id="rId95" Type="http://schemas.openxmlformats.org/officeDocument/2006/relationships/image" Target="../media/image5900.png"/><Relationship Id="rId22" Type="http://schemas.openxmlformats.org/officeDocument/2006/relationships/customXml" Target="../ink/ink2118.xml"/><Relationship Id="rId27" Type="http://schemas.openxmlformats.org/officeDocument/2006/relationships/image" Target="../media/image5570.png"/><Relationship Id="rId43" Type="http://schemas.openxmlformats.org/officeDocument/2006/relationships/image" Target="../media/image5650.png"/><Relationship Id="rId48" Type="http://schemas.openxmlformats.org/officeDocument/2006/relationships/customXml" Target="../ink/ink2131.xml"/><Relationship Id="rId64" Type="http://schemas.openxmlformats.org/officeDocument/2006/relationships/customXml" Target="../ink/ink2139.xml"/><Relationship Id="rId69" Type="http://schemas.openxmlformats.org/officeDocument/2006/relationships/image" Target="../media/image5770.png"/><Relationship Id="rId113" Type="http://schemas.openxmlformats.org/officeDocument/2006/relationships/image" Target="../media/image5990.png"/><Relationship Id="rId118" Type="http://schemas.openxmlformats.org/officeDocument/2006/relationships/customXml" Target="../ink/ink2166.xml"/><Relationship Id="rId80" Type="http://schemas.openxmlformats.org/officeDocument/2006/relationships/customXml" Target="../ink/ink2147.xml"/><Relationship Id="rId85" Type="http://schemas.openxmlformats.org/officeDocument/2006/relationships/image" Target="../media/image5850.png"/><Relationship Id="rId12" Type="http://schemas.openxmlformats.org/officeDocument/2006/relationships/customXml" Target="../ink/ink2113.xml"/><Relationship Id="rId17" Type="http://schemas.openxmlformats.org/officeDocument/2006/relationships/image" Target="../media/image5520.png"/><Relationship Id="rId33" Type="http://schemas.openxmlformats.org/officeDocument/2006/relationships/image" Target="../media/image5600.png"/><Relationship Id="rId38" Type="http://schemas.openxmlformats.org/officeDocument/2006/relationships/customXml" Target="../ink/ink2126.xml"/><Relationship Id="rId59" Type="http://schemas.openxmlformats.org/officeDocument/2006/relationships/image" Target="../media/image5720.png"/><Relationship Id="rId103" Type="http://schemas.openxmlformats.org/officeDocument/2006/relationships/image" Target="../media/image5940.png"/><Relationship Id="rId108" Type="http://schemas.openxmlformats.org/officeDocument/2006/relationships/customXml" Target="../ink/ink2161.xml"/><Relationship Id="rId124" Type="http://schemas.openxmlformats.org/officeDocument/2006/relationships/customXml" Target="../ink/ink2169.xml"/><Relationship Id="rId54" Type="http://schemas.openxmlformats.org/officeDocument/2006/relationships/customXml" Target="../ink/ink2134.xml"/><Relationship Id="rId70" Type="http://schemas.openxmlformats.org/officeDocument/2006/relationships/customXml" Target="../ink/ink2142.xml"/><Relationship Id="rId75" Type="http://schemas.openxmlformats.org/officeDocument/2006/relationships/image" Target="../media/image5800.png"/><Relationship Id="rId91" Type="http://schemas.openxmlformats.org/officeDocument/2006/relationships/image" Target="../media/image5880.png"/><Relationship Id="rId96" Type="http://schemas.openxmlformats.org/officeDocument/2006/relationships/customXml" Target="../ink/ink2155.xml"/><Relationship Id="rId1" Type="http://schemas.openxmlformats.org/officeDocument/2006/relationships/slideLayout" Target="../slideLayouts/slideLayout7.xml"/><Relationship Id="rId6" Type="http://schemas.openxmlformats.org/officeDocument/2006/relationships/customXml" Target="../ink/ink2110.xml"/><Relationship Id="rId23" Type="http://schemas.openxmlformats.org/officeDocument/2006/relationships/image" Target="../media/image5550.png"/><Relationship Id="rId28" Type="http://schemas.openxmlformats.org/officeDocument/2006/relationships/customXml" Target="../ink/ink2121.xml"/><Relationship Id="rId49" Type="http://schemas.openxmlformats.org/officeDocument/2006/relationships/image" Target="../media/image5680.png"/><Relationship Id="rId114" Type="http://schemas.openxmlformats.org/officeDocument/2006/relationships/customXml" Target="../ink/ink2164.xml"/><Relationship Id="rId119" Type="http://schemas.openxmlformats.org/officeDocument/2006/relationships/image" Target="../media/image6020.png"/><Relationship Id="rId44" Type="http://schemas.openxmlformats.org/officeDocument/2006/relationships/customXml" Target="../ink/ink2129.xml"/><Relationship Id="rId60" Type="http://schemas.openxmlformats.org/officeDocument/2006/relationships/customXml" Target="../ink/ink2137.xml"/><Relationship Id="rId65" Type="http://schemas.openxmlformats.org/officeDocument/2006/relationships/image" Target="../media/image5750.png"/><Relationship Id="rId81" Type="http://schemas.openxmlformats.org/officeDocument/2006/relationships/image" Target="../media/image5830.png"/><Relationship Id="rId86" Type="http://schemas.openxmlformats.org/officeDocument/2006/relationships/customXml" Target="../ink/ink2150.xml"/><Relationship Id="rId13" Type="http://schemas.openxmlformats.org/officeDocument/2006/relationships/image" Target="../media/image5500.png"/><Relationship Id="rId18" Type="http://schemas.openxmlformats.org/officeDocument/2006/relationships/customXml" Target="../ink/ink2116.xml"/><Relationship Id="rId39" Type="http://schemas.openxmlformats.org/officeDocument/2006/relationships/image" Target="../media/image5630.png"/><Relationship Id="rId109" Type="http://schemas.openxmlformats.org/officeDocument/2006/relationships/image" Target="../media/image5970.png"/><Relationship Id="rId34" Type="http://schemas.openxmlformats.org/officeDocument/2006/relationships/customXml" Target="../ink/ink2124.xml"/><Relationship Id="rId50" Type="http://schemas.openxmlformats.org/officeDocument/2006/relationships/customXml" Target="../ink/ink2132.xml"/><Relationship Id="rId55" Type="http://schemas.openxmlformats.org/officeDocument/2006/relationships/image" Target="../media/image5700.png"/><Relationship Id="rId76" Type="http://schemas.openxmlformats.org/officeDocument/2006/relationships/customXml" Target="../ink/ink2145.xml"/><Relationship Id="rId97" Type="http://schemas.openxmlformats.org/officeDocument/2006/relationships/image" Target="../media/image5911.png"/><Relationship Id="rId104" Type="http://schemas.openxmlformats.org/officeDocument/2006/relationships/customXml" Target="../ink/ink2159.xml"/><Relationship Id="rId120" Type="http://schemas.openxmlformats.org/officeDocument/2006/relationships/customXml" Target="../ink/ink2167.xml"/><Relationship Id="rId125" Type="http://schemas.openxmlformats.org/officeDocument/2006/relationships/image" Target="../media/image6050.png"/><Relationship Id="rId7" Type="http://schemas.openxmlformats.org/officeDocument/2006/relationships/image" Target="../media/image5470.png"/><Relationship Id="rId71" Type="http://schemas.openxmlformats.org/officeDocument/2006/relationships/image" Target="../media/image5780.png"/><Relationship Id="rId92" Type="http://schemas.openxmlformats.org/officeDocument/2006/relationships/customXml" Target="../ink/ink2153.xml"/><Relationship Id="rId2" Type="http://schemas.openxmlformats.org/officeDocument/2006/relationships/notesSlide" Target="../notesSlides/notesSlide8.xml"/><Relationship Id="rId29" Type="http://schemas.openxmlformats.org/officeDocument/2006/relationships/image" Target="../media/image5580.png"/><Relationship Id="rId24" Type="http://schemas.openxmlformats.org/officeDocument/2006/relationships/customXml" Target="../ink/ink2119.xml"/><Relationship Id="rId40" Type="http://schemas.openxmlformats.org/officeDocument/2006/relationships/customXml" Target="../ink/ink2127.xml"/><Relationship Id="rId45" Type="http://schemas.openxmlformats.org/officeDocument/2006/relationships/image" Target="../media/image5660.png"/><Relationship Id="rId66" Type="http://schemas.openxmlformats.org/officeDocument/2006/relationships/customXml" Target="../ink/ink2140.xml"/><Relationship Id="rId87" Type="http://schemas.openxmlformats.org/officeDocument/2006/relationships/image" Target="../media/image5860.png"/><Relationship Id="rId110" Type="http://schemas.openxmlformats.org/officeDocument/2006/relationships/customXml" Target="../ink/ink2162.xml"/><Relationship Id="rId115" Type="http://schemas.openxmlformats.org/officeDocument/2006/relationships/image" Target="../media/image6000.png"/><Relationship Id="rId61" Type="http://schemas.openxmlformats.org/officeDocument/2006/relationships/image" Target="../media/image5730.png"/><Relationship Id="rId82" Type="http://schemas.openxmlformats.org/officeDocument/2006/relationships/customXml" Target="../ink/ink2148.xml"/><Relationship Id="rId19" Type="http://schemas.openxmlformats.org/officeDocument/2006/relationships/image" Target="../media/image5530.png"/><Relationship Id="rId14" Type="http://schemas.openxmlformats.org/officeDocument/2006/relationships/customXml" Target="../ink/ink2114.xml"/><Relationship Id="rId30" Type="http://schemas.openxmlformats.org/officeDocument/2006/relationships/customXml" Target="../ink/ink2122.xml"/><Relationship Id="rId35" Type="http://schemas.openxmlformats.org/officeDocument/2006/relationships/image" Target="../media/image5611.png"/><Relationship Id="rId56" Type="http://schemas.openxmlformats.org/officeDocument/2006/relationships/customXml" Target="../ink/ink2135.xml"/><Relationship Id="rId77" Type="http://schemas.openxmlformats.org/officeDocument/2006/relationships/image" Target="../media/image5811.png"/><Relationship Id="rId100" Type="http://schemas.openxmlformats.org/officeDocument/2006/relationships/customXml" Target="../ink/ink2157.xml"/><Relationship Id="rId105" Type="http://schemas.openxmlformats.org/officeDocument/2006/relationships/image" Target="../media/image5950.png"/><Relationship Id="rId8" Type="http://schemas.openxmlformats.org/officeDocument/2006/relationships/customXml" Target="../ink/ink2111.xml"/><Relationship Id="rId51" Type="http://schemas.openxmlformats.org/officeDocument/2006/relationships/image" Target="../media/image5690.png"/><Relationship Id="rId72" Type="http://schemas.openxmlformats.org/officeDocument/2006/relationships/customXml" Target="../ink/ink2143.xml"/><Relationship Id="rId93" Type="http://schemas.openxmlformats.org/officeDocument/2006/relationships/image" Target="../media/image5890.png"/><Relationship Id="rId98" Type="http://schemas.openxmlformats.org/officeDocument/2006/relationships/customXml" Target="../ink/ink2156.xml"/><Relationship Id="rId121" Type="http://schemas.openxmlformats.org/officeDocument/2006/relationships/image" Target="../media/image6030.png"/><Relationship Id="rId3" Type="http://schemas.openxmlformats.org/officeDocument/2006/relationships/image" Target="../media/image1639.jpeg"/><Relationship Id="rId25" Type="http://schemas.openxmlformats.org/officeDocument/2006/relationships/image" Target="../media/image5560.png"/><Relationship Id="rId46" Type="http://schemas.openxmlformats.org/officeDocument/2006/relationships/customXml" Target="../ink/ink2130.xml"/><Relationship Id="rId67" Type="http://schemas.openxmlformats.org/officeDocument/2006/relationships/image" Target="../media/image5760.png"/><Relationship Id="rId116" Type="http://schemas.openxmlformats.org/officeDocument/2006/relationships/customXml" Target="../ink/ink2165.xml"/><Relationship Id="rId20" Type="http://schemas.openxmlformats.org/officeDocument/2006/relationships/customXml" Target="../ink/ink2117.xml"/><Relationship Id="rId41" Type="http://schemas.openxmlformats.org/officeDocument/2006/relationships/image" Target="../media/image5640.png"/><Relationship Id="rId62" Type="http://schemas.openxmlformats.org/officeDocument/2006/relationships/customXml" Target="../ink/ink2138.xml"/><Relationship Id="rId83" Type="http://schemas.openxmlformats.org/officeDocument/2006/relationships/image" Target="../media/image5840.png"/><Relationship Id="rId88" Type="http://schemas.openxmlformats.org/officeDocument/2006/relationships/customXml" Target="../ink/ink2151.xml"/><Relationship Id="rId111" Type="http://schemas.openxmlformats.org/officeDocument/2006/relationships/image" Target="../media/image5980.png"/><Relationship Id="rId15" Type="http://schemas.openxmlformats.org/officeDocument/2006/relationships/image" Target="../media/image5511.png"/><Relationship Id="rId36" Type="http://schemas.openxmlformats.org/officeDocument/2006/relationships/customXml" Target="../ink/ink2125.xml"/><Relationship Id="rId57" Type="http://schemas.openxmlformats.org/officeDocument/2006/relationships/image" Target="../media/image5711.png"/><Relationship Id="rId106" Type="http://schemas.openxmlformats.org/officeDocument/2006/relationships/customXml" Target="../ink/ink2160.xml"/><Relationship Id="rId10" Type="http://schemas.openxmlformats.org/officeDocument/2006/relationships/customXml" Target="../ink/ink2112.xml"/><Relationship Id="rId31" Type="http://schemas.openxmlformats.org/officeDocument/2006/relationships/image" Target="../media/image5590.png"/><Relationship Id="rId52" Type="http://schemas.openxmlformats.org/officeDocument/2006/relationships/customXml" Target="../ink/ink2133.xml"/><Relationship Id="rId73" Type="http://schemas.openxmlformats.org/officeDocument/2006/relationships/image" Target="../media/image5790.png"/><Relationship Id="rId78" Type="http://schemas.openxmlformats.org/officeDocument/2006/relationships/customXml" Target="../ink/ink2146.xml"/><Relationship Id="rId94" Type="http://schemas.openxmlformats.org/officeDocument/2006/relationships/customXml" Target="../ink/ink2154.xml"/><Relationship Id="rId99" Type="http://schemas.openxmlformats.org/officeDocument/2006/relationships/image" Target="../media/image5920.png"/><Relationship Id="rId101" Type="http://schemas.openxmlformats.org/officeDocument/2006/relationships/image" Target="../media/image5930.png"/><Relationship Id="rId122" Type="http://schemas.openxmlformats.org/officeDocument/2006/relationships/customXml" Target="../ink/ink2168.xml"/><Relationship Id="rId4" Type="http://schemas.openxmlformats.org/officeDocument/2006/relationships/customXml" Target="../ink/ink2109.xml"/><Relationship Id="rId9" Type="http://schemas.openxmlformats.org/officeDocument/2006/relationships/image" Target="../media/image5480.png"/></Relationships>
</file>

<file path=ppt/slides/_rels/slide26.xml.rels><?xml version="1.0" encoding="UTF-8" standalone="yes"?>
<Relationships xmlns="http://schemas.openxmlformats.org/package/2006/relationships"><Relationship Id="rId117" Type="http://schemas.openxmlformats.org/officeDocument/2006/relationships/customXml" Target="../ink/ink2226.xml"/><Relationship Id="rId21" Type="http://schemas.openxmlformats.org/officeDocument/2006/relationships/customXml" Target="../ink/ink2178.xml"/><Relationship Id="rId42" Type="http://schemas.openxmlformats.org/officeDocument/2006/relationships/image" Target="../media/image6240.png"/><Relationship Id="rId63" Type="http://schemas.openxmlformats.org/officeDocument/2006/relationships/customXml" Target="../ink/ink2199.xml"/><Relationship Id="rId84" Type="http://schemas.openxmlformats.org/officeDocument/2006/relationships/image" Target="../media/image6450.png"/><Relationship Id="rId16" Type="http://schemas.openxmlformats.org/officeDocument/2006/relationships/image" Target="../media/image6111.png"/><Relationship Id="rId107" Type="http://schemas.openxmlformats.org/officeDocument/2006/relationships/customXml" Target="../ink/ink2221.xml"/><Relationship Id="rId11" Type="http://schemas.openxmlformats.org/officeDocument/2006/relationships/customXml" Target="../ink/ink2173.xml"/><Relationship Id="rId32" Type="http://schemas.openxmlformats.org/officeDocument/2006/relationships/image" Target="../media/image6190.png"/><Relationship Id="rId37" Type="http://schemas.openxmlformats.org/officeDocument/2006/relationships/customXml" Target="../ink/ink2186.xml"/><Relationship Id="rId53" Type="http://schemas.openxmlformats.org/officeDocument/2006/relationships/customXml" Target="../ink/ink2194.xml"/><Relationship Id="rId58" Type="http://schemas.openxmlformats.org/officeDocument/2006/relationships/image" Target="../media/image6320.png"/><Relationship Id="rId74" Type="http://schemas.openxmlformats.org/officeDocument/2006/relationships/image" Target="../media/image6400.png"/><Relationship Id="rId79" Type="http://schemas.openxmlformats.org/officeDocument/2006/relationships/customXml" Target="../ink/ink2207.xml"/><Relationship Id="rId102" Type="http://schemas.openxmlformats.org/officeDocument/2006/relationships/image" Target="../media/image6540.png"/><Relationship Id="rId123" Type="http://schemas.openxmlformats.org/officeDocument/2006/relationships/customXml" Target="../ink/ink2229.xml"/><Relationship Id="rId128" Type="http://schemas.openxmlformats.org/officeDocument/2006/relationships/image" Target="../media/image6670.png"/><Relationship Id="rId5" Type="http://schemas.openxmlformats.org/officeDocument/2006/relationships/customXml" Target="../ink/ink2170.xml"/><Relationship Id="rId90" Type="http://schemas.openxmlformats.org/officeDocument/2006/relationships/image" Target="../media/image6480.png"/><Relationship Id="rId95" Type="http://schemas.openxmlformats.org/officeDocument/2006/relationships/customXml" Target="../ink/ink2215.xml"/><Relationship Id="rId22" Type="http://schemas.openxmlformats.org/officeDocument/2006/relationships/image" Target="../media/image6140.png"/><Relationship Id="rId27" Type="http://schemas.openxmlformats.org/officeDocument/2006/relationships/customXml" Target="../ink/ink2181.xml"/><Relationship Id="rId43" Type="http://schemas.openxmlformats.org/officeDocument/2006/relationships/customXml" Target="../ink/ink2189.xml"/><Relationship Id="rId48" Type="http://schemas.openxmlformats.org/officeDocument/2006/relationships/image" Target="../media/image6270.png"/><Relationship Id="rId64" Type="http://schemas.openxmlformats.org/officeDocument/2006/relationships/image" Target="../media/image6350.png"/><Relationship Id="rId69" Type="http://schemas.openxmlformats.org/officeDocument/2006/relationships/customXml" Target="../ink/ink2202.xml"/><Relationship Id="rId113" Type="http://schemas.openxmlformats.org/officeDocument/2006/relationships/customXml" Target="../ink/ink2224.xml"/><Relationship Id="rId118" Type="http://schemas.openxmlformats.org/officeDocument/2006/relationships/image" Target="../media/image6620.png"/><Relationship Id="rId134" Type="http://schemas.openxmlformats.org/officeDocument/2006/relationships/image" Target="../media/image6700.png"/><Relationship Id="rId80" Type="http://schemas.openxmlformats.org/officeDocument/2006/relationships/image" Target="../media/image643.png"/><Relationship Id="rId85" Type="http://schemas.openxmlformats.org/officeDocument/2006/relationships/customXml" Target="../ink/ink2210.xml"/><Relationship Id="rId12" Type="http://schemas.openxmlformats.org/officeDocument/2006/relationships/image" Target="../media/image6090.png"/><Relationship Id="rId17" Type="http://schemas.openxmlformats.org/officeDocument/2006/relationships/customXml" Target="../ink/ink2176.xml"/><Relationship Id="rId33" Type="http://schemas.openxmlformats.org/officeDocument/2006/relationships/customXml" Target="../ink/ink2184.xml"/><Relationship Id="rId38" Type="http://schemas.openxmlformats.org/officeDocument/2006/relationships/image" Target="../media/image6220.png"/><Relationship Id="rId59" Type="http://schemas.openxmlformats.org/officeDocument/2006/relationships/customXml" Target="../ink/ink2197.xml"/><Relationship Id="rId103" Type="http://schemas.openxmlformats.org/officeDocument/2006/relationships/customXml" Target="../ink/ink2219.xml"/><Relationship Id="rId108" Type="http://schemas.openxmlformats.org/officeDocument/2006/relationships/image" Target="../media/image6570.png"/><Relationship Id="rId124" Type="http://schemas.openxmlformats.org/officeDocument/2006/relationships/image" Target="../media/image6650.png"/><Relationship Id="rId129" Type="http://schemas.openxmlformats.org/officeDocument/2006/relationships/customXml" Target="../ink/ink2232.xml"/><Relationship Id="rId54" Type="http://schemas.openxmlformats.org/officeDocument/2006/relationships/image" Target="../media/image6300.png"/><Relationship Id="rId70" Type="http://schemas.openxmlformats.org/officeDocument/2006/relationships/image" Target="../media/image6380.png"/><Relationship Id="rId75" Type="http://schemas.openxmlformats.org/officeDocument/2006/relationships/customXml" Target="../ink/ink2205.xml"/><Relationship Id="rId91" Type="http://schemas.openxmlformats.org/officeDocument/2006/relationships/customXml" Target="../ink/ink2213.xml"/><Relationship Id="rId96" Type="http://schemas.openxmlformats.org/officeDocument/2006/relationships/image" Target="../media/image6511.png"/><Relationship Id="rId1" Type="http://schemas.openxmlformats.org/officeDocument/2006/relationships/slideLayout" Target="../slideLayouts/slideLayout7.xml"/><Relationship Id="rId6" Type="http://schemas.openxmlformats.org/officeDocument/2006/relationships/image" Target="../media/image6060.png"/><Relationship Id="rId23" Type="http://schemas.openxmlformats.org/officeDocument/2006/relationships/customXml" Target="../ink/ink2179.xml"/><Relationship Id="rId28" Type="http://schemas.openxmlformats.org/officeDocument/2006/relationships/image" Target="../media/image6170.png"/><Relationship Id="rId49" Type="http://schemas.openxmlformats.org/officeDocument/2006/relationships/customXml" Target="../ink/ink2192.xml"/><Relationship Id="rId114" Type="http://schemas.openxmlformats.org/officeDocument/2006/relationships/image" Target="../media/image6600.png"/><Relationship Id="rId119" Type="http://schemas.openxmlformats.org/officeDocument/2006/relationships/customXml" Target="../ink/ink2227.xml"/><Relationship Id="rId44" Type="http://schemas.openxmlformats.org/officeDocument/2006/relationships/image" Target="../media/image6250.png"/><Relationship Id="rId60" Type="http://schemas.openxmlformats.org/officeDocument/2006/relationships/image" Target="../media/image6330.png"/><Relationship Id="rId65" Type="http://schemas.openxmlformats.org/officeDocument/2006/relationships/customXml" Target="../ink/ink2200.xml"/><Relationship Id="rId81" Type="http://schemas.openxmlformats.org/officeDocument/2006/relationships/customXml" Target="../ink/ink2208.xml"/><Relationship Id="rId86" Type="http://schemas.openxmlformats.org/officeDocument/2006/relationships/image" Target="../media/image6460.png"/><Relationship Id="rId130" Type="http://schemas.openxmlformats.org/officeDocument/2006/relationships/image" Target="../media/image6680.png"/><Relationship Id="rId135" Type="http://schemas.openxmlformats.org/officeDocument/2006/relationships/customXml" Target="../ink/ink2235.xml"/><Relationship Id="rId13" Type="http://schemas.openxmlformats.org/officeDocument/2006/relationships/customXml" Target="../ink/ink2174.xml"/><Relationship Id="rId18" Type="http://schemas.openxmlformats.org/officeDocument/2006/relationships/image" Target="../media/image6120.png"/><Relationship Id="rId39" Type="http://schemas.openxmlformats.org/officeDocument/2006/relationships/customXml" Target="../ink/ink2187.xml"/><Relationship Id="rId109" Type="http://schemas.openxmlformats.org/officeDocument/2006/relationships/customXml" Target="../ink/ink2222.xml"/><Relationship Id="rId34" Type="http://schemas.openxmlformats.org/officeDocument/2006/relationships/image" Target="../media/image6200.png"/><Relationship Id="rId50" Type="http://schemas.openxmlformats.org/officeDocument/2006/relationships/image" Target="../media/image6280.png"/><Relationship Id="rId55" Type="http://schemas.openxmlformats.org/officeDocument/2006/relationships/customXml" Target="../ink/ink2195.xml"/><Relationship Id="rId76" Type="http://schemas.openxmlformats.org/officeDocument/2006/relationships/image" Target="../media/image6411.png"/><Relationship Id="rId97" Type="http://schemas.openxmlformats.org/officeDocument/2006/relationships/customXml" Target="../ink/ink2216.xml"/><Relationship Id="rId104" Type="http://schemas.openxmlformats.org/officeDocument/2006/relationships/image" Target="../media/image6550.png"/><Relationship Id="rId120" Type="http://schemas.openxmlformats.org/officeDocument/2006/relationships/image" Target="../media/image6630.png"/><Relationship Id="rId125" Type="http://schemas.openxmlformats.org/officeDocument/2006/relationships/customXml" Target="../ink/ink2230.xml"/><Relationship Id="rId7" Type="http://schemas.openxmlformats.org/officeDocument/2006/relationships/customXml" Target="../ink/ink2171.xml"/><Relationship Id="rId71" Type="http://schemas.openxmlformats.org/officeDocument/2006/relationships/customXml" Target="../ink/ink2203.xml"/><Relationship Id="rId92" Type="http://schemas.openxmlformats.org/officeDocument/2006/relationships/image" Target="../media/image6490.png"/><Relationship Id="rId2" Type="http://schemas.openxmlformats.org/officeDocument/2006/relationships/notesSlide" Target="../notesSlides/notesSlide9.xml"/><Relationship Id="rId29" Type="http://schemas.openxmlformats.org/officeDocument/2006/relationships/customXml" Target="../ink/ink2182.xml"/><Relationship Id="rId24" Type="http://schemas.openxmlformats.org/officeDocument/2006/relationships/image" Target="../media/image6150.png"/><Relationship Id="rId40" Type="http://schemas.openxmlformats.org/officeDocument/2006/relationships/image" Target="../media/image6230.png"/><Relationship Id="rId45" Type="http://schemas.openxmlformats.org/officeDocument/2006/relationships/customXml" Target="../ink/ink2190.xml"/><Relationship Id="rId66" Type="http://schemas.openxmlformats.org/officeDocument/2006/relationships/image" Target="../media/image6360.png"/><Relationship Id="rId87" Type="http://schemas.openxmlformats.org/officeDocument/2006/relationships/customXml" Target="../ink/ink2211.xml"/><Relationship Id="rId110" Type="http://schemas.openxmlformats.org/officeDocument/2006/relationships/image" Target="../media/image6580.png"/><Relationship Id="rId115" Type="http://schemas.openxmlformats.org/officeDocument/2006/relationships/customXml" Target="../ink/ink2225.xml"/><Relationship Id="rId131" Type="http://schemas.openxmlformats.org/officeDocument/2006/relationships/customXml" Target="../ink/ink2233.xml"/><Relationship Id="rId136" Type="http://schemas.openxmlformats.org/officeDocument/2006/relationships/image" Target="../media/image6711.png"/><Relationship Id="rId61" Type="http://schemas.openxmlformats.org/officeDocument/2006/relationships/customXml" Target="../ink/ink2198.xml"/><Relationship Id="rId82" Type="http://schemas.openxmlformats.org/officeDocument/2006/relationships/image" Target="../media/image644.png"/><Relationship Id="rId19" Type="http://schemas.openxmlformats.org/officeDocument/2006/relationships/customXml" Target="../ink/ink2177.xml"/><Relationship Id="rId14" Type="http://schemas.openxmlformats.org/officeDocument/2006/relationships/image" Target="../media/image6100.png"/><Relationship Id="rId30" Type="http://schemas.openxmlformats.org/officeDocument/2006/relationships/image" Target="../media/image6180.png"/><Relationship Id="rId35" Type="http://schemas.openxmlformats.org/officeDocument/2006/relationships/customXml" Target="../ink/ink2185.xml"/><Relationship Id="rId56" Type="http://schemas.openxmlformats.org/officeDocument/2006/relationships/image" Target="../media/image6311.png"/><Relationship Id="rId77" Type="http://schemas.openxmlformats.org/officeDocument/2006/relationships/customXml" Target="../ink/ink2206.xml"/><Relationship Id="rId100" Type="http://schemas.openxmlformats.org/officeDocument/2006/relationships/image" Target="../media/image6530.png"/><Relationship Id="rId105" Type="http://schemas.openxmlformats.org/officeDocument/2006/relationships/customXml" Target="../ink/ink2220.xml"/><Relationship Id="rId126" Type="http://schemas.openxmlformats.org/officeDocument/2006/relationships/image" Target="../media/image6660.png"/><Relationship Id="rId8" Type="http://schemas.openxmlformats.org/officeDocument/2006/relationships/image" Target="../media/image6070.png"/><Relationship Id="rId51" Type="http://schemas.openxmlformats.org/officeDocument/2006/relationships/customXml" Target="../ink/ink2193.xml"/><Relationship Id="rId72" Type="http://schemas.openxmlformats.org/officeDocument/2006/relationships/image" Target="../media/image6390.png"/><Relationship Id="rId93" Type="http://schemas.openxmlformats.org/officeDocument/2006/relationships/customXml" Target="../ink/ink2214.xml"/><Relationship Id="rId98" Type="http://schemas.openxmlformats.org/officeDocument/2006/relationships/image" Target="../media/image6520.png"/><Relationship Id="rId121" Type="http://schemas.openxmlformats.org/officeDocument/2006/relationships/customXml" Target="../ink/ink2228.xml"/><Relationship Id="rId3" Type="http://schemas.openxmlformats.org/officeDocument/2006/relationships/image" Target="../media/image1639.jpeg"/><Relationship Id="rId25" Type="http://schemas.openxmlformats.org/officeDocument/2006/relationships/customXml" Target="../ink/ink2180.xml"/><Relationship Id="rId46" Type="http://schemas.openxmlformats.org/officeDocument/2006/relationships/image" Target="../media/image6260.png"/><Relationship Id="rId67" Type="http://schemas.openxmlformats.org/officeDocument/2006/relationships/customXml" Target="../ink/ink2201.xml"/><Relationship Id="rId116" Type="http://schemas.openxmlformats.org/officeDocument/2006/relationships/image" Target="../media/image6611.png"/><Relationship Id="rId20" Type="http://schemas.openxmlformats.org/officeDocument/2006/relationships/image" Target="../media/image6130.png"/><Relationship Id="rId41" Type="http://schemas.openxmlformats.org/officeDocument/2006/relationships/customXml" Target="../ink/ink2188.xml"/><Relationship Id="rId62" Type="http://schemas.openxmlformats.org/officeDocument/2006/relationships/image" Target="../media/image6340.png"/><Relationship Id="rId83" Type="http://schemas.openxmlformats.org/officeDocument/2006/relationships/customXml" Target="../ink/ink2209.xml"/><Relationship Id="rId88" Type="http://schemas.openxmlformats.org/officeDocument/2006/relationships/image" Target="../media/image6470.png"/><Relationship Id="rId111" Type="http://schemas.openxmlformats.org/officeDocument/2006/relationships/customXml" Target="../ink/ink2223.xml"/><Relationship Id="rId132" Type="http://schemas.openxmlformats.org/officeDocument/2006/relationships/image" Target="../media/image6690.png"/><Relationship Id="rId15" Type="http://schemas.openxmlformats.org/officeDocument/2006/relationships/customXml" Target="../ink/ink2175.xml"/><Relationship Id="rId36" Type="http://schemas.openxmlformats.org/officeDocument/2006/relationships/image" Target="../media/image6211.png"/><Relationship Id="rId57" Type="http://schemas.openxmlformats.org/officeDocument/2006/relationships/customXml" Target="../ink/ink2196.xml"/><Relationship Id="rId106" Type="http://schemas.openxmlformats.org/officeDocument/2006/relationships/image" Target="../media/image6560.png"/><Relationship Id="rId127" Type="http://schemas.openxmlformats.org/officeDocument/2006/relationships/customXml" Target="../ink/ink2231.xml"/><Relationship Id="rId10" Type="http://schemas.openxmlformats.org/officeDocument/2006/relationships/image" Target="../media/image6080.png"/><Relationship Id="rId31" Type="http://schemas.openxmlformats.org/officeDocument/2006/relationships/customXml" Target="../ink/ink2183.xml"/><Relationship Id="rId52" Type="http://schemas.openxmlformats.org/officeDocument/2006/relationships/image" Target="../media/image6290.png"/><Relationship Id="rId73" Type="http://schemas.openxmlformats.org/officeDocument/2006/relationships/customXml" Target="../ink/ink2204.xml"/><Relationship Id="rId78" Type="http://schemas.openxmlformats.org/officeDocument/2006/relationships/image" Target="../media/image6420.png"/><Relationship Id="rId94" Type="http://schemas.openxmlformats.org/officeDocument/2006/relationships/image" Target="../media/image6500.png"/><Relationship Id="rId99" Type="http://schemas.openxmlformats.org/officeDocument/2006/relationships/customXml" Target="../ink/ink2217.xml"/><Relationship Id="rId101" Type="http://schemas.openxmlformats.org/officeDocument/2006/relationships/customXml" Target="../ink/ink2218.xml"/><Relationship Id="rId122" Type="http://schemas.openxmlformats.org/officeDocument/2006/relationships/image" Target="../media/image6640.png"/><Relationship Id="rId4" Type="http://schemas.openxmlformats.org/officeDocument/2006/relationships/image" Target="../media/image1637.png"/><Relationship Id="rId9" Type="http://schemas.openxmlformats.org/officeDocument/2006/relationships/customXml" Target="../ink/ink2172.xml"/><Relationship Id="rId26" Type="http://schemas.openxmlformats.org/officeDocument/2006/relationships/image" Target="../media/image6160.png"/><Relationship Id="rId47" Type="http://schemas.openxmlformats.org/officeDocument/2006/relationships/customXml" Target="../ink/ink2191.xml"/><Relationship Id="rId68" Type="http://schemas.openxmlformats.org/officeDocument/2006/relationships/image" Target="../media/image6370.png"/><Relationship Id="rId89" Type="http://schemas.openxmlformats.org/officeDocument/2006/relationships/customXml" Target="../ink/ink2212.xml"/><Relationship Id="rId112" Type="http://schemas.openxmlformats.org/officeDocument/2006/relationships/image" Target="../media/image6590.png"/><Relationship Id="rId133" Type="http://schemas.openxmlformats.org/officeDocument/2006/relationships/customXml" Target="../ink/ink2234.xml"/></Relationships>
</file>

<file path=ppt/slides/_rels/slide27.xml.rels><?xml version="1.0" encoding="UTF-8" standalone="yes"?>
<Relationships xmlns="http://schemas.openxmlformats.org/package/2006/relationships"><Relationship Id="rId13" Type="http://schemas.openxmlformats.org/officeDocument/2006/relationships/customXml" Target="../ink/ink2241.xml"/><Relationship Id="rId18" Type="http://schemas.openxmlformats.org/officeDocument/2006/relationships/image" Target="../media/image6790.png"/><Relationship Id="rId26" Type="http://schemas.openxmlformats.org/officeDocument/2006/relationships/image" Target="../media/image6830.png"/><Relationship Id="rId3" Type="http://schemas.openxmlformats.org/officeDocument/2006/relationships/customXml" Target="../ink/ink2236.xml"/><Relationship Id="rId21" Type="http://schemas.openxmlformats.org/officeDocument/2006/relationships/customXml" Target="../ink/ink2245.xml"/><Relationship Id="rId34" Type="http://schemas.openxmlformats.org/officeDocument/2006/relationships/image" Target="../media/image6870.png"/><Relationship Id="rId7" Type="http://schemas.openxmlformats.org/officeDocument/2006/relationships/customXml" Target="../ink/ink2238.xml"/><Relationship Id="rId12" Type="http://schemas.openxmlformats.org/officeDocument/2006/relationships/image" Target="../media/image6760.png"/><Relationship Id="rId17" Type="http://schemas.openxmlformats.org/officeDocument/2006/relationships/customXml" Target="../ink/ink2243.xml"/><Relationship Id="rId25" Type="http://schemas.openxmlformats.org/officeDocument/2006/relationships/customXml" Target="../ink/ink2247.xml"/><Relationship Id="rId33" Type="http://schemas.openxmlformats.org/officeDocument/2006/relationships/customXml" Target="../ink/ink2251.xml"/><Relationship Id="rId2" Type="http://schemas.openxmlformats.org/officeDocument/2006/relationships/image" Target="../media/image1636.png"/><Relationship Id="rId16" Type="http://schemas.openxmlformats.org/officeDocument/2006/relationships/image" Target="../media/image6780.png"/><Relationship Id="rId20" Type="http://schemas.openxmlformats.org/officeDocument/2006/relationships/image" Target="../media/image6800.png"/><Relationship Id="rId29" Type="http://schemas.openxmlformats.org/officeDocument/2006/relationships/customXml" Target="../ink/ink2249.xml"/><Relationship Id="rId1" Type="http://schemas.openxmlformats.org/officeDocument/2006/relationships/slideLayout" Target="../slideLayouts/slideLayout7.xml"/><Relationship Id="rId6" Type="http://schemas.openxmlformats.org/officeDocument/2006/relationships/image" Target="../media/image6730.png"/><Relationship Id="rId11" Type="http://schemas.openxmlformats.org/officeDocument/2006/relationships/customXml" Target="../ink/ink2240.xml"/><Relationship Id="rId24" Type="http://schemas.openxmlformats.org/officeDocument/2006/relationships/image" Target="../media/image6820.png"/><Relationship Id="rId32" Type="http://schemas.openxmlformats.org/officeDocument/2006/relationships/image" Target="../media/image6860.png"/><Relationship Id="rId5" Type="http://schemas.openxmlformats.org/officeDocument/2006/relationships/customXml" Target="../ink/ink2237.xml"/><Relationship Id="rId15" Type="http://schemas.openxmlformats.org/officeDocument/2006/relationships/customXml" Target="../ink/ink2242.xml"/><Relationship Id="rId23" Type="http://schemas.openxmlformats.org/officeDocument/2006/relationships/customXml" Target="../ink/ink2246.xml"/><Relationship Id="rId28" Type="http://schemas.openxmlformats.org/officeDocument/2006/relationships/image" Target="../media/image6840.png"/><Relationship Id="rId36" Type="http://schemas.openxmlformats.org/officeDocument/2006/relationships/image" Target="../media/image6880.png"/><Relationship Id="rId10" Type="http://schemas.openxmlformats.org/officeDocument/2006/relationships/image" Target="../media/image6750.png"/><Relationship Id="rId19" Type="http://schemas.openxmlformats.org/officeDocument/2006/relationships/customXml" Target="../ink/ink2244.xml"/><Relationship Id="rId31" Type="http://schemas.openxmlformats.org/officeDocument/2006/relationships/customXml" Target="../ink/ink2250.xml"/><Relationship Id="rId4" Type="http://schemas.openxmlformats.org/officeDocument/2006/relationships/image" Target="../media/image6720.png"/><Relationship Id="rId9" Type="http://schemas.openxmlformats.org/officeDocument/2006/relationships/customXml" Target="../ink/ink2239.xml"/><Relationship Id="rId14" Type="http://schemas.openxmlformats.org/officeDocument/2006/relationships/image" Target="../media/image6770.png"/><Relationship Id="rId22" Type="http://schemas.openxmlformats.org/officeDocument/2006/relationships/image" Target="../media/image6811.png"/><Relationship Id="rId27" Type="http://schemas.openxmlformats.org/officeDocument/2006/relationships/customXml" Target="../ink/ink2248.xml"/><Relationship Id="rId30" Type="http://schemas.openxmlformats.org/officeDocument/2006/relationships/image" Target="../media/image6850.png"/><Relationship Id="rId35" Type="http://schemas.openxmlformats.org/officeDocument/2006/relationships/customXml" Target="../ink/ink2252.xml"/><Relationship Id="rId8" Type="http://schemas.openxmlformats.org/officeDocument/2006/relationships/image" Target="../media/image6740.png"/></Relationships>
</file>

<file path=ppt/slides/_rels/slide28.xml.rels><?xml version="1.0" encoding="UTF-8" standalone="yes"?>
<Relationships xmlns="http://schemas.openxmlformats.org/package/2006/relationships"><Relationship Id="rId117" Type="http://schemas.openxmlformats.org/officeDocument/2006/relationships/image" Target="../media/image7470.png"/><Relationship Id="rId21" Type="http://schemas.openxmlformats.org/officeDocument/2006/relationships/image" Target="../media/image6990.png"/><Relationship Id="rId42" Type="http://schemas.openxmlformats.org/officeDocument/2006/relationships/customXml" Target="../ink/ink2271.xml"/><Relationship Id="rId63" Type="http://schemas.openxmlformats.org/officeDocument/2006/relationships/image" Target="../media/image7200.png"/><Relationship Id="rId84" Type="http://schemas.openxmlformats.org/officeDocument/2006/relationships/customXml" Target="../ink/ink2292.xml"/><Relationship Id="rId138" Type="http://schemas.openxmlformats.org/officeDocument/2006/relationships/customXml" Target="../ink/ink2319.xml"/><Relationship Id="rId159" Type="http://schemas.openxmlformats.org/officeDocument/2006/relationships/image" Target="../media/image7680.png"/><Relationship Id="rId107" Type="http://schemas.openxmlformats.org/officeDocument/2006/relationships/image" Target="../media/image7420.png"/><Relationship Id="rId11" Type="http://schemas.openxmlformats.org/officeDocument/2006/relationships/image" Target="../media/image6940.png"/><Relationship Id="rId32" Type="http://schemas.openxmlformats.org/officeDocument/2006/relationships/customXml" Target="../ink/ink2266.xml"/><Relationship Id="rId53" Type="http://schemas.openxmlformats.org/officeDocument/2006/relationships/image" Target="../media/image7150.png"/><Relationship Id="rId74" Type="http://schemas.openxmlformats.org/officeDocument/2006/relationships/customXml" Target="../ink/ink2287.xml"/><Relationship Id="rId128" Type="http://schemas.openxmlformats.org/officeDocument/2006/relationships/customXml" Target="../ink/ink2314.xml"/><Relationship Id="rId149" Type="http://schemas.openxmlformats.org/officeDocument/2006/relationships/image" Target="../media/image7630.png"/><Relationship Id="rId5" Type="http://schemas.openxmlformats.org/officeDocument/2006/relationships/image" Target="../media/image1642.jpeg"/><Relationship Id="rId95" Type="http://schemas.openxmlformats.org/officeDocument/2006/relationships/image" Target="../media/image7360.png"/><Relationship Id="rId160" Type="http://schemas.openxmlformats.org/officeDocument/2006/relationships/customXml" Target="../ink/ink2330.xml"/><Relationship Id="rId22" Type="http://schemas.openxmlformats.org/officeDocument/2006/relationships/customXml" Target="../ink/ink2261.xml"/><Relationship Id="rId43" Type="http://schemas.openxmlformats.org/officeDocument/2006/relationships/image" Target="../media/image7100.png"/><Relationship Id="rId64" Type="http://schemas.openxmlformats.org/officeDocument/2006/relationships/customXml" Target="../ink/ink2282.xml"/><Relationship Id="rId118" Type="http://schemas.openxmlformats.org/officeDocument/2006/relationships/customXml" Target="../ink/ink2309.xml"/><Relationship Id="rId139" Type="http://schemas.openxmlformats.org/officeDocument/2006/relationships/image" Target="../media/image7580.png"/><Relationship Id="rId85" Type="http://schemas.openxmlformats.org/officeDocument/2006/relationships/image" Target="../media/image7311.png"/><Relationship Id="rId150" Type="http://schemas.openxmlformats.org/officeDocument/2006/relationships/customXml" Target="../ink/ink2325.xml"/><Relationship Id="rId12" Type="http://schemas.openxmlformats.org/officeDocument/2006/relationships/customXml" Target="../ink/ink2256.xml"/><Relationship Id="rId17" Type="http://schemas.openxmlformats.org/officeDocument/2006/relationships/image" Target="../media/image6970.png"/><Relationship Id="rId33" Type="http://schemas.openxmlformats.org/officeDocument/2006/relationships/image" Target="../media/image7050.png"/><Relationship Id="rId38" Type="http://schemas.openxmlformats.org/officeDocument/2006/relationships/customXml" Target="../ink/ink2269.xml"/><Relationship Id="rId59" Type="http://schemas.openxmlformats.org/officeDocument/2006/relationships/image" Target="../media/image7180.png"/><Relationship Id="rId103" Type="http://schemas.openxmlformats.org/officeDocument/2006/relationships/image" Target="../media/image7400.png"/><Relationship Id="rId108" Type="http://schemas.openxmlformats.org/officeDocument/2006/relationships/customXml" Target="../ink/ink2304.xml"/><Relationship Id="rId124" Type="http://schemas.openxmlformats.org/officeDocument/2006/relationships/customXml" Target="../ink/ink2312.xml"/><Relationship Id="rId129" Type="http://schemas.openxmlformats.org/officeDocument/2006/relationships/image" Target="../media/image7530.png"/><Relationship Id="rId54" Type="http://schemas.openxmlformats.org/officeDocument/2006/relationships/customXml" Target="../ink/ink2277.xml"/><Relationship Id="rId70" Type="http://schemas.openxmlformats.org/officeDocument/2006/relationships/customXml" Target="../ink/ink2285.xml"/><Relationship Id="rId75" Type="http://schemas.openxmlformats.org/officeDocument/2006/relationships/image" Target="../media/image7260.png"/><Relationship Id="rId91" Type="http://schemas.openxmlformats.org/officeDocument/2006/relationships/image" Target="../media/image7340.png"/><Relationship Id="rId96" Type="http://schemas.openxmlformats.org/officeDocument/2006/relationships/customXml" Target="../ink/ink2298.xml"/><Relationship Id="rId140" Type="http://schemas.openxmlformats.org/officeDocument/2006/relationships/customXml" Target="../ink/ink2320.xml"/><Relationship Id="rId145" Type="http://schemas.openxmlformats.org/officeDocument/2006/relationships/image" Target="../media/image7611.png"/><Relationship Id="rId161" Type="http://schemas.openxmlformats.org/officeDocument/2006/relationships/image" Target="../media/image7690.png"/><Relationship Id="rId166" Type="http://schemas.openxmlformats.org/officeDocument/2006/relationships/customXml" Target="../ink/ink2333.xml"/><Relationship Id="rId1" Type="http://schemas.openxmlformats.org/officeDocument/2006/relationships/slideLayout" Target="../slideLayouts/slideLayout7.xml"/><Relationship Id="rId6" Type="http://schemas.openxmlformats.org/officeDocument/2006/relationships/customXml" Target="../ink/ink2253.xml"/><Relationship Id="rId23" Type="http://schemas.openxmlformats.org/officeDocument/2006/relationships/image" Target="../media/image7000.png"/><Relationship Id="rId28" Type="http://schemas.openxmlformats.org/officeDocument/2006/relationships/customXml" Target="../ink/ink2264.xml"/><Relationship Id="rId49" Type="http://schemas.openxmlformats.org/officeDocument/2006/relationships/image" Target="../media/image7130.png"/><Relationship Id="rId114" Type="http://schemas.openxmlformats.org/officeDocument/2006/relationships/customXml" Target="../ink/ink2307.xml"/><Relationship Id="rId119" Type="http://schemas.openxmlformats.org/officeDocument/2006/relationships/image" Target="../media/image7480.png"/><Relationship Id="rId44" Type="http://schemas.openxmlformats.org/officeDocument/2006/relationships/customXml" Target="../ink/ink2272.xml"/><Relationship Id="rId60" Type="http://schemas.openxmlformats.org/officeDocument/2006/relationships/customXml" Target="../ink/ink2280.xml"/><Relationship Id="rId65" Type="http://schemas.openxmlformats.org/officeDocument/2006/relationships/image" Target="../media/image7211.png"/><Relationship Id="rId81" Type="http://schemas.openxmlformats.org/officeDocument/2006/relationships/image" Target="../media/image7290.png"/><Relationship Id="rId86" Type="http://schemas.openxmlformats.org/officeDocument/2006/relationships/customXml" Target="../ink/ink2293.xml"/><Relationship Id="rId130" Type="http://schemas.openxmlformats.org/officeDocument/2006/relationships/customXml" Target="../ink/ink2315.xml"/><Relationship Id="rId135" Type="http://schemas.openxmlformats.org/officeDocument/2006/relationships/image" Target="../media/image7560.png"/><Relationship Id="rId151" Type="http://schemas.openxmlformats.org/officeDocument/2006/relationships/image" Target="../media/image7640.png"/><Relationship Id="rId156" Type="http://schemas.openxmlformats.org/officeDocument/2006/relationships/customXml" Target="../ink/ink2328.xml"/><Relationship Id="rId13" Type="http://schemas.openxmlformats.org/officeDocument/2006/relationships/image" Target="../media/image6950.png"/><Relationship Id="rId18" Type="http://schemas.openxmlformats.org/officeDocument/2006/relationships/customXml" Target="../ink/ink2259.xml"/><Relationship Id="rId39" Type="http://schemas.openxmlformats.org/officeDocument/2006/relationships/image" Target="../media/image7080.png"/><Relationship Id="rId109" Type="http://schemas.openxmlformats.org/officeDocument/2006/relationships/image" Target="../media/image7430.png"/><Relationship Id="rId34" Type="http://schemas.openxmlformats.org/officeDocument/2006/relationships/customXml" Target="../ink/ink2267.xml"/><Relationship Id="rId50" Type="http://schemas.openxmlformats.org/officeDocument/2006/relationships/customXml" Target="../ink/ink2275.xml"/><Relationship Id="rId55" Type="http://schemas.openxmlformats.org/officeDocument/2006/relationships/image" Target="../media/image7160.png"/><Relationship Id="rId76" Type="http://schemas.openxmlformats.org/officeDocument/2006/relationships/customXml" Target="../ink/ink2288.xml"/><Relationship Id="rId97" Type="http://schemas.openxmlformats.org/officeDocument/2006/relationships/image" Target="../media/image7370.png"/><Relationship Id="rId104" Type="http://schemas.openxmlformats.org/officeDocument/2006/relationships/customXml" Target="../ink/ink2302.xml"/><Relationship Id="rId120" Type="http://schemas.openxmlformats.org/officeDocument/2006/relationships/customXml" Target="../ink/ink2310.xml"/><Relationship Id="rId125" Type="http://schemas.openxmlformats.org/officeDocument/2006/relationships/image" Target="../media/image7511.png"/><Relationship Id="rId141" Type="http://schemas.openxmlformats.org/officeDocument/2006/relationships/image" Target="../media/image7590.png"/><Relationship Id="rId146" Type="http://schemas.openxmlformats.org/officeDocument/2006/relationships/customXml" Target="../ink/ink2323.xml"/><Relationship Id="rId167" Type="http://schemas.openxmlformats.org/officeDocument/2006/relationships/image" Target="../media/image7720.png"/><Relationship Id="rId7" Type="http://schemas.openxmlformats.org/officeDocument/2006/relationships/image" Target="../media/image6920.png"/><Relationship Id="rId71" Type="http://schemas.openxmlformats.org/officeDocument/2006/relationships/image" Target="../media/image7240.png"/><Relationship Id="rId92" Type="http://schemas.openxmlformats.org/officeDocument/2006/relationships/customXml" Target="../ink/ink2296.xml"/><Relationship Id="rId162" Type="http://schemas.openxmlformats.org/officeDocument/2006/relationships/customXml" Target="../ink/ink2331.xml"/><Relationship Id="rId2" Type="http://schemas.openxmlformats.org/officeDocument/2006/relationships/notesSlide" Target="../notesSlides/notesSlide10.xml"/><Relationship Id="rId29" Type="http://schemas.openxmlformats.org/officeDocument/2006/relationships/image" Target="../media/image7030.png"/><Relationship Id="rId24" Type="http://schemas.openxmlformats.org/officeDocument/2006/relationships/customXml" Target="../ink/ink2262.xml"/><Relationship Id="rId40" Type="http://schemas.openxmlformats.org/officeDocument/2006/relationships/customXml" Target="../ink/ink2270.xml"/><Relationship Id="rId45" Type="http://schemas.openxmlformats.org/officeDocument/2006/relationships/image" Target="../media/image7111.png"/><Relationship Id="rId66" Type="http://schemas.openxmlformats.org/officeDocument/2006/relationships/customXml" Target="../ink/ink2283.xml"/><Relationship Id="rId87" Type="http://schemas.openxmlformats.org/officeDocument/2006/relationships/image" Target="../media/image7320.png"/><Relationship Id="rId110" Type="http://schemas.openxmlformats.org/officeDocument/2006/relationships/customXml" Target="../ink/ink2305.xml"/><Relationship Id="rId115" Type="http://schemas.openxmlformats.org/officeDocument/2006/relationships/image" Target="../media/image7460.png"/><Relationship Id="rId131" Type="http://schemas.openxmlformats.org/officeDocument/2006/relationships/image" Target="../media/image7540.png"/><Relationship Id="rId136" Type="http://schemas.openxmlformats.org/officeDocument/2006/relationships/customXml" Target="../ink/ink2318.xml"/><Relationship Id="rId157" Type="http://schemas.openxmlformats.org/officeDocument/2006/relationships/image" Target="../media/image7670.png"/><Relationship Id="rId61" Type="http://schemas.openxmlformats.org/officeDocument/2006/relationships/image" Target="../media/image7190.png"/><Relationship Id="rId82" Type="http://schemas.openxmlformats.org/officeDocument/2006/relationships/customXml" Target="../ink/ink2291.xml"/><Relationship Id="rId152" Type="http://schemas.openxmlformats.org/officeDocument/2006/relationships/customXml" Target="../ink/ink2326.xml"/><Relationship Id="rId19" Type="http://schemas.openxmlformats.org/officeDocument/2006/relationships/image" Target="../media/image6980.png"/><Relationship Id="rId14" Type="http://schemas.openxmlformats.org/officeDocument/2006/relationships/customXml" Target="../ink/ink2257.xml"/><Relationship Id="rId30" Type="http://schemas.openxmlformats.org/officeDocument/2006/relationships/customXml" Target="../ink/ink2265.xml"/><Relationship Id="rId35" Type="http://schemas.openxmlformats.org/officeDocument/2006/relationships/image" Target="../media/image7060.png"/><Relationship Id="rId56" Type="http://schemas.openxmlformats.org/officeDocument/2006/relationships/customXml" Target="../ink/ink2278.xml"/><Relationship Id="rId77" Type="http://schemas.openxmlformats.org/officeDocument/2006/relationships/image" Target="../media/image7270.png"/><Relationship Id="rId100" Type="http://schemas.openxmlformats.org/officeDocument/2006/relationships/customXml" Target="../ink/ink2300.xml"/><Relationship Id="rId105" Type="http://schemas.openxmlformats.org/officeDocument/2006/relationships/image" Target="../media/image7411.png"/><Relationship Id="rId126" Type="http://schemas.openxmlformats.org/officeDocument/2006/relationships/customXml" Target="../ink/ink2313.xml"/><Relationship Id="rId147" Type="http://schemas.openxmlformats.org/officeDocument/2006/relationships/image" Target="../media/image7620.png"/><Relationship Id="rId8" Type="http://schemas.openxmlformats.org/officeDocument/2006/relationships/customXml" Target="../ink/ink2254.xml"/><Relationship Id="rId51" Type="http://schemas.openxmlformats.org/officeDocument/2006/relationships/image" Target="../media/image7140.png"/><Relationship Id="rId72" Type="http://schemas.openxmlformats.org/officeDocument/2006/relationships/customXml" Target="../ink/ink2286.xml"/><Relationship Id="rId93" Type="http://schemas.openxmlformats.org/officeDocument/2006/relationships/image" Target="../media/image7350.png"/><Relationship Id="rId98" Type="http://schemas.openxmlformats.org/officeDocument/2006/relationships/customXml" Target="../ink/ink2299.xml"/><Relationship Id="rId121" Type="http://schemas.openxmlformats.org/officeDocument/2006/relationships/image" Target="../media/image7490.png"/><Relationship Id="rId142" Type="http://schemas.openxmlformats.org/officeDocument/2006/relationships/customXml" Target="../ink/ink2321.xml"/><Relationship Id="rId163" Type="http://schemas.openxmlformats.org/officeDocument/2006/relationships/image" Target="../media/image7700.png"/><Relationship Id="rId3" Type="http://schemas.openxmlformats.org/officeDocument/2006/relationships/image" Target="../media/image1640.gif"/><Relationship Id="rId25" Type="http://schemas.openxmlformats.org/officeDocument/2006/relationships/image" Target="../media/image7011.png"/><Relationship Id="rId46" Type="http://schemas.openxmlformats.org/officeDocument/2006/relationships/customXml" Target="../ink/ink2273.xml"/><Relationship Id="rId67" Type="http://schemas.openxmlformats.org/officeDocument/2006/relationships/image" Target="../media/image7220.png"/><Relationship Id="rId116" Type="http://schemas.openxmlformats.org/officeDocument/2006/relationships/customXml" Target="../ink/ink2308.xml"/><Relationship Id="rId137" Type="http://schemas.openxmlformats.org/officeDocument/2006/relationships/image" Target="../media/image7570.png"/><Relationship Id="rId158" Type="http://schemas.openxmlformats.org/officeDocument/2006/relationships/customXml" Target="../ink/ink2329.xml"/><Relationship Id="rId20" Type="http://schemas.openxmlformats.org/officeDocument/2006/relationships/customXml" Target="../ink/ink2260.xml"/><Relationship Id="rId41" Type="http://schemas.openxmlformats.org/officeDocument/2006/relationships/image" Target="../media/image7090.png"/><Relationship Id="rId62" Type="http://schemas.openxmlformats.org/officeDocument/2006/relationships/customXml" Target="../ink/ink2281.xml"/><Relationship Id="rId83" Type="http://schemas.openxmlformats.org/officeDocument/2006/relationships/image" Target="../media/image7300.png"/><Relationship Id="rId88" Type="http://schemas.openxmlformats.org/officeDocument/2006/relationships/customXml" Target="../ink/ink2294.xml"/><Relationship Id="rId111" Type="http://schemas.openxmlformats.org/officeDocument/2006/relationships/image" Target="../media/image7440.png"/><Relationship Id="rId132" Type="http://schemas.openxmlformats.org/officeDocument/2006/relationships/customXml" Target="../ink/ink2316.xml"/><Relationship Id="rId153" Type="http://schemas.openxmlformats.org/officeDocument/2006/relationships/image" Target="../media/image7650.png"/><Relationship Id="rId15" Type="http://schemas.openxmlformats.org/officeDocument/2006/relationships/image" Target="../media/image6960.png"/><Relationship Id="rId36" Type="http://schemas.openxmlformats.org/officeDocument/2006/relationships/customXml" Target="../ink/ink2268.xml"/><Relationship Id="rId57" Type="http://schemas.openxmlformats.org/officeDocument/2006/relationships/image" Target="../media/image7170.png"/><Relationship Id="rId106" Type="http://schemas.openxmlformats.org/officeDocument/2006/relationships/customXml" Target="../ink/ink2303.xml"/><Relationship Id="rId127" Type="http://schemas.openxmlformats.org/officeDocument/2006/relationships/image" Target="../media/image7520.png"/><Relationship Id="rId10" Type="http://schemas.openxmlformats.org/officeDocument/2006/relationships/customXml" Target="../ink/ink2255.xml"/><Relationship Id="rId31" Type="http://schemas.openxmlformats.org/officeDocument/2006/relationships/image" Target="../media/image7040.png"/><Relationship Id="rId52" Type="http://schemas.openxmlformats.org/officeDocument/2006/relationships/customXml" Target="../ink/ink2276.xml"/><Relationship Id="rId73" Type="http://schemas.openxmlformats.org/officeDocument/2006/relationships/image" Target="../media/image7250.png"/><Relationship Id="rId78" Type="http://schemas.openxmlformats.org/officeDocument/2006/relationships/customXml" Target="../ink/ink2289.xml"/><Relationship Id="rId94" Type="http://schemas.openxmlformats.org/officeDocument/2006/relationships/customXml" Target="../ink/ink2297.xml"/><Relationship Id="rId99" Type="http://schemas.openxmlformats.org/officeDocument/2006/relationships/image" Target="../media/image7380.png"/><Relationship Id="rId101" Type="http://schemas.openxmlformats.org/officeDocument/2006/relationships/image" Target="../media/image7390.png"/><Relationship Id="rId122" Type="http://schemas.openxmlformats.org/officeDocument/2006/relationships/customXml" Target="../ink/ink2311.xml"/><Relationship Id="rId143" Type="http://schemas.openxmlformats.org/officeDocument/2006/relationships/image" Target="../media/image7600.png"/><Relationship Id="rId148" Type="http://schemas.openxmlformats.org/officeDocument/2006/relationships/customXml" Target="../ink/ink2324.xml"/><Relationship Id="rId164" Type="http://schemas.openxmlformats.org/officeDocument/2006/relationships/customXml" Target="../ink/ink2332.xml"/><Relationship Id="rId4" Type="http://schemas.openxmlformats.org/officeDocument/2006/relationships/image" Target="../media/image1641.jpeg"/><Relationship Id="rId9" Type="http://schemas.openxmlformats.org/officeDocument/2006/relationships/image" Target="../media/image6930.png"/><Relationship Id="rId26" Type="http://schemas.openxmlformats.org/officeDocument/2006/relationships/customXml" Target="../ink/ink2263.xml"/><Relationship Id="rId47" Type="http://schemas.openxmlformats.org/officeDocument/2006/relationships/image" Target="../media/image7120.png"/><Relationship Id="rId68" Type="http://schemas.openxmlformats.org/officeDocument/2006/relationships/customXml" Target="../ink/ink2284.xml"/><Relationship Id="rId89" Type="http://schemas.openxmlformats.org/officeDocument/2006/relationships/image" Target="../media/image7330.png"/><Relationship Id="rId112" Type="http://schemas.openxmlformats.org/officeDocument/2006/relationships/customXml" Target="../ink/ink2306.xml"/><Relationship Id="rId133" Type="http://schemas.openxmlformats.org/officeDocument/2006/relationships/image" Target="../media/image7550.png"/><Relationship Id="rId154" Type="http://schemas.openxmlformats.org/officeDocument/2006/relationships/customXml" Target="../ink/ink2327.xml"/><Relationship Id="rId16" Type="http://schemas.openxmlformats.org/officeDocument/2006/relationships/customXml" Target="../ink/ink2258.xml"/><Relationship Id="rId37" Type="http://schemas.openxmlformats.org/officeDocument/2006/relationships/image" Target="../media/image7070.png"/><Relationship Id="rId58" Type="http://schemas.openxmlformats.org/officeDocument/2006/relationships/customXml" Target="../ink/ink2279.xml"/><Relationship Id="rId79" Type="http://schemas.openxmlformats.org/officeDocument/2006/relationships/image" Target="../media/image7280.png"/><Relationship Id="rId102" Type="http://schemas.openxmlformats.org/officeDocument/2006/relationships/customXml" Target="../ink/ink2301.xml"/><Relationship Id="rId123" Type="http://schemas.openxmlformats.org/officeDocument/2006/relationships/image" Target="../media/image7500.png"/><Relationship Id="rId144" Type="http://schemas.openxmlformats.org/officeDocument/2006/relationships/customXml" Target="../ink/ink2322.xml"/><Relationship Id="rId90" Type="http://schemas.openxmlformats.org/officeDocument/2006/relationships/customXml" Target="../ink/ink2295.xml"/><Relationship Id="rId165" Type="http://schemas.openxmlformats.org/officeDocument/2006/relationships/image" Target="../media/image7711.png"/><Relationship Id="rId27" Type="http://schemas.openxmlformats.org/officeDocument/2006/relationships/image" Target="../media/image7020.png"/><Relationship Id="rId48" Type="http://schemas.openxmlformats.org/officeDocument/2006/relationships/customXml" Target="../ink/ink2274.xml"/><Relationship Id="rId69" Type="http://schemas.openxmlformats.org/officeDocument/2006/relationships/image" Target="../media/image7230.png"/><Relationship Id="rId113" Type="http://schemas.openxmlformats.org/officeDocument/2006/relationships/image" Target="../media/image7450.png"/><Relationship Id="rId134" Type="http://schemas.openxmlformats.org/officeDocument/2006/relationships/customXml" Target="../ink/ink2317.xml"/><Relationship Id="rId80" Type="http://schemas.openxmlformats.org/officeDocument/2006/relationships/customXml" Target="../ink/ink2290.xml"/><Relationship Id="rId155" Type="http://schemas.openxmlformats.org/officeDocument/2006/relationships/image" Target="../media/image7660.png"/></Relationships>
</file>

<file path=ppt/slides/_rels/slide29.xml.rels><?xml version="1.0" encoding="UTF-8" standalone="yes"?>
<Relationships xmlns="http://schemas.openxmlformats.org/package/2006/relationships"><Relationship Id="rId8" Type="http://schemas.openxmlformats.org/officeDocument/2006/relationships/image" Target="../media/image7760.png"/><Relationship Id="rId13" Type="http://schemas.openxmlformats.org/officeDocument/2006/relationships/customXml" Target="../ink/ink2338.xml"/><Relationship Id="rId18" Type="http://schemas.openxmlformats.org/officeDocument/2006/relationships/image" Target="../media/image7811.png"/><Relationship Id="rId26" Type="http://schemas.openxmlformats.org/officeDocument/2006/relationships/image" Target="../media/image7850.png"/><Relationship Id="rId3" Type="http://schemas.openxmlformats.org/officeDocument/2006/relationships/image" Target="../media/image1644.jpg"/><Relationship Id="rId21" Type="http://schemas.openxmlformats.org/officeDocument/2006/relationships/customXml" Target="../ink/ink2342.xml"/><Relationship Id="rId7" Type="http://schemas.openxmlformats.org/officeDocument/2006/relationships/customXml" Target="../ink/ink2335.xml"/><Relationship Id="rId12" Type="http://schemas.openxmlformats.org/officeDocument/2006/relationships/image" Target="../media/image7780.png"/><Relationship Id="rId17" Type="http://schemas.openxmlformats.org/officeDocument/2006/relationships/customXml" Target="../ink/ink2340.xml"/><Relationship Id="rId25" Type="http://schemas.openxmlformats.org/officeDocument/2006/relationships/customXml" Target="../ink/ink2344.xml"/><Relationship Id="rId2" Type="http://schemas.openxmlformats.org/officeDocument/2006/relationships/image" Target="../media/image1643.png"/><Relationship Id="rId16" Type="http://schemas.openxmlformats.org/officeDocument/2006/relationships/image" Target="../media/image7800.png"/><Relationship Id="rId20" Type="http://schemas.openxmlformats.org/officeDocument/2006/relationships/image" Target="../media/image7820.png"/><Relationship Id="rId29" Type="http://schemas.openxmlformats.org/officeDocument/2006/relationships/customXml" Target="../ink/ink2346.xml"/><Relationship Id="rId1" Type="http://schemas.openxmlformats.org/officeDocument/2006/relationships/slideLayout" Target="../slideLayouts/slideLayout7.xml"/><Relationship Id="rId6" Type="http://schemas.openxmlformats.org/officeDocument/2006/relationships/image" Target="../media/image7750.png"/><Relationship Id="rId11" Type="http://schemas.openxmlformats.org/officeDocument/2006/relationships/customXml" Target="../ink/ink2337.xml"/><Relationship Id="rId24" Type="http://schemas.openxmlformats.org/officeDocument/2006/relationships/image" Target="../media/image7840.png"/><Relationship Id="rId32" Type="http://schemas.openxmlformats.org/officeDocument/2006/relationships/image" Target="../media/image7880.png"/><Relationship Id="rId5" Type="http://schemas.openxmlformats.org/officeDocument/2006/relationships/customXml" Target="../ink/ink2334.xml"/><Relationship Id="rId15" Type="http://schemas.openxmlformats.org/officeDocument/2006/relationships/customXml" Target="../ink/ink2339.xml"/><Relationship Id="rId23" Type="http://schemas.openxmlformats.org/officeDocument/2006/relationships/customXml" Target="../ink/ink2343.xml"/><Relationship Id="rId28" Type="http://schemas.openxmlformats.org/officeDocument/2006/relationships/image" Target="../media/image7860.png"/><Relationship Id="rId10" Type="http://schemas.openxmlformats.org/officeDocument/2006/relationships/image" Target="../media/image7770.png"/><Relationship Id="rId19" Type="http://schemas.openxmlformats.org/officeDocument/2006/relationships/customXml" Target="../ink/ink2341.xml"/><Relationship Id="rId31" Type="http://schemas.openxmlformats.org/officeDocument/2006/relationships/customXml" Target="../ink/ink2347.xml"/><Relationship Id="rId4" Type="http://schemas.openxmlformats.org/officeDocument/2006/relationships/image" Target="../media/image1635.png"/><Relationship Id="rId9" Type="http://schemas.openxmlformats.org/officeDocument/2006/relationships/customXml" Target="../ink/ink2336.xml"/><Relationship Id="rId14" Type="http://schemas.openxmlformats.org/officeDocument/2006/relationships/image" Target="../media/image7790.png"/><Relationship Id="rId22" Type="http://schemas.openxmlformats.org/officeDocument/2006/relationships/image" Target="../media/image7830.png"/><Relationship Id="rId27" Type="http://schemas.openxmlformats.org/officeDocument/2006/relationships/customXml" Target="../ink/ink2345.xml"/><Relationship Id="rId30" Type="http://schemas.openxmlformats.org/officeDocument/2006/relationships/image" Target="../media/image7870.png"/></Relationships>
</file>

<file path=ppt/slides/_rels/slide3.xml.rels><?xml version="1.0" encoding="UTF-8" standalone="yes"?>
<Relationships xmlns="http://schemas.openxmlformats.org/package/2006/relationships"><Relationship Id="rId117" Type="http://schemas.openxmlformats.org/officeDocument/2006/relationships/image" Target="../media/image198.png"/><Relationship Id="rId21" Type="http://schemas.openxmlformats.org/officeDocument/2006/relationships/image" Target="../media/image151.png"/><Relationship Id="rId42" Type="http://schemas.openxmlformats.org/officeDocument/2006/relationships/customXml" Target="../ink/ink159.xml"/><Relationship Id="rId63" Type="http://schemas.openxmlformats.org/officeDocument/2006/relationships/image" Target="../media/image171.png"/><Relationship Id="rId84" Type="http://schemas.openxmlformats.org/officeDocument/2006/relationships/customXml" Target="../ink/ink180.xml"/><Relationship Id="rId138" Type="http://schemas.openxmlformats.org/officeDocument/2006/relationships/image" Target="../media/image208.png"/><Relationship Id="rId159" Type="http://schemas.openxmlformats.org/officeDocument/2006/relationships/customXml" Target="../ink/ink218.xml"/><Relationship Id="rId107" Type="http://schemas.openxmlformats.org/officeDocument/2006/relationships/image" Target="../media/image193.png"/><Relationship Id="rId11" Type="http://schemas.openxmlformats.org/officeDocument/2006/relationships/image" Target="../media/image146.png"/><Relationship Id="rId32" Type="http://schemas.openxmlformats.org/officeDocument/2006/relationships/customXml" Target="../ink/ink154.xml"/><Relationship Id="rId53" Type="http://schemas.openxmlformats.org/officeDocument/2006/relationships/image" Target="../media/image166.png"/><Relationship Id="rId74" Type="http://schemas.openxmlformats.org/officeDocument/2006/relationships/customXml" Target="../ink/ink175.xml"/><Relationship Id="rId128" Type="http://schemas.openxmlformats.org/officeDocument/2006/relationships/customXml" Target="../ink/ink202.xml"/><Relationship Id="rId149" Type="http://schemas.openxmlformats.org/officeDocument/2006/relationships/customXml" Target="../ink/ink213.xml"/><Relationship Id="rId5" Type="http://schemas.openxmlformats.org/officeDocument/2006/relationships/image" Target="../media/image143.png"/><Relationship Id="rId95" Type="http://schemas.openxmlformats.org/officeDocument/2006/relationships/image" Target="../media/image187.png"/><Relationship Id="rId160" Type="http://schemas.openxmlformats.org/officeDocument/2006/relationships/image" Target="../media/image219.png"/><Relationship Id="rId22" Type="http://schemas.openxmlformats.org/officeDocument/2006/relationships/customXml" Target="../ink/ink149.xml"/><Relationship Id="rId43" Type="http://schemas.openxmlformats.org/officeDocument/2006/relationships/image" Target="../media/image162.png"/><Relationship Id="rId64" Type="http://schemas.openxmlformats.org/officeDocument/2006/relationships/customXml" Target="../ink/ink170.xml"/><Relationship Id="rId118" Type="http://schemas.openxmlformats.org/officeDocument/2006/relationships/customXml" Target="../ink/ink197.xml"/><Relationship Id="rId139" Type="http://schemas.openxmlformats.org/officeDocument/2006/relationships/customXml" Target="../ink/ink208.xml"/><Relationship Id="rId85" Type="http://schemas.openxmlformats.org/officeDocument/2006/relationships/image" Target="../media/image182.png"/><Relationship Id="rId150" Type="http://schemas.openxmlformats.org/officeDocument/2006/relationships/image" Target="../media/image214.png"/><Relationship Id="rId12" Type="http://schemas.openxmlformats.org/officeDocument/2006/relationships/customXml" Target="../ink/ink144.xml"/><Relationship Id="rId17" Type="http://schemas.openxmlformats.org/officeDocument/2006/relationships/image" Target="../media/image149.png"/><Relationship Id="rId33" Type="http://schemas.openxmlformats.org/officeDocument/2006/relationships/image" Target="../media/image157.png"/><Relationship Id="rId38" Type="http://schemas.openxmlformats.org/officeDocument/2006/relationships/customXml" Target="../ink/ink157.xml"/><Relationship Id="rId59" Type="http://schemas.openxmlformats.org/officeDocument/2006/relationships/image" Target="../media/image169.png"/><Relationship Id="rId103" Type="http://schemas.openxmlformats.org/officeDocument/2006/relationships/image" Target="../media/image191.png"/><Relationship Id="rId108" Type="http://schemas.openxmlformats.org/officeDocument/2006/relationships/customXml" Target="../ink/ink192.xml"/><Relationship Id="rId124" Type="http://schemas.openxmlformats.org/officeDocument/2006/relationships/customXml" Target="../ink/ink200.xml"/><Relationship Id="rId129" Type="http://schemas.openxmlformats.org/officeDocument/2006/relationships/image" Target="../media/image204.png"/><Relationship Id="rId54" Type="http://schemas.openxmlformats.org/officeDocument/2006/relationships/customXml" Target="../ink/ink165.xml"/><Relationship Id="rId70" Type="http://schemas.openxmlformats.org/officeDocument/2006/relationships/customXml" Target="../ink/ink173.xml"/><Relationship Id="rId75" Type="http://schemas.openxmlformats.org/officeDocument/2006/relationships/image" Target="../media/image177.png"/><Relationship Id="rId91" Type="http://schemas.openxmlformats.org/officeDocument/2006/relationships/image" Target="../media/image185.png"/><Relationship Id="rId96" Type="http://schemas.openxmlformats.org/officeDocument/2006/relationships/customXml" Target="../ink/ink186.xml"/><Relationship Id="rId140" Type="http://schemas.openxmlformats.org/officeDocument/2006/relationships/image" Target="../media/image209.png"/><Relationship Id="rId145" Type="http://schemas.openxmlformats.org/officeDocument/2006/relationships/customXml" Target="../ink/ink211.xml"/><Relationship Id="rId161" Type="http://schemas.openxmlformats.org/officeDocument/2006/relationships/customXml" Target="../ink/ink219.xml"/><Relationship Id="rId1" Type="http://schemas.openxmlformats.org/officeDocument/2006/relationships/slideLayout" Target="../slideLayouts/slideLayout7.xml"/><Relationship Id="rId6" Type="http://schemas.openxmlformats.org/officeDocument/2006/relationships/customXml" Target="../ink/ink141.xml"/><Relationship Id="rId23" Type="http://schemas.openxmlformats.org/officeDocument/2006/relationships/image" Target="../media/image152.png"/><Relationship Id="rId28" Type="http://schemas.openxmlformats.org/officeDocument/2006/relationships/customXml" Target="../ink/ink152.xml"/><Relationship Id="rId49" Type="http://schemas.openxmlformats.org/officeDocument/2006/relationships/image" Target="../media/image164.png"/><Relationship Id="rId114" Type="http://schemas.openxmlformats.org/officeDocument/2006/relationships/customXml" Target="../ink/ink195.xml"/><Relationship Id="rId119" Type="http://schemas.openxmlformats.org/officeDocument/2006/relationships/image" Target="../media/image199.png"/><Relationship Id="rId44" Type="http://schemas.openxmlformats.org/officeDocument/2006/relationships/customXml" Target="../ink/ink160.xml"/><Relationship Id="rId60" Type="http://schemas.openxmlformats.org/officeDocument/2006/relationships/customXml" Target="../ink/ink168.xml"/><Relationship Id="rId65" Type="http://schemas.openxmlformats.org/officeDocument/2006/relationships/image" Target="../media/image172.png"/><Relationship Id="rId81" Type="http://schemas.openxmlformats.org/officeDocument/2006/relationships/image" Target="../media/image180.png"/><Relationship Id="rId86" Type="http://schemas.openxmlformats.org/officeDocument/2006/relationships/customXml" Target="../ink/ink181.xml"/><Relationship Id="rId130" Type="http://schemas.openxmlformats.org/officeDocument/2006/relationships/customXml" Target="../ink/ink203.xml"/><Relationship Id="rId135" Type="http://schemas.openxmlformats.org/officeDocument/2006/relationships/customXml" Target="../ink/ink206.xml"/><Relationship Id="rId151" Type="http://schemas.openxmlformats.org/officeDocument/2006/relationships/customXml" Target="../ink/ink214.xml"/><Relationship Id="rId156" Type="http://schemas.openxmlformats.org/officeDocument/2006/relationships/image" Target="../media/image217.png"/><Relationship Id="rId13" Type="http://schemas.openxmlformats.org/officeDocument/2006/relationships/image" Target="../media/image147.png"/><Relationship Id="rId18" Type="http://schemas.openxmlformats.org/officeDocument/2006/relationships/customXml" Target="../ink/ink147.xml"/><Relationship Id="rId39" Type="http://schemas.openxmlformats.org/officeDocument/2006/relationships/image" Target="../media/image160.png"/><Relationship Id="rId109" Type="http://schemas.openxmlformats.org/officeDocument/2006/relationships/image" Target="../media/image194.png"/><Relationship Id="rId34" Type="http://schemas.openxmlformats.org/officeDocument/2006/relationships/customXml" Target="../ink/ink155.xml"/><Relationship Id="rId50" Type="http://schemas.openxmlformats.org/officeDocument/2006/relationships/customXml" Target="../ink/ink163.xml"/><Relationship Id="rId55" Type="http://schemas.openxmlformats.org/officeDocument/2006/relationships/image" Target="../media/image167.png"/><Relationship Id="rId76" Type="http://schemas.openxmlformats.org/officeDocument/2006/relationships/customXml" Target="../ink/ink176.xml"/><Relationship Id="rId97" Type="http://schemas.openxmlformats.org/officeDocument/2006/relationships/image" Target="../media/image188.png"/><Relationship Id="rId104" Type="http://schemas.openxmlformats.org/officeDocument/2006/relationships/customXml" Target="../ink/ink190.xml"/><Relationship Id="rId120" Type="http://schemas.openxmlformats.org/officeDocument/2006/relationships/customXml" Target="../ink/ink198.xml"/><Relationship Id="rId125" Type="http://schemas.openxmlformats.org/officeDocument/2006/relationships/image" Target="../media/image202.png"/><Relationship Id="rId141" Type="http://schemas.openxmlformats.org/officeDocument/2006/relationships/customXml" Target="../ink/ink209.xml"/><Relationship Id="rId146" Type="http://schemas.openxmlformats.org/officeDocument/2006/relationships/image" Target="../media/image212.png"/><Relationship Id="rId7" Type="http://schemas.openxmlformats.org/officeDocument/2006/relationships/image" Target="../media/image144.png"/><Relationship Id="rId71" Type="http://schemas.openxmlformats.org/officeDocument/2006/relationships/image" Target="../media/image175.png"/><Relationship Id="rId92" Type="http://schemas.openxmlformats.org/officeDocument/2006/relationships/customXml" Target="../ink/ink184.xml"/><Relationship Id="rId162" Type="http://schemas.openxmlformats.org/officeDocument/2006/relationships/image" Target="../media/image220.png"/><Relationship Id="rId2" Type="http://schemas.openxmlformats.org/officeDocument/2006/relationships/notesSlide" Target="../notesSlides/notesSlide3.xml"/><Relationship Id="rId29" Type="http://schemas.openxmlformats.org/officeDocument/2006/relationships/image" Target="../media/image155.png"/><Relationship Id="rId24" Type="http://schemas.openxmlformats.org/officeDocument/2006/relationships/customXml" Target="../ink/ink150.xml"/><Relationship Id="rId40" Type="http://schemas.openxmlformats.org/officeDocument/2006/relationships/customXml" Target="../ink/ink158.xml"/><Relationship Id="rId45" Type="http://schemas.openxmlformats.org/officeDocument/2006/relationships/image" Target="../media/image25.png"/><Relationship Id="rId66" Type="http://schemas.openxmlformats.org/officeDocument/2006/relationships/customXml" Target="../ink/ink171.xml"/><Relationship Id="rId87" Type="http://schemas.openxmlformats.org/officeDocument/2006/relationships/image" Target="../media/image183.png"/><Relationship Id="rId110" Type="http://schemas.openxmlformats.org/officeDocument/2006/relationships/customXml" Target="../ink/ink193.xml"/><Relationship Id="rId115" Type="http://schemas.openxmlformats.org/officeDocument/2006/relationships/image" Target="../media/image197.png"/><Relationship Id="rId131" Type="http://schemas.openxmlformats.org/officeDocument/2006/relationships/customXml" Target="../ink/ink204.xml"/><Relationship Id="rId136" Type="http://schemas.openxmlformats.org/officeDocument/2006/relationships/image" Target="../media/image207.png"/><Relationship Id="rId157" Type="http://schemas.openxmlformats.org/officeDocument/2006/relationships/customXml" Target="../ink/ink217.xml"/><Relationship Id="rId61" Type="http://schemas.openxmlformats.org/officeDocument/2006/relationships/image" Target="../media/image170.png"/><Relationship Id="rId82" Type="http://schemas.openxmlformats.org/officeDocument/2006/relationships/customXml" Target="../ink/ink179.xml"/><Relationship Id="rId152" Type="http://schemas.openxmlformats.org/officeDocument/2006/relationships/image" Target="../media/image215.png"/><Relationship Id="rId19" Type="http://schemas.openxmlformats.org/officeDocument/2006/relationships/image" Target="../media/image150.png"/><Relationship Id="rId14" Type="http://schemas.openxmlformats.org/officeDocument/2006/relationships/customXml" Target="../ink/ink145.xml"/><Relationship Id="rId30" Type="http://schemas.openxmlformats.org/officeDocument/2006/relationships/customXml" Target="../ink/ink153.xml"/><Relationship Id="rId35" Type="http://schemas.openxmlformats.org/officeDocument/2006/relationships/image" Target="../media/image158.png"/><Relationship Id="rId56" Type="http://schemas.openxmlformats.org/officeDocument/2006/relationships/customXml" Target="../ink/ink166.xml"/><Relationship Id="rId77" Type="http://schemas.openxmlformats.org/officeDocument/2006/relationships/image" Target="../media/image178.png"/><Relationship Id="rId100" Type="http://schemas.openxmlformats.org/officeDocument/2006/relationships/customXml" Target="../ink/ink188.xml"/><Relationship Id="rId105" Type="http://schemas.openxmlformats.org/officeDocument/2006/relationships/image" Target="../media/image192.png"/><Relationship Id="rId126" Type="http://schemas.openxmlformats.org/officeDocument/2006/relationships/customXml" Target="../ink/ink201.xml"/><Relationship Id="rId147" Type="http://schemas.openxmlformats.org/officeDocument/2006/relationships/customXml" Target="../ink/ink212.xml"/><Relationship Id="rId8" Type="http://schemas.openxmlformats.org/officeDocument/2006/relationships/customXml" Target="../ink/ink142.xml"/><Relationship Id="rId51" Type="http://schemas.openxmlformats.org/officeDocument/2006/relationships/image" Target="../media/image165.png"/><Relationship Id="rId72" Type="http://schemas.openxmlformats.org/officeDocument/2006/relationships/customXml" Target="../ink/ink174.xml"/><Relationship Id="rId93" Type="http://schemas.openxmlformats.org/officeDocument/2006/relationships/image" Target="../media/image186.png"/><Relationship Id="rId98" Type="http://schemas.openxmlformats.org/officeDocument/2006/relationships/customXml" Target="../ink/ink187.xml"/><Relationship Id="rId121" Type="http://schemas.openxmlformats.org/officeDocument/2006/relationships/image" Target="../media/image200.png"/><Relationship Id="rId142" Type="http://schemas.openxmlformats.org/officeDocument/2006/relationships/image" Target="../media/image210.png"/><Relationship Id="rId3" Type="http://schemas.openxmlformats.org/officeDocument/2006/relationships/image" Target="../media/image141.png"/><Relationship Id="rId25" Type="http://schemas.openxmlformats.org/officeDocument/2006/relationships/image" Target="../media/image153.png"/><Relationship Id="rId46" Type="http://schemas.openxmlformats.org/officeDocument/2006/relationships/customXml" Target="../ink/ink161.xml"/><Relationship Id="rId67" Type="http://schemas.openxmlformats.org/officeDocument/2006/relationships/image" Target="../media/image173.png"/><Relationship Id="rId116" Type="http://schemas.openxmlformats.org/officeDocument/2006/relationships/customXml" Target="../ink/ink196.xml"/><Relationship Id="rId137" Type="http://schemas.openxmlformats.org/officeDocument/2006/relationships/customXml" Target="../ink/ink207.xml"/><Relationship Id="rId158" Type="http://schemas.openxmlformats.org/officeDocument/2006/relationships/image" Target="../media/image218.png"/><Relationship Id="rId20" Type="http://schemas.openxmlformats.org/officeDocument/2006/relationships/customXml" Target="../ink/ink148.xml"/><Relationship Id="rId41" Type="http://schemas.openxmlformats.org/officeDocument/2006/relationships/image" Target="../media/image161.png"/><Relationship Id="rId62" Type="http://schemas.openxmlformats.org/officeDocument/2006/relationships/customXml" Target="../ink/ink169.xml"/><Relationship Id="rId83" Type="http://schemas.openxmlformats.org/officeDocument/2006/relationships/image" Target="../media/image181.png"/><Relationship Id="rId88" Type="http://schemas.openxmlformats.org/officeDocument/2006/relationships/customXml" Target="../ink/ink182.xml"/><Relationship Id="rId111" Type="http://schemas.openxmlformats.org/officeDocument/2006/relationships/image" Target="../media/image195.png"/><Relationship Id="rId132" Type="http://schemas.openxmlformats.org/officeDocument/2006/relationships/image" Target="../media/image205.png"/><Relationship Id="rId153" Type="http://schemas.openxmlformats.org/officeDocument/2006/relationships/customXml" Target="../ink/ink215.xml"/><Relationship Id="rId15" Type="http://schemas.openxmlformats.org/officeDocument/2006/relationships/image" Target="../media/image148.png"/><Relationship Id="rId36" Type="http://schemas.openxmlformats.org/officeDocument/2006/relationships/customXml" Target="../ink/ink156.xml"/><Relationship Id="rId57" Type="http://schemas.openxmlformats.org/officeDocument/2006/relationships/image" Target="../media/image168.png"/><Relationship Id="rId106" Type="http://schemas.openxmlformats.org/officeDocument/2006/relationships/customXml" Target="../ink/ink191.xml"/><Relationship Id="rId127" Type="http://schemas.openxmlformats.org/officeDocument/2006/relationships/image" Target="../media/image203.png"/><Relationship Id="rId10" Type="http://schemas.openxmlformats.org/officeDocument/2006/relationships/customXml" Target="../ink/ink143.xml"/><Relationship Id="rId31" Type="http://schemas.openxmlformats.org/officeDocument/2006/relationships/image" Target="../media/image156.png"/><Relationship Id="rId52" Type="http://schemas.openxmlformats.org/officeDocument/2006/relationships/customXml" Target="../ink/ink164.xml"/><Relationship Id="rId73" Type="http://schemas.openxmlformats.org/officeDocument/2006/relationships/image" Target="../media/image176.png"/><Relationship Id="rId78" Type="http://schemas.openxmlformats.org/officeDocument/2006/relationships/customXml" Target="../ink/ink177.xml"/><Relationship Id="rId94" Type="http://schemas.openxmlformats.org/officeDocument/2006/relationships/customXml" Target="../ink/ink185.xml"/><Relationship Id="rId99" Type="http://schemas.openxmlformats.org/officeDocument/2006/relationships/image" Target="../media/image189.png"/><Relationship Id="rId101" Type="http://schemas.openxmlformats.org/officeDocument/2006/relationships/image" Target="../media/image190.png"/><Relationship Id="rId122" Type="http://schemas.openxmlformats.org/officeDocument/2006/relationships/customXml" Target="../ink/ink199.xml"/><Relationship Id="rId143" Type="http://schemas.openxmlformats.org/officeDocument/2006/relationships/customXml" Target="../ink/ink210.xml"/><Relationship Id="rId148" Type="http://schemas.openxmlformats.org/officeDocument/2006/relationships/image" Target="../media/image213.png"/><Relationship Id="rId4" Type="http://schemas.openxmlformats.org/officeDocument/2006/relationships/image" Target="../media/image142.png"/><Relationship Id="rId9" Type="http://schemas.openxmlformats.org/officeDocument/2006/relationships/image" Target="../media/image145.png"/><Relationship Id="rId26" Type="http://schemas.openxmlformats.org/officeDocument/2006/relationships/customXml" Target="../ink/ink151.xml"/><Relationship Id="rId47" Type="http://schemas.openxmlformats.org/officeDocument/2006/relationships/image" Target="../media/image163.png"/><Relationship Id="rId68" Type="http://schemas.openxmlformats.org/officeDocument/2006/relationships/customXml" Target="../ink/ink172.xml"/><Relationship Id="rId89" Type="http://schemas.openxmlformats.org/officeDocument/2006/relationships/image" Target="../media/image184.png"/><Relationship Id="rId112" Type="http://schemas.openxmlformats.org/officeDocument/2006/relationships/customXml" Target="../ink/ink194.xml"/><Relationship Id="rId133" Type="http://schemas.openxmlformats.org/officeDocument/2006/relationships/customXml" Target="../ink/ink205.xml"/><Relationship Id="rId154" Type="http://schemas.openxmlformats.org/officeDocument/2006/relationships/image" Target="../media/image216.png"/><Relationship Id="rId16" Type="http://schemas.openxmlformats.org/officeDocument/2006/relationships/customXml" Target="../ink/ink146.xml"/><Relationship Id="rId37" Type="http://schemas.openxmlformats.org/officeDocument/2006/relationships/image" Target="../media/image159.png"/><Relationship Id="rId58" Type="http://schemas.openxmlformats.org/officeDocument/2006/relationships/customXml" Target="../ink/ink167.xml"/><Relationship Id="rId79" Type="http://schemas.openxmlformats.org/officeDocument/2006/relationships/image" Target="../media/image179.png"/><Relationship Id="rId102" Type="http://schemas.openxmlformats.org/officeDocument/2006/relationships/customXml" Target="../ink/ink189.xml"/><Relationship Id="rId123" Type="http://schemas.openxmlformats.org/officeDocument/2006/relationships/image" Target="../media/image201.png"/><Relationship Id="rId144" Type="http://schemas.openxmlformats.org/officeDocument/2006/relationships/image" Target="../media/image211.png"/><Relationship Id="rId90" Type="http://schemas.openxmlformats.org/officeDocument/2006/relationships/customXml" Target="../ink/ink183.xml"/><Relationship Id="rId27" Type="http://schemas.openxmlformats.org/officeDocument/2006/relationships/image" Target="../media/image154.png"/><Relationship Id="rId48" Type="http://schemas.openxmlformats.org/officeDocument/2006/relationships/customXml" Target="../ink/ink162.xml"/><Relationship Id="rId69" Type="http://schemas.openxmlformats.org/officeDocument/2006/relationships/image" Target="../media/image174.png"/><Relationship Id="rId113" Type="http://schemas.openxmlformats.org/officeDocument/2006/relationships/image" Target="../media/image196.png"/><Relationship Id="rId134" Type="http://schemas.openxmlformats.org/officeDocument/2006/relationships/image" Target="../media/image206.png"/><Relationship Id="rId80" Type="http://schemas.openxmlformats.org/officeDocument/2006/relationships/customXml" Target="../ink/ink178.xml"/><Relationship Id="rId155" Type="http://schemas.openxmlformats.org/officeDocument/2006/relationships/customXml" Target="../ink/ink216.xml"/></Relationships>
</file>

<file path=ppt/slides/_rels/slide30.xml.rels><?xml version="1.0" encoding="UTF-8" standalone="yes"?>
<Relationships xmlns="http://schemas.openxmlformats.org/package/2006/relationships"><Relationship Id="rId26" Type="http://schemas.openxmlformats.org/officeDocument/2006/relationships/image" Target="../media/image8011.png"/><Relationship Id="rId117" Type="http://schemas.openxmlformats.org/officeDocument/2006/relationships/customXml" Target="../ink/ink2404.xml"/><Relationship Id="rId21" Type="http://schemas.openxmlformats.org/officeDocument/2006/relationships/customXml" Target="../ink/ink2356.xml"/><Relationship Id="rId42" Type="http://schemas.openxmlformats.org/officeDocument/2006/relationships/image" Target="../media/image8090.png"/><Relationship Id="rId47" Type="http://schemas.openxmlformats.org/officeDocument/2006/relationships/customXml" Target="../ink/ink2369.xml"/><Relationship Id="rId63" Type="http://schemas.openxmlformats.org/officeDocument/2006/relationships/customXml" Target="../ink/ink2377.xml"/><Relationship Id="rId68" Type="http://schemas.openxmlformats.org/officeDocument/2006/relationships/image" Target="../media/image8220.png"/><Relationship Id="rId84" Type="http://schemas.openxmlformats.org/officeDocument/2006/relationships/image" Target="../media/image8300.png"/><Relationship Id="rId89" Type="http://schemas.openxmlformats.org/officeDocument/2006/relationships/customXml" Target="../ink/ink2390.xml"/><Relationship Id="rId112" Type="http://schemas.openxmlformats.org/officeDocument/2006/relationships/image" Target="../media/image8440.png"/><Relationship Id="rId16" Type="http://schemas.openxmlformats.org/officeDocument/2006/relationships/image" Target="../media/image7960.png"/><Relationship Id="rId107" Type="http://schemas.openxmlformats.org/officeDocument/2006/relationships/customXml" Target="../ink/ink2399.xml"/><Relationship Id="rId11" Type="http://schemas.openxmlformats.org/officeDocument/2006/relationships/customXml" Target="../ink/ink2351.xml"/><Relationship Id="rId32" Type="http://schemas.openxmlformats.org/officeDocument/2006/relationships/image" Target="../media/image8040.png"/><Relationship Id="rId37" Type="http://schemas.openxmlformats.org/officeDocument/2006/relationships/customXml" Target="../ink/ink2364.xml"/><Relationship Id="rId53" Type="http://schemas.openxmlformats.org/officeDocument/2006/relationships/customXml" Target="../ink/ink2372.xml"/><Relationship Id="rId58" Type="http://schemas.openxmlformats.org/officeDocument/2006/relationships/image" Target="../media/image8170.png"/><Relationship Id="rId74" Type="http://schemas.openxmlformats.org/officeDocument/2006/relationships/image" Target="../media/image8250.png"/><Relationship Id="rId79" Type="http://schemas.openxmlformats.org/officeDocument/2006/relationships/customXml" Target="../ink/ink2385.xml"/><Relationship Id="rId102" Type="http://schemas.openxmlformats.org/officeDocument/2006/relationships/image" Target="../media/image8390.png"/><Relationship Id="rId5" Type="http://schemas.openxmlformats.org/officeDocument/2006/relationships/customXml" Target="../ink/ink2348.xml"/><Relationship Id="rId90" Type="http://schemas.openxmlformats.org/officeDocument/2006/relationships/image" Target="../media/image8330.png"/><Relationship Id="rId95" Type="http://schemas.openxmlformats.org/officeDocument/2006/relationships/customXml" Target="../ink/ink2393.xml"/><Relationship Id="rId22" Type="http://schemas.openxmlformats.org/officeDocument/2006/relationships/image" Target="../media/image7990.png"/><Relationship Id="rId27" Type="http://schemas.openxmlformats.org/officeDocument/2006/relationships/customXml" Target="../ink/ink2359.xml"/><Relationship Id="rId43" Type="http://schemas.openxmlformats.org/officeDocument/2006/relationships/customXml" Target="../ink/ink2367.xml"/><Relationship Id="rId48" Type="http://schemas.openxmlformats.org/officeDocument/2006/relationships/image" Target="../media/image8120.png"/><Relationship Id="rId64" Type="http://schemas.openxmlformats.org/officeDocument/2006/relationships/image" Target="../media/image8200.png"/><Relationship Id="rId69" Type="http://schemas.openxmlformats.org/officeDocument/2006/relationships/customXml" Target="../ink/ink2380.xml"/><Relationship Id="rId113" Type="http://schemas.openxmlformats.org/officeDocument/2006/relationships/customXml" Target="../ink/ink2402.xml"/><Relationship Id="rId118" Type="http://schemas.openxmlformats.org/officeDocument/2006/relationships/image" Target="../media/image8470.png"/><Relationship Id="rId80" Type="http://schemas.openxmlformats.org/officeDocument/2006/relationships/image" Target="../media/image8280.png"/><Relationship Id="rId85" Type="http://schemas.openxmlformats.org/officeDocument/2006/relationships/customXml" Target="../ink/ink2388.xml"/><Relationship Id="rId12" Type="http://schemas.openxmlformats.org/officeDocument/2006/relationships/image" Target="../media/image7940.png"/><Relationship Id="rId17" Type="http://schemas.openxmlformats.org/officeDocument/2006/relationships/customXml" Target="../ink/ink2354.xml"/><Relationship Id="rId33" Type="http://schemas.openxmlformats.org/officeDocument/2006/relationships/customXml" Target="../ink/ink2362.xml"/><Relationship Id="rId38" Type="http://schemas.openxmlformats.org/officeDocument/2006/relationships/image" Target="../media/image8070.png"/><Relationship Id="rId59" Type="http://schemas.openxmlformats.org/officeDocument/2006/relationships/customXml" Target="../ink/ink2375.xml"/><Relationship Id="rId103" Type="http://schemas.openxmlformats.org/officeDocument/2006/relationships/customXml" Target="../ink/ink2397.xml"/><Relationship Id="rId108" Type="http://schemas.openxmlformats.org/officeDocument/2006/relationships/image" Target="../media/image8420.png"/><Relationship Id="rId54" Type="http://schemas.openxmlformats.org/officeDocument/2006/relationships/image" Target="../media/image8150.png"/><Relationship Id="rId70" Type="http://schemas.openxmlformats.org/officeDocument/2006/relationships/image" Target="../media/image8230.png"/><Relationship Id="rId75" Type="http://schemas.openxmlformats.org/officeDocument/2006/relationships/customXml" Target="../ink/ink2383.xml"/><Relationship Id="rId91" Type="http://schemas.openxmlformats.org/officeDocument/2006/relationships/customXml" Target="../ink/ink2391.xml"/><Relationship Id="rId96" Type="http://schemas.openxmlformats.org/officeDocument/2006/relationships/image" Target="../media/image8360.png"/><Relationship Id="rId1" Type="http://schemas.openxmlformats.org/officeDocument/2006/relationships/slideLayout" Target="../slideLayouts/slideLayout7.xml"/><Relationship Id="rId6" Type="http://schemas.openxmlformats.org/officeDocument/2006/relationships/image" Target="../media/image7911.png"/><Relationship Id="rId23" Type="http://schemas.openxmlformats.org/officeDocument/2006/relationships/customXml" Target="../ink/ink2357.xml"/><Relationship Id="rId28" Type="http://schemas.openxmlformats.org/officeDocument/2006/relationships/image" Target="../media/image8020.png"/><Relationship Id="rId49" Type="http://schemas.openxmlformats.org/officeDocument/2006/relationships/customXml" Target="../ink/ink2370.xml"/><Relationship Id="rId114" Type="http://schemas.openxmlformats.org/officeDocument/2006/relationships/image" Target="../media/image8450.png"/><Relationship Id="rId119" Type="http://schemas.openxmlformats.org/officeDocument/2006/relationships/customXml" Target="../ink/ink2405.xml"/><Relationship Id="rId10" Type="http://schemas.openxmlformats.org/officeDocument/2006/relationships/image" Target="../media/image7930.png"/><Relationship Id="rId31" Type="http://schemas.openxmlformats.org/officeDocument/2006/relationships/customXml" Target="../ink/ink2361.xml"/><Relationship Id="rId44" Type="http://schemas.openxmlformats.org/officeDocument/2006/relationships/image" Target="../media/image8100.png"/><Relationship Id="rId52" Type="http://schemas.openxmlformats.org/officeDocument/2006/relationships/image" Target="../media/image8140.png"/><Relationship Id="rId60" Type="http://schemas.openxmlformats.org/officeDocument/2006/relationships/image" Target="../media/image8180.png"/><Relationship Id="rId65" Type="http://schemas.openxmlformats.org/officeDocument/2006/relationships/customXml" Target="../ink/ink2378.xml"/><Relationship Id="rId73" Type="http://schemas.openxmlformats.org/officeDocument/2006/relationships/customXml" Target="../ink/ink2382.xml"/><Relationship Id="rId78" Type="http://schemas.openxmlformats.org/officeDocument/2006/relationships/image" Target="../media/image8270.png"/><Relationship Id="rId81" Type="http://schemas.openxmlformats.org/officeDocument/2006/relationships/customXml" Target="../ink/ink2386.xml"/><Relationship Id="rId86" Type="http://schemas.openxmlformats.org/officeDocument/2006/relationships/image" Target="../media/image8311.png"/><Relationship Id="rId94" Type="http://schemas.openxmlformats.org/officeDocument/2006/relationships/image" Target="../media/image8350.png"/><Relationship Id="rId99" Type="http://schemas.openxmlformats.org/officeDocument/2006/relationships/customXml" Target="../ink/ink2395.xml"/><Relationship Id="rId101" Type="http://schemas.openxmlformats.org/officeDocument/2006/relationships/customXml" Target="../ink/ink2396.xml"/><Relationship Id="rId4" Type="http://schemas.openxmlformats.org/officeDocument/2006/relationships/image" Target="../media/image1635.png"/><Relationship Id="rId9" Type="http://schemas.openxmlformats.org/officeDocument/2006/relationships/customXml" Target="../ink/ink2350.xml"/><Relationship Id="rId13" Type="http://schemas.openxmlformats.org/officeDocument/2006/relationships/customXml" Target="../ink/ink2352.xml"/><Relationship Id="rId18" Type="http://schemas.openxmlformats.org/officeDocument/2006/relationships/image" Target="../media/image7970.png"/><Relationship Id="rId39" Type="http://schemas.openxmlformats.org/officeDocument/2006/relationships/customXml" Target="../ink/ink2365.xml"/><Relationship Id="rId109" Type="http://schemas.openxmlformats.org/officeDocument/2006/relationships/customXml" Target="../ink/ink2400.xml"/><Relationship Id="rId34" Type="http://schemas.openxmlformats.org/officeDocument/2006/relationships/image" Target="../media/image8050.png"/><Relationship Id="rId50" Type="http://schemas.openxmlformats.org/officeDocument/2006/relationships/image" Target="../media/image8130.png"/><Relationship Id="rId55" Type="http://schemas.openxmlformats.org/officeDocument/2006/relationships/customXml" Target="../ink/ink2373.xml"/><Relationship Id="rId76" Type="http://schemas.openxmlformats.org/officeDocument/2006/relationships/image" Target="../media/image8260.png"/><Relationship Id="rId97" Type="http://schemas.openxmlformats.org/officeDocument/2006/relationships/customXml" Target="../ink/ink2394.xml"/><Relationship Id="rId104" Type="http://schemas.openxmlformats.org/officeDocument/2006/relationships/image" Target="../media/image840.png"/><Relationship Id="rId120" Type="http://schemas.openxmlformats.org/officeDocument/2006/relationships/image" Target="../media/image8480.png"/><Relationship Id="rId7" Type="http://schemas.openxmlformats.org/officeDocument/2006/relationships/customXml" Target="../ink/ink2349.xml"/><Relationship Id="rId71" Type="http://schemas.openxmlformats.org/officeDocument/2006/relationships/customXml" Target="../ink/ink2381.xml"/><Relationship Id="rId92" Type="http://schemas.openxmlformats.org/officeDocument/2006/relationships/image" Target="../media/image8340.png"/><Relationship Id="rId2" Type="http://schemas.openxmlformats.org/officeDocument/2006/relationships/image" Target="../media/image1645.png"/><Relationship Id="rId29" Type="http://schemas.openxmlformats.org/officeDocument/2006/relationships/customXml" Target="../ink/ink2360.xml"/><Relationship Id="rId24" Type="http://schemas.openxmlformats.org/officeDocument/2006/relationships/image" Target="../media/image8000.png"/><Relationship Id="rId40" Type="http://schemas.openxmlformats.org/officeDocument/2006/relationships/image" Target="../media/image8080.png"/><Relationship Id="rId45" Type="http://schemas.openxmlformats.org/officeDocument/2006/relationships/customXml" Target="../ink/ink2368.xml"/><Relationship Id="rId66" Type="http://schemas.openxmlformats.org/officeDocument/2006/relationships/image" Target="../media/image8211.png"/><Relationship Id="rId87" Type="http://schemas.openxmlformats.org/officeDocument/2006/relationships/customXml" Target="../ink/ink2389.xml"/><Relationship Id="rId110" Type="http://schemas.openxmlformats.org/officeDocument/2006/relationships/image" Target="../media/image8430.png"/><Relationship Id="rId115" Type="http://schemas.openxmlformats.org/officeDocument/2006/relationships/customXml" Target="../ink/ink2403.xml"/><Relationship Id="rId61" Type="http://schemas.openxmlformats.org/officeDocument/2006/relationships/customXml" Target="../ink/ink2376.xml"/><Relationship Id="rId82" Type="http://schemas.openxmlformats.org/officeDocument/2006/relationships/image" Target="../media/image8290.png"/><Relationship Id="rId19" Type="http://schemas.openxmlformats.org/officeDocument/2006/relationships/customXml" Target="../ink/ink2355.xml"/><Relationship Id="rId14" Type="http://schemas.openxmlformats.org/officeDocument/2006/relationships/image" Target="../media/image7950.png"/><Relationship Id="rId30" Type="http://schemas.openxmlformats.org/officeDocument/2006/relationships/image" Target="../media/image8030.png"/><Relationship Id="rId35" Type="http://schemas.openxmlformats.org/officeDocument/2006/relationships/customXml" Target="../ink/ink2363.xml"/><Relationship Id="rId56" Type="http://schemas.openxmlformats.org/officeDocument/2006/relationships/image" Target="../media/image8160.png"/><Relationship Id="rId77" Type="http://schemas.openxmlformats.org/officeDocument/2006/relationships/customXml" Target="../ink/ink2384.xml"/><Relationship Id="rId100" Type="http://schemas.openxmlformats.org/officeDocument/2006/relationships/image" Target="../media/image8380.png"/><Relationship Id="rId105" Type="http://schemas.openxmlformats.org/officeDocument/2006/relationships/customXml" Target="../ink/ink2398.xml"/><Relationship Id="rId8" Type="http://schemas.openxmlformats.org/officeDocument/2006/relationships/image" Target="../media/image7920.png"/><Relationship Id="rId51" Type="http://schemas.openxmlformats.org/officeDocument/2006/relationships/customXml" Target="../ink/ink2371.xml"/><Relationship Id="rId72" Type="http://schemas.openxmlformats.org/officeDocument/2006/relationships/image" Target="../media/image8240.png"/><Relationship Id="rId93" Type="http://schemas.openxmlformats.org/officeDocument/2006/relationships/customXml" Target="../ink/ink2392.xml"/><Relationship Id="rId98" Type="http://schemas.openxmlformats.org/officeDocument/2006/relationships/image" Target="../media/image8370.png"/><Relationship Id="rId3" Type="http://schemas.openxmlformats.org/officeDocument/2006/relationships/image" Target="../media/image1646.png"/><Relationship Id="rId25" Type="http://schemas.openxmlformats.org/officeDocument/2006/relationships/customXml" Target="../ink/ink2358.xml"/><Relationship Id="rId46" Type="http://schemas.openxmlformats.org/officeDocument/2006/relationships/image" Target="../media/image8111.png"/><Relationship Id="rId67" Type="http://schemas.openxmlformats.org/officeDocument/2006/relationships/customXml" Target="../ink/ink2379.xml"/><Relationship Id="rId116" Type="http://schemas.openxmlformats.org/officeDocument/2006/relationships/image" Target="../media/image8460.png"/><Relationship Id="rId20" Type="http://schemas.openxmlformats.org/officeDocument/2006/relationships/image" Target="../media/image7980.png"/><Relationship Id="rId41" Type="http://schemas.openxmlformats.org/officeDocument/2006/relationships/customXml" Target="../ink/ink2366.xml"/><Relationship Id="rId62" Type="http://schemas.openxmlformats.org/officeDocument/2006/relationships/image" Target="../media/image8190.png"/><Relationship Id="rId83" Type="http://schemas.openxmlformats.org/officeDocument/2006/relationships/customXml" Target="../ink/ink2387.xml"/><Relationship Id="rId88" Type="http://schemas.openxmlformats.org/officeDocument/2006/relationships/image" Target="../media/image8320.png"/><Relationship Id="rId111" Type="http://schemas.openxmlformats.org/officeDocument/2006/relationships/customXml" Target="../ink/ink2401.xml"/><Relationship Id="rId15" Type="http://schemas.openxmlformats.org/officeDocument/2006/relationships/customXml" Target="../ink/ink2353.xml"/><Relationship Id="rId36" Type="http://schemas.openxmlformats.org/officeDocument/2006/relationships/image" Target="../media/image8060.png"/><Relationship Id="rId57" Type="http://schemas.openxmlformats.org/officeDocument/2006/relationships/customXml" Target="../ink/ink2374.xml"/><Relationship Id="rId106" Type="http://schemas.openxmlformats.org/officeDocument/2006/relationships/image" Target="../media/image8411.png"/></Relationships>
</file>

<file path=ppt/slides/_rels/slide31.xml.rels><?xml version="1.0" encoding="UTF-8" standalone="yes"?>
<Relationships xmlns="http://schemas.openxmlformats.org/package/2006/relationships"><Relationship Id="rId8" Type="http://schemas.openxmlformats.org/officeDocument/2006/relationships/image" Target="../media/image8520.png"/><Relationship Id="rId13" Type="http://schemas.openxmlformats.org/officeDocument/2006/relationships/customXml" Target="../ink/ink2410.xml"/><Relationship Id="rId18" Type="http://schemas.openxmlformats.org/officeDocument/2006/relationships/image" Target="../media/image8570.png"/><Relationship Id="rId26" Type="http://schemas.openxmlformats.org/officeDocument/2006/relationships/image" Target="../media/image8611.png"/><Relationship Id="rId3" Type="http://schemas.openxmlformats.org/officeDocument/2006/relationships/image" Target="../media/image1647.png"/><Relationship Id="rId21" Type="http://schemas.openxmlformats.org/officeDocument/2006/relationships/customXml" Target="../ink/ink2414.xml"/><Relationship Id="rId7" Type="http://schemas.openxmlformats.org/officeDocument/2006/relationships/customXml" Target="../ink/ink2407.xml"/><Relationship Id="rId12" Type="http://schemas.openxmlformats.org/officeDocument/2006/relationships/image" Target="../media/image8540.png"/><Relationship Id="rId17" Type="http://schemas.openxmlformats.org/officeDocument/2006/relationships/customXml" Target="../ink/ink2412.xml"/><Relationship Id="rId25" Type="http://schemas.openxmlformats.org/officeDocument/2006/relationships/customXml" Target="../ink/ink2416.xml"/><Relationship Id="rId2" Type="http://schemas.openxmlformats.org/officeDocument/2006/relationships/image" Target="../media/image1645.png"/><Relationship Id="rId16" Type="http://schemas.openxmlformats.org/officeDocument/2006/relationships/image" Target="../media/image8560.png"/><Relationship Id="rId20" Type="http://schemas.openxmlformats.org/officeDocument/2006/relationships/image" Target="../media/image8580.png"/><Relationship Id="rId1" Type="http://schemas.openxmlformats.org/officeDocument/2006/relationships/slideLayout" Target="../slideLayouts/slideLayout7.xml"/><Relationship Id="rId6" Type="http://schemas.openxmlformats.org/officeDocument/2006/relationships/image" Target="../media/image8511.png"/><Relationship Id="rId11" Type="http://schemas.openxmlformats.org/officeDocument/2006/relationships/customXml" Target="../ink/ink2409.xml"/><Relationship Id="rId24" Type="http://schemas.openxmlformats.org/officeDocument/2006/relationships/image" Target="../media/image8600.png"/><Relationship Id="rId5" Type="http://schemas.openxmlformats.org/officeDocument/2006/relationships/customXml" Target="../ink/ink2406.xml"/><Relationship Id="rId15" Type="http://schemas.openxmlformats.org/officeDocument/2006/relationships/customXml" Target="../ink/ink2411.xml"/><Relationship Id="rId23" Type="http://schemas.openxmlformats.org/officeDocument/2006/relationships/customXml" Target="../ink/ink2415.xml"/><Relationship Id="rId10" Type="http://schemas.openxmlformats.org/officeDocument/2006/relationships/image" Target="../media/image8530.png"/><Relationship Id="rId19" Type="http://schemas.openxmlformats.org/officeDocument/2006/relationships/customXml" Target="../ink/ink2413.xml"/><Relationship Id="rId4" Type="http://schemas.openxmlformats.org/officeDocument/2006/relationships/image" Target="../media/image1648.png"/><Relationship Id="rId9" Type="http://schemas.openxmlformats.org/officeDocument/2006/relationships/customXml" Target="../ink/ink2408.xml"/><Relationship Id="rId14" Type="http://schemas.openxmlformats.org/officeDocument/2006/relationships/image" Target="../media/image8550.png"/><Relationship Id="rId22" Type="http://schemas.openxmlformats.org/officeDocument/2006/relationships/image" Target="../media/image8590.png"/></Relationships>
</file>

<file path=ppt/slides/_rels/slide32.xml.rels><?xml version="1.0" encoding="UTF-8" standalone="yes"?>
<Relationships xmlns="http://schemas.openxmlformats.org/package/2006/relationships"><Relationship Id="rId117" Type="http://schemas.openxmlformats.org/officeDocument/2006/relationships/customXml" Target="../ink/ink2474.xml"/><Relationship Id="rId21" Type="http://schemas.openxmlformats.org/officeDocument/2006/relationships/customXml" Target="../ink/ink2426.xml"/><Relationship Id="rId42" Type="http://schemas.openxmlformats.org/officeDocument/2006/relationships/image" Target="../media/image8811.png"/><Relationship Id="rId63" Type="http://schemas.openxmlformats.org/officeDocument/2006/relationships/customXml" Target="../ink/ink2447.xml"/><Relationship Id="rId84" Type="http://schemas.openxmlformats.org/officeDocument/2006/relationships/image" Target="../media/image9020.png"/><Relationship Id="rId138" Type="http://schemas.openxmlformats.org/officeDocument/2006/relationships/image" Target="../media/image9290.png"/><Relationship Id="rId107" Type="http://schemas.openxmlformats.org/officeDocument/2006/relationships/customXml" Target="../ink/ink2469.xml"/><Relationship Id="rId11" Type="http://schemas.openxmlformats.org/officeDocument/2006/relationships/customXml" Target="../ink/ink2421.xml"/><Relationship Id="rId32" Type="http://schemas.openxmlformats.org/officeDocument/2006/relationships/image" Target="../media/image8760.png"/><Relationship Id="rId53" Type="http://schemas.openxmlformats.org/officeDocument/2006/relationships/customXml" Target="../ink/ink2442.xml"/><Relationship Id="rId74" Type="http://schemas.openxmlformats.org/officeDocument/2006/relationships/image" Target="../media/image8970.png"/><Relationship Id="rId128" Type="http://schemas.openxmlformats.org/officeDocument/2006/relationships/image" Target="../media/image9240.png"/><Relationship Id="rId149" Type="http://schemas.openxmlformats.org/officeDocument/2006/relationships/customXml" Target="../ink/ink2490.xml"/><Relationship Id="rId5" Type="http://schemas.openxmlformats.org/officeDocument/2006/relationships/customXml" Target="../ink/ink2418.xml"/><Relationship Id="rId95" Type="http://schemas.openxmlformats.org/officeDocument/2006/relationships/customXml" Target="../ink/ink2463.xml"/><Relationship Id="rId22" Type="http://schemas.openxmlformats.org/officeDocument/2006/relationships/image" Target="../media/image8711.png"/><Relationship Id="rId27" Type="http://schemas.openxmlformats.org/officeDocument/2006/relationships/customXml" Target="../ink/ink2429.xml"/><Relationship Id="rId43" Type="http://schemas.openxmlformats.org/officeDocument/2006/relationships/customXml" Target="../ink/ink2437.xml"/><Relationship Id="rId48" Type="http://schemas.openxmlformats.org/officeDocument/2006/relationships/image" Target="../media/image8840.png"/><Relationship Id="rId64" Type="http://schemas.openxmlformats.org/officeDocument/2006/relationships/image" Target="../media/image8920.png"/><Relationship Id="rId69" Type="http://schemas.openxmlformats.org/officeDocument/2006/relationships/customXml" Target="../ink/ink2450.xml"/><Relationship Id="rId113" Type="http://schemas.openxmlformats.org/officeDocument/2006/relationships/customXml" Target="../ink/ink2472.xml"/><Relationship Id="rId118" Type="http://schemas.openxmlformats.org/officeDocument/2006/relationships/image" Target="../media/image9190.png"/><Relationship Id="rId134" Type="http://schemas.openxmlformats.org/officeDocument/2006/relationships/image" Target="../media/image9270.png"/><Relationship Id="rId139" Type="http://schemas.openxmlformats.org/officeDocument/2006/relationships/customXml" Target="../ink/ink2485.xml"/><Relationship Id="rId80" Type="http://schemas.openxmlformats.org/officeDocument/2006/relationships/image" Target="../media/image9000.png"/><Relationship Id="rId85" Type="http://schemas.openxmlformats.org/officeDocument/2006/relationships/customXml" Target="../ink/ink2458.xml"/><Relationship Id="rId150" Type="http://schemas.openxmlformats.org/officeDocument/2006/relationships/image" Target="../media/image9350.png"/><Relationship Id="rId12" Type="http://schemas.openxmlformats.org/officeDocument/2006/relationships/image" Target="../media/image8660.png"/><Relationship Id="rId17" Type="http://schemas.openxmlformats.org/officeDocument/2006/relationships/customXml" Target="../ink/ink2424.xml"/><Relationship Id="rId33" Type="http://schemas.openxmlformats.org/officeDocument/2006/relationships/customXml" Target="../ink/ink2432.xml"/><Relationship Id="rId38" Type="http://schemas.openxmlformats.org/officeDocument/2006/relationships/image" Target="../media/image8790.png"/><Relationship Id="rId59" Type="http://schemas.openxmlformats.org/officeDocument/2006/relationships/customXml" Target="../ink/ink2445.xml"/><Relationship Id="rId103" Type="http://schemas.openxmlformats.org/officeDocument/2006/relationships/customXml" Target="../ink/ink2467.xml"/><Relationship Id="rId108" Type="http://schemas.openxmlformats.org/officeDocument/2006/relationships/image" Target="../media/image9140.png"/><Relationship Id="rId124" Type="http://schemas.openxmlformats.org/officeDocument/2006/relationships/image" Target="../media/image9220.png"/><Relationship Id="rId129" Type="http://schemas.openxmlformats.org/officeDocument/2006/relationships/customXml" Target="../ink/ink2480.xml"/><Relationship Id="rId54" Type="http://schemas.openxmlformats.org/officeDocument/2006/relationships/image" Target="../media/image8870.png"/><Relationship Id="rId70" Type="http://schemas.openxmlformats.org/officeDocument/2006/relationships/image" Target="../media/image8950.png"/><Relationship Id="rId75" Type="http://schemas.openxmlformats.org/officeDocument/2006/relationships/customXml" Target="../ink/ink2453.xml"/><Relationship Id="rId91" Type="http://schemas.openxmlformats.org/officeDocument/2006/relationships/customXml" Target="../ink/ink2461.xml"/><Relationship Id="rId96" Type="http://schemas.openxmlformats.org/officeDocument/2006/relationships/image" Target="../media/image9080.png"/><Relationship Id="rId140" Type="http://schemas.openxmlformats.org/officeDocument/2006/relationships/image" Target="../media/image9300.png"/><Relationship Id="rId145" Type="http://schemas.openxmlformats.org/officeDocument/2006/relationships/customXml" Target="../ink/ink2488.xml"/><Relationship Id="rId1" Type="http://schemas.openxmlformats.org/officeDocument/2006/relationships/slideLayout" Target="../slideLayouts/slideLayout7.xml"/><Relationship Id="rId6" Type="http://schemas.openxmlformats.org/officeDocument/2006/relationships/image" Target="../media/image8630.png"/><Relationship Id="rId23" Type="http://schemas.openxmlformats.org/officeDocument/2006/relationships/customXml" Target="../ink/ink2427.xml"/><Relationship Id="rId28" Type="http://schemas.openxmlformats.org/officeDocument/2006/relationships/image" Target="../media/image8740.png"/><Relationship Id="rId49" Type="http://schemas.openxmlformats.org/officeDocument/2006/relationships/customXml" Target="../ink/ink2440.xml"/><Relationship Id="rId114" Type="http://schemas.openxmlformats.org/officeDocument/2006/relationships/image" Target="../media/image9170.png"/><Relationship Id="rId119" Type="http://schemas.openxmlformats.org/officeDocument/2006/relationships/customXml" Target="../ink/ink2475.xml"/><Relationship Id="rId44" Type="http://schemas.openxmlformats.org/officeDocument/2006/relationships/image" Target="../media/image8820.png"/><Relationship Id="rId60" Type="http://schemas.openxmlformats.org/officeDocument/2006/relationships/image" Target="../media/image8900.png"/><Relationship Id="rId65" Type="http://schemas.openxmlformats.org/officeDocument/2006/relationships/customXml" Target="../ink/ink2448.xml"/><Relationship Id="rId81" Type="http://schemas.openxmlformats.org/officeDocument/2006/relationships/customXml" Target="../ink/ink2456.xml"/><Relationship Id="rId86" Type="http://schemas.openxmlformats.org/officeDocument/2006/relationships/image" Target="../media/image9030.png"/><Relationship Id="rId130" Type="http://schemas.openxmlformats.org/officeDocument/2006/relationships/image" Target="../media/image9250.png"/><Relationship Id="rId135" Type="http://schemas.openxmlformats.org/officeDocument/2006/relationships/customXml" Target="../ink/ink2483.xml"/><Relationship Id="rId151" Type="http://schemas.openxmlformats.org/officeDocument/2006/relationships/customXml" Target="../ink/ink2491.xml"/><Relationship Id="rId13" Type="http://schemas.openxmlformats.org/officeDocument/2006/relationships/customXml" Target="../ink/ink2422.xml"/><Relationship Id="rId18" Type="http://schemas.openxmlformats.org/officeDocument/2006/relationships/image" Target="../media/image8690.png"/><Relationship Id="rId39" Type="http://schemas.openxmlformats.org/officeDocument/2006/relationships/customXml" Target="../ink/ink2435.xml"/><Relationship Id="rId109" Type="http://schemas.openxmlformats.org/officeDocument/2006/relationships/customXml" Target="../ink/ink2470.xml"/><Relationship Id="rId34" Type="http://schemas.openxmlformats.org/officeDocument/2006/relationships/image" Target="../media/image8770.png"/><Relationship Id="rId50" Type="http://schemas.openxmlformats.org/officeDocument/2006/relationships/image" Target="../media/image8850.png"/><Relationship Id="rId55" Type="http://schemas.openxmlformats.org/officeDocument/2006/relationships/customXml" Target="../ink/ink2443.xml"/><Relationship Id="rId76" Type="http://schemas.openxmlformats.org/officeDocument/2006/relationships/image" Target="../media/image8980.png"/><Relationship Id="rId97" Type="http://schemas.openxmlformats.org/officeDocument/2006/relationships/customXml" Target="../ink/ink2464.xml"/><Relationship Id="rId104" Type="http://schemas.openxmlformats.org/officeDocument/2006/relationships/image" Target="../media/image9120.png"/><Relationship Id="rId120" Type="http://schemas.openxmlformats.org/officeDocument/2006/relationships/image" Target="../media/image9200.png"/><Relationship Id="rId125" Type="http://schemas.openxmlformats.org/officeDocument/2006/relationships/customXml" Target="../ink/ink2478.xml"/><Relationship Id="rId141" Type="http://schemas.openxmlformats.org/officeDocument/2006/relationships/customXml" Target="../ink/ink2486.xml"/><Relationship Id="rId146" Type="http://schemas.openxmlformats.org/officeDocument/2006/relationships/image" Target="../media/image9330.png"/><Relationship Id="rId7" Type="http://schemas.openxmlformats.org/officeDocument/2006/relationships/customXml" Target="../ink/ink2419.xml"/><Relationship Id="rId71" Type="http://schemas.openxmlformats.org/officeDocument/2006/relationships/customXml" Target="../ink/ink2451.xml"/><Relationship Id="rId92" Type="http://schemas.openxmlformats.org/officeDocument/2006/relationships/image" Target="../media/image9060.png"/><Relationship Id="rId2" Type="http://schemas.openxmlformats.org/officeDocument/2006/relationships/image" Target="../media/image1635.png"/><Relationship Id="rId29" Type="http://schemas.openxmlformats.org/officeDocument/2006/relationships/customXml" Target="../ink/ink2430.xml"/><Relationship Id="rId24" Type="http://schemas.openxmlformats.org/officeDocument/2006/relationships/image" Target="../media/image8720.png"/><Relationship Id="rId40" Type="http://schemas.openxmlformats.org/officeDocument/2006/relationships/image" Target="../media/image8800.png"/><Relationship Id="rId45" Type="http://schemas.openxmlformats.org/officeDocument/2006/relationships/customXml" Target="../ink/ink2438.xml"/><Relationship Id="rId66" Type="http://schemas.openxmlformats.org/officeDocument/2006/relationships/image" Target="../media/image8930.png"/><Relationship Id="rId87" Type="http://schemas.openxmlformats.org/officeDocument/2006/relationships/customXml" Target="../ink/ink2459.xml"/><Relationship Id="rId110" Type="http://schemas.openxmlformats.org/officeDocument/2006/relationships/image" Target="../media/image9150.png"/><Relationship Id="rId115" Type="http://schemas.openxmlformats.org/officeDocument/2006/relationships/customXml" Target="../ink/ink2473.xml"/><Relationship Id="rId131" Type="http://schemas.openxmlformats.org/officeDocument/2006/relationships/customXml" Target="../ink/ink2481.xml"/><Relationship Id="rId136" Type="http://schemas.openxmlformats.org/officeDocument/2006/relationships/image" Target="../media/image9280.png"/><Relationship Id="rId61" Type="http://schemas.openxmlformats.org/officeDocument/2006/relationships/customXml" Target="../ink/ink2446.xml"/><Relationship Id="rId82" Type="http://schemas.openxmlformats.org/officeDocument/2006/relationships/image" Target="../media/image9011.png"/><Relationship Id="rId152" Type="http://schemas.openxmlformats.org/officeDocument/2006/relationships/image" Target="../media/image9360.png"/><Relationship Id="rId19" Type="http://schemas.openxmlformats.org/officeDocument/2006/relationships/customXml" Target="../ink/ink2425.xml"/><Relationship Id="rId14" Type="http://schemas.openxmlformats.org/officeDocument/2006/relationships/image" Target="../media/image8670.png"/><Relationship Id="rId30" Type="http://schemas.openxmlformats.org/officeDocument/2006/relationships/image" Target="../media/image8750.png"/><Relationship Id="rId35" Type="http://schemas.openxmlformats.org/officeDocument/2006/relationships/customXml" Target="../ink/ink2433.xml"/><Relationship Id="rId56" Type="http://schemas.openxmlformats.org/officeDocument/2006/relationships/image" Target="../media/image8880.png"/><Relationship Id="rId77" Type="http://schemas.openxmlformats.org/officeDocument/2006/relationships/customXml" Target="../ink/ink2454.xml"/><Relationship Id="rId100" Type="http://schemas.openxmlformats.org/officeDocument/2006/relationships/image" Target="../media/image9100.png"/><Relationship Id="rId105" Type="http://schemas.openxmlformats.org/officeDocument/2006/relationships/customXml" Target="../ink/ink2468.xml"/><Relationship Id="rId126" Type="http://schemas.openxmlformats.org/officeDocument/2006/relationships/image" Target="../media/image9230.png"/><Relationship Id="rId147" Type="http://schemas.openxmlformats.org/officeDocument/2006/relationships/customXml" Target="../ink/ink2489.xml"/><Relationship Id="rId8" Type="http://schemas.openxmlformats.org/officeDocument/2006/relationships/image" Target="../media/image8640.png"/><Relationship Id="rId51" Type="http://schemas.openxmlformats.org/officeDocument/2006/relationships/customXml" Target="../ink/ink2441.xml"/><Relationship Id="rId72" Type="http://schemas.openxmlformats.org/officeDocument/2006/relationships/image" Target="../media/image8960.png"/><Relationship Id="rId93" Type="http://schemas.openxmlformats.org/officeDocument/2006/relationships/customXml" Target="../ink/ink2462.xml"/><Relationship Id="rId98" Type="http://schemas.openxmlformats.org/officeDocument/2006/relationships/image" Target="../media/image9090.png"/><Relationship Id="rId121" Type="http://schemas.openxmlformats.org/officeDocument/2006/relationships/customXml" Target="../ink/ink2476.xml"/><Relationship Id="rId142" Type="http://schemas.openxmlformats.org/officeDocument/2006/relationships/image" Target="../media/image9311.png"/><Relationship Id="rId3" Type="http://schemas.openxmlformats.org/officeDocument/2006/relationships/customXml" Target="../ink/ink2417.xml"/><Relationship Id="rId25" Type="http://schemas.openxmlformats.org/officeDocument/2006/relationships/customXml" Target="../ink/ink2428.xml"/><Relationship Id="rId46" Type="http://schemas.openxmlformats.org/officeDocument/2006/relationships/image" Target="../media/image8830.png"/><Relationship Id="rId67" Type="http://schemas.openxmlformats.org/officeDocument/2006/relationships/customXml" Target="../ink/ink2449.xml"/><Relationship Id="rId116" Type="http://schemas.openxmlformats.org/officeDocument/2006/relationships/image" Target="../media/image9180.png"/><Relationship Id="rId137" Type="http://schemas.openxmlformats.org/officeDocument/2006/relationships/customXml" Target="../ink/ink2484.xml"/><Relationship Id="rId20" Type="http://schemas.openxmlformats.org/officeDocument/2006/relationships/image" Target="../media/image8700.png"/><Relationship Id="rId41" Type="http://schemas.openxmlformats.org/officeDocument/2006/relationships/customXml" Target="../ink/ink2436.xml"/><Relationship Id="rId62" Type="http://schemas.openxmlformats.org/officeDocument/2006/relationships/image" Target="../media/image8911.png"/><Relationship Id="rId83" Type="http://schemas.openxmlformats.org/officeDocument/2006/relationships/customXml" Target="../ink/ink2457.xml"/><Relationship Id="rId88" Type="http://schemas.openxmlformats.org/officeDocument/2006/relationships/image" Target="../media/image9040.png"/><Relationship Id="rId111" Type="http://schemas.openxmlformats.org/officeDocument/2006/relationships/customXml" Target="../ink/ink2471.xml"/><Relationship Id="rId132" Type="http://schemas.openxmlformats.org/officeDocument/2006/relationships/image" Target="../media/image9260.png"/><Relationship Id="rId15" Type="http://schemas.openxmlformats.org/officeDocument/2006/relationships/customXml" Target="../ink/ink2423.xml"/><Relationship Id="rId36" Type="http://schemas.openxmlformats.org/officeDocument/2006/relationships/image" Target="../media/image8780.png"/><Relationship Id="rId57" Type="http://schemas.openxmlformats.org/officeDocument/2006/relationships/customXml" Target="../ink/ink2444.xml"/><Relationship Id="rId106" Type="http://schemas.openxmlformats.org/officeDocument/2006/relationships/image" Target="../media/image9130.png"/><Relationship Id="rId127" Type="http://schemas.openxmlformats.org/officeDocument/2006/relationships/customXml" Target="../ink/ink2479.xml"/><Relationship Id="rId10" Type="http://schemas.openxmlformats.org/officeDocument/2006/relationships/image" Target="../media/image8650.png"/><Relationship Id="rId31" Type="http://schemas.openxmlformats.org/officeDocument/2006/relationships/customXml" Target="../ink/ink2431.xml"/><Relationship Id="rId52" Type="http://schemas.openxmlformats.org/officeDocument/2006/relationships/image" Target="../media/image8860.png"/><Relationship Id="rId73" Type="http://schemas.openxmlformats.org/officeDocument/2006/relationships/customXml" Target="../ink/ink2452.xml"/><Relationship Id="rId78" Type="http://schemas.openxmlformats.org/officeDocument/2006/relationships/image" Target="../media/image8990.png"/><Relationship Id="rId94" Type="http://schemas.openxmlformats.org/officeDocument/2006/relationships/image" Target="../media/image9070.png"/><Relationship Id="rId99" Type="http://schemas.openxmlformats.org/officeDocument/2006/relationships/customXml" Target="../ink/ink2465.xml"/><Relationship Id="rId101" Type="http://schemas.openxmlformats.org/officeDocument/2006/relationships/customXml" Target="../ink/ink2466.xml"/><Relationship Id="rId122" Type="http://schemas.openxmlformats.org/officeDocument/2006/relationships/image" Target="../media/image9211.png"/><Relationship Id="rId143" Type="http://schemas.openxmlformats.org/officeDocument/2006/relationships/customXml" Target="../ink/ink2487.xml"/><Relationship Id="rId148" Type="http://schemas.openxmlformats.org/officeDocument/2006/relationships/image" Target="../media/image9340.png"/><Relationship Id="rId4" Type="http://schemas.openxmlformats.org/officeDocument/2006/relationships/image" Target="../media/image8620.png"/><Relationship Id="rId9" Type="http://schemas.openxmlformats.org/officeDocument/2006/relationships/customXml" Target="../ink/ink2420.xml"/><Relationship Id="rId26" Type="http://schemas.openxmlformats.org/officeDocument/2006/relationships/image" Target="../media/image8730.png"/><Relationship Id="rId47" Type="http://schemas.openxmlformats.org/officeDocument/2006/relationships/customXml" Target="../ink/ink2439.xml"/><Relationship Id="rId68" Type="http://schemas.openxmlformats.org/officeDocument/2006/relationships/image" Target="../media/image8940.png"/><Relationship Id="rId89" Type="http://schemas.openxmlformats.org/officeDocument/2006/relationships/customXml" Target="../ink/ink2460.xml"/><Relationship Id="rId112" Type="http://schemas.openxmlformats.org/officeDocument/2006/relationships/image" Target="../media/image9160.png"/><Relationship Id="rId133" Type="http://schemas.openxmlformats.org/officeDocument/2006/relationships/customXml" Target="../ink/ink2482.xml"/><Relationship Id="rId16" Type="http://schemas.openxmlformats.org/officeDocument/2006/relationships/image" Target="../media/image8680.png"/><Relationship Id="rId37" Type="http://schemas.openxmlformats.org/officeDocument/2006/relationships/customXml" Target="../ink/ink2434.xml"/><Relationship Id="rId58" Type="http://schemas.openxmlformats.org/officeDocument/2006/relationships/image" Target="../media/image8890.png"/><Relationship Id="rId79" Type="http://schemas.openxmlformats.org/officeDocument/2006/relationships/customXml" Target="../ink/ink2455.xml"/><Relationship Id="rId102" Type="http://schemas.openxmlformats.org/officeDocument/2006/relationships/image" Target="../media/image9111.png"/><Relationship Id="rId123" Type="http://schemas.openxmlformats.org/officeDocument/2006/relationships/customXml" Target="../ink/ink2477.xml"/><Relationship Id="rId144" Type="http://schemas.openxmlformats.org/officeDocument/2006/relationships/image" Target="../media/image9320.png"/><Relationship Id="rId90" Type="http://schemas.openxmlformats.org/officeDocument/2006/relationships/image" Target="../media/image9050.png"/></Relationships>
</file>

<file path=ppt/slides/_rels/slide33.xml.rels><?xml version="1.0" encoding="UTF-8" standalone="yes"?>
<Relationships xmlns="http://schemas.openxmlformats.org/package/2006/relationships"><Relationship Id="rId117" Type="http://schemas.openxmlformats.org/officeDocument/2006/relationships/customXml" Target="../ink/ink2548.xml"/><Relationship Id="rId21" Type="http://schemas.openxmlformats.org/officeDocument/2006/relationships/customXml" Target="../ink/ink2500.xml"/><Relationship Id="rId42" Type="http://schemas.openxmlformats.org/officeDocument/2006/relationships/image" Target="../media/image9570.png"/><Relationship Id="rId63" Type="http://schemas.openxmlformats.org/officeDocument/2006/relationships/customXml" Target="../ink/ink2521.xml"/><Relationship Id="rId84" Type="http://schemas.openxmlformats.org/officeDocument/2006/relationships/image" Target="../media/image9780.png"/><Relationship Id="rId138" Type="http://schemas.openxmlformats.org/officeDocument/2006/relationships/image" Target="../media/image10050.png"/><Relationship Id="rId107" Type="http://schemas.openxmlformats.org/officeDocument/2006/relationships/customXml" Target="../ink/ink2543.xml"/><Relationship Id="rId11" Type="http://schemas.openxmlformats.org/officeDocument/2006/relationships/customXml" Target="../ink/ink2495.xml"/><Relationship Id="rId32" Type="http://schemas.openxmlformats.org/officeDocument/2006/relationships/image" Target="../media/image9520.png"/><Relationship Id="rId53" Type="http://schemas.openxmlformats.org/officeDocument/2006/relationships/customXml" Target="../ink/ink2516.xml"/><Relationship Id="rId74" Type="http://schemas.openxmlformats.org/officeDocument/2006/relationships/image" Target="../media/image9730.png"/><Relationship Id="rId128" Type="http://schemas.openxmlformats.org/officeDocument/2006/relationships/image" Target="../media/image10000.png"/><Relationship Id="rId149" Type="http://schemas.openxmlformats.org/officeDocument/2006/relationships/customXml" Target="../ink/ink2564.xml"/><Relationship Id="rId5" Type="http://schemas.openxmlformats.org/officeDocument/2006/relationships/customXml" Target="../ink/ink2492.xml"/><Relationship Id="rId95" Type="http://schemas.openxmlformats.org/officeDocument/2006/relationships/customXml" Target="../ink/ink2537.xml"/><Relationship Id="rId22" Type="http://schemas.openxmlformats.org/officeDocument/2006/relationships/image" Target="../media/image9470.png"/><Relationship Id="rId27" Type="http://schemas.openxmlformats.org/officeDocument/2006/relationships/customXml" Target="../ink/ink2503.xml"/><Relationship Id="rId43" Type="http://schemas.openxmlformats.org/officeDocument/2006/relationships/customXml" Target="../ink/ink2511.xml"/><Relationship Id="rId48" Type="http://schemas.openxmlformats.org/officeDocument/2006/relationships/image" Target="../media/image9600.png"/><Relationship Id="rId64" Type="http://schemas.openxmlformats.org/officeDocument/2006/relationships/image" Target="../media/image9680.png"/><Relationship Id="rId69" Type="http://schemas.openxmlformats.org/officeDocument/2006/relationships/customXml" Target="../ink/ink2524.xml"/><Relationship Id="rId113" Type="http://schemas.openxmlformats.org/officeDocument/2006/relationships/customXml" Target="../ink/ink2546.xml"/><Relationship Id="rId118" Type="http://schemas.openxmlformats.org/officeDocument/2006/relationships/image" Target="../media/image9950.png"/><Relationship Id="rId134" Type="http://schemas.openxmlformats.org/officeDocument/2006/relationships/image" Target="../media/image10030.png"/><Relationship Id="rId139" Type="http://schemas.openxmlformats.org/officeDocument/2006/relationships/customXml" Target="../ink/ink2559.xml"/><Relationship Id="rId80" Type="http://schemas.openxmlformats.org/officeDocument/2006/relationships/image" Target="../media/image9760.png"/><Relationship Id="rId85" Type="http://schemas.openxmlformats.org/officeDocument/2006/relationships/customXml" Target="../ink/ink2532.xml"/><Relationship Id="rId150" Type="http://schemas.openxmlformats.org/officeDocument/2006/relationships/image" Target="../media/image10111.png"/><Relationship Id="rId155" Type="http://schemas.openxmlformats.org/officeDocument/2006/relationships/customXml" Target="../ink/ink2567.xml"/><Relationship Id="rId12" Type="http://schemas.openxmlformats.org/officeDocument/2006/relationships/image" Target="../media/image9420.png"/><Relationship Id="rId17" Type="http://schemas.openxmlformats.org/officeDocument/2006/relationships/customXml" Target="../ink/ink2498.xml"/><Relationship Id="rId33" Type="http://schemas.openxmlformats.org/officeDocument/2006/relationships/customXml" Target="../ink/ink2506.xml"/><Relationship Id="rId38" Type="http://schemas.openxmlformats.org/officeDocument/2006/relationships/image" Target="../media/image9550.png"/><Relationship Id="rId59" Type="http://schemas.openxmlformats.org/officeDocument/2006/relationships/customXml" Target="../ink/ink2519.xml"/><Relationship Id="rId103" Type="http://schemas.openxmlformats.org/officeDocument/2006/relationships/customXml" Target="../ink/ink2541.xml"/><Relationship Id="rId108" Type="http://schemas.openxmlformats.org/officeDocument/2006/relationships/image" Target="../media/image9900.png"/><Relationship Id="rId124" Type="http://schemas.openxmlformats.org/officeDocument/2006/relationships/image" Target="../media/image9980.png"/><Relationship Id="rId129" Type="http://schemas.openxmlformats.org/officeDocument/2006/relationships/customXml" Target="../ink/ink2554.xml"/><Relationship Id="rId54" Type="http://schemas.openxmlformats.org/officeDocument/2006/relationships/image" Target="../media/image9630.png"/><Relationship Id="rId70" Type="http://schemas.openxmlformats.org/officeDocument/2006/relationships/image" Target="../media/image9711.png"/><Relationship Id="rId75" Type="http://schemas.openxmlformats.org/officeDocument/2006/relationships/customXml" Target="../ink/ink2527.xml"/><Relationship Id="rId91" Type="http://schemas.openxmlformats.org/officeDocument/2006/relationships/customXml" Target="../ink/ink2535.xml"/><Relationship Id="rId96" Type="http://schemas.openxmlformats.org/officeDocument/2006/relationships/image" Target="../media/image9840.png"/><Relationship Id="rId140" Type="http://schemas.openxmlformats.org/officeDocument/2006/relationships/image" Target="../media/image10060.png"/><Relationship Id="rId145" Type="http://schemas.openxmlformats.org/officeDocument/2006/relationships/customXml" Target="../ink/ink2562.xml"/><Relationship Id="rId1" Type="http://schemas.openxmlformats.org/officeDocument/2006/relationships/slideLayout" Target="../slideLayouts/slideLayout7.xml"/><Relationship Id="rId6" Type="http://schemas.openxmlformats.org/officeDocument/2006/relationships/image" Target="../media/image9390.png"/><Relationship Id="rId23" Type="http://schemas.openxmlformats.org/officeDocument/2006/relationships/customXml" Target="../ink/ink2501.xml"/><Relationship Id="rId28" Type="http://schemas.openxmlformats.org/officeDocument/2006/relationships/image" Target="../media/image9500.png"/><Relationship Id="rId49" Type="http://schemas.openxmlformats.org/officeDocument/2006/relationships/customXml" Target="../ink/ink2514.xml"/><Relationship Id="rId114" Type="http://schemas.openxmlformats.org/officeDocument/2006/relationships/image" Target="../media/image9930.png"/><Relationship Id="rId119" Type="http://schemas.openxmlformats.org/officeDocument/2006/relationships/customXml" Target="../ink/ink2549.xml"/><Relationship Id="rId44" Type="http://schemas.openxmlformats.org/officeDocument/2006/relationships/image" Target="../media/image9580.png"/><Relationship Id="rId60" Type="http://schemas.openxmlformats.org/officeDocument/2006/relationships/image" Target="../media/image9660.png"/><Relationship Id="rId65" Type="http://schemas.openxmlformats.org/officeDocument/2006/relationships/customXml" Target="../ink/ink2522.xml"/><Relationship Id="rId81" Type="http://schemas.openxmlformats.org/officeDocument/2006/relationships/customXml" Target="../ink/ink2530.xml"/><Relationship Id="rId86" Type="http://schemas.openxmlformats.org/officeDocument/2006/relationships/image" Target="../media/image9790.png"/><Relationship Id="rId130" Type="http://schemas.openxmlformats.org/officeDocument/2006/relationships/image" Target="../media/image10011.png"/><Relationship Id="rId135" Type="http://schemas.openxmlformats.org/officeDocument/2006/relationships/customXml" Target="../ink/ink2557.xml"/><Relationship Id="rId151" Type="http://schemas.openxmlformats.org/officeDocument/2006/relationships/customXml" Target="../ink/ink2565.xml"/><Relationship Id="rId156" Type="http://schemas.openxmlformats.org/officeDocument/2006/relationships/image" Target="../media/image10140.png"/><Relationship Id="rId13" Type="http://schemas.openxmlformats.org/officeDocument/2006/relationships/customXml" Target="../ink/ink2496.xml"/><Relationship Id="rId18" Type="http://schemas.openxmlformats.org/officeDocument/2006/relationships/image" Target="../media/image9450.png"/><Relationship Id="rId39" Type="http://schemas.openxmlformats.org/officeDocument/2006/relationships/customXml" Target="../ink/ink2509.xml"/><Relationship Id="rId109" Type="http://schemas.openxmlformats.org/officeDocument/2006/relationships/customXml" Target="../ink/ink2544.xml"/><Relationship Id="rId34" Type="http://schemas.openxmlformats.org/officeDocument/2006/relationships/image" Target="../media/image9530.png"/><Relationship Id="rId50" Type="http://schemas.openxmlformats.org/officeDocument/2006/relationships/image" Target="../media/image9611.png"/><Relationship Id="rId55" Type="http://schemas.openxmlformats.org/officeDocument/2006/relationships/customXml" Target="../ink/ink2517.xml"/><Relationship Id="rId76" Type="http://schemas.openxmlformats.org/officeDocument/2006/relationships/image" Target="../media/image9740.png"/><Relationship Id="rId97" Type="http://schemas.openxmlformats.org/officeDocument/2006/relationships/customXml" Target="../ink/ink2538.xml"/><Relationship Id="rId104" Type="http://schemas.openxmlformats.org/officeDocument/2006/relationships/image" Target="../media/image9880.png"/><Relationship Id="rId120" Type="http://schemas.openxmlformats.org/officeDocument/2006/relationships/image" Target="../media/image9960.png"/><Relationship Id="rId125" Type="http://schemas.openxmlformats.org/officeDocument/2006/relationships/customXml" Target="../ink/ink2552.xml"/><Relationship Id="rId141" Type="http://schemas.openxmlformats.org/officeDocument/2006/relationships/customXml" Target="../ink/ink2560.xml"/><Relationship Id="rId146" Type="http://schemas.openxmlformats.org/officeDocument/2006/relationships/image" Target="../media/image10090.png"/><Relationship Id="rId7" Type="http://schemas.openxmlformats.org/officeDocument/2006/relationships/customXml" Target="../ink/ink2493.xml"/><Relationship Id="rId71" Type="http://schemas.openxmlformats.org/officeDocument/2006/relationships/customXml" Target="../ink/ink2525.xml"/><Relationship Id="rId92" Type="http://schemas.openxmlformats.org/officeDocument/2006/relationships/image" Target="../media/image9820.png"/><Relationship Id="rId2" Type="http://schemas.openxmlformats.org/officeDocument/2006/relationships/image" Target="../media/image1649.png"/><Relationship Id="rId29" Type="http://schemas.openxmlformats.org/officeDocument/2006/relationships/customXml" Target="../ink/ink2504.xml"/><Relationship Id="rId24" Type="http://schemas.openxmlformats.org/officeDocument/2006/relationships/image" Target="../media/image9480.png"/><Relationship Id="rId40" Type="http://schemas.openxmlformats.org/officeDocument/2006/relationships/image" Target="../media/image9560.png"/><Relationship Id="rId45" Type="http://schemas.openxmlformats.org/officeDocument/2006/relationships/customXml" Target="../ink/ink2512.xml"/><Relationship Id="rId66" Type="http://schemas.openxmlformats.org/officeDocument/2006/relationships/image" Target="../media/image9690.png"/><Relationship Id="rId87" Type="http://schemas.openxmlformats.org/officeDocument/2006/relationships/customXml" Target="../ink/ink2533.xml"/><Relationship Id="rId110" Type="http://schemas.openxmlformats.org/officeDocument/2006/relationships/image" Target="../media/image9911.png"/><Relationship Id="rId115" Type="http://schemas.openxmlformats.org/officeDocument/2006/relationships/customXml" Target="../ink/ink2547.xml"/><Relationship Id="rId131" Type="http://schemas.openxmlformats.org/officeDocument/2006/relationships/customXml" Target="../ink/ink2555.xml"/><Relationship Id="rId136" Type="http://schemas.openxmlformats.org/officeDocument/2006/relationships/image" Target="../media/image10040.png"/><Relationship Id="rId61" Type="http://schemas.openxmlformats.org/officeDocument/2006/relationships/customXml" Target="../ink/ink2520.xml"/><Relationship Id="rId82" Type="http://schemas.openxmlformats.org/officeDocument/2006/relationships/image" Target="../media/image9770.png"/><Relationship Id="rId152" Type="http://schemas.openxmlformats.org/officeDocument/2006/relationships/image" Target="../media/image10120.png"/><Relationship Id="rId19" Type="http://schemas.openxmlformats.org/officeDocument/2006/relationships/customXml" Target="../ink/ink2499.xml"/><Relationship Id="rId14" Type="http://schemas.openxmlformats.org/officeDocument/2006/relationships/image" Target="../media/image9430.png"/><Relationship Id="rId30" Type="http://schemas.openxmlformats.org/officeDocument/2006/relationships/image" Target="../media/image9511.png"/><Relationship Id="rId35" Type="http://schemas.openxmlformats.org/officeDocument/2006/relationships/customXml" Target="../ink/ink2507.xml"/><Relationship Id="rId56" Type="http://schemas.openxmlformats.org/officeDocument/2006/relationships/image" Target="../media/image9640.png"/><Relationship Id="rId77" Type="http://schemas.openxmlformats.org/officeDocument/2006/relationships/customXml" Target="../ink/ink2528.xml"/><Relationship Id="rId100" Type="http://schemas.openxmlformats.org/officeDocument/2006/relationships/image" Target="../media/image9860.png"/><Relationship Id="rId105" Type="http://schemas.openxmlformats.org/officeDocument/2006/relationships/customXml" Target="../ink/ink2542.xml"/><Relationship Id="rId126" Type="http://schemas.openxmlformats.org/officeDocument/2006/relationships/image" Target="../media/image9990.png"/><Relationship Id="rId147" Type="http://schemas.openxmlformats.org/officeDocument/2006/relationships/customXml" Target="../ink/ink2563.xml"/><Relationship Id="rId8" Type="http://schemas.openxmlformats.org/officeDocument/2006/relationships/image" Target="../media/image9400.png"/><Relationship Id="rId51" Type="http://schemas.openxmlformats.org/officeDocument/2006/relationships/customXml" Target="../ink/ink2515.xml"/><Relationship Id="rId72" Type="http://schemas.openxmlformats.org/officeDocument/2006/relationships/image" Target="../media/image9720.png"/><Relationship Id="rId93" Type="http://schemas.openxmlformats.org/officeDocument/2006/relationships/customXml" Target="../ink/ink2536.xml"/><Relationship Id="rId98" Type="http://schemas.openxmlformats.org/officeDocument/2006/relationships/image" Target="../media/image9850.png"/><Relationship Id="rId121" Type="http://schemas.openxmlformats.org/officeDocument/2006/relationships/customXml" Target="../ink/ink2550.xml"/><Relationship Id="rId142" Type="http://schemas.openxmlformats.org/officeDocument/2006/relationships/image" Target="../media/image10070.png"/><Relationship Id="rId3" Type="http://schemas.openxmlformats.org/officeDocument/2006/relationships/image" Target="../media/image1650.png"/><Relationship Id="rId25" Type="http://schemas.openxmlformats.org/officeDocument/2006/relationships/customXml" Target="../ink/ink2502.xml"/><Relationship Id="rId46" Type="http://schemas.openxmlformats.org/officeDocument/2006/relationships/image" Target="../media/image9590.png"/><Relationship Id="rId67" Type="http://schemas.openxmlformats.org/officeDocument/2006/relationships/customXml" Target="../ink/ink2523.xml"/><Relationship Id="rId116" Type="http://schemas.openxmlformats.org/officeDocument/2006/relationships/image" Target="../media/image9940.png"/><Relationship Id="rId137" Type="http://schemas.openxmlformats.org/officeDocument/2006/relationships/customXml" Target="../ink/ink2558.xml"/><Relationship Id="rId20" Type="http://schemas.openxmlformats.org/officeDocument/2006/relationships/image" Target="../media/image9460.png"/><Relationship Id="rId41" Type="http://schemas.openxmlformats.org/officeDocument/2006/relationships/customXml" Target="../ink/ink2510.xml"/><Relationship Id="rId62" Type="http://schemas.openxmlformats.org/officeDocument/2006/relationships/image" Target="../media/image9670.png"/><Relationship Id="rId83" Type="http://schemas.openxmlformats.org/officeDocument/2006/relationships/customXml" Target="../ink/ink2531.xml"/><Relationship Id="rId88" Type="http://schemas.openxmlformats.org/officeDocument/2006/relationships/image" Target="../media/image9800.png"/><Relationship Id="rId111" Type="http://schemas.openxmlformats.org/officeDocument/2006/relationships/customXml" Target="../ink/ink2545.xml"/><Relationship Id="rId132" Type="http://schemas.openxmlformats.org/officeDocument/2006/relationships/image" Target="../media/image10020.png"/><Relationship Id="rId153" Type="http://schemas.openxmlformats.org/officeDocument/2006/relationships/customXml" Target="../ink/ink2566.xml"/><Relationship Id="rId15" Type="http://schemas.openxmlformats.org/officeDocument/2006/relationships/customXml" Target="../ink/ink2497.xml"/><Relationship Id="rId36" Type="http://schemas.openxmlformats.org/officeDocument/2006/relationships/image" Target="../media/image9540.png"/><Relationship Id="rId57" Type="http://schemas.openxmlformats.org/officeDocument/2006/relationships/customXml" Target="../ink/ink2518.xml"/><Relationship Id="rId106" Type="http://schemas.openxmlformats.org/officeDocument/2006/relationships/image" Target="../media/image9890.png"/><Relationship Id="rId127" Type="http://schemas.openxmlformats.org/officeDocument/2006/relationships/customXml" Target="../ink/ink2553.xml"/><Relationship Id="rId10" Type="http://schemas.openxmlformats.org/officeDocument/2006/relationships/image" Target="../media/image9411.png"/><Relationship Id="rId31" Type="http://schemas.openxmlformats.org/officeDocument/2006/relationships/customXml" Target="../ink/ink2505.xml"/><Relationship Id="rId52" Type="http://schemas.openxmlformats.org/officeDocument/2006/relationships/image" Target="../media/image9620.png"/><Relationship Id="rId73" Type="http://schemas.openxmlformats.org/officeDocument/2006/relationships/customXml" Target="../ink/ink2526.xml"/><Relationship Id="rId78" Type="http://schemas.openxmlformats.org/officeDocument/2006/relationships/image" Target="../media/image9750.png"/><Relationship Id="rId94" Type="http://schemas.openxmlformats.org/officeDocument/2006/relationships/image" Target="../media/image9830.png"/><Relationship Id="rId99" Type="http://schemas.openxmlformats.org/officeDocument/2006/relationships/customXml" Target="../ink/ink2539.xml"/><Relationship Id="rId101" Type="http://schemas.openxmlformats.org/officeDocument/2006/relationships/customXml" Target="../ink/ink2540.xml"/><Relationship Id="rId122" Type="http://schemas.openxmlformats.org/officeDocument/2006/relationships/image" Target="../media/image9970.png"/><Relationship Id="rId143" Type="http://schemas.openxmlformats.org/officeDocument/2006/relationships/customXml" Target="../ink/ink2561.xml"/><Relationship Id="rId148" Type="http://schemas.openxmlformats.org/officeDocument/2006/relationships/image" Target="../media/image10100.png"/><Relationship Id="rId4" Type="http://schemas.openxmlformats.org/officeDocument/2006/relationships/hyperlink" Target="https://doi.org/10.4414/smw.2017.14465" TargetMode="External"/><Relationship Id="rId9" Type="http://schemas.openxmlformats.org/officeDocument/2006/relationships/customXml" Target="../ink/ink2494.xml"/><Relationship Id="rId26" Type="http://schemas.openxmlformats.org/officeDocument/2006/relationships/image" Target="../media/image9490.png"/><Relationship Id="rId47" Type="http://schemas.openxmlformats.org/officeDocument/2006/relationships/customXml" Target="../ink/ink2513.xml"/><Relationship Id="rId68" Type="http://schemas.openxmlformats.org/officeDocument/2006/relationships/image" Target="../media/image9700.png"/><Relationship Id="rId89" Type="http://schemas.openxmlformats.org/officeDocument/2006/relationships/customXml" Target="../ink/ink2534.xml"/><Relationship Id="rId112" Type="http://schemas.openxmlformats.org/officeDocument/2006/relationships/image" Target="../media/image9920.png"/><Relationship Id="rId133" Type="http://schemas.openxmlformats.org/officeDocument/2006/relationships/customXml" Target="../ink/ink2556.xml"/><Relationship Id="rId154" Type="http://schemas.openxmlformats.org/officeDocument/2006/relationships/image" Target="../media/image10130.png"/><Relationship Id="rId16" Type="http://schemas.openxmlformats.org/officeDocument/2006/relationships/image" Target="../media/image9440.png"/><Relationship Id="rId37" Type="http://schemas.openxmlformats.org/officeDocument/2006/relationships/customXml" Target="../ink/ink2508.xml"/><Relationship Id="rId58" Type="http://schemas.openxmlformats.org/officeDocument/2006/relationships/image" Target="../media/image9650.png"/><Relationship Id="rId79" Type="http://schemas.openxmlformats.org/officeDocument/2006/relationships/customXml" Target="../ink/ink2529.xml"/><Relationship Id="rId102" Type="http://schemas.openxmlformats.org/officeDocument/2006/relationships/image" Target="../media/image9870.png"/><Relationship Id="rId123" Type="http://schemas.openxmlformats.org/officeDocument/2006/relationships/customXml" Target="../ink/ink2551.xml"/><Relationship Id="rId144" Type="http://schemas.openxmlformats.org/officeDocument/2006/relationships/image" Target="../media/image10080.png"/><Relationship Id="rId90" Type="http://schemas.openxmlformats.org/officeDocument/2006/relationships/image" Target="../media/image9811.png"/></Relationships>
</file>

<file path=ppt/slides/_rels/slide34.xml.rels><?xml version="1.0" encoding="UTF-8" standalone="yes"?>
<Relationships xmlns="http://schemas.openxmlformats.org/package/2006/relationships"><Relationship Id="rId26" Type="http://schemas.openxmlformats.org/officeDocument/2006/relationships/image" Target="../media/image10270.png"/><Relationship Id="rId21" Type="http://schemas.openxmlformats.org/officeDocument/2006/relationships/customXml" Target="../ink/ink2577.xml"/><Relationship Id="rId42" Type="http://schemas.openxmlformats.org/officeDocument/2006/relationships/image" Target="../media/image10350.png"/><Relationship Id="rId47" Type="http://schemas.openxmlformats.org/officeDocument/2006/relationships/customXml" Target="../ink/ink2590.xml"/><Relationship Id="rId63" Type="http://schemas.openxmlformats.org/officeDocument/2006/relationships/customXml" Target="../ink/ink2598.xml"/><Relationship Id="rId68" Type="http://schemas.openxmlformats.org/officeDocument/2006/relationships/image" Target="../media/image10480.png"/><Relationship Id="rId84" Type="http://schemas.openxmlformats.org/officeDocument/2006/relationships/image" Target="../media/image10550.png"/><Relationship Id="rId89" Type="http://schemas.openxmlformats.org/officeDocument/2006/relationships/customXml" Target="../ink/ink2611.xml"/><Relationship Id="rId16" Type="http://schemas.openxmlformats.org/officeDocument/2006/relationships/image" Target="../media/image10220.png"/><Relationship Id="rId11" Type="http://schemas.openxmlformats.org/officeDocument/2006/relationships/customXml" Target="../ink/ink2572.xml"/><Relationship Id="rId32" Type="http://schemas.openxmlformats.org/officeDocument/2006/relationships/image" Target="../media/image10300.png"/><Relationship Id="rId37" Type="http://schemas.openxmlformats.org/officeDocument/2006/relationships/customXml" Target="../ink/ink2585.xml"/><Relationship Id="rId53" Type="http://schemas.openxmlformats.org/officeDocument/2006/relationships/customXml" Target="../ink/ink2593.xml"/><Relationship Id="rId58" Type="http://schemas.openxmlformats.org/officeDocument/2006/relationships/image" Target="../media/image10430.png"/><Relationship Id="rId74" Type="http://schemas.openxmlformats.org/officeDocument/2006/relationships/image" Target="../media/image10511.png"/><Relationship Id="rId79" Type="http://schemas.openxmlformats.org/officeDocument/2006/relationships/customXml" Target="../ink/ink2606.xml"/><Relationship Id="rId5" Type="http://schemas.openxmlformats.org/officeDocument/2006/relationships/customXml" Target="../ink/ink2569.xml"/><Relationship Id="rId90" Type="http://schemas.openxmlformats.org/officeDocument/2006/relationships/image" Target="../media/image10580.png"/><Relationship Id="rId14" Type="http://schemas.openxmlformats.org/officeDocument/2006/relationships/image" Target="../media/image10211.png"/><Relationship Id="rId22" Type="http://schemas.openxmlformats.org/officeDocument/2006/relationships/image" Target="../media/image10250.png"/><Relationship Id="rId27" Type="http://schemas.openxmlformats.org/officeDocument/2006/relationships/customXml" Target="../ink/ink2580.xml"/><Relationship Id="rId30" Type="http://schemas.openxmlformats.org/officeDocument/2006/relationships/image" Target="../media/image10290.png"/><Relationship Id="rId35" Type="http://schemas.openxmlformats.org/officeDocument/2006/relationships/customXml" Target="../ink/ink2584.xml"/><Relationship Id="rId43" Type="http://schemas.openxmlformats.org/officeDocument/2006/relationships/customXml" Target="../ink/ink2588.xml"/><Relationship Id="rId48" Type="http://schemas.openxmlformats.org/officeDocument/2006/relationships/image" Target="../media/image10380.png"/><Relationship Id="rId56" Type="http://schemas.openxmlformats.org/officeDocument/2006/relationships/image" Target="../media/image10420.png"/><Relationship Id="rId64" Type="http://schemas.openxmlformats.org/officeDocument/2006/relationships/image" Target="../media/image10460.png"/><Relationship Id="rId69" Type="http://schemas.openxmlformats.org/officeDocument/2006/relationships/customXml" Target="../ink/ink2601.xml"/><Relationship Id="rId77" Type="http://schemas.openxmlformats.org/officeDocument/2006/relationships/customXml" Target="../ink/ink2605.xml"/><Relationship Id="rId8" Type="http://schemas.openxmlformats.org/officeDocument/2006/relationships/image" Target="../media/image10180.png"/><Relationship Id="rId51" Type="http://schemas.openxmlformats.org/officeDocument/2006/relationships/customXml" Target="../ink/ink2592.xml"/><Relationship Id="rId72" Type="http://schemas.openxmlformats.org/officeDocument/2006/relationships/image" Target="../media/image10500.png"/><Relationship Id="rId80" Type="http://schemas.openxmlformats.org/officeDocument/2006/relationships/image" Target="../media/image7010.png"/><Relationship Id="rId85" Type="http://schemas.openxmlformats.org/officeDocument/2006/relationships/customXml" Target="../ink/ink2609.xml"/><Relationship Id="rId3" Type="http://schemas.openxmlformats.org/officeDocument/2006/relationships/customXml" Target="../ink/ink2568.xml"/><Relationship Id="rId12" Type="http://schemas.openxmlformats.org/officeDocument/2006/relationships/image" Target="../media/image10200.png"/><Relationship Id="rId17" Type="http://schemas.openxmlformats.org/officeDocument/2006/relationships/customXml" Target="../ink/ink2575.xml"/><Relationship Id="rId25" Type="http://schemas.openxmlformats.org/officeDocument/2006/relationships/customXml" Target="../ink/ink2579.xml"/><Relationship Id="rId33" Type="http://schemas.openxmlformats.org/officeDocument/2006/relationships/customXml" Target="../ink/ink2583.xml"/><Relationship Id="rId38" Type="http://schemas.openxmlformats.org/officeDocument/2006/relationships/image" Target="../media/image10330.png"/><Relationship Id="rId46" Type="http://schemas.openxmlformats.org/officeDocument/2006/relationships/image" Target="../media/image10370.png"/><Relationship Id="rId59" Type="http://schemas.openxmlformats.org/officeDocument/2006/relationships/customXml" Target="../ink/ink2596.xml"/><Relationship Id="rId67" Type="http://schemas.openxmlformats.org/officeDocument/2006/relationships/customXml" Target="../ink/ink2600.xml"/><Relationship Id="rId20" Type="http://schemas.openxmlformats.org/officeDocument/2006/relationships/image" Target="../media/image10240.png"/><Relationship Id="rId41" Type="http://schemas.openxmlformats.org/officeDocument/2006/relationships/customXml" Target="../ink/ink2587.xml"/><Relationship Id="rId54" Type="http://schemas.openxmlformats.org/officeDocument/2006/relationships/image" Target="../media/image10411.png"/><Relationship Id="rId62" Type="http://schemas.openxmlformats.org/officeDocument/2006/relationships/image" Target="../media/image10450.png"/><Relationship Id="rId70" Type="http://schemas.openxmlformats.org/officeDocument/2006/relationships/image" Target="../media/image10490.png"/><Relationship Id="rId75" Type="http://schemas.openxmlformats.org/officeDocument/2006/relationships/customXml" Target="../ink/ink2604.xml"/><Relationship Id="rId83" Type="http://schemas.openxmlformats.org/officeDocument/2006/relationships/customXml" Target="../ink/ink2608.xml"/><Relationship Id="rId88" Type="http://schemas.openxmlformats.org/officeDocument/2006/relationships/image" Target="../media/image10570.png"/><Relationship Id="rId1" Type="http://schemas.openxmlformats.org/officeDocument/2006/relationships/slideLayout" Target="../slideLayouts/slideLayout7.xml"/><Relationship Id="rId6" Type="http://schemas.openxmlformats.org/officeDocument/2006/relationships/image" Target="../media/image10170.png"/><Relationship Id="rId15" Type="http://schemas.openxmlformats.org/officeDocument/2006/relationships/customXml" Target="../ink/ink2574.xml"/><Relationship Id="rId23" Type="http://schemas.openxmlformats.org/officeDocument/2006/relationships/customXml" Target="../ink/ink2578.xml"/><Relationship Id="rId28" Type="http://schemas.openxmlformats.org/officeDocument/2006/relationships/image" Target="../media/image10280.png"/><Relationship Id="rId36" Type="http://schemas.openxmlformats.org/officeDocument/2006/relationships/image" Target="../media/image10320.png"/><Relationship Id="rId49" Type="http://schemas.openxmlformats.org/officeDocument/2006/relationships/customXml" Target="../ink/ink2591.xml"/><Relationship Id="rId57" Type="http://schemas.openxmlformats.org/officeDocument/2006/relationships/customXml" Target="../ink/ink2595.xml"/><Relationship Id="rId10" Type="http://schemas.openxmlformats.org/officeDocument/2006/relationships/image" Target="../media/image10190.png"/><Relationship Id="rId31" Type="http://schemas.openxmlformats.org/officeDocument/2006/relationships/customXml" Target="../ink/ink2582.xml"/><Relationship Id="rId44" Type="http://schemas.openxmlformats.org/officeDocument/2006/relationships/image" Target="../media/image10360.png"/><Relationship Id="rId52" Type="http://schemas.openxmlformats.org/officeDocument/2006/relationships/image" Target="../media/image10400.png"/><Relationship Id="rId60" Type="http://schemas.openxmlformats.org/officeDocument/2006/relationships/image" Target="../media/image10440.png"/><Relationship Id="rId65" Type="http://schemas.openxmlformats.org/officeDocument/2006/relationships/customXml" Target="../ink/ink2599.xml"/><Relationship Id="rId73" Type="http://schemas.openxmlformats.org/officeDocument/2006/relationships/customXml" Target="../ink/ink2603.xml"/><Relationship Id="rId78" Type="http://schemas.openxmlformats.org/officeDocument/2006/relationships/image" Target="../media/image10530.png"/><Relationship Id="rId81" Type="http://schemas.openxmlformats.org/officeDocument/2006/relationships/customXml" Target="../ink/ink2607.xml"/><Relationship Id="rId86" Type="http://schemas.openxmlformats.org/officeDocument/2006/relationships/image" Target="../media/image10560.png"/><Relationship Id="rId4" Type="http://schemas.openxmlformats.org/officeDocument/2006/relationships/image" Target="../media/image10160.png"/><Relationship Id="rId9" Type="http://schemas.openxmlformats.org/officeDocument/2006/relationships/customXml" Target="../ink/ink2571.xml"/><Relationship Id="rId13" Type="http://schemas.openxmlformats.org/officeDocument/2006/relationships/customXml" Target="../ink/ink2573.xml"/><Relationship Id="rId18" Type="http://schemas.openxmlformats.org/officeDocument/2006/relationships/image" Target="../media/image10230.png"/><Relationship Id="rId39" Type="http://schemas.openxmlformats.org/officeDocument/2006/relationships/customXml" Target="../ink/ink2586.xml"/><Relationship Id="rId34" Type="http://schemas.openxmlformats.org/officeDocument/2006/relationships/image" Target="../media/image10311.png"/><Relationship Id="rId50" Type="http://schemas.openxmlformats.org/officeDocument/2006/relationships/image" Target="../media/image10390.png"/><Relationship Id="rId55" Type="http://schemas.openxmlformats.org/officeDocument/2006/relationships/customXml" Target="../ink/ink2594.xml"/><Relationship Id="rId76" Type="http://schemas.openxmlformats.org/officeDocument/2006/relationships/image" Target="../media/image10520.png"/><Relationship Id="rId7" Type="http://schemas.openxmlformats.org/officeDocument/2006/relationships/customXml" Target="../ink/ink2570.xml"/><Relationship Id="rId71" Type="http://schemas.openxmlformats.org/officeDocument/2006/relationships/customXml" Target="../ink/ink2602.xml"/><Relationship Id="rId2" Type="http://schemas.openxmlformats.org/officeDocument/2006/relationships/image" Target="../media/image1651.png"/><Relationship Id="rId29" Type="http://schemas.openxmlformats.org/officeDocument/2006/relationships/customXml" Target="../ink/ink2581.xml"/><Relationship Id="rId24" Type="http://schemas.openxmlformats.org/officeDocument/2006/relationships/image" Target="../media/image10260.png"/><Relationship Id="rId40" Type="http://schemas.openxmlformats.org/officeDocument/2006/relationships/image" Target="../media/image10340.png"/><Relationship Id="rId45" Type="http://schemas.openxmlformats.org/officeDocument/2006/relationships/customXml" Target="../ink/ink2589.xml"/><Relationship Id="rId66" Type="http://schemas.openxmlformats.org/officeDocument/2006/relationships/image" Target="../media/image10470.png"/><Relationship Id="rId87" Type="http://schemas.openxmlformats.org/officeDocument/2006/relationships/customXml" Target="../ink/ink2610.xml"/><Relationship Id="rId61" Type="http://schemas.openxmlformats.org/officeDocument/2006/relationships/customXml" Target="../ink/ink2597.xml"/><Relationship Id="rId82" Type="http://schemas.openxmlformats.org/officeDocument/2006/relationships/image" Target="../media/image10540.png"/><Relationship Id="rId19" Type="http://schemas.openxmlformats.org/officeDocument/2006/relationships/customXml" Target="../ink/ink2576.xml"/></Relationships>
</file>

<file path=ppt/slides/_rels/slide35.xml.rels><?xml version="1.0" encoding="UTF-8" standalone="yes"?>
<Relationships xmlns="http://schemas.openxmlformats.org/package/2006/relationships"><Relationship Id="rId8" Type="http://schemas.openxmlformats.org/officeDocument/2006/relationships/customXml" Target="../ink/ink2615.xml"/><Relationship Id="rId13" Type="http://schemas.openxmlformats.org/officeDocument/2006/relationships/image" Target="../media/image10640.png"/><Relationship Id="rId3" Type="http://schemas.openxmlformats.org/officeDocument/2006/relationships/image" Target="../media/image10590.png"/><Relationship Id="rId7" Type="http://schemas.openxmlformats.org/officeDocument/2006/relationships/image" Target="../media/image10611.png"/><Relationship Id="rId12" Type="http://schemas.openxmlformats.org/officeDocument/2006/relationships/customXml" Target="../ink/ink2617.xml"/><Relationship Id="rId2" Type="http://schemas.openxmlformats.org/officeDocument/2006/relationships/customXml" Target="../ink/ink2612.xml"/><Relationship Id="rId1" Type="http://schemas.openxmlformats.org/officeDocument/2006/relationships/slideLayout" Target="../slideLayouts/slideLayout7.xml"/><Relationship Id="rId6" Type="http://schemas.openxmlformats.org/officeDocument/2006/relationships/customXml" Target="../ink/ink2614.xml"/><Relationship Id="rId11" Type="http://schemas.openxmlformats.org/officeDocument/2006/relationships/image" Target="../media/image10630.png"/><Relationship Id="rId5" Type="http://schemas.openxmlformats.org/officeDocument/2006/relationships/image" Target="../media/image10600.png"/><Relationship Id="rId10" Type="http://schemas.openxmlformats.org/officeDocument/2006/relationships/customXml" Target="../ink/ink2616.xml"/><Relationship Id="rId4" Type="http://schemas.openxmlformats.org/officeDocument/2006/relationships/customXml" Target="../ink/ink2613.xml"/><Relationship Id="rId9" Type="http://schemas.openxmlformats.org/officeDocument/2006/relationships/image" Target="../media/image10620.png"/></Relationships>
</file>

<file path=ppt/slides/_rels/slide36.xml.rels><?xml version="1.0" encoding="UTF-8" standalone="yes"?>
<Relationships xmlns="http://schemas.openxmlformats.org/package/2006/relationships"><Relationship Id="rId8" Type="http://schemas.openxmlformats.org/officeDocument/2006/relationships/image" Target="../media/image10680.png"/><Relationship Id="rId13" Type="http://schemas.openxmlformats.org/officeDocument/2006/relationships/customXml" Target="../ink/ink2621.xml"/><Relationship Id="rId18" Type="http://schemas.openxmlformats.org/officeDocument/2006/relationships/image" Target="../media/image10730.png"/><Relationship Id="rId26" Type="http://schemas.openxmlformats.org/officeDocument/2006/relationships/image" Target="../media/image10770.png"/><Relationship Id="rId3" Type="http://schemas.openxmlformats.org/officeDocument/2006/relationships/image" Target="../media/image1652.png"/><Relationship Id="rId21" Type="http://schemas.openxmlformats.org/officeDocument/2006/relationships/customXml" Target="../ink/ink2625.xml"/><Relationship Id="rId7" Type="http://schemas.openxmlformats.org/officeDocument/2006/relationships/customXml" Target="../ink/ink2618.xml"/><Relationship Id="rId12" Type="http://schemas.openxmlformats.org/officeDocument/2006/relationships/image" Target="../media/image10700.png"/><Relationship Id="rId17" Type="http://schemas.openxmlformats.org/officeDocument/2006/relationships/customXml" Target="../ink/ink2623.xml"/><Relationship Id="rId25" Type="http://schemas.openxmlformats.org/officeDocument/2006/relationships/customXml" Target="../ink/ink2627.xml"/><Relationship Id="rId2" Type="http://schemas.openxmlformats.org/officeDocument/2006/relationships/notesSlide" Target="../notesSlides/notesSlide11.xml"/><Relationship Id="rId16" Type="http://schemas.openxmlformats.org/officeDocument/2006/relationships/image" Target="../media/image10720.png"/><Relationship Id="rId20" Type="http://schemas.openxmlformats.org/officeDocument/2006/relationships/image" Target="../media/image10740.png"/><Relationship Id="rId1" Type="http://schemas.openxmlformats.org/officeDocument/2006/relationships/slideLayout" Target="../slideLayouts/slideLayout7.xml"/><Relationship Id="rId6" Type="http://schemas.openxmlformats.org/officeDocument/2006/relationships/image" Target="../media/image1654.png"/><Relationship Id="rId11" Type="http://schemas.openxmlformats.org/officeDocument/2006/relationships/customXml" Target="../ink/ink2620.xml"/><Relationship Id="rId24" Type="http://schemas.openxmlformats.org/officeDocument/2006/relationships/image" Target="../media/image10760.png"/><Relationship Id="rId5" Type="http://schemas.openxmlformats.org/officeDocument/2006/relationships/image" Target="../media/image1653.png"/><Relationship Id="rId15" Type="http://schemas.openxmlformats.org/officeDocument/2006/relationships/customXml" Target="../ink/ink2622.xml"/><Relationship Id="rId23" Type="http://schemas.openxmlformats.org/officeDocument/2006/relationships/customXml" Target="../ink/ink2626.xml"/><Relationship Id="rId10" Type="http://schemas.openxmlformats.org/officeDocument/2006/relationships/image" Target="../media/image10690.png"/><Relationship Id="rId19" Type="http://schemas.openxmlformats.org/officeDocument/2006/relationships/customXml" Target="../ink/ink2624.xml"/><Relationship Id="rId4" Type="http://schemas.openxmlformats.org/officeDocument/2006/relationships/hyperlink" Target="http://www.andrew.cmu.edu/~rule/stayin-alive" TargetMode="External"/><Relationship Id="rId9" Type="http://schemas.openxmlformats.org/officeDocument/2006/relationships/customXml" Target="../ink/ink2619.xml"/><Relationship Id="rId14" Type="http://schemas.openxmlformats.org/officeDocument/2006/relationships/image" Target="../media/image10711.png"/><Relationship Id="rId22" Type="http://schemas.openxmlformats.org/officeDocument/2006/relationships/image" Target="../media/image10750.png"/></Relationships>
</file>

<file path=ppt/slides/_rels/slide37.xml.rels><?xml version="1.0" encoding="UTF-8" standalone="yes"?>
<Relationships xmlns="http://schemas.openxmlformats.org/package/2006/relationships"><Relationship Id="rId3" Type="http://schemas.openxmlformats.org/officeDocument/2006/relationships/image" Target="../media/image1655.png"/><Relationship Id="rId2" Type="http://schemas.openxmlformats.org/officeDocument/2006/relationships/image" Target="../media/image1629.png"/><Relationship Id="rId1" Type="http://schemas.openxmlformats.org/officeDocument/2006/relationships/slideLayout" Target="../slideLayouts/slideLayout7.xml"/><Relationship Id="rId4" Type="http://schemas.openxmlformats.org/officeDocument/2006/relationships/image" Target="../media/image16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17" Type="http://schemas.openxmlformats.org/officeDocument/2006/relationships/image" Target="../media/image279.png"/><Relationship Id="rId299" Type="http://schemas.openxmlformats.org/officeDocument/2006/relationships/image" Target="../media/image370.png"/><Relationship Id="rId21" Type="http://schemas.openxmlformats.org/officeDocument/2006/relationships/image" Target="../media/image231.png"/><Relationship Id="rId63" Type="http://schemas.openxmlformats.org/officeDocument/2006/relationships/image" Target="../media/image252.png"/><Relationship Id="rId159" Type="http://schemas.openxmlformats.org/officeDocument/2006/relationships/image" Target="../media/image300.png"/><Relationship Id="rId170" Type="http://schemas.openxmlformats.org/officeDocument/2006/relationships/customXml" Target="../ink/ink303.xml"/><Relationship Id="rId226" Type="http://schemas.openxmlformats.org/officeDocument/2006/relationships/customXml" Target="../ink/ink331.xml"/><Relationship Id="rId268" Type="http://schemas.openxmlformats.org/officeDocument/2006/relationships/customXml" Target="../ink/ink352.xml"/><Relationship Id="rId32" Type="http://schemas.openxmlformats.org/officeDocument/2006/relationships/customXml" Target="../ink/ink234.xml"/><Relationship Id="rId74" Type="http://schemas.openxmlformats.org/officeDocument/2006/relationships/customXml" Target="../ink/ink255.xml"/><Relationship Id="rId128" Type="http://schemas.openxmlformats.org/officeDocument/2006/relationships/customXml" Target="../ink/ink282.xml"/><Relationship Id="rId5" Type="http://schemas.openxmlformats.org/officeDocument/2006/relationships/image" Target="../media/image223.png"/><Relationship Id="rId181" Type="http://schemas.openxmlformats.org/officeDocument/2006/relationships/image" Target="../media/image311.png"/><Relationship Id="rId237" Type="http://schemas.openxmlformats.org/officeDocument/2006/relationships/image" Target="../media/image339.png"/><Relationship Id="rId279" Type="http://schemas.openxmlformats.org/officeDocument/2006/relationships/image" Target="../media/image360.png"/><Relationship Id="rId43" Type="http://schemas.openxmlformats.org/officeDocument/2006/relationships/image" Target="../media/image242.png"/><Relationship Id="rId139" Type="http://schemas.openxmlformats.org/officeDocument/2006/relationships/image" Target="../media/image290.png"/><Relationship Id="rId290" Type="http://schemas.openxmlformats.org/officeDocument/2006/relationships/customXml" Target="../ink/ink363.xml"/><Relationship Id="rId304" Type="http://schemas.openxmlformats.org/officeDocument/2006/relationships/customXml" Target="../ink/ink370.xml"/><Relationship Id="rId85" Type="http://schemas.openxmlformats.org/officeDocument/2006/relationships/image" Target="../media/image263.png"/><Relationship Id="rId150" Type="http://schemas.openxmlformats.org/officeDocument/2006/relationships/customXml" Target="../ink/ink293.xml"/><Relationship Id="rId192" Type="http://schemas.openxmlformats.org/officeDocument/2006/relationships/customXml" Target="../ink/ink314.xml"/><Relationship Id="rId206" Type="http://schemas.openxmlformats.org/officeDocument/2006/relationships/customXml" Target="../ink/ink321.xml"/><Relationship Id="rId248" Type="http://schemas.openxmlformats.org/officeDocument/2006/relationships/customXml" Target="../ink/ink342.xml"/><Relationship Id="rId12" Type="http://schemas.openxmlformats.org/officeDocument/2006/relationships/customXml" Target="../ink/ink224.xml"/><Relationship Id="rId108" Type="http://schemas.openxmlformats.org/officeDocument/2006/relationships/customXml" Target="../ink/ink272.xml"/><Relationship Id="rId315" Type="http://schemas.openxmlformats.org/officeDocument/2006/relationships/image" Target="../media/image378.png"/><Relationship Id="rId54" Type="http://schemas.openxmlformats.org/officeDocument/2006/relationships/customXml" Target="../ink/ink245.xml"/><Relationship Id="rId96" Type="http://schemas.openxmlformats.org/officeDocument/2006/relationships/customXml" Target="../ink/ink266.xml"/><Relationship Id="rId161" Type="http://schemas.openxmlformats.org/officeDocument/2006/relationships/image" Target="../media/image301.png"/><Relationship Id="rId217" Type="http://schemas.openxmlformats.org/officeDocument/2006/relationships/image" Target="../media/image329.png"/><Relationship Id="rId259" Type="http://schemas.openxmlformats.org/officeDocument/2006/relationships/image" Target="../media/image350.png"/><Relationship Id="rId23" Type="http://schemas.openxmlformats.org/officeDocument/2006/relationships/image" Target="../media/image232.png"/><Relationship Id="rId119" Type="http://schemas.openxmlformats.org/officeDocument/2006/relationships/image" Target="../media/image280.png"/><Relationship Id="rId270" Type="http://schemas.openxmlformats.org/officeDocument/2006/relationships/customXml" Target="../ink/ink353.xml"/><Relationship Id="rId65" Type="http://schemas.openxmlformats.org/officeDocument/2006/relationships/image" Target="../media/image253.png"/><Relationship Id="rId130" Type="http://schemas.openxmlformats.org/officeDocument/2006/relationships/customXml" Target="../ink/ink283.xml"/><Relationship Id="rId172" Type="http://schemas.openxmlformats.org/officeDocument/2006/relationships/customXml" Target="../ink/ink304.xml"/><Relationship Id="rId193" Type="http://schemas.openxmlformats.org/officeDocument/2006/relationships/image" Target="../media/image317.png"/><Relationship Id="rId207" Type="http://schemas.openxmlformats.org/officeDocument/2006/relationships/image" Target="../media/image324.png"/><Relationship Id="rId228" Type="http://schemas.openxmlformats.org/officeDocument/2006/relationships/customXml" Target="../ink/ink332.xml"/><Relationship Id="rId249" Type="http://schemas.openxmlformats.org/officeDocument/2006/relationships/image" Target="../media/image345.png"/><Relationship Id="rId13" Type="http://schemas.openxmlformats.org/officeDocument/2006/relationships/image" Target="../media/image227.png"/><Relationship Id="rId109" Type="http://schemas.openxmlformats.org/officeDocument/2006/relationships/image" Target="../media/image275.png"/><Relationship Id="rId260" Type="http://schemas.openxmlformats.org/officeDocument/2006/relationships/customXml" Target="../ink/ink348.xml"/><Relationship Id="rId281" Type="http://schemas.openxmlformats.org/officeDocument/2006/relationships/image" Target="../media/image361.png"/><Relationship Id="rId34" Type="http://schemas.openxmlformats.org/officeDocument/2006/relationships/customXml" Target="../ink/ink235.xml"/><Relationship Id="rId55" Type="http://schemas.openxmlformats.org/officeDocument/2006/relationships/image" Target="../media/image248.png"/><Relationship Id="rId76" Type="http://schemas.openxmlformats.org/officeDocument/2006/relationships/customXml" Target="../ink/ink256.xml"/><Relationship Id="rId97" Type="http://schemas.openxmlformats.org/officeDocument/2006/relationships/image" Target="../media/image269.png"/><Relationship Id="rId120" Type="http://schemas.openxmlformats.org/officeDocument/2006/relationships/customXml" Target="../ink/ink278.xml"/><Relationship Id="rId141" Type="http://schemas.openxmlformats.org/officeDocument/2006/relationships/image" Target="../media/image291.png"/><Relationship Id="rId7" Type="http://schemas.openxmlformats.org/officeDocument/2006/relationships/image" Target="../media/image224.png"/><Relationship Id="rId162" Type="http://schemas.openxmlformats.org/officeDocument/2006/relationships/customXml" Target="../ink/ink299.xml"/><Relationship Id="rId183" Type="http://schemas.openxmlformats.org/officeDocument/2006/relationships/image" Target="../media/image312.png"/><Relationship Id="rId218" Type="http://schemas.openxmlformats.org/officeDocument/2006/relationships/customXml" Target="../ink/ink327.xml"/><Relationship Id="rId239" Type="http://schemas.openxmlformats.org/officeDocument/2006/relationships/image" Target="../media/image340.png"/><Relationship Id="rId250" Type="http://schemas.openxmlformats.org/officeDocument/2006/relationships/customXml" Target="../ink/ink343.xml"/><Relationship Id="rId271" Type="http://schemas.openxmlformats.org/officeDocument/2006/relationships/image" Target="../media/image356.png"/><Relationship Id="rId292" Type="http://schemas.openxmlformats.org/officeDocument/2006/relationships/customXml" Target="../ink/ink364.xml"/><Relationship Id="rId306" Type="http://schemas.openxmlformats.org/officeDocument/2006/relationships/customXml" Target="../ink/ink371.xml"/><Relationship Id="rId24" Type="http://schemas.openxmlformats.org/officeDocument/2006/relationships/customXml" Target="../ink/ink230.xml"/><Relationship Id="rId45" Type="http://schemas.openxmlformats.org/officeDocument/2006/relationships/image" Target="../media/image243.png"/><Relationship Id="rId66" Type="http://schemas.openxmlformats.org/officeDocument/2006/relationships/customXml" Target="../ink/ink251.xml"/><Relationship Id="rId87" Type="http://schemas.openxmlformats.org/officeDocument/2006/relationships/image" Target="../media/image264.png"/><Relationship Id="rId110" Type="http://schemas.openxmlformats.org/officeDocument/2006/relationships/customXml" Target="../ink/ink273.xml"/><Relationship Id="rId131" Type="http://schemas.openxmlformats.org/officeDocument/2006/relationships/image" Target="../media/image286.png"/><Relationship Id="rId152" Type="http://schemas.openxmlformats.org/officeDocument/2006/relationships/customXml" Target="../ink/ink294.xml"/><Relationship Id="rId173" Type="http://schemas.openxmlformats.org/officeDocument/2006/relationships/image" Target="../media/image307.png"/><Relationship Id="rId194" Type="http://schemas.openxmlformats.org/officeDocument/2006/relationships/customXml" Target="../ink/ink315.xml"/><Relationship Id="rId208" Type="http://schemas.openxmlformats.org/officeDocument/2006/relationships/customXml" Target="../ink/ink322.xml"/><Relationship Id="rId229" Type="http://schemas.openxmlformats.org/officeDocument/2006/relationships/image" Target="../media/image335.png"/><Relationship Id="rId240" Type="http://schemas.openxmlformats.org/officeDocument/2006/relationships/customXml" Target="../ink/ink338.xml"/><Relationship Id="rId261" Type="http://schemas.openxmlformats.org/officeDocument/2006/relationships/image" Target="../media/image351.png"/><Relationship Id="rId14" Type="http://schemas.openxmlformats.org/officeDocument/2006/relationships/customXml" Target="../ink/ink225.xml"/><Relationship Id="rId35" Type="http://schemas.openxmlformats.org/officeDocument/2006/relationships/image" Target="../media/image238.png"/><Relationship Id="rId56" Type="http://schemas.openxmlformats.org/officeDocument/2006/relationships/customXml" Target="../ink/ink246.xml"/><Relationship Id="rId77" Type="http://schemas.openxmlformats.org/officeDocument/2006/relationships/image" Target="../media/image259.png"/><Relationship Id="rId100" Type="http://schemas.openxmlformats.org/officeDocument/2006/relationships/customXml" Target="../ink/ink268.xml"/><Relationship Id="rId282" Type="http://schemas.openxmlformats.org/officeDocument/2006/relationships/customXml" Target="../ink/ink359.xml"/><Relationship Id="rId8" Type="http://schemas.openxmlformats.org/officeDocument/2006/relationships/customXml" Target="../ink/ink222.xml"/><Relationship Id="rId98" Type="http://schemas.openxmlformats.org/officeDocument/2006/relationships/customXml" Target="../ink/ink267.xml"/><Relationship Id="rId121" Type="http://schemas.openxmlformats.org/officeDocument/2006/relationships/image" Target="../media/image281.png"/><Relationship Id="rId142" Type="http://schemas.openxmlformats.org/officeDocument/2006/relationships/customXml" Target="../ink/ink289.xml"/><Relationship Id="rId163" Type="http://schemas.openxmlformats.org/officeDocument/2006/relationships/image" Target="../media/image302.png"/><Relationship Id="rId184" Type="http://schemas.openxmlformats.org/officeDocument/2006/relationships/customXml" Target="../ink/ink310.xml"/><Relationship Id="rId219" Type="http://schemas.openxmlformats.org/officeDocument/2006/relationships/image" Target="../media/image330.png"/><Relationship Id="rId230" Type="http://schemas.openxmlformats.org/officeDocument/2006/relationships/customXml" Target="../ink/ink333.xml"/><Relationship Id="rId251" Type="http://schemas.openxmlformats.org/officeDocument/2006/relationships/image" Target="../media/image346.png"/><Relationship Id="rId25" Type="http://schemas.openxmlformats.org/officeDocument/2006/relationships/image" Target="../media/image233.png"/><Relationship Id="rId46" Type="http://schemas.openxmlformats.org/officeDocument/2006/relationships/customXml" Target="../ink/ink241.xml"/><Relationship Id="rId67" Type="http://schemas.openxmlformats.org/officeDocument/2006/relationships/image" Target="../media/image254.png"/><Relationship Id="rId272" Type="http://schemas.openxmlformats.org/officeDocument/2006/relationships/customXml" Target="../ink/ink354.xml"/><Relationship Id="rId293" Type="http://schemas.openxmlformats.org/officeDocument/2006/relationships/image" Target="../media/image367.png"/><Relationship Id="rId307" Type="http://schemas.openxmlformats.org/officeDocument/2006/relationships/image" Target="../media/image374.png"/><Relationship Id="rId88" Type="http://schemas.openxmlformats.org/officeDocument/2006/relationships/customXml" Target="../ink/ink262.xml"/><Relationship Id="rId111" Type="http://schemas.openxmlformats.org/officeDocument/2006/relationships/image" Target="../media/image276.png"/><Relationship Id="rId132" Type="http://schemas.openxmlformats.org/officeDocument/2006/relationships/customXml" Target="../ink/ink284.xml"/><Relationship Id="rId153" Type="http://schemas.openxmlformats.org/officeDocument/2006/relationships/image" Target="../media/image297.png"/><Relationship Id="rId174" Type="http://schemas.openxmlformats.org/officeDocument/2006/relationships/customXml" Target="../ink/ink305.xml"/><Relationship Id="rId195" Type="http://schemas.openxmlformats.org/officeDocument/2006/relationships/image" Target="../media/image318.png"/><Relationship Id="rId209" Type="http://schemas.openxmlformats.org/officeDocument/2006/relationships/image" Target="../media/image325.png"/><Relationship Id="rId220" Type="http://schemas.openxmlformats.org/officeDocument/2006/relationships/customXml" Target="../ink/ink328.xml"/><Relationship Id="rId241" Type="http://schemas.openxmlformats.org/officeDocument/2006/relationships/image" Target="../media/image341.png"/><Relationship Id="rId15" Type="http://schemas.openxmlformats.org/officeDocument/2006/relationships/image" Target="../media/image228.png"/><Relationship Id="rId36" Type="http://schemas.openxmlformats.org/officeDocument/2006/relationships/customXml" Target="../ink/ink236.xml"/><Relationship Id="rId57" Type="http://schemas.openxmlformats.org/officeDocument/2006/relationships/image" Target="../media/image249.png"/><Relationship Id="rId262" Type="http://schemas.openxmlformats.org/officeDocument/2006/relationships/customXml" Target="../ink/ink349.xml"/><Relationship Id="rId283" Type="http://schemas.openxmlformats.org/officeDocument/2006/relationships/image" Target="../media/image362.png"/><Relationship Id="rId78" Type="http://schemas.openxmlformats.org/officeDocument/2006/relationships/customXml" Target="../ink/ink257.xml"/><Relationship Id="rId99" Type="http://schemas.openxmlformats.org/officeDocument/2006/relationships/image" Target="../media/image270.png"/><Relationship Id="rId101" Type="http://schemas.openxmlformats.org/officeDocument/2006/relationships/image" Target="../media/image271.png"/><Relationship Id="rId122" Type="http://schemas.openxmlformats.org/officeDocument/2006/relationships/customXml" Target="../ink/ink279.xml"/><Relationship Id="rId143" Type="http://schemas.openxmlformats.org/officeDocument/2006/relationships/image" Target="../media/image292.png"/><Relationship Id="rId164" Type="http://schemas.openxmlformats.org/officeDocument/2006/relationships/customXml" Target="../ink/ink300.xml"/><Relationship Id="rId185" Type="http://schemas.openxmlformats.org/officeDocument/2006/relationships/image" Target="../media/image313.png"/><Relationship Id="rId9" Type="http://schemas.openxmlformats.org/officeDocument/2006/relationships/image" Target="../media/image225.png"/><Relationship Id="rId210" Type="http://schemas.openxmlformats.org/officeDocument/2006/relationships/customXml" Target="../ink/ink323.xml"/><Relationship Id="rId26" Type="http://schemas.openxmlformats.org/officeDocument/2006/relationships/customXml" Target="../ink/ink231.xml"/><Relationship Id="rId231" Type="http://schemas.openxmlformats.org/officeDocument/2006/relationships/image" Target="../media/image336.png"/><Relationship Id="rId252" Type="http://schemas.openxmlformats.org/officeDocument/2006/relationships/customXml" Target="../ink/ink344.xml"/><Relationship Id="rId273" Type="http://schemas.openxmlformats.org/officeDocument/2006/relationships/image" Target="../media/image357.png"/><Relationship Id="rId294" Type="http://schemas.openxmlformats.org/officeDocument/2006/relationships/customXml" Target="../ink/ink365.xml"/><Relationship Id="rId308" Type="http://schemas.openxmlformats.org/officeDocument/2006/relationships/customXml" Target="../ink/ink372.xml"/><Relationship Id="rId47" Type="http://schemas.openxmlformats.org/officeDocument/2006/relationships/image" Target="../media/image244.png"/><Relationship Id="rId68" Type="http://schemas.openxmlformats.org/officeDocument/2006/relationships/customXml" Target="../ink/ink252.xml"/><Relationship Id="rId89" Type="http://schemas.openxmlformats.org/officeDocument/2006/relationships/image" Target="../media/image265.png"/><Relationship Id="rId112" Type="http://schemas.openxmlformats.org/officeDocument/2006/relationships/customXml" Target="../ink/ink274.xml"/><Relationship Id="rId133" Type="http://schemas.openxmlformats.org/officeDocument/2006/relationships/image" Target="../media/image287.png"/><Relationship Id="rId154" Type="http://schemas.openxmlformats.org/officeDocument/2006/relationships/customXml" Target="../ink/ink295.xml"/><Relationship Id="rId175" Type="http://schemas.openxmlformats.org/officeDocument/2006/relationships/image" Target="../media/image308.png"/><Relationship Id="rId196" Type="http://schemas.openxmlformats.org/officeDocument/2006/relationships/customXml" Target="../ink/ink316.xml"/><Relationship Id="rId200" Type="http://schemas.openxmlformats.org/officeDocument/2006/relationships/customXml" Target="../ink/ink318.xml"/><Relationship Id="rId16" Type="http://schemas.openxmlformats.org/officeDocument/2006/relationships/customXml" Target="../ink/ink226.xml"/><Relationship Id="rId221" Type="http://schemas.openxmlformats.org/officeDocument/2006/relationships/image" Target="../media/image331.png"/><Relationship Id="rId242" Type="http://schemas.openxmlformats.org/officeDocument/2006/relationships/customXml" Target="../ink/ink339.xml"/><Relationship Id="rId263" Type="http://schemas.openxmlformats.org/officeDocument/2006/relationships/image" Target="../media/image352.png"/><Relationship Id="rId284" Type="http://schemas.openxmlformats.org/officeDocument/2006/relationships/customXml" Target="../ink/ink360.xml"/><Relationship Id="rId37" Type="http://schemas.openxmlformats.org/officeDocument/2006/relationships/image" Target="../media/image239.png"/><Relationship Id="rId58" Type="http://schemas.openxmlformats.org/officeDocument/2006/relationships/customXml" Target="../ink/ink247.xml"/><Relationship Id="rId79" Type="http://schemas.openxmlformats.org/officeDocument/2006/relationships/image" Target="../media/image260.png"/><Relationship Id="rId102" Type="http://schemas.openxmlformats.org/officeDocument/2006/relationships/customXml" Target="../ink/ink269.xml"/><Relationship Id="rId123" Type="http://schemas.openxmlformats.org/officeDocument/2006/relationships/image" Target="../media/image282.png"/><Relationship Id="rId144" Type="http://schemas.openxmlformats.org/officeDocument/2006/relationships/customXml" Target="../ink/ink290.xml"/><Relationship Id="rId90" Type="http://schemas.openxmlformats.org/officeDocument/2006/relationships/customXml" Target="../ink/ink263.xml"/><Relationship Id="rId165" Type="http://schemas.openxmlformats.org/officeDocument/2006/relationships/image" Target="../media/image303.png"/><Relationship Id="rId186" Type="http://schemas.openxmlformats.org/officeDocument/2006/relationships/customXml" Target="../ink/ink311.xml"/><Relationship Id="rId211" Type="http://schemas.openxmlformats.org/officeDocument/2006/relationships/image" Target="../media/image326.png"/><Relationship Id="rId232" Type="http://schemas.openxmlformats.org/officeDocument/2006/relationships/customXml" Target="../ink/ink334.xml"/><Relationship Id="rId253" Type="http://schemas.openxmlformats.org/officeDocument/2006/relationships/image" Target="../media/image347.png"/><Relationship Id="rId274" Type="http://schemas.openxmlformats.org/officeDocument/2006/relationships/customXml" Target="../ink/ink355.xml"/><Relationship Id="rId295" Type="http://schemas.openxmlformats.org/officeDocument/2006/relationships/image" Target="../media/image368.png"/><Relationship Id="rId309" Type="http://schemas.openxmlformats.org/officeDocument/2006/relationships/image" Target="../media/image375.png"/><Relationship Id="rId27" Type="http://schemas.openxmlformats.org/officeDocument/2006/relationships/image" Target="../media/image234.png"/><Relationship Id="rId48" Type="http://schemas.openxmlformats.org/officeDocument/2006/relationships/customXml" Target="../ink/ink242.xml"/><Relationship Id="rId69" Type="http://schemas.openxmlformats.org/officeDocument/2006/relationships/image" Target="../media/image255.png"/><Relationship Id="rId113" Type="http://schemas.openxmlformats.org/officeDocument/2006/relationships/image" Target="../media/image277.png"/><Relationship Id="rId134" Type="http://schemas.openxmlformats.org/officeDocument/2006/relationships/customXml" Target="../ink/ink285.xml"/><Relationship Id="rId80" Type="http://schemas.openxmlformats.org/officeDocument/2006/relationships/customXml" Target="../ink/ink258.xml"/><Relationship Id="rId155" Type="http://schemas.openxmlformats.org/officeDocument/2006/relationships/image" Target="../media/image298.png"/><Relationship Id="rId176" Type="http://schemas.openxmlformats.org/officeDocument/2006/relationships/customXml" Target="../ink/ink306.xml"/><Relationship Id="rId197" Type="http://schemas.openxmlformats.org/officeDocument/2006/relationships/image" Target="../media/image319.png"/><Relationship Id="rId201" Type="http://schemas.openxmlformats.org/officeDocument/2006/relationships/image" Target="../media/image321.png"/><Relationship Id="rId222" Type="http://schemas.openxmlformats.org/officeDocument/2006/relationships/customXml" Target="../ink/ink329.xml"/><Relationship Id="rId243" Type="http://schemas.openxmlformats.org/officeDocument/2006/relationships/image" Target="../media/image342.png"/><Relationship Id="rId264" Type="http://schemas.openxmlformats.org/officeDocument/2006/relationships/customXml" Target="../ink/ink350.xml"/><Relationship Id="rId285" Type="http://schemas.openxmlformats.org/officeDocument/2006/relationships/image" Target="../media/image363.png"/><Relationship Id="rId17" Type="http://schemas.openxmlformats.org/officeDocument/2006/relationships/image" Target="../media/image229.png"/><Relationship Id="rId38" Type="http://schemas.openxmlformats.org/officeDocument/2006/relationships/customXml" Target="../ink/ink237.xml"/><Relationship Id="rId59" Type="http://schemas.openxmlformats.org/officeDocument/2006/relationships/image" Target="../media/image250.png"/><Relationship Id="rId103" Type="http://schemas.openxmlformats.org/officeDocument/2006/relationships/image" Target="../media/image272.png"/><Relationship Id="rId124" Type="http://schemas.openxmlformats.org/officeDocument/2006/relationships/customXml" Target="../ink/ink280.xml"/><Relationship Id="rId310" Type="http://schemas.openxmlformats.org/officeDocument/2006/relationships/customXml" Target="../ink/ink373.xml"/><Relationship Id="rId70" Type="http://schemas.openxmlformats.org/officeDocument/2006/relationships/customXml" Target="../ink/ink253.xml"/><Relationship Id="rId91" Type="http://schemas.openxmlformats.org/officeDocument/2006/relationships/image" Target="../media/image266.png"/><Relationship Id="rId145" Type="http://schemas.openxmlformats.org/officeDocument/2006/relationships/image" Target="../media/image293.png"/><Relationship Id="rId166" Type="http://schemas.openxmlformats.org/officeDocument/2006/relationships/customXml" Target="../ink/ink301.xml"/><Relationship Id="rId187" Type="http://schemas.openxmlformats.org/officeDocument/2006/relationships/image" Target="../media/image314.png"/><Relationship Id="rId1" Type="http://schemas.openxmlformats.org/officeDocument/2006/relationships/slideLayout" Target="../slideLayouts/slideLayout7.xml"/><Relationship Id="rId212" Type="http://schemas.openxmlformats.org/officeDocument/2006/relationships/customXml" Target="../ink/ink324.xml"/><Relationship Id="rId233" Type="http://schemas.openxmlformats.org/officeDocument/2006/relationships/image" Target="../media/image337.png"/><Relationship Id="rId254" Type="http://schemas.openxmlformats.org/officeDocument/2006/relationships/customXml" Target="../ink/ink345.xml"/><Relationship Id="rId28" Type="http://schemas.openxmlformats.org/officeDocument/2006/relationships/customXml" Target="../ink/ink232.xml"/><Relationship Id="rId49" Type="http://schemas.openxmlformats.org/officeDocument/2006/relationships/image" Target="../media/image245.png"/><Relationship Id="rId114" Type="http://schemas.openxmlformats.org/officeDocument/2006/relationships/customXml" Target="../ink/ink275.xml"/><Relationship Id="rId275" Type="http://schemas.openxmlformats.org/officeDocument/2006/relationships/image" Target="../media/image358.png"/><Relationship Id="rId296" Type="http://schemas.openxmlformats.org/officeDocument/2006/relationships/customXml" Target="../ink/ink366.xml"/><Relationship Id="rId300" Type="http://schemas.openxmlformats.org/officeDocument/2006/relationships/customXml" Target="../ink/ink368.xml"/><Relationship Id="rId60" Type="http://schemas.openxmlformats.org/officeDocument/2006/relationships/customXml" Target="../ink/ink248.xml"/><Relationship Id="rId81" Type="http://schemas.openxmlformats.org/officeDocument/2006/relationships/image" Target="../media/image261.png"/><Relationship Id="rId135" Type="http://schemas.openxmlformats.org/officeDocument/2006/relationships/image" Target="../media/image288.png"/><Relationship Id="rId156" Type="http://schemas.openxmlformats.org/officeDocument/2006/relationships/customXml" Target="../ink/ink296.xml"/><Relationship Id="rId177" Type="http://schemas.openxmlformats.org/officeDocument/2006/relationships/image" Target="../media/image309.png"/><Relationship Id="rId198" Type="http://schemas.openxmlformats.org/officeDocument/2006/relationships/customXml" Target="../ink/ink317.xml"/><Relationship Id="rId202" Type="http://schemas.openxmlformats.org/officeDocument/2006/relationships/customXml" Target="../ink/ink319.xml"/><Relationship Id="rId223" Type="http://schemas.openxmlformats.org/officeDocument/2006/relationships/image" Target="../media/image332.png"/><Relationship Id="rId244" Type="http://schemas.openxmlformats.org/officeDocument/2006/relationships/customXml" Target="../ink/ink340.xml"/><Relationship Id="rId18" Type="http://schemas.openxmlformats.org/officeDocument/2006/relationships/customXml" Target="../ink/ink227.xml"/><Relationship Id="rId39" Type="http://schemas.openxmlformats.org/officeDocument/2006/relationships/image" Target="../media/image240.png"/><Relationship Id="rId265" Type="http://schemas.openxmlformats.org/officeDocument/2006/relationships/image" Target="../media/image353.png"/><Relationship Id="rId286" Type="http://schemas.openxmlformats.org/officeDocument/2006/relationships/customXml" Target="../ink/ink361.xml"/><Relationship Id="rId50" Type="http://schemas.openxmlformats.org/officeDocument/2006/relationships/customXml" Target="../ink/ink243.xml"/><Relationship Id="rId104" Type="http://schemas.openxmlformats.org/officeDocument/2006/relationships/customXml" Target="../ink/ink270.xml"/><Relationship Id="rId125" Type="http://schemas.openxmlformats.org/officeDocument/2006/relationships/image" Target="../media/image283.png"/><Relationship Id="rId146" Type="http://schemas.openxmlformats.org/officeDocument/2006/relationships/customXml" Target="../ink/ink291.xml"/><Relationship Id="rId167" Type="http://schemas.openxmlformats.org/officeDocument/2006/relationships/image" Target="../media/image304.png"/><Relationship Id="rId188" Type="http://schemas.openxmlformats.org/officeDocument/2006/relationships/customXml" Target="../ink/ink312.xml"/><Relationship Id="rId311" Type="http://schemas.openxmlformats.org/officeDocument/2006/relationships/image" Target="../media/image376.png"/><Relationship Id="rId71" Type="http://schemas.openxmlformats.org/officeDocument/2006/relationships/image" Target="../media/image256.png"/><Relationship Id="rId92" Type="http://schemas.openxmlformats.org/officeDocument/2006/relationships/customXml" Target="../ink/ink264.xml"/><Relationship Id="rId213" Type="http://schemas.openxmlformats.org/officeDocument/2006/relationships/image" Target="../media/image327.png"/><Relationship Id="rId234" Type="http://schemas.openxmlformats.org/officeDocument/2006/relationships/customXml" Target="../ink/ink335.xml"/><Relationship Id="rId2" Type="http://schemas.openxmlformats.org/officeDocument/2006/relationships/image" Target="../media/image221.png"/><Relationship Id="rId29" Type="http://schemas.openxmlformats.org/officeDocument/2006/relationships/image" Target="../media/image235.png"/><Relationship Id="rId255" Type="http://schemas.openxmlformats.org/officeDocument/2006/relationships/image" Target="../media/image348.png"/><Relationship Id="rId276" Type="http://schemas.openxmlformats.org/officeDocument/2006/relationships/customXml" Target="../ink/ink356.xml"/><Relationship Id="rId297" Type="http://schemas.openxmlformats.org/officeDocument/2006/relationships/image" Target="../media/image369.png"/><Relationship Id="rId40" Type="http://schemas.openxmlformats.org/officeDocument/2006/relationships/customXml" Target="../ink/ink238.xml"/><Relationship Id="rId115" Type="http://schemas.openxmlformats.org/officeDocument/2006/relationships/image" Target="../media/image278.png"/><Relationship Id="rId136" Type="http://schemas.openxmlformats.org/officeDocument/2006/relationships/customXml" Target="../ink/ink286.xml"/><Relationship Id="rId157" Type="http://schemas.openxmlformats.org/officeDocument/2006/relationships/image" Target="../media/image299.png"/><Relationship Id="rId178" Type="http://schemas.openxmlformats.org/officeDocument/2006/relationships/customXml" Target="../ink/ink307.xml"/><Relationship Id="rId301" Type="http://schemas.openxmlformats.org/officeDocument/2006/relationships/image" Target="../media/image371.png"/><Relationship Id="rId61" Type="http://schemas.openxmlformats.org/officeDocument/2006/relationships/image" Target="../media/image251.png"/><Relationship Id="rId82" Type="http://schemas.openxmlformats.org/officeDocument/2006/relationships/customXml" Target="../ink/ink259.xml"/><Relationship Id="rId199" Type="http://schemas.openxmlformats.org/officeDocument/2006/relationships/image" Target="../media/image320.png"/><Relationship Id="rId203" Type="http://schemas.openxmlformats.org/officeDocument/2006/relationships/image" Target="../media/image322.png"/><Relationship Id="rId19" Type="http://schemas.openxmlformats.org/officeDocument/2006/relationships/image" Target="../media/image230.png"/><Relationship Id="rId224" Type="http://schemas.openxmlformats.org/officeDocument/2006/relationships/customXml" Target="../ink/ink330.xml"/><Relationship Id="rId245" Type="http://schemas.openxmlformats.org/officeDocument/2006/relationships/image" Target="../media/image343.png"/><Relationship Id="rId266" Type="http://schemas.openxmlformats.org/officeDocument/2006/relationships/customXml" Target="../ink/ink351.xml"/><Relationship Id="rId287" Type="http://schemas.openxmlformats.org/officeDocument/2006/relationships/image" Target="../media/image364.png"/><Relationship Id="rId30" Type="http://schemas.openxmlformats.org/officeDocument/2006/relationships/customXml" Target="../ink/ink233.xml"/><Relationship Id="rId105" Type="http://schemas.openxmlformats.org/officeDocument/2006/relationships/image" Target="../media/image273.png"/><Relationship Id="rId126" Type="http://schemas.openxmlformats.org/officeDocument/2006/relationships/customXml" Target="../ink/ink281.xml"/><Relationship Id="rId147" Type="http://schemas.openxmlformats.org/officeDocument/2006/relationships/image" Target="../media/image294.png"/><Relationship Id="rId168" Type="http://schemas.openxmlformats.org/officeDocument/2006/relationships/customXml" Target="../ink/ink302.xml"/><Relationship Id="rId312" Type="http://schemas.openxmlformats.org/officeDocument/2006/relationships/customXml" Target="../ink/ink374.xml"/><Relationship Id="rId51" Type="http://schemas.openxmlformats.org/officeDocument/2006/relationships/image" Target="../media/image246.png"/><Relationship Id="rId72" Type="http://schemas.openxmlformats.org/officeDocument/2006/relationships/customXml" Target="../ink/ink254.xml"/><Relationship Id="rId93" Type="http://schemas.openxmlformats.org/officeDocument/2006/relationships/image" Target="../media/image267.png"/><Relationship Id="rId189" Type="http://schemas.openxmlformats.org/officeDocument/2006/relationships/image" Target="../media/image315.png"/><Relationship Id="rId3" Type="http://schemas.openxmlformats.org/officeDocument/2006/relationships/image" Target="../media/image222.png"/><Relationship Id="rId214" Type="http://schemas.openxmlformats.org/officeDocument/2006/relationships/customXml" Target="../ink/ink325.xml"/><Relationship Id="rId235" Type="http://schemas.openxmlformats.org/officeDocument/2006/relationships/image" Target="../media/image338.png"/><Relationship Id="rId256" Type="http://schemas.openxmlformats.org/officeDocument/2006/relationships/customXml" Target="../ink/ink346.xml"/><Relationship Id="rId277" Type="http://schemas.openxmlformats.org/officeDocument/2006/relationships/image" Target="../media/image359.png"/><Relationship Id="rId298" Type="http://schemas.openxmlformats.org/officeDocument/2006/relationships/customXml" Target="../ink/ink367.xml"/><Relationship Id="rId116" Type="http://schemas.openxmlformats.org/officeDocument/2006/relationships/customXml" Target="../ink/ink276.xml"/><Relationship Id="rId137" Type="http://schemas.openxmlformats.org/officeDocument/2006/relationships/image" Target="../media/image289.png"/><Relationship Id="rId158" Type="http://schemas.openxmlformats.org/officeDocument/2006/relationships/customXml" Target="../ink/ink297.xml"/><Relationship Id="rId302" Type="http://schemas.openxmlformats.org/officeDocument/2006/relationships/customXml" Target="../ink/ink369.xml"/><Relationship Id="rId20" Type="http://schemas.openxmlformats.org/officeDocument/2006/relationships/customXml" Target="../ink/ink228.xml"/><Relationship Id="rId41" Type="http://schemas.openxmlformats.org/officeDocument/2006/relationships/image" Target="../media/image241.png"/><Relationship Id="rId62" Type="http://schemas.openxmlformats.org/officeDocument/2006/relationships/customXml" Target="../ink/ink249.xml"/><Relationship Id="rId83" Type="http://schemas.openxmlformats.org/officeDocument/2006/relationships/image" Target="../media/image262.png"/><Relationship Id="rId179" Type="http://schemas.openxmlformats.org/officeDocument/2006/relationships/image" Target="../media/image310.png"/><Relationship Id="rId190" Type="http://schemas.openxmlformats.org/officeDocument/2006/relationships/customXml" Target="../ink/ink313.xml"/><Relationship Id="rId204" Type="http://schemas.openxmlformats.org/officeDocument/2006/relationships/customXml" Target="../ink/ink320.xml"/><Relationship Id="rId225" Type="http://schemas.openxmlformats.org/officeDocument/2006/relationships/image" Target="../media/image333.png"/><Relationship Id="rId246" Type="http://schemas.openxmlformats.org/officeDocument/2006/relationships/customXml" Target="../ink/ink341.xml"/><Relationship Id="rId267" Type="http://schemas.openxmlformats.org/officeDocument/2006/relationships/image" Target="../media/image354.png"/><Relationship Id="rId288" Type="http://schemas.openxmlformats.org/officeDocument/2006/relationships/customXml" Target="../ink/ink362.xml"/><Relationship Id="rId106" Type="http://schemas.openxmlformats.org/officeDocument/2006/relationships/customXml" Target="../ink/ink271.xml"/><Relationship Id="rId127" Type="http://schemas.openxmlformats.org/officeDocument/2006/relationships/image" Target="../media/image284.png"/><Relationship Id="rId313" Type="http://schemas.openxmlformats.org/officeDocument/2006/relationships/image" Target="../media/image377.png"/><Relationship Id="rId10" Type="http://schemas.openxmlformats.org/officeDocument/2006/relationships/customXml" Target="../ink/ink223.xml"/><Relationship Id="rId31" Type="http://schemas.openxmlformats.org/officeDocument/2006/relationships/image" Target="../media/image236.png"/><Relationship Id="rId52" Type="http://schemas.openxmlformats.org/officeDocument/2006/relationships/customXml" Target="../ink/ink244.xml"/><Relationship Id="rId73" Type="http://schemas.openxmlformats.org/officeDocument/2006/relationships/image" Target="../media/image257.png"/><Relationship Id="rId94" Type="http://schemas.openxmlformats.org/officeDocument/2006/relationships/customXml" Target="../ink/ink265.xml"/><Relationship Id="rId148" Type="http://schemas.openxmlformats.org/officeDocument/2006/relationships/customXml" Target="../ink/ink292.xml"/><Relationship Id="rId169" Type="http://schemas.openxmlformats.org/officeDocument/2006/relationships/image" Target="../media/image305.png"/><Relationship Id="rId4" Type="http://schemas.openxmlformats.org/officeDocument/2006/relationships/customXml" Target="../ink/ink220.xml"/><Relationship Id="rId180" Type="http://schemas.openxmlformats.org/officeDocument/2006/relationships/customXml" Target="../ink/ink308.xml"/><Relationship Id="rId215" Type="http://schemas.openxmlformats.org/officeDocument/2006/relationships/image" Target="../media/image328.png"/><Relationship Id="rId236" Type="http://schemas.openxmlformats.org/officeDocument/2006/relationships/customXml" Target="../ink/ink336.xml"/><Relationship Id="rId257" Type="http://schemas.openxmlformats.org/officeDocument/2006/relationships/image" Target="../media/image349.png"/><Relationship Id="rId278" Type="http://schemas.openxmlformats.org/officeDocument/2006/relationships/customXml" Target="../ink/ink357.xml"/><Relationship Id="rId303" Type="http://schemas.openxmlformats.org/officeDocument/2006/relationships/image" Target="../media/image372.png"/><Relationship Id="rId42" Type="http://schemas.openxmlformats.org/officeDocument/2006/relationships/customXml" Target="../ink/ink239.xml"/><Relationship Id="rId84" Type="http://schemas.openxmlformats.org/officeDocument/2006/relationships/customXml" Target="../ink/ink260.xml"/><Relationship Id="rId138" Type="http://schemas.openxmlformats.org/officeDocument/2006/relationships/customXml" Target="../ink/ink287.xml"/><Relationship Id="rId191" Type="http://schemas.openxmlformats.org/officeDocument/2006/relationships/image" Target="../media/image316.png"/><Relationship Id="rId205" Type="http://schemas.openxmlformats.org/officeDocument/2006/relationships/image" Target="../media/image323.png"/><Relationship Id="rId247" Type="http://schemas.openxmlformats.org/officeDocument/2006/relationships/image" Target="../media/image344.png"/><Relationship Id="rId107" Type="http://schemas.openxmlformats.org/officeDocument/2006/relationships/image" Target="../media/image274.png"/><Relationship Id="rId289" Type="http://schemas.openxmlformats.org/officeDocument/2006/relationships/image" Target="../media/image365.png"/><Relationship Id="rId11" Type="http://schemas.openxmlformats.org/officeDocument/2006/relationships/image" Target="../media/image226.png"/><Relationship Id="rId53" Type="http://schemas.openxmlformats.org/officeDocument/2006/relationships/image" Target="../media/image247.png"/><Relationship Id="rId149" Type="http://schemas.openxmlformats.org/officeDocument/2006/relationships/image" Target="../media/image295.png"/><Relationship Id="rId314" Type="http://schemas.openxmlformats.org/officeDocument/2006/relationships/customXml" Target="../ink/ink375.xml"/><Relationship Id="rId95" Type="http://schemas.openxmlformats.org/officeDocument/2006/relationships/image" Target="../media/image268.png"/><Relationship Id="rId160" Type="http://schemas.openxmlformats.org/officeDocument/2006/relationships/customXml" Target="../ink/ink298.xml"/><Relationship Id="rId216" Type="http://schemas.openxmlformats.org/officeDocument/2006/relationships/customXml" Target="../ink/ink326.xml"/><Relationship Id="rId258" Type="http://schemas.openxmlformats.org/officeDocument/2006/relationships/customXml" Target="../ink/ink347.xml"/><Relationship Id="rId22" Type="http://schemas.openxmlformats.org/officeDocument/2006/relationships/customXml" Target="../ink/ink229.xml"/><Relationship Id="rId64" Type="http://schemas.openxmlformats.org/officeDocument/2006/relationships/customXml" Target="../ink/ink250.xml"/><Relationship Id="rId118" Type="http://schemas.openxmlformats.org/officeDocument/2006/relationships/customXml" Target="../ink/ink277.xml"/><Relationship Id="rId171" Type="http://schemas.openxmlformats.org/officeDocument/2006/relationships/image" Target="../media/image306.png"/><Relationship Id="rId227" Type="http://schemas.openxmlformats.org/officeDocument/2006/relationships/image" Target="../media/image334.png"/><Relationship Id="rId269" Type="http://schemas.openxmlformats.org/officeDocument/2006/relationships/image" Target="../media/image355.png"/><Relationship Id="rId33" Type="http://schemas.openxmlformats.org/officeDocument/2006/relationships/image" Target="../media/image237.png"/><Relationship Id="rId129" Type="http://schemas.openxmlformats.org/officeDocument/2006/relationships/image" Target="../media/image285.png"/><Relationship Id="rId280" Type="http://schemas.openxmlformats.org/officeDocument/2006/relationships/customXml" Target="../ink/ink358.xml"/><Relationship Id="rId75" Type="http://schemas.openxmlformats.org/officeDocument/2006/relationships/image" Target="../media/image258.png"/><Relationship Id="rId140" Type="http://schemas.openxmlformats.org/officeDocument/2006/relationships/customXml" Target="../ink/ink288.xml"/><Relationship Id="rId182" Type="http://schemas.openxmlformats.org/officeDocument/2006/relationships/customXml" Target="../ink/ink309.xml"/><Relationship Id="rId6" Type="http://schemas.openxmlformats.org/officeDocument/2006/relationships/customXml" Target="../ink/ink221.xml"/><Relationship Id="rId238" Type="http://schemas.openxmlformats.org/officeDocument/2006/relationships/customXml" Target="../ink/ink337.xml"/><Relationship Id="rId291" Type="http://schemas.openxmlformats.org/officeDocument/2006/relationships/image" Target="../media/image366.png"/><Relationship Id="rId305" Type="http://schemas.openxmlformats.org/officeDocument/2006/relationships/image" Target="../media/image373.png"/><Relationship Id="rId44" Type="http://schemas.openxmlformats.org/officeDocument/2006/relationships/customXml" Target="../ink/ink240.xml"/><Relationship Id="rId86" Type="http://schemas.openxmlformats.org/officeDocument/2006/relationships/customXml" Target="../ink/ink261.xml"/><Relationship Id="rId151" Type="http://schemas.openxmlformats.org/officeDocument/2006/relationships/image" Target="../media/image296.png"/></Relationships>
</file>

<file path=ppt/slides/_rels/slide5.xml.rels><?xml version="1.0" encoding="UTF-8" standalone="yes"?>
<Relationships xmlns="http://schemas.openxmlformats.org/package/2006/relationships"><Relationship Id="rId117" Type="http://schemas.openxmlformats.org/officeDocument/2006/relationships/image" Target="../media/image435.png"/><Relationship Id="rId21" Type="http://schemas.openxmlformats.org/officeDocument/2006/relationships/image" Target="../media/image387.png"/><Relationship Id="rId42" Type="http://schemas.openxmlformats.org/officeDocument/2006/relationships/customXml" Target="../ink/ink395.xml"/><Relationship Id="rId63" Type="http://schemas.openxmlformats.org/officeDocument/2006/relationships/image" Target="../media/image408.png"/><Relationship Id="rId84" Type="http://schemas.openxmlformats.org/officeDocument/2006/relationships/customXml" Target="../ink/ink416.xml"/><Relationship Id="rId138" Type="http://schemas.openxmlformats.org/officeDocument/2006/relationships/customXml" Target="../ink/ink443.xml"/><Relationship Id="rId159" Type="http://schemas.openxmlformats.org/officeDocument/2006/relationships/image" Target="../media/image456.png"/><Relationship Id="rId170" Type="http://schemas.openxmlformats.org/officeDocument/2006/relationships/customXml" Target="../ink/ink459.xml"/><Relationship Id="rId191" Type="http://schemas.openxmlformats.org/officeDocument/2006/relationships/image" Target="../media/image472.png"/><Relationship Id="rId205" Type="http://schemas.openxmlformats.org/officeDocument/2006/relationships/image" Target="../media/image479.png"/><Relationship Id="rId226" Type="http://schemas.openxmlformats.org/officeDocument/2006/relationships/customXml" Target="../ink/ink487.xml"/><Relationship Id="rId247" Type="http://schemas.openxmlformats.org/officeDocument/2006/relationships/image" Target="../media/image500.png"/><Relationship Id="rId107" Type="http://schemas.openxmlformats.org/officeDocument/2006/relationships/image" Target="../media/image430.png"/><Relationship Id="rId11" Type="http://schemas.openxmlformats.org/officeDocument/2006/relationships/image" Target="../media/image383.png"/><Relationship Id="rId32" Type="http://schemas.openxmlformats.org/officeDocument/2006/relationships/customXml" Target="../ink/ink390.xml"/><Relationship Id="rId53" Type="http://schemas.openxmlformats.org/officeDocument/2006/relationships/image" Target="../media/image403.png"/><Relationship Id="rId74" Type="http://schemas.openxmlformats.org/officeDocument/2006/relationships/customXml" Target="../ink/ink411.xml"/><Relationship Id="rId128" Type="http://schemas.openxmlformats.org/officeDocument/2006/relationships/customXml" Target="../ink/ink438.xml"/><Relationship Id="rId149" Type="http://schemas.openxmlformats.org/officeDocument/2006/relationships/image" Target="../media/image451.png"/><Relationship Id="rId5" Type="http://schemas.openxmlformats.org/officeDocument/2006/relationships/image" Target="../media/image380.png"/><Relationship Id="rId95" Type="http://schemas.openxmlformats.org/officeDocument/2006/relationships/image" Target="../media/image424.png"/><Relationship Id="rId160" Type="http://schemas.openxmlformats.org/officeDocument/2006/relationships/customXml" Target="../ink/ink454.xml"/><Relationship Id="rId181" Type="http://schemas.openxmlformats.org/officeDocument/2006/relationships/image" Target="../media/image467.png"/><Relationship Id="rId216" Type="http://schemas.openxmlformats.org/officeDocument/2006/relationships/customXml" Target="../ink/ink482.xml"/><Relationship Id="rId237" Type="http://schemas.openxmlformats.org/officeDocument/2006/relationships/image" Target="../media/image495.png"/><Relationship Id="rId22" Type="http://schemas.openxmlformats.org/officeDocument/2006/relationships/customXml" Target="../ink/ink385.xml"/><Relationship Id="rId43" Type="http://schemas.openxmlformats.org/officeDocument/2006/relationships/image" Target="../media/image398.png"/><Relationship Id="rId64" Type="http://schemas.openxmlformats.org/officeDocument/2006/relationships/customXml" Target="../ink/ink406.xml"/><Relationship Id="rId118" Type="http://schemas.openxmlformats.org/officeDocument/2006/relationships/customXml" Target="../ink/ink433.xml"/><Relationship Id="rId139" Type="http://schemas.openxmlformats.org/officeDocument/2006/relationships/image" Target="../media/image446.png"/><Relationship Id="rId85" Type="http://schemas.openxmlformats.org/officeDocument/2006/relationships/image" Target="../media/image419.png"/><Relationship Id="rId150" Type="http://schemas.openxmlformats.org/officeDocument/2006/relationships/customXml" Target="../ink/ink449.xml"/><Relationship Id="rId171" Type="http://schemas.openxmlformats.org/officeDocument/2006/relationships/image" Target="../media/image462.png"/><Relationship Id="rId192" Type="http://schemas.openxmlformats.org/officeDocument/2006/relationships/customXml" Target="../ink/ink470.xml"/><Relationship Id="rId206" Type="http://schemas.openxmlformats.org/officeDocument/2006/relationships/customXml" Target="../ink/ink477.xml"/><Relationship Id="rId227" Type="http://schemas.openxmlformats.org/officeDocument/2006/relationships/image" Target="../media/image490.png"/><Relationship Id="rId248" Type="http://schemas.openxmlformats.org/officeDocument/2006/relationships/customXml" Target="../ink/ink498.xml"/><Relationship Id="rId12" Type="http://schemas.openxmlformats.org/officeDocument/2006/relationships/customXml" Target="../ink/ink380.xml"/><Relationship Id="rId33" Type="http://schemas.openxmlformats.org/officeDocument/2006/relationships/image" Target="../media/image393.png"/><Relationship Id="rId108" Type="http://schemas.openxmlformats.org/officeDocument/2006/relationships/customXml" Target="../ink/ink428.xml"/><Relationship Id="rId129" Type="http://schemas.openxmlformats.org/officeDocument/2006/relationships/image" Target="../media/image441.png"/><Relationship Id="rId54" Type="http://schemas.openxmlformats.org/officeDocument/2006/relationships/customXml" Target="../ink/ink401.xml"/><Relationship Id="rId75" Type="http://schemas.openxmlformats.org/officeDocument/2006/relationships/image" Target="../media/image414.png"/><Relationship Id="rId96" Type="http://schemas.openxmlformats.org/officeDocument/2006/relationships/customXml" Target="../ink/ink422.xml"/><Relationship Id="rId140" Type="http://schemas.openxmlformats.org/officeDocument/2006/relationships/customXml" Target="../ink/ink444.xml"/><Relationship Id="rId161" Type="http://schemas.openxmlformats.org/officeDocument/2006/relationships/image" Target="../media/image457.png"/><Relationship Id="rId182" Type="http://schemas.openxmlformats.org/officeDocument/2006/relationships/customXml" Target="../ink/ink465.xml"/><Relationship Id="rId217" Type="http://schemas.openxmlformats.org/officeDocument/2006/relationships/image" Target="../media/image485.png"/><Relationship Id="rId6" Type="http://schemas.openxmlformats.org/officeDocument/2006/relationships/customXml" Target="../ink/ink377.xml"/><Relationship Id="rId238" Type="http://schemas.openxmlformats.org/officeDocument/2006/relationships/customXml" Target="../ink/ink493.xml"/><Relationship Id="rId23" Type="http://schemas.openxmlformats.org/officeDocument/2006/relationships/image" Target="../media/image388.png"/><Relationship Id="rId119" Type="http://schemas.openxmlformats.org/officeDocument/2006/relationships/image" Target="../media/image436.png"/><Relationship Id="rId44" Type="http://schemas.openxmlformats.org/officeDocument/2006/relationships/customXml" Target="../ink/ink396.xml"/><Relationship Id="rId65" Type="http://schemas.openxmlformats.org/officeDocument/2006/relationships/image" Target="../media/image409.png"/><Relationship Id="rId86" Type="http://schemas.openxmlformats.org/officeDocument/2006/relationships/customXml" Target="../ink/ink417.xml"/><Relationship Id="rId130" Type="http://schemas.openxmlformats.org/officeDocument/2006/relationships/customXml" Target="../ink/ink439.xml"/><Relationship Id="rId151" Type="http://schemas.openxmlformats.org/officeDocument/2006/relationships/image" Target="../media/image452.png"/><Relationship Id="rId172" Type="http://schemas.openxmlformats.org/officeDocument/2006/relationships/customXml" Target="../ink/ink460.xml"/><Relationship Id="rId193" Type="http://schemas.openxmlformats.org/officeDocument/2006/relationships/image" Target="../media/image473.png"/><Relationship Id="rId207" Type="http://schemas.openxmlformats.org/officeDocument/2006/relationships/image" Target="../media/image480.png"/><Relationship Id="rId228" Type="http://schemas.openxmlformats.org/officeDocument/2006/relationships/customXml" Target="../ink/ink488.xml"/><Relationship Id="rId249" Type="http://schemas.openxmlformats.org/officeDocument/2006/relationships/image" Target="../media/image501.png"/><Relationship Id="rId13" Type="http://schemas.openxmlformats.org/officeDocument/2006/relationships/image" Target="../media/image384.png"/><Relationship Id="rId109" Type="http://schemas.openxmlformats.org/officeDocument/2006/relationships/image" Target="../media/image431.png"/><Relationship Id="rId34" Type="http://schemas.openxmlformats.org/officeDocument/2006/relationships/customXml" Target="../ink/ink391.xml"/><Relationship Id="rId55" Type="http://schemas.openxmlformats.org/officeDocument/2006/relationships/image" Target="../media/image404.png"/><Relationship Id="rId76" Type="http://schemas.openxmlformats.org/officeDocument/2006/relationships/customXml" Target="../ink/ink412.xml"/><Relationship Id="rId97" Type="http://schemas.openxmlformats.org/officeDocument/2006/relationships/image" Target="../media/image425.png"/><Relationship Id="rId120" Type="http://schemas.openxmlformats.org/officeDocument/2006/relationships/customXml" Target="../ink/ink434.xml"/><Relationship Id="rId141" Type="http://schemas.openxmlformats.org/officeDocument/2006/relationships/image" Target="../media/image447.png"/><Relationship Id="rId7" Type="http://schemas.openxmlformats.org/officeDocument/2006/relationships/image" Target="../media/image381.png"/><Relationship Id="rId162" Type="http://schemas.openxmlformats.org/officeDocument/2006/relationships/customXml" Target="../ink/ink455.xml"/><Relationship Id="rId183" Type="http://schemas.openxmlformats.org/officeDocument/2006/relationships/image" Target="../media/image468.png"/><Relationship Id="rId218" Type="http://schemas.openxmlformats.org/officeDocument/2006/relationships/customXml" Target="../ink/ink483.xml"/><Relationship Id="rId239" Type="http://schemas.openxmlformats.org/officeDocument/2006/relationships/image" Target="../media/image496.png"/><Relationship Id="rId250" Type="http://schemas.openxmlformats.org/officeDocument/2006/relationships/customXml" Target="../ink/ink499.xml"/><Relationship Id="rId24" Type="http://schemas.openxmlformats.org/officeDocument/2006/relationships/customXml" Target="../ink/ink386.xml"/><Relationship Id="rId45" Type="http://schemas.openxmlformats.org/officeDocument/2006/relationships/image" Target="../media/image399.png"/><Relationship Id="rId66" Type="http://schemas.openxmlformats.org/officeDocument/2006/relationships/customXml" Target="../ink/ink407.xml"/><Relationship Id="rId87" Type="http://schemas.openxmlformats.org/officeDocument/2006/relationships/image" Target="../media/image420.png"/><Relationship Id="rId110" Type="http://schemas.openxmlformats.org/officeDocument/2006/relationships/customXml" Target="../ink/ink429.xml"/><Relationship Id="rId131" Type="http://schemas.openxmlformats.org/officeDocument/2006/relationships/image" Target="../media/image442.png"/><Relationship Id="rId152" Type="http://schemas.openxmlformats.org/officeDocument/2006/relationships/customXml" Target="../ink/ink450.xml"/><Relationship Id="rId173" Type="http://schemas.openxmlformats.org/officeDocument/2006/relationships/image" Target="../media/image463.png"/><Relationship Id="rId194" Type="http://schemas.openxmlformats.org/officeDocument/2006/relationships/customXml" Target="../ink/ink471.xml"/><Relationship Id="rId208" Type="http://schemas.openxmlformats.org/officeDocument/2006/relationships/customXml" Target="../ink/ink478.xml"/><Relationship Id="rId229" Type="http://schemas.openxmlformats.org/officeDocument/2006/relationships/image" Target="../media/image491.png"/><Relationship Id="rId240" Type="http://schemas.openxmlformats.org/officeDocument/2006/relationships/customXml" Target="../ink/ink494.xml"/><Relationship Id="rId14" Type="http://schemas.openxmlformats.org/officeDocument/2006/relationships/customXml" Target="../ink/ink381.xml"/><Relationship Id="rId35" Type="http://schemas.openxmlformats.org/officeDocument/2006/relationships/image" Target="../media/image394.png"/><Relationship Id="rId56" Type="http://schemas.openxmlformats.org/officeDocument/2006/relationships/customXml" Target="../ink/ink402.xml"/><Relationship Id="rId77" Type="http://schemas.openxmlformats.org/officeDocument/2006/relationships/image" Target="../media/image415.png"/><Relationship Id="rId100" Type="http://schemas.openxmlformats.org/officeDocument/2006/relationships/customXml" Target="../ink/ink424.xml"/><Relationship Id="rId8" Type="http://schemas.openxmlformats.org/officeDocument/2006/relationships/customXml" Target="../ink/ink378.xml"/><Relationship Id="rId98" Type="http://schemas.openxmlformats.org/officeDocument/2006/relationships/customXml" Target="../ink/ink423.xml"/><Relationship Id="rId121" Type="http://schemas.openxmlformats.org/officeDocument/2006/relationships/image" Target="../media/image437.png"/><Relationship Id="rId142" Type="http://schemas.openxmlformats.org/officeDocument/2006/relationships/customXml" Target="../ink/ink445.xml"/><Relationship Id="rId163" Type="http://schemas.openxmlformats.org/officeDocument/2006/relationships/image" Target="../media/image458.png"/><Relationship Id="rId184" Type="http://schemas.openxmlformats.org/officeDocument/2006/relationships/customXml" Target="../ink/ink466.xml"/><Relationship Id="rId219" Type="http://schemas.openxmlformats.org/officeDocument/2006/relationships/image" Target="../media/image486.png"/><Relationship Id="rId230" Type="http://schemas.openxmlformats.org/officeDocument/2006/relationships/customXml" Target="../ink/ink489.xml"/><Relationship Id="rId251" Type="http://schemas.openxmlformats.org/officeDocument/2006/relationships/image" Target="../media/image502.png"/><Relationship Id="rId25" Type="http://schemas.openxmlformats.org/officeDocument/2006/relationships/image" Target="../media/image389.png"/><Relationship Id="rId46" Type="http://schemas.openxmlformats.org/officeDocument/2006/relationships/customXml" Target="../ink/ink397.xml"/><Relationship Id="rId67" Type="http://schemas.openxmlformats.org/officeDocument/2006/relationships/image" Target="../media/image410.png"/><Relationship Id="rId88" Type="http://schemas.openxmlformats.org/officeDocument/2006/relationships/customXml" Target="../ink/ink418.xml"/><Relationship Id="rId111" Type="http://schemas.openxmlformats.org/officeDocument/2006/relationships/image" Target="../media/image432.png"/><Relationship Id="rId132" Type="http://schemas.openxmlformats.org/officeDocument/2006/relationships/customXml" Target="../ink/ink440.xml"/><Relationship Id="rId153" Type="http://schemas.openxmlformats.org/officeDocument/2006/relationships/image" Target="../media/image453.png"/><Relationship Id="rId174" Type="http://schemas.openxmlformats.org/officeDocument/2006/relationships/customXml" Target="../ink/ink461.xml"/><Relationship Id="rId195" Type="http://schemas.openxmlformats.org/officeDocument/2006/relationships/image" Target="../media/image474.png"/><Relationship Id="rId209" Type="http://schemas.openxmlformats.org/officeDocument/2006/relationships/image" Target="../media/image481.png"/><Relationship Id="rId220" Type="http://schemas.openxmlformats.org/officeDocument/2006/relationships/customXml" Target="../ink/ink484.xml"/><Relationship Id="rId241" Type="http://schemas.openxmlformats.org/officeDocument/2006/relationships/image" Target="../media/image497.png"/><Relationship Id="rId15" Type="http://schemas.openxmlformats.org/officeDocument/2006/relationships/image" Target="../media/image25.png"/><Relationship Id="rId36" Type="http://schemas.openxmlformats.org/officeDocument/2006/relationships/customXml" Target="../ink/ink392.xml"/><Relationship Id="rId57" Type="http://schemas.openxmlformats.org/officeDocument/2006/relationships/image" Target="../media/image405.png"/><Relationship Id="rId78" Type="http://schemas.openxmlformats.org/officeDocument/2006/relationships/customXml" Target="../ink/ink413.xml"/><Relationship Id="rId99" Type="http://schemas.openxmlformats.org/officeDocument/2006/relationships/image" Target="../media/image426.png"/><Relationship Id="rId101" Type="http://schemas.openxmlformats.org/officeDocument/2006/relationships/image" Target="../media/image427.png"/><Relationship Id="rId122" Type="http://schemas.openxmlformats.org/officeDocument/2006/relationships/customXml" Target="../ink/ink435.xml"/><Relationship Id="rId143" Type="http://schemas.openxmlformats.org/officeDocument/2006/relationships/image" Target="../media/image448.png"/><Relationship Id="rId164" Type="http://schemas.openxmlformats.org/officeDocument/2006/relationships/customXml" Target="../ink/ink456.xml"/><Relationship Id="rId185" Type="http://schemas.openxmlformats.org/officeDocument/2006/relationships/image" Target="../media/image469.png"/><Relationship Id="rId4" Type="http://schemas.openxmlformats.org/officeDocument/2006/relationships/customXml" Target="../ink/ink376.xml"/><Relationship Id="rId9" Type="http://schemas.openxmlformats.org/officeDocument/2006/relationships/image" Target="../media/image382.png"/><Relationship Id="rId180" Type="http://schemas.openxmlformats.org/officeDocument/2006/relationships/customXml" Target="../ink/ink464.xml"/><Relationship Id="rId210" Type="http://schemas.openxmlformats.org/officeDocument/2006/relationships/customXml" Target="../ink/ink479.xml"/><Relationship Id="rId215" Type="http://schemas.openxmlformats.org/officeDocument/2006/relationships/image" Target="../media/image484.png"/><Relationship Id="rId236" Type="http://schemas.openxmlformats.org/officeDocument/2006/relationships/customXml" Target="../ink/ink492.xml"/><Relationship Id="rId26" Type="http://schemas.openxmlformats.org/officeDocument/2006/relationships/customXml" Target="../ink/ink387.xml"/><Relationship Id="rId231" Type="http://schemas.openxmlformats.org/officeDocument/2006/relationships/image" Target="../media/image492.png"/><Relationship Id="rId47" Type="http://schemas.openxmlformats.org/officeDocument/2006/relationships/image" Target="../media/image400.png"/><Relationship Id="rId68" Type="http://schemas.openxmlformats.org/officeDocument/2006/relationships/customXml" Target="../ink/ink408.xml"/><Relationship Id="rId89" Type="http://schemas.openxmlformats.org/officeDocument/2006/relationships/image" Target="../media/image421.png"/><Relationship Id="rId112" Type="http://schemas.openxmlformats.org/officeDocument/2006/relationships/customXml" Target="../ink/ink430.xml"/><Relationship Id="rId133" Type="http://schemas.openxmlformats.org/officeDocument/2006/relationships/image" Target="../media/image443.png"/><Relationship Id="rId154" Type="http://schemas.openxmlformats.org/officeDocument/2006/relationships/customXml" Target="../ink/ink451.xml"/><Relationship Id="rId175" Type="http://schemas.openxmlformats.org/officeDocument/2006/relationships/image" Target="../media/image464.png"/><Relationship Id="rId196" Type="http://schemas.openxmlformats.org/officeDocument/2006/relationships/customXml" Target="../ink/ink472.xml"/><Relationship Id="rId200" Type="http://schemas.openxmlformats.org/officeDocument/2006/relationships/customXml" Target="../ink/ink474.xml"/><Relationship Id="rId16" Type="http://schemas.openxmlformats.org/officeDocument/2006/relationships/customXml" Target="../ink/ink382.xml"/><Relationship Id="rId221" Type="http://schemas.openxmlformats.org/officeDocument/2006/relationships/image" Target="../media/image487.png"/><Relationship Id="rId242" Type="http://schemas.openxmlformats.org/officeDocument/2006/relationships/customXml" Target="../ink/ink495.xml"/><Relationship Id="rId37" Type="http://schemas.openxmlformats.org/officeDocument/2006/relationships/image" Target="../media/image395.png"/><Relationship Id="rId58" Type="http://schemas.openxmlformats.org/officeDocument/2006/relationships/customXml" Target="../ink/ink403.xml"/><Relationship Id="rId79" Type="http://schemas.openxmlformats.org/officeDocument/2006/relationships/image" Target="../media/image416.png"/><Relationship Id="rId102" Type="http://schemas.openxmlformats.org/officeDocument/2006/relationships/customXml" Target="../ink/ink425.xml"/><Relationship Id="rId123" Type="http://schemas.openxmlformats.org/officeDocument/2006/relationships/image" Target="../media/image438.png"/><Relationship Id="rId144" Type="http://schemas.openxmlformats.org/officeDocument/2006/relationships/customXml" Target="../ink/ink446.xml"/><Relationship Id="rId90" Type="http://schemas.openxmlformats.org/officeDocument/2006/relationships/customXml" Target="../ink/ink419.xml"/><Relationship Id="rId165" Type="http://schemas.openxmlformats.org/officeDocument/2006/relationships/image" Target="../media/image459.png"/><Relationship Id="rId186" Type="http://schemas.openxmlformats.org/officeDocument/2006/relationships/customXml" Target="../ink/ink467.xml"/><Relationship Id="rId211" Type="http://schemas.openxmlformats.org/officeDocument/2006/relationships/image" Target="../media/image482.png"/><Relationship Id="rId232" Type="http://schemas.openxmlformats.org/officeDocument/2006/relationships/customXml" Target="../ink/ink490.xml"/><Relationship Id="rId27" Type="http://schemas.openxmlformats.org/officeDocument/2006/relationships/image" Target="../media/image390.png"/><Relationship Id="rId48" Type="http://schemas.openxmlformats.org/officeDocument/2006/relationships/customXml" Target="../ink/ink398.xml"/><Relationship Id="rId69" Type="http://schemas.openxmlformats.org/officeDocument/2006/relationships/image" Target="../media/image411.png"/><Relationship Id="rId113" Type="http://schemas.openxmlformats.org/officeDocument/2006/relationships/image" Target="../media/image433.png"/><Relationship Id="rId134" Type="http://schemas.openxmlformats.org/officeDocument/2006/relationships/customXml" Target="../ink/ink441.xml"/><Relationship Id="rId80" Type="http://schemas.openxmlformats.org/officeDocument/2006/relationships/customXml" Target="../ink/ink414.xml"/><Relationship Id="rId155" Type="http://schemas.openxmlformats.org/officeDocument/2006/relationships/image" Target="../media/image454.png"/><Relationship Id="rId176" Type="http://schemas.openxmlformats.org/officeDocument/2006/relationships/customXml" Target="../ink/ink462.xml"/><Relationship Id="rId197" Type="http://schemas.openxmlformats.org/officeDocument/2006/relationships/image" Target="../media/image475.png"/><Relationship Id="rId201" Type="http://schemas.openxmlformats.org/officeDocument/2006/relationships/image" Target="../media/image477.png"/><Relationship Id="rId222" Type="http://schemas.openxmlformats.org/officeDocument/2006/relationships/customXml" Target="../ink/ink485.xml"/><Relationship Id="rId243" Type="http://schemas.openxmlformats.org/officeDocument/2006/relationships/image" Target="../media/image498.png"/><Relationship Id="rId17" Type="http://schemas.openxmlformats.org/officeDocument/2006/relationships/image" Target="../media/image385.png"/><Relationship Id="rId38" Type="http://schemas.openxmlformats.org/officeDocument/2006/relationships/customXml" Target="../ink/ink393.xml"/><Relationship Id="rId59" Type="http://schemas.openxmlformats.org/officeDocument/2006/relationships/image" Target="../media/image406.png"/><Relationship Id="rId103" Type="http://schemas.openxmlformats.org/officeDocument/2006/relationships/image" Target="../media/image428.png"/><Relationship Id="rId124" Type="http://schemas.openxmlformats.org/officeDocument/2006/relationships/customXml" Target="../ink/ink436.xml"/><Relationship Id="rId70" Type="http://schemas.openxmlformats.org/officeDocument/2006/relationships/customXml" Target="../ink/ink409.xml"/><Relationship Id="rId91" Type="http://schemas.openxmlformats.org/officeDocument/2006/relationships/image" Target="../media/image422.png"/><Relationship Id="rId145" Type="http://schemas.openxmlformats.org/officeDocument/2006/relationships/image" Target="../media/image449.png"/><Relationship Id="rId166" Type="http://schemas.openxmlformats.org/officeDocument/2006/relationships/customXml" Target="../ink/ink457.xml"/><Relationship Id="rId187" Type="http://schemas.openxmlformats.org/officeDocument/2006/relationships/image" Target="../media/image470.png"/><Relationship Id="rId1" Type="http://schemas.openxmlformats.org/officeDocument/2006/relationships/slideLayout" Target="../slideLayouts/slideLayout7.xml"/><Relationship Id="rId212" Type="http://schemas.openxmlformats.org/officeDocument/2006/relationships/customXml" Target="../ink/ink480.xml"/><Relationship Id="rId233" Type="http://schemas.openxmlformats.org/officeDocument/2006/relationships/image" Target="../media/image493.png"/><Relationship Id="rId28" Type="http://schemas.openxmlformats.org/officeDocument/2006/relationships/customXml" Target="../ink/ink388.xml"/><Relationship Id="rId49" Type="http://schemas.openxmlformats.org/officeDocument/2006/relationships/image" Target="../media/image401.png"/><Relationship Id="rId114" Type="http://schemas.openxmlformats.org/officeDocument/2006/relationships/customXml" Target="../ink/ink431.xml"/><Relationship Id="rId60" Type="http://schemas.openxmlformats.org/officeDocument/2006/relationships/customXml" Target="../ink/ink404.xml"/><Relationship Id="rId81" Type="http://schemas.openxmlformats.org/officeDocument/2006/relationships/image" Target="../media/image417.png"/><Relationship Id="rId135" Type="http://schemas.openxmlformats.org/officeDocument/2006/relationships/image" Target="../media/image444.png"/><Relationship Id="rId156" Type="http://schemas.openxmlformats.org/officeDocument/2006/relationships/customXml" Target="../ink/ink452.xml"/><Relationship Id="rId177" Type="http://schemas.openxmlformats.org/officeDocument/2006/relationships/image" Target="../media/image465.png"/><Relationship Id="rId198" Type="http://schemas.openxmlformats.org/officeDocument/2006/relationships/customXml" Target="../ink/ink473.xml"/><Relationship Id="rId202" Type="http://schemas.openxmlformats.org/officeDocument/2006/relationships/customXml" Target="../ink/ink475.xml"/><Relationship Id="rId223" Type="http://schemas.openxmlformats.org/officeDocument/2006/relationships/image" Target="../media/image488.png"/><Relationship Id="rId244" Type="http://schemas.openxmlformats.org/officeDocument/2006/relationships/customXml" Target="../ink/ink496.xml"/><Relationship Id="rId18" Type="http://schemas.openxmlformats.org/officeDocument/2006/relationships/customXml" Target="../ink/ink383.xml"/><Relationship Id="rId39" Type="http://schemas.openxmlformats.org/officeDocument/2006/relationships/image" Target="../media/image396.png"/><Relationship Id="rId50" Type="http://schemas.openxmlformats.org/officeDocument/2006/relationships/customXml" Target="../ink/ink399.xml"/><Relationship Id="rId104" Type="http://schemas.openxmlformats.org/officeDocument/2006/relationships/customXml" Target="../ink/ink426.xml"/><Relationship Id="rId125" Type="http://schemas.openxmlformats.org/officeDocument/2006/relationships/image" Target="../media/image439.png"/><Relationship Id="rId146" Type="http://schemas.openxmlformats.org/officeDocument/2006/relationships/customXml" Target="../ink/ink447.xml"/><Relationship Id="rId167" Type="http://schemas.openxmlformats.org/officeDocument/2006/relationships/image" Target="../media/image460.png"/><Relationship Id="rId188" Type="http://schemas.openxmlformats.org/officeDocument/2006/relationships/customXml" Target="../ink/ink468.xml"/><Relationship Id="rId71" Type="http://schemas.openxmlformats.org/officeDocument/2006/relationships/image" Target="../media/image412.png"/><Relationship Id="rId92" Type="http://schemas.openxmlformats.org/officeDocument/2006/relationships/customXml" Target="../ink/ink420.xml"/><Relationship Id="rId213" Type="http://schemas.openxmlformats.org/officeDocument/2006/relationships/image" Target="../media/image483.png"/><Relationship Id="rId234" Type="http://schemas.openxmlformats.org/officeDocument/2006/relationships/customXml" Target="../ink/ink491.xml"/><Relationship Id="rId2" Type="http://schemas.openxmlformats.org/officeDocument/2006/relationships/image" Target="../media/image223.jpg"/><Relationship Id="rId29" Type="http://schemas.openxmlformats.org/officeDocument/2006/relationships/image" Target="../media/image391.png"/><Relationship Id="rId40" Type="http://schemas.openxmlformats.org/officeDocument/2006/relationships/customXml" Target="../ink/ink394.xml"/><Relationship Id="rId115" Type="http://schemas.openxmlformats.org/officeDocument/2006/relationships/image" Target="../media/image434.png"/><Relationship Id="rId136" Type="http://schemas.openxmlformats.org/officeDocument/2006/relationships/customXml" Target="../ink/ink442.xml"/><Relationship Id="rId157" Type="http://schemas.openxmlformats.org/officeDocument/2006/relationships/image" Target="../media/image455.png"/><Relationship Id="rId178" Type="http://schemas.openxmlformats.org/officeDocument/2006/relationships/customXml" Target="../ink/ink463.xml"/><Relationship Id="rId61" Type="http://schemas.openxmlformats.org/officeDocument/2006/relationships/image" Target="../media/image407.png"/><Relationship Id="rId82" Type="http://schemas.openxmlformats.org/officeDocument/2006/relationships/customXml" Target="../ink/ink415.xml"/><Relationship Id="rId199" Type="http://schemas.openxmlformats.org/officeDocument/2006/relationships/image" Target="../media/image476.png"/><Relationship Id="rId203" Type="http://schemas.openxmlformats.org/officeDocument/2006/relationships/image" Target="../media/image478.png"/><Relationship Id="rId19" Type="http://schemas.openxmlformats.org/officeDocument/2006/relationships/image" Target="../media/image386.png"/><Relationship Id="rId224" Type="http://schemas.openxmlformats.org/officeDocument/2006/relationships/customXml" Target="../ink/ink486.xml"/><Relationship Id="rId245" Type="http://schemas.openxmlformats.org/officeDocument/2006/relationships/image" Target="../media/image499.png"/><Relationship Id="rId30" Type="http://schemas.openxmlformats.org/officeDocument/2006/relationships/customXml" Target="../ink/ink389.xml"/><Relationship Id="rId105" Type="http://schemas.openxmlformats.org/officeDocument/2006/relationships/image" Target="../media/image429.png"/><Relationship Id="rId126" Type="http://schemas.openxmlformats.org/officeDocument/2006/relationships/customXml" Target="../ink/ink437.xml"/><Relationship Id="rId147" Type="http://schemas.openxmlformats.org/officeDocument/2006/relationships/image" Target="../media/image450.png"/><Relationship Id="rId168" Type="http://schemas.openxmlformats.org/officeDocument/2006/relationships/customXml" Target="../ink/ink458.xml"/><Relationship Id="rId51" Type="http://schemas.openxmlformats.org/officeDocument/2006/relationships/image" Target="../media/image402.png"/><Relationship Id="rId72" Type="http://schemas.openxmlformats.org/officeDocument/2006/relationships/customXml" Target="../ink/ink410.xml"/><Relationship Id="rId93" Type="http://schemas.openxmlformats.org/officeDocument/2006/relationships/image" Target="../media/image423.png"/><Relationship Id="rId189" Type="http://schemas.openxmlformats.org/officeDocument/2006/relationships/image" Target="../media/image471.png"/><Relationship Id="rId3" Type="http://schemas.openxmlformats.org/officeDocument/2006/relationships/image" Target="../media/image222.png"/><Relationship Id="rId214" Type="http://schemas.openxmlformats.org/officeDocument/2006/relationships/customXml" Target="../ink/ink481.xml"/><Relationship Id="rId235" Type="http://schemas.openxmlformats.org/officeDocument/2006/relationships/image" Target="../media/image494.png"/><Relationship Id="rId116" Type="http://schemas.openxmlformats.org/officeDocument/2006/relationships/customXml" Target="../ink/ink432.xml"/><Relationship Id="rId137" Type="http://schemas.openxmlformats.org/officeDocument/2006/relationships/image" Target="../media/image445.png"/><Relationship Id="rId158" Type="http://schemas.openxmlformats.org/officeDocument/2006/relationships/customXml" Target="../ink/ink453.xml"/><Relationship Id="rId20" Type="http://schemas.openxmlformats.org/officeDocument/2006/relationships/customXml" Target="../ink/ink384.xml"/><Relationship Id="rId41" Type="http://schemas.openxmlformats.org/officeDocument/2006/relationships/image" Target="../media/image397.png"/><Relationship Id="rId62" Type="http://schemas.openxmlformats.org/officeDocument/2006/relationships/customXml" Target="../ink/ink405.xml"/><Relationship Id="rId83" Type="http://schemas.openxmlformats.org/officeDocument/2006/relationships/image" Target="../media/image418.png"/><Relationship Id="rId179" Type="http://schemas.openxmlformats.org/officeDocument/2006/relationships/image" Target="../media/image466.png"/><Relationship Id="rId190" Type="http://schemas.openxmlformats.org/officeDocument/2006/relationships/customXml" Target="../ink/ink469.xml"/><Relationship Id="rId204" Type="http://schemas.openxmlformats.org/officeDocument/2006/relationships/customXml" Target="../ink/ink476.xml"/><Relationship Id="rId225" Type="http://schemas.openxmlformats.org/officeDocument/2006/relationships/image" Target="../media/image489.png"/><Relationship Id="rId246" Type="http://schemas.openxmlformats.org/officeDocument/2006/relationships/customXml" Target="../ink/ink497.xml"/><Relationship Id="rId106" Type="http://schemas.openxmlformats.org/officeDocument/2006/relationships/customXml" Target="../ink/ink427.xml"/><Relationship Id="rId127" Type="http://schemas.openxmlformats.org/officeDocument/2006/relationships/image" Target="../media/image440.png"/><Relationship Id="rId10" Type="http://schemas.openxmlformats.org/officeDocument/2006/relationships/customXml" Target="../ink/ink379.xml"/><Relationship Id="rId31" Type="http://schemas.openxmlformats.org/officeDocument/2006/relationships/image" Target="../media/image392.png"/><Relationship Id="rId52" Type="http://schemas.openxmlformats.org/officeDocument/2006/relationships/customXml" Target="../ink/ink400.xml"/><Relationship Id="rId73" Type="http://schemas.openxmlformats.org/officeDocument/2006/relationships/image" Target="../media/image413.png"/><Relationship Id="rId94" Type="http://schemas.openxmlformats.org/officeDocument/2006/relationships/customXml" Target="../ink/ink421.xml"/><Relationship Id="rId148" Type="http://schemas.openxmlformats.org/officeDocument/2006/relationships/customXml" Target="../ink/ink448.xml"/><Relationship Id="rId169" Type="http://schemas.openxmlformats.org/officeDocument/2006/relationships/image" Target="../media/image461.png"/></Relationships>
</file>

<file path=ppt/slides/_rels/slide6.xml.rels><?xml version="1.0" encoding="UTF-8" standalone="yes"?>
<Relationships xmlns="http://schemas.openxmlformats.org/package/2006/relationships"><Relationship Id="rId26" Type="http://schemas.openxmlformats.org/officeDocument/2006/relationships/customXml" Target="../ink/ink510.xml"/><Relationship Id="rId21" Type="http://schemas.openxmlformats.org/officeDocument/2006/relationships/image" Target="../media/image512.png"/><Relationship Id="rId42" Type="http://schemas.openxmlformats.org/officeDocument/2006/relationships/customXml" Target="../ink/ink518.xml"/><Relationship Id="rId47" Type="http://schemas.openxmlformats.org/officeDocument/2006/relationships/image" Target="../media/image525.png"/><Relationship Id="rId63" Type="http://schemas.openxmlformats.org/officeDocument/2006/relationships/image" Target="../media/image533.png"/><Relationship Id="rId68" Type="http://schemas.openxmlformats.org/officeDocument/2006/relationships/customXml" Target="../ink/ink531.xml"/><Relationship Id="rId16" Type="http://schemas.openxmlformats.org/officeDocument/2006/relationships/customXml" Target="../ink/ink505.xml"/><Relationship Id="rId11" Type="http://schemas.openxmlformats.org/officeDocument/2006/relationships/image" Target="../media/image507.png"/><Relationship Id="rId24" Type="http://schemas.openxmlformats.org/officeDocument/2006/relationships/customXml" Target="../ink/ink509.xml"/><Relationship Id="rId32" Type="http://schemas.openxmlformats.org/officeDocument/2006/relationships/customXml" Target="../ink/ink513.xml"/><Relationship Id="rId37" Type="http://schemas.openxmlformats.org/officeDocument/2006/relationships/image" Target="../media/image520.png"/><Relationship Id="rId40" Type="http://schemas.openxmlformats.org/officeDocument/2006/relationships/customXml" Target="../ink/ink517.xml"/><Relationship Id="rId45" Type="http://schemas.openxmlformats.org/officeDocument/2006/relationships/image" Target="../media/image524.png"/><Relationship Id="rId53" Type="http://schemas.openxmlformats.org/officeDocument/2006/relationships/image" Target="../media/image528.png"/><Relationship Id="rId58" Type="http://schemas.openxmlformats.org/officeDocument/2006/relationships/customXml" Target="../ink/ink526.xml"/><Relationship Id="rId66" Type="http://schemas.openxmlformats.org/officeDocument/2006/relationships/customXml" Target="../ink/ink530.xml"/><Relationship Id="rId74" Type="http://schemas.openxmlformats.org/officeDocument/2006/relationships/customXml" Target="../ink/ink534.xml"/><Relationship Id="rId5" Type="http://schemas.openxmlformats.org/officeDocument/2006/relationships/image" Target="../media/image223.jpg"/><Relationship Id="rId61" Type="http://schemas.openxmlformats.org/officeDocument/2006/relationships/image" Target="../media/image532.png"/><Relationship Id="rId19" Type="http://schemas.openxmlformats.org/officeDocument/2006/relationships/image" Target="../media/image511.png"/><Relationship Id="rId14" Type="http://schemas.openxmlformats.org/officeDocument/2006/relationships/customXml" Target="../ink/ink504.xml"/><Relationship Id="rId22" Type="http://schemas.openxmlformats.org/officeDocument/2006/relationships/customXml" Target="../ink/ink508.xml"/><Relationship Id="rId27" Type="http://schemas.openxmlformats.org/officeDocument/2006/relationships/image" Target="../media/image515.png"/><Relationship Id="rId30" Type="http://schemas.openxmlformats.org/officeDocument/2006/relationships/customXml" Target="../ink/ink512.xml"/><Relationship Id="rId35" Type="http://schemas.openxmlformats.org/officeDocument/2006/relationships/image" Target="../media/image519.png"/><Relationship Id="rId43" Type="http://schemas.openxmlformats.org/officeDocument/2006/relationships/image" Target="../media/image523.png"/><Relationship Id="rId48" Type="http://schemas.openxmlformats.org/officeDocument/2006/relationships/customXml" Target="../ink/ink521.xml"/><Relationship Id="rId56" Type="http://schemas.openxmlformats.org/officeDocument/2006/relationships/customXml" Target="../ink/ink525.xml"/><Relationship Id="rId64" Type="http://schemas.openxmlformats.org/officeDocument/2006/relationships/customXml" Target="../ink/ink529.xml"/><Relationship Id="rId69" Type="http://schemas.openxmlformats.org/officeDocument/2006/relationships/image" Target="../media/image536.png"/><Relationship Id="rId77" Type="http://schemas.openxmlformats.org/officeDocument/2006/relationships/image" Target="../media/image540.png"/><Relationship Id="rId8" Type="http://schemas.openxmlformats.org/officeDocument/2006/relationships/customXml" Target="../ink/ink501.xml"/><Relationship Id="rId51" Type="http://schemas.openxmlformats.org/officeDocument/2006/relationships/image" Target="../media/image527.png"/><Relationship Id="rId72" Type="http://schemas.openxmlformats.org/officeDocument/2006/relationships/customXml" Target="../ink/ink533.xml"/><Relationship Id="rId3" Type="http://schemas.openxmlformats.org/officeDocument/2006/relationships/image" Target="../media/image224.emf"/><Relationship Id="rId12" Type="http://schemas.openxmlformats.org/officeDocument/2006/relationships/customXml" Target="../ink/ink503.xml"/><Relationship Id="rId17" Type="http://schemas.openxmlformats.org/officeDocument/2006/relationships/image" Target="../media/image510.png"/><Relationship Id="rId25" Type="http://schemas.openxmlformats.org/officeDocument/2006/relationships/image" Target="../media/image514.png"/><Relationship Id="rId33" Type="http://schemas.openxmlformats.org/officeDocument/2006/relationships/image" Target="../media/image518.png"/><Relationship Id="rId38" Type="http://schemas.openxmlformats.org/officeDocument/2006/relationships/customXml" Target="../ink/ink516.xml"/><Relationship Id="rId46" Type="http://schemas.openxmlformats.org/officeDocument/2006/relationships/customXml" Target="../ink/ink520.xml"/><Relationship Id="rId59" Type="http://schemas.openxmlformats.org/officeDocument/2006/relationships/image" Target="../media/image531.png"/><Relationship Id="rId67" Type="http://schemas.openxmlformats.org/officeDocument/2006/relationships/image" Target="../media/image535.png"/><Relationship Id="rId20" Type="http://schemas.openxmlformats.org/officeDocument/2006/relationships/customXml" Target="../ink/ink507.xml"/><Relationship Id="rId41" Type="http://schemas.openxmlformats.org/officeDocument/2006/relationships/image" Target="../media/image522.png"/><Relationship Id="rId54" Type="http://schemas.openxmlformats.org/officeDocument/2006/relationships/customXml" Target="../ink/ink524.xml"/><Relationship Id="rId62" Type="http://schemas.openxmlformats.org/officeDocument/2006/relationships/customXml" Target="../ink/ink528.xml"/><Relationship Id="rId70" Type="http://schemas.openxmlformats.org/officeDocument/2006/relationships/customXml" Target="../ink/ink532.xml"/><Relationship Id="rId75" Type="http://schemas.openxmlformats.org/officeDocument/2006/relationships/image" Target="../media/image539.png"/><Relationship Id="rId1" Type="http://schemas.openxmlformats.org/officeDocument/2006/relationships/slideLayout" Target="../slideLayouts/slideLayout7.xml"/><Relationship Id="rId6" Type="http://schemas.openxmlformats.org/officeDocument/2006/relationships/customXml" Target="../ink/ink500.xml"/><Relationship Id="rId15" Type="http://schemas.openxmlformats.org/officeDocument/2006/relationships/image" Target="../media/image509.png"/><Relationship Id="rId23" Type="http://schemas.openxmlformats.org/officeDocument/2006/relationships/image" Target="../media/image513.png"/><Relationship Id="rId28" Type="http://schemas.openxmlformats.org/officeDocument/2006/relationships/customXml" Target="../ink/ink511.xml"/><Relationship Id="rId36" Type="http://schemas.openxmlformats.org/officeDocument/2006/relationships/customXml" Target="../ink/ink515.xml"/><Relationship Id="rId49" Type="http://schemas.openxmlformats.org/officeDocument/2006/relationships/image" Target="../media/image526.png"/><Relationship Id="rId57" Type="http://schemas.openxmlformats.org/officeDocument/2006/relationships/image" Target="../media/image530.png"/><Relationship Id="rId10" Type="http://schemas.openxmlformats.org/officeDocument/2006/relationships/customXml" Target="../ink/ink502.xml"/><Relationship Id="rId31" Type="http://schemas.openxmlformats.org/officeDocument/2006/relationships/image" Target="../media/image517.png"/><Relationship Id="rId44" Type="http://schemas.openxmlformats.org/officeDocument/2006/relationships/customXml" Target="../ink/ink519.xml"/><Relationship Id="rId52" Type="http://schemas.openxmlformats.org/officeDocument/2006/relationships/customXml" Target="../ink/ink523.xml"/><Relationship Id="rId60" Type="http://schemas.openxmlformats.org/officeDocument/2006/relationships/customXml" Target="../ink/ink527.xml"/><Relationship Id="rId65" Type="http://schemas.openxmlformats.org/officeDocument/2006/relationships/image" Target="../media/image534.png"/><Relationship Id="rId73" Type="http://schemas.openxmlformats.org/officeDocument/2006/relationships/image" Target="../media/image538.png"/><Relationship Id="rId4" Type="http://schemas.openxmlformats.org/officeDocument/2006/relationships/image" Target="../media/image225.jpg"/><Relationship Id="rId9" Type="http://schemas.openxmlformats.org/officeDocument/2006/relationships/image" Target="../media/image506.png"/><Relationship Id="rId13" Type="http://schemas.openxmlformats.org/officeDocument/2006/relationships/image" Target="../media/image508.png"/><Relationship Id="rId18" Type="http://schemas.openxmlformats.org/officeDocument/2006/relationships/customXml" Target="../ink/ink506.xml"/><Relationship Id="rId39" Type="http://schemas.openxmlformats.org/officeDocument/2006/relationships/image" Target="../media/image521.png"/><Relationship Id="rId34" Type="http://schemas.openxmlformats.org/officeDocument/2006/relationships/customXml" Target="../ink/ink514.xml"/><Relationship Id="rId50" Type="http://schemas.openxmlformats.org/officeDocument/2006/relationships/customXml" Target="../ink/ink522.xml"/><Relationship Id="rId55" Type="http://schemas.openxmlformats.org/officeDocument/2006/relationships/image" Target="../media/image529.png"/><Relationship Id="rId76" Type="http://schemas.openxmlformats.org/officeDocument/2006/relationships/customXml" Target="../ink/ink535.xml"/><Relationship Id="rId7" Type="http://schemas.openxmlformats.org/officeDocument/2006/relationships/image" Target="../media/image505.png"/><Relationship Id="rId71" Type="http://schemas.openxmlformats.org/officeDocument/2006/relationships/image" Target="../media/image537.png"/><Relationship Id="rId2" Type="http://schemas.openxmlformats.org/officeDocument/2006/relationships/oleObject" Target="../embeddings/oleObject2.bin"/><Relationship Id="rId29" Type="http://schemas.openxmlformats.org/officeDocument/2006/relationships/image" Target="../media/image516.png"/></Relationships>
</file>

<file path=ppt/slides/_rels/slide7.xml.rels><?xml version="1.0" encoding="UTF-8" standalone="yes"?>
<Relationships xmlns="http://schemas.openxmlformats.org/package/2006/relationships"><Relationship Id="rId117" Type="http://schemas.openxmlformats.org/officeDocument/2006/relationships/image" Target="../media/image596.png"/><Relationship Id="rId21" Type="http://schemas.openxmlformats.org/officeDocument/2006/relationships/image" Target="../media/image549.png"/><Relationship Id="rId42" Type="http://schemas.openxmlformats.org/officeDocument/2006/relationships/customXml" Target="../ink/ink553.xml"/><Relationship Id="rId63" Type="http://schemas.openxmlformats.org/officeDocument/2006/relationships/image" Target="../media/image570.png"/><Relationship Id="rId84" Type="http://schemas.openxmlformats.org/officeDocument/2006/relationships/customXml" Target="../ink/ink574.xml"/><Relationship Id="rId138" Type="http://schemas.openxmlformats.org/officeDocument/2006/relationships/customXml" Target="../ink/ink601.xml"/><Relationship Id="rId159" Type="http://schemas.openxmlformats.org/officeDocument/2006/relationships/image" Target="../media/image617.png"/><Relationship Id="rId170" Type="http://schemas.openxmlformats.org/officeDocument/2006/relationships/customXml" Target="../ink/ink617.xml"/><Relationship Id="rId191" Type="http://schemas.openxmlformats.org/officeDocument/2006/relationships/image" Target="../media/image633.png"/><Relationship Id="rId205" Type="http://schemas.openxmlformats.org/officeDocument/2006/relationships/image" Target="../media/image640.png"/><Relationship Id="rId107" Type="http://schemas.openxmlformats.org/officeDocument/2006/relationships/image" Target="../media/image591.png"/><Relationship Id="rId11" Type="http://schemas.openxmlformats.org/officeDocument/2006/relationships/image" Target="../media/image544.png"/><Relationship Id="rId32" Type="http://schemas.openxmlformats.org/officeDocument/2006/relationships/customXml" Target="../ink/ink548.xml"/><Relationship Id="rId53" Type="http://schemas.openxmlformats.org/officeDocument/2006/relationships/image" Target="../media/image565.png"/><Relationship Id="rId74" Type="http://schemas.openxmlformats.org/officeDocument/2006/relationships/customXml" Target="../ink/ink569.xml"/><Relationship Id="rId128" Type="http://schemas.openxmlformats.org/officeDocument/2006/relationships/customXml" Target="../ink/ink596.xml"/><Relationship Id="rId149" Type="http://schemas.openxmlformats.org/officeDocument/2006/relationships/image" Target="../media/image612.png"/><Relationship Id="rId5" Type="http://schemas.openxmlformats.org/officeDocument/2006/relationships/image" Target="../media/image226.jpg"/><Relationship Id="rId95" Type="http://schemas.openxmlformats.org/officeDocument/2006/relationships/image" Target="../media/image235.png"/><Relationship Id="rId160" Type="http://schemas.openxmlformats.org/officeDocument/2006/relationships/customXml" Target="../ink/ink612.xml"/><Relationship Id="rId181" Type="http://schemas.openxmlformats.org/officeDocument/2006/relationships/image" Target="../media/image628.png"/><Relationship Id="rId22" Type="http://schemas.openxmlformats.org/officeDocument/2006/relationships/customXml" Target="../ink/ink543.xml"/><Relationship Id="rId43" Type="http://schemas.openxmlformats.org/officeDocument/2006/relationships/image" Target="../media/image560.png"/><Relationship Id="rId64" Type="http://schemas.openxmlformats.org/officeDocument/2006/relationships/customXml" Target="../ink/ink564.xml"/><Relationship Id="rId118" Type="http://schemas.openxmlformats.org/officeDocument/2006/relationships/customXml" Target="../ink/ink591.xml"/><Relationship Id="rId139" Type="http://schemas.openxmlformats.org/officeDocument/2006/relationships/image" Target="../media/image607.png"/><Relationship Id="rId85" Type="http://schemas.openxmlformats.org/officeDocument/2006/relationships/image" Target="../media/image581.png"/><Relationship Id="rId150" Type="http://schemas.openxmlformats.org/officeDocument/2006/relationships/customXml" Target="../ink/ink607.xml"/><Relationship Id="rId171" Type="http://schemas.openxmlformats.org/officeDocument/2006/relationships/image" Target="../media/image623.png"/><Relationship Id="rId192" Type="http://schemas.openxmlformats.org/officeDocument/2006/relationships/customXml" Target="../ink/ink628.xml"/><Relationship Id="rId206" Type="http://schemas.openxmlformats.org/officeDocument/2006/relationships/customXml" Target="../ink/ink635.xml"/><Relationship Id="rId12" Type="http://schemas.openxmlformats.org/officeDocument/2006/relationships/customXml" Target="../ink/ink538.xml"/><Relationship Id="rId33" Type="http://schemas.openxmlformats.org/officeDocument/2006/relationships/image" Target="../media/image555.png"/><Relationship Id="rId108" Type="http://schemas.openxmlformats.org/officeDocument/2006/relationships/customXml" Target="../ink/ink586.xml"/><Relationship Id="rId129" Type="http://schemas.openxmlformats.org/officeDocument/2006/relationships/image" Target="../media/image602.png"/><Relationship Id="rId54" Type="http://schemas.openxmlformats.org/officeDocument/2006/relationships/customXml" Target="../ink/ink559.xml"/><Relationship Id="rId75" Type="http://schemas.openxmlformats.org/officeDocument/2006/relationships/image" Target="../media/image576.png"/><Relationship Id="rId96" Type="http://schemas.openxmlformats.org/officeDocument/2006/relationships/customXml" Target="../ink/ink580.xml"/><Relationship Id="rId140" Type="http://schemas.openxmlformats.org/officeDocument/2006/relationships/customXml" Target="../ink/ink602.xml"/><Relationship Id="rId161" Type="http://schemas.openxmlformats.org/officeDocument/2006/relationships/image" Target="../media/image618.png"/><Relationship Id="rId182" Type="http://schemas.openxmlformats.org/officeDocument/2006/relationships/customXml" Target="../ink/ink623.xml"/><Relationship Id="rId6" Type="http://schemas.openxmlformats.org/officeDocument/2006/relationships/image" Target="../media/image379.png"/><Relationship Id="rId23" Type="http://schemas.openxmlformats.org/officeDocument/2006/relationships/image" Target="../media/image550.png"/><Relationship Id="rId119" Type="http://schemas.openxmlformats.org/officeDocument/2006/relationships/image" Target="../media/image597.png"/><Relationship Id="rId44" Type="http://schemas.openxmlformats.org/officeDocument/2006/relationships/customXml" Target="../ink/ink554.xml"/><Relationship Id="rId65" Type="http://schemas.openxmlformats.org/officeDocument/2006/relationships/image" Target="../media/image571.png"/><Relationship Id="rId86" Type="http://schemas.openxmlformats.org/officeDocument/2006/relationships/customXml" Target="../ink/ink575.xml"/><Relationship Id="rId130" Type="http://schemas.openxmlformats.org/officeDocument/2006/relationships/customXml" Target="../ink/ink597.xml"/><Relationship Id="rId151" Type="http://schemas.openxmlformats.org/officeDocument/2006/relationships/image" Target="../media/image613.png"/><Relationship Id="rId172" Type="http://schemas.openxmlformats.org/officeDocument/2006/relationships/customXml" Target="../ink/ink618.xml"/><Relationship Id="rId193" Type="http://schemas.openxmlformats.org/officeDocument/2006/relationships/image" Target="../media/image634.png"/><Relationship Id="rId207" Type="http://schemas.openxmlformats.org/officeDocument/2006/relationships/image" Target="../media/image641.png"/><Relationship Id="rId13" Type="http://schemas.openxmlformats.org/officeDocument/2006/relationships/image" Target="../media/image545.png"/><Relationship Id="rId109" Type="http://schemas.openxmlformats.org/officeDocument/2006/relationships/image" Target="../media/image592.png"/><Relationship Id="rId34" Type="http://schemas.openxmlformats.org/officeDocument/2006/relationships/customXml" Target="../ink/ink549.xml"/><Relationship Id="rId55" Type="http://schemas.openxmlformats.org/officeDocument/2006/relationships/image" Target="../media/image566.png"/><Relationship Id="rId76" Type="http://schemas.openxmlformats.org/officeDocument/2006/relationships/customXml" Target="../ink/ink570.xml"/><Relationship Id="rId97" Type="http://schemas.openxmlformats.org/officeDocument/2006/relationships/image" Target="../media/image586.png"/><Relationship Id="rId120" Type="http://schemas.openxmlformats.org/officeDocument/2006/relationships/customXml" Target="../ink/ink592.xml"/><Relationship Id="rId141" Type="http://schemas.openxmlformats.org/officeDocument/2006/relationships/image" Target="../media/image608.png"/><Relationship Id="rId7" Type="http://schemas.openxmlformats.org/officeDocument/2006/relationships/hyperlink" Target="http://dx.doi.org/10.1242/jcs.235192" TargetMode="External"/><Relationship Id="rId162" Type="http://schemas.openxmlformats.org/officeDocument/2006/relationships/customXml" Target="../ink/ink613.xml"/><Relationship Id="rId183" Type="http://schemas.openxmlformats.org/officeDocument/2006/relationships/image" Target="../media/image629.png"/><Relationship Id="rId24" Type="http://schemas.openxmlformats.org/officeDocument/2006/relationships/customXml" Target="../ink/ink544.xml"/><Relationship Id="rId40" Type="http://schemas.openxmlformats.org/officeDocument/2006/relationships/customXml" Target="../ink/ink552.xml"/><Relationship Id="rId45" Type="http://schemas.openxmlformats.org/officeDocument/2006/relationships/image" Target="../media/image561.png"/><Relationship Id="rId66" Type="http://schemas.openxmlformats.org/officeDocument/2006/relationships/customXml" Target="../ink/ink565.xml"/><Relationship Id="rId87" Type="http://schemas.openxmlformats.org/officeDocument/2006/relationships/image" Target="../media/image582.png"/><Relationship Id="rId110" Type="http://schemas.openxmlformats.org/officeDocument/2006/relationships/customXml" Target="../ink/ink587.xml"/><Relationship Id="rId115" Type="http://schemas.openxmlformats.org/officeDocument/2006/relationships/image" Target="../media/image595.png"/><Relationship Id="rId131" Type="http://schemas.openxmlformats.org/officeDocument/2006/relationships/image" Target="../media/image603.png"/><Relationship Id="rId136" Type="http://schemas.openxmlformats.org/officeDocument/2006/relationships/customXml" Target="../ink/ink600.xml"/><Relationship Id="rId157" Type="http://schemas.openxmlformats.org/officeDocument/2006/relationships/image" Target="../media/image616.png"/><Relationship Id="rId178" Type="http://schemas.openxmlformats.org/officeDocument/2006/relationships/customXml" Target="../ink/ink621.xml"/><Relationship Id="rId61" Type="http://schemas.openxmlformats.org/officeDocument/2006/relationships/image" Target="../media/image569.png"/><Relationship Id="rId82" Type="http://schemas.openxmlformats.org/officeDocument/2006/relationships/customXml" Target="../ink/ink573.xml"/><Relationship Id="rId152" Type="http://schemas.openxmlformats.org/officeDocument/2006/relationships/customXml" Target="../ink/ink608.xml"/><Relationship Id="rId173" Type="http://schemas.openxmlformats.org/officeDocument/2006/relationships/image" Target="../media/image624.png"/><Relationship Id="rId194" Type="http://schemas.openxmlformats.org/officeDocument/2006/relationships/customXml" Target="../ink/ink629.xml"/><Relationship Id="rId199" Type="http://schemas.openxmlformats.org/officeDocument/2006/relationships/image" Target="../media/image637.png"/><Relationship Id="rId203" Type="http://schemas.openxmlformats.org/officeDocument/2006/relationships/image" Target="../media/image639.png"/><Relationship Id="rId19" Type="http://schemas.openxmlformats.org/officeDocument/2006/relationships/image" Target="../media/image548.png"/><Relationship Id="rId14" Type="http://schemas.openxmlformats.org/officeDocument/2006/relationships/customXml" Target="../ink/ink539.xml"/><Relationship Id="rId30" Type="http://schemas.openxmlformats.org/officeDocument/2006/relationships/customXml" Target="../ink/ink547.xml"/><Relationship Id="rId35" Type="http://schemas.openxmlformats.org/officeDocument/2006/relationships/image" Target="../media/image556.png"/><Relationship Id="rId56" Type="http://schemas.openxmlformats.org/officeDocument/2006/relationships/customXml" Target="../ink/ink560.xml"/><Relationship Id="rId77" Type="http://schemas.openxmlformats.org/officeDocument/2006/relationships/image" Target="../media/image577.png"/><Relationship Id="rId100" Type="http://schemas.openxmlformats.org/officeDocument/2006/relationships/customXml" Target="../ink/ink582.xml"/><Relationship Id="rId105" Type="http://schemas.openxmlformats.org/officeDocument/2006/relationships/image" Target="../media/image590.png"/><Relationship Id="rId126" Type="http://schemas.openxmlformats.org/officeDocument/2006/relationships/customXml" Target="../ink/ink595.xml"/><Relationship Id="rId147" Type="http://schemas.openxmlformats.org/officeDocument/2006/relationships/image" Target="../media/image611.png"/><Relationship Id="rId168" Type="http://schemas.openxmlformats.org/officeDocument/2006/relationships/customXml" Target="../ink/ink616.xml"/><Relationship Id="rId8" Type="http://schemas.openxmlformats.org/officeDocument/2006/relationships/customXml" Target="../ink/ink536.xml"/><Relationship Id="rId51" Type="http://schemas.openxmlformats.org/officeDocument/2006/relationships/image" Target="../media/image564.png"/><Relationship Id="rId72" Type="http://schemas.openxmlformats.org/officeDocument/2006/relationships/customXml" Target="../ink/ink568.xml"/><Relationship Id="rId93" Type="http://schemas.openxmlformats.org/officeDocument/2006/relationships/image" Target="../media/image585.png"/><Relationship Id="rId98" Type="http://schemas.openxmlformats.org/officeDocument/2006/relationships/customXml" Target="../ink/ink581.xml"/><Relationship Id="rId121" Type="http://schemas.openxmlformats.org/officeDocument/2006/relationships/image" Target="../media/image598.png"/><Relationship Id="rId142" Type="http://schemas.openxmlformats.org/officeDocument/2006/relationships/customXml" Target="../ink/ink603.xml"/><Relationship Id="rId163" Type="http://schemas.openxmlformats.org/officeDocument/2006/relationships/image" Target="../media/image619.png"/><Relationship Id="rId184" Type="http://schemas.openxmlformats.org/officeDocument/2006/relationships/customXml" Target="../ink/ink624.xml"/><Relationship Id="rId189" Type="http://schemas.openxmlformats.org/officeDocument/2006/relationships/image" Target="../media/image632.png"/><Relationship Id="rId3" Type="http://schemas.openxmlformats.org/officeDocument/2006/relationships/video" Target="../media/media1.mp4"/><Relationship Id="rId25" Type="http://schemas.openxmlformats.org/officeDocument/2006/relationships/image" Target="../media/image551.png"/><Relationship Id="rId46" Type="http://schemas.openxmlformats.org/officeDocument/2006/relationships/customXml" Target="../ink/ink555.xml"/><Relationship Id="rId67" Type="http://schemas.openxmlformats.org/officeDocument/2006/relationships/image" Target="../media/image572.png"/><Relationship Id="rId116" Type="http://schemas.openxmlformats.org/officeDocument/2006/relationships/customXml" Target="../ink/ink590.xml"/><Relationship Id="rId137" Type="http://schemas.openxmlformats.org/officeDocument/2006/relationships/image" Target="../media/image606.png"/><Relationship Id="rId158" Type="http://schemas.openxmlformats.org/officeDocument/2006/relationships/customXml" Target="../ink/ink611.xml"/><Relationship Id="rId20" Type="http://schemas.openxmlformats.org/officeDocument/2006/relationships/customXml" Target="../ink/ink542.xml"/><Relationship Id="rId41" Type="http://schemas.openxmlformats.org/officeDocument/2006/relationships/image" Target="../media/image559.png"/><Relationship Id="rId62" Type="http://schemas.openxmlformats.org/officeDocument/2006/relationships/customXml" Target="../ink/ink563.xml"/><Relationship Id="rId83" Type="http://schemas.openxmlformats.org/officeDocument/2006/relationships/image" Target="../media/image580.png"/><Relationship Id="rId88" Type="http://schemas.openxmlformats.org/officeDocument/2006/relationships/customXml" Target="../ink/ink576.xml"/><Relationship Id="rId111" Type="http://schemas.openxmlformats.org/officeDocument/2006/relationships/image" Target="../media/image593.png"/><Relationship Id="rId132" Type="http://schemas.openxmlformats.org/officeDocument/2006/relationships/customXml" Target="../ink/ink598.xml"/><Relationship Id="rId153" Type="http://schemas.openxmlformats.org/officeDocument/2006/relationships/image" Target="../media/image614.png"/><Relationship Id="rId174" Type="http://schemas.openxmlformats.org/officeDocument/2006/relationships/customXml" Target="../ink/ink619.xml"/><Relationship Id="rId179" Type="http://schemas.openxmlformats.org/officeDocument/2006/relationships/image" Target="../media/image627.png"/><Relationship Id="rId195" Type="http://schemas.openxmlformats.org/officeDocument/2006/relationships/image" Target="../media/image635.png"/><Relationship Id="rId190" Type="http://schemas.openxmlformats.org/officeDocument/2006/relationships/customXml" Target="../ink/ink627.xml"/><Relationship Id="rId204" Type="http://schemas.openxmlformats.org/officeDocument/2006/relationships/customXml" Target="../ink/ink634.xml"/><Relationship Id="rId15" Type="http://schemas.openxmlformats.org/officeDocument/2006/relationships/image" Target="../media/image546.png"/><Relationship Id="rId36" Type="http://schemas.openxmlformats.org/officeDocument/2006/relationships/customXml" Target="../ink/ink550.xml"/><Relationship Id="rId57" Type="http://schemas.openxmlformats.org/officeDocument/2006/relationships/image" Target="../media/image567.png"/><Relationship Id="rId106" Type="http://schemas.openxmlformats.org/officeDocument/2006/relationships/customXml" Target="../ink/ink585.xml"/><Relationship Id="rId127" Type="http://schemas.openxmlformats.org/officeDocument/2006/relationships/image" Target="../media/image601.png"/><Relationship Id="rId10" Type="http://schemas.openxmlformats.org/officeDocument/2006/relationships/customXml" Target="../ink/ink537.xml"/><Relationship Id="rId31" Type="http://schemas.openxmlformats.org/officeDocument/2006/relationships/image" Target="../media/image554.png"/><Relationship Id="rId52" Type="http://schemas.openxmlformats.org/officeDocument/2006/relationships/customXml" Target="../ink/ink558.xml"/><Relationship Id="rId73" Type="http://schemas.openxmlformats.org/officeDocument/2006/relationships/image" Target="../media/image575.png"/><Relationship Id="rId78" Type="http://schemas.openxmlformats.org/officeDocument/2006/relationships/customXml" Target="../ink/ink571.xml"/><Relationship Id="rId94" Type="http://schemas.openxmlformats.org/officeDocument/2006/relationships/customXml" Target="../ink/ink579.xml"/><Relationship Id="rId99" Type="http://schemas.openxmlformats.org/officeDocument/2006/relationships/image" Target="../media/image587.png"/><Relationship Id="rId101" Type="http://schemas.openxmlformats.org/officeDocument/2006/relationships/image" Target="../media/image588.png"/><Relationship Id="rId122" Type="http://schemas.openxmlformats.org/officeDocument/2006/relationships/customXml" Target="../ink/ink593.xml"/><Relationship Id="rId143" Type="http://schemas.openxmlformats.org/officeDocument/2006/relationships/image" Target="../media/image609.png"/><Relationship Id="rId148" Type="http://schemas.openxmlformats.org/officeDocument/2006/relationships/customXml" Target="../ink/ink606.xml"/><Relationship Id="rId164" Type="http://schemas.openxmlformats.org/officeDocument/2006/relationships/customXml" Target="../ink/ink614.xml"/><Relationship Id="rId169" Type="http://schemas.openxmlformats.org/officeDocument/2006/relationships/image" Target="../media/image622.png"/><Relationship Id="rId185" Type="http://schemas.openxmlformats.org/officeDocument/2006/relationships/image" Target="../media/image630.png"/><Relationship Id="rId4" Type="http://schemas.openxmlformats.org/officeDocument/2006/relationships/slideLayout" Target="../slideLayouts/slideLayout7.xml"/><Relationship Id="rId9" Type="http://schemas.openxmlformats.org/officeDocument/2006/relationships/image" Target="../media/image543.png"/><Relationship Id="rId180" Type="http://schemas.openxmlformats.org/officeDocument/2006/relationships/customXml" Target="../ink/ink622.xml"/><Relationship Id="rId26" Type="http://schemas.openxmlformats.org/officeDocument/2006/relationships/customXml" Target="../ink/ink545.xml"/><Relationship Id="rId47" Type="http://schemas.openxmlformats.org/officeDocument/2006/relationships/image" Target="../media/image562.png"/><Relationship Id="rId68" Type="http://schemas.openxmlformats.org/officeDocument/2006/relationships/customXml" Target="../ink/ink566.xml"/><Relationship Id="rId89" Type="http://schemas.openxmlformats.org/officeDocument/2006/relationships/image" Target="../media/image583.png"/><Relationship Id="rId112" Type="http://schemas.openxmlformats.org/officeDocument/2006/relationships/customXml" Target="../ink/ink588.xml"/><Relationship Id="rId133" Type="http://schemas.openxmlformats.org/officeDocument/2006/relationships/image" Target="../media/image604.png"/><Relationship Id="rId154" Type="http://schemas.openxmlformats.org/officeDocument/2006/relationships/customXml" Target="../ink/ink609.xml"/><Relationship Id="rId175" Type="http://schemas.openxmlformats.org/officeDocument/2006/relationships/image" Target="../media/image625.png"/><Relationship Id="rId196" Type="http://schemas.openxmlformats.org/officeDocument/2006/relationships/customXml" Target="../ink/ink630.xml"/><Relationship Id="rId200" Type="http://schemas.openxmlformats.org/officeDocument/2006/relationships/customXml" Target="../ink/ink632.xml"/><Relationship Id="rId16" Type="http://schemas.openxmlformats.org/officeDocument/2006/relationships/customXml" Target="../ink/ink540.xml"/><Relationship Id="rId37" Type="http://schemas.openxmlformats.org/officeDocument/2006/relationships/image" Target="../media/image557.png"/><Relationship Id="rId58" Type="http://schemas.openxmlformats.org/officeDocument/2006/relationships/customXml" Target="../ink/ink561.xml"/><Relationship Id="rId79" Type="http://schemas.openxmlformats.org/officeDocument/2006/relationships/image" Target="../media/image578.png"/><Relationship Id="rId102" Type="http://schemas.openxmlformats.org/officeDocument/2006/relationships/customXml" Target="../ink/ink583.xml"/><Relationship Id="rId123" Type="http://schemas.openxmlformats.org/officeDocument/2006/relationships/image" Target="../media/image599.png"/><Relationship Id="rId144" Type="http://schemas.openxmlformats.org/officeDocument/2006/relationships/customXml" Target="../ink/ink604.xml"/><Relationship Id="rId90" Type="http://schemas.openxmlformats.org/officeDocument/2006/relationships/customXml" Target="../ink/ink577.xml"/><Relationship Id="rId165" Type="http://schemas.openxmlformats.org/officeDocument/2006/relationships/image" Target="../media/image620.png"/><Relationship Id="rId186" Type="http://schemas.openxmlformats.org/officeDocument/2006/relationships/customXml" Target="../ink/ink625.xml"/><Relationship Id="rId27" Type="http://schemas.openxmlformats.org/officeDocument/2006/relationships/image" Target="../media/image552.png"/><Relationship Id="rId48" Type="http://schemas.openxmlformats.org/officeDocument/2006/relationships/customXml" Target="../ink/ink556.xml"/><Relationship Id="rId69" Type="http://schemas.openxmlformats.org/officeDocument/2006/relationships/image" Target="../media/image573.png"/><Relationship Id="rId113" Type="http://schemas.openxmlformats.org/officeDocument/2006/relationships/image" Target="../media/image594.png"/><Relationship Id="rId134" Type="http://schemas.openxmlformats.org/officeDocument/2006/relationships/customXml" Target="../ink/ink599.xml"/><Relationship Id="rId80" Type="http://schemas.openxmlformats.org/officeDocument/2006/relationships/customXml" Target="../ink/ink572.xml"/><Relationship Id="rId155" Type="http://schemas.openxmlformats.org/officeDocument/2006/relationships/image" Target="../media/image615.png"/><Relationship Id="rId176" Type="http://schemas.openxmlformats.org/officeDocument/2006/relationships/customXml" Target="../ink/ink620.xml"/><Relationship Id="rId197" Type="http://schemas.openxmlformats.org/officeDocument/2006/relationships/image" Target="../media/image636.png"/><Relationship Id="rId201" Type="http://schemas.openxmlformats.org/officeDocument/2006/relationships/image" Target="../media/image638.png"/><Relationship Id="rId17" Type="http://schemas.openxmlformats.org/officeDocument/2006/relationships/image" Target="../media/image547.png"/><Relationship Id="rId38" Type="http://schemas.openxmlformats.org/officeDocument/2006/relationships/customXml" Target="../ink/ink551.xml"/><Relationship Id="rId59" Type="http://schemas.openxmlformats.org/officeDocument/2006/relationships/image" Target="../media/image568.png"/><Relationship Id="rId103" Type="http://schemas.openxmlformats.org/officeDocument/2006/relationships/image" Target="../media/image589.png"/><Relationship Id="rId124" Type="http://schemas.openxmlformats.org/officeDocument/2006/relationships/customXml" Target="../ink/ink594.xml"/><Relationship Id="rId70" Type="http://schemas.openxmlformats.org/officeDocument/2006/relationships/customXml" Target="../ink/ink567.xml"/><Relationship Id="rId91" Type="http://schemas.openxmlformats.org/officeDocument/2006/relationships/image" Target="../media/image584.png"/><Relationship Id="rId145" Type="http://schemas.openxmlformats.org/officeDocument/2006/relationships/image" Target="../media/image610.png"/><Relationship Id="rId166" Type="http://schemas.openxmlformats.org/officeDocument/2006/relationships/customXml" Target="../ink/ink615.xml"/><Relationship Id="rId187" Type="http://schemas.openxmlformats.org/officeDocument/2006/relationships/image" Target="../media/image631.png"/><Relationship Id="rId1" Type="http://schemas.openxmlformats.org/officeDocument/2006/relationships/tags" Target="../tags/tag1.xml"/><Relationship Id="rId28" Type="http://schemas.openxmlformats.org/officeDocument/2006/relationships/customXml" Target="../ink/ink546.xml"/><Relationship Id="rId49" Type="http://schemas.openxmlformats.org/officeDocument/2006/relationships/image" Target="../media/image563.png"/><Relationship Id="rId114" Type="http://schemas.openxmlformats.org/officeDocument/2006/relationships/customXml" Target="../ink/ink589.xml"/><Relationship Id="rId60" Type="http://schemas.openxmlformats.org/officeDocument/2006/relationships/customXml" Target="../ink/ink562.xml"/><Relationship Id="rId81" Type="http://schemas.openxmlformats.org/officeDocument/2006/relationships/image" Target="../media/image579.png"/><Relationship Id="rId135" Type="http://schemas.openxmlformats.org/officeDocument/2006/relationships/image" Target="../media/image605.png"/><Relationship Id="rId156" Type="http://schemas.openxmlformats.org/officeDocument/2006/relationships/customXml" Target="../ink/ink610.xml"/><Relationship Id="rId177" Type="http://schemas.openxmlformats.org/officeDocument/2006/relationships/image" Target="../media/image626.png"/><Relationship Id="rId198" Type="http://schemas.openxmlformats.org/officeDocument/2006/relationships/customXml" Target="../ink/ink631.xml"/><Relationship Id="rId202" Type="http://schemas.openxmlformats.org/officeDocument/2006/relationships/customXml" Target="../ink/ink633.xml"/><Relationship Id="rId18" Type="http://schemas.openxmlformats.org/officeDocument/2006/relationships/customXml" Target="../ink/ink541.xml"/><Relationship Id="rId39" Type="http://schemas.openxmlformats.org/officeDocument/2006/relationships/image" Target="../media/image558.png"/><Relationship Id="rId50" Type="http://schemas.openxmlformats.org/officeDocument/2006/relationships/customXml" Target="../ink/ink557.xml"/><Relationship Id="rId104" Type="http://schemas.openxmlformats.org/officeDocument/2006/relationships/customXml" Target="../ink/ink584.xml"/><Relationship Id="rId125" Type="http://schemas.openxmlformats.org/officeDocument/2006/relationships/image" Target="../media/image600.png"/><Relationship Id="rId146" Type="http://schemas.openxmlformats.org/officeDocument/2006/relationships/customXml" Target="../ink/ink605.xml"/><Relationship Id="rId167" Type="http://schemas.openxmlformats.org/officeDocument/2006/relationships/image" Target="../media/image621.png"/><Relationship Id="rId188" Type="http://schemas.openxmlformats.org/officeDocument/2006/relationships/customXml" Target="../ink/ink626.xml"/><Relationship Id="rId71" Type="http://schemas.openxmlformats.org/officeDocument/2006/relationships/image" Target="../media/image574.png"/><Relationship Id="rId92" Type="http://schemas.openxmlformats.org/officeDocument/2006/relationships/customXml" Target="../ink/ink578.xml"/><Relationship Id="rId2" Type="http://schemas.microsoft.com/office/2007/relationships/media" Target="../media/media1.mp4"/><Relationship Id="rId29" Type="http://schemas.openxmlformats.org/officeDocument/2006/relationships/image" Target="../media/image553.png"/></Relationships>
</file>

<file path=ppt/slides/_rels/slide8.xml.rels><?xml version="1.0" encoding="UTF-8" standalone="yes"?>
<Relationships xmlns="http://schemas.openxmlformats.org/package/2006/relationships"><Relationship Id="rId26" Type="http://schemas.openxmlformats.org/officeDocument/2006/relationships/image" Target="../media/image655.png"/><Relationship Id="rId21" Type="http://schemas.openxmlformats.org/officeDocument/2006/relationships/customXml" Target="../ink/ink644.xml"/><Relationship Id="rId42" Type="http://schemas.openxmlformats.org/officeDocument/2006/relationships/image" Target="../media/image663.png"/><Relationship Id="rId47" Type="http://schemas.openxmlformats.org/officeDocument/2006/relationships/customXml" Target="../ink/ink657.xml"/><Relationship Id="rId63" Type="http://schemas.openxmlformats.org/officeDocument/2006/relationships/customXml" Target="../ink/ink665.xml"/><Relationship Id="rId68" Type="http://schemas.openxmlformats.org/officeDocument/2006/relationships/image" Target="../media/image676.png"/><Relationship Id="rId84" Type="http://schemas.openxmlformats.org/officeDocument/2006/relationships/image" Target="../media/image684.png"/><Relationship Id="rId89" Type="http://schemas.openxmlformats.org/officeDocument/2006/relationships/customXml" Target="../ink/ink678.xml"/><Relationship Id="rId16" Type="http://schemas.openxmlformats.org/officeDocument/2006/relationships/image" Target="../media/image650.png"/><Relationship Id="rId107" Type="http://schemas.openxmlformats.org/officeDocument/2006/relationships/customXml" Target="../ink/ink687.xml"/><Relationship Id="rId11" Type="http://schemas.openxmlformats.org/officeDocument/2006/relationships/customXml" Target="../ink/ink639.xml"/><Relationship Id="rId32" Type="http://schemas.openxmlformats.org/officeDocument/2006/relationships/image" Target="../media/image658.png"/><Relationship Id="rId37" Type="http://schemas.openxmlformats.org/officeDocument/2006/relationships/customXml" Target="../ink/ink652.xml"/><Relationship Id="rId53" Type="http://schemas.openxmlformats.org/officeDocument/2006/relationships/customXml" Target="../ink/ink660.xml"/><Relationship Id="rId58" Type="http://schemas.openxmlformats.org/officeDocument/2006/relationships/image" Target="../media/image671.png"/><Relationship Id="rId74" Type="http://schemas.openxmlformats.org/officeDocument/2006/relationships/image" Target="../media/image679.png"/><Relationship Id="rId79" Type="http://schemas.openxmlformats.org/officeDocument/2006/relationships/customXml" Target="../ink/ink673.xml"/><Relationship Id="rId102" Type="http://schemas.openxmlformats.org/officeDocument/2006/relationships/image" Target="../media/image693.png"/><Relationship Id="rId5" Type="http://schemas.openxmlformats.org/officeDocument/2006/relationships/customXml" Target="../ink/ink636.xml"/><Relationship Id="rId90" Type="http://schemas.openxmlformats.org/officeDocument/2006/relationships/image" Target="../media/image687.png"/><Relationship Id="rId95" Type="http://schemas.openxmlformats.org/officeDocument/2006/relationships/customXml" Target="../ink/ink681.xml"/><Relationship Id="rId22" Type="http://schemas.openxmlformats.org/officeDocument/2006/relationships/image" Target="../media/image653.png"/><Relationship Id="rId27" Type="http://schemas.openxmlformats.org/officeDocument/2006/relationships/customXml" Target="../ink/ink647.xml"/><Relationship Id="rId43" Type="http://schemas.openxmlformats.org/officeDocument/2006/relationships/customXml" Target="../ink/ink655.xml"/><Relationship Id="rId48" Type="http://schemas.openxmlformats.org/officeDocument/2006/relationships/image" Target="../media/image666.png"/><Relationship Id="rId64" Type="http://schemas.openxmlformats.org/officeDocument/2006/relationships/image" Target="../media/image674.png"/><Relationship Id="rId69" Type="http://schemas.openxmlformats.org/officeDocument/2006/relationships/customXml" Target="../ink/ink668.xml"/><Relationship Id="rId80" Type="http://schemas.openxmlformats.org/officeDocument/2006/relationships/image" Target="../media/image682.png"/><Relationship Id="rId85" Type="http://schemas.openxmlformats.org/officeDocument/2006/relationships/customXml" Target="../ink/ink676.xml"/><Relationship Id="rId12" Type="http://schemas.openxmlformats.org/officeDocument/2006/relationships/image" Target="../media/image648.png"/><Relationship Id="rId17" Type="http://schemas.openxmlformats.org/officeDocument/2006/relationships/customXml" Target="../ink/ink642.xml"/><Relationship Id="rId33" Type="http://schemas.openxmlformats.org/officeDocument/2006/relationships/customXml" Target="../ink/ink650.xml"/><Relationship Id="rId38" Type="http://schemas.openxmlformats.org/officeDocument/2006/relationships/image" Target="../media/image661.png"/><Relationship Id="rId59" Type="http://schemas.openxmlformats.org/officeDocument/2006/relationships/customXml" Target="../ink/ink663.xml"/><Relationship Id="rId103" Type="http://schemas.openxmlformats.org/officeDocument/2006/relationships/customXml" Target="../ink/ink685.xml"/><Relationship Id="rId108" Type="http://schemas.openxmlformats.org/officeDocument/2006/relationships/image" Target="../media/image696.png"/><Relationship Id="rId20" Type="http://schemas.openxmlformats.org/officeDocument/2006/relationships/image" Target="../media/image652.png"/><Relationship Id="rId41" Type="http://schemas.openxmlformats.org/officeDocument/2006/relationships/customXml" Target="../ink/ink654.xml"/><Relationship Id="rId54" Type="http://schemas.openxmlformats.org/officeDocument/2006/relationships/image" Target="../media/image669.png"/><Relationship Id="rId62" Type="http://schemas.openxmlformats.org/officeDocument/2006/relationships/image" Target="../media/image673.png"/><Relationship Id="rId70" Type="http://schemas.openxmlformats.org/officeDocument/2006/relationships/image" Target="../media/image677.png"/><Relationship Id="rId75" Type="http://schemas.openxmlformats.org/officeDocument/2006/relationships/customXml" Target="../ink/ink671.xml"/><Relationship Id="rId83" Type="http://schemas.openxmlformats.org/officeDocument/2006/relationships/customXml" Target="../ink/ink675.xml"/><Relationship Id="rId88" Type="http://schemas.openxmlformats.org/officeDocument/2006/relationships/image" Target="../media/image686.png"/><Relationship Id="rId91" Type="http://schemas.openxmlformats.org/officeDocument/2006/relationships/customXml" Target="../ink/ink679.xml"/><Relationship Id="rId96" Type="http://schemas.openxmlformats.org/officeDocument/2006/relationships/image" Target="../media/image690.png"/><Relationship Id="rId1" Type="http://schemas.openxmlformats.org/officeDocument/2006/relationships/slideLayout" Target="../slideLayouts/slideLayout7.xml"/><Relationship Id="rId6" Type="http://schemas.openxmlformats.org/officeDocument/2006/relationships/image" Target="../media/image645.png"/><Relationship Id="rId15" Type="http://schemas.openxmlformats.org/officeDocument/2006/relationships/customXml" Target="../ink/ink641.xml"/><Relationship Id="rId23" Type="http://schemas.openxmlformats.org/officeDocument/2006/relationships/customXml" Target="../ink/ink645.xml"/><Relationship Id="rId28" Type="http://schemas.openxmlformats.org/officeDocument/2006/relationships/image" Target="../media/image656.png"/><Relationship Id="rId36" Type="http://schemas.openxmlformats.org/officeDocument/2006/relationships/image" Target="../media/image660.png"/><Relationship Id="rId49" Type="http://schemas.openxmlformats.org/officeDocument/2006/relationships/customXml" Target="../ink/ink658.xml"/><Relationship Id="rId57" Type="http://schemas.openxmlformats.org/officeDocument/2006/relationships/customXml" Target="../ink/ink662.xml"/><Relationship Id="rId106" Type="http://schemas.openxmlformats.org/officeDocument/2006/relationships/image" Target="../media/image695.png"/><Relationship Id="rId10" Type="http://schemas.openxmlformats.org/officeDocument/2006/relationships/image" Target="../media/image647.png"/><Relationship Id="rId31" Type="http://schemas.openxmlformats.org/officeDocument/2006/relationships/customXml" Target="../ink/ink649.xml"/><Relationship Id="rId44" Type="http://schemas.openxmlformats.org/officeDocument/2006/relationships/image" Target="../media/image664.png"/><Relationship Id="rId52" Type="http://schemas.openxmlformats.org/officeDocument/2006/relationships/image" Target="../media/image668.png"/><Relationship Id="rId60" Type="http://schemas.openxmlformats.org/officeDocument/2006/relationships/image" Target="../media/image672.png"/><Relationship Id="rId65" Type="http://schemas.openxmlformats.org/officeDocument/2006/relationships/customXml" Target="../ink/ink666.xml"/><Relationship Id="rId73" Type="http://schemas.openxmlformats.org/officeDocument/2006/relationships/customXml" Target="../ink/ink670.xml"/><Relationship Id="rId78" Type="http://schemas.openxmlformats.org/officeDocument/2006/relationships/image" Target="../media/image681.png"/><Relationship Id="rId81" Type="http://schemas.openxmlformats.org/officeDocument/2006/relationships/customXml" Target="../ink/ink674.xml"/><Relationship Id="rId86" Type="http://schemas.openxmlformats.org/officeDocument/2006/relationships/image" Target="../media/image685.png"/><Relationship Id="rId94" Type="http://schemas.openxmlformats.org/officeDocument/2006/relationships/image" Target="../media/image689.png"/><Relationship Id="rId99" Type="http://schemas.openxmlformats.org/officeDocument/2006/relationships/customXml" Target="../ink/ink683.xml"/><Relationship Id="rId101" Type="http://schemas.openxmlformats.org/officeDocument/2006/relationships/customXml" Target="../ink/ink684.xml"/><Relationship Id="rId4" Type="http://schemas.openxmlformats.org/officeDocument/2006/relationships/image" Target="../media/image541.png"/><Relationship Id="rId9" Type="http://schemas.openxmlformats.org/officeDocument/2006/relationships/customXml" Target="../ink/ink638.xml"/><Relationship Id="rId13" Type="http://schemas.openxmlformats.org/officeDocument/2006/relationships/customXml" Target="../ink/ink640.xml"/><Relationship Id="rId18" Type="http://schemas.openxmlformats.org/officeDocument/2006/relationships/image" Target="../media/image651.png"/><Relationship Id="rId39" Type="http://schemas.openxmlformats.org/officeDocument/2006/relationships/customXml" Target="../ink/ink653.xml"/><Relationship Id="rId34" Type="http://schemas.openxmlformats.org/officeDocument/2006/relationships/image" Target="../media/image659.png"/><Relationship Id="rId50" Type="http://schemas.openxmlformats.org/officeDocument/2006/relationships/image" Target="../media/image667.png"/><Relationship Id="rId55" Type="http://schemas.openxmlformats.org/officeDocument/2006/relationships/customXml" Target="../ink/ink661.xml"/><Relationship Id="rId76" Type="http://schemas.openxmlformats.org/officeDocument/2006/relationships/image" Target="../media/image680.png"/><Relationship Id="rId97" Type="http://schemas.openxmlformats.org/officeDocument/2006/relationships/customXml" Target="../ink/ink682.xml"/><Relationship Id="rId104" Type="http://schemas.openxmlformats.org/officeDocument/2006/relationships/image" Target="../media/image694.png"/><Relationship Id="rId7" Type="http://schemas.openxmlformats.org/officeDocument/2006/relationships/customXml" Target="../ink/ink637.xml"/><Relationship Id="rId71" Type="http://schemas.openxmlformats.org/officeDocument/2006/relationships/customXml" Target="../ink/ink669.xml"/><Relationship Id="rId92" Type="http://schemas.openxmlformats.org/officeDocument/2006/relationships/image" Target="../media/image688.png"/><Relationship Id="rId2" Type="http://schemas.openxmlformats.org/officeDocument/2006/relationships/image" Target="../media/image503.png"/><Relationship Id="rId29" Type="http://schemas.openxmlformats.org/officeDocument/2006/relationships/customXml" Target="../ink/ink648.xml"/><Relationship Id="rId24" Type="http://schemas.openxmlformats.org/officeDocument/2006/relationships/image" Target="../media/image654.png"/><Relationship Id="rId40" Type="http://schemas.openxmlformats.org/officeDocument/2006/relationships/image" Target="../media/image662.png"/><Relationship Id="rId45" Type="http://schemas.openxmlformats.org/officeDocument/2006/relationships/customXml" Target="../ink/ink656.xml"/><Relationship Id="rId66" Type="http://schemas.openxmlformats.org/officeDocument/2006/relationships/image" Target="../media/image675.png"/><Relationship Id="rId87" Type="http://schemas.openxmlformats.org/officeDocument/2006/relationships/customXml" Target="../ink/ink677.xml"/><Relationship Id="rId61" Type="http://schemas.openxmlformats.org/officeDocument/2006/relationships/customXml" Target="../ink/ink664.xml"/><Relationship Id="rId82" Type="http://schemas.openxmlformats.org/officeDocument/2006/relationships/image" Target="../media/image683.png"/><Relationship Id="rId19" Type="http://schemas.openxmlformats.org/officeDocument/2006/relationships/customXml" Target="../ink/ink643.xml"/><Relationship Id="rId14" Type="http://schemas.openxmlformats.org/officeDocument/2006/relationships/image" Target="../media/image649.png"/><Relationship Id="rId30" Type="http://schemas.openxmlformats.org/officeDocument/2006/relationships/image" Target="../media/image657.png"/><Relationship Id="rId35" Type="http://schemas.openxmlformats.org/officeDocument/2006/relationships/customXml" Target="../ink/ink651.xml"/><Relationship Id="rId56" Type="http://schemas.openxmlformats.org/officeDocument/2006/relationships/image" Target="../media/image670.png"/><Relationship Id="rId77" Type="http://schemas.openxmlformats.org/officeDocument/2006/relationships/customXml" Target="../ink/ink672.xml"/><Relationship Id="rId100" Type="http://schemas.openxmlformats.org/officeDocument/2006/relationships/image" Target="../media/image692.png"/><Relationship Id="rId105" Type="http://schemas.openxmlformats.org/officeDocument/2006/relationships/customXml" Target="../ink/ink686.xml"/><Relationship Id="rId8" Type="http://schemas.openxmlformats.org/officeDocument/2006/relationships/image" Target="../media/image646.png"/><Relationship Id="rId51" Type="http://schemas.openxmlformats.org/officeDocument/2006/relationships/customXml" Target="../ink/ink659.xml"/><Relationship Id="rId72" Type="http://schemas.openxmlformats.org/officeDocument/2006/relationships/image" Target="../media/image678.png"/><Relationship Id="rId93" Type="http://schemas.openxmlformats.org/officeDocument/2006/relationships/customXml" Target="../ink/ink680.xml"/><Relationship Id="rId98" Type="http://schemas.openxmlformats.org/officeDocument/2006/relationships/image" Target="../media/image691.png"/><Relationship Id="rId3" Type="http://schemas.openxmlformats.org/officeDocument/2006/relationships/image" Target="../media/image504.svg"/><Relationship Id="rId25" Type="http://schemas.openxmlformats.org/officeDocument/2006/relationships/customXml" Target="../ink/ink646.xml"/><Relationship Id="rId46" Type="http://schemas.openxmlformats.org/officeDocument/2006/relationships/image" Target="../media/image665.png"/><Relationship Id="rId67" Type="http://schemas.openxmlformats.org/officeDocument/2006/relationships/customXml" Target="../ink/ink667.xml"/></Relationships>
</file>

<file path=ppt/slides/_rels/slide9.xml.rels><?xml version="1.0" encoding="UTF-8" standalone="yes"?>
<Relationships xmlns="http://schemas.openxmlformats.org/package/2006/relationships"><Relationship Id="rId8" Type="http://schemas.openxmlformats.org/officeDocument/2006/relationships/customXml" Target="../ink/ink690.xml"/><Relationship Id="rId3" Type="http://schemas.openxmlformats.org/officeDocument/2006/relationships/image" Target="../media/image1.emf"/><Relationship Id="rId7" Type="http://schemas.openxmlformats.org/officeDocument/2006/relationships/image" Target="../media/image698.png"/><Relationship Id="rId2" Type="http://schemas.openxmlformats.org/officeDocument/2006/relationships/oleObject" Target="../embeddings/oleObject3.bin"/><Relationship Id="rId1" Type="http://schemas.openxmlformats.org/officeDocument/2006/relationships/slideLayout" Target="../slideLayouts/slideLayout7.xml"/><Relationship Id="rId6" Type="http://schemas.openxmlformats.org/officeDocument/2006/relationships/customXml" Target="../ink/ink689.xml"/><Relationship Id="rId11" Type="http://schemas.openxmlformats.org/officeDocument/2006/relationships/image" Target="../media/image700.png"/><Relationship Id="rId5" Type="http://schemas.openxmlformats.org/officeDocument/2006/relationships/image" Target="../media/image697.png"/><Relationship Id="rId10" Type="http://schemas.openxmlformats.org/officeDocument/2006/relationships/customXml" Target="../ink/ink691.xml"/><Relationship Id="rId4" Type="http://schemas.openxmlformats.org/officeDocument/2006/relationships/customXml" Target="../ink/ink688.xml"/><Relationship Id="rId9" Type="http://schemas.openxmlformats.org/officeDocument/2006/relationships/image" Target="../media/image6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2204824" y="235370"/>
            <a:ext cx="8005976"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rPr>
              <a:t>Lecture 4:</a:t>
            </a:r>
            <a:br>
              <a:rPr lang="en-US" sz="3600" b="1" dirty="0">
                <a:latin typeface="Arial" panose="020B0604020202020204" pitchFamily="34" charset="0"/>
              </a:rPr>
            </a:br>
            <a:endParaRPr lang="en-US" sz="3600" b="1" dirty="0">
              <a:latin typeface="Arial" panose="020B0604020202020204" pitchFamily="34" charset="0"/>
            </a:endParaRPr>
          </a:p>
        </p:txBody>
      </p:sp>
      <p:sp>
        <p:nvSpPr>
          <p:cNvPr id="9" name="TextBox 8">
            <a:extLst>
              <a:ext uri="{FF2B5EF4-FFF2-40B4-BE49-F238E27FC236}">
                <a16:creationId xmlns:a16="http://schemas.microsoft.com/office/drawing/2014/main" id="{CAD0266D-185B-656D-3965-D0F1D241BEE3}"/>
              </a:ext>
            </a:extLst>
          </p:cNvPr>
          <p:cNvSpPr txBox="1"/>
          <p:nvPr/>
        </p:nvSpPr>
        <p:spPr>
          <a:xfrm>
            <a:off x="2710874" y="1059064"/>
            <a:ext cx="8642926" cy="646331"/>
          </a:xfrm>
          <a:prstGeom prst="rect">
            <a:avLst/>
          </a:prstGeom>
          <a:noFill/>
        </p:spPr>
        <p:txBody>
          <a:bodyPr wrap="square">
            <a:spAutoFit/>
          </a:bodyPr>
          <a:lstStyle/>
          <a:p>
            <a:r>
              <a:rPr lang="en-US" sz="3600" b="1" dirty="0">
                <a:latin typeface="Arial" panose="020B0604020202020204" pitchFamily="34" charset="0"/>
              </a:rPr>
              <a:t>Immunology and Immunotherapies</a:t>
            </a:r>
            <a:endParaRPr lang="en-US" sz="3600" dirty="0">
              <a:latin typeface="Arial" panose="020B0604020202020204" pitchFamily="34" charset="0"/>
            </a:endParaRPr>
          </a:p>
        </p:txBody>
      </p:sp>
      <p:sp>
        <p:nvSpPr>
          <p:cNvPr id="7" name="TextBox 6">
            <a:extLst>
              <a:ext uri="{FF2B5EF4-FFF2-40B4-BE49-F238E27FC236}">
                <a16:creationId xmlns:a16="http://schemas.microsoft.com/office/drawing/2014/main" id="{61C177D8-BE17-8CFF-0A9F-9008BCF7436B}"/>
              </a:ext>
            </a:extLst>
          </p:cNvPr>
          <p:cNvSpPr txBox="1"/>
          <p:nvPr/>
        </p:nvSpPr>
        <p:spPr>
          <a:xfrm>
            <a:off x="3200400" y="1680607"/>
            <a:ext cx="6983002" cy="1631216"/>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Arial" panose="020B0604020202020204" pitchFamily="34" charset="0"/>
              </a:rPr>
              <a:t>Review of Antibody Response</a:t>
            </a:r>
          </a:p>
          <a:p>
            <a:pPr marL="285750" indent="-285750">
              <a:buFont typeface="Arial" panose="020B0604020202020204" pitchFamily="34" charset="0"/>
              <a:buChar char="•"/>
            </a:pPr>
            <a:r>
              <a:rPr lang="en-US" sz="2000" dirty="0">
                <a:latin typeface="Arial" panose="020B0604020202020204" pitchFamily="34" charset="0"/>
              </a:rPr>
              <a:t>Antibody based therapies for cancer (Final presentations)</a:t>
            </a:r>
          </a:p>
          <a:p>
            <a:pPr marL="285750" indent="-285750">
              <a:buFont typeface="Arial" panose="020B0604020202020204" pitchFamily="34" charset="0"/>
              <a:buChar char="•"/>
            </a:pPr>
            <a:r>
              <a:rPr lang="en-US" sz="2000" dirty="0">
                <a:latin typeface="Arial" panose="020B0604020202020204" pitchFamily="34" charset="0"/>
              </a:rPr>
              <a:t>Cell-based Response</a:t>
            </a:r>
          </a:p>
          <a:p>
            <a:pPr marL="285750" indent="-285750">
              <a:buFont typeface="Arial" panose="020B0604020202020204" pitchFamily="34" charset="0"/>
              <a:buChar char="•"/>
            </a:pPr>
            <a:r>
              <a:rPr lang="en-US" sz="2000" dirty="0">
                <a:latin typeface="Arial" panose="020B0604020202020204" pitchFamily="34" charset="0"/>
              </a:rPr>
              <a:t>Cell-based cancer therapy (Final presentations)</a:t>
            </a:r>
          </a:p>
          <a:p>
            <a:pPr marL="285750" indent="-285750">
              <a:buFont typeface="Arial" panose="020B0604020202020204" pitchFamily="34" charset="0"/>
              <a:buChar char="•"/>
            </a:pPr>
            <a:r>
              <a:rPr lang="en-US" sz="2000" dirty="0">
                <a:latin typeface="Arial" panose="020B0604020202020204" pitchFamily="34" charset="0"/>
              </a:rPr>
              <a:t>Vaccines &amp; Vaccine development</a:t>
            </a:r>
          </a:p>
        </p:txBody>
      </p:sp>
      <p:sp>
        <p:nvSpPr>
          <p:cNvPr id="12" name="Date Placeholder 11">
            <a:extLst>
              <a:ext uri="{FF2B5EF4-FFF2-40B4-BE49-F238E27FC236}">
                <a16:creationId xmlns:a16="http://schemas.microsoft.com/office/drawing/2014/main" id="{E59C9516-3CA1-44DA-3FF2-0194B2B79DF3}"/>
              </a:ext>
            </a:extLst>
          </p:cNvPr>
          <p:cNvSpPr>
            <a:spLocks noGrp="1"/>
          </p:cNvSpPr>
          <p:nvPr>
            <p:ph type="dt" sz="half" idx="10"/>
          </p:nvPr>
        </p:nvSpPr>
        <p:spPr/>
        <p:txBody>
          <a:bodyPr/>
          <a:lstStyle/>
          <a:p>
            <a:fld id="{4D97EDDA-829A-4DA7-B8DF-82F7DA8EFC19}" type="datetime1">
              <a:rPr lang="en-US" smtClean="0"/>
              <a:t>9/3/2023</a:t>
            </a:fld>
            <a:endParaRPr lang="en-US"/>
          </a:p>
        </p:txBody>
      </p:sp>
      <p:sp>
        <p:nvSpPr>
          <p:cNvPr id="13" name="Footer Placeholder 12">
            <a:extLst>
              <a:ext uri="{FF2B5EF4-FFF2-40B4-BE49-F238E27FC236}">
                <a16:creationId xmlns:a16="http://schemas.microsoft.com/office/drawing/2014/main" id="{9CA086C0-BAF2-1C85-775E-105E76CBCEE2}"/>
              </a:ext>
            </a:extLst>
          </p:cNvPr>
          <p:cNvSpPr>
            <a:spLocks noGrp="1"/>
          </p:cNvSpPr>
          <p:nvPr>
            <p:ph type="ftr" sz="quarter" idx="11"/>
          </p:nvPr>
        </p:nvSpPr>
        <p:spPr/>
        <p:txBody>
          <a:bodyPr/>
          <a:lstStyle/>
          <a:p>
            <a:r>
              <a:rPr lang="en-US"/>
              <a:t>D &amp; D - Lecture 4 - Fall 2023</a:t>
            </a:r>
          </a:p>
        </p:txBody>
      </p:sp>
      <p:sp>
        <p:nvSpPr>
          <p:cNvPr id="14" name="Slide Number Placeholder 13">
            <a:extLst>
              <a:ext uri="{FF2B5EF4-FFF2-40B4-BE49-F238E27FC236}">
                <a16:creationId xmlns:a16="http://schemas.microsoft.com/office/drawing/2014/main" id="{5CB4041C-CC01-18A3-99E9-FF280AFDE602}"/>
              </a:ext>
            </a:extLst>
          </p:cNvPr>
          <p:cNvSpPr>
            <a:spLocks noGrp="1"/>
          </p:cNvSpPr>
          <p:nvPr>
            <p:ph type="sldNum" sz="quarter" idx="12"/>
          </p:nvPr>
        </p:nvSpPr>
        <p:spPr/>
        <p:txBody>
          <a:bodyPr/>
          <a:lstStyle/>
          <a:p>
            <a:fld id="{DC3BB032-4020-48F4-953B-341806DC4A2B}" type="slidenum">
              <a:rPr lang="en-US" smtClean="0"/>
              <a:t>1</a:t>
            </a:fld>
            <a:endParaRPr lang="en-US"/>
          </a:p>
        </p:txBody>
      </p:sp>
    </p:spTree>
    <p:extLst>
      <p:ext uri="{BB962C8B-B14F-4D97-AF65-F5344CB8AC3E}">
        <p14:creationId xmlns:p14="http://schemas.microsoft.com/office/powerpoint/2010/main" val="3189904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61DA17-DC1D-403C-8D8F-163CDBEF21CA}"/>
              </a:ext>
            </a:extLst>
          </p:cNvPr>
          <p:cNvSpPr txBox="1"/>
          <p:nvPr/>
        </p:nvSpPr>
        <p:spPr>
          <a:xfrm>
            <a:off x="393136" y="984010"/>
            <a:ext cx="4049646" cy="2031325"/>
          </a:xfrm>
          <a:prstGeom prst="rect">
            <a:avLst/>
          </a:prstGeom>
          <a:noFill/>
        </p:spPr>
        <p:txBody>
          <a:bodyPr wrap="square" rtlCol="0">
            <a:spAutoFit/>
          </a:bodyPr>
          <a:lstStyle/>
          <a:p>
            <a:r>
              <a:rPr lang="en-US" dirty="0">
                <a:solidFill>
                  <a:srgbClr val="C00000"/>
                </a:solidFill>
                <a:latin typeface="Arial" panose="020B0604020202020204" pitchFamily="34" charset="0"/>
              </a:rPr>
              <a:t>Key Questions:</a:t>
            </a:r>
          </a:p>
          <a:p>
            <a:r>
              <a:rPr lang="en-US" dirty="0">
                <a:latin typeface="Arial" panose="020B0604020202020204" pitchFamily="34" charset="0"/>
              </a:rPr>
              <a:t>1. How does your immune system fight viruses?</a:t>
            </a:r>
          </a:p>
          <a:p>
            <a:r>
              <a:rPr lang="en-US" dirty="0">
                <a:latin typeface="Arial" panose="020B0604020202020204" pitchFamily="34" charset="0"/>
              </a:rPr>
              <a:t>2. How does your immune system detect and destroy cancer cells?</a:t>
            </a:r>
          </a:p>
          <a:p>
            <a:r>
              <a:rPr lang="en-US" dirty="0">
                <a:latin typeface="Arial" panose="020B0604020202020204" pitchFamily="34" charset="0"/>
              </a:rPr>
              <a:t>3. How can the immune response be engineered to fight cancer?</a:t>
            </a:r>
          </a:p>
        </p:txBody>
      </p:sp>
      <p:sp>
        <p:nvSpPr>
          <p:cNvPr id="9" name="TextBox 8">
            <a:extLst>
              <a:ext uri="{FF2B5EF4-FFF2-40B4-BE49-F238E27FC236}">
                <a16:creationId xmlns:a16="http://schemas.microsoft.com/office/drawing/2014/main" id="{C194AEEA-7F12-45D2-B922-166B9C83B97C}"/>
              </a:ext>
            </a:extLst>
          </p:cNvPr>
          <p:cNvSpPr txBox="1"/>
          <p:nvPr/>
        </p:nvSpPr>
        <p:spPr>
          <a:xfrm>
            <a:off x="301335" y="3248753"/>
            <a:ext cx="2512405" cy="2585323"/>
          </a:xfrm>
          <a:prstGeom prst="rect">
            <a:avLst/>
          </a:prstGeom>
          <a:noFill/>
        </p:spPr>
        <p:txBody>
          <a:bodyPr wrap="square" rtlCol="0">
            <a:spAutoFit/>
          </a:bodyPr>
          <a:lstStyle/>
          <a:p>
            <a:r>
              <a:rPr lang="en-US" b="1" dirty="0">
                <a:latin typeface="Arial" panose="020B0604020202020204" pitchFamily="34" charset="0"/>
              </a:rPr>
              <a:t>Cell Types:</a:t>
            </a:r>
          </a:p>
          <a:p>
            <a:endParaRPr lang="en-US" b="1" dirty="0">
              <a:latin typeface="Arial" panose="020B0604020202020204" pitchFamily="34" charset="0"/>
            </a:endParaRPr>
          </a:p>
          <a:p>
            <a:r>
              <a:rPr lang="en-US" b="1" dirty="0">
                <a:latin typeface="Arial" panose="020B0604020202020204" pitchFamily="34" charset="0"/>
              </a:rPr>
              <a:t>Innate</a:t>
            </a:r>
          </a:p>
          <a:p>
            <a:pPr marL="285750" indent="-285750">
              <a:buFont typeface="Arial" panose="020B0604020202020204" pitchFamily="34" charset="0"/>
              <a:buChar char="•"/>
            </a:pPr>
            <a:r>
              <a:rPr lang="en-US" dirty="0">
                <a:latin typeface="Arial" panose="020B0604020202020204" pitchFamily="34" charset="0"/>
              </a:rPr>
              <a:t>Natural Killer (NK) cell</a:t>
            </a:r>
          </a:p>
          <a:p>
            <a:endParaRPr lang="en-US" b="1" dirty="0">
              <a:latin typeface="Arial" panose="020B0604020202020204" pitchFamily="34" charset="0"/>
            </a:endParaRPr>
          </a:p>
          <a:p>
            <a:r>
              <a:rPr lang="en-US" b="1" dirty="0">
                <a:latin typeface="Arial" panose="020B0604020202020204" pitchFamily="34" charset="0"/>
              </a:rPr>
              <a:t>Acquired</a:t>
            </a:r>
          </a:p>
          <a:p>
            <a:pPr marL="285750" indent="-285750">
              <a:buFont typeface="Arial" panose="020B0604020202020204" pitchFamily="34" charset="0"/>
              <a:buChar char="•"/>
            </a:pPr>
            <a:r>
              <a:rPr lang="en-US" dirty="0">
                <a:latin typeface="Arial" panose="020B0604020202020204" pitchFamily="34" charset="0"/>
              </a:rPr>
              <a:t>T</a:t>
            </a:r>
            <a:r>
              <a:rPr lang="en-US" baseline="-25000" dirty="0">
                <a:latin typeface="Arial" panose="020B0604020202020204" pitchFamily="34" charset="0"/>
              </a:rPr>
              <a:t>H</a:t>
            </a: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T</a:t>
            </a:r>
            <a:r>
              <a:rPr lang="en-US" baseline="-25000" dirty="0">
                <a:latin typeface="Arial" panose="020B0604020202020204" pitchFamily="34" charset="0"/>
              </a:rPr>
              <a:t>C</a:t>
            </a:r>
            <a:r>
              <a:rPr lang="en-US" dirty="0">
                <a:latin typeface="Arial" panose="020B0604020202020204" pitchFamily="34" charset="0"/>
              </a:rPr>
              <a:t>, T</a:t>
            </a:r>
            <a:r>
              <a:rPr lang="en-US" baseline="-25000" dirty="0">
                <a:latin typeface="Arial" panose="020B0604020202020204" pitchFamily="34" charset="0"/>
              </a:rPr>
              <a:t>CTL</a:t>
            </a:r>
          </a:p>
        </p:txBody>
      </p:sp>
      <p:pic>
        <p:nvPicPr>
          <p:cNvPr id="11" name="Picture 10">
            <a:extLst>
              <a:ext uri="{FF2B5EF4-FFF2-40B4-BE49-F238E27FC236}">
                <a16:creationId xmlns:a16="http://schemas.microsoft.com/office/drawing/2014/main" id="{FB9FAA58-EC46-4EA2-AD6F-7ACF1C8CEC6E}"/>
              </a:ext>
            </a:extLst>
          </p:cNvPr>
          <p:cNvPicPr>
            <a:picLocks noChangeAspect="1"/>
          </p:cNvPicPr>
          <p:nvPr/>
        </p:nvPicPr>
        <p:blipFill rotWithShape="1">
          <a:blip r:embed="rId2"/>
          <a:srcRect t="20584" r="49929" b="10860"/>
          <a:stretch/>
        </p:blipFill>
        <p:spPr>
          <a:xfrm>
            <a:off x="5524131" y="2387271"/>
            <a:ext cx="3536534" cy="3631651"/>
          </a:xfrm>
          <a:prstGeom prst="rect">
            <a:avLst/>
          </a:prstGeom>
        </p:spPr>
      </p:pic>
      <p:pic>
        <p:nvPicPr>
          <p:cNvPr id="12" name="Picture 11">
            <a:extLst>
              <a:ext uri="{FF2B5EF4-FFF2-40B4-BE49-F238E27FC236}">
                <a16:creationId xmlns:a16="http://schemas.microsoft.com/office/drawing/2014/main" id="{A2AC22AC-9357-485B-97AA-543B44AE1779}"/>
              </a:ext>
            </a:extLst>
          </p:cNvPr>
          <p:cNvPicPr>
            <a:picLocks noChangeAspect="1"/>
          </p:cNvPicPr>
          <p:nvPr/>
        </p:nvPicPr>
        <p:blipFill rotWithShape="1">
          <a:blip r:embed="rId3"/>
          <a:srcRect r="6967" b="9988"/>
          <a:stretch/>
        </p:blipFill>
        <p:spPr>
          <a:xfrm>
            <a:off x="2754491" y="3031926"/>
            <a:ext cx="2631189" cy="2545755"/>
          </a:xfrm>
          <a:prstGeom prst="rect">
            <a:avLst/>
          </a:prstGeom>
        </p:spPr>
      </p:pic>
      <p:sp>
        <p:nvSpPr>
          <p:cNvPr id="3" name="TextBox 2">
            <a:extLst>
              <a:ext uri="{FF2B5EF4-FFF2-40B4-BE49-F238E27FC236}">
                <a16:creationId xmlns:a16="http://schemas.microsoft.com/office/drawing/2014/main" id="{71F7EE2A-22FF-464E-9B15-E11C5F2D4CE3}"/>
              </a:ext>
            </a:extLst>
          </p:cNvPr>
          <p:cNvSpPr txBox="1"/>
          <p:nvPr/>
        </p:nvSpPr>
        <p:spPr>
          <a:xfrm>
            <a:off x="9224516" y="1277600"/>
            <a:ext cx="2844800" cy="1754326"/>
          </a:xfrm>
          <a:prstGeom prst="rect">
            <a:avLst/>
          </a:prstGeom>
          <a:noFill/>
        </p:spPr>
        <p:txBody>
          <a:bodyPr wrap="square" rtlCol="0">
            <a:spAutoFit/>
          </a:bodyPr>
          <a:lstStyle/>
          <a:p>
            <a:r>
              <a:rPr lang="en-US" dirty="0">
                <a:latin typeface="Arial" panose="020B0604020202020204" pitchFamily="34" charset="0"/>
              </a:rPr>
              <a:t>Activation of Tc cells requires:</a:t>
            </a:r>
          </a:p>
          <a:p>
            <a:pPr marL="342900" indent="-342900">
              <a:buAutoNum type="arabicPeriod"/>
            </a:pPr>
            <a:r>
              <a:rPr lang="en-US" dirty="0">
                <a:latin typeface="Arial" panose="020B0604020202020204" pitchFamily="34" charset="0"/>
              </a:rPr>
              <a:t>Recognition of foreign peptide on MHC I.</a:t>
            </a:r>
          </a:p>
          <a:p>
            <a:pPr marL="342900" indent="-342900">
              <a:buAutoNum type="arabicPeriod"/>
            </a:pPr>
            <a:r>
              <a:rPr lang="en-US" dirty="0">
                <a:latin typeface="Arial" panose="020B0604020202020204" pitchFamily="34" charset="0"/>
              </a:rPr>
              <a:t>Assistance from T-helper cells.</a:t>
            </a:r>
          </a:p>
        </p:txBody>
      </p:sp>
      <p:sp>
        <p:nvSpPr>
          <p:cNvPr id="5" name="TextBox 4">
            <a:extLst>
              <a:ext uri="{FF2B5EF4-FFF2-40B4-BE49-F238E27FC236}">
                <a16:creationId xmlns:a16="http://schemas.microsoft.com/office/drawing/2014/main" id="{B5C7E367-971B-4275-814B-E7D2435F323D}"/>
              </a:ext>
            </a:extLst>
          </p:cNvPr>
          <p:cNvSpPr txBox="1"/>
          <p:nvPr/>
        </p:nvSpPr>
        <p:spPr>
          <a:xfrm>
            <a:off x="2813740" y="5472474"/>
            <a:ext cx="3098925" cy="1015663"/>
          </a:xfrm>
          <a:prstGeom prst="rect">
            <a:avLst/>
          </a:prstGeom>
          <a:noFill/>
        </p:spPr>
        <p:txBody>
          <a:bodyPr wrap="none" rtlCol="0">
            <a:spAutoFit/>
          </a:bodyPr>
          <a:lstStyle/>
          <a:p>
            <a:r>
              <a:rPr lang="en-US" sz="2000" dirty="0">
                <a:latin typeface="Arial" panose="020B0604020202020204" pitchFamily="34" charset="0"/>
              </a:rPr>
              <a:t>NK: Innate</a:t>
            </a:r>
          </a:p>
          <a:p>
            <a:pPr marL="285750" indent="-285750">
              <a:buFont typeface="Arial" panose="020B0604020202020204" pitchFamily="34" charset="0"/>
              <a:buChar char="•"/>
            </a:pPr>
            <a:r>
              <a:rPr lang="en-US" sz="2000" dirty="0">
                <a:latin typeface="Arial" panose="020B0604020202020204" pitchFamily="34" charset="0"/>
              </a:rPr>
              <a:t>Kill virally infected cells</a:t>
            </a:r>
          </a:p>
          <a:p>
            <a:pPr marL="285750" indent="-285750">
              <a:buFont typeface="Arial" panose="020B0604020202020204" pitchFamily="34" charset="0"/>
              <a:buChar char="•"/>
            </a:pPr>
            <a:r>
              <a:rPr lang="en-US" sz="2000" dirty="0">
                <a:latin typeface="Arial" panose="020B0604020202020204" pitchFamily="34" charset="0"/>
              </a:rPr>
              <a:t>Kill cancer cells</a:t>
            </a:r>
          </a:p>
        </p:txBody>
      </p:sp>
      <p:sp>
        <p:nvSpPr>
          <p:cNvPr id="14" name="TextBox 13">
            <a:extLst>
              <a:ext uri="{FF2B5EF4-FFF2-40B4-BE49-F238E27FC236}">
                <a16:creationId xmlns:a16="http://schemas.microsoft.com/office/drawing/2014/main" id="{0BBE440A-3ADC-45DA-B5C0-435A977653F1}"/>
              </a:ext>
            </a:extLst>
          </p:cNvPr>
          <p:cNvSpPr txBox="1"/>
          <p:nvPr/>
        </p:nvSpPr>
        <p:spPr>
          <a:xfrm>
            <a:off x="9380056" y="3801263"/>
            <a:ext cx="2480843" cy="2215991"/>
          </a:xfrm>
          <a:prstGeom prst="rect">
            <a:avLst/>
          </a:prstGeom>
          <a:noFill/>
        </p:spPr>
        <p:txBody>
          <a:bodyPr wrap="square" rtlCol="0">
            <a:spAutoFit/>
          </a:bodyPr>
          <a:lstStyle/>
          <a:p>
            <a:r>
              <a:rPr lang="en-US" dirty="0">
                <a:latin typeface="Arial" panose="020B0604020202020204" pitchFamily="34" charset="0"/>
              </a:rPr>
              <a:t>Activated Tc cell becomes a cytotoxic T-lymphocyte T</a:t>
            </a:r>
            <a:r>
              <a:rPr lang="en-US" baseline="-25000" dirty="0">
                <a:latin typeface="Arial" panose="020B0604020202020204" pitchFamily="34" charset="0"/>
              </a:rPr>
              <a:t>CTL</a:t>
            </a:r>
          </a:p>
          <a:p>
            <a:endParaRPr lang="en-US" baseline="-25000" dirty="0">
              <a:latin typeface="Arial" panose="020B0604020202020204" pitchFamily="34" charset="0"/>
            </a:endParaRPr>
          </a:p>
          <a:p>
            <a:r>
              <a:rPr lang="en-US" dirty="0">
                <a:latin typeface="Arial" panose="020B0604020202020204" pitchFamily="34" charset="0"/>
              </a:rPr>
              <a:t>T</a:t>
            </a:r>
            <a:r>
              <a:rPr lang="en-US" baseline="-25000" dirty="0">
                <a:latin typeface="Arial" panose="020B0604020202020204" pitchFamily="34" charset="0"/>
              </a:rPr>
              <a:t>CTL</a:t>
            </a: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Kill virally infected cells</a:t>
            </a:r>
          </a:p>
          <a:p>
            <a:pPr marL="285750" indent="-285750">
              <a:buFont typeface="Arial" panose="020B0604020202020204" pitchFamily="34" charset="0"/>
              <a:buChar char="•"/>
            </a:pPr>
            <a:r>
              <a:rPr lang="en-US" dirty="0">
                <a:latin typeface="Arial" panose="020B0604020202020204" pitchFamily="34" charset="0"/>
              </a:rPr>
              <a:t>Kill cancer cells</a:t>
            </a:r>
          </a:p>
        </p:txBody>
      </p:sp>
      <p:grpSp>
        <p:nvGrpSpPr>
          <p:cNvPr id="10" name="Group 9">
            <a:extLst>
              <a:ext uri="{FF2B5EF4-FFF2-40B4-BE49-F238E27FC236}">
                <a16:creationId xmlns:a16="http://schemas.microsoft.com/office/drawing/2014/main" id="{D9D0F52C-F2E1-9CEE-BDCB-5A4B5D345006}"/>
              </a:ext>
            </a:extLst>
          </p:cNvPr>
          <p:cNvGrpSpPr/>
          <p:nvPr/>
        </p:nvGrpSpPr>
        <p:grpSpPr>
          <a:xfrm>
            <a:off x="5812691" y="1334740"/>
            <a:ext cx="3439672" cy="819429"/>
            <a:chOff x="5041931" y="992601"/>
            <a:chExt cx="3439672" cy="819429"/>
          </a:xfrm>
        </p:grpSpPr>
        <p:sp>
          <p:nvSpPr>
            <p:cNvPr id="15" name="TextBox 14">
              <a:extLst>
                <a:ext uri="{FF2B5EF4-FFF2-40B4-BE49-F238E27FC236}">
                  <a16:creationId xmlns:a16="http://schemas.microsoft.com/office/drawing/2014/main" id="{F8AF81D7-ED52-500D-9A78-A385A8E5E188}"/>
                </a:ext>
              </a:extLst>
            </p:cNvPr>
            <p:cNvSpPr txBox="1"/>
            <p:nvPr/>
          </p:nvSpPr>
          <p:spPr>
            <a:xfrm>
              <a:off x="5041931" y="992601"/>
              <a:ext cx="465192" cy="400110"/>
            </a:xfrm>
            <a:prstGeom prst="rect">
              <a:avLst/>
            </a:prstGeom>
            <a:noFill/>
          </p:spPr>
          <p:txBody>
            <a:bodyPr wrap="none" rtlCol="0">
              <a:spAutoFit/>
            </a:bodyPr>
            <a:lstStyle/>
            <a:p>
              <a:r>
                <a:rPr lang="en-US" sz="2000" dirty="0">
                  <a:latin typeface="Arial" panose="020B0604020202020204" pitchFamily="34" charset="0"/>
                </a:rPr>
                <a:t>T</a:t>
              </a:r>
              <a:r>
                <a:rPr lang="en-US" sz="2000" baseline="-25000" dirty="0">
                  <a:latin typeface="Arial" panose="020B0604020202020204" pitchFamily="34" charset="0"/>
                </a:rPr>
                <a:t>C</a:t>
              </a:r>
            </a:p>
          </p:txBody>
        </p:sp>
        <p:cxnSp>
          <p:nvCxnSpPr>
            <p:cNvPr id="17" name="Straight Arrow Connector 16">
              <a:extLst>
                <a:ext uri="{FF2B5EF4-FFF2-40B4-BE49-F238E27FC236}">
                  <a16:creationId xmlns:a16="http://schemas.microsoft.com/office/drawing/2014/main" id="{E6FA8603-D388-554E-ABA4-491171BD58D4}"/>
                </a:ext>
              </a:extLst>
            </p:cNvPr>
            <p:cNvCxnSpPr>
              <a:cxnSpLocks/>
            </p:cNvCxnSpPr>
            <p:nvPr/>
          </p:nvCxnSpPr>
          <p:spPr>
            <a:xfrm>
              <a:off x="5466630" y="1201496"/>
              <a:ext cx="1449946" cy="0"/>
            </a:xfrm>
            <a:prstGeom prst="straightConnector1">
              <a:avLst/>
            </a:prstGeom>
            <a:ln w="28575">
              <a:tailEnd type="stealth"/>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36135210-EB32-AAA7-70AD-F7618998D2D5}"/>
                </a:ext>
              </a:extLst>
            </p:cNvPr>
            <p:cNvSpPr txBox="1"/>
            <p:nvPr/>
          </p:nvSpPr>
          <p:spPr>
            <a:xfrm>
              <a:off x="6997558" y="1025977"/>
              <a:ext cx="663964" cy="400110"/>
            </a:xfrm>
            <a:prstGeom prst="rect">
              <a:avLst/>
            </a:prstGeom>
            <a:noFill/>
          </p:spPr>
          <p:txBody>
            <a:bodyPr wrap="none" rtlCol="0">
              <a:spAutoFit/>
            </a:bodyPr>
            <a:lstStyle/>
            <a:p>
              <a:r>
                <a:rPr lang="en-US" sz="2000" dirty="0">
                  <a:latin typeface="Arial" panose="020B0604020202020204" pitchFamily="34" charset="0"/>
                </a:rPr>
                <a:t>T</a:t>
              </a:r>
              <a:r>
                <a:rPr lang="en-US" sz="2000" baseline="-25000" dirty="0">
                  <a:latin typeface="Arial" panose="020B0604020202020204" pitchFamily="34" charset="0"/>
                </a:rPr>
                <a:t>CTL</a:t>
              </a:r>
            </a:p>
          </p:txBody>
        </p:sp>
        <p:sp>
          <p:nvSpPr>
            <p:cNvPr id="19" name="Freeform: Shape 18">
              <a:extLst>
                <a:ext uri="{FF2B5EF4-FFF2-40B4-BE49-F238E27FC236}">
                  <a16:creationId xmlns:a16="http://schemas.microsoft.com/office/drawing/2014/main" id="{4CEE93B9-4E26-BDD9-1F62-4FAEB6234E55}"/>
                </a:ext>
              </a:extLst>
            </p:cNvPr>
            <p:cNvSpPr/>
            <p:nvPr/>
          </p:nvSpPr>
          <p:spPr>
            <a:xfrm>
              <a:off x="6034804" y="1201329"/>
              <a:ext cx="1013792" cy="350551"/>
            </a:xfrm>
            <a:custGeom>
              <a:avLst/>
              <a:gdLst>
                <a:gd name="connsiteX0" fmla="*/ 0 w 1013792"/>
                <a:gd name="connsiteY0" fmla="*/ 0 h 350551"/>
                <a:gd name="connsiteX1" fmla="*/ 432353 w 1013792"/>
                <a:gd name="connsiteY1" fmla="*/ 109331 h 350551"/>
                <a:gd name="connsiteX2" fmla="*/ 765313 w 1013792"/>
                <a:gd name="connsiteY2" fmla="*/ 263387 h 350551"/>
                <a:gd name="connsiteX3" fmla="*/ 969066 w 1013792"/>
                <a:gd name="connsiteY3" fmla="*/ 342900 h 350551"/>
                <a:gd name="connsiteX4" fmla="*/ 1013792 w 1013792"/>
                <a:gd name="connsiteY4" fmla="*/ 342900 h 35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792" h="350551">
                  <a:moveTo>
                    <a:pt x="0" y="0"/>
                  </a:moveTo>
                  <a:cubicBezTo>
                    <a:pt x="152400" y="32716"/>
                    <a:pt x="304801" y="65433"/>
                    <a:pt x="432353" y="109331"/>
                  </a:cubicBezTo>
                  <a:cubicBezTo>
                    <a:pt x="559905" y="153229"/>
                    <a:pt x="675861" y="224459"/>
                    <a:pt x="765313" y="263387"/>
                  </a:cubicBezTo>
                  <a:cubicBezTo>
                    <a:pt x="854765" y="302315"/>
                    <a:pt x="927653" y="329648"/>
                    <a:pt x="969066" y="342900"/>
                  </a:cubicBezTo>
                  <a:cubicBezTo>
                    <a:pt x="1010479" y="356152"/>
                    <a:pt x="1012135" y="349526"/>
                    <a:pt x="1013792" y="342900"/>
                  </a:cubicBezTo>
                </a:path>
              </a:pathLst>
            </a:custGeom>
            <a:noFill/>
            <a:ln w="28575">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0" name="TextBox 19">
              <a:extLst>
                <a:ext uri="{FF2B5EF4-FFF2-40B4-BE49-F238E27FC236}">
                  <a16:creationId xmlns:a16="http://schemas.microsoft.com/office/drawing/2014/main" id="{A4CF1A63-A1A8-C33C-7F0D-30D7F815DB8E}"/>
                </a:ext>
              </a:extLst>
            </p:cNvPr>
            <p:cNvSpPr txBox="1"/>
            <p:nvPr/>
          </p:nvSpPr>
          <p:spPr>
            <a:xfrm>
              <a:off x="7043389" y="1411920"/>
              <a:ext cx="1438214" cy="400110"/>
            </a:xfrm>
            <a:prstGeom prst="rect">
              <a:avLst/>
            </a:prstGeom>
            <a:noFill/>
          </p:spPr>
          <p:txBody>
            <a:bodyPr wrap="none" rtlCol="0">
              <a:spAutoFit/>
            </a:bodyPr>
            <a:lstStyle/>
            <a:p>
              <a:r>
                <a:rPr lang="en-US" sz="2000" dirty="0">
                  <a:latin typeface="Arial" panose="020B0604020202020204" pitchFamily="34" charset="0"/>
                </a:rPr>
                <a:t>T</a:t>
              </a:r>
              <a:r>
                <a:rPr lang="en-US" sz="2000" baseline="-25000" dirty="0">
                  <a:latin typeface="Arial" panose="020B0604020202020204" pitchFamily="34" charset="0"/>
                </a:rPr>
                <a:t>C </a:t>
              </a:r>
              <a:r>
                <a:rPr lang="en-US" sz="2000" dirty="0">
                  <a:latin typeface="Arial" panose="020B0604020202020204" pitchFamily="34" charset="0"/>
                </a:rPr>
                <a:t>Memory</a:t>
              </a:r>
            </a:p>
          </p:txBody>
        </p:sp>
      </p:grpSp>
      <p:sp>
        <p:nvSpPr>
          <p:cNvPr id="16" name="TextBox 15">
            <a:extLst>
              <a:ext uri="{FF2B5EF4-FFF2-40B4-BE49-F238E27FC236}">
                <a16:creationId xmlns:a16="http://schemas.microsoft.com/office/drawing/2014/main" id="{D55F886B-A869-876C-690D-41F4D8722E45}"/>
              </a:ext>
            </a:extLst>
          </p:cNvPr>
          <p:cNvSpPr txBox="1"/>
          <p:nvPr/>
        </p:nvSpPr>
        <p:spPr>
          <a:xfrm>
            <a:off x="4167372" y="-13319"/>
            <a:ext cx="5392737" cy="523220"/>
          </a:xfrm>
          <a:prstGeom prst="rect">
            <a:avLst/>
          </a:prstGeom>
          <a:noFill/>
        </p:spPr>
        <p:txBody>
          <a:bodyPr wrap="square">
            <a:spAutoFit/>
          </a:bodyPr>
          <a:lstStyle/>
          <a:p>
            <a:r>
              <a:rPr lang="en-US" sz="2800" dirty="0">
                <a:latin typeface="Arial" panose="020B0604020202020204" pitchFamily="34" charset="0"/>
              </a:rPr>
              <a:t>Cell Based Immunology</a:t>
            </a:r>
          </a:p>
        </p:txBody>
      </p:sp>
      <p:sp>
        <p:nvSpPr>
          <p:cNvPr id="23" name="Date Placeholder 22">
            <a:extLst>
              <a:ext uri="{FF2B5EF4-FFF2-40B4-BE49-F238E27FC236}">
                <a16:creationId xmlns:a16="http://schemas.microsoft.com/office/drawing/2014/main" id="{20382534-8948-BD77-630E-55E8A324A59D}"/>
              </a:ext>
            </a:extLst>
          </p:cNvPr>
          <p:cNvSpPr>
            <a:spLocks noGrp="1"/>
          </p:cNvSpPr>
          <p:nvPr>
            <p:ph type="dt" sz="half" idx="10"/>
          </p:nvPr>
        </p:nvSpPr>
        <p:spPr/>
        <p:txBody>
          <a:bodyPr/>
          <a:lstStyle/>
          <a:p>
            <a:fld id="{E9616A48-24E7-4549-BF00-65B6145E5962}" type="datetime1">
              <a:rPr lang="en-US" smtClean="0"/>
              <a:t>9/3/2023</a:t>
            </a:fld>
            <a:endParaRPr lang="en-US"/>
          </a:p>
        </p:txBody>
      </p:sp>
      <p:sp>
        <p:nvSpPr>
          <p:cNvPr id="24" name="Footer Placeholder 23">
            <a:extLst>
              <a:ext uri="{FF2B5EF4-FFF2-40B4-BE49-F238E27FC236}">
                <a16:creationId xmlns:a16="http://schemas.microsoft.com/office/drawing/2014/main" id="{0FBFAA9F-E9A2-40E7-5036-A730C2B7A8EB}"/>
              </a:ext>
            </a:extLst>
          </p:cNvPr>
          <p:cNvSpPr>
            <a:spLocks noGrp="1"/>
          </p:cNvSpPr>
          <p:nvPr>
            <p:ph type="ftr" sz="quarter" idx="11"/>
          </p:nvPr>
        </p:nvSpPr>
        <p:spPr/>
        <p:txBody>
          <a:bodyPr/>
          <a:lstStyle/>
          <a:p>
            <a:r>
              <a:rPr lang="en-US"/>
              <a:t>D &amp; D - Lecture 4 - Fall 2023</a:t>
            </a:r>
          </a:p>
        </p:txBody>
      </p:sp>
      <p:sp>
        <p:nvSpPr>
          <p:cNvPr id="25" name="Slide Number Placeholder 24">
            <a:extLst>
              <a:ext uri="{FF2B5EF4-FFF2-40B4-BE49-F238E27FC236}">
                <a16:creationId xmlns:a16="http://schemas.microsoft.com/office/drawing/2014/main" id="{FE49D4CF-3A86-58C6-D963-83F47BFDE7AB}"/>
              </a:ext>
            </a:extLst>
          </p:cNvPr>
          <p:cNvSpPr>
            <a:spLocks noGrp="1"/>
          </p:cNvSpPr>
          <p:nvPr>
            <p:ph type="sldNum" sz="quarter" idx="12"/>
          </p:nvPr>
        </p:nvSpPr>
        <p:spPr/>
        <p:txBody>
          <a:bodyPr/>
          <a:lstStyle/>
          <a:p>
            <a:fld id="{DC3BB032-4020-48F4-953B-341806DC4A2B}" type="slidenum">
              <a:rPr lang="en-US" smtClean="0"/>
              <a:t>10</a:t>
            </a:fld>
            <a:endParaRPr lang="en-US"/>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7153BB60-F79D-966D-8C0A-69B399EA6F75}"/>
                  </a:ext>
                </a:extLst>
              </p14:cNvPr>
              <p14:cNvContentPartPr/>
              <p14:nvPr/>
            </p14:nvContentPartPr>
            <p14:xfrm>
              <a:off x="402856" y="4058765"/>
              <a:ext cx="680400" cy="59040"/>
            </p14:xfrm>
          </p:contentPart>
        </mc:Choice>
        <mc:Fallback xmlns="">
          <p:pic>
            <p:nvPicPr>
              <p:cNvPr id="2" name="Ink 1">
                <a:extLst>
                  <a:ext uri="{FF2B5EF4-FFF2-40B4-BE49-F238E27FC236}">
                    <a16:creationId xmlns:a16="http://schemas.microsoft.com/office/drawing/2014/main" id="{7153BB60-F79D-966D-8C0A-69B399EA6F75}"/>
                  </a:ext>
                </a:extLst>
              </p:cNvPr>
              <p:cNvPicPr/>
              <p:nvPr/>
            </p:nvPicPr>
            <p:blipFill>
              <a:blip r:embed="rId5"/>
              <a:stretch>
                <a:fillRect/>
              </a:stretch>
            </p:blipFill>
            <p:spPr>
              <a:xfrm>
                <a:off x="394216" y="4050125"/>
                <a:ext cx="6980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8F18FD0A-A86C-6DC5-9031-EB2D13FF44F2}"/>
                  </a:ext>
                </a:extLst>
              </p14:cNvPr>
              <p14:cNvContentPartPr/>
              <p14:nvPr/>
            </p14:nvContentPartPr>
            <p14:xfrm>
              <a:off x="917296" y="4356845"/>
              <a:ext cx="1287000" cy="51120"/>
            </p14:xfrm>
          </p:contentPart>
        </mc:Choice>
        <mc:Fallback xmlns="">
          <p:pic>
            <p:nvPicPr>
              <p:cNvPr id="4" name="Ink 3">
                <a:extLst>
                  <a:ext uri="{FF2B5EF4-FFF2-40B4-BE49-F238E27FC236}">
                    <a16:creationId xmlns:a16="http://schemas.microsoft.com/office/drawing/2014/main" id="{8F18FD0A-A86C-6DC5-9031-EB2D13FF44F2}"/>
                  </a:ext>
                </a:extLst>
              </p:cNvPr>
              <p:cNvPicPr/>
              <p:nvPr/>
            </p:nvPicPr>
            <p:blipFill>
              <a:blip r:embed="rId7"/>
              <a:stretch>
                <a:fillRect/>
              </a:stretch>
            </p:blipFill>
            <p:spPr>
              <a:xfrm>
                <a:off x="908656" y="4348205"/>
                <a:ext cx="130464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8D5306C3-52BB-7A90-45AA-865D52D7DABC}"/>
                  </a:ext>
                </a:extLst>
              </p14:cNvPr>
              <p14:cNvContentPartPr/>
              <p14:nvPr/>
            </p14:nvContentPartPr>
            <p14:xfrm>
              <a:off x="2733136" y="5850485"/>
              <a:ext cx="243360" cy="180360"/>
            </p14:xfrm>
          </p:contentPart>
        </mc:Choice>
        <mc:Fallback xmlns="">
          <p:pic>
            <p:nvPicPr>
              <p:cNvPr id="6" name="Ink 5">
                <a:extLst>
                  <a:ext uri="{FF2B5EF4-FFF2-40B4-BE49-F238E27FC236}">
                    <a16:creationId xmlns:a16="http://schemas.microsoft.com/office/drawing/2014/main" id="{8D5306C3-52BB-7A90-45AA-865D52D7DABC}"/>
                  </a:ext>
                </a:extLst>
              </p:cNvPr>
              <p:cNvPicPr/>
              <p:nvPr/>
            </p:nvPicPr>
            <p:blipFill>
              <a:blip r:embed="rId9"/>
              <a:stretch>
                <a:fillRect/>
              </a:stretch>
            </p:blipFill>
            <p:spPr>
              <a:xfrm>
                <a:off x="2724136" y="5841845"/>
                <a:ext cx="26100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B43BD4FC-D8D8-C2E7-50D4-8A6C1A888DCF}"/>
                  </a:ext>
                </a:extLst>
              </p14:cNvPr>
              <p14:cNvContentPartPr/>
              <p14:nvPr/>
            </p14:nvContentPartPr>
            <p14:xfrm>
              <a:off x="2809816" y="6154685"/>
              <a:ext cx="237960" cy="261000"/>
            </p14:xfrm>
          </p:contentPart>
        </mc:Choice>
        <mc:Fallback xmlns="">
          <p:pic>
            <p:nvPicPr>
              <p:cNvPr id="7" name="Ink 6">
                <a:extLst>
                  <a:ext uri="{FF2B5EF4-FFF2-40B4-BE49-F238E27FC236}">
                    <a16:creationId xmlns:a16="http://schemas.microsoft.com/office/drawing/2014/main" id="{B43BD4FC-D8D8-C2E7-50D4-8A6C1A888DCF}"/>
                  </a:ext>
                </a:extLst>
              </p:cNvPr>
              <p:cNvPicPr/>
              <p:nvPr/>
            </p:nvPicPr>
            <p:blipFill>
              <a:blip r:embed="rId11"/>
              <a:stretch>
                <a:fillRect/>
              </a:stretch>
            </p:blipFill>
            <p:spPr>
              <a:xfrm>
                <a:off x="2801176" y="6145685"/>
                <a:ext cx="255600" cy="278640"/>
              </a:xfrm>
              <a:prstGeom prst="rect">
                <a:avLst/>
              </a:prstGeom>
            </p:spPr>
          </p:pic>
        </mc:Fallback>
      </mc:AlternateContent>
      <p:grpSp>
        <p:nvGrpSpPr>
          <p:cNvPr id="22" name="Group 21">
            <a:extLst>
              <a:ext uri="{FF2B5EF4-FFF2-40B4-BE49-F238E27FC236}">
                <a16:creationId xmlns:a16="http://schemas.microsoft.com/office/drawing/2014/main" id="{E43110F6-EA3A-6FE5-782A-23F4292964A6}"/>
              </a:ext>
            </a:extLst>
          </p:cNvPr>
          <p:cNvGrpSpPr/>
          <p:nvPr/>
        </p:nvGrpSpPr>
        <p:grpSpPr>
          <a:xfrm>
            <a:off x="4278256" y="3037805"/>
            <a:ext cx="384120" cy="669240"/>
            <a:chOff x="4278256" y="3037805"/>
            <a:chExt cx="384120" cy="669240"/>
          </a:xfrm>
        </p:grpSpPr>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9B9B4004-BBA3-9450-CEC6-71EC567F1286}"/>
                    </a:ext>
                  </a:extLst>
                </p14:cNvPr>
                <p14:cNvContentPartPr/>
                <p14:nvPr/>
              </p14:nvContentPartPr>
              <p14:xfrm>
                <a:off x="4279336" y="3037805"/>
                <a:ext cx="383040" cy="661320"/>
              </p14:xfrm>
            </p:contentPart>
          </mc:Choice>
          <mc:Fallback xmlns="">
            <p:pic>
              <p:nvPicPr>
                <p:cNvPr id="13" name="Ink 12">
                  <a:extLst>
                    <a:ext uri="{FF2B5EF4-FFF2-40B4-BE49-F238E27FC236}">
                      <a16:creationId xmlns:a16="http://schemas.microsoft.com/office/drawing/2014/main" id="{9B9B4004-BBA3-9450-CEC6-71EC567F1286}"/>
                    </a:ext>
                  </a:extLst>
                </p:cNvPr>
                <p:cNvPicPr/>
                <p:nvPr/>
              </p:nvPicPr>
              <p:blipFill>
                <a:blip r:embed="rId13"/>
                <a:stretch>
                  <a:fillRect/>
                </a:stretch>
              </p:blipFill>
              <p:spPr>
                <a:xfrm>
                  <a:off x="4270336" y="3028805"/>
                  <a:ext cx="400680" cy="678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a:extLst>
                    <a:ext uri="{FF2B5EF4-FFF2-40B4-BE49-F238E27FC236}">
                      <a16:creationId xmlns:a16="http://schemas.microsoft.com/office/drawing/2014/main" id="{4A60ACA3-D086-B037-94EE-65CBCEE89D36}"/>
                    </a:ext>
                  </a:extLst>
                </p14:cNvPr>
                <p14:cNvContentPartPr/>
                <p14:nvPr/>
              </p14:nvContentPartPr>
              <p14:xfrm>
                <a:off x="4278256" y="3619205"/>
                <a:ext cx="62280" cy="87840"/>
              </p14:xfrm>
            </p:contentPart>
          </mc:Choice>
          <mc:Fallback xmlns="">
            <p:pic>
              <p:nvPicPr>
                <p:cNvPr id="21" name="Ink 20">
                  <a:extLst>
                    <a:ext uri="{FF2B5EF4-FFF2-40B4-BE49-F238E27FC236}">
                      <a16:creationId xmlns:a16="http://schemas.microsoft.com/office/drawing/2014/main" id="{4A60ACA3-D086-B037-94EE-65CBCEE89D36}"/>
                    </a:ext>
                  </a:extLst>
                </p:cNvPr>
                <p:cNvPicPr/>
                <p:nvPr/>
              </p:nvPicPr>
              <p:blipFill>
                <a:blip r:embed="rId15"/>
                <a:stretch>
                  <a:fillRect/>
                </a:stretch>
              </p:blipFill>
              <p:spPr>
                <a:xfrm>
                  <a:off x="4269256" y="3610205"/>
                  <a:ext cx="79920" cy="105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49" name="Ink 48">
                <a:extLst>
                  <a:ext uri="{FF2B5EF4-FFF2-40B4-BE49-F238E27FC236}">
                    <a16:creationId xmlns:a16="http://schemas.microsoft.com/office/drawing/2014/main" id="{8D74EBF9-FA5C-EF2A-5345-ED9C87608889}"/>
                  </a:ext>
                </a:extLst>
              </p14:cNvPr>
              <p14:cNvContentPartPr/>
              <p14:nvPr/>
            </p14:nvContentPartPr>
            <p14:xfrm>
              <a:off x="433816" y="5156405"/>
              <a:ext cx="1042200" cy="100440"/>
            </p14:xfrm>
          </p:contentPart>
        </mc:Choice>
        <mc:Fallback xmlns="">
          <p:pic>
            <p:nvPicPr>
              <p:cNvPr id="49" name="Ink 48">
                <a:extLst>
                  <a:ext uri="{FF2B5EF4-FFF2-40B4-BE49-F238E27FC236}">
                    <a16:creationId xmlns:a16="http://schemas.microsoft.com/office/drawing/2014/main" id="{8D74EBF9-FA5C-EF2A-5345-ED9C87608889}"/>
                  </a:ext>
                </a:extLst>
              </p:cNvPr>
              <p:cNvPicPr/>
              <p:nvPr/>
            </p:nvPicPr>
            <p:blipFill>
              <a:blip r:embed="rId17"/>
              <a:stretch>
                <a:fillRect/>
              </a:stretch>
            </p:blipFill>
            <p:spPr>
              <a:xfrm>
                <a:off x="425176" y="5147765"/>
                <a:ext cx="105984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0" name="Ink 49">
                <a:extLst>
                  <a:ext uri="{FF2B5EF4-FFF2-40B4-BE49-F238E27FC236}">
                    <a16:creationId xmlns:a16="http://schemas.microsoft.com/office/drawing/2014/main" id="{6312C926-83B1-12DF-33AB-3DC4F13E5C0F}"/>
                  </a:ext>
                </a:extLst>
              </p14:cNvPr>
              <p14:cNvContentPartPr/>
              <p14:nvPr/>
            </p14:nvContentPartPr>
            <p14:xfrm>
              <a:off x="5698816" y="1317725"/>
              <a:ext cx="616680" cy="446760"/>
            </p14:xfrm>
          </p:contentPart>
        </mc:Choice>
        <mc:Fallback xmlns="">
          <p:pic>
            <p:nvPicPr>
              <p:cNvPr id="50" name="Ink 49">
                <a:extLst>
                  <a:ext uri="{FF2B5EF4-FFF2-40B4-BE49-F238E27FC236}">
                    <a16:creationId xmlns:a16="http://schemas.microsoft.com/office/drawing/2014/main" id="{6312C926-83B1-12DF-33AB-3DC4F13E5C0F}"/>
                  </a:ext>
                </a:extLst>
              </p:cNvPr>
              <p:cNvPicPr/>
              <p:nvPr/>
            </p:nvPicPr>
            <p:blipFill>
              <a:blip r:embed="rId19"/>
              <a:stretch>
                <a:fillRect/>
              </a:stretch>
            </p:blipFill>
            <p:spPr>
              <a:xfrm>
                <a:off x="5689816" y="1309085"/>
                <a:ext cx="634320" cy="464400"/>
              </a:xfrm>
              <a:prstGeom prst="rect">
                <a:avLst/>
              </a:prstGeom>
            </p:spPr>
          </p:pic>
        </mc:Fallback>
      </mc:AlternateContent>
      <p:grpSp>
        <p:nvGrpSpPr>
          <p:cNvPr id="56" name="Group 55">
            <a:extLst>
              <a:ext uri="{FF2B5EF4-FFF2-40B4-BE49-F238E27FC236}">
                <a16:creationId xmlns:a16="http://schemas.microsoft.com/office/drawing/2014/main" id="{ECD679D4-C010-60F0-D960-03AE74993403}"/>
              </a:ext>
            </a:extLst>
          </p:cNvPr>
          <p:cNvGrpSpPr/>
          <p:nvPr/>
        </p:nvGrpSpPr>
        <p:grpSpPr>
          <a:xfrm>
            <a:off x="6379216" y="901565"/>
            <a:ext cx="525960" cy="286560"/>
            <a:chOff x="6379216" y="901565"/>
            <a:chExt cx="525960" cy="286560"/>
          </a:xfrm>
        </p:grpSpPr>
        <mc:AlternateContent xmlns:mc="http://schemas.openxmlformats.org/markup-compatibility/2006" xmlns:p14="http://schemas.microsoft.com/office/powerpoint/2010/main">
          <mc:Choice Requires="p14">
            <p:contentPart p14:bwMode="auto" r:id="rId20">
              <p14:nvContentPartPr>
                <p14:cNvPr id="51" name="Ink 50">
                  <a:extLst>
                    <a:ext uri="{FF2B5EF4-FFF2-40B4-BE49-F238E27FC236}">
                      <a16:creationId xmlns:a16="http://schemas.microsoft.com/office/drawing/2014/main" id="{9C49EDCC-34EC-F32B-091D-0A4EF98A8C9F}"/>
                    </a:ext>
                  </a:extLst>
                </p14:cNvPr>
                <p14:cNvContentPartPr/>
                <p14:nvPr/>
              </p14:nvContentPartPr>
              <p14:xfrm>
                <a:off x="6559216" y="999125"/>
                <a:ext cx="74880" cy="189000"/>
              </p14:xfrm>
            </p:contentPart>
          </mc:Choice>
          <mc:Fallback xmlns="">
            <p:pic>
              <p:nvPicPr>
                <p:cNvPr id="51" name="Ink 50">
                  <a:extLst>
                    <a:ext uri="{FF2B5EF4-FFF2-40B4-BE49-F238E27FC236}">
                      <a16:creationId xmlns:a16="http://schemas.microsoft.com/office/drawing/2014/main" id="{9C49EDCC-34EC-F32B-091D-0A4EF98A8C9F}"/>
                    </a:ext>
                  </a:extLst>
                </p:cNvPr>
                <p:cNvPicPr/>
                <p:nvPr/>
              </p:nvPicPr>
              <p:blipFill>
                <a:blip r:embed="rId21"/>
                <a:stretch>
                  <a:fillRect/>
                </a:stretch>
              </p:blipFill>
              <p:spPr>
                <a:xfrm>
                  <a:off x="6550216" y="990485"/>
                  <a:ext cx="9252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2" name="Ink 51">
                  <a:extLst>
                    <a:ext uri="{FF2B5EF4-FFF2-40B4-BE49-F238E27FC236}">
                      <a16:creationId xmlns:a16="http://schemas.microsoft.com/office/drawing/2014/main" id="{B895B7CC-FDF4-1A50-3F02-E938DAA9FBD7}"/>
                    </a:ext>
                  </a:extLst>
                </p14:cNvPr>
                <p14:cNvContentPartPr/>
                <p14:nvPr/>
              </p14:nvContentPartPr>
              <p14:xfrm>
                <a:off x="6379216" y="901565"/>
                <a:ext cx="284400" cy="197280"/>
              </p14:xfrm>
            </p:contentPart>
          </mc:Choice>
          <mc:Fallback xmlns="">
            <p:pic>
              <p:nvPicPr>
                <p:cNvPr id="52" name="Ink 51">
                  <a:extLst>
                    <a:ext uri="{FF2B5EF4-FFF2-40B4-BE49-F238E27FC236}">
                      <a16:creationId xmlns:a16="http://schemas.microsoft.com/office/drawing/2014/main" id="{B895B7CC-FDF4-1A50-3F02-E938DAA9FBD7}"/>
                    </a:ext>
                  </a:extLst>
                </p:cNvPr>
                <p:cNvPicPr/>
                <p:nvPr/>
              </p:nvPicPr>
              <p:blipFill>
                <a:blip r:embed="rId23"/>
                <a:stretch>
                  <a:fillRect/>
                </a:stretch>
              </p:blipFill>
              <p:spPr>
                <a:xfrm>
                  <a:off x="6370576" y="892565"/>
                  <a:ext cx="3020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3" name="Ink 52">
                  <a:extLst>
                    <a:ext uri="{FF2B5EF4-FFF2-40B4-BE49-F238E27FC236}">
                      <a16:creationId xmlns:a16="http://schemas.microsoft.com/office/drawing/2014/main" id="{4CB7E593-67C9-6E81-15DE-01EEBFF68446}"/>
                    </a:ext>
                  </a:extLst>
                </p14:cNvPr>
                <p14:cNvContentPartPr/>
                <p14:nvPr/>
              </p14:nvContentPartPr>
              <p14:xfrm>
                <a:off x="6733096" y="1074365"/>
                <a:ext cx="41040" cy="72360"/>
              </p14:xfrm>
            </p:contentPart>
          </mc:Choice>
          <mc:Fallback xmlns="">
            <p:pic>
              <p:nvPicPr>
                <p:cNvPr id="53" name="Ink 52">
                  <a:extLst>
                    <a:ext uri="{FF2B5EF4-FFF2-40B4-BE49-F238E27FC236}">
                      <a16:creationId xmlns:a16="http://schemas.microsoft.com/office/drawing/2014/main" id="{4CB7E593-67C9-6E81-15DE-01EEBFF68446}"/>
                    </a:ext>
                  </a:extLst>
                </p:cNvPr>
                <p:cNvPicPr/>
                <p:nvPr/>
              </p:nvPicPr>
              <p:blipFill>
                <a:blip r:embed="rId25"/>
                <a:stretch>
                  <a:fillRect/>
                </a:stretch>
              </p:blipFill>
              <p:spPr>
                <a:xfrm>
                  <a:off x="6724456" y="1065725"/>
                  <a:ext cx="5868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4" name="Ink 53">
                  <a:extLst>
                    <a:ext uri="{FF2B5EF4-FFF2-40B4-BE49-F238E27FC236}">
                      <a16:creationId xmlns:a16="http://schemas.microsoft.com/office/drawing/2014/main" id="{734BEECE-A765-B496-19A5-FE6063AE0008}"/>
                    </a:ext>
                  </a:extLst>
                </p14:cNvPr>
                <p14:cNvContentPartPr/>
                <p14:nvPr/>
              </p14:nvContentPartPr>
              <p14:xfrm>
                <a:off x="6759016" y="1077605"/>
                <a:ext cx="72000" cy="56160"/>
              </p14:xfrm>
            </p:contentPart>
          </mc:Choice>
          <mc:Fallback xmlns="">
            <p:pic>
              <p:nvPicPr>
                <p:cNvPr id="54" name="Ink 53">
                  <a:extLst>
                    <a:ext uri="{FF2B5EF4-FFF2-40B4-BE49-F238E27FC236}">
                      <a16:creationId xmlns:a16="http://schemas.microsoft.com/office/drawing/2014/main" id="{734BEECE-A765-B496-19A5-FE6063AE0008}"/>
                    </a:ext>
                  </a:extLst>
                </p:cNvPr>
                <p:cNvPicPr/>
                <p:nvPr/>
              </p:nvPicPr>
              <p:blipFill>
                <a:blip r:embed="rId27"/>
                <a:stretch>
                  <a:fillRect/>
                </a:stretch>
              </p:blipFill>
              <p:spPr>
                <a:xfrm>
                  <a:off x="6750376" y="1068965"/>
                  <a:ext cx="8964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5" name="Ink 54">
                  <a:extLst>
                    <a:ext uri="{FF2B5EF4-FFF2-40B4-BE49-F238E27FC236}">
                      <a16:creationId xmlns:a16="http://schemas.microsoft.com/office/drawing/2014/main" id="{F5B9D64A-A79F-E5EA-5A01-F6FC9019150F}"/>
                    </a:ext>
                  </a:extLst>
                </p14:cNvPr>
                <p14:cNvContentPartPr/>
                <p14:nvPr/>
              </p14:nvContentPartPr>
              <p14:xfrm>
                <a:off x="6824896" y="994085"/>
                <a:ext cx="80280" cy="131760"/>
              </p14:xfrm>
            </p:contentPart>
          </mc:Choice>
          <mc:Fallback xmlns="">
            <p:pic>
              <p:nvPicPr>
                <p:cNvPr id="55" name="Ink 54">
                  <a:extLst>
                    <a:ext uri="{FF2B5EF4-FFF2-40B4-BE49-F238E27FC236}">
                      <a16:creationId xmlns:a16="http://schemas.microsoft.com/office/drawing/2014/main" id="{F5B9D64A-A79F-E5EA-5A01-F6FC9019150F}"/>
                    </a:ext>
                  </a:extLst>
                </p:cNvPr>
                <p:cNvPicPr/>
                <p:nvPr/>
              </p:nvPicPr>
              <p:blipFill>
                <a:blip r:embed="rId29"/>
                <a:stretch>
                  <a:fillRect/>
                </a:stretch>
              </p:blipFill>
              <p:spPr>
                <a:xfrm>
                  <a:off x="6816256" y="985085"/>
                  <a:ext cx="97920" cy="149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
            <p14:nvContentPartPr>
              <p14:cNvPr id="57" name="Ink 56">
                <a:extLst>
                  <a:ext uri="{FF2B5EF4-FFF2-40B4-BE49-F238E27FC236}">
                    <a16:creationId xmlns:a16="http://schemas.microsoft.com/office/drawing/2014/main" id="{81E9EEFD-1AB0-CEE6-9CD7-1766F0EB73DC}"/>
                  </a:ext>
                </a:extLst>
              </p14:cNvPr>
              <p14:cNvContentPartPr/>
              <p14:nvPr/>
            </p14:nvContentPartPr>
            <p14:xfrm>
              <a:off x="6221536" y="1769525"/>
              <a:ext cx="1440" cy="8280"/>
            </p14:xfrm>
          </p:contentPart>
        </mc:Choice>
        <mc:Fallback xmlns="">
          <p:pic>
            <p:nvPicPr>
              <p:cNvPr id="57" name="Ink 56">
                <a:extLst>
                  <a:ext uri="{FF2B5EF4-FFF2-40B4-BE49-F238E27FC236}">
                    <a16:creationId xmlns:a16="http://schemas.microsoft.com/office/drawing/2014/main" id="{81E9EEFD-1AB0-CEE6-9CD7-1766F0EB73DC}"/>
                  </a:ext>
                </a:extLst>
              </p:cNvPr>
              <p:cNvPicPr/>
              <p:nvPr/>
            </p:nvPicPr>
            <p:blipFill>
              <a:blip r:embed="rId31"/>
              <a:stretch>
                <a:fillRect/>
              </a:stretch>
            </p:blipFill>
            <p:spPr>
              <a:xfrm>
                <a:off x="6212536" y="1760885"/>
                <a:ext cx="1908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8" name="Ink 57">
                <a:extLst>
                  <a:ext uri="{FF2B5EF4-FFF2-40B4-BE49-F238E27FC236}">
                    <a16:creationId xmlns:a16="http://schemas.microsoft.com/office/drawing/2014/main" id="{8FB4B10A-0005-13CF-35E9-321615634464}"/>
                  </a:ext>
                </a:extLst>
              </p14:cNvPr>
              <p14:cNvContentPartPr/>
              <p14:nvPr/>
            </p14:nvContentPartPr>
            <p14:xfrm>
              <a:off x="6212176" y="1669805"/>
              <a:ext cx="3240" cy="1440"/>
            </p14:xfrm>
          </p:contentPart>
        </mc:Choice>
        <mc:Fallback xmlns="">
          <p:pic>
            <p:nvPicPr>
              <p:cNvPr id="58" name="Ink 57">
                <a:extLst>
                  <a:ext uri="{FF2B5EF4-FFF2-40B4-BE49-F238E27FC236}">
                    <a16:creationId xmlns:a16="http://schemas.microsoft.com/office/drawing/2014/main" id="{8FB4B10A-0005-13CF-35E9-321615634464}"/>
                  </a:ext>
                </a:extLst>
              </p:cNvPr>
              <p:cNvPicPr/>
              <p:nvPr/>
            </p:nvPicPr>
            <p:blipFill>
              <a:blip r:embed="rId33"/>
              <a:stretch>
                <a:fillRect/>
              </a:stretch>
            </p:blipFill>
            <p:spPr>
              <a:xfrm>
                <a:off x="6203536" y="1661165"/>
                <a:ext cx="208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9" name="Ink 58">
                <a:extLst>
                  <a:ext uri="{FF2B5EF4-FFF2-40B4-BE49-F238E27FC236}">
                    <a16:creationId xmlns:a16="http://schemas.microsoft.com/office/drawing/2014/main" id="{C386BED7-071B-BAFB-3952-57D8B4C1C885}"/>
                  </a:ext>
                </a:extLst>
              </p14:cNvPr>
              <p14:cNvContentPartPr/>
              <p14:nvPr/>
            </p14:nvContentPartPr>
            <p14:xfrm>
              <a:off x="6736696" y="1317365"/>
              <a:ext cx="205920" cy="62280"/>
            </p14:xfrm>
          </p:contentPart>
        </mc:Choice>
        <mc:Fallback xmlns="">
          <p:pic>
            <p:nvPicPr>
              <p:cNvPr id="59" name="Ink 58">
                <a:extLst>
                  <a:ext uri="{FF2B5EF4-FFF2-40B4-BE49-F238E27FC236}">
                    <a16:creationId xmlns:a16="http://schemas.microsoft.com/office/drawing/2014/main" id="{C386BED7-071B-BAFB-3952-57D8B4C1C885}"/>
                  </a:ext>
                </a:extLst>
              </p:cNvPr>
              <p:cNvPicPr/>
              <p:nvPr/>
            </p:nvPicPr>
            <p:blipFill>
              <a:blip r:embed="rId35"/>
              <a:stretch>
                <a:fillRect/>
              </a:stretch>
            </p:blipFill>
            <p:spPr>
              <a:xfrm>
                <a:off x="6727696" y="1308725"/>
                <a:ext cx="223560" cy="79920"/>
              </a:xfrm>
              <a:prstGeom prst="rect">
                <a:avLst/>
              </a:prstGeom>
            </p:spPr>
          </p:pic>
        </mc:Fallback>
      </mc:AlternateContent>
      <p:grpSp>
        <p:nvGrpSpPr>
          <p:cNvPr id="67" name="Group 66">
            <a:extLst>
              <a:ext uri="{FF2B5EF4-FFF2-40B4-BE49-F238E27FC236}">
                <a16:creationId xmlns:a16="http://schemas.microsoft.com/office/drawing/2014/main" id="{82C1F7E6-B3DC-F1C5-C74F-074602D9E34E}"/>
              </a:ext>
            </a:extLst>
          </p:cNvPr>
          <p:cNvGrpSpPr/>
          <p:nvPr/>
        </p:nvGrpSpPr>
        <p:grpSpPr>
          <a:xfrm>
            <a:off x="7349056" y="568565"/>
            <a:ext cx="1237320" cy="750600"/>
            <a:chOff x="7349056" y="568565"/>
            <a:chExt cx="1237320" cy="750600"/>
          </a:xfrm>
        </p:grpSpPr>
        <mc:AlternateContent xmlns:mc="http://schemas.openxmlformats.org/markup-compatibility/2006" xmlns:p14="http://schemas.microsoft.com/office/powerpoint/2010/main">
          <mc:Choice Requires="p14">
            <p:contentPart p14:bwMode="auto" r:id="rId36">
              <p14:nvContentPartPr>
                <p14:cNvPr id="60" name="Ink 59">
                  <a:extLst>
                    <a:ext uri="{FF2B5EF4-FFF2-40B4-BE49-F238E27FC236}">
                      <a16:creationId xmlns:a16="http://schemas.microsoft.com/office/drawing/2014/main" id="{8B1A0996-4F2E-D091-7DCC-A72466412A90}"/>
                    </a:ext>
                  </a:extLst>
                </p14:cNvPr>
                <p14:cNvContentPartPr/>
                <p14:nvPr/>
              </p14:nvContentPartPr>
              <p14:xfrm>
                <a:off x="7349056" y="1098485"/>
                <a:ext cx="154440" cy="220680"/>
              </p14:xfrm>
            </p:contentPart>
          </mc:Choice>
          <mc:Fallback xmlns="">
            <p:pic>
              <p:nvPicPr>
                <p:cNvPr id="60" name="Ink 59">
                  <a:extLst>
                    <a:ext uri="{FF2B5EF4-FFF2-40B4-BE49-F238E27FC236}">
                      <a16:creationId xmlns:a16="http://schemas.microsoft.com/office/drawing/2014/main" id="{8B1A0996-4F2E-D091-7DCC-A72466412A90}"/>
                    </a:ext>
                  </a:extLst>
                </p:cNvPr>
                <p:cNvPicPr/>
                <p:nvPr/>
              </p:nvPicPr>
              <p:blipFill>
                <a:blip r:embed="rId37"/>
                <a:stretch>
                  <a:fillRect/>
                </a:stretch>
              </p:blipFill>
              <p:spPr>
                <a:xfrm>
                  <a:off x="7340416" y="1089485"/>
                  <a:ext cx="17208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1" name="Ink 60">
                  <a:extLst>
                    <a:ext uri="{FF2B5EF4-FFF2-40B4-BE49-F238E27FC236}">
                      <a16:creationId xmlns:a16="http://schemas.microsoft.com/office/drawing/2014/main" id="{55465ED9-B6A9-6856-D442-779D613EE9D8}"/>
                    </a:ext>
                  </a:extLst>
                </p14:cNvPr>
                <p14:cNvContentPartPr/>
                <p14:nvPr/>
              </p14:nvContentPartPr>
              <p14:xfrm>
                <a:off x="7385056" y="1185245"/>
                <a:ext cx="118800" cy="59400"/>
              </p14:xfrm>
            </p:contentPart>
          </mc:Choice>
          <mc:Fallback xmlns="">
            <p:pic>
              <p:nvPicPr>
                <p:cNvPr id="61" name="Ink 60">
                  <a:extLst>
                    <a:ext uri="{FF2B5EF4-FFF2-40B4-BE49-F238E27FC236}">
                      <a16:creationId xmlns:a16="http://schemas.microsoft.com/office/drawing/2014/main" id="{55465ED9-B6A9-6856-D442-779D613EE9D8}"/>
                    </a:ext>
                  </a:extLst>
                </p:cNvPr>
                <p:cNvPicPr/>
                <p:nvPr/>
              </p:nvPicPr>
              <p:blipFill>
                <a:blip r:embed="rId39"/>
                <a:stretch>
                  <a:fillRect/>
                </a:stretch>
              </p:blipFill>
              <p:spPr>
                <a:xfrm>
                  <a:off x="7376416" y="1176605"/>
                  <a:ext cx="13644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62" name="Ink 61">
                  <a:extLst>
                    <a:ext uri="{FF2B5EF4-FFF2-40B4-BE49-F238E27FC236}">
                      <a16:creationId xmlns:a16="http://schemas.microsoft.com/office/drawing/2014/main" id="{348C26C6-DD7B-6AAB-4EAA-8830822F935B}"/>
                    </a:ext>
                  </a:extLst>
                </p14:cNvPr>
                <p14:cNvContentPartPr/>
                <p14:nvPr/>
              </p14:nvContentPartPr>
              <p14:xfrm>
                <a:off x="7572256" y="905885"/>
                <a:ext cx="172080" cy="259200"/>
              </p14:xfrm>
            </p:contentPart>
          </mc:Choice>
          <mc:Fallback xmlns="">
            <p:pic>
              <p:nvPicPr>
                <p:cNvPr id="62" name="Ink 61">
                  <a:extLst>
                    <a:ext uri="{FF2B5EF4-FFF2-40B4-BE49-F238E27FC236}">
                      <a16:creationId xmlns:a16="http://schemas.microsoft.com/office/drawing/2014/main" id="{348C26C6-DD7B-6AAB-4EAA-8830822F935B}"/>
                    </a:ext>
                  </a:extLst>
                </p:cNvPr>
                <p:cNvPicPr/>
                <p:nvPr/>
              </p:nvPicPr>
              <p:blipFill>
                <a:blip r:embed="rId41"/>
                <a:stretch>
                  <a:fillRect/>
                </a:stretch>
              </p:blipFill>
              <p:spPr>
                <a:xfrm>
                  <a:off x="7563616" y="896885"/>
                  <a:ext cx="18972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63" name="Ink 62">
                  <a:extLst>
                    <a:ext uri="{FF2B5EF4-FFF2-40B4-BE49-F238E27FC236}">
                      <a16:creationId xmlns:a16="http://schemas.microsoft.com/office/drawing/2014/main" id="{A9B448A8-B5FC-32AE-1090-619B80745893}"/>
                    </a:ext>
                  </a:extLst>
                </p14:cNvPr>
                <p14:cNvContentPartPr/>
                <p14:nvPr/>
              </p14:nvContentPartPr>
              <p14:xfrm>
                <a:off x="7689976" y="902285"/>
                <a:ext cx="135000" cy="153000"/>
              </p14:xfrm>
            </p:contentPart>
          </mc:Choice>
          <mc:Fallback xmlns="">
            <p:pic>
              <p:nvPicPr>
                <p:cNvPr id="63" name="Ink 62">
                  <a:extLst>
                    <a:ext uri="{FF2B5EF4-FFF2-40B4-BE49-F238E27FC236}">
                      <a16:creationId xmlns:a16="http://schemas.microsoft.com/office/drawing/2014/main" id="{A9B448A8-B5FC-32AE-1090-619B80745893}"/>
                    </a:ext>
                  </a:extLst>
                </p:cNvPr>
                <p:cNvPicPr/>
                <p:nvPr/>
              </p:nvPicPr>
              <p:blipFill>
                <a:blip r:embed="rId43"/>
                <a:stretch>
                  <a:fillRect/>
                </a:stretch>
              </p:blipFill>
              <p:spPr>
                <a:xfrm>
                  <a:off x="7680976" y="893645"/>
                  <a:ext cx="15264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64" name="Ink 63">
                  <a:extLst>
                    <a:ext uri="{FF2B5EF4-FFF2-40B4-BE49-F238E27FC236}">
                      <a16:creationId xmlns:a16="http://schemas.microsoft.com/office/drawing/2014/main" id="{AC07A169-9658-DF66-2F11-53028E162262}"/>
                    </a:ext>
                  </a:extLst>
                </p14:cNvPr>
                <p14:cNvContentPartPr/>
                <p14:nvPr/>
              </p14:nvContentPartPr>
              <p14:xfrm>
                <a:off x="7843696" y="869525"/>
                <a:ext cx="102240" cy="95760"/>
              </p14:xfrm>
            </p:contentPart>
          </mc:Choice>
          <mc:Fallback xmlns="">
            <p:pic>
              <p:nvPicPr>
                <p:cNvPr id="64" name="Ink 63">
                  <a:extLst>
                    <a:ext uri="{FF2B5EF4-FFF2-40B4-BE49-F238E27FC236}">
                      <a16:creationId xmlns:a16="http://schemas.microsoft.com/office/drawing/2014/main" id="{AC07A169-9658-DF66-2F11-53028E162262}"/>
                    </a:ext>
                  </a:extLst>
                </p:cNvPr>
                <p:cNvPicPr/>
                <p:nvPr/>
              </p:nvPicPr>
              <p:blipFill>
                <a:blip r:embed="rId45"/>
                <a:stretch>
                  <a:fillRect/>
                </a:stretch>
              </p:blipFill>
              <p:spPr>
                <a:xfrm>
                  <a:off x="7834696" y="860525"/>
                  <a:ext cx="11988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65" name="Ink 64">
                  <a:extLst>
                    <a:ext uri="{FF2B5EF4-FFF2-40B4-BE49-F238E27FC236}">
                      <a16:creationId xmlns:a16="http://schemas.microsoft.com/office/drawing/2014/main" id="{F6F209AD-2834-D846-7A95-137B4034BC34}"/>
                    </a:ext>
                  </a:extLst>
                </p14:cNvPr>
                <p14:cNvContentPartPr/>
                <p14:nvPr/>
              </p14:nvContentPartPr>
              <p14:xfrm>
                <a:off x="8004256" y="638765"/>
                <a:ext cx="175680" cy="251280"/>
              </p14:xfrm>
            </p:contentPart>
          </mc:Choice>
          <mc:Fallback xmlns="">
            <p:pic>
              <p:nvPicPr>
                <p:cNvPr id="65" name="Ink 64">
                  <a:extLst>
                    <a:ext uri="{FF2B5EF4-FFF2-40B4-BE49-F238E27FC236}">
                      <a16:creationId xmlns:a16="http://schemas.microsoft.com/office/drawing/2014/main" id="{F6F209AD-2834-D846-7A95-137B4034BC34}"/>
                    </a:ext>
                  </a:extLst>
                </p:cNvPr>
                <p:cNvPicPr/>
                <p:nvPr/>
              </p:nvPicPr>
              <p:blipFill>
                <a:blip r:embed="rId47"/>
                <a:stretch>
                  <a:fillRect/>
                </a:stretch>
              </p:blipFill>
              <p:spPr>
                <a:xfrm>
                  <a:off x="7995256" y="630125"/>
                  <a:ext cx="19332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66" name="Ink 65">
                  <a:extLst>
                    <a:ext uri="{FF2B5EF4-FFF2-40B4-BE49-F238E27FC236}">
                      <a16:creationId xmlns:a16="http://schemas.microsoft.com/office/drawing/2014/main" id="{43622071-0DBC-A1E3-966D-A6E480136DFE}"/>
                    </a:ext>
                  </a:extLst>
                </p14:cNvPr>
                <p14:cNvContentPartPr/>
                <p14:nvPr/>
              </p14:nvContentPartPr>
              <p14:xfrm>
                <a:off x="8175616" y="568565"/>
                <a:ext cx="410760" cy="233640"/>
              </p14:xfrm>
            </p:contentPart>
          </mc:Choice>
          <mc:Fallback xmlns="">
            <p:pic>
              <p:nvPicPr>
                <p:cNvPr id="66" name="Ink 65">
                  <a:extLst>
                    <a:ext uri="{FF2B5EF4-FFF2-40B4-BE49-F238E27FC236}">
                      <a16:creationId xmlns:a16="http://schemas.microsoft.com/office/drawing/2014/main" id="{43622071-0DBC-A1E3-966D-A6E480136DFE}"/>
                    </a:ext>
                  </a:extLst>
                </p:cNvPr>
                <p:cNvPicPr/>
                <p:nvPr/>
              </p:nvPicPr>
              <p:blipFill>
                <a:blip r:embed="rId49"/>
                <a:stretch>
                  <a:fillRect/>
                </a:stretch>
              </p:blipFill>
              <p:spPr>
                <a:xfrm>
                  <a:off x="8166976" y="559925"/>
                  <a:ext cx="428400" cy="251280"/>
                </a:xfrm>
                <a:prstGeom prst="rect">
                  <a:avLst/>
                </a:prstGeom>
              </p:spPr>
            </p:pic>
          </mc:Fallback>
        </mc:AlternateContent>
      </p:grpSp>
      <p:grpSp>
        <p:nvGrpSpPr>
          <p:cNvPr id="86" name="Group 85">
            <a:extLst>
              <a:ext uri="{FF2B5EF4-FFF2-40B4-BE49-F238E27FC236}">
                <a16:creationId xmlns:a16="http://schemas.microsoft.com/office/drawing/2014/main" id="{7BB874E9-67AF-308C-DFFC-88A230AAA91A}"/>
              </a:ext>
            </a:extLst>
          </p:cNvPr>
          <p:cNvGrpSpPr/>
          <p:nvPr/>
        </p:nvGrpSpPr>
        <p:grpSpPr>
          <a:xfrm>
            <a:off x="7790776" y="1257605"/>
            <a:ext cx="705960" cy="522360"/>
            <a:chOff x="7790776" y="1257605"/>
            <a:chExt cx="705960" cy="522360"/>
          </a:xfrm>
        </p:grpSpPr>
        <mc:AlternateContent xmlns:mc="http://schemas.openxmlformats.org/markup-compatibility/2006" xmlns:p14="http://schemas.microsoft.com/office/powerpoint/2010/main">
          <mc:Choice Requires="p14">
            <p:contentPart p14:bwMode="auto" r:id="rId50">
              <p14:nvContentPartPr>
                <p14:cNvPr id="68" name="Ink 67">
                  <a:extLst>
                    <a:ext uri="{FF2B5EF4-FFF2-40B4-BE49-F238E27FC236}">
                      <a16:creationId xmlns:a16="http://schemas.microsoft.com/office/drawing/2014/main" id="{ABA10053-030E-624A-DC0D-A6EF6D328215}"/>
                    </a:ext>
                  </a:extLst>
                </p14:cNvPr>
                <p14:cNvContentPartPr/>
                <p14:nvPr/>
              </p14:nvContentPartPr>
              <p14:xfrm>
                <a:off x="7790776" y="1362365"/>
                <a:ext cx="624600" cy="417600"/>
              </p14:xfrm>
            </p:contentPart>
          </mc:Choice>
          <mc:Fallback xmlns="">
            <p:pic>
              <p:nvPicPr>
                <p:cNvPr id="68" name="Ink 67">
                  <a:extLst>
                    <a:ext uri="{FF2B5EF4-FFF2-40B4-BE49-F238E27FC236}">
                      <a16:creationId xmlns:a16="http://schemas.microsoft.com/office/drawing/2014/main" id="{ABA10053-030E-624A-DC0D-A6EF6D328215}"/>
                    </a:ext>
                  </a:extLst>
                </p:cNvPr>
                <p:cNvPicPr/>
                <p:nvPr/>
              </p:nvPicPr>
              <p:blipFill>
                <a:blip r:embed="rId51"/>
                <a:stretch>
                  <a:fillRect/>
                </a:stretch>
              </p:blipFill>
              <p:spPr>
                <a:xfrm>
                  <a:off x="7781776" y="1353365"/>
                  <a:ext cx="642240" cy="4352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69" name="Ink 68">
                  <a:extLst>
                    <a:ext uri="{FF2B5EF4-FFF2-40B4-BE49-F238E27FC236}">
                      <a16:creationId xmlns:a16="http://schemas.microsoft.com/office/drawing/2014/main" id="{0FED87E0-D31E-30CD-8004-DDF247E2D5BC}"/>
                    </a:ext>
                  </a:extLst>
                </p14:cNvPr>
                <p14:cNvContentPartPr/>
                <p14:nvPr/>
              </p14:nvContentPartPr>
              <p14:xfrm>
                <a:off x="8144656" y="1257605"/>
                <a:ext cx="352080" cy="266400"/>
              </p14:xfrm>
            </p:contentPart>
          </mc:Choice>
          <mc:Fallback xmlns="">
            <p:pic>
              <p:nvPicPr>
                <p:cNvPr id="69" name="Ink 68">
                  <a:extLst>
                    <a:ext uri="{FF2B5EF4-FFF2-40B4-BE49-F238E27FC236}">
                      <a16:creationId xmlns:a16="http://schemas.microsoft.com/office/drawing/2014/main" id="{0FED87E0-D31E-30CD-8004-DDF247E2D5BC}"/>
                    </a:ext>
                  </a:extLst>
                </p:cNvPr>
                <p:cNvPicPr/>
                <p:nvPr/>
              </p:nvPicPr>
              <p:blipFill>
                <a:blip r:embed="rId53"/>
                <a:stretch>
                  <a:fillRect/>
                </a:stretch>
              </p:blipFill>
              <p:spPr>
                <a:xfrm>
                  <a:off x="8136016" y="1248965"/>
                  <a:ext cx="369720" cy="284040"/>
                </a:xfrm>
                <a:prstGeom prst="rect">
                  <a:avLst/>
                </a:prstGeom>
              </p:spPr>
            </p:pic>
          </mc:Fallback>
        </mc:AlternateContent>
      </p:grpSp>
      <p:grpSp>
        <p:nvGrpSpPr>
          <p:cNvPr id="95" name="Group 94">
            <a:extLst>
              <a:ext uri="{FF2B5EF4-FFF2-40B4-BE49-F238E27FC236}">
                <a16:creationId xmlns:a16="http://schemas.microsoft.com/office/drawing/2014/main" id="{AB19170F-AE33-98AC-8FC1-EE0A18FE9EF9}"/>
              </a:ext>
            </a:extLst>
          </p:cNvPr>
          <p:cNvGrpSpPr/>
          <p:nvPr/>
        </p:nvGrpSpPr>
        <p:grpSpPr>
          <a:xfrm>
            <a:off x="8758456" y="167885"/>
            <a:ext cx="3069360" cy="1221840"/>
            <a:chOff x="8758456" y="167885"/>
            <a:chExt cx="3069360" cy="1221840"/>
          </a:xfrm>
        </p:grpSpPr>
        <mc:AlternateContent xmlns:mc="http://schemas.openxmlformats.org/markup-compatibility/2006" xmlns:p14="http://schemas.microsoft.com/office/powerpoint/2010/main">
          <mc:Choice Requires="p14">
            <p:contentPart p14:bwMode="auto" r:id="rId54">
              <p14:nvContentPartPr>
                <p14:cNvPr id="70" name="Ink 69">
                  <a:extLst>
                    <a:ext uri="{FF2B5EF4-FFF2-40B4-BE49-F238E27FC236}">
                      <a16:creationId xmlns:a16="http://schemas.microsoft.com/office/drawing/2014/main" id="{41416140-19B4-DA08-F501-A9EB30EE405D}"/>
                    </a:ext>
                  </a:extLst>
                </p14:cNvPr>
                <p14:cNvContentPartPr/>
                <p14:nvPr/>
              </p14:nvContentPartPr>
              <p14:xfrm>
                <a:off x="8758456" y="1004885"/>
                <a:ext cx="149400" cy="102960"/>
              </p14:xfrm>
            </p:contentPart>
          </mc:Choice>
          <mc:Fallback xmlns="">
            <p:pic>
              <p:nvPicPr>
                <p:cNvPr id="70" name="Ink 69">
                  <a:extLst>
                    <a:ext uri="{FF2B5EF4-FFF2-40B4-BE49-F238E27FC236}">
                      <a16:creationId xmlns:a16="http://schemas.microsoft.com/office/drawing/2014/main" id="{41416140-19B4-DA08-F501-A9EB30EE405D}"/>
                    </a:ext>
                  </a:extLst>
                </p:cNvPr>
                <p:cNvPicPr/>
                <p:nvPr/>
              </p:nvPicPr>
              <p:blipFill>
                <a:blip r:embed="rId55"/>
                <a:stretch>
                  <a:fillRect/>
                </a:stretch>
              </p:blipFill>
              <p:spPr>
                <a:xfrm>
                  <a:off x="8749816" y="995885"/>
                  <a:ext cx="16704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71" name="Ink 70">
                  <a:extLst>
                    <a:ext uri="{FF2B5EF4-FFF2-40B4-BE49-F238E27FC236}">
                      <a16:creationId xmlns:a16="http://schemas.microsoft.com/office/drawing/2014/main" id="{7CE4B280-FF2E-54E8-5327-58195387F377}"/>
                    </a:ext>
                  </a:extLst>
                </p14:cNvPr>
                <p14:cNvContentPartPr/>
                <p14:nvPr/>
              </p14:nvContentPartPr>
              <p14:xfrm>
                <a:off x="8939536" y="896885"/>
                <a:ext cx="56160" cy="106920"/>
              </p14:xfrm>
            </p:contentPart>
          </mc:Choice>
          <mc:Fallback xmlns="">
            <p:pic>
              <p:nvPicPr>
                <p:cNvPr id="71" name="Ink 70">
                  <a:extLst>
                    <a:ext uri="{FF2B5EF4-FFF2-40B4-BE49-F238E27FC236}">
                      <a16:creationId xmlns:a16="http://schemas.microsoft.com/office/drawing/2014/main" id="{7CE4B280-FF2E-54E8-5327-58195387F377}"/>
                    </a:ext>
                  </a:extLst>
                </p:cNvPr>
                <p:cNvPicPr/>
                <p:nvPr/>
              </p:nvPicPr>
              <p:blipFill>
                <a:blip r:embed="rId57"/>
                <a:stretch>
                  <a:fillRect/>
                </a:stretch>
              </p:blipFill>
              <p:spPr>
                <a:xfrm>
                  <a:off x="8930536" y="887885"/>
                  <a:ext cx="7380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2" name="Ink 71">
                  <a:extLst>
                    <a:ext uri="{FF2B5EF4-FFF2-40B4-BE49-F238E27FC236}">
                      <a16:creationId xmlns:a16="http://schemas.microsoft.com/office/drawing/2014/main" id="{0E427170-E916-9A65-17D9-F738306E6942}"/>
                    </a:ext>
                  </a:extLst>
                </p14:cNvPr>
                <p14:cNvContentPartPr/>
                <p14:nvPr/>
              </p14:nvContentPartPr>
              <p14:xfrm>
                <a:off x="8859976" y="792845"/>
                <a:ext cx="356040" cy="160560"/>
              </p14:xfrm>
            </p:contentPart>
          </mc:Choice>
          <mc:Fallback xmlns="">
            <p:pic>
              <p:nvPicPr>
                <p:cNvPr id="72" name="Ink 71">
                  <a:extLst>
                    <a:ext uri="{FF2B5EF4-FFF2-40B4-BE49-F238E27FC236}">
                      <a16:creationId xmlns:a16="http://schemas.microsoft.com/office/drawing/2014/main" id="{0E427170-E916-9A65-17D9-F738306E6942}"/>
                    </a:ext>
                  </a:extLst>
                </p:cNvPr>
                <p:cNvPicPr/>
                <p:nvPr/>
              </p:nvPicPr>
              <p:blipFill>
                <a:blip r:embed="rId59"/>
                <a:stretch>
                  <a:fillRect/>
                </a:stretch>
              </p:blipFill>
              <p:spPr>
                <a:xfrm>
                  <a:off x="8850976" y="784205"/>
                  <a:ext cx="37368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3" name="Ink 72">
                  <a:extLst>
                    <a:ext uri="{FF2B5EF4-FFF2-40B4-BE49-F238E27FC236}">
                      <a16:creationId xmlns:a16="http://schemas.microsoft.com/office/drawing/2014/main" id="{D4151D57-762A-184D-229D-7F8A16D5E7E3}"/>
                    </a:ext>
                  </a:extLst>
                </p14:cNvPr>
                <p14:cNvContentPartPr/>
                <p14:nvPr/>
              </p14:nvContentPartPr>
              <p14:xfrm>
                <a:off x="8843416" y="1273085"/>
                <a:ext cx="109080" cy="64080"/>
              </p14:xfrm>
            </p:contentPart>
          </mc:Choice>
          <mc:Fallback xmlns="">
            <p:pic>
              <p:nvPicPr>
                <p:cNvPr id="73" name="Ink 72">
                  <a:extLst>
                    <a:ext uri="{FF2B5EF4-FFF2-40B4-BE49-F238E27FC236}">
                      <a16:creationId xmlns:a16="http://schemas.microsoft.com/office/drawing/2014/main" id="{D4151D57-762A-184D-229D-7F8A16D5E7E3}"/>
                    </a:ext>
                  </a:extLst>
                </p:cNvPr>
                <p:cNvPicPr/>
                <p:nvPr/>
              </p:nvPicPr>
              <p:blipFill>
                <a:blip r:embed="rId61"/>
                <a:stretch>
                  <a:fillRect/>
                </a:stretch>
              </p:blipFill>
              <p:spPr>
                <a:xfrm>
                  <a:off x="8834416" y="1264445"/>
                  <a:ext cx="12672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4" name="Ink 73">
                  <a:extLst>
                    <a:ext uri="{FF2B5EF4-FFF2-40B4-BE49-F238E27FC236}">
                      <a16:creationId xmlns:a16="http://schemas.microsoft.com/office/drawing/2014/main" id="{8BF87A0A-B402-5976-0028-D4E69A8104E7}"/>
                    </a:ext>
                  </a:extLst>
                </p14:cNvPr>
                <p14:cNvContentPartPr/>
                <p14:nvPr/>
              </p14:nvContentPartPr>
              <p14:xfrm>
                <a:off x="8920096" y="1313045"/>
                <a:ext cx="130320" cy="76680"/>
              </p14:xfrm>
            </p:contentPart>
          </mc:Choice>
          <mc:Fallback xmlns="">
            <p:pic>
              <p:nvPicPr>
                <p:cNvPr id="74" name="Ink 73">
                  <a:extLst>
                    <a:ext uri="{FF2B5EF4-FFF2-40B4-BE49-F238E27FC236}">
                      <a16:creationId xmlns:a16="http://schemas.microsoft.com/office/drawing/2014/main" id="{8BF87A0A-B402-5976-0028-D4E69A8104E7}"/>
                    </a:ext>
                  </a:extLst>
                </p:cNvPr>
                <p:cNvPicPr/>
                <p:nvPr/>
              </p:nvPicPr>
              <p:blipFill>
                <a:blip r:embed="rId63"/>
                <a:stretch>
                  <a:fillRect/>
                </a:stretch>
              </p:blipFill>
              <p:spPr>
                <a:xfrm>
                  <a:off x="8911456" y="1304045"/>
                  <a:ext cx="14796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5" name="Ink 74">
                  <a:extLst>
                    <a:ext uri="{FF2B5EF4-FFF2-40B4-BE49-F238E27FC236}">
                      <a16:creationId xmlns:a16="http://schemas.microsoft.com/office/drawing/2014/main" id="{77D370FD-DE39-60D6-8ABC-C21E28D589EF}"/>
                    </a:ext>
                  </a:extLst>
                </p14:cNvPr>
                <p14:cNvContentPartPr/>
                <p14:nvPr/>
              </p14:nvContentPartPr>
              <p14:xfrm>
                <a:off x="9199816" y="1164365"/>
                <a:ext cx="148320" cy="97560"/>
              </p14:xfrm>
            </p:contentPart>
          </mc:Choice>
          <mc:Fallback xmlns="">
            <p:pic>
              <p:nvPicPr>
                <p:cNvPr id="75" name="Ink 74">
                  <a:extLst>
                    <a:ext uri="{FF2B5EF4-FFF2-40B4-BE49-F238E27FC236}">
                      <a16:creationId xmlns:a16="http://schemas.microsoft.com/office/drawing/2014/main" id="{77D370FD-DE39-60D6-8ABC-C21E28D589EF}"/>
                    </a:ext>
                  </a:extLst>
                </p:cNvPr>
                <p:cNvPicPr/>
                <p:nvPr/>
              </p:nvPicPr>
              <p:blipFill>
                <a:blip r:embed="rId65"/>
                <a:stretch>
                  <a:fillRect/>
                </a:stretch>
              </p:blipFill>
              <p:spPr>
                <a:xfrm>
                  <a:off x="9191176" y="1155365"/>
                  <a:ext cx="16596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76" name="Ink 75">
                  <a:extLst>
                    <a:ext uri="{FF2B5EF4-FFF2-40B4-BE49-F238E27FC236}">
                      <a16:creationId xmlns:a16="http://schemas.microsoft.com/office/drawing/2014/main" id="{8B6E1A78-8EBC-8B93-C447-0ABCDD7AFF8C}"/>
                    </a:ext>
                  </a:extLst>
                </p14:cNvPr>
                <p14:cNvContentPartPr/>
                <p14:nvPr/>
              </p14:nvContentPartPr>
              <p14:xfrm>
                <a:off x="9335536" y="1110005"/>
                <a:ext cx="170280" cy="131400"/>
              </p14:xfrm>
            </p:contentPart>
          </mc:Choice>
          <mc:Fallback xmlns="">
            <p:pic>
              <p:nvPicPr>
                <p:cNvPr id="76" name="Ink 75">
                  <a:extLst>
                    <a:ext uri="{FF2B5EF4-FFF2-40B4-BE49-F238E27FC236}">
                      <a16:creationId xmlns:a16="http://schemas.microsoft.com/office/drawing/2014/main" id="{8B6E1A78-8EBC-8B93-C447-0ABCDD7AFF8C}"/>
                    </a:ext>
                  </a:extLst>
                </p:cNvPr>
                <p:cNvPicPr/>
                <p:nvPr/>
              </p:nvPicPr>
              <p:blipFill>
                <a:blip r:embed="rId67"/>
                <a:stretch>
                  <a:fillRect/>
                </a:stretch>
              </p:blipFill>
              <p:spPr>
                <a:xfrm>
                  <a:off x="9326536" y="1101365"/>
                  <a:ext cx="18792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7" name="Ink 76">
                  <a:extLst>
                    <a:ext uri="{FF2B5EF4-FFF2-40B4-BE49-F238E27FC236}">
                      <a16:creationId xmlns:a16="http://schemas.microsoft.com/office/drawing/2014/main" id="{F06C407B-EA83-6E1E-0A5D-705B4FC978EB}"/>
                    </a:ext>
                  </a:extLst>
                </p14:cNvPr>
                <p14:cNvContentPartPr/>
                <p14:nvPr/>
              </p14:nvContentPartPr>
              <p14:xfrm>
                <a:off x="9424816" y="884645"/>
                <a:ext cx="124920" cy="203040"/>
              </p14:xfrm>
            </p:contentPart>
          </mc:Choice>
          <mc:Fallback xmlns="">
            <p:pic>
              <p:nvPicPr>
                <p:cNvPr id="77" name="Ink 76">
                  <a:extLst>
                    <a:ext uri="{FF2B5EF4-FFF2-40B4-BE49-F238E27FC236}">
                      <a16:creationId xmlns:a16="http://schemas.microsoft.com/office/drawing/2014/main" id="{F06C407B-EA83-6E1E-0A5D-705B4FC978EB}"/>
                    </a:ext>
                  </a:extLst>
                </p:cNvPr>
                <p:cNvPicPr/>
                <p:nvPr/>
              </p:nvPicPr>
              <p:blipFill>
                <a:blip r:embed="rId69"/>
                <a:stretch>
                  <a:fillRect/>
                </a:stretch>
              </p:blipFill>
              <p:spPr>
                <a:xfrm>
                  <a:off x="9415816" y="876005"/>
                  <a:ext cx="14256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78" name="Ink 77">
                  <a:extLst>
                    <a:ext uri="{FF2B5EF4-FFF2-40B4-BE49-F238E27FC236}">
                      <a16:creationId xmlns:a16="http://schemas.microsoft.com/office/drawing/2014/main" id="{D5758D58-8C6A-513B-8D00-3017F702ECE7}"/>
                    </a:ext>
                  </a:extLst>
                </p14:cNvPr>
                <p14:cNvContentPartPr/>
                <p14:nvPr/>
              </p14:nvContentPartPr>
              <p14:xfrm>
                <a:off x="9466216" y="942245"/>
                <a:ext cx="184320" cy="97200"/>
              </p14:xfrm>
            </p:contentPart>
          </mc:Choice>
          <mc:Fallback xmlns="">
            <p:pic>
              <p:nvPicPr>
                <p:cNvPr id="78" name="Ink 77">
                  <a:extLst>
                    <a:ext uri="{FF2B5EF4-FFF2-40B4-BE49-F238E27FC236}">
                      <a16:creationId xmlns:a16="http://schemas.microsoft.com/office/drawing/2014/main" id="{D5758D58-8C6A-513B-8D00-3017F702ECE7}"/>
                    </a:ext>
                  </a:extLst>
                </p:cNvPr>
                <p:cNvPicPr/>
                <p:nvPr/>
              </p:nvPicPr>
              <p:blipFill>
                <a:blip r:embed="rId71"/>
                <a:stretch>
                  <a:fillRect/>
                </a:stretch>
              </p:blipFill>
              <p:spPr>
                <a:xfrm>
                  <a:off x="9457216" y="933605"/>
                  <a:ext cx="20196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79" name="Ink 78">
                  <a:extLst>
                    <a:ext uri="{FF2B5EF4-FFF2-40B4-BE49-F238E27FC236}">
                      <a16:creationId xmlns:a16="http://schemas.microsoft.com/office/drawing/2014/main" id="{DEC0334C-D3D9-B941-25B3-99CCDCC3BDF5}"/>
                    </a:ext>
                  </a:extLst>
                </p14:cNvPr>
                <p14:cNvContentPartPr/>
                <p14:nvPr/>
              </p14:nvContentPartPr>
              <p14:xfrm>
                <a:off x="9654136" y="744605"/>
                <a:ext cx="106200" cy="141480"/>
              </p14:xfrm>
            </p:contentPart>
          </mc:Choice>
          <mc:Fallback xmlns="">
            <p:pic>
              <p:nvPicPr>
                <p:cNvPr id="79" name="Ink 78">
                  <a:extLst>
                    <a:ext uri="{FF2B5EF4-FFF2-40B4-BE49-F238E27FC236}">
                      <a16:creationId xmlns:a16="http://schemas.microsoft.com/office/drawing/2014/main" id="{DEC0334C-D3D9-B941-25B3-99CCDCC3BDF5}"/>
                    </a:ext>
                  </a:extLst>
                </p:cNvPr>
                <p:cNvPicPr/>
                <p:nvPr/>
              </p:nvPicPr>
              <p:blipFill>
                <a:blip r:embed="rId73"/>
                <a:stretch>
                  <a:fillRect/>
                </a:stretch>
              </p:blipFill>
              <p:spPr>
                <a:xfrm>
                  <a:off x="9645136" y="735965"/>
                  <a:ext cx="12384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80" name="Ink 79">
                  <a:extLst>
                    <a:ext uri="{FF2B5EF4-FFF2-40B4-BE49-F238E27FC236}">
                      <a16:creationId xmlns:a16="http://schemas.microsoft.com/office/drawing/2014/main" id="{0D082F84-5146-7312-A0C3-FDBDAD1C2153}"/>
                    </a:ext>
                  </a:extLst>
                </p14:cNvPr>
                <p14:cNvContentPartPr/>
                <p14:nvPr/>
              </p14:nvContentPartPr>
              <p14:xfrm>
                <a:off x="9661336" y="775565"/>
                <a:ext cx="217440" cy="96480"/>
              </p14:xfrm>
            </p:contentPart>
          </mc:Choice>
          <mc:Fallback xmlns="">
            <p:pic>
              <p:nvPicPr>
                <p:cNvPr id="80" name="Ink 79">
                  <a:extLst>
                    <a:ext uri="{FF2B5EF4-FFF2-40B4-BE49-F238E27FC236}">
                      <a16:creationId xmlns:a16="http://schemas.microsoft.com/office/drawing/2014/main" id="{0D082F84-5146-7312-A0C3-FDBDAD1C2153}"/>
                    </a:ext>
                  </a:extLst>
                </p:cNvPr>
                <p:cNvPicPr/>
                <p:nvPr/>
              </p:nvPicPr>
              <p:blipFill>
                <a:blip r:embed="rId75"/>
                <a:stretch>
                  <a:fillRect/>
                </a:stretch>
              </p:blipFill>
              <p:spPr>
                <a:xfrm>
                  <a:off x="9652336" y="766565"/>
                  <a:ext cx="23508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81" name="Ink 80">
                  <a:extLst>
                    <a:ext uri="{FF2B5EF4-FFF2-40B4-BE49-F238E27FC236}">
                      <a16:creationId xmlns:a16="http://schemas.microsoft.com/office/drawing/2014/main" id="{3E1D082A-7637-C47F-F9E3-42EED9A48B08}"/>
                    </a:ext>
                  </a:extLst>
                </p14:cNvPr>
                <p14:cNvContentPartPr/>
                <p14:nvPr/>
              </p14:nvContentPartPr>
              <p14:xfrm>
                <a:off x="9899296" y="640925"/>
                <a:ext cx="207360" cy="144720"/>
              </p14:xfrm>
            </p:contentPart>
          </mc:Choice>
          <mc:Fallback xmlns="">
            <p:pic>
              <p:nvPicPr>
                <p:cNvPr id="81" name="Ink 80">
                  <a:extLst>
                    <a:ext uri="{FF2B5EF4-FFF2-40B4-BE49-F238E27FC236}">
                      <a16:creationId xmlns:a16="http://schemas.microsoft.com/office/drawing/2014/main" id="{3E1D082A-7637-C47F-F9E3-42EED9A48B08}"/>
                    </a:ext>
                  </a:extLst>
                </p:cNvPr>
                <p:cNvPicPr/>
                <p:nvPr/>
              </p:nvPicPr>
              <p:blipFill>
                <a:blip r:embed="rId77"/>
                <a:stretch>
                  <a:fillRect/>
                </a:stretch>
              </p:blipFill>
              <p:spPr>
                <a:xfrm>
                  <a:off x="9890296" y="632285"/>
                  <a:ext cx="22500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82" name="Ink 81">
                  <a:extLst>
                    <a:ext uri="{FF2B5EF4-FFF2-40B4-BE49-F238E27FC236}">
                      <a16:creationId xmlns:a16="http://schemas.microsoft.com/office/drawing/2014/main" id="{32BDA4CB-8F88-12A0-669A-C5B8DD360EA1}"/>
                    </a:ext>
                  </a:extLst>
                </p14:cNvPr>
                <p14:cNvContentPartPr/>
                <p14:nvPr/>
              </p14:nvContentPartPr>
              <p14:xfrm>
                <a:off x="10002616" y="552725"/>
                <a:ext cx="275400" cy="88200"/>
              </p14:xfrm>
            </p:contentPart>
          </mc:Choice>
          <mc:Fallback xmlns="">
            <p:pic>
              <p:nvPicPr>
                <p:cNvPr id="82" name="Ink 81">
                  <a:extLst>
                    <a:ext uri="{FF2B5EF4-FFF2-40B4-BE49-F238E27FC236}">
                      <a16:creationId xmlns:a16="http://schemas.microsoft.com/office/drawing/2014/main" id="{32BDA4CB-8F88-12A0-669A-C5B8DD360EA1}"/>
                    </a:ext>
                  </a:extLst>
                </p:cNvPr>
                <p:cNvPicPr/>
                <p:nvPr/>
              </p:nvPicPr>
              <p:blipFill>
                <a:blip r:embed="rId79"/>
                <a:stretch>
                  <a:fillRect/>
                </a:stretch>
              </p:blipFill>
              <p:spPr>
                <a:xfrm>
                  <a:off x="9993616" y="544085"/>
                  <a:ext cx="29304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83" name="Ink 82">
                  <a:extLst>
                    <a:ext uri="{FF2B5EF4-FFF2-40B4-BE49-F238E27FC236}">
                      <a16:creationId xmlns:a16="http://schemas.microsoft.com/office/drawing/2014/main" id="{31334B75-A126-EFF2-ACB4-B7716BF1BF79}"/>
                    </a:ext>
                  </a:extLst>
                </p14:cNvPr>
                <p14:cNvContentPartPr/>
                <p14:nvPr/>
              </p14:nvContentPartPr>
              <p14:xfrm>
                <a:off x="9949696" y="1032245"/>
                <a:ext cx="90360" cy="105480"/>
              </p14:xfrm>
            </p:contentPart>
          </mc:Choice>
          <mc:Fallback xmlns="">
            <p:pic>
              <p:nvPicPr>
                <p:cNvPr id="83" name="Ink 82">
                  <a:extLst>
                    <a:ext uri="{FF2B5EF4-FFF2-40B4-BE49-F238E27FC236}">
                      <a16:creationId xmlns:a16="http://schemas.microsoft.com/office/drawing/2014/main" id="{31334B75-A126-EFF2-ACB4-B7716BF1BF79}"/>
                    </a:ext>
                  </a:extLst>
                </p:cNvPr>
                <p:cNvPicPr/>
                <p:nvPr/>
              </p:nvPicPr>
              <p:blipFill>
                <a:blip r:embed="rId81"/>
                <a:stretch>
                  <a:fillRect/>
                </a:stretch>
              </p:blipFill>
              <p:spPr>
                <a:xfrm>
                  <a:off x="9941056" y="1023605"/>
                  <a:ext cx="10800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84" name="Ink 83">
                  <a:extLst>
                    <a:ext uri="{FF2B5EF4-FFF2-40B4-BE49-F238E27FC236}">
                      <a16:creationId xmlns:a16="http://schemas.microsoft.com/office/drawing/2014/main" id="{7DCEF7BB-5F2E-D437-76DF-D20001179413}"/>
                    </a:ext>
                  </a:extLst>
                </p14:cNvPr>
                <p14:cNvContentPartPr/>
                <p14:nvPr/>
              </p14:nvContentPartPr>
              <p14:xfrm>
                <a:off x="9870856" y="966725"/>
                <a:ext cx="345240" cy="105120"/>
              </p14:xfrm>
            </p:contentPart>
          </mc:Choice>
          <mc:Fallback xmlns="">
            <p:pic>
              <p:nvPicPr>
                <p:cNvPr id="84" name="Ink 83">
                  <a:extLst>
                    <a:ext uri="{FF2B5EF4-FFF2-40B4-BE49-F238E27FC236}">
                      <a16:creationId xmlns:a16="http://schemas.microsoft.com/office/drawing/2014/main" id="{7DCEF7BB-5F2E-D437-76DF-D20001179413}"/>
                    </a:ext>
                  </a:extLst>
                </p:cNvPr>
                <p:cNvPicPr/>
                <p:nvPr/>
              </p:nvPicPr>
              <p:blipFill>
                <a:blip r:embed="rId83"/>
                <a:stretch>
                  <a:fillRect/>
                </a:stretch>
              </p:blipFill>
              <p:spPr>
                <a:xfrm>
                  <a:off x="9862216" y="958085"/>
                  <a:ext cx="36288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87" name="Ink 86">
                  <a:extLst>
                    <a:ext uri="{FF2B5EF4-FFF2-40B4-BE49-F238E27FC236}">
                      <a16:creationId xmlns:a16="http://schemas.microsoft.com/office/drawing/2014/main" id="{14C02BFD-1367-A598-0498-971395589810}"/>
                    </a:ext>
                  </a:extLst>
                </p14:cNvPr>
                <p14:cNvContentPartPr/>
                <p14:nvPr/>
              </p14:nvContentPartPr>
              <p14:xfrm>
                <a:off x="10360096" y="733445"/>
                <a:ext cx="323640" cy="248040"/>
              </p14:xfrm>
            </p:contentPart>
          </mc:Choice>
          <mc:Fallback xmlns="">
            <p:pic>
              <p:nvPicPr>
                <p:cNvPr id="87" name="Ink 86">
                  <a:extLst>
                    <a:ext uri="{FF2B5EF4-FFF2-40B4-BE49-F238E27FC236}">
                      <a16:creationId xmlns:a16="http://schemas.microsoft.com/office/drawing/2014/main" id="{14C02BFD-1367-A598-0498-971395589810}"/>
                    </a:ext>
                  </a:extLst>
                </p:cNvPr>
                <p:cNvPicPr/>
                <p:nvPr/>
              </p:nvPicPr>
              <p:blipFill>
                <a:blip r:embed="rId85"/>
                <a:stretch>
                  <a:fillRect/>
                </a:stretch>
              </p:blipFill>
              <p:spPr>
                <a:xfrm>
                  <a:off x="10351096" y="724445"/>
                  <a:ext cx="34128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88" name="Ink 87">
                  <a:extLst>
                    <a:ext uri="{FF2B5EF4-FFF2-40B4-BE49-F238E27FC236}">
                      <a16:creationId xmlns:a16="http://schemas.microsoft.com/office/drawing/2014/main" id="{DA002266-FB36-3BE6-B254-78AA71C001EC}"/>
                    </a:ext>
                  </a:extLst>
                </p14:cNvPr>
                <p14:cNvContentPartPr/>
                <p14:nvPr/>
              </p14:nvContentPartPr>
              <p14:xfrm>
                <a:off x="10684456" y="636605"/>
                <a:ext cx="255960" cy="197640"/>
              </p14:xfrm>
            </p:contentPart>
          </mc:Choice>
          <mc:Fallback xmlns="">
            <p:pic>
              <p:nvPicPr>
                <p:cNvPr id="88" name="Ink 87">
                  <a:extLst>
                    <a:ext uri="{FF2B5EF4-FFF2-40B4-BE49-F238E27FC236}">
                      <a16:creationId xmlns:a16="http://schemas.microsoft.com/office/drawing/2014/main" id="{DA002266-FB36-3BE6-B254-78AA71C001EC}"/>
                    </a:ext>
                  </a:extLst>
                </p:cNvPr>
                <p:cNvPicPr/>
                <p:nvPr/>
              </p:nvPicPr>
              <p:blipFill>
                <a:blip r:embed="rId87"/>
                <a:stretch>
                  <a:fillRect/>
                </a:stretch>
              </p:blipFill>
              <p:spPr>
                <a:xfrm>
                  <a:off x="10675816" y="627605"/>
                  <a:ext cx="273600" cy="2152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89" name="Ink 88">
                  <a:extLst>
                    <a:ext uri="{FF2B5EF4-FFF2-40B4-BE49-F238E27FC236}">
                      <a16:creationId xmlns:a16="http://schemas.microsoft.com/office/drawing/2014/main" id="{B4C90D4F-04BD-3D6A-E8F1-371D3ED6FFDD}"/>
                    </a:ext>
                  </a:extLst>
                </p14:cNvPr>
                <p14:cNvContentPartPr/>
                <p14:nvPr/>
              </p14:nvContentPartPr>
              <p14:xfrm>
                <a:off x="10887856" y="471725"/>
                <a:ext cx="305640" cy="172800"/>
              </p14:xfrm>
            </p:contentPart>
          </mc:Choice>
          <mc:Fallback xmlns="">
            <p:pic>
              <p:nvPicPr>
                <p:cNvPr id="89" name="Ink 88">
                  <a:extLst>
                    <a:ext uri="{FF2B5EF4-FFF2-40B4-BE49-F238E27FC236}">
                      <a16:creationId xmlns:a16="http://schemas.microsoft.com/office/drawing/2014/main" id="{B4C90D4F-04BD-3D6A-E8F1-371D3ED6FFDD}"/>
                    </a:ext>
                  </a:extLst>
                </p:cNvPr>
                <p:cNvPicPr/>
                <p:nvPr/>
              </p:nvPicPr>
              <p:blipFill>
                <a:blip r:embed="rId89"/>
                <a:stretch>
                  <a:fillRect/>
                </a:stretch>
              </p:blipFill>
              <p:spPr>
                <a:xfrm>
                  <a:off x="10879216" y="463085"/>
                  <a:ext cx="32328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90" name="Ink 89">
                  <a:extLst>
                    <a:ext uri="{FF2B5EF4-FFF2-40B4-BE49-F238E27FC236}">
                      <a16:creationId xmlns:a16="http://schemas.microsoft.com/office/drawing/2014/main" id="{38271991-AC22-0AA0-8796-EAA8756CC5E0}"/>
                    </a:ext>
                  </a:extLst>
                </p14:cNvPr>
                <p14:cNvContentPartPr/>
                <p14:nvPr/>
              </p14:nvContentPartPr>
              <p14:xfrm>
                <a:off x="11269816" y="378125"/>
                <a:ext cx="312840" cy="181080"/>
              </p14:xfrm>
            </p:contentPart>
          </mc:Choice>
          <mc:Fallback xmlns="">
            <p:pic>
              <p:nvPicPr>
                <p:cNvPr id="90" name="Ink 89">
                  <a:extLst>
                    <a:ext uri="{FF2B5EF4-FFF2-40B4-BE49-F238E27FC236}">
                      <a16:creationId xmlns:a16="http://schemas.microsoft.com/office/drawing/2014/main" id="{38271991-AC22-0AA0-8796-EAA8756CC5E0}"/>
                    </a:ext>
                  </a:extLst>
                </p:cNvPr>
                <p:cNvPicPr/>
                <p:nvPr/>
              </p:nvPicPr>
              <p:blipFill>
                <a:blip r:embed="rId91"/>
                <a:stretch>
                  <a:fillRect/>
                </a:stretch>
              </p:blipFill>
              <p:spPr>
                <a:xfrm>
                  <a:off x="11261176" y="369125"/>
                  <a:ext cx="33048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91" name="Ink 90">
                  <a:extLst>
                    <a:ext uri="{FF2B5EF4-FFF2-40B4-BE49-F238E27FC236}">
                      <a16:creationId xmlns:a16="http://schemas.microsoft.com/office/drawing/2014/main" id="{B3DF1C58-367B-9C8D-9AE4-A79D0C24E032}"/>
                    </a:ext>
                  </a:extLst>
                </p14:cNvPr>
                <p14:cNvContentPartPr/>
                <p14:nvPr/>
              </p14:nvContentPartPr>
              <p14:xfrm>
                <a:off x="11510656" y="167885"/>
                <a:ext cx="111240" cy="240480"/>
              </p14:xfrm>
            </p:contentPart>
          </mc:Choice>
          <mc:Fallback xmlns="">
            <p:pic>
              <p:nvPicPr>
                <p:cNvPr id="91" name="Ink 90">
                  <a:extLst>
                    <a:ext uri="{FF2B5EF4-FFF2-40B4-BE49-F238E27FC236}">
                      <a16:creationId xmlns:a16="http://schemas.microsoft.com/office/drawing/2014/main" id="{B3DF1C58-367B-9C8D-9AE4-A79D0C24E032}"/>
                    </a:ext>
                  </a:extLst>
                </p:cNvPr>
                <p:cNvPicPr/>
                <p:nvPr/>
              </p:nvPicPr>
              <p:blipFill>
                <a:blip r:embed="rId93"/>
                <a:stretch>
                  <a:fillRect/>
                </a:stretch>
              </p:blipFill>
              <p:spPr>
                <a:xfrm>
                  <a:off x="11501656" y="158885"/>
                  <a:ext cx="12888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92" name="Ink 91">
                  <a:extLst>
                    <a:ext uri="{FF2B5EF4-FFF2-40B4-BE49-F238E27FC236}">
                      <a16:creationId xmlns:a16="http://schemas.microsoft.com/office/drawing/2014/main" id="{47938BEE-BA45-6D99-FC1E-807504662985}"/>
                    </a:ext>
                  </a:extLst>
                </p14:cNvPr>
                <p14:cNvContentPartPr/>
                <p14:nvPr/>
              </p14:nvContentPartPr>
              <p14:xfrm>
                <a:off x="11495536" y="275525"/>
                <a:ext cx="152280" cy="50760"/>
              </p14:xfrm>
            </p:contentPart>
          </mc:Choice>
          <mc:Fallback xmlns="">
            <p:pic>
              <p:nvPicPr>
                <p:cNvPr id="92" name="Ink 91">
                  <a:extLst>
                    <a:ext uri="{FF2B5EF4-FFF2-40B4-BE49-F238E27FC236}">
                      <a16:creationId xmlns:a16="http://schemas.microsoft.com/office/drawing/2014/main" id="{47938BEE-BA45-6D99-FC1E-807504662985}"/>
                    </a:ext>
                  </a:extLst>
                </p:cNvPr>
                <p:cNvPicPr/>
                <p:nvPr/>
              </p:nvPicPr>
              <p:blipFill>
                <a:blip r:embed="rId95"/>
                <a:stretch>
                  <a:fillRect/>
                </a:stretch>
              </p:blipFill>
              <p:spPr>
                <a:xfrm>
                  <a:off x="11486536" y="266525"/>
                  <a:ext cx="16992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93" name="Ink 92">
                  <a:extLst>
                    <a:ext uri="{FF2B5EF4-FFF2-40B4-BE49-F238E27FC236}">
                      <a16:creationId xmlns:a16="http://schemas.microsoft.com/office/drawing/2014/main" id="{9187E14C-F049-FC07-D154-15097D1F0F1A}"/>
                    </a:ext>
                  </a:extLst>
                </p14:cNvPr>
                <p14:cNvContentPartPr/>
                <p14:nvPr/>
              </p14:nvContentPartPr>
              <p14:xfrm>
                <a:off x="11675896" y="234845"/>
                <a:ext cx="151920" cy="132480"/>
              </p14:xfrm>
            </p:contentPart>
          </mc:Choice>
          <mc:Fallback xmlns="">
            <p:pic>
              <p:nvPicPr>
                <p:cNvPr id="93" name="Ink 92">
                  <a:extLst>
                    <a:ext uri="{FF2B5EF4-FFF2-40B4-BE49-F238E27FC236}">
                      <a16:creationId xmlns:a16="http://schemas.microsoft.com/office/drawing/2014/main" id="{9187E14C-F049-FC07-D154-15097D1F0F1A}"/>
                    </a:ext>
                  </a:extLst>
                </p:cNvPr>
                <p:cNvPicPr/>
                <p:nvPr/>
              </p:nvPicPr>
              <p:blipFill>
                <a:blip r:embed="rId97"/>
                <a:stretch>
                  <a:fillRect/>
                </a:stretch>
              </p:blipFill>
              <p:spPr>
                <a:xfrm>
                  <a:off x="11666896" y="225845"/>
                  <a:ext cx="16956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94" name="Ink 93">
                  <a:extLst>
                    <a:ext uri="{FF2B5EF4-FFF2-40B4-BE49-F238E27FC236}">
                      <a16:creationId xmlns:a16="http://schemas.microsoft.com/office/drawing/2014/main" id="{BD57595F-2FB6-E506-27B3-A168AC56C96F}"/>
                    </a:ext>
                  </a:extLst>
                </p14:cNvPr>
                <p14:cNvContentPartPr/>
                <p14:nvPr/>
              </p14:nvContentPartPr>
              <p14:xfrm>
                <a:off x="9313576" y="732725"/>
                <a:ext cx="830880" cy="617040"/>
              </p14:xfrm>
            </p:contentPart>
          </mc:Choice>
          <mc:Fallback xmlns="">
            <p:pic>
              <p:nvPicPr>
                <p:cNvPr id="94" name="Ink 93">
                  <a:extLst>
                    <a:ext uri="{FF2B5EF4-FFF2-40B4-BE49-F238E27FC236}">
                      <a16:creationId xmlns:a16="http://schemas.microsoft.com/office/drawing/2014/main" id="{BD57595F-2FB6-E506-27B3-A168AC56C96F}"/>
                    </a:ext>
                  </a:extLst>
                </p:cNvPr>
                <p:cNvPicPr/>
                <p:nvPr/>
              </p:nvPicPr>
              <p:blipFill>
                <a:blip r:embed="rId99"/>
                <a:stretch>
                  <a:fillRect/>
                </a:stretch>
              </p:blipFill>
              <p:spPr>
                <a:xfrm>
                  <a:off x="9304936" y="723725"/>
                  <a:ext cx="848520" cy="634680"/>
                </a:xfrm>
                <a:prstGeom prst="rect">
                  <a:avLst/>
                </a:prstGeom>
              </p:spPr>
            </p:pic>
          </mc:Fallback>
        </mc:AlternateContent>
      </p:grpSp>
      <p:grpSp>
        <p:nvGrpSpPr>
          <p:cNvPr id="148" name="Group 147">
            <a:extLst>
              <a:ext uri="{FF2B5EF4-FFF2-40B4-BE49-F238E27FC236}">
                <a16:creationId xmlns:a16="http://schemas.microsoft.com/office/drawing/2014/main" id="{07E97221-1214-A9B3-03C5-EBD9DBF8140D}"/>
              </a:ext>
            </a:extLst>
          </p:cNvPr>
          <p:cNvGrpSpPr/>
          <p:nvPr/>
        </p:nvGrpSpPr>
        <p:grpSpPr>
          <a:xfrm>
            <a:off x="6814816" y="5140205"/>
            <a:ext cx="2050200" cy="1156320"/>
            <a:chOff x="6814816" y="5140205"/>
            <a:chExt cx="2050200" cy="1156320"/>
          </a:xfrm>
        </p:grpSpPr>
        <mc:AlternateContent xmlns:mc="http://schemas.openxmlformats.org/markup-compatibility/2006" xmlns:p14="http://schemas.microsoft.com/office/powerpoint/2010/main">
          <mc:Choice Requires="p14">
            <p:contentPart p14:bwMode="auto" r:id="rId100">
              <p14:nvContentPartPr>
                <p14:cNvPr id="134" name="Ink 133">
                  <a:extLst>
                    <a:ext uri="{FF2B5EF4-FFF2-40B4-BE49-F238E27FC236}">
                      <a16:creationId xmlns:a16="http://schemas.microsoft.com/office/drawing/2014/main" id="{F2B27833-77DD-A6C4-9C50-18134EF0DB3E}"/>
                    </a:ext>
                  </a:extLst>
                </p14:cNvPr>
                <p14:cNvContentPartPr/>
                <p14:nvPr/>
              </p14:nvContentPartPr>
              <p14:xfrm>
                <a:off x="6814816" y="5140205"/>
                <a:ext cx="873000" cy="753480"/>
              </p14:xfrm>
            </p:contentPart>
          </mc:Choice>
          <mc:Fallback xmlns="">
            <p:pic>
              <p:nvPicPr>
                <p:cNvPr id="134" name="Ink 133">
                  <a:extLst>
                    <a:ext uri="{FF2B5EF4-FFF2-40B4-BE49-F238E27FC236}">
                      <a16:creationId xmlns:a16="http://schemas.microsoft.com/office/drawing/2014/main" id="{F2B27833-77DD-A6C4-9C50-18134EF0DB3E}"/>
                    </a:ext>
                  </a:extLst>
                </p:cNvPr>
                <p:cNvPicPr/>
                <p:nvPr/>
              </p:nvPicPr>
              <p:blipFill>
                <a:blip r:embed="rId101"/>
                <a:stretch>
                  <a:fillRect/>
                </a:stretch>
              </p:blipFill>
              <p:spPr>
                <a:xfrm>
                  <a:off x="6806176" y="5131205"/>
                  <a:ext cx="890640" cy="7711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35" name="Ink 134">
                  <a:extLst>
                    <a:ext uri="{FF2B5EF4-FFF2-40B4-BE49-F238E27FC236}">
                      <a16:creationId xmlns:a16="http://schemas.microsoft.com/office/drawing/2014/main" id="{5C903AF5-2F6E-94DA-1D4A-11F03C602F79}"/>
                    </a:ext>
                  </a:extLst>
                </p14:cNvPr>
                <p14:cNvContentPartPr/>
                <p14:nvPr/>
              </p14:nvContentPartPr>
              <p14:xfrm>
                <a:off x="7460296" y="5859845"/>
                <a:ext cx="216720" cy="267120"/>
              </p14:xfrm>
            </p:contentPart>
          </mc:Choice>
          <mc:Fallback xmlns="">
            <p:pic>
              <p:nvPicPr>
                <p:cNvPr id="135" name="Ink 134">
                  <a:extLst>
                    <a:ext uri="{FF2B5EF4-FFF2-40B4-BE49-F238E27FC236}">
                      <a16:creationId xmlns:a16="http://schemas.microsoft.com/office/drawing/2014/main" id="{5C903AF5-2F6E-94DA-1D4A-11F03C602F79}"/>
                    </a:ext>
                  </a:extLst>
                </p:cNvPr>
                <p:cNvPicPr/>
                <p:nvPr/>
              </p:nvPicPr>
              <p:blipFill>
                <a:blip r:embed="rId103"/>
                <a:stretch>
                  <a:fillRect/>
                </a:stretch>
              </p:blipFill>
              <p:spPr>
                <a:xfrm>
                  <a:off x="7451656" y="5851205"/>
                  <a:ext cx="234360"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37" name="Ink 136">
                  <a:extLst>
                    <a:ext uri="{FF2B5EF4-FFF2-40B4-BE49-F238E27FC236}">
                      <a16:creationId xmlns:a16="http://schemas.microsoft.com/office/drawing/2014/main" id="{CCE20709-4B15-D265-A19A-3ADBD6591D69}"/>
                    </a:ext>
                  </a:extLst>
                </p14:cNvPr>
                <p14:cNvContentPartPr/>
                <p14:nvPr/>
              </p14:nvContentPartPr>
              <p14:xfrm>
                <a:off x="7827136" y="6065045"/>
                <a:ext cx="216720" cy="231480"/>
              </p14:xfrm>
            </p:contentPart>
          </mc:Choice>
          <mc:Fallback xmlns="">
            <p:pic>
              <p:nvPicPr>
                <p:cNvPr id="137" name="Ink 136">
                  <a:extLst>
                    <a:ext uri="{FF2B5EF4-FFF2-40B4-BE49-F238E27FC236}">
                      <a16:creationId xmlns:a16="http://schemas.microsoft.com/office/drawing/2014/main" id="{CCE20709-4B15-D265-A19A-3ADBD6591D69}"/>
                    </a:ext>
                  </a:extLst>
                </p:cNvPr>
                <p:cNvPicPr/>
                <p:nvPr/>
              </p:nvPicPr>
              <p:blipFill>
                <a:blip r:embed="rId105"/>
                <a:stretch>
                  <a:fillRect/>
                </a:stretch>
              </p:blipFill>
              <p:spPr>
                <a:xfrm>
                  <a:off x="7818136" y="6056405"/>
                  <a:ext cx="23436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38" name="Ink 137">
                  <a:extLst>
                    <a:ext uri="{FF2B5EF4-FFF2-40B4-BE49-F238E27FC236}">
                      <a16:creationId xmlns:a16="http://schemas.microsoft.com/office/drawing/2014/main" id="{07E6252C-3C2D-C09D-6B09-4146C99704D4}"/>
                    </a:ext>
                  </a:extLst>
                </p14:cNvPr>
                <p14:cNvContentPartPr/>
                <p14:nvPr/>
              </p14:nvContentPartPr>
              <p14:xfrm>
                <a:off x="8203696" y="5822405"/>
                <a:ext cx="133200" cy="136800"/>
              </p14:xfrm>
            </p:contentPart>
          </mc:Choice>
          <mc:Fallback xmlns="">
            <p:pic>
              <p:nvPicPr>
                <p:cNvPr id="138" name="Ink 137">
                  <a:extLst>
                    <a:ext uri="{FF2B5EF4-FFF2-40B4-BE49-F238E27FC236}">
                      <a16:creationId xmlns:a16="http://schemas.microsoft.com/office/drawing/2014/main" id="{07E6252C-3C2D-C09D-6B09-4146C99704D4}"/>
                    </a:ext>
                  </a:extLst>
                </p:cNvPr>
                <p:cNvPicPr/>
                <p:nvPr/>
              </p:nvPicPr>
              <p:blipFill>
                <a:blip r:embed="rId107"/>
                <a:stretch>
                  <a:fillRect/>
                </a:stretch>
              </p:blipFill>
              <p:spPr>
                <a:xfrm>
                  <a:off x="8195056" y="5813765"/>
                  <a:ext cx="15084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39" name="Ink 138">
                  <a:extLst>
                    <a:ext uri="{FF2B5EF4-FFF2-40B4-BE49-F238E27FC236}">
                      <a16:creationId xmlns:a16="http://schemas.microsoft.com/office/drawing/2014/main" id="{9B08BEAB-ADED-5343-A04D-DB025BD15AF9}"/>
                    </a:ext>
                  </a:extLst>
                </p14:cNvPr>
                <p14:cNvContentPartPr/>
                <p14:nvPr/>
              </p14:nvContentPartPr>
              <p14:xfrm>
                <a:off x="8349496" y="5782445"/>
                <a:ext cx="115560" cy="86400"/>
              </p14:xfrm>
            </p:contentPart>
          </mc:Choice>
          <mc:Fallback xmlns="">
            <p:pic>
              <p:nvPicPr>
                <p:cNvPr id="139" name="Ink 138">
                  <a:extLst>
                    <a:ext uri="{FF2B5EF4-FFF2-40B4-BE49-F238E27FC236}">
                      <a16:creationId xmlns:a16="http://schemas.microsoft.com/office/drawing/2014/main" id="{9B08BEAB-ADED-5343-A04D-DB025BD15AF9}"/>
                    </a:ext>
                  </a:extLst>
                </p:cNvPr>
                <p:cNvPicPr/>
                <p:nvPr/>
              </p:nvPicPr>
              <p:blipFill>
                <a:blip r:embed="rId109"/>
                <a:stretch>
                  <a:fillRect/>
                </a:stretch>
              </p:blipFill>
              <p:spPr>
                <a:xfrm>
                  <a:off x="8340496" y="5773805"/>
                  <a:ext cx="13320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40" name="Ink 139">
                  <a:extLst>
                    <a:ext uri="{FF2B5EF4-FFF2-40B4-BE49-F238E27FC236}">
                      <a16:creationId xmlns:a16="http://schemas.microsoft.com/office/drawing/2014/main" id="{AB200B4E-E22B-DEF9-AE20-7A4C111FA8A4}"/>
                    </a:ext>
                  </a:extLst>
                </p14:cNvPr>
                <p14:cNvContentPartPr/>
                <p14:nvPr/>
              </p14:nvContentPartPr>
              <p14:xfrm>
                <a:off x="8465776" y="5676245"/>
                <a:ext cx="96480" cy="96480"/>
              </p14:xfrm>
            </p:contentPart>
          </mc:Choice>
          <mc:Fallback xmlns="">
            <p:pic>
              <p:nvPicPr>
                <p:cNvPr id="140" name="Ink 139">
                  <a:extLst>
                    <a:ext uri="{FF2B5EF4-FFF2-40B4-BE49-F238E27FC236}">
                      <a16:creationId xmlns:a16="http://schemas.microsoft.com/office/drawing/2014/main" id="{AB200B4E-E22B-DEF9-AE20-7A4C111FA8A4}"/>
                    </a:ext>
                  </a:extLst>
                </p:cNvPr>
                <p:cNvPicPr/>
                <p:nvPr/>
              </p:nvPicPr>
              <p:blipFill>
                <a:blip r:embed="rId111"/>
                <a:stretch>
                  <a:fillRect/>
                </a:stretch>
              </p:blipFill>
              <p:spPr>
                <a:xfrm>
                  <a:off x="8457136" y="5667245"/>
                  <a:ext cx="11412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41" name="Ink 140">
                  <a:extLst>
                    <a:ext uri="{FF2B5EF4-FFF2-40B4-BE49-F238E27FC236}">
                      <a16:creationId xmlns:a16="http://schemas.microsoft.com/office/drawing/2014/main" id="{6BA07D7C-FF1A-4757-0818-FC57AFF4FD3C}"/>
                    </a:ext>
                  </a:extLst>
                </p14:cNvPr>
                <p14:cNvContentPartPr/>
                <p14:nvPr/>
              </p14:nvContentPartPr>
              <p14:xfrm>
                <a:off x="8605096" y="5599565"/>
                <a:ext cx="54720" cy="76320"/>
              </p14:xfrm>
            </p:contentPart>
          </mc:Choice>
          <mc:Fallback xmlns="">
            <p:pic>
              <p:nvPicPr>
                <p:cNvPr id="141" name="Ink 140">
                  <a:extLst>
                    <a:ext uri="{FF2B5EF4-FFF2-40B4-BE49-F238E27FC236}">
                      <a16:creationId xmlns:a16="http://schemas.microsoft.com/office/drawing/2014/main" id="{6BA07D7C-FF1A-4757-0818-FC57AFF4FD3C}"/>
                    </a:ext>
                  </a:extLst>
                </p:cNvPr>
                <p:cNvPicPr/>
                <p:nvPr/>
              </p:nvPicPr>
              <p:blipFill>
                <a:blip r:embed="rId113"/>
                <a:stretch>
                  <a:fillRect/>
                </a:stretch>
              </p:blipFill>
              <p:spPr>
                <a:xfrm>
                  <a:off x="8596456" y="5590565"/>
                  <a:ext cx="7236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42" name="Ink 141">
                  <a:extLst>
                    <a:ext uri="{FF2B5EF4-FFF2-40B4-BE49-F238E27FC236}">
                      <a16:creationId xmlns:a16="http://schemas.microsoft.com/office/drawing/2014/main" id="{B424C888-4846-574A-7958-3109736B869E}"/>
                    </a:ext>
                  </a:extLst>
                </p14:cNvPr>
                <p14:cNvContentPartPr/>
                <p14:nvPr/>
              </p14:nvContentPartPr>
              <p14:xfrm>
                <a:off x="8666656" y="5550605"/>
                <a:ext cx="80640" cy="71640"/>
              </p14:xfrm>
            </p:contentPart>
          </mc:Choice>
          <mc:Fallback xmlns="">
            <p:pic>
              <p:nvPicPr>
                <p:cNvPr id="142" name="Ink 141">
                  <a:extLst>
                    <a:ext uri="{FF2B5EF4-FFF2-40B4-BE49-F238E27FC236}">
                      <a16:creationId xmlns:a16="http://schemas.microsoft.com/office/drawing/2014/main" id="{B424C888-4846-574A-7958-3109736B869E}"/>
                    </a:ext>
                  </a:extLst>
                </p:cNvPr>
                <p:cNvPicPr/>
                <p:nvPr/>
              </p:nvPicPr>
              <p:blipFill>
                <a:blip r:embed="rId115"/>
                <a:stretch>
                  <a:fillRect/>
                </a:stretch>
              </p:blipFill>
              <p:spPr>
                <a:xfrm>
                  <a:off x="8658016" y="5541605"/>
                  <a:ext cx="9828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43" name="Ink 142">
                  <a:extLst>
                    <a:ext uri="{FF2B5EF4-FFF2-40B4-BE49-F238E27FC236}">
                      <a16:creationId xmlns:a16="http://schemas.microsoft.com/office/drawing/2014/main" id="{3C81BAF0-E767-5ED6-398C-C3471D667631}"/>
                    </a:ext>
                  </a:extLst>
                </p14:cNvPr>
                <p14:cNvContentPartPr/>
                <p14:nvPr/>
              </p14:nvContentPartPr>
              <p14:xfrm>
                <a:off x="8751616" y="5449445"/>
                <a:ext cx="69120" cy="120600"/>
              </p14:xfrm>
            </p:contentPart>
          </mc:Choice>
          <mc:Fallback xmlns="">
            <p:pic>
              <p:nvPicPr>
                <p:cNvPr id="143" name="Ink 142">
                  <a:extLst>
                    <a:ext uri="{FF2B5EF4-FFF2-40B4-BE49-F238E27FC236}">
                      <a16:creationId xmlns:a16="http://schemas.microsoft.com/office/drawing/2014/main" id="{3C81BAF0-E767-5ED6-398C-C3471D667631}"/>
                    </a:ext>
                  </a:extLst>
                </p:cNvPr>
                <p:cNvPicPr/>
                <p:nvPr/>
              </p:nvPicPr>
              <p:blipFill>
                <a:blip r:embed="rId117"/>
                <a:stretch>
                  <a:fillRect/>
                </a:stretch>
              </p:blipFill>
              <p:spPr>
                <a:xfrm>
                  <a:off x="8742976" y="5440805"/>
                  <a:ext cx="8676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44" name="Ink 143">
                  <a:extLst>
                    <a:ext uri="{FF2B5EF4-FFF2-40B4-BE49-F238E27FC236}">
                      <a16:creationId xmlns:a16="http://schemas.microsoft.com/office/drawing/2014/main" id="{CF2EEB46-0B2D-9ECE-4779-22EC3392128F}"/>
                    </a:ext>
                  </a:extLst>
                </p14:cNvPr>
                <p14:cNvContentPartPr/>
                <p14:nvPr/>
              </p14:nvContentPartPr>
              <p14:xfrm>
                <a:off x="8460736" y="6011405"/>
                <a:ext cx="100440" cy="120960"/>
              </p14:xfrm>
            </p:contentPart>
          </mc:Choice>
          <mc:Fallback xmlns="">
            <p:pic>
              <p:nvPicPr>
                <p:cNvPr id="144" name="Ink 143">
                  <a:extLst>
                    <a:ext uri="{FF2B5EF4-FFF2-40B4-BE49-F238E27FC236}">
                      <a16:creationId xmlns:a16="http://schemas.microsoft.com/office/drawing/2014/main" id="{CF2EEB46-0B2D-9ECE-4779-22EC3392128F}"/>
                    </a:ext>
                  </a:extLst>
                </p:cNvPr>
                <p:cNvPicPr/>
                <p:nvPr/>
              </p:nvPicPr>
              <p:blipFill>
                <a:blip r:embed="rId119"/>
                <a:stretch>
                  <a:fillRect/>
                </a:stretch>
              </p:blipFill>
              <p:spPr>
                <a:xfrm>
                  <a:off x="8452096" y="6002405"/>
                  <a:ext cx="11808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45" name="Ink 144">
                  <a:extLst>
                    <a:ext uri="{FF2B5EF4-FFF2-40B4-BE49-F238E27FC236}">
                      <a16:creationId xmlns:a16="http://schemas.microsoft.com/office/drawing/2014/main" id="{530D1CD6-10A9-3717-F813-1B342D359F78}"/>
                    </a:ext>
                  </a:extLst>
                </p14:cNvPr>
                <p14:cNvContentPartPr/>
                <p14:nvPr/>
              </p14:nvContentPartPr>
              <p14:xfrm>
                <a:off x="8572696" y="5954525"/>
                <a:ext cx="103320" cy="81360"/>
              </p14:xfrm>
            </p:contentPart>
          </mc:Choice>
          <mc:Fallback xmlns="">
            <p:pic>
              <p:nvPicPr>
                <p:cNvPr id="145" name="Ink 144">
                  <a:extLst>
                    <a:ext uri="{FF2B5EF4-FFF2-40B4-BE49-F238E27FC236}">
                      <a16:creationId xmlns:a16="http://schemas.microsoft.com/office/drawing/2014/main" id="{530D1CD6-10A9-3717-F813-1B342D359F78}"/>
                    </a:ext>
                  </a:extLst>
                </p:cNvPr>
                <p:cNvPicPr/>
                <p:nvPr/>
              </p:nvPicPr>
              <p:blipFill>
                <a:blip r:embed="rId121"/>
                <a:stretch>
                  <a:fillRect/>
                </a:stretch>
              </p:blipFill>
              <p:spPr>
                <a:xfrm>
                  <a:off x="8564056" y="5945885"/>
                  <a:ext cx="12096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46" name="Ink 145">
                  <a:extLst>
                    <a:ext uri="{FF2B5EF4-FFF2-40B4-BE49-F238E27FC236}">
                      <a16:creationId xmlns:a16="http://schemas.microsoft.com/office/drawing/2014/main" id="{B47E926A-6F3F-1C7E-3B45-31D919E60832}"/>
                    </a:ext>
                  </a:extLst>
                </p14:cNvPr>
                <p14:cNvContentPartPr/>
                <p14:nvPr/>
              </p14:nvContentPartPr>
              <p14:xfrm>
                <a:off x="8665576" y="5795045"/>
                <a:ext cx="131760" cy="169200"/>
              </p14:xfrm>
            </p:contentPart>
          </mc:Choice>
          <mc:Fallback xmlns="">
            <p:pic>
              <p:nvPicPr>
                <p:cNvPr id="146" name="Ink 145">
                  <a:extLst>
                    <a:ext uri="{FF2B5EF4-FFF2-40B4-BE49-F238E27FC236}">
                      <a16:creationId xmlns:a16="http://schemas.microsoft.com/office/drawing/2014/main" id="{B47E926A-6F3F-1C7E-3B45-31D919E60832}"/>
                    </a:ext>
                  </a:extLst>
                </p:cNvPr>
                <p:cNvPicPr/>
                <p:nvPr/>
              </p:nvPicPr>
              <p:blipFill>
                <a:blip r:embed="rId123"/>
                <a:stretch>
                  <a:fillRect/>
                </a:stretch>
              </p:blipFill>
              <p:spPr>
                <a:xfrm>
                  <a:off x="8656936" y="5786405"/>
                  <a:ext cx="14940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47" name="Ink 146">
                  <a:extLst>
                    <a:ext uri="{FF2B5EF4-FFF2-40B4-BE49-F238E27FC236}">
                      <a16:creationId xmlns:a16="http://schemas.microsoft.com/office/drawing/2014/main" id="{4AA67358-D610-B62D-A091-4068B517DDD9}"/>
                    </a:ext>
                  </a:extLst>
                </p14:cNvPr>
                <p14:cNvContentPartPr/>
                <p14:nvPr/>
              </p14:nvContentPartPr>
              <p14:xfrm>
                <a:off x="8838016" y="5865245"/>
                <a:ext cx="27000" cy="3600"/>
              </p14:xfrm>
            </p:contentPart>
          </mc:Choice>
          <mc:Fallback xmlns="">
            <p:pic>
              <p:nvPicPr>
                <p:cNvPr id="147" name="Ink 146">
                  <a:extLst>
                    <a:ext uri="{FF2B5EF4-FFF2-40B4-BE49-F238E27FC236}">
                      <a16:creationId xmlns:a16="http://schemas.microsoft.com/office/drawing/2014/main" id="{4AA67358-D610-B62D-A091-4068B517DDD9}"/>
                    </a:ext>
                  </a:extLst>
                </p:cNvPr>
                <p:cNvPicPr/>
                <p:nvPr/>
              </p:nvPicPr>
              <p:blipFill>
                <a:blip r:embed="rId125"/>
                <a:stretch>
                  <a:fillRect/>
                </a:stretch>
              </p:blipFill>
              <p:spPr>
                <a:xfrm>
                  <a:off x="8829376" y="5856605"/>
                  <a:ext cx="44640" cy="21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6">
            <p14:nvContentPartPr>
              <p14:cNvPr id="165" name="Ink 164">
                <a:extLst>
                  <a:ext uri="{FF2B5EF4-FFF2-40B4-BE49-F238E27FC236}">
                    <a16:creationId xmlns:a16="http://schemas.microsoft.com/office/drawing/2014/main" id="{19326F8F-B069-C40C-7467-8D5975EED09D}"/>
                  </a:ext>
                </a:extLst>
              </p14:cNvPr>
              <p14:cNvContentPartPr/>
              <p14:nvPr/>
            </p14:nvContentPartPr>
            <p14:xfrm>
              <a:off x="5992576" y="4600925"/>
              <a:ext cx="388800" cy="32040"/>
            </p14:xfrm>
          </p:contentPart>
        </mc:Choice>
        <mc:Fallback xmlns="">
          <p:pic>
            <p:nvPicPr>
              <p:cNvPr id="165" name="Ink 164">
                <a:extLst>
                  <a:ext uri="{FF2B5EF4-FFF2-40B4-BE49-F238E27FC236}">
                    <a16:creationId xmlns:a16="http://schemas.microsoft.com/office/drawing/2014/main" id="{19326F8F-B069-C40C-7467-8D5975EED09D}"/>
                  </a:ext>
                </a:extLst>
              </p:cNvPr>
              <p:cNvPicPr/>
              <p:nvPr/>
            </p:nvPicPr>
            <p:blipFill>
              <a:blip r:embed="rId127"/>
              <a:stretch>
                <a:fillRect/>
              </a:stretch>
            </p:blipFill>
            <p:spPr>
              <a:xfrm>
                <a:off x="5983576" y="4592285"/>
                <a:ext cx="406440" cy="49680"/>
              </a:xfrm>
              <a:prstGeom prst="rect">
                <a:avLst/>
              </a:prstGeom>
            </p:spPr>
          </p:pic>
        </mc:Fallback>
      </mc:AlternateContent>
      <p:grpSp>
        <p:nvGrpSpPr>
          <p:cNvPr id="173" name="Group 172">
            <a:extLst>
              <a:ext uri="{FF2B5EF4-FFF2-40B4-BE49-F238E27FC236}">
                <a16:creationId xmlns:a16="http://schemas.microsoft.com/office/drawing/2014/main" id="{4332BCFD-2B76-505D-C79C-A5FC6F7D7792}"/>
              </a:ext>
            </a:extLst>
          </p:cNvPr>
          <p:cNvGrpSpPr/>
          <p:nvPr/>
        </p:nvGrpSpPr>
        <p:grpSpPr>
          <a:xfrm>
            <a:off x="4770376" y="2206925"/>
            <a:ext cx="5677920" cy="2676600"/>
            <a:chOff x="4770376" y="2206925"/>
            <a:chExt cx="5677920" cy="2676600"/>
          </a:xfrm>
        </p:grpSpPr>
        <mc:AlternateContent xmlns:mc="http://schemas.openxmlformats.org/markup-compatibility/2006" xmlns:p14="http://schemas.microsoft.com/office/powerpoint/2010/main">
          <mc:Choice Requires="p14">
            <p:contentPart p14:bwMode="auto" r:id="rId128">
              <p14:nvContentPartPr>
                <p14:cNvPr id="26" name="Ink 25">
                  <a:extLst>
                    <a:ext uri="{FF2B5EF4-FFF2-40B4-BE49-F238E27FC236}">
                      <a16:creationId xmlns:a16="http://schemas.microsoft.com/office/drawing/2014/main" id="{ED705202-9C7E-62A6-31E6-B139D4172F3A}"/>
                    </a:ext>
                  </a:extLst>
                </p14:cNvPr>
                <p14:cNvContentPartPr/>
                <p14:nvPr/>
              </p14:nvContentPartPr>
              <p14:xfrm>
                <a:off x="4770376" y="2804885"/>
                <a:ext cx="147600" cy="196920"/>
              </p14:xfrm>
            </p:contentPart>
          </mc:Choice>
          <mc:Fallback xmlns="">
            <p:pic>
              <p:nvPicPr>
                <p:cNvPr id="26" name="Ink 25">
                  <a:extLst>
                    <a:ext uri="{FF2B5EF4-FFF2-40B4-BE49-F238E27FC236}">
                      <a16:creationId xmlns:a16="http://schemas.microsoft.com/office/drawing/2014/main" id="{ED705202-9C7E-62A6-31E6-B139D4172F3A}"/>
                    </a:ext>
                  </a:extLst>
                </p:cNvPr>
                <p:cNvPicPr/>
                <p:nvPr/>
              </p:nvPicPr>
              <p:blipFill>
                <a:blip r:embed="rId129"/>
                <a:stretch>
                  <a:fillRect/>
                </a:stretch>
              </p:blipFill>
              <p:spPr>
                <a:xfrm>
                  <a:off x="4761376" y="2795885"/>
                  <a:ext cx="16524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27" name="Ink 26">
                  <a:extLst>
                    <a:ext uri="{FF2B5EF4-FFF2-40B4-BE49-F238E27FC236}">
                      <a16:creationId xmlns:a16="http://schemas.microsoft.com/office/drawing/2014/main" id="{A0313968-9640-7028-EB1D-9DD8DC64EC6A}"/>
                    </a:ext>
                  </a:extLst>
                </p14:cNvPr>
                <p14:cNvContentPartPr/>
                <p14:nvPr/>
              </p14:nvContentPartPr>
              <p14:xfrm>
                <a:off x="4899976" y="2766005"/>
                <a:ext cx="3240" cy="3240"/>
              </p14:xfrm>
            </p:contentPart>
          </mc:Choice>
          <mc:Fallback xmlns="">
            <p:pic>
              <p:nvPicPr>
                <p:cNvPr id="27" name="Ink 26">
                  <a:extLst>
                    <a:ext uri="{FF2B5EF4-FFF2-40B4-BE49-F238E27FC236}">
                      <a16:creationId xmlns:a16="http://schemas.microsoft.com/office/drawing/2014/main" id="{A0313968-9640-7028-EB1D-9DD8DC64EC6A}"/>
                    </a:ext>
                  </a:extLst>
                </p:cNvPr>
                <p:cNvPicPr/>
                <p:nvPr/>
              </p:nvPicPr>
              <p:blipFill>
                <a:blip r:embed="rId131"/>
                <a:stretch>
                  <a:fillRect/>
                </a:stretch>
              </p:blipFill>
              <p:spPr>
                <a:xfrm>
                  <a:off x="4890976" y="2757005"/>
                  <a:ext cx="2088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28" name="Ink 27">
                  <a:extLst>
                    <a:ext uri="{FF2B5EF4-FFF2-40B4-BE49-F238E27FC236}">
                      <a16:creationId xmlns:a16="http://schemas.microsoft.com/office/drawing/2014/main" id="{785F2F82-2674-83D4-1FC9-D074C38E7E63}"/>
                    </a:ext>
                  </a:extLst>
                </p14:cNvPr>
                <p14:cNvContentPartPr/>
                <p14:nvPr/>
              </p14:nvContentPartPr>
              <p14:xfrm>
                <a:off x="4920496" y="2668085"/>
                <a:ext cx="66960" cy="139680"/>
              </p14:xfrm>
            </p:contentPart>
          </mc:Choice>
          <mc:Fallback xmlns="">
            <p:pic>
              <p:nvPicPr>
                <p:cNvPr id="28" name="Ink 27">
                  <a:extLst>
                    <a:ext uri="{FF2B5EF4-FFF2-40B4-BE49-F238E27FC236}">
                      <a16:creationId xmlns:a16="http://schemas.microsoft.com/office/drawing/2014/main" id="{785F2F82-2674-83D4-1FC9-D074C38E7E63}"/>
                    </a:ext>
                  </a:extLst>
                </p:cNvPr>
                <p:cNvPicPr/>
                <p:nvPr/>
              </p:nvPicPr>
              <p:blipFill>
                <a:blip r:embed="rId133"/>
                <a:stretch>
                  <a:fillRect/>
                </a:stretch>
              </p:blipFill>
              <p:spPr>
                <a:xfrm>
                  <a:off x="4911496" y="2659085"/>
                  <a:ext cx="8460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29" name="Ink 28">
                  <a:extLst>
                    <a:ext uri="{FF2B5EF4-FFF2-40B4-BE49-F238E27FC236}">
                      <a16:creationId xmlns:a16="http://schemas.microsoft.com/office/drawing/2014/main" id="{41917766-D8F6-DC01-EE7D-A7E7CF503261}"/>
                    </a:ext>
                  </a:extLst>
                </p14:cNvPr>
                <p14:cNvContentPartPr/>
                <p14:nvPr/>
              </p14:nvContentPartPr>
              <p14:xfrm>
                <a:off x="5023456" y="2623445"/>
                <a:ext cx="83520" cy="90720"/>
              </p14:xfrm>
            </p:contentPart>
          </mc:Choice>
          <mc:Fallback xmlns="">
            <p:pic>
              <p:nvPicPr>
                <p:cNvPr id="29" name="Ink 28">
                  <a:extLst>
                    <a:ext uri="{FF2B5EF4-FFF2-40B4-BE49-F238E27FC236}">
                      <a16:creationId xmlns:a16="http://schemas.microsoft.com/office/drawing/2014/main" id="{41917766-D8F6-DC01-EE7D-A7E7CF503261}"/>
                    </a:ext>
                  </a:extLst>
                </p:cNvPr>
                <p:cNvPicPr/>
                <p:nvPr/>
              </p:nvPicPr>
              <p:blipFill>
                <a:blip r:embed="rId135"/>
                <a:stretch>
                  <a:fillRect/>
                </a:stretch>
              </p:blipFill>
              <p:spPr>
                <a:xfrm>
                  <a:off x="5014816" y="2614805"/>
                  <a:ext cx="10116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30" name="Ink 29">
                  <a:extLst>
                    <a:ext uri="{FF2B5EF4-FFF2-40B4-BE49-F238E27FC236}">
                      <a16:creationId xmlns:a16="http://schemas.microsoft.com/office/drawing/2014/main" id="{10C128E6-CE26-54A1-00BE-62F0C8CFB158}"/>
                    </a:ext>
                  </a:extLst>
                </p14:cNvPr>
                <p14:cNvContentPartPr/>
                <p14:nvPr/>
              </p14:nvContentPartPr>
              <p14:xfrm>
                <a:off x="5115256" y="2530925"/>
                <a:ext cx="93240" cy="97200"/>
              </p14:xfrm>
            </p:contentPart>
          </mc:Choice>
          <mc:Fallback xmlns="">
            <p:pic>
              <p:nvPicPr>
                <p:cNvPr id="30" name="Ink 29">
                  <a:extLst>
                    <a:ext uri="{FF2B5EF4-FFF2-40B4-BE49-F238E27FC236}">
                      <a16:creationId xmlns:a16="http://schemas.microsoft.com/office/drawing/2014/main" id="{10C128E6-CE26-54A1-00BE-62F0C8CFB158}"/>
                    </a:ext>
                  </a:extLst>
                </p:cNvPr>
                <p:cNvPicPr/>
                <p:nvPr/>
              </p:nvPicPr>
              <p:blipFill>
                <a:blip r:embed="rId137"/>
                <a:stretch>
                  <a:fillRect/>
                </a:stretch>
              </p:blipFill>
              <p:spPr>
                <a:xfrm>
                  <a:off x="5106256" y="2522285"/>
                  <a:ext cx="11088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31" name="Ink 30">
                  <a:extLst>
                    <a:ext uri="{FF2B5EF4-FFF2-40B4-BE49-F238E27FC236}">
                      <a16:creationId xmlns:a16="http://schemas.microsoft.com/office/drawing/2014/main" id="{25D22FD2-83E4-CA6F-6C3C-47CC7C6E9A9B}"/>
                    </a:ext>
                  </a:extLst>
                </p14:cNvPr>
                <p14:cNvContentPartPr/>
                <p14:nvPr/>
              </p14:nvContentPartPr>
              <p14:xfrm>
                <a:off x="5223616" y="2444165"/>
                <a:ext cx="146520" cy="83880"/>
              </p14:xfrm>
            </p:contentPart>
          </mc:Choice>
          <mc:Fallback xmlns="">
            <p:pic>
              <p:nvPicPr>
                <p:cNvPr id="31" name="Ink 30">
                  <a:extLst>
                    <a:ext uri="{FF2B5EF4-FFF2-40B4-BE49-F238E27FC236}">
                      <a16:creationId xmlns:a16="http://schemas.microsoft.com/office/drawing/2014/main" id="{25D22FD2-83E4-CA6F-6C3C-47CC7C6E9A9B}"/>
                    </a:ext>
                  </a:extLst>
                </p:cNvPr>
                <p:cNvPicPr/>
                <p:nvPr/>
              </p:nvPicPr>
              <p:blipFill>
                <a:blip r:embed="rId139"/>
                <a:stretch>
                  <a:fillRect/>
                </a:stretch>
              </p:blipFill>
              <p:spPr>
                <a:xfrm>
                  <a:off x="5214616" y="2435525"/>
                  <a:ext cx="16416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32" name="Ink 31">
                  <a:extLst>
                    <a:ext uri="{FF2B5EF4-FFF2-40B4-BE49-F238E27FC236}">
                      <a16:creationId xmlns:a16="http://schemas.microsoft.com/office/drawing/2014/main" id="{5932CEC7-66F9-A098-0AAC-F02C063F6A9C}"/>
                    </a:ext>
                  </a:extLst>
                </p14:cNvPr>
                <p14:cNvContentPartPr/>
                <p14:nvPr/>
              </p14:nvContentPartPr>
              <p14:xfrm>
                <a:off x="5300656" y="2253365"/>
                <a:ext cx="121680" cy="175680"/>
              </p14:xfrm>
            </p:contentPart>
          </mc:Choice>
          <mc:Fallback xmlns="">
            <p:pic>
              <p:nvPicPr>
                <p:cNvPr id="32" name="Ink 31">
                  <a:extLst>
                    <a:ext uri="{FF2B5EF4-FFF2-40B4-BE49-F238E27FC236}">
                      <a16:creationId xmlns:a16="http://schemas.microsoft.com/office/drawing/2014/main" id="{5932CEC7-66F9-A098-0AAC-F02C063F6A9C}"/>
                    </a:ext>
                  </a:extLst>
                </p:cNvPr>
                <p:cNvPicPr/>
                <p:nvPr/>
              </p:nvPicPr>
              <p:blipFill>
                <a:blip r:embed="rId141"/>
                <a:stretch>
                  <a:fillRect/>
                </a:stretch>
              </p:blipFill>
              <p:spPr>
                <a:xfrm>
                  <a:off x="5292016" y="2244725"/>
                  <a:ext cx="13932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33" name="Ink 32">
                  <a:extLst>
                    <a:ext uri="{FF2B5EF4-FFF2-40B4-BE49-F238E27FC236}">
                      <a16:creationId xmlns:a16="http://schemas.microsoft.com/office/drawing/2014/main" id="{83D0BFB1-4C3E-96DC-3565-798459A2B70E}"/>
                    </a:ext>
                  </a:extLst>
                </p14:cNvPr>
                <p14:cNvContentPartPr/>
                <p14:nvPr/>
              </p14:nvContentPartPr>
              <p14:xfrm>
                <a:off x="5425936" y="2266325"/>
                <a:ext cx="182160" cy="107640"/>
              </p14:xfrm>
            </p:contentPart>
          </mc:Choice>
          <mc:Fallback xmlns="">
            <p:pic>
              <p:nvPicPr>
                <p:cNvPr id="33" name="Ink 32">
                  <a:extLst>
                    <a:ext uri="{FF2B5EF4-FFF2-40B4-BE49-F238E27FC236}">
                      <a16:creationId xmlns:a16="http://schemas.microsoft.com/office/drawing/2014/main" id="{83D0BFB1-4C3E-96DC-3565-798459A2B70E}"/>
                    </a:ext>
                  </a:extLst>
                </p:cNvPr>
                <p:cNvPicPr/>
                <p:nvPr/>
              </p:nvPicPr>
              <p:blipFill>
                <a:blip r:embed="rId143"/>
                <a:stretch>
                  <a:fillRect/>
                </a:stretch>
              </p:blipFill>
              <p:spPr>
                <a:xfrm>
                  <a:off x="5417296" y="2257685"/>
                  <a:ext cx="19980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35" name="Ink 34">
                  <a:extLst>
                    <a:ext uri="{FF2B5EF4-FFF2-40B4-BE49-F238E27FC236}">
                      <a16:creationId xmlns:a16="http://schemas.microsoft.com/office/drawing/2014/main" id="{80586625-5858-83C0-30DB-0C57392FF09B}"/>
                    </a:ext>
                  </a:extLst>
                </p14:cNvPr>
                <p14:cNvContentPartPr/>
                <p14:nvPr/>
              </p14:nvContentPartPr>
              <p14:xfrm>
                <a:off x="5263936" y="2679965"/>
                <a:ext cx="126000" cy="128520"/>
              </p14:xfrm>
            </p:contentPart>
          </mc:Choice>
          <mc:Fallback xmlns="">
            <p:pic>
              <p:nvPicPr>
                <p:cNvPr id="35" name="Ink 34">
                  <a:extLst>
                    <a:ext uri="{FF2B5EF4-FFF2-40B4-BE49-F238E27FC236}">
                      <a16:creationId xmlns:a16="http://schemas.microsoft.com/office/drawing/2014/main" id="{80586625-5858-83C0-30DB-0C57392FF09B}"/>
                    </a:ext>
                  </a:extLst>
                </p:cNvPr>
                <p:cNvPicPr/>
                <p:nvPr/>
              </p:nvPicPr>
              <p:blipFill>
                <a:blip r:embed="rId145"/>
                <a:stretch>
                  <a:fillRect/>
                </a:stretch>
              </p:blipFill>
              <p:spPr>
                <a:xfrm>
                  <a:off x="5255296" y="2670965"/>
                  <a:ext cx="14364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36" name="Ink 35">
                  <a:extLst>
                    <a:ext uri="{FF2B5EF4-FFF2-40B4-BE49-F238E27FC236}">
                      <a16:creationId xmlns:a16="http://schemas.microsoft.com/office/drawing/2014/main" id="{C390879F-7FAB-EA11-2A6A-D3F617F4909B}"/>
                    </a:ext>
                  </a:extLst>
                </p14:cNvPr>
                <p14:cNvContentPartPr/>
                <p14:nvPr/>
              </p14:nvContentPartPr>
              <p14:xfrm>
                <a:off x="5353576" y="2643965"/>
                <a:ext cx="108360" cy="122040"/>
              </p14:xfrm>
            </p:contentPart>
          </mc:Choice>
          <mc:Fallback xmlns="">
            <p:pic>
              <p:nvPicPr>
                <p:cNvPr id="36" name="Ink 35">
                  <a:extLst>
                    <a:ext uri="{FF2B5EF4-FFF2-40B4-BE49-F238E27FC236}">
                      <a16:creationId xmlns:a16="http://schemas.microsoft.com/office/drawing/2014/main" id="{C390879F-7FAB-EA11-2A6A-D3F617F4909B}"/>
                    </a:ext>
                  </a:extLst>
                </p:cNvPr>
                <p:cNvPicPr/>
                <p:nvPr/>
              </p:nvPicPr>
              <p:blipFill>
                <a:blip r:embed="rId147"/>
                <a:stretch>
                  <a:fillRect/>
                </a:stretch>
              </p:blipFill>
              <p:spPr>
                <a:xfrm>
                  <a:off x="5344936" y="2635325"/>
                  <a:ext cx="12600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37" name="Ink 36">
                  <a:extLst>
                    <a:ext uri="{FF2B5EF4-FFF2-40B4-BE49-F238E27FC236}">
                      <a16:creationId xmlns:a16="http://schemas.microsoft.com/office/drawing/2014/main" id="{6FD3DF1A-55D1-9D17-E011-33A459503391}"/>
                    </a:ext>
                  </a:extLst>
                </p14:cNvPr>
                <p14:cNvContentPartPr/>
                <p14:nvPr/>
              </p14:nvContentPartPr>
              <p14:xfrm>
                <a:off x="5335936" y="2733605"/>
                <a:ext cx="164520" cy="103680"/>
              </p14:xfrm>
            </p:contentPart>
          </mc:Choice>
          <mc:Fallback xmlns="">
            <p:pic>
              <p:nvPicPr>
                <p:cNvPr id="37" name="Ink 36">
                  <a:extLst>
                    <a:ext uri="{FF2B5EF4-FFF2-40B4-BE49-F238E27FC236}">
                      <a16:creationId xmlns:a16="http://schemas.microsoft.com/office/drawing/2014/main" id="{6FD3DF1A-55D1-9D17-E011-33A459503391}"/>
                    </a:ext>
                  </a:extLst>
                </p:cNvPr>
                <p:cNvPicPr/>
                <p:nvPr/>
              </p:nvPicPr>
              <p:blipFill>
                <a:blip r:embed="rId149"/>
                <a:stretch>
                  <a:fillRect/>
                </a:stretch>
              </p:blipFill>
              <p:spPr>
                <a:xfrm>
                  <a:off x="5327296" y="2724605"/>
                  <a:ext cx="18216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39" name="Ink 38">
                  <a:extLst>
                    <a:ext uri="{FF2B5EF4-FFF2-40B4-BE49-F238E27FC236}">
                      <a16:creationId xmlns:a16="http://schemas.microsoft.com/office/drawing/2014/main" id="{D276E913-06E6-6081-5878-4C95B5D14E41}"/>
                    </a:ext>
                  </a:extLst>
                </p14:cNvPr>
                <p14:cNvContentPartPr/>
                <p14:nvPr/>
              </p14:nvContentPartPr>
              <p14:xfrm>
                <a:off x="5463736" y="2904605"/>
                <a:ext cx="102240" cy="123120"/>
              </p14:xfrm>
            </p:contentPart>
          </mc:Choice>
          <mc:Fallback xmlns="">
            <p:pic>
              <p:nvPicPr>
                <p:cNvPr id="39" name="Ink 38">
                  <a:extLst>
                    <a:ext uri="{FF2B5EF4-FFF2-40B4-BE49-F238E27FC236}">
                      <a16:creationId xmlns:a16="http://schemas.microsoft.com/office/drawing/2014/main" id="{D276E913-06E6-6081-5878-4C95B5D14E41}"/>
                    </a:ext>
                  </a:extLst>
                </p:cNvPr>
                <p:cNvPicPr/>
                <p:nvPr/>
              </p:nvPicPr>
              <p:blipFill>
                <a:blip r:embed="rId151"/>
                <a:stretch>
                  <a:fillRect/>
                </a:stretch>
              </p:blipFill>
              <p:spPr>
                <a:xfrm>
                  <a:off x="5454736" y="2895605"/>
                  <a:ext cx="11988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40" name="Ink 39">
                  <a:extLst>
                    <a:ext uri="{FF2B5EF4-FFF2-40B4-BE49-F238E27FC236}">
                      <a16:creationId xmlns:a16="http://schemas.microsoft.com/office/drawing/2014/main" id="{D3E38F64-C264-4BFE-062D-88B045070F15}"/>
                    </a:ext>
                  </a:extLst>
                </p14:cNvPr>
                <p14:cNvContentPartPr/>
                <p14:nvPr/>
              </p14:nvContentPartPr>
              <p14:xfrm>
                <a:off x="5613856" y="2394845"/>
                <a:ext cx="532800" cy="531360"/>
              </p14:xfrm>
            </p:contentPart>
          </mc:Choice>
          <mc:Fallback xmlns="">
            <p:pic>
              <p:nvPicPr>
                <p:cNvPr id="40" name="Ink 39">
                  <a:extLst>
                    <a:ext uri="{FF2B5EF4-FFF2-40B4-BE49-F238E27FC236}">
                      <a16:creationId xmlns:a16="http://schemas.microsoft.com/office/drawing/2014/main" id="{D3E38F64-C264-4BFE-062D-88B045070F15}"/>
                    </a:ext>
                  </a:extLst>
                </p:cNvPr>
                <p:cNvPicPr/>
                <p:nvPr/>
              </p:nvPicPr>
              <p:blipFill>
                <a:blip r:embed="rId153"/>
                <a:stretch>
                  <a:fillRect/>
                </a:stretch>
              </p:blipFill>
              <p:spPr>
                <a:xfrm>
                  <a:off x="5605216" y="2385845"/>
                  <a:ext cx="550440" cy="5490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41" name="Ink 40">
                  <a:extLst>
                    <a:ext uri="{FF2B5EF4-FFF2-40B4-BE49-F238E27FC236}">
                      <a16:creationId xmlns:a16="http://schemas.microsoft.com/office/drawing/2014/main" id="{BDA9178E-E9C0-0BEF-741D-C091A0825414}"/>
                    </a:ext>
                  </a:extLst>
                </p14:cNvPr>
                <p14:cNvContentPartPr/>
                <p14:nvPr/>
              </p14:nvContentPartPr>
              <p14:xfrm>
                <a:off x="5553376" y="3259925"/>
                <a:ext cx="86040" cy="104760"/>
              </p14:xfrm>
            </p:contentPart>
          </mc:Choice>
          <mc:Fallback xmlns="">
            <p:pic>
              <p:nvPicPr>
                <p:cNvPr id="41" name="Ink 40">
                  <a:extLst>
                    <a:ext uri="{FF2B5EF4-FFF2-40B4-BE49-F238E27FC236}">
                      <a16:creationId xmlns:a16="http://schemas.microsoft.com/office/drawing/2014/main" id="{BDA9178E-E9C0-0BEF-741D-C091A0825414}"/>
                    </a:ext>
                  </a:extLst>
                </p:cNvPr>
                <p:cNvPicPr/>
                <p:nvPr/>
              </p:nvPicPr>
              <p:blipFill>
                <a:blip r:embed="rId155"/>
                <a:stretch>
                  <a:fillRect/>
                </a:stretch>
              </p:blipFill>
              <p:spPr>
                <a:xfrm>
                  <a:off x="5544736" y="3250925"/>
                  <a:ext cx="10368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42" name="Ink 41">
                  <a:extLst>
                    <a:ext uri="{FF2B5EF4-FFF2-40B4-BE49-F238E27FC236}">
                      <a16:creationId xmlns:a16="http://schemas.microsoft.com/office/drawing/2014/main" id="{7066B173-6645-EE50-9B48-0E9E48265D28}"/>
                    </a:ext>
                  </a:extLst>
                </p14:cNvPr>
                <p14:cNvContentPartPr/>
                <p14:nvPr/>
              </p14:nvContentPartPr>
              <p14:xfrm>
                <a:off x="5627896" y="3190085"/>
                <a:ext cx="155160" cy="123480"/>
              </p14:xfrm>
            </p:contentPart>
          </mc:Choice>
          <mc:Fallback xmlns="">
            <p:pic>
              <p:nvPicPr>
                <p:cNvPr id="42" name="Ink 41">
                  <a:extLst>
                    <a:ext uri="{FF2B5EF4-FFF2-40B4-BE49-F238E27FC236}">
                      <a16:creationId xmlns:a16="http://schemas.microsoft.com/office/drawing/2014/main" id="{7066B173-6645-EE50-9B48-0E9E48265D28}"/>
                    </a:ext>
                  </a:extLst>
                </p:cNvPr>
                <p:cNvPicPr/>
                <p:nvPr/>
              </p:nvPicPr>
              <p:blipFill>
                <a:blip r:embed="rId157"/>
                <a:stretch>
                  <a:fillRect/>
                </a:stretch>
              </p:blipFill>
              <p:spPr>
                <a:xfrm>
                  <a:off x="5619256" y="3181085"/>
                  <a:ext cx="17280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43" name="Ink 42">
                  <a:extLst>
                    <a:ext uri="{FF2B5EF4-FFF2-40B4-BE49-F238E27FC236}">
                      <a16:creationId xmlns:a16="http://schemas.microsoft.com/office/drawing/2014/main" id="{78A9FBF4-372E-5A55-FBC0-EDD51431EDBB}"/>
                    </a:ext>
                  </a:extLst>
                </p14:cNvPr>
                <p14:cNvContentPartPr/>
                <p14:nvPr/>
              </p14:nvContentPartPr>
              <p14:xfrm>
                <a:off x="5692336" y="3080645"/>
                <a:ext cx="164880" cy="73080"/>
              </p14:xfrm>
            </p:contentPart>
          </mc:Choice>
          <mc:Fallback xmlns="">
            <p:pic>
              <p:nvPicPr>
                <p:cNvPr id="43" name="Ink 42">
                  <a:extLst>
                    <a:ext uri="{FF2B5EF4-FFF2-40B4-BE49-F238E27FC236}">
                      <a16:creationId xmlns:a16="http://schemas.microsoft.com/office/drawing/2014/main" id="{78A9FBF4-372E-5A55-FBC0-EDD51431EDBB}"/>
                    </a:ext>
                  </a:extLst>
                </p:cNvPr>
                <p:cNvPicPr/>
                <p:nvPr/>
              </p:nvPicPr>
              <p:blipFill>
                <a:blip r:embed="rId159"/>
                <a:stretch>
                  <a:fillRect/>
                </a:stretch>
              </p:blipFill>
              <p:spPr>
                <a:xfrm>
                  <a:off x="5683696" y="3072005"/>
                  <a:ext cx="18252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44" name="Ink 43">
                  <a:extLst>
                    <a:ext uri="{FF2B5EF4-FFF2-40B4-BE49-F238E27FC236}">
                      <a16:creationId xmlns:a16="http://schemas.microsoft.com/office/drawing/2014/main" id="{3C020E44-F3A5-B3F8-F3D2-04F418DA91D0}"/>
                    </a:ext>
                  </a:extLst>
                </p14:cNvPr>
                <p14:cNvContentPartPr/>
                <p14:nvPr/>
              </p14:nvContentPartPr>
              <p14:xfrm>
                <a:off x="5823376" y="3020525"/>
                <a:ext cx="92520" cy="92520"/>
              </p14:xfrm>
            </p:contentPart>
          </mc:Choice>
          <mc:Fallback xmlns="">
            <p:pic>
              <p:nvPicPr>
                <p:cNvPr id="44" name="Ink 43">
                  <a:extLst>
                    <a:ext uri="{FF2B5EF4-FFF2-40B4-BE49-F238E27FC236}">
                      <a16:creationId xmlns:a16="http://schemas.microsoft.com/office/drawing/2014/main" id="{3C020E44-F3A5-B3F8-F3D2-04F418DA91D0}"/>
                    </a:ext>
                  </a:extLst>
                </p:cNvPr>
                <p:cNvPicPr/>
                <p:nvPr/>
              </p:nvPicPr>
              <p:blipFill>
                <a:blip r:embed="rId161"/>
                <a:stretch>
                  <a:fillRect/>
                </a:stretch>
              </p:blipFill>
              <p:spPr>
                <a:xfrm>
                  <a:off x="5814736" y="3011525"/>
                  <a:ext cx="11016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46" name="Ink 45">
                  <a:extLst>
                    <a:ext uri="{FF2B5EF4-FFF2-40B4-BE49-F238E27FC236}">
                      <a16:creationId xmlns:a16="http://schemas.microsoft.com/office/drawing/2014/main" id="{94FD4526-4EA1-C77B-1C9E-70406225C2C9}"/>
                    </a:ext>
                  </a:extLst>
                </p14:cNvPr>
                <p14:cNvContentPartPr/>
                <p14:nvPr/>
              </p14:nvContentPartPr>
              <p14:xfrm>
                <a:off x="6019936" y="2570885"/>
                <a:ext cx="350640" cy="383760"/>
              </p14:xfrm>
            </p:contentPart>
          </mc:Choice>
          <mc:Fallback xmlns="">
            <p:pic>
              <p:nvPicPr>
                <p:cNvPr id="46" name="Ink 45">
                  <a:extLst>
                    <a:ext uri="{FF2B5EF4-FFF2-40B4-BE49-F238E27FC236}">
                      <a16:creationId xmlns:a16="http://schemas.microsoft.com/office/drawing/2014/main" id="{94FD4526-4EA1-C77B-1C9E-70406225C2C9}"/>
                    </a:ext>
                  </a:extLst>
                </p:cNvPr>
                <p:cNvPicPr/>
                <p:nvPr/>
              </p:nvPicPr>
              <p:blipFill>
                <a:blip r:embed="rId163"/>
                <a:stretch>
                  <a:fillRect/>
                </a:stretch>
              </p:blipFill>
              <p:spPr>
                <a:xfrm>
                  <a:off x="6010936" y="2562245"/>
                  <a:ext cx="368280" cy="4014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47" name="Ink 46">
                  <a:extLst>
                    <a:ext uri="{FF2B5EF4-FFF2-40B4-BE49-F238E27FC236}">
                      <a16:creationId xmlns:a16="http://schemas.microsoft.com/office/drawing/2014/main" id="{9310DE30-57D7-38F7-8830-9A4A463E9634}"/>
                    </a:ext>
                  </a:extLst>
                </p14:cNvPr>
                <p14:cNvContentPartPr/>
                <p14:nvPr/>
              </p14:nvContentPartPr>
              <p14:xfrm>
                <a:off x="6509536" y="2490965"/>
                <a:ext cx="21960" cy="52560"/>
              </p14:xfrm>
            </p:contentPart>
          </mc:Choice>
          <mc:Fallback xmlns="">
            <p:pic>
              <p:nvPicPr>
                <p:cNvPr id="47" name="Ink 46">
                  <a:extLst>
                    <a:ext uri="{FF2B5EF4-FFF2-40B4-BE49-F238E27FC236}">
                      <a16:creationId xmlns:a16="http://schemas.microsoft.com/office/drawing/2014/main" id="{9310DE30-57D7-38F7-8830-9A4A463E9634}"/>
                    </a:ext>
                  </a:extLst>
                </p:cNvPr>
                <p:cNvPicPr/>
                <p:nvPr/>
              </p:nvPicPr>
              <p:blipFill>
                <a:blip r:embed="rId165"/>
                <a:stretch>
                  <a:fillRect/>
                </a:stretch>
              </p:blipFill>
              <p:spPr>
                <a:xfrm>
                  <a:off x="6500536" y="2481965"/>
                  <a:ext cx="3960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96" name="Ink 95">
                  <a:extLst>
                    <a:ext uri="{FF2B5EF4-FFF2-40B4-BE49-F238E27FC236}">
                      <a16:creationId xmlns:a16="http://schemas.microsoft.com/office/drawing/2014/main" id="{95A0AE47-5A59-CB2B-5A5B-C505AB404EC4}"/>
                    </a:ext>
                  </a:extLst>
                </p14:cNvPr>
                <p14:cNvContentPartPr/>
                <p14:nvPr/>
              </p14:nvContentPartPr>
              <p14:xfrm>
                <a:off x="7963576" y="2206925"/>
                <a:ext cx="820080" cy="38520"/>
              </p14:xfrm>
            </p:contentPart>
          </mc:Choice>
          <mc:Fallback xmlns="">
            <p:pic>
              <p:nvPicPr>
                <p:cNvPr id="96" name="Ink 95">
                  <a:extLst>
                    <a:ext uri="{FF2B5EF4-FFF2-40B4-BE49-F238E27FC236}">
                      <a16:creationId xmlns:a16="http://schemas.microsoft.com/office/drawing/2014/main" id="{95A0AE47-5A59-CB2B-5A5B-C505AB404EC4}"/>
                    </a:ext>
                  </a:extLst>
                </p:cNvPr>
                <p:cNvPicPr/>
                <p:nvPr/>
              </p:nvPicPr>
              <p:blipFill>
                <a:blip r:embed="rId167"/>
                <a:stretch>
                  <a:fillRect/>
                </a:stretch>
              </p:blipFill>
              <p:spPr>
                <a:xfrm>
                  <a:off x="7954936" y="2197925"/>
                  <a:ext cx="83772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97" name="Ink 96">
                  <a:extLst>
                    <a:ext uri="{FF2B5EF4-FFF2-40B4-BE49-F238E27FC236}">
                      <a16:creationId xmlns:a16="http://schemas.microsoft.com/office/drawing/2014/main" id="{B6FF7AD9-9CE2-02B2-3597-28CD5001A1C0}"/>
                    </a:ext>
                  </a:extLst>
                </p14:cNvPr>
                <p14:cNvContentPartPr/>
                <p14:nvPr/>
              </p14:nvContentPartPr>
              <p14:xfrm>
                <a:off x="8756656" y="2223845"/>
                <a:ext cx="177480" cy="35640"/>
              </p14:xfrm>
            </p:contentPart>
          </mc:Choice>
          <mc:Fallback xmlns="">
            <p:pic>
              <p:nvPicPr>
                <p:cNvPr id="97" name="Ink 96">
                  <a:extLst>
                    <a:ext uri="{FF2B5EF4-FFF2-40B4-BE49-F238E27FC236}">
                      <a16:creationId xmlns:a16="http://schemas.microsoft.com/office/drawing/2014/main" id="{B6FF7AD9-9CE2-02B2-3597-28CD5001A1C0}"/>
                    </a:ext>
                  </a:extLst>
                </p:cNvPr>
                <p:cNvPicPr/>
                <p:nvPr/>
              </p:nvPicPr>
              <p:blipFill>
                <a:blip r:embed="rId169"/>
                <a:stretch>
                  <a:fillRect/>
                </a:stretch>
              </p:blipFill>
              <p:spPr>
                <a:xfrm>
                  <a:off x="8748016" y="2215205"/>
                  <a:ext cx="19512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99" name="Ink 98">
                  <a:extLst>
                    <a:ext uri="{FF2B5EF4-FFF2-40B4-BE49-F238E27FC236}">
                      <a16:creationId xmlns:a16="http://schemas.microsoft.com/office/drawing/2014/main" id="{1F4D3081-356C-CFE6-044E-AD077F000D04}"/>
                    </a:ext>
                  </a:extLst>
                </p14:cNvPr>
                <p14:cNvContentPartPr/>
                <p14:nvPr/>
              </p14:nvContentPartPr>
              <p14:xfrm>
                <a:off x="8229976" y="2581685"/>
                <a:ext cx="155160" cy="176400"/>
              </p14:xfrm>
            </p:contentPart>
          </mc:Choice>
          <mc:Fallback xmlns="">
            <p:pic>
              <p:nvPicPr>
                <p:cNvPr id="99" name="Ink 98">
                  <a:extLst>
                    <a:ext uri="{FF2B5EF4-FFF2-40B4-BE49-F238E27FC236}">
                      <a16:creationId xmlns:a16="http://schemas.microsoft.com/office/drawing/2014/main" id="{1F4D3081-356C-CFE6-044E-AD077F000D04}"/>
                    </a:ext>
                  </a:extLst>
                </p:cNvPr>
                <p:cNvPicPr/>
                <p:nvPr/>
              </p:nvPicPr>
              <p:blipFill>
                <a:blip r:embed="rId171"/>
                <a:stretch>
                  <a:fillRect/>
                </a:stretch>
              </p:blipFill>
              <p:spPr>
                <a:xfrm>
                  <a:off x="8221336" y="2573045"/>
                  <a:ext cx="17280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00" name="Ink 99">
                  <a:extLst>
                    <a:ext uri="{FF2B5EF4-FFF2-40B4-BE49-F238E27FC236}">
                      <a16:creationId xmlns:a16="http://schemas.microsoft.com/office/drawing/2014/main" id="{69AC693B-1153-3E6F-EA68-AA95D5D0432C}"/>
                    </a:ext>
                  </a:extLst>
                </p14:cNvPr>
                <p14:cNvContentPartPr/>
                <p14:nvPr/>
              </p14:nvContentPartPr>
              <p14:xfrm>
                <a:off x="8366056" y="2478365"/>
                <a:ext cx="102960" cy="56880"/>
              </p14:xfrm>
            </p:contentPart>
          </mc:Choice>
          <mc:Fallback xmlns="">
            <p:pic>
              <p:nvPicPr>
                <p:cNvPr id="100" name="Ink 99">
                  <a:extLst>
                    <a:ext uri="{FF2B5EF4-FFF2-40B4-BE49-F238E27FC236}">
                      <a16:creationId xmlns:a16="http://schemas.microsoft.com/office/drawing/2014/main" id="{69AC693B-1153-3E6F-EA68-AA95D5D0432C}"/>
                    </a:ext>
                  </a:extLst>
                </p:cNvPr>
                <p:cNvPicPr/>
                <p:nvPr/>
              </p:nvPicPr>
              <p:blipFill>
                <a:blip r:embed="rId173"/>
                <a:stretch>
                  <a:fillRect/>
                </a:stretch>
              </p:blipFill>
              <p:spPr>
                <a:xfrm>
                  <a:off x="8357056" y="2469725"/>
                  <a:ext cx="12060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01" name="Ink 100">
                  <a:extLst>
                    <a:ext uri="{FF2B5EF4-FFF2-40B4-BE49-F238E27FC236}">
                      <a16:creationId xmlns:a16="http://schemas.microsoft.com/office/drawing/2014/main" id="{3A23E53C-79E5-41A5-7E37-88B9E0B3363C}"/>
                    </a:ext>
                  </a:extLst>
                </p14:cNvPr>
                <p14:cNvContentPartPr/>
                <p14:nvPr/>
              </p14:nvContentPartPr>
              <p14:xfrm>
                <a:off x="8502136" y="2351285"/>
                <a:ext cx="94320" cy="113040"/>
              </p14:xfrm>
            </p:contentPart>
          </mc:Choice>
          <mc:Fallback xmlns="">
            <p:pic>
              <p:nvPicPr>
                <p:cNvPr id="101" name="Ink 100">
                  <a:extLst>
                    <a:ext uri="{FF2B5EF4-FFF2-40B4-BE49-F238E27FC236}">
                      <a16:creationId xmlns:a16="http://schemas.microsoft.com/office/drawing/2014/main" id="{3A23E53C-79E5-41A5-7E37-88B9E0B3363C}"/>
                    </a:ext>
                  </a:extLst>
                </p:cNvPr>
                <p:cNvPicPr/>
                <p:nvPr/>
              </p:nvPicPr>
              <p:blipFill>
                <a:blip r:embed="rId175"/>
                <a:stretch>
                  <a:fillRect/>
                </a:stretch>
              </p:blipFill>
              <p:spPr>
                <a:xfrm>
                  <a:off x="8493496" y="2342285"/>
                  <a:ext cx="11196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02" name="Ink 101">
                  <a:extLst>
                    <a:ext uri="{FF2B5EF4-FFF2-40B4-BE49-F238E27FC236}">
                      <a16:creationId xmlns:a16="http://schemas.microsoft.com/office/drawing/2014/main" id="{DDF0AA74-549E-69E6-1791-47E29A682881}"/>
                    </a:ext>
                  </a:extLst>
                </p14:cNvPr>
                <p14:cNvContentPartPr/>
                <p14:nvPr/>
              </p14:nvContentPartPr>
              <p14:xfrm>
                <a:off x="8626336" y="2355965"/>
                <a:ext cx="120600" cy="160560"/>
              </p14:xfrm>
            </p:contentPart>
          </mc:Choice>
          <mc:Fallback xmlns="">
            <p:pic>
              <p:nvPicPr>
                <p:cNvPr id="102" name="Ink 101">
                  <a:extLst>
                    <a:ext uri="{FF2B5EF4-FFF2-40B4-BE49-F238E27FC236}">
                      <a16:creationId xmlns:a16="http://schemas.microsoft.com/office/drawing/2014/main" id="{DDF0AA74-549E-69E6-1791-47E29A682881}"/>
                    </a:ext>
                  </a:extLst>
                </p:cNvPr>
                <p:cNvPicPr/>
                <p:nvPr/>
              </p:nvPicPr>
              <p:blipFill>
                <a:blip r:embed="rId177"/>
                <a:stretch>
                  <a:fillRect/>
                </a:stretch>
              </p:blipFill>
              <p:spPr>
                <a:xfrm>
                  <a:off x="8617336" y="2347325"/>
                  <a:ext cx="13824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03" name="Ink 102">
                  <a:extLst>
                    <a:ext uri="{FF2B5EF4-FFF2-40B4-BE49-F238E27FC236}">
                      <a16:creationId xmlns:a16="http://schemas.microsoft.com/office/drawing/2014/main" id="{EBA44901-762C-608B-585D-41B32F12468F}"/>
                    </a:ext>
                  </a:extLst>
                </p14:cNvPr>
                <p14:cNvContentPartPr/>
                <p14:nvPr/>
              </p14:nvContentPartPr>
              <p14:xfrm>
                <a:off x="8318536" y="2913245"/>
                <a:ext cx="100080" cy="190800"/>
              </p14:xfrm>
            </p:contentPart>
          </mc:Choice>
          <mc:Fallback xmlns="">
            <p:pic>
              <p:nvPicPr>
                <p:cNvPr id="103" name="Ink 102">
                  <a:extLst>
                    <a:ext uri="{FF2B5EF4-FFF2-40B4-BE49-F238E27FC236}">
                      <a16:creationId xmlns:a16="http://schemas.microsoft.com/office/drawing/2014/main" id="{EBA44901-762C-608B-585D-41B32F12468F}"/>
                    </a:ext>
                  </a:extLst>
                </p:cNvPr>
                <p:cNvPicPr/>
                <p:nvPr/>
              </p:nvPicPr>
              <p:blipFill>
                <a:blip r:embed="rId179"/>
                <a:stretch>
                  <a:fillRect/>
                </a:stretch>
              </p:blipFill>
              <p:spPr>
                <a:xfrm>
                  <a:off x="8309536" y="2904605"/>
                  <a:ext cx="11772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04" name="Ink 103">
                  <a:extLst>
                    <a:ext uri="{FF2B5EF4-FFF2-40B4-BE49-F238E27FC236}">
                      <a16:creationId xmlns:a16="http://schemas.microsoft.com/office/drawing/2014/main" id="{CEB52DD8-3CEC-FB1D-F52D-A249BF99F697}"/>
                    </a:ext>
                  </a:extLst>
                </p14:cNvPr>
                <p14:cNvContentPartPr/>
                <p14:nvPr/>
              </p14:nvContentPartPr>
              <p14:xfrm>
                <a:off x="8430496" y="2907485"/>
                <a:ext cx="146160" cy="93240"/>
              </p14:xfrm>
            </p:contentPart>
          </mc:Choice>
          <mc:Fallback xmlns="">
            <p:pic>
              <p:nvPicPr>
                <p:cNvPr id="104" name="Ink 103">
                  <a:extLst>
                    <a:ext uri="{FF2B5EF4-FFF2-40B4-BE49-F238E27FC236}">
                      <a16:creationId xmlns:a16="http://schemas.microsoft.com/office/drawing/2014/main" id="{CEB52DD8-3CEC-FB1D-F52D-A249BF99F697}"/>
                    </a:ext>
                  </a:extLst>
                </p:cNvPr>
                <p:cNvPicPr/>
                <p:nvPr/>
              </p:nvPicPr>
              <p:blipFill>
                <a:blip r:embed="rId181"/>
                <a:stretch>
                  <a:fillRect/>
                </a:stretch>
              </p:blipFill>
              <p:spPr>
                <a:xfrm>
                  <a:off x="8421856" y="2898485"/>
                  <a:ext cx="16380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05" name="Ink 104">
                  <a:extLst>
                    <a:ext uri="{FF2B5EF4-FFF2-40B4-BE49-F238E27FC236}">
                      <a16:creationId xmlns:a16="http://schemas.microsoft.com/office/drawing/2014/main" id="{398DF004-A135-4663-B469-B6550699B24B}"/>
                    </a:ext>
                  </a:extLst>
                </p14:cNvPr>
                <p14:cNvContentPartPr/>
                <p14:nvPr/>
              </p14:nvContentPartPr>
              <p14:xfrm>
                <a:off x="8578456" y="2850965"/>
                <a:ext cx="56880" cy="122040"/>
              </p14:xfrm>
            </p:contentPart>
          </mc:Choice>
          <mc:Fallback xmlns="">
            <p:pic>
              <p:nvPicPr>
                <p:cNvPr id="105" name="Ink 104">
                  <a:extLst>
                    <a:ext uri="{FF2B5EF4-FFF2-40B4-BE49-F238E27FC236}">
                      <a16:creationId xmlns:a16="http://schemas.microsoft.com/office/drawing/2014/main" id="{398DF004-A135-4663-B469-B6550699B24B}"/>
                    </a:ext>
                  </a:extLst>
                </p:cNvPr>
                <p:cNvPicPr/>
                <p:nvPr/>
              </p:nvPicPr>
              <p:blipFill>
                <a:blip r:embed="rId183"/>
                <a:stretch>
                  <a:fillRect/>
                </a:stretch>
              </p:blipFill>
              <p:spPr>
                <a:xfrm>
                  <a:off x="8569816" y="2841965"/>
                  <a:ext cx="7452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06" name="Ink 105">
                  <a:extLst>
                    <a:ext uri="{FF2B5EF4-FFF2-40B4-BE49-F238E27FC236}">
                      <a16:creationId xmlns:a16="http://schemas.microsoft.com/office/drawing/2014/main" id="{27AC5C30-8F6E-1E79-0FC2-C6C5AFDA448E}"/>
                    </a:ext>
                  </a:extLst>
                </p14:cNvPr>
                <p14:cNvContentPartPr/>
                <p14:nvPr/>
              </p14:nvContentPartPr>
              <p14:xfrm>
                <a:off x="8678896" y="2778965"/>
                <a:ext cx="78840" cy="186840"/>
              </p14:xfrm>
            </p:contentPart>
          </mc:Choice>
          <mc:Fallback xmlns="">
            <p:pic>
              <p:nvPicPr>
                <p:cNvPr id="106" name="Ink 105">
                  <a:extLst>
                    <a:ext uri="{FF2B5EF4-FFF2-40B4-BE49-F238E27FC236}">
                      <a16:creationId xmlns:a16="http://schemas.microsoft.com/office/drawing/2014/main" id="{27AC5C30-8F6E-1E79-0FC2-C6C5AFDA448E}"/>
                    </a:ext>
                  </a:extLst>
                </p:cNvPr>
                <p:cNvPicPr/>
                <p:nvPr/>
              </p:nvPicPr>
              <p:blipFill>
                <a:blip r:embed="rId185"/>
                <a:stretch>
                  <a:fillRect/>
                </a:stretch>
              </p:blipFill>
              <p:spPr>
                <a:xfrm>
                  <a:off x="8669896" y="2770325"/>
                  <a:ext cx="9648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08" name="Ink 107">
                  <a:extLst>
                    <a:ext uri="{FF2B5EF4-FFF2-40B4-BE49-F238E27FC236}">
                      <a16:creationId xmlns:a16="http://schemas.microsoft.com/office/drawing/2014/main" id="{211DD047-2643-F79B-E8F6-7B66772991B3}"/>
                    </a:ext>
                  </a:extLst>
                </p14:cNvPr>
                <p14:cNvContentPartPr/>
                <p14:nvPr/>
              </p14:nvContentPartPr>
              <p14:xfrm>
                <a:off x="8792656" y="2393045"/>
                <a:ext cx="417960" cy="412920"/>
              </p14:xfrm>
            </p:contentPart>
          </mc:Choice>
          <mc:Fallback xmlns="">
            <p:pic>
              <p:nvPicPr>
                <p:cNvPr id="108" name="Ink 107">
                  <a:extLst>
                    <a:ext uri="{FF2B5EF4-FFF2-40B4-BE49-F238E27FC236}">
                      <a16:creationId xmlns:a16="http://schemas.microsoft.com/office/drawing/2014/main" id="{211DD047-2643-F79B-E8F6-7B66772991B3}"/>
                    </a:ext>
                  </a:extLst>
                </p:cNvPr>
                <p:cNvPicPr/>
                <p:nvPr/>
              </p:nvPicPr>
              <p:blipFill>
                <a:blip r:embed="rId187"/>
                <a:stretch>
                  <a:fillRect/>
                </a:stretch>
              </p:blipFill>
              <p:spPr>
                <a:xfrm>
                  <a:off x="8784016" y="2384045"/>
                  <a:ext cx="435600" cy="43056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09" name="Ink 108">
                  <a:extLst>
                    <a:ext uri="{FF2B5EF4-FFF2-40B4-BE49-F238E27FC236}">
                      <a16:creationId xmlns:a16="http://schemas.microsoft.com/office/drawing/2014/main" id="{16A447FF-5017-5262-3268-381D2F35229E}"/>
                    </a:ext>
                  </a:extLst>
                </p14:cNvPr>
                <p14:cNvContentPartPr/>
                <p14:nvPr/>
              </p14:nvContentPartPr>
              <p14:xfrm>
                <a:off x="8659456" y="3112685"/>
                <a:ext cx="95760" cy="198000"/>
              </p14:xfrm>
            </p:contentPart>
          </mc:Choice>
          <mc:Fallback xmlns="">
            <p:pic>
              <p:nvPicPr>
                <p:cNvPr id="109" name="Ink 108">
                  <a:extLst>
                    <a:ext uri="{FF2B5EF4-FFF2-40B4-BE49-F238E27FC236}">
                      <a16:creationId xmlns:a16="http://schemas.microsoft.com/office/drawing/2014/main" id="{16A447FF-5017-5262-3268-381D2F35229E}"/>
                    </a:ext>
                  </a:extLst>
                </p:cNvPr>
                <p:cNvPicPr/>
                <p:nvPr/>
              </p:nvPicPr>
              <p:blipFill>
                <a:blip r:embed="rId189"/>
                <a:stretch>
                  <a:fillRect/>
                </a:stretch>
              </p:blipFill>
              <p:spPr>
                <a:xfrm>
                  <a:off x="8650816" y="3104045"/>
                  <a:ext cx="11340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10" name="Ink 109">
                  <a:extLst>
                    <a:ext uri="{FF2B5EF4-FFF2-40B4-BE49-F238E27FC236}">
                      <a16:creationId xmlns:a16="http://schemas.microsoft.com/office/drawing/2014/main" id="{3401B555-76E0-CFFB-7A7F-2B04F4CA2AE6}"/>
                    </a:ext>
                  </a:extLst>
                </p14:cNvPr>
                <p14:cNvContentPartPr/>
                <p14:nvPr/>
              </p14:nvContentPartPr>
              <p14:xfrm>
                <a:off x="8559736" y="3102965"/>
                <a:ext cx="189360" cy="172080"/>
              </p14:xfrm>
            </p:contentPart>
          </mc:Choice>
          <mc:Fallback xmlns="">
            <p:pic>
              <p:nvPicPr>
                <p:cNvPr id="110" name="Ink 109">
                  <a:extLst>
                    <a:ext uri="{FF2B5EF4-FFF2-40B4-BE49-F238E27FC236}">
                      <a16:creationId xmlns:a16="http://schemas.microsoft.com/office/drawing/2014/main" id="{3401B555-76E0-CFFB-7A7F-2B04F4CA2AE6}"/>
                    </a:ext>
                  </a:extLst>
                </p:cNvPr>
                <p:cNvPicPr/>
                <p:nvPr/>
              </p:nvPicPr>
              <p:blipFill>
                <a:blip r:embed="rId191"/>
                <a:stretch>
                  <a:fillRect/>
                </a:stretch>
              </p:blipFill>
              <p:spPr>
                <a:xfrm>
                  <a:off x="8550736" y="3094325"/>
                  <a:ext cx="20700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11" name="Ink 110">
                  <a:extLst>
                    <a:ext uri="{FF2B5EF4-FFF2-40B4-BE49-F238E27FC236}">
                      <a16:creationId xmlns:a16="http://schemas.microsoft.com/office/drawing/2014/main" id="{FADE414E-AC6D-5BE6-FD68-A4A9BD691F4A}"/>
                    </a:ext>
                  </a:extLst>
                </p14:cNvPr>
                <p14:cNvContentPartPr/>
                <p14:nvPr/>
              </p14:nvContentPartPr>
              <p14:xfrm>
                <a:off x="8784016" y="2893805"/>
                <a:ext cx="286920" cy="318240"/>
              </p14:xfrm>
            </p:contentPart>
          </mc:Choice>
          <mc:Fallback xmlns="">
            <p:pic>
              <p:nvPicPr>
                <p:cNvPr id="111" name="Ink 110">
                  <a:extLst>
                    <a:ext uri="{FF2B5EF4-FFF2-40B4-BE49-F238E27FC236}">
                      <a16:creationId xmlns:a16="http://schemas.microsoft.com/office/drawing/2014/main" id="{FADE414E-AC6D-5BE6-FD68-A4A9BD691F4A}"/>
                    </a:ext>
                  </a:extLst>
                </p:cNvPr>
                <p:cNvPicPr/>
                <p:nvPr/>
              </p:nvPicPr>
              <p:blipFill>
                <a:blip r:embed="rId193"/>
                <a:stretch>
                  <a:fillRect/>
                </a:stretch>
              </p:blipFill>
              <p:spPr>
                <a:xfrm>
                  <a:off x="8775376" y="2885165"/>
                  <a:ext cx="304560"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12" name="Ink 111">
                  <a:extLst>
                    <a:ext uri="{FF2B5EF4-FFF2-40B4-BE49-F238E27FC236}">
                      <a16:creationId xmlns:a16="http://schemas.microsoft.com/office/drawing/2014/main" id="{2C6BFFEA-2C39-27F8-BBE2-3B5E760F8512}"/>
                    </a:ext>
                  </a:extLst>
                </p14:cNvPr>
                <p14:cNvContentPartPr/>
                <p14:nvPr/>
              </p14:nvContentPartPr>
              <p14:xfrm>
                <a:off x="8983816" y="2930525"/>
                <a:ext cx="103320" cy="70560"/>
              </p14:xfrm>
            </p:contentPart>
          </mc:Choice>
          <mc:Fallback xmlns="">
            <p:pic>
              <p:nvPicPr>
                <p:cNvPr id="112" name="Ink 111">
                  <a:extLst>
                    <a:ext uri="{FF2B5EF4-FFF2-40B4-BE49-F238E27FC236}">
                      <a16:creationId xmlns:a16="http://schemas.microsoft.com/office/drawing/2014/main" id="{2C6BFFEA-2C39-27F8-BBE2-3B5E760F8512}"/>
                    </a:ext>
                  </a:extLst>
                </p:cNvPr>
                <p:cNvPicPr/>
                <p:nvPr/>
              </p:nvPicPr>
              <p:blipFill>
                <a:blip r:embed="rId195"/>
                <a:stretch>
                  <a:fillRect/>
                </a:stretch>
              </p:blipFill>
              <p:spPr>
                <a:xfrm>
                  <a:off x="8975176" y="2921525"/>
                  <a:ext cx="12096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13" name="Ink 112">
                  <a:extLst>
                    <a:ext uri="{FF2B5EF4-FFF2-40B4-BE49-F238E27FC236}">
                      <a16:creationId xmlns:a16="http://schemas.microsoft.com/office/drawing/2014/main" id="{718EEE92-9741-51BA-49D4-A1343E275E67}"/>
                    </a:ext>
                  </a:extLst>
                </p14:cNvPr>
                <p14:cNvContentPartPr/>
                <p14:nvPr/>
              </p14:nvContentPartPr>
              <p14:xfrm>
                <a:off x="9108016" y="2886605"/>
                <a:ext cx="148320" cy="95040"/>
              </p14:xfrm>
            </p:contentPart>
          </mc:Choice>
          <mc:Fallback xmlns="">
            <p:pic>
              <p:nvPicPr>
                <p:cNvPr id="113" name="Ink 112">
                  <a:extLst>
                    <a:ext uri="{FF2B5EF4-FFF2-40B4-BE49-F238E27FC236}">
                      <a16:creationId xmlns:a16="http://schemas.microsoft.com/office/drawing/2014/main" id="{718EEE92-9741-51BA-49D4-A1343E275E67}"/>
                    </a:ext>
                  </a:extLst>
                </p:cNvPr>
                <p:cNvPicPr/>
                <p:nvPr/>
              </p:nvPicPr>
              <p:blipFill>
                <a:blip r:embed="rId197"/>
                <a:stretch>
                  <a:fillRect/>
                </a:stretch>
              </p:blipFill>
              <p:spPr>
                <a:xfrm>
                  <a:off x="9099376" y="2877605"/>
                  <a:ext cx="16596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14" name="Ink 113">
                  <a:extLst>
                    <a:ext uri="{FF2B5EF4-FFF2-40B4-BE49-F238E27FC236}">
                      <a16:creationId xmlns:a16="http://schemas.microsoft.com/office/drawing/2014/main" id="{FEB70FE9-7761-D011-1029-8C5109538CCB}"/>
                    </a:ext>
                  </a:extLst>
                </p14:cNvPr>
                <p14:cNvContentPartPr/>
                <p14:nvPr/>
              </p14:nvContentPartPr>
              <p14:xfrm>
                <a:off x="8659096" y="3014765"/>
                <a:ext cx="77040" cy="140040"/>
              </p14:xfrm>
            </p:contentPart>
          </mc:Choice>
          <mc:Fallback xmlns="">
            <p:pic>
              <p:nvPicPr>
                <p:cNvPr id="114" name="Ink 113">
                  <a:extLst>
                    <a:ext uri="{FF2B5EF4-FFF2-40B4-BE49-F238E27FC236}">
                      <a16:creationId xmlns:a16="http://schemas.microsoft.com/office/drawing/2014/main" id="{FEB70FE9-7761-D011-1029-8C5109538CCB}"/>
                    </a:ext>
                  </a:extLst>
                </p:cNvPr>
                <p:cNvPicPr/>
                <p:nvPr/>
              </p:nvPicPr>
              <p:blipFill>
                <a:blip r:embed="rId199"/>
                <a:stretch>
                  <a:fillRect/>
                </a:stretch>
              </p:blipFill>
              <p:spPr>
                <a:xfrm>
                  <a:off x="8650096" y="3006125"/>
                  <a:ext cx="9468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15" name="Ink 114">
                  <a:extLst>
                    <a:ext uri="{FF2B5EF4-FFF2-40B4-BE49-F238E27FC236}">
                      <a16:creationId xmlns:a16="http://schemas.microsoft.com/office/drawing/2014/main" id="{4E313977-9913-DA34-AE04-D96673417F85}"/>
                    </a:ext>
                  </a:extLst>
                </p14:cNvPr>
                <p14:cNvContentPartPr/>
                <p14:nvPr/>
              </p14:nvContentPartPr>
              <p14:xfrm>
                <a:off x="9079936" y="3160925"/>
                <a:ext cx="88920" cy="119160"/>
              </p14:xfrm>
            </p:contentPart>
          </mc:Choice>
          <mc:Fallback xmlns="">
            <p:pic>
              <p:nvPicPr>
                <p:cNvPr id="115" name="Ink 114">
                  <a:extLst>
                    <a:ext uri="{FF2B5EF4-FFF2-40B4-BE49-F238E27FC236}">
                      <a16:creationId xmlns:a16="http://schemas.microsoft.com/office/drawing/2014/main" id="{4E313977-9913-DA34-AE04-D96673417F85}"/>
                    </a:ext>
                  </a:extLst>
                </p:cNvPr>
                <p:cNvPicPr/>
                <p:nvPr/>
              </p:nvPicPr>
              <p:blipFill>
                <a:blip r:embed="rId201"/>
                <a:stretch>
                  <a:fillRect/>
                </a:stretch>
              </p:blipFill>
              <p:spPr>
                <a:xfrm>
                  <a:off x="9070936" y="3152285"/>
                  <a:ext cx="10656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16" name="Ink 115">
                  <a:extLst>
                    <a:ext uri="{FF2B5EF4-FFF2-40B4-BE49-F238E27FC236}">
                      <a16:creationId xmlns:a16="http://schemas.microsoft.com/office/drawing/2014/main" id="{428E868E-15CA-F894-AC87-1190DE27A537}"/>
                    </a:ext>
                  </a:extLst>
                </p14:cNvPr>
                <p14:cNvContentPartPr/>
                <p14:nvPr/>
              </p14:nvContentPartPr>
              <p14:xfrm>
                <a:off x="9104056" y="3132125"/>
                <a:ext cx="112680" cy="212760"/>
              </p14:xfrm>
            </p:contentPart>
          </mc:Choice>
          <mc:Fallback xmlns="">
            <p:pic>
              <p:nvPicPr>
                <p:cNvPr id="116" name="Ink 115">
                  <a:extLst>
                    <a:ext uri="{FF2B5EF4-FFF2-40B4-BE49-F238E27FC236}">
                      <a16:creationId xmlns:a16="http://schemas.microsoft.com/office/drawing/2014/main" id="{428E868E-15CA-F894-AC87-1190DE27A537}"/>
                    </a:ext>
                  </a:extLst>
                </p:cNvPr>
                <p:cNvPicPr/>
                <p:nvPr/>
              </p:nvPicPr>
              <p:blipFill>
                <a:blip r:embed="rId203"/>
                <a:stretch>
                  <a:fillRect/>
                </a:stretch>
              </p:blipFill>
              <p:spPr>
                <a:xfrm>
                  <a:off x="9095416" y="3123125"/>
                  <a:ext cx="13032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17" name="Ink 116">
                  <a:extLst>
                    <a:ext uri="{FF2B5EF4-FFF2-40B4-BE49-F238E27FC236}">
                      <a16:creationId xmlns:a16="http://schemas.microsoft.com/office/drawing/2014/main" id="{902497C2-ABF4-C54E-8192-3DDC98AD3D5E}"/>
                    </a:ext>
                  </a:extLst>
                </p14:cNvPr>
                <p14:cNvContentPartPr/>
                <p14:nvPr/>
              </p14:nvContentPartPr>
              <p14:xfrm>
                <a:off x="9155896" y="3359645"/>
                <a:ext cx="376560" cy="242280"/>
              </p14:xfrm>
            </p:contentPart>
          </mc:Choice>
          <mc:Fallback xmlns="">
            <p:pic>
              <p:nvPicPr>
                <p:cNvPr id="117" name="Ink 116">
                  <a:extLst>
                    <a:ext uri="{FF2B5EF4-FFF2-40B4-BE49-F238E27FC236}">
                      <a16:creationId xmlns:a16="http://schemas.microsoft.com/office/drawing/2014/main" id="{902497C2-ABF4-C54E-8192-3DDC98AD3D5E}"/>
                    </a:ext>
                  </a:extLst>
                </p:cNvPr>
                <p:cNvPicPr/>
                <p:nvPr/>
              </p:nvPicPr>
              <p:blipFill>
                <a:blip r:embed="rId205"/>
                <a:stretch>
                  <a:fillRect/>
                </a:stretch>
              </p:blipFill>
              <p:spPr>
                <a:xfrm>
                  <a:off x="9146896" y="3351005"/>
                  <a:ext cx="39420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18" name="Ink 117">
                  <a:extLst>
                    <a:ext uri="{FF2B5EF4-FFF2-40B4-BE49-F238E27FC236}">
                      <a16:creationId xmlns:a16="http://schemas.microsoft.com/office/drawing/2014/main" id="{61F676A6-22DA-704D-238E-3E59D13BA28F}"/>
                    </a:ext>
                  </a:extLst>
                </p14:cNvPr>
                <p14:cNvContentPartPr/>
                <p14:nvPr/>
              </p14:nvContentPartPr>
              <p14:xfrm>
                <a:off x="9494656" y="3243365"/>
                <a:ext cx="239400" cy="127080"/>
              </p14:xfrm>
            </p:contentPart>
          </mc:Choice>
          <mc:Fallback xmlns="">
            <p:pic>
              <p:nvPicPr>
                <p:cNvPr id="118" name="Ink 117">
                  <a:extLst>
                    <a:ext uri="{FF2B5EF4-FFF2-40B4-BE49-F238E27FC236}">
                      <a16:creationId xmlns:a16="http://schemas.microsoft.com/office/drawing/2014/main" id="{61F676A6-22DA-704D-238E-3E59D13BA28F}"/>
                    </a:ext>
                  </a:extLst>
                </p:cNvPr>
                <p:cNvPicPr/>
                <p:nvPr/>
              </p:nvPicPr>
              <p:blipFill>
                <a:blip r:embed="rId207"/>
                <a:stretch>
                  <a:fillRect/>
                </a:stretch>
              </p:blipFill>
              <p:spPr>
                <a:xfrm>
                  <a:off x="9485656" y="3234725"/>
                  <a:ext cx="25704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19" name="Ink 118">
                  <a:extLst>
                    <a:ext uri="{FF2B5EF4-FFF2-40B4-BE49-F238E27FC236}">
                      <a16:creationId xmlns:a16="http://schemas.microsoft.com/office/drawing/2014/main" id="{73A75072-E56C-1B52-574A-7AD18A1BDB96}"/>
                    </a:ext>
                  </a:extLst>
                </p14:cNvPr>
                <p14:cNvContentPartPr/>
                <p14:nvPr/>
              </p14:nvContentPartPr>
              <p14:xfrm>
                <a:off x="9514096" y="3632525"/>
                <a:ext cx="34560" cy="70560"/>
              </p14:xfrm>
            </p:contentPart>
          </mc:Choice>
          <mc:Fallback xmlns="">
            <p:pic>
              <p:nvPicPr>
                <p:cNvPr id="119" name="Ink 118">
                  <a:extLst>
                    <a:ext uri="{FF2B5EF4-FFF2-40B4-BE49-F238E27FC236}">
                      <a16:creationId xmlns:a16="http://schemas.microsoft.com/office/drawing/2014/main" id="{73A75072-E56C-1B52-574A-7AD18A1BDB96}"/>
                    </a:ext>
                  </a:extLst>
                </p:cNvPr>
                <p:cNvPicPr/>
                <p:nvPr/>
              </p:nvPicPr>
              <p:blipFill>
                <a:blip r:embed="rId209"/>
                <a:stretch>
                  <a:fillRect/>
                </a:stretch>
              </p:blipFill>
              <p:spPr>
                <a:xfrm>
                  <a:off x="9505096" y="3623525"/>
                  <a:ext cx="5220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20" name="Ink 119">
                  <a:extLst>
                    <a:ext uri="{FF2B5EF4-FFF2-40B4-BE49-F238E27FC236}">
                      <a16:creationId xmlns:a16="http://schemas.microsoft.com/office/drawing/2014/main" id="{7B7DAE1B-8559-AFB8-5AC0-B074C25246AC}"/>
                    </a:ext>
                  </a:extLst>
                </p14:cNvPr>
                <p14:cNvContentPartPr/>
                <p14:nvPr/>
              </p14:nvContentPartPr>
              <p14:xfrm>
                <a:off x="9488536" y="3601565"/>
                <a:ext cx="21960" cy="3600"/>
              </p14:xfrm>
            </p:contentPart>
          </mc:Choice>
          <mc:Fallback xmlns="">
            <p:pic>
              <p:nvPicPr>
                <p:cNvPr id="120" name="Ink 119">
                  <a:extLst>
                    <a:ext uri="{FF2B5EF4-FFF2-40B4-BE49-F238E27FC236}">
                      <a16:creationId xmlns:a16="http://schemas.microsoft.com/office/drawing/2014/main" id="{7B7DAE1B-8559-AFB8-5AC0-B074C25246AC}"/>
                    </a:ext>
                  </a:extLst>
                </p:cNvPr>
                <p:cNvPicPr/>
                <p:nvPr/>
              </p:nvPicPr>
              <p:blipFill>
                <a:blip r:embed="rId211"/>
                <a:stretch>
                  <a:fillRect/>
                </a:stretch>
              </p:blipFill>
              <p:spPr>
                <a:xfrm>
                  <a:off x="9479536" y="3592925"/>
                  <a:ext cx="3960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21" name="Ink 120">
                  <a:extLst>
                    <a:ext uri="{FF2B5EF4-FFF2-40B4-BE49-F238E27FC236}">
                      <a16:creationId xmlns:a16="http://schemas.microsoft.com/office/drawing/2014/main" id="{1D3AE090-415B-61BD-232B-DADDC42F3CA0}"/>
                    </a:ext>
                  </a:extLst>
                </p14:cNvPr>
                <p14:cNvContentPartPr/>
                <p14:nvPr/>
              </p14:nvContentPartPr>
              <p14:xfrm>
                <a:off x="9556576" y="3426965"/>
                <a:ext cx="235440" cy="228960"/>
              </p14:xfrm>
            </p:contentPart>
          </mc:Choice>
          <mc:Fallback xmlns="">
            <p:pic>
              <p:nvPicPr>
                <p:cNvPr id="121" name="Ink 120">
                  <a:extLst>
                    <a:ext uri="{FF2B5EF4-FFF2-40B4-BE49-F238E27FC236}">
                      <a16:creationId xmlns:a16="http://schemas.microsoft.com/office/drawing/2014/main" id="{1D3AE090-415B-61BD-232B-DADDC42F3CA0}"/>
                    </a:ext>
                  </a:extLst>
                </p:cNvPr>
                <p:cNvPicPr/>
                <p:nvPr/>
              </p:nvPicPr>
              <p:blipFill>
                <a:blip r:embed="rId213"/>
                <a:stretch>
                  <a:fillRect/>
                </a:stretch>
              </p:blipFill>
              <p:spPr>
                <a:xfrm>
                  <a:off x="9547936" y="3417965"/>
                  <a:ext cx="25308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22" name="Ink 121">
                  <a:extLst>
                    <a:ext uri="{FF2B5EF4-FFF2-40B4-BE49-F238E27FC236}">
                      <a16:creationId xmlns:a16="http://schemas.microsoft.com/office/drawing/2014/main" id="{37C92EA4-A3B6-4D04-D504-1ACC8E79E43F}"/>
                    </a:ext>
                  </a:extLst>
                </p14:cNvPr>
                <p14:cNvContentPartPr/>
                <p14:nvPr/>
              </p14:nvContentPartPr>
              <p14:xfrm>
                <a:off x="9691576" y="3488885"/>
                <a:ext cx="92160" cy="32400"/>
              </p14:xfrm>
            </p:contentPart>
          </mc:Choice>
          <mc:Fallback xmlns="">
            <p:pic>
              <p:nvPicPr>
                <p:cNvPr id="122" name="Ink 121">
                  <a:extLst>
                    <a:ext uri="{FF2B5EF4-FFF2-40B4-BE49-F238E27FC236}">
                      <a16:creationId xmlns:a16="http://schemas.microsoft.com/office/drawing/2014/main" id="{37C92EA4-A3B6-4D04-D504-1ACC8E79E43F}"/>
                    </a:ext>
                  </a:extLst>
                </p:cNvPr>
                <p:cNvPicPr/>
                <p:nvPr/>
              </p:nvPicPr>
              <p:blipFill>
                <a:blip r:embed="rId215"/>
                <a:stretch>
                  <a:fillRect/>
                </a:stretch>
              </p:blipFill>
              <p:spPr>
                <a:xfrm>
                  <a:off x="9682936" y="3480245"/>
                  <a:ext cx="10980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23" name="Ink 122">
                  <a:extLst>
                    <a:ext uri="{FF2B5EF4-FFF2-40B4-BE49-F238E27FC236}">
                      <a16:creationId xmlns:a16="http://schemas.microsoft.com/office/drawing/2014/main" id="{000AF814-4432-A1B2-8C5B-CF3D15937CD1}"/>
                    </a:ext>
                  </a:extLst>
                </p14:cNvPr>
                <p14:cNvContentPartPr/>
                <p14:nvPr/>
              </p14:nvContentPartPr>
              <p14:xfrm>
                <a:off x="9815056" y="3266405"/>
                <a:ext cx="454680" cy="251280"/>
              </p14:xfrm>
            </p:contentPart>
          </mc:Choice>
          <mc:Fallback xmlns="">
            <p:pic>
              <p:nvPicPr>
                <p:cNvPr id="123" name="Ink 122">
                  <a:extLst>
                    <a:ext uri="{FF2B5EF4-FFF2-40B4-BE49-F238E27FC236}">
                      <a16:creationId xmlns:a16="http://schemas.microsoft.com/office/drawing/2014/main" id="{000AF814-4432-A1B2-8C5B-CF3D15937CD1}"/>
                    </a:ext>
                  </a:extLst>
                </p:cNvPr>
                <p:cNvPicPr/>
                <p:nvPr/>
              </p:nvPicPr>
              <p:blipFill>
                <a:blip r:embed="rId217"/>
                <a:stretch>
                  <a:fillRect/>
                </a:stretch>
              </p:blipFill>
              <p:spPr>
                <a:xfrm>
                  <a:off x="9806416" y="3257405"/>
                  <a:ext cx="47232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24" name="Ink 123">
                  <a:extLst>
                    <a:ext uri="{FF2B5EF4-FFF2-40B4-BE49-F238E27FC236}">
                      <a16:creationId xmlns:a16="http://schemas.microsoft.com/office/drawing/2014/main" id="{3C1D2AEB-2A47-93B1-1B17-6AB7E657E391}"/>
                    </a:ext>
                  </a:extLst>
                </p14:cNvPr>
                <p14:cNvContentPartPr/>
                <p14:nvPr/>
              </p14:nvContentPartPr>
              <p14:xfrm>
                <a:off x="10424536" y="3174605"/>
                <a:ext cx="23760" cy="14760"/>
              </p14:xfrm>
            </p:contentPart>
          </mc:Choice>
          <mc:Fallback xmlns="">
            <p:pic>
              <p:nvPicPr>
                <p:cNvPr id="124" name="Ink 123">
                  <a:extLst>
                    <a:ext uri="{FF2B5EF4-FFF2-40B4-BE49-F238E27FC236}">
                      <a16:creationId xmlns:a16="http://schemas.microsoft.com/office/drawing/2014/main" id="{3C1D2AEB-2A47-93B1-1B17-6AB7E657E391}"/>
                    </a:ext>
                  </a:extLst>
                </p:cNvPr>
                <p:cNvPicPr/>
                <p:nvPr/>
              </p:nvPicPr>
              <p:blipFill>
                <a:blip r:embed="rId219"/>
                <a:stretch>
                  <a:fillRect/>
                </a:stretch>
              </p:blipFill>
              <p:spPr>
                <a:xfrm>
                  <a:off x="10415536" y="3165965"/>
                  <a:ext cx="4140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26" name="Ink 125">
                  <a:extLst>
                    <a:ext uri="{FF2B5EF4-FFF2-40B4-BE49-F238E27FC236}">
                      <a16:creationId xmlns:a16="http://schemas.microsoft.com/office/drawing/2014/main" id="{1CB2B66C-92CE-D7DB-8756-F685AF9D5CB2}"/>
                    </a:ext>
                  </a:extLst>
                </p14:cNvPr>
                <p14:cNvContentPartPr/>
                <p14:nvPr/>
              </p14:nvContentPartPr>
              <p14:xfrm>
                <a:off x="7058536" y="3261365"/>
                <a:ext cx="61560" cy="123120"/>
              </p14:xfrm>
            </p:contentPart>
          </mc:Choice>
          <mc:Fallback xmlns="">
            <p:pic>
              <p:nvPicPr>
                <p:cNvPr id="126" name="Ink 125">
                  <a:extLst>
                    <a:ext uri="{FF2B5EF4-FFF2-40B4-BE49-F238E27FC236}">
                      <a16:creationId xmlns:a16="http://schemas.microsoft.com/office/drawing/2014/main" id="{1CB2B66C-92CE-D7DB-8756-F685AF9D5CB2}"/>
                    </a:ext>
                  </a:extLst>
                </p:cNvPr>
                <p:cNvPicPr/>
                <p:nvPr/>
              </p:nvPicPr>
              <p:blipFill>
                <a:blip r:embed="rId221"/>
                <a:stretch>
                  <a:fillRect/>
                </a:stretch>
              </p:blipFill>
              <p:spPr>
                <a:xfrm>
                  <a:off x="7049536" y="3252365"/>
                  <a:ext cx="7920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27" name="Ink 126">
                  <a:extLst>
                    <a:ext uri="{FF2B5EF4-FFF2-40B4-BE49-F238E27FC236}">
                      <a16:creationId xmlns:a16="http://schemas.microsoft.com/office/drawing/2014/main" id="{58501E59-9D1D-F49D-526D-C7A9AC310985}"/>
                    </a:ext>
                  </a:extLst>
                </p14:cNvPr>
                <p14:cNvContentPartPr/>
                <p14:nvPr/>
              </p14:nvContentPartPr>
              <p14:xfrm>
                <a:off x="6967096" y="3177125"/>
                <a:ext cx="194040" cy="117360"/>
              </p14:xfrm>
            </p:contentPart>
          </mc:Choice>
          <mc:Fallback xmlns="">
            <p:pic>
              <p:nvPicPr>
                <p:cNvPr id="127" name="Ink 126">
                  <a:extLst>
                    <a:ext uri="{FF2B5EF4-FFF2-40B4-BE49-F238E27FC236}">
                      <a16:creationId xmlns:a16="http://schemas.microsoft.com/office/drawing/2014/main" id="{58501E59-9D1D-F49D-526D-C7A9AC310985}"/>
                    </a:ext>
                  </a:extLst>
                </p:cNvPr>
                <p:cNvPicPr/>
                <p:nvPr/>
              </p:nvPicPr>
              <p:blipFill>
                <a:blip r:embed="rId223"/>
                <a:stretch>
                  <a:fillRect/>
                </a:stretch>
              </p:blipFill>
              <p:spPr>
                <a:xfrm>
                  <a:off x="6958456" y="3168125"/>
                  <a:ext cx="21168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28" name="Ink 127">
                  <a:extLst>
                    <a:ext uri="{FF2B5EF4-FFF2-40B4-BE49-F238E27FC236}">
                      <a16:creationId xmlns:a16="http://schemas.microsoft.com/office/drawing/2014/main" id="{42831DF4-D68E-6887-5662-AF869C2D9F3D}"/>
                    </a:ext>
                  </a:extLst>
                </p14:cNvPr>
                <p14:cNvContentPartPr/>
                <p14:nvPr/>
              </p14:nvContentPartPr>
              <p14:xfrm>
                <a:off x="7180216" y="3267485"/>
                <a:ext cx="99360" cy="99000"/>
              </p14:xfrm>
            </p:contentPart>
          </mc:Choice>
          <mc:Fallback xmlns="">
            <p:pic>
              <p:nvPicPr>
                <p:cNvPr id="128" name="Ink 127">
                  <a:extLst>
                    <a:ext uri="{FF2B5EF4-FFF2-40B4-BE49-F238E27FC236}">
                      <a16:creationId xmlns:a16="http://schemas.microsoft.com/office/drawing/2014/main" id="{42831DF4-D68E-6887-5662-AF869C2D9F3D}"/>
                    </a:ext>
                  </a:extLst>
                </p:cNvPr>
                <p:cNvPicPr/>
                <p:nvPr/>
              </p:nvPicPr>
              <p:blipFill>
                <a:blip r:embed="rId225"/>
                <a:stretch>
                  <a:fillRect/>
                </a:stretch>
              </p:blipFill>
              <p:spPr>
                <a:xfrm>
                  <a:off x="7171576" y="3258485"/>
                  <a:ext cx="11700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29" name="Ink 128">
                  <a:extLst>
                    <a:ext uri="{FF2B5EF4-FFF2-40B4-BE49-F238E27FC236}">
                      <a16:creationId xmlns:a16="http://schemas.microsoft.com/office/drawing/2014/main" id="{C202F880-1430-2CC3-A213-B347B954AD5B}"/>
                    </a:ext>
                  </a:extLst>
                </p14:cNvPr>
                <p14:cNvContentPartPr/>
                <p14:nvPr/>
              </p14:nvContentPartPr>
              <p14:xfrm>
                <a:off x="7375336" y="3224645"/>
                <a:ext cx="31320" cy="93600"/>
              </p14:xfrm>
            </p:contentPart>
          </mc:Choice>
          <mc:Fallback xmlns="">
            <p:pic>
              <p:nvPicPr>
                <p:cNvPr id="129" name="Ink 128">
                  <a:extLst>
                    <a:ext uri="{FF2B5EF4-FFF2-40B4-BE49-F238E27FC236}">
                      <a16:creationId xmlns:a16="http://schemas.microsoft.com/office/drawing/2014/main" id="{C202F880-1430-2CC3-A213-B347B954AD5B}"/>
                    </a:ext>
                  </a:extLst>
                </p:cNvPr>
                <p:cNvPicPr/>
                <p:nvPr/>
              </p:nvPicPr>
              <p:blipFill>
                <a:blip r:embed="rId227"/>
                <a:stretch>
                  <a:fillRect/>
                </a:stretch>
              </p:blipFill>
              <p:spPr>
                <a:xfrm>
                  <a:off x="7366696" y="3216005"/>
                  <a:ext cx="4896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30" name="Ink 129">
                  <a:extLst>
                    <a:ext uri="{FF2B5EF4-FFF2-40B4-BE49-F238E27FC236}">
                      <a16:creationId xmlns:a16="http://schemas.microsoft.com/office/drawing/2014/main" id="{07C101F2-DAF8-EB70-CCAD-F9D4DB48C8D2}"/>
                    </a:ext>
                  </a:extLst>
                </p14:cNvPr>
                <p14:cNvContentPartPr/>
                <p14:nvPr/>
              </p14:nvContentPartPr>
              <p14:xfrm>
                <a:off x="7295776" y="3189365"/>
                <a:ext cx="162000" cy="84600"/>
              </p14:xfrm>
            </p:contentPart>
          </mc:Choice>
          <mc:Fallback xmlns="">
            <p:pic>
              <p:nvPicPr>
                <p:cNvPr id="130" name="Ink 129">
                  <a:extLst>
                    <a:ext uri="{FF2B5EF4-FFF2-40B4-BE49-F238E27FC236}">
                      <a16:creationId xmlns:a16="http://schemas.microsoft.com/office/drawing/2014/main" id="{07C101F2-DAF8-EB70-CCAD-F9D4DB48C8D2}"/>
                    </a:ext>
                  </a:extLst>
                </p:cNvPr>
                <p:cNvPicPr/>
                <p:nvPr/>
              </p:nvPicPr>
              <p:blipFill>
                <a:blip r:embed="rId229"/>
                <a:stretch>
                  <a:fillRect/>
                </a:stretch>
              </p:blipFill>
              <p:spPr>
                <a:xfrm>
                  <a:off x="7286776" y="3180725"/>
                  <a:ext cx="17964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31" name="Ink 130">
                  <a:extLst>
                    <a:ext uri="{FF2B5EF4-FFF2-40B4-BE49-F238E27FC236}">
                      <a16:creationId xmlns:a16="http://schemas.microsoft.com/office/drawing/2014/main" id="{38E6D471-83FC-9E1C-BA4A-5C2FDD66FE95}"/>
                    </a:ext>
                  </a:extLst>
                </p14:cNvPr>
                <p14:cNvContentPartPr/>
                <p14:nvPr/>
              </p14:nvContentPartPr>
              <p14:xfrm>
                <a:off x="7493416" y="3153365"/>
                <a:ext cx="180360" cy="93600"/>
              </p14:xfrm>
            </p:contentPart>
          </mc:Choice>
          <mc:Fallback xmlns="">
            <p:pic>
              <p:nvPicPr>
                <p:cNvPr id="131" name="Ink 130">
                  <a:extLst>
                    <a:ext uri="{FF2B5EF4-FFF2-40B4-BE49-F238E27FC236}">
                      <a16:creationId xmlns:a16="http://schemas.microsoft.com/office/drawing/2014/main" id="{38E6D471-83FC-9E1C-BA4A-5C2FDD66FE95}"/>
                    </a:ext>
                  </a:extLst>
                </p:cNvPr>
                <p:cNvPicPr/>
                <p:nvPr/>
              </p:nvPicPr>
              <p:blipFill>
                <a:blip r:embed="rId231"/>
                <a:stretch>
                  <a:fillRect/>
                </a:stretch>
              </p:blipFill>
              <p:spPr>
                <a:xfrm>
                  <a:off x="7484416" y="3144365"/>
                  <a:ext cx="19800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32" name="Ink 131">
                  <a:extLst>
                    <a:ext uri="{FF2B5EF4-FFF2-40B4-BE49-F238E27FC236}">
                      <a16:creationId xmlns:a16="http://schemas.microsoft.com/office/drawing/2014/main" id="{96A21587-2F05-741D-B2DD-82C2ED885BCD}"/>
                    </a:ext>
                  </a:extLst>
                </p14:cNvPr>
                <p14:cNvContentPartPr/>
                <p14:nvPr/>
              </p14:nvContentPartPr>
              <p14:xfrm>
                <a:off x="7687096" y="3172445"/>
                <a:ext cx="11880" cy="7920"/>
              </p14:xfrm>
            </p:contentPart>
          </mc:Choice>
          <mc:Fallback xmlns="">
            <p:pic>
              <p:nvPicPr>
                <p:cNvPr id="132" name="Ink 131">
                  <a:extLst>
                    <a:ext uri="{FF2B5EF4-FFF2-40B4-BE49-F238E27FC236}">
                      <a16:creationId xmlns:a16="http://schemas.microsoft.com/office/drawing/2014/main" id="{96A21587-2F05-741D-B2DD-82C2ED885BCD}"/>
                    </a:ext>
                  </a:extLst>
                </p:cNvPr>
                <p:cNvPicPr/>
                <p:nvPr/>
              </p:nvPicPr>
              <p:blipFill>
                <a:blip r:embed="rId233"/>
                <a:stretch>
                  <a:fillRect/>
                </a:stretch>
              </p:blipFill>
              <p:spPr>
                <a:xfrm>
                  <a:off x="7678096" y="3163445"/>
                  <a:ext cx="2952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49" name="Ink 148">
                  <a:extLst>
                    <a:ext uri="{FF2B5EF4-FFF2-40B4-BE49-F238E27FC236}">
                      <a16:creationId xmlns:a16="http://schemas.microsoft.com/office/drawing/2014/main" id="{FD491497-8F48-931C-28AD-5F0394655233}"/>
                    </a:ext>
                  </a:extLst>
                </p14:cNvPr>
                <p14:cNvContentPartPr/>
                <p14:nvPr/>
              </p14:nvContentPartPr>
              <p14:xfrm>
                <a:off x="7433656" y="3582485"/>
                <a:ext cx="210600" cy="123480"/>
              </p14:xfrm>
            </p:contentPart>
          </mc:Choice>
          <mc:Fallback xmlns="">
            <p:pic>
              <p:nvPicPr>
                <p:cNvPr id="149" name="Ink 148">
                  <a:extLst>
                    <a:ext uri="{FF2B5EF4-FFF2-40B4-BE49-F238E27FC236}">
                      <a16:creationId xmlns:a16="http://schemas.microsoft.com/office/drawing/2014/main" id="{FD491497-8F48-931C-28AD-5F0394655233}"/>
                    </a:ext>
                  </a:extLst>
                </p:cNvPr>
                <p:cNvPicPr/>
                <p:nvPr/>
              </p:nvPicPr>
              <p:blipFill>
                <a:blip r:embed="rId235"/>
                <a:stretch>
                  <a:fillRect/>
                </a:stretch>
              </p:blipFill>
              <p:spPr>
                <a:xfrm>
                  <a:off x="7424656" y="3573485"/>
                  <a:ext cx="22824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50" name="Ink 149">
                  <a:extLst>
                    <a:ext uri="{FF2B5EF4-FFF2-40B4-BE49-F238E27FC236}">
                      <a16:creationId xmlns:a16="http://schemas.microsoft.com/office/drawing/2014/main" id="{293F37A0-7AD6-DC64-72BC-784ACEEAEA03}"/>
                    </a:ext>
                  </a:extLst>
                </p14:cNvPr>
                <p14:cNvContentPartPr/>
                <p14:nvPr/>
              </p14:nvContentPartPr>
              <p14:xfrm>
                <a:off x="7769536" y="3479165"/>
                <a:ext cx="43920" cy="125280"/>
              </p14:xfrm>
            </p:contentPart>
          </mc:Choice>
          <mc:Fallback xmlns="">
            <p:pic>
              <p:nvPicPr>
                <p:cNvPr id="150" name="Ink 149">
                  <a:extLst>
                    <a:ext uri="{FF2B5EF4-FFF2-40B4-BE49-F238E27FC236}">
                      <a16:creationId xmlns:a16="http://schemas.microsoft.com/office/drawing/2014/main" id="{293F37A0-7AD6-DC64-72BC-784ACEEAEA03}"/>
                    </a:ext>
                  </a:extLst>
                </p:cNvPr>
                <p:cNvPicPr/>
                <p:nvPr/>
              </p:nvPicPr>
              <p:blipFill>
                <a:blip r:embed="rId237"/>
                <a:stretch>
                  <a:fillRect/>
                </a:stretch>
              </p:blipFill>
              <p:spPr>
                <a:xfrm>
                  <a:off x="7760536" y="3470525"/>
                  <a:ext cx="6156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51" name="Ink 150">
                  <a:extLst>
                    <a:ext uri="{FF2B5EF4-FFF2-40B4-BE49-F238E27FC236}">
                      <a16:creationId xmlns:a16="http://schemas.microsoft.com/office/drawing/2014/main" id="{55498880-3A1D-A9F3-D5EC-8DDB7617379E}"/>
                    </a:ext>
                  </a:extLst>
                </p14:cNvPr>
                <p14:cNvContentPartPr/>
                <p14:nvPr/>
              </p14:nvContentPartPr>
              <p14:xfrm>
                <a:off x="7675936" y="3446765"/>
                <a:ext cx="158400" cy="89640"/>
              </p14:xfrm>
            </p:contentPart>
          </mc:Choice>
          <mc:Fallback xmlns="">
            <p:pic>
              <p:nvPicPr>
                <p:cNvPr id="151" name="Ink 150">
                  <a:extLst>
                    <a:ext uri="{FF2B5EF4-FFF2-40B4-BE49-F238E27FC236}">
                      <a16:creationId xmlns:a16="http://schemas.microsoft.com/office/drawing/2014/main" id="{55498880-3A1D-A9F3-D5EC-8DDB7617379E}"/>
                    </a:ext>
                  </a:extLst>
                </p:cNvPr>
                <p:cNvPicPr/>
                <p:nvPr/>
              </p:nvPicPr>
              <p:blipFill>
                <a:blip r:embed="rId239"/>
                <a:stretch>
                  <a:fillRect/>
                </a:stretch>
              </p:blipFill>
              <p:spPr>
                <a:xfrm>
                  <a:off x="7666936" y="3438125"/>
                  <a:ext cx="17604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52" name="Ink 151">
                  <a:extLst>
                    <a:ext uri="{FF2B5EF4-FFF2-40B4-BE49-F238E27FC236}">
                      <a16:creationId xmlns:a16="http://schemas.microsoft.com/office/drawing/2014/main" id="{4185BFBD-ACBE-16A5-549B-A9A5D15B53D5}"/>
                    </a:ext>
                  </a:extLst>
                </p14:cNvPr>
                <p14:cNvContentPartPr/>
                <p14:nvPr/>
              </p14:nvContentPartPr>
              <p14:xfrm>
                <a:off x="7877176" y="3432005"/>
                <a:ext cx="105480" cy="129960"/>
              </p14:xfrm>
            </p:contentPart>
          </mc:Choice>
          <mc:Fallback xmlns="">
            <p:pic>
              <p:nvPicPr>
                <p:cNvPr id="152" name="Ink 151">
                  <a:extLst>
                    <a:ext uri="{FF2B5EF4-FFF2-40B4-BE49-F238E27FC236}">
                      <a16:creationId xmlns:a16="http://schemas.microsoft.com/office/drawing/2014/main" id="{4185BFBD-ACBE-16A5-549B-A9A5D15B53D5}"/>
                    </a:ext>
                  </a:extLst>
                </p:cNvPr>
                <p:cNvPicPr/>
                <p:nvPr/>
              </p:nvPicPr>
              <p:blipFill>
                <a:blip r:embed="rId241"/>
                <a:stretch>
                  <a:fillRect/>
                </a:stretch>
              </p:blipFill>
              <p:spPr>
                <a:xfrm>
                  <a:off x="7868536" y="3423365"/>
                  <a:ext cx="12312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53" name="Ink 152">
                  <a:extLst>
                    <a:ext uri="{FF2B5EF4-FFF2-40B4-BE49-F238E27FC236}">
                      <a16:creationId xmlns:a16="http://schemas.microsoft.com/office/drawing/2014/main" id="{E50E0CF9-3BDB-7096-A924-473DDA6AC07F}"/>
                    </a:ext>
                  </a:extLst>
                </p14:cNvPr>
                <p14:cNvContentPartPr/>
                <p14:nvPr/>
              </p14:nvContentPartPr>
              <p14:xfrm>
                <a:off x="7984456" y="3350645"/>
                <a:ext cx="148680" cy="158760"/>
              </p14:xfrm>
            </p:contentPart>
          </mc:Choice>
          <mc:Fallback xmlns="">
            <p:pic>
              <p:nvPicPr>
                <p:cNvPr id="153" name="Ink 152">
                  <a:extLst>
                    <a:ext uri="{FF2B5EF4-FFF2-40B4-BE49-F238E27FC236}">
                      <a16:creationId xmlns:a16="http://schemas.microsoft.com/office/drawing/2014/main" id="{E50E0CF9-3BDB-7096-A924-473DDA6AC07F}"/>
                    </a:ext>
                  </a:extLst>
                </p:cNvPr>
                <p:cNvPicPr/>
                <p:nvPr/>
              </p:nvPicPr>
              <p:blipFill>
                <a:blip r:embed="rId243"/>
                <a:stretch>
                  <a:fillRect/>
                </a:stretch>
              </p:blipFill>
              <p:spPr>
                <a:xfrm>
                  <a:off x="7975816" y="3342005"/>
                  <a:ext cx="16632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54" name="Ink 153">
                  <a:extLst>
                    <a:ext uri="{FF2B5EF4-FFF2-40B4-BE49-F238E27FC236}">
                      <a16:creationId xmlns:a16="http://schemas.microsoft.com/office/drawing/2014/main" id="{7A77D4EF-23D2-EBF7-60EF-D445C2DCB33D}"/>
                    </a:ext>
                  </a:extLst>
                </p14:cNvPr>
                <p14:cNvContentPartPr/>
                <p14:nvPr/>
              </p14:nvContentPartPr>
              <p14:xfrm>
                <a:off x="7750816" y="3863645"/>
                <a:ext cx="1260000" cy="88560"/>
              </p14:xfrm>
            </p:contentPart>
          </mc:Choice>
          <mc:Fallback xmlns="">
            <p:pic>
              <p:nvPicPr>
                <p:cNvPr id="154" name="Ink 153">
                  <a:extLst>
                    <a:ext uri="{FF2B5EF4-FFF2-40B4-BE49-F238E27FC236}">
                      <a16:creationId xmlns:a16="http://schemas.microsoft.com/office/drawing/2014/main" id="{7A77D4EF-23D2-EBF7-60EF-D445C2DCB33D}"/>
                    </a:ext>
                  </a:extLst>
                </p:cNvPr>
                <p:cNvPicPr/>
                <p:nvPr/>
              </p:nvPicPr>
              <p:blipFill>
                <a:blip r:embed="rId245"/>
                <a:stretch>
                  <a:fillRect/>
                </a:stretch>
              </p:blipFill>
              <p:spPr>
                <a:xfrm>
                  <a:off x="7741816" y="3855005"/>
                  <a:ext cx="127764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56" name="Ink 155">
                  <a:extLst>
                    <a:ext uri="{FF2B5EF4-FFF2-40B4-BE49-F238E27FC236}">
                      <a16:creationId xmlns:a16="http://schemas.microsoft.com/office/drawing/2014/main" id="{115BD292-DBA4-B105-C316-DB3E158FCD12}"/>
                    </a:ext>
                  </a:extLst>
                </p14:cNvPr>
                <p14:cNvContentPartPr/>
                <p14:nvPr/>
              </p14:nvContentPartPr>
              <p14:xfrm>
                <a:off x="7278856" y="4205285"/>
                <a:ext cx="2160" cy="2160"/>
              </p14:xfrm>
            </p:contentPart>
          </mc:Choice>
          <mc:Fallback xmlns="">
            <p:pic>
              <p:nvPicPr>
                <p:cNvPr id="156" name="Ink 155">
                  <a:extLst>
                    <a:ext uri="{FF2B5EF4-FFF2-40B4-BE49-F238E27FC236}">
                      <a16:creationId xmlns:a16="http://schemas.microsoft.com/office/drawing/2014/main" id="{115BD292-DBA4-B105-C316-DB3E158FCD12}"/>
                    </a:ext>
                  </a:extLst>
                </p:cNvPr>
                <p:cNvPicPr/>
                <p:nvPr/>
              </p:nvPicPr>
              <p:blipFill>
                <a:blip r:embed="rId247"/>
                <a:stretch>
                  <a:fillRect/>
                </a:stretch>
              </p:blipFill>
              <p:spPr>
                <a:xfrm>
                  <a:off x="7269856" y="4196285"/>
                  <a:ext cx="198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57" name="Ink 156">
                  <a:extLst>
                    <a:ext uri="{FF2B5EF4-FFF2-40B4-BE49-F238E27FC236}">
                      <a16:creationId xmlns:a16="http://schemas.microsoft.com/office/drawing/2014/main" id="{8B05FE9A-259B-A9D1-BD3E-52092F7D811E}"/>
                    </a:ext>
                  </a:extLst>
                </p14:cNvPr>
                <p14:cNvContentPartPr/>
                <p14:nvPr/>
              </p14:nvContentPartPr>
              <p14:xfrm>
                <a:off x="7272376" y="4227965"/>
                <a:ext cx="656640" cy="77040"/>
              </p14:xfrm>
            </p:contentPart>
          </mc:Choice>
          <mc:Fallback xmlns="">
            <p:pic>
              <p:nvPicPr>
                <p:cNvPr id="157" name="Ink 156">
                  <a:extLst>
                    <a:ext uri="{FF2B5EF4-FFF2-40B4-BE49-F238E27FC236}">
                      <a16:creationId xmlns:a16="http://schemas.microsoft.com/office/drawing/2014/main" id="{8B05FE9A-259B-A9D1-BD3E-52092F7D811E}"/>
                    </a:ext>
                  </a:extLst>
                </p:cNvPr>
                <p:cNvPicPr/>
                <p:nvPr/>
              </p:nvPicPr>
              <p:blipFill>
                <a:blip r:embed="rId249"/>
                <a:stretch>
                  <a:fillRect/>
                </a:stretch>
              </p:blipFill>
              <p:spPr>
                <a:xfrm>
                  <a:off x="7263736" y="4218965"/>
                  <a:ext cx="67428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58" name="Ink 157">
                  <a:extLst>
                    <a:ext uri="{FF2B5EF4-FFF2-40B4-BE49-F238E27FC236}">
                      <a16:creationId xmlns:a16="http://schemas.microsoft.com/office/drawing/2014/main" id="{CE464054-102F-B262-2982-E121A0DE7D15}"/>
                    </a:ext>
                  </a:extLst>
                </p14:cNvPr>
                <p14:cNvContentPartPr/>
                <p14:nvPr/>
              </p14:nvContentPartPr>
              <p14:xfrm>
                <a:off x="7969336" y="4205645"/>
                <a:ext cx="48960" cy="164160"/>
              </p14:xfrm>
            </p:contentPart>
          </mc:Choice>
          <mc:Fallback xmlns="">
            <p:pic>
              <p:nvPicPr>
                <p:cNvPr id="158" name="Ink 157">
                  <a:extLst>
                    <a:ext uri="{FF2B5EF4-FFF2-40B4-BE49-F238E27FC236}">
                      <a16:creationId xmlns:a16="http://schemas.microsoft.com/office/drawing/2014/main" id="{CE464054-102F-B262-2982-E121A0DE7D15}"/>
                    </a:ext>
                  </a:extLst>
                </p:cNvPr>
                <p:cNvPicPr/>
                <p:nvPr/>
              </p:nvPicPr>
              <p:blipFill>
                <a:blip r:embed="rId251"/>
                <a:stretch>
                  <a:fillRect/>
                </a:stretch>
              </p:blipFill>
              <p:spPr>
                <a:xfrm>
                  <a:off x="7960696" y="4197005"/>
                  <a:ext cx="6660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59" name="Ink 158">
                  <a:extLst>
                    <a:ext uri="{FF2B5EF4-FFF2-40B4-BE49-F238E27FC236}">
                      <a16:creationId xmlns:a16="http://schemas.microsoft.com/office/drawing/2014/main" id="{8C2607ED-5166-E4F7-F405-30AEA5FE1079}"/>
                    </a:ext>
                  </a:extLst>
                </p14:cNvPr>
                <p14:cNvContentPartPr/>
                <p14:nvPr/>
              </p14:nvContentPartPr>
              <p14:xfrm>
                <a:off x="7951696" y="4165685"/>
                <a:ext cx="101520" cy="106560"/>
              </p14:xfrm>
            </p:contentPart>
          </mc:Choice>
          <mc:Fallback xmlns="">
            <p:pic>
              <p:nvPicPr>
                <p:cNvPr id="159" name="Ink 158">
                  <a:extLst>
                    <a:ext uri="{FF2B5EF4-FFF2-40B4-BE49-F238E27FC236}">
                      <a16:creationId xmlns:a16="http://schemas.microsoft.com/office/drawing/2014/main" id="{8C2607ED-5166-E4F7-F405-30AEA5FE1079}"/>
                    </a:ext>
                  </a:extLst>
                </p:cNvPr>
                <p:cNvPicPr/>
                <p:nvPr/>
              </p:nvPicPr>
              <p:blipFill>
                <a:blip r:embed="rId253"/>
                <a:stretch>
                  <a:fillRect/>
                </a:stretch>
              </p:blipFill>
              <p:spPr>
                <a:xfrm>
                  <a:off x="7943056" y="4157045"/>
                  <a:ext cx="11916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60" name="Ink 159">
                  <a:extLst>
                    <a:ext uri="{FF2B5EF4-FFF2-40B4-BE49-F238E27FC236}">
                      <a16:creationId xmlns:a16="http://schemas.microsoft.com/office/drawing/2014/main" id="{C1B04C58-5E9B-3063-4335-AC8F701699A2}"/>
                    </a:ext>
                  </a:extLst>
                </p14:cNvPr>
                <p14:cNvContentPartPr/>
                <p14:nvPr/>
              </p14:nvContentPartPr>
              <p14:xfrm>
                <a:off x="8046736" y="4172525"/>
                <a:ext cx="253440" cy="137880"/>
              </p14:xfrm>
            </p:contentPart>
          </mc:Choice>
          <mc:Fallback xmlns="">
            <p:pic>
              <p:nvPicPr>
                <p:cNvPr id="160" name="Ink 159">
                  <a:extLst>
                    <a:ext uri="{FF2B5EF4-FFF2-40B4-BE49-F238E27FC236}">
                      <a16:creationId xmlns:a16="http://schemas.microsoft.com/office/drawing/2014/main" id="{C1B04C58-5E9B-3063-4335-AC8F701699A2}"/>
                    </a:ext>
                  </a:extLst>
                </p:cNvPr>
                <p:cNvPicPr/>
                <p:nvPr/>
              </p:nvPicPr>
              <p:blipFill>
                <a:blip r:embed="rId255"/>
                <a:stretch>
                  <a:fillRect/>
                </a:stretch>
              </p:blipFill>
              <p:spPr>
                <a:xfrm>
                  <a:off x="8038096" y="4163885"/>
                  <a:ext cx="27108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161" name="Ink 160">
                  <a:extLst>
                    <a:ext uri="{FF2B5EF4-FFF2-40B4-BE49-F238E27FC236}">
                      <a16:creationId xmlns:a16="http://schemas.microsoft.com/office/drawing/2014/main" id="{2C322110-AABF-0619-8C13-D7D7C3EE5A26}"/>
                    </a:ext>
                  </a:extLst>
                </p14:cNvPr>
                <p14:cNvContentPartPr/>
                <p14:nvPr/>
              </p14:nvContentPartPr>
              <p14:xfrm>
                <a:off x="8292616" y="4078565"/>
                <a:ext cx="58320" cy="137880"/>
              </p14:xfrm>
            </p:contentPart>
          </mc:Choice>
          <mc:Fallback xmlns="">
            <p:pic>
              <p:nvPicPr>
                <p:cNvPr id="161" name="Ink 160">
                  <a:extLst>
                    <a:ext uri="{FF2B5EF4-FFF2-40B4-BE49-F238E27FC236}">
                      <a16:creationId xmlns:a16="http://schemas.microsoft.com/office/drawing/2014/main" id="{2C322110-AABF-0619-8C13-D7D7C3EE5A26}"/>
                    </a:ext>
                  </a:extLst>
                </p:cNvPr>
                <p:cNvPicPr/>
                <p:nvPr/>
              </p:nvPicPr>
              <p:blipFill>
                <a:blip r:embed="rId257"/>
                <a:stretch>
                  <a:fillRect/>
                </a:stretch>
              </p:blipFill>
              <p:spPr>
                <a:xfrm>
                  <a:off x="8283976" y="4069925"/>
                  <a:ext cx="7596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162" name="Ink 161">
                  <a:extLst>
                    <a:ext uri="{FF2B5EF4-FFF2-40B4-BE49-F238E27FC236}">
                      <a16:creationId xmlns:a16="http://schemas.microsoft.com/office/drawing/2014/main" id="{EC0CD420-8ADC-2453-BFF5-E349EB50847E}"/>
                    </a:ext>
                  </a:extLst>
                </p14:cNvPr>
                <p14:cNvContentPartPr/>
                <p14:nvPr/>
              </p14:nvContentPartPr>
              <p14:xfrm>
                <a:off x="8327536" y="4092605"/>
                <a:ext cx="91800" cy="95760"/>
              </p14:xfrm>
            </p:contentPart>
          </mc:Choice>
          <mc:Fallback xmlns="">
            <p:pic>
              <p:nvPicPr>
                <p:cNvPr id="162" name="Ink 161">
                  <a:extLst>
                    <a:ext uri="{FF2B5EF4-FFF2-40B4-BE49-F238E27FC236}">
                      <a16:creationId xmlns:a16="http://schemas.microsoft.com/office/drawing/2014/main" id="{EC0CD420-8ADC-2453-BFF5-E349EB50847E}"/>
                    </a:ext>
                  </a:extLst>
                </p:cNvPr>
                <p:cNvPicPr/>
                <p:nvPr/>
              </p:nvPicPr>
              <p:blipFill>
                <a:blip r:embed="rId259"/>
                <a:stretch>
                  <a:fillRect/>
                </a:stretch>
              </p:blipFill>
              <p:spPr>
                <a:xfrm>
                  <a:off x="8318536" y="4083605"/>
                  <a:ext cx="10944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163" name="Ink 162">
                  <a:extLst>
                    <a:ext uri="{FF2B5EF4-FFF2-40B4-BE49-F238E27FC236}">
                      <a16:creationId xmlns:a16="http://schemas.microsoft.com/office/drawing/2014/main" id="{237B20FB-C731-5606-5E3D-0E5833035BC9}"/>
                    </a:ext>
                  </a:extLst>
                </p14:cNvPr>
                <p14:cNvContentPartPr/>
                <p14:nvPr/>
              </p14:nvContentPartPr>
              <p14:xfrm>
                <a:off x="8465056" y="4022045"/>
                <a:ext cx="259920" cy="142200"/>
              </p14:xfrm>
            </p:contentPart>
          </mc:Choice>
          <mc:Fallback xmlns="">
            <p:pic>
              <p:nvPicPr>
                <p:cNvPr id="163" name="Ink 162">
                  <a:extLst>
                    <a:ext uri="{FF2B5EF4-FFF2-40B4-BE49-F238E27FC236}">
                      <a16:creationId xmlns:a16="http://schemas.microsoft.com/office/drawing/2014/main" id="{237B20FB-C731-5606-5E3D-0E5833035BC9}"/>
                    </a:ext>
                  </a:extLst>
                </p:cNvPr>
                <p:cNvPicPr/>
                <p:nvPr/>
              </p:nvPicPr>
              <p:blipFill>
                <a:blip r:embed="rId261"/>
                <a:stretch>
                  <a:fillRect/>
                </a:stretch>
              </p:blipFill>
              <p:spPr>
                <a:xfrm>
                  <a:off x="8456416" y="4013405"/>
                  <a:ext cx="27756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166" name="Ink 165">
                  <a:extLst>
                    <a:ext uri="{FF2B5EF4-FFF2-40B4-BE49-F238E27FC236}">
                      <a16:creationId xmlns:a16="http://schemas.microsoft.com/office/drawing/2014/main" id="{4D999BD1-B67C-660D-1FA2-04D144F6CAAB}"/>
                    </a:ext>
                  </a:extLst>
                </p14:cNvPr>
                <p14:cNvContentPartPr/>
                <p14:nvPr/>
              </p14:nvContentPartPr>
              <p14:xfrm>
                <a:off x="6692416" y="3375125"/>
                <a:ext cx="287640" cy="1508400"/>
              </p14:xfrm>
            </p:contentPart>
          </mc:Choice>
          <mc:Fallback xmlns="">
            <p:pic>
              <p:nvPicPr>
                <p:cNvPr id="166" name="Ink 165">
                  <a:extLst>
                    <a:ext uri="{FF2B5EF4-FFF2-40B4-BE49-F238E27FC236}">
                      <a16:creationId xmlns:a16="http://schemas.microsoft.com/office/drawing/2014/main" id="{4D999BD1-B67C-660D-1FA2-04D144F6CAAB}"/>
                    </a:ext>
                  </a:extLst>
                </p:cNvPr>
                <p:cNvPicPr/>
                <p:nvPr/>
              </p:nvPicPr>
              <p:blipFill>
                <a:blip r:embed="rId263"/>
                <a:stretch>
                  <a:fillRect/>
                </a:stretch>
              </p:blipFill>
              <p:spPr>
                <a:xfrm>
                  <a:off x="6683776" y="3366125"/>
                  <a:ext cx="305280" cy="152604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167" name="Ink 166">
                  <a:extLst>
                    <a:ext uri="{FF2B5EF4-FFF2-40B4-BE49-F238E27FC236}">
                      <a16:creationId xmlns:a16="http://schemas.microsoft.com/office/drawing/2014/main" id="{01AAF26E-F9A6-E243-E046-AC9F9A3E9E07}"/>
                    </a:ext>
                  </a:extLst>
                </p14:cNvPr>
                <p14:cNvContentPartPr/>
                <p14:nvPr/>
              </p14:nvContentPartPr>
              <p14:xfrm>
                <a:off x="6712216" y="4740245"/>
                <a:ext cx="61200" cy="136440"/>
              </p14:xfrm>
            </p:contentPart>
          </mc:Choice>
          <mc:Fallback xmlns="">
            <p:pic>
              <p:nvPicPr>
                <p:cNvPr id="167" name="Ink 166">
                  <a:extLst>
                    <a:ext uri="{FF2B5EF4-FFF2-40B4-BE49-F238E27FC236}">
                      <a16:creationId xmlns:a16="http://schemas.microsoft.com/office/drawing/2014/main" id="{01AAF26E-F9A6-E243-E046-AC9F9A3E9E07}"/>
                    </a:ext>
                  </a:extLst>
                </p:cNvPr>
                <p:cNvPicPr/>
                <p:nvPr/>
              </p:nvPicPr>
              <p:blipFill>
                <a:blip r:embed="rId265"/>
                <a:stretch>
                  <a:fillRect/>
                </a:stretch>
              </p:blipFill>
              <p:spPr>
                <a:xfrm>
                  <a:off x="6703216" y="4731605"/>
                  <a:ext cx="7884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168" name="Ink 167">
                  <a:extLst>
                    <a:ext uri="{FF2B5EF4-FFF2-40B4-BE49-F238E27FC236}">
                      <a16:creationId xmlns:a16="http://schemas.microsoft.com/office/drawing/2014/main" id="{F78D99CF-B084-6210-6CB6-3C4570D0C522}"/>
                    </a:ext>
                  </a:extLst>
                </p14:cNvPr>
                <p14:cNvContentPartPr/>
                <p14:nvPr/>
              </p14:nvContentPartPr>
              <p14:xfrm>
                <a:off x="6340336" y="3763565"/>
                <a:ext cx="104040" cy="160560"/>
              </p14:xfrm>
            </p:contentPart>
          </mc:Choice>
          <mc:Fallback xmlns="">
            <p:pic>
              <p:nvPicPr>
                <p:cNvPr id="168" name="Ink 167">
                  <a:extLst>
                    <a:ext uri="{FF2B5EF4-FFF2-40B4-BE49-F238E27FC236}">
                      <a16:creationId xmlns:a16="http://schemas.microsoft.com/office/drawing/2014/main" id="{F78D99CF-B084-6210-6CB6-3C4570D0C522}"/>
                    </a:ext>
                  </a:extLst>
                </p:cNvPr>
                <p:cNvPicPr/>
                <p:nvPr/>
              </p:nvPicPr>
              <p:blipFill>
                <a:blip r:embed="rId267"/>
                <a:stretch>
                  <a:fillRect/>
                </a:stretch>
              </p:blipFill>
              <p:spPr>
                <a:xfrm>
                  <a:off x="6331696" y="3754565"/>
                  <a:ext cx="12168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169" name="Ink 168">
                  <a:extLst>
                    <a:ext uri="{FF2B5EF4-FFF2-40B4-BE49-F238E27FC236}">
                      <a16:creationId xmlns:a16="http://schemas.microsoft.com/office/drawing/2014/main" id="{E22E6497-FBE4-3582-254F-047CEE8D37F2}"/>
                    </a:ext>
                  </a:extLst>
                </p14:cNvPr>
                <p14:cNvContentPartPr/>
                <p14:nvPr/>
              </p14:nvContentPartPr>
              <p14:xfrm>
                <a:off x="6408736" y="3726845"/>
                <a:ext cx="132120" cy="117360"/>
              </p14:xfrm>
            </p:contentPart>
          </mc:Choice>
          <mc:Fallback xmlns="">
            <p:pic>
              <p:nvPicPr>
                <p:cNvPr id="169" name="Ink 168">
                  <a:extLst>
                    <a:ext uri="{FF2B5EF4-FFF2-40B4-BE49-F238E27FC236}">
                      <a16:creationId xmlns:a16="http://schemas.microsoft.com/office/drawing/2014/main" id="{E22E6497-FBE4-3582-254F-047CEE8D37F2}"/>
                    </a:ext>
                  </a:extLst>
                </p:cNvPr>
                <p:cNvPicPr/>
                <p:nvPr/>
              </p:nvPicPr>
              <p:blipFill>
                <a:blip r:embed="rId269"/>
                <a:stretch>
                  <a:fillRect/>
                </a:stretch>
              </p:blipFill>
              <p:spPr>
                <a:xfrm>
                  <a:off x="6400096" y="3717845"/>
                  <a:ext cx="14976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170" name="Ink 169">
                  <a:extLst>
                    <a:ext uri="{FF2B5EF4-FFF2-40B4-BE49-F238E27FC236}">
                      <a16:creationId xmlns:a16="http://schemas.microsoft.com/office/drawing/2014/main" id="{27396D03-E453-0089-E2C6-6DA007DA498A}"/>
                    </a:ext>
                  </a:extLst>
                </p14:cNvPr>
                <p14:cNvContentPartPr/>
                <p14:nvPr/>
              </p14:nvContentPartPr>
              <p14:xfrm>
                <a:off x="6515296" y="3723605"/>
                <a:ext cx="66240" cy="87480"/>
              </p14:xfrm>
            </p:contentPart>
          </mc:Choice>
          <mc:Fallback xmlns="">
            <p:pic>
              <p:nvPicPr>
                <p:cNvPr id="170" name="Ink 169">
                  <a:extLst>
                    <a:ext uri="{FF2B5EF4-FFF2-40B4-BE49-F238E27FC236}">
                      <a16:creationId xmlns:a16="http://schemas.microsoft.com/office/drawing/2014/main" id="{27396D03-E453-0089-E2C6-6DA007DA498A}"/>
                    </a:ext>
                  </a:extLst>
                </p:cNvPr>
                <p:cNvPicPr/>
                <p:nvPr/>
              </p:nvPicPr>
              <p:blipFill>
                <a:blip r:embed="rId271"/>
                <a:stretch>
                  <a:fillRect/>
                </a:stretch>
              </p:blipFill>
              <p:spPr>
                <a:xfrm>
                  <a:off x="6506296" y="3714605"/>
                  <a:ext cx="8388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171" name="Ink 170">
                  <a:extLst>
                    <a:ext uri="{FF2B5EF4-FFF2-40B4-BE49-F238E27FC236}">
                      <a16:creationId xmlns:a16="http://schemas.microsoft.com/office/drawing/2014/main" id="{39DA4532-E873-6D7D-4BFE-6FD0FF108B8A}"/>
                    </a:ext>
                  </a:extLst>
                </p14:cNvPr>
                <p14:cNvContentPartPr/>
                <p14:nvPr/>
              </p14:nvContentPartPr>
              <p14:xfrm>
                <a:off x="6576856" y="3671405"/>
                <a:ext cx="77400" cy="102240"/>
              </p14:xfrm>
            </p:contentPart>
          </mc:Choice>
          <mc:Fallback xmlns="">
            <p:pic>
              <p:nvPicPr>
                <p:cNvPr id="171" name="Ink 170">
                  <a:extLst>
                    <a:ext uri="{FF2B5EF4-FFF2-40B4-BE49-F238E27FC236}">
                      <a16:creationId xmlns:a16="http://schemas.microsoft.com/office/drawing/2014/main" id="{39DA4532-E873-6D7D-4BFE-6FD0FF108B8A}"/>
                    </a:ext>
                  </a:extLst>
                </p:cNvPr>
                <p:cNvPicPr/>
                <p:nvPr/>
              </p:nvPicPr>
              <p:blipFill>
                <a:blip r:embed="rId273"/>
                <a:stretch>
                  <a:fillRect/>
                </a:stretch>
              </p:blipFill>
              <p:spPr>
                <a:xfrm>
                  <a:off x="6567856" y="3662765"/>
                  <a:ext cx="9504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172" name="Ink 171">
                  <a:extLst>
                    <a:ext uri="{FF2B5EF4-FFF2-40B4-BE49-F238E27FC236}">
                      <a16:creationId xmlns:a16="http://schemas.microsoft.com/office/drawing/2014/main" id="{308C0B7F-40E7-0957-B694-63C35B5D624D}"/>
                    </a:ext>
                  </a:extLst>
                </p14:cNvPr>
                <p14:cNvContentPartPr/>
                <p14:nvPr/>
              </p14:nvContentPartPr>
              <p14:xfrm>
                <a:off x="6648856" y="3585005"/>
                <a:ext cx="126720" cy="130680"/>
              </p14:xfrm>
            </p:contentPart>
          </mc:Choice>
          <mc:Fallback xmlns="">
            <p:pic>
              <p:nvPicPr>
                <p:cNvPr id="172" name="Ink 171">
                  <a:extLst>
                    <a:ext uri="{FF2B5EF4-FFF2-40B4-BE49-F238E27FC236}">
                      <a16:creationId xmlns:a16="http://schemas.microsoft.com/office/drawing/2014/main" id="{308C0B7F-40E7-0957-B694-63C35B5D624D}"/>
                    </a:ext>
                  </a:extLst>
                </p:cNvPr>
                <p:cNvPicPr/>
                <p:nvPr/>
              </p:nvPicPr>
              <p:blipFill>
                <a:blip r:embed="rId275"/>
                <a:stretch>
                  <a:fillRect/>
                </a:stretch>
              </p:blipFill>
              <p:spPr>
                <a:xfrm>
                  <a:off x="6640216" y="3576365"/>
                  <a:ext cx="144360" cy="148320"/>
                </a:xfrm>
                <a:prstGeom prst="rect">
                  <a:avLst/>
                </a:prstGeom>
              </p:spPr>
            </p:pic>
          </mc:Fallback>
        </mc:AlternateContent>
      </p:grpSp>
    </p:spTree>
    <p:extLst>
      <p:ext uri="{BB962C8B-B14F-4D97-AF65-F5344CB8AC3E}">
        <p14:creationId xmlns:p14="http://schemas.microsoft.com/office/powerpoint/2010/main" val="3327238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49F9D47-457F-A328-3D25-33381DE3A382}"/>
              </a:ext>
            </a:extLst>
          </p:cNvPr>
          <p:cNvGrpSpPr/>
          <p:nvPr/>
        </p:nvGrpSpPr>
        <p:grpSpPr>
          <a:xfrm>
            <a:off x="347623" y="700767"/>
            <a:ext cx="4652583" cy="5843982"/>
            <a:chOff x="4244979" y="213360"/>
            <a:chExt cx="5016525" cy="6301120"/>
          </a:xfrm>
        </p:grpSpPr>
        <p:pic>
          <p:nvPicPr>
            <p:cNvPr id="2" name="Picture 1"/>
            <p:cNvPicPr>
              <a:picLocks noChangeAspect="1"/>
            </p:cNvPicPr>
            <p:nvPr/>
          </p:nvPicPr>
          <p:blipFill rotWithShape="1">
            <a:blip r:embed="rId3" r:link="rId4">
              <a:extLst>
                <a:ext uri="{28A0092B-C50C-407E-A947-70E740481C1C}">
                  <a14:useLocalDpi xmlns:a14="http://schemas.microsoft.com/office/drawing/2010/main" val="0"/>
                </a:ext>
              </a:extLst>
            </a:blip>
            <a:srcRect l="1775" r="12414" b="4709"/>
            <a:stretch>
              <a:fillRect/>
            </a:stretch>
          </p:blipFill>
          <p:spPr>
            <a:xfrm>
              <a:off x="4244979" y="213360"/>
              <a:ext cx="5016525" cy="6273704"/>
            </a:xfrm>
            <a:prstGeom prst="rect">
              <a:avLst/>
            </a:prstGeom>
          </p:spPr>
        </p:pic>
        <p:sp>
          <p:nvSpPr>
            <p:cNvPr id="7" name="TextBox 3"/>
            <p:cNvSpPr txBox="1">
              <a:spLocks noChangeArrowheads="1"/>
            </p:cNvSpPr>
            <p:nvPr/>
          </p:nvSpPr>
          <p:spPr bwMode="auto">
            <a:xfrm>
              <a:off x="6831956" y="771753"/>
              <a:ext cx="822716" cy="26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000000"/>
                  </a:solidFill>
                  <a:latin typeface="Arial" panose="020B0604020202020204" pitchFamily="34" charset="0"/>
                </a:rPr>
                <a:t>Antigen</a:t>
              </a:r>
            </a:p>
          </p:txBody>
        </p:sp>
        <p:sp>
          <p:nvSpPr>
            <p:cNvPr id="11" name="TextBox 12"/>
            <p:cNvSpPr txBox="1">
              <a:spLocks noChangeArrowheads="1"/>
            </p:cNvSpPr>
            <p:nvPr/>
          </p:nvSpPr>
          <p:spPr bwMode="auto">
            <a:xfrm>
              <a:off x="6358881" y="2224316"/>
              <a:ext cx="947161" cy="44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600" b="1" dirty="0">
                  <a:solidFill>
                    <a:srgbClr val="000000"/>
                  </a:solidFill>
                  <a:latin typeface="Arial" panose="020B0604020202020204" pitchFamily="34" charset="0"/>
                </a:rPr>
                <a:t>Peptide</a:t>
              </a:r>
            </a:p>
            <a:p>
              <a:pPr eaLnBrk="0" hangingPunct="0">
                <a:lnSpc>
                  <a:spcPts val="1600"/>
                </a:lnSpc>
              </a:pPr>
              <a:r>
                <a:rPr lang="en-US" sz="1600" b="1" dirty="0">
                  <a:solidFill>
                    <a:srgbClr val="000000"/>
                  </a:solidFill>
                  <a:latin typeface="Arial" panose="020B0604020202020204" pitchFamily="34" charset="0"/>
                </a:rPr>
                <a:t>fragment</a:t>
              </a:r>
            </a:p>
          </p:txBody>
        </p:sp>
        <p:sp>
          <p:nvSpPr>
            <p:cNvPr id="12" name="TextBox 14"/>
            <p:cNvSpPr txBox="1">
              <a:spLocks noChangeArrowheads="1"/>
            </p:cNvSpPr>
            <p:nvPr/>
          </p:nvSpPr>
          <p:spPr bwMode="auto">
            <a:xfrm>
              <a:off x="4320531" y="3316515"/>
              <a:ext cx="1128642" cy="26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000000"/>
                  </a:solidFill>
                  <a:latin typeface="Arial" panose="020B0604020202020204" pitchFamily="34" charset="0"/>
                </a:rPr>
                <a:t>Endosome</a:t>
              </a:r>
            </a:p>
          </p:txBody>
        </p:sp>
        <p:sp>
          <p:nvSpPr>
            <p:cNvPr id="13" name="TextBox 15"/>
            <p:cNvSpPr txBox="1">
              <a:spLocks noChangeArrowheads="1"/>
            </p:cNvSpPr>
            <p:nvPr/>
          </p:nvSpPr>
          <p:spPr bwMode="auto">
            <a:xfrm>
              <a:off x="5652443" y="3108553"/>
              <a:ext cx="1896051" cy="66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600" b="1" dirty="0">
                  <a:solidFill>
                    <a:srgbClr val="000000"/>
                  </a:solidFill>
                  <a:latin typeface="Arial" panose="020B0604020202020204" pitchFamily="34" charset="0"/>
                </a:rPr>
                <a:t>Major</a:t>
              </a:r>
            </a:p>
            <a:p>
              <a:pPr eaLnBrk="0" hangingPunct="0">
                <a:lnSpc>
                  <a:spcPts val="1600"/>
                </a:lnSpc>
              </a:pPr>
              <a:r>
                <a:rPr lang="en-US" sz="1600" b="1" dirty="0">
                  <a:solidFill>
                    <a:srgbClr val="000000"/>
                  </a:solidFill>
                  <a:latin typeface="Arial" panose="020B0604020202020204" pitchFamily="34" charset="0"/>
                </a:rPr>
                <a:t>histocompatibility</a:t>
              </a:r>
            </a:p>
            <a:p>
              <a:pPr eaLnBrk="0" hangingPunct="0">
                <a:lnSpc>
                  <a:spcPts val="1600"/>
                </a:lnSpc>
              </a:pPr>
              <a:r>
                <a:rPr lang="en-US" sz="1600" b="1" dirty="0">
                  <a:solidFill>
                    <a:srgbClr val="000000"/>
                  </a:solidFill>
                  <a:latin typeface="Arial" panose="020B0604020202020204" pitchFamily="34" charset="0"/>
                </a:rPr>
                <a:t>(MHC) protein</a:t>
              </a:r>
            </a:p>
          </p:txBody>
        </p:sp>
        <p:sp>
          <p:nvSpPr>
            <p:cNvPr id="16" name="TextBox 25"/>
            <p:cNvSpPr txBox="1">
              <a:spLocks noChangeArrowheads="1"/>
            </p:cNvSpPr>
            <p:nvPr/>
          </p:nvSpPr>
          <p:spPr bwMode="auto">
            <a:xfrm>
              <a:off x="4320530" y="5078640"/>
              <a:ext cx="1391359" cy="26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000000"/>
                  </a:solidFill>
                  <a:latin typeface="Arial" panose="020B0604020202020204" pitchFamily="34" charset="0"/>
                </a:rPr>
                <a:t>Dendritic cell</a:t>
              </a:r>
            </a:p>
          </p:txBody>
        </p:sp>
        <p:sp>
          <p:nvSpPr>
            <p:cNvPr id="17" name="TextBox 26"/>
            <p:cNvSpPr txBox="1">
              <a:spLocks noChangeArrowheads="1"/>
            </p:cNvSpPr>
            <p:nvPr/>
          </p:nvSpPr>
          <p:spPr bwMode="auto">
            <a:xfrm>
              <a:off x="6358880" y="5664428"/>
              <a:ext cx="1315310" cy="26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000000"/>
                  </a:solidFill>
                  <a:latin typeface="Arial" panose="020B0604020202020204" pitchFamily="34" charset="0"/>
                </a:rPr>
                <a:t>MHC protein</a:t>
              </a:r>
            </a:p>
          </p:txBody>
        </p:sp>
        <p:sp>
          <p:nvSpPr>
            <p:cNvPr id="19" name="TextBox 28"/>
            <p:cNvSpPr txBox="1">
              <a:spLocks noChangeArrowheads="1"/>
            </p:cNvSpPr>
            <p:nvPr/>
          </p:nvSpPr>
          <p:spPr bwMode="auto">
            <a:xfrm>
              <a:off x="6358881" y="5983516"/>
              <a:ext cx="947161" cy="53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000000"/>
                  </a:solidFill>
                  <a:latin typeface="Arial" panose="020B0604020202020204" pitchFamily="34" charset="0"/>
                </a:rPr>
                <a:t>Peptide</a:t>
              </a:r>
            </a:p>
            <a:p>
              <a:pPr eaLnBrk="0" hangingPunct="0"/>
              <a:r>
                <a:rPr lang="en-US" sz="1600" b="1" dirty="0">
                  <a:solidFill>
                    <a:srgbClr val="000000"/>
                  </a:solidFill>
                  <a:latin typeface="Arial" panose="020B0604020202020204" pitchFamily="34" charset="0"/>
                </a:rPr>
                <a:t>fragment</a:t>
              </a:r>
            </a:p>
          </p:txBody>
        </p:sp>
        <p:sp>
          <p:nvSpPr>
            <p:cNvPr id="20" name="Freeform 19"/>
            <p:cNvSpPr/>
            <p:nvPr/>
          </p:nvSpPr>
          <p:spPr>
            <a:xfrm>
              <a:off x="5971707" y="6078614"/>
              <a:ext cx="321538" cy="38100"/>
            </a:xfrm>
            <a:custGeom>
              <a:avLst/>
              <a:gdLst>
                <a:gd name="connsiteX0" fmla="*/ 9525 w 321538"/>
                <a:gd name="connsiteY0" fmla="*/ 12661 h 38100"/>
                <a:gd name="connsiteX1" fmla="*/ 312013 w 321538"/>
                <a:gd name="connsiteY1" fmla="*/ 9525 h 38100"/>
              </a:gdLst>
              <a:ahLst/>
              <a:cxnLst>
                <a:cxn ang="0">
                  <a:pos x="connsiteX0" y="connsiteY0"/>
                </a:cxn>
                <a:cxn ang="1">
                  <a:pos x="connsiteX1" y="connsiteY1"/>
                </a:cxn>
              </a:cxnLst>
              <a:rect l="l" t="t" r="r" b="b"/>
              <a:pathLst>
                <a:path w="321538" h="38100">
                  <a:moveTo>
                    <a:pt x="9525" y="12661"/>
                  </a:moveTo>
                  <a:lnTo>
                    <a:pt x="312013"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000" b="1" dirty="0">
                <a:solidFill>
                  <a:srgbClr val="000000"/>
                </a:solidFill>
                <a:latin typeface="Arial" panose="020B0604020202020204" pitchFamily="34" charset="0"/>
              </a:endParaRPr>
            </a:p>
          </p:txBody>
        </p:sp>
        <p:sp>
          <p:nvSpPr>
            <p:cNvPr id="21" name="Freeform 3"/>
            <p:cNvSpPr/>
            <p:nvPr/>
          </p:nvSpPr>
          <p:spPr>
            <a:xfrm>
              <a:off x="4748772" y="3012504"/>
              <a:ext cx="119980" cy="270002"/>
            </a:xfrm>
            <a:custGeom>
              <a:avLst/>
              <a:gdLst>
                <a:gd name="connsiteX0" fmla="*/ 9525 w 119980"/>
                <a:gd name="connsiteY0" fmla="*/ 260476 h 270002"/>
                <a:gd name="connsiteX1" fmla="*/ 110455 w 119980"/>
                <a:gd name="connsiteY1" fmla="*/ 9525 h 270002"/>
              </a:gdLst>
              <a:ahLst/>
              <a:cxnLst>
                <a:cxn ang="0">
                  <a:pos x="connsiteX0" y="connsiteY0"/>
                </a:cxn>
                <a:cxn ang="1">
                  <a:pos x="connsiteX1" y="connsiteY1"/>
                </a:cxn>
              </a:cxnLst>
              <a:rect l="l" t="t" r="r" b="b"/>
              <a:pathLst>
                <a:path w="119980" h="270002">
                  <a:moveTo>
                    <a:pt x="9525" y="260476"/>
                  </a:moveTo>
                  <a:lnTo>
                    <a:pt x="110455"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000" b="1" dirty="0">
                <a:solidFill>
                  <a:srgbClr val="000000"/>
                </a:solidFill>
                <a:latin typeface="Arial" panose="020B0604020202020204" pitchFamily="34" charset="0"/>
              </a:endParaRPr>
            </a:p>
          </p:txBody>
        </p:sp>
        <p:sp>
          <p:nvSpPr>
            <p:cNvPr id="22" name="Freeform 3"/>
            <p:cNvSpPr/>
            <p:nvPr/>
          </p:nvSpPr>
          <p:spPr>
            <a:xfrm>
              <a:off x="5603421" y="2765197"/>
              <a:ext cx="747191" cy="445376"/>
            </a:xfrm>
            <a:custGeom>
              <a:avLst/>
              <a:gdLst>
                <a:gd name="connsiteX0" fmla="*/ 9525 w 747191"/>
                <a:gd name="connsiteY0" fmla="*/ 9525 h 445376"/>
                <a:gd name="connsiteX1" fmla="*/ 737666 w 747191"/>
                <a:gd name="connsiteY1" fmla="*/ 435851 h 445376"/>
              </a:gdLst>
              <a:ahLst/>
              <a:cxnLst>
                <a:cxn ang="0">
                  <a:pos x="connsiteX0" y="connsiteY0"/>
                </a:cxn>
                <a:cxn ang="1">
                  <a:pos x="connsiteX1" y="connsiteY1"/>
                </a:cxn>
              </a:cxnLst>
              <a:rect l="l" t="t" r="r" b="b"/>
              <a:pathLst>
                <a:path w="747191" h="445376">
                  <a:moveTo>
                    <a:pt x="9525" y="9525"/>
                  </a:moveTo>
                  <a:lnTo>
                    <a:pt x="737666" y="435851"/>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000" b="1" dirty="0">
                <a:solidFill>
                  <a:srgbClr val="000000"/>
                </a:solidFill>
                <a:latin typeface="Arial" panose="020B0604020202020204" pitchFamily="34" charset="0"/>
              </a:endParaRPr>
            </a:p>
          </p:txBody>
        </p:sp>
        <p:sp>
          <p:nvSpPr>
            <p:cNvPr id="24" name="Freeform 3"/>
            <p:cNvSpPr/>
            <p:nvPr/>
          </p:nvSpPr>
          <p:spPr>
            <a:xfrm>
              <a:off x="5885475" y="5756618"/>
              <a:ext cx="407771" cy="86702"/>
            </a:xfrm>
            <a:custGeom>
              <a:avLst/>
              <a:gdLst>
                <a:gd name="connsiteX0" fmla="*/ 9525 w 407771"/>
                <a:gd name="connsiteY0" fmla="*/ 77177 h 86702"/>
                <a:gd name="connsiteX1" fmla="*/ 398246 w 407771"/>
                <a:gd name="connsiteY1" fmla="*/ 9525 h 86702"/>
              </a:gdLst>
              <a:ahLst/>
              <a:cxnLst>
                <a:cxn ang="0">
                  <a:pos x="connsiteX0" y="connsiteY0"/>
                </a:cxn>
                <a:cxn ang="1">
                  <a:pos x="connsiteX1" y="connsiteY1"/>
                </a:cxn>
              </a:cxnLst>
              <a:rect l="l" t="t" r="r" b="b"/>
              <a:pathLst>
                <a:path w="407771" h="86702">
                  <a:moveTo>
                    <a:pt x="9525" y="77177"/>
                  </a:moveTo>
                  <a:lnTo>
                    <a:pt x="398246"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000" b="1" dirty="0">
                <a:solidFill>
                  <a:srgbClr val="000000"/>
                </a:solidFill>
                <a:latin typeface="Arial" panose="020B0604020202020204" pitchFamily="34" charset="0"/>
              </a:endParaRPr>
            </a:p>
          </p:txBody>
        </p:sp>
      </p:grpSp>
      <p:sp>
        <p:nvSpPr>
          <p:cNvPr id="6" name="Title 5"/>
          <p:cNvSpPr>
            <a:spLocks noGrp="1"/>
          </p:cNvSpPr>
          <p:nvPr>
            <p:ph type="title" idx="4294967295"/>
          </p:nvPr>
        </p:nvSpPr>
        <p:spPr>
          <a:xfrm>
            <a:off x="1" y="1588"/>
            <a:ext cx="12192000" cy="642937"/>
          </a:xfrm>
        </p:spPr>
        <p:txBody>
          <a:bodyPr>
            <a:noAutofit/>
          </a:bodyPr>
          <a:lstStyle/>
          <a:p>
            <a:pPr algn="ctr">
              <a:lnSpc>
                <a:spcPct val="100000"/>
              </a:lnSpc>
              <a:spcBef>
                <a:spcPts val="1100"/>
              </a:spcBef>
              <a:spcAft>
                <a:spcPts val="400"/>
              </a:spcAft>
              <a:defRPr/>
            </a:pPr>
            <a:r>
              <a:rPr lang="en-US" altLang="en-US" sz="2600" dirty="0"/>
              <a:t>Dendritic cells acquire antigen from viruses and cancerous cells, activating T-cells</a:t>
            </a:r>
          </a:p>
        </p:txBody>
      </p:sp>
      <p:sp>
        <p:nvSpPr>
          <p:cNvPr id="8" name="TextBox 4"/>
          <p:cNvSpPr txBox="1">
            <a:spLocks noChangeArrowheads="1"/>
          </p:cNvSpPr>
          <p:nvPr/>
        </p:nvSpPr>
        <p:spPr bwMode="auto">
          <a:xfrm>
            <a:off x="3585379" y="1231031"/>
            <a:ext cx="235685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dirty="0">
                <a:solidFill>
                  <a:srgbClr val="000000"/>
                </a:solidFill>
                <a:latin typeface="Arial" panose="020B0604020202020204" pitchFamily="34" charset="0"/>
              </a:rPr>
              <a:t>1. Dendritic cell ingests antigen via </a:t>
            </a:r>
            <a:r>
              <a:rPr lang="en-US" b="1" i="1" dirty="0">
                <a:solidFill>
                  <a:srgbClr val="000000"/>
                </a:solidFill>
                <a:latin typeface="Arial" panose="020B0604020202020204" pitchFamily="34" charset="0"/>
              </a:rPr>
              <a:t>phagocytosis</a:t>
            </a:r>
            <a:r>
              <a:rPr lang="en-US" dirty="0">
                <a:solidFill>
                  <a:srgbClr val="000000"/>
                </a:solidFill>
                <a:latin typeface="Arial" panose="020B0604020202020204" pitchFamily="34" charset="0"/>
              </a:rPr>
              <a:t> (intact virus, cell debris from cancer cell).</a:t>
            </a:r>
          </a:p>
        </p:txBody>
      </p:sp>
      <p:sp>
        <p:nvSpPr>
          <p:cNvPr id="9" name="TextBox 7"/>
          <p:cNvSpPr txBox="1">
            <a:spLocks noChangeArrowheads="1"/>
          </p:cNvSpPr>
          <p:nvPr/>
        </p:nvSpPr>
        <p:spPr bwMode="auto">
          <a:xfrm>
            <a:off x="3439548" y="2583057"/>
            <a:ext cx="23414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dirty="0">
                <a:solidFill>
                  <a:srgbClr val="000000"/>
                </a:solidFill>
                <a:latin typeface="Arial" panose="020B0604020202020204" pitchFamily="34" charset="0"/>
              </a:rPr>
              <a:t>2. Enzymes break antigen proteins into peptide fragments.</a:t>
            </a:r>
          </a:p>
        </p:txBody>
      </p:sp>
      <p:sp>
        <p:nvSpPr>
          <p:cNvPr id="14" name="TextBox 18"/>
          <p:cNvSpPr txBox="1">
            <a:spLocks noChangeArrowheads="1"/>
          </p:cNvSpPr>
          <p:nvPr/>
        </p:nvSpPr>
        <p:spPr bwMode="auto">
          <a:xfrm>
            <a:off x="3480511" y="3730311"/>
            <a:ext cx="296810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dirty="0">
                <a:solidFill>
                  <a:srgbClr val="000000"/>
                </a:solidFill>
                <a:latin typeface="Arial" panose="020B0604020202020204" pitchFamily="34" charset="0"/>
              </a:rPr>
              <a:t>3. Peptide fragments are loaded onto both class I and class II MHC proteins in endosomes.</a:t>
            </a:r>
          </a:p>
        </p:txBody>
      </p:sp>
      <p:sp>
        <p:nvSpPr>
          <p:cNvPr id="15" name="TextBox 22"/>
          <p:cNvSpPr txBox="1">
            <a:spLocks noChangeArrowheads="1"/>
          </p:cNvSpPr>
          <p:nvPr/>
        </p:nvSpPr>
        <p:spPr bwMode="auto">
          <a:xfrm>
            <a:off x="3655253" y="5006802"/>
            <a:ext cx="31058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dirty="0">
                <a:solidFill>
                  <a:srgbClr val="000000"/>
                </a:solidFill>
                <a:latin typeface="Arial" panose="020B0604020202020204" pitchFamily="34" charset="0"/>
              </a:rPr>
              <a:t>4. MHC I &amp; II –peptide complex is transported to cell surface.</a:t>
            </a:r>
          </a:p>
        </p:txBody>
      </p:sp>
      <p:sp>
        <p:nvSpPr>
          <p:cNvPr id="18" name="TextBox 27"/>
          <p:cNvSpPr txBox="1">
            <a:spLocks noChangeArrowheads="1"/>
          </p:cNvSpPr>
          <p:nvPr/>
        </p:nvSpPr>
        <p:spPr bwMode="auto">
          <a:xfrm>
            <a:off x="3613846" y="5865920"/>
            <a:ext cx="284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fr-FR" dirty="0">
                <a:solidFill>
                  <a:srgbClr val="000000"/>
                </a:solidFill>
                <a:latin typeface="Arial" panose="020B0604020202020204" pitchFamily="34" charset="0"/>
              </a:rPr>
              <a:t>5. MHC </a:t>
            </a:r>
            <a:r>
              <a:rPr lang="fr-FR" dirty="0" err="1">
                <a:solidFill>
                  <a:srgbClr val="000000"/>
                </a:solidFill>
                <a:latin typeface="Arial" panose="020B0604020202020204" pitchFamily="34" charset="0"/>
              </a:rPr>
              <a:t>protein</a:t>
            </a:r>
            <a:r>
              <a:rPr lang="fr-FR" dirty="0">
                <a:solidFill>
                  <a:srgbClr val="000000"/>
                </a:solidFill>
                <a:latin typeface="Arial" panose="020B0604020202020204" pitchFamily="34" charset="0"/>
              </a:rPr>
              <a:t> </a:t>
            </a:r>
            <a:r>
              <a:rPr lang="fr-FR" dirty="0" err="1">
                <a:solidFill>
                  <a:srgbClr val="000000"/>
                </a:solidFill>
                <a:latin typeface="Arial" panose="020B0604020202020204" pitchFamily="34" charset="0"/>
              </a:rPr>
              <a:t>presents</a:t>
            </a:r>
            <a:r>
              <a:rPr lang="fr-FR" dirty="0">
                <a:solidFill>
                  <a:srgbClr val="000000"/>
                </a:solidFill>
                <a:latin typeface="Arial" panose="020B0604020202020204" pitchFamily="34" charset="0"/>
              </a:rPr>
              <a:t> peptide fragment on </a:t>
            </a:r>
            <a:r>
              <a:rPr lang="fr-FR" dirty="0" err="1">
                <a:solidFill>
                  <a:srgbClr val="000000"/>
                </a:solidFill>
                <a:latin typeface="Arial" panose="020B0604020202020204" pitchFamily="34" charset="0"/>
              </a:rPr>
              <a:t>cell</a:t>
            </a:r>
            <a:endParaRPr lang="fr-FR" dirty="0">
              <a:solidFill>
                <a:srgbClr val="000000"/>
              </a:solidFill>
              <a:latin typeface="Arial" panose="020B0604020202020204" pitchFamily="34" charset="0"/>
            </a:endParaRPr>
          </a:p>
          <a:p>
            <a:pPr eaLnBrk="0" hangingPunct="0"/>
            <a:r>
              <a:rPr lang="fr-FR" dirty="0">
                <a:solidFill>
                  <a:srgbClr val="000000"/>
                </a:solidFill>
                <a:latin typeface="Arial" panose="020B0604020202020204" pitchFamily="34" charset="0"/>
              </a:rPr>
              <a:t>surface.</a:t>
            </a:r>
            <a:endParaRPr lang="en-US" dirty="0">
              <a:solidFill>
                <a:srgbClr val="000000"/>
              </a:solidFill>
              <a:latin typeface="Arial" panose="020B0604020202020204" pitchFamily="34" charset="0"/>
            </a:endParaRPr>
          </a:p>
        </p:txBody>
      </p:sp>
      <p:sp>
        <p:nvSpPr>
          <p:cNvPr id="23" name="Freeform 3"/>
          <p:cNvSpPr/>
          <p:nvPr/>
        </p:nvSpPr>
        <p:spPr>
          <a:xfrm>
            <a:off x="1631683" y="2655298"/>
            <a:ext cx="685190" cy="267157"/>
          </a:xfrm>
          <a:custGeom>
            <a:avLst/>
            <a:gdLst>
              <a:gd name="connsiteX0" fmla="*/ 9525 w 685190"/>
              <a:gd name="connsiteY0" fmla="*/ 257632 h 267157"/>
              <a:gd name="connsiteX1" fmla="*/ 675665 w 685190"/>
              <a:gd name="connsiteY1" fmla="*/ 9525 h 267157"/>
            </a:gdLst>
            <a:ahLst/>
            <a:cxnLst>
              <a:cxn ang="0">
                <a:pos x="connsiteX0" y="connsiteY0"/>
              </a:cxn>
              <a:cxn ang="1">
                <a:pos x="connsiteX1" y="connsiteY1"/>
              </a:cxn>
            </a:cxnLst>
            <a:rect l="l" t="t" r="r" b="b"/>
            <a:pathLst>
              <a:path w="685190" h="267157">
                <a:moveTo>
                  <a:pt x="9525" y="257632"/>
                </a:moveTo>
                <a:lnTo>
                  <a:pt x="675665"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000" b="1" dirty="0">
              <a:solidFill>
                <a:srgbClr val="000000"/>
              </a:solidFill>
              <a:latin typeface="Arial" panose="020B0604020202020204" pitchFamily="34" charset="0"/>
            </a:endParaRPr>
          </a:p>
        </p:txBody>
      </p:sp>
      <p:grpSp>
        <p:nvGrpSpPr>
          <p:cNvPr id="47" name="Group 46">
            <a:extLst>
              <a:ext uri="{FF2B5EF4-FFF2-40B4-BE49-F238E27FC236}">
                <a16:creationId xmlns:a16="http://schemas.microsoft.com/office/drawing/2014/main" id="{036CDB85-DFFB-B022-321F-8E7C040DB93F}"/>
              </a:ext>
            </a:extLst>
          </p:cNvPr>
          <p:cNvGrpSpPr/>
          <p:nvPr/>
        </p:nvGrpSpPr>
        <p:grpSpPr>
          <a:xfrm>
            <a:off x="6037027" y="761614"/>
            <a:ext cx="5987565" cy="4994753"/>
            <a:chOff x="6096000" y="488657"/>
            <a:chExt cx="5987565" cy="4994753"/>
          </a:xfrm>
        </p:grpSpPr>
        <p:pic>
          <p:nvPicPr>
            <p:cNvPr id="38" name="Picture 37">
              <a:extLst>
                <a:ext uri="{FF2B5EF4-FFF2-40B4-BE49-F238E27FC236}">
                  <a16:creationId xmlns:a16="http://schemas.microsoft.com/office/drawing/2014/main" id="{F108C763-82E0-C1B0-B82A-C6E125C519DC}"/>
                </a:ext>
              </a:extLst>
            </p:cNvPr>
            <p:cNvPicPr>
              <a:picLocks noChangeAspect="1"/>
            </p:cNvPicPr>
            <p:nvPr/>
          </p:nvPicPr>
          <p:blipFill rotWithShape="1">
            <a:blip r:embed="rId5" r:link="rId6">
              <a:extLst>
                <a:ext uri="{28A0092B-C50C-407E-A947-70E740481C1C}">
                  <a14:useLocalDpi xmlns:a14="http://schemas.microsoft.com/office/drawing/2010/main" val="0"/>
                </a:ext>
              </a:extLst>
            </a:blip>
            <a:srcRect l="2014" r="2131" b="24136"/>
            <a:stretch>
              <a:fillRect/>
            </a:stretch>
          </p:blipFill>
          <p:spPr>
            <a:xfrm>
              <a:off x="7042802" y="488657"/>
              <a:ext cx="4838204" cy="4994753"/>
            </a:xfrm>
            <a:prstGeom prst="rect">
              <a:avLst/>
            </a:prstGeom>
          </p:spPr>
        </p:pic>
        <p:sp>
          <p:nvSpPr>
            <p:cNvPr id="5" name="TextBox 3">
              <a:extLst>
                <a:ext uri="{FF2B5EF4-FFF2-40B4-BE49-F238E27FC236}">
                  <a16:creationId xmlns:a16="http://schemas.microsoft.com/office/drawing/2014/main" id="{8D4C6A00-BC99-F785-4554-36066786620C}"/>
                </a:ext>
              </a:extLst>
            </p:cNvPr>
            <p:cNvSpPr txBox="1">
              <a:spLocks noChangeArrowheads="1"/>
            </p:cNvSpPr>
            <p:nvPr/>
          </p:nvSpPr>
          <p:spPr bwMode="auto">
            <a:xfrm>
              <a:off x="6671241" y="1512072"/>
              <a:ext cx="14491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panose="020B0604020202020204" pitchFamily="34" charset="0"/>
                </a:rPr>
                <a:t>Dendritic cell</a:t>
              </a:r>
            </a:p>
          </p:txBody>
        </p:sp>
        <p:sp>
          <p:nvSpPr>
            <p:cNvPr id="25" name="TextBox 15">
              <a:extLst>
                <a:ext uri="{FF2B5EF4-FFF2-40B4-BE49-F238E27FC236}">
                  <a16:creationId xmlns:a16="http://schemas.microsoft.com/office/drawing/2014/main" id="{F4C92A6D-65CA-2892-70D2-33B500B5AE54}"/>
                </a:ext>
              </a:extLst>
            </p:cNvPr>
            <p:cNvSpPr txBox="1">
              <a:spLocks noChangeArrowheads="1"/>
            </p:cNvSpPr>
            <p:nvPr/>
          </p:nvSpPr>
          <p:spPr bwMode="auto">
            <a:xfrm>
              <a:off x="8814459" y="1565737"/>
              <a:ext cx="13336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panose="020B0604020202020204" pitchFamily="34" charset="0"/>
                </a:rPr>
                <a:t>Class I MHC</a:t>
              </a:r>
            </a:p>
            <a:p>
              <a:pPr eaLnBrk="0" hangingPunct="0"/>
              <a:r>
                <a:rPr lang="en-US" b="1" dirty="0">
                  <a:solidFill>
                    <a:srgbClr val="000000"/>
                  </a:solidFill>
                  <a:latin typeface="Arial" panose="020B0604020202020204" pitchFamily="34" charset="0"/>
                </a:rPr>
                <a:t>+ peptide</a:t>
              </a:r>
            </a:p>
          </p:txBody>
        </p:sp>
        <p:sp>
          <p:nvSpPr>
            <p:cNvPr id="27" name="TextBox 17">
              <a:extLst>
                <a:ext uri="{FF2B5EF4-FFF2-40B4-BE49-F238E27FC236}">
                  <a16:creationId xmlns:a16="http://schemas.microsoft.com/office/drawing/2014/main" id="{B9A235C9-6B3C-3195-FBAE-33E23DD3EDEA}"/>
                </a:ext>
              </a:extLst>
            </p:cNvPr>
            <p:cNvSpPr txBox="1">
              <a:spLocks noChangeArrowheads="1"/>
            </p:cNvSpPr>
            <p:nvPr/>
          </p:nvSpPr>
          <p:spPr bwMode="auto">
            <a:xfrm>
              <a:off x="6096000" y="1903864"/>
              <a:ext cx="1458270" cy="1384995"/>
            </a:xfrm>
            <a:prstGeom prst="rect">
              <a:avLst/>
            </a:prstGeom>
            <a:solidFill>
              <a:schemeClr val="bg1">
                <a:alpha val="53000"/>
              </a:schemeClr>
            </a:solidFill>
            <a:ln>
              <a:noFill/>
            </a:ln>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panose="020B0604020202020204" pitchFamily="34" charset="0"/>
                </a:rPr>
                <a:t>Class II MHC + peptide</a:t>
              </a:r>
            </a:p>
            <a:p>
              <a:pPr eaLnBrk="0" hangingPunct="0"/>
              <a:endParaRPr lang="en-US" b="1" dirty="0">
                <a:solidFill>
                  <a:srgbClr val="000000"/>
                </a:solidFill>
                <a:latin typeface="Arial" panose="020B0604020202020204" pitchFamily="34" charset="0"/>
              </a:endParaRPr>
            </a:p>
            <a:p>
              <a:pPr eaLnBrk="0" hangingPunct="0"/>
              <a:r>
                <a:rPr lang="en-US" b="1" dirty="0">
                  <a:solidFill>
                    <a:srgbClr val="000000"/>
                  </a:solidFill>
                  <a:latin typeface="Arial" panose="020B0604020202020204" pitchFamily="34" charset="0"/>
                </a:rPr>
                <a:t>T</a:t>
              </a:r>
              <a:r>
                <a:rPr lang="en-US" b="1" baseline="-25000" dirty="0">
                  <a:solidFill>
                    <a:srgbClr val="000000"/>
                  </a:solidFill>
                  <a:latin typeface="Arial" panose="020B0604020202020204" pitchFamily="34" charset="0"/>
                </a:rPr>
                <a:t>H</a:t>
              </a:r>
              <a:r>
                <a:rPr lang="en-US" b="1" dirty="0">
                  <a:solidFill>
                    <a:srgbClr val="000000"/>
                  </a:solidFill>
                  <a:latin typeface="Arial" panose="020B0604020202020204" pitchFamily="34" charset="0"/>
                </a:rPr>
                <a:t> interaction</a:t>
              </a:r>
            </a:p>
          </p:txBody>
        </p:sp>
        <p:sp>
          <p:nvSpPr>
            <p:cNvPr id="30" name="TextBox 20">
              <a:extLst>
                <a:ext uri="{FF2B5EF4-FFF2-40B4-BE49-F238E27FC236}">
                  <a16:creationId xmlns:a16="http://schemas.microsoft.com/office/drawing/2014/main" id="{8E182DB3-37F5-0FE7-E999-A094D9B7FFF9}"/>
                </a:ext>
              </a:extLst>
            </p:cNvPr>
            <p:cNvSpPr txBox="1">
              <a:spLocks noChangeArrowheads="1"/>
            </p:cNvSpPr>
            <p:nvPr/>
          </p:nvSpPr>
          <p:spPr bwMode="auto">
            <a:xfrm rot="197867">
              <a:off x="9503685" y="2428981"/>
              <a:ext cx="700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panose="020B0604020202020204" pitchFamily="34" charset="0"/>
                </a:rPr>
                <a:t>T</a:t>
              </a:r>
              <a:r>
                <a:rPr lang="en-US" b="1" baseline="-25000" dirty="0">
                  <a:solidFill>
                    <a:srgbClr val="000000"/>
                  </a:solidFill>
                  <a:latin typeface="Arial" panose="020B0604020202020204" pitchFamily="34" charset="0"/>
                </a:rPr>
                <a:t>C</a:t>
              </a:r>
              <a:r>
                <a:rPr lang="en-US" b="1" dirty="0">
                  <a:solidFill>
                    <a:srgbClr val="000000"/>
                  </a:solidFill>
                  <a:latin typeface="Arial" panose="020B0604020202020204" pitchFamily="34" charset="0"/>
                </a:rPr>
                <a:t> cell</a:t>
              </a:r>
            </a:p>
          </p:txBody>
        </p:sp>
        <p:sp>
          <p:nvSpPr>
            <p:cNvPr id="32" name="TextBox 22">
              <a:extLst>
                <a:ext uri="{FF2B5EF4-FFF2-40B4-BE49-F238E27FC236}">
                  <a16:creationId xmlns:a16="http://schemas.microsoft.com/office/drawing/2014/main" id="{916F1EB5-1EF0-A967-ABAB-557B5AB73678}"/>
                </a:ext>
              </a:extLst>
            </p:cNvPr>
            <p:cNvSpPr txBox="1">
              <a:spLocks noChangeArrowheads="1"/>
            </p:cNvSpPr>
            <p:nvPr/>
          </p:nvSpPr>
          <p:spPr bwMode="auto">
            <a:xfrm>
              <a:off x="8271915" y="3621467"/>
              <a:ext cx="700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panose="020B0604020202020204" pitchFamily="34" charset="0"/>
                </a:rPr>
                <a:t>T</a:t>
              </a:r>
              <a:r>
                <a:rPr lang="en-US" b="1" baseline="-25000" dirty="0">
                  <a:solidFill>
                    <a:srgbClr val="000000"/>
                  </a:solidFill>
                  <a:latin typeface="Arial" panose="020B0604020202020204" pitchFamily="34" charset="0"/>
                </a:rPr>
                <a:t>H</a:t>
              </a:r>
              <a:r>
                <a:rPr lang="en-US" b="1" dirty="0">
                  <a:solidFill>
                    <a:srgbClr val="000000"/>
                  </a:solidFill>
                  <a:latin typeface="Arial" panose="020B0604020202020204" pitchFamily="34" charset="0"/>
                </a:rPr>
                <a:t> cell</a:t>
              </a:r>
            </a:p>
          </p:txBody>
        </p:sp>
        <p:sp>
          <p:nvSpPr>
            <p:cNvPr id="33" name="TextBox 26">
              <a:extLst>
                <a:ext uri="{FF2B5EF4-FFF2-40B4-BE49-F238E27FC236}">
                  <a16:creationId xmlns:a16="http://schemas.microsoft.com/office/drawing/2014/main" id="{43355AF9-4926-C49F-071B-E4BE1C91C92A}"/>
                </a:ext>
              </a:extLst>
            </p:cNvPr>
            <p:cNvSpPr txBox="1">
              <a:spLocks noChangeArrowheads="1"/>
            </p:cNvSpPr>
            <p:nvPr/>
          </p:nvSpPr>
          <p:spPr bwMode="auto">
            <a:xfrm>
              <a:off x="9807538" y="3046087"/>
              <a:ext cx="183383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panose="020B0604020202020204" pitchFamily="34" charset="0"/>
                </a:rPr>
                <a:t>Cytotoxic T cells</a:t>
              </a:r>
            </a:p>
            <a:p>
              <a:pPr eaLnBrk="0" hangingPunct="0"/>
              <a:r>
                <a:rPr lang="en-US" b="1" dirty="0">
                  <a:solidFill>
                    <a:srgbClr val="000000"/>
                  </a:solidFill>
                  <a:latin typeface="Arial" panose="020B0604020202020204" pitchFamily="34" charset="0"/>
                </a:rPr>
                <a:t>=T</a:t>
              </a:r>
              <a:r>
                <a:rPr lang="en-US" b="1" baseline="-25000" dirty="0">
                  <a:solidFill>
                    <a:srgbClr val="000000"/>
                  </a:solidFill>
                  <a:latin typeface="Arial" panose="020B0604020202020204" pitchFamily="34" charset="0"/>
                </a:rPr>
                <a:t>CTL</a:t>
              </a:r>
            </a:p>
          </p:txBody>
        </p:sp>
        <p:cxnSp>
          <p:nvCxnSpPr>
            <p:cNvPr id="40" name="Straight Arrow Connector 39">
              <a:extLst>
                <a:ext uri="{FF2B5EF4-FFF2-40B4-BE49-F238E27FC236}">
                  <a16:creationId xmlns:a16="http://schemas.microsoft.com/office/drawing/2014/main" id="{B79C5C79-5510-EC76-DF0E-F036ABF41296}"/>
                </a:ext>
              </a:extLst>
            </p:cNvPr>
            <p:cNvCxnSpPr>
              <a:cxnSpLocks/>
              <a:stCxn id="27" idx="3"/>
            </p:cNvCxnSpPr>
            <p:nvPr/>
          </p:nvCxnSpPr>
          <p:spPr>
            <a:xfrm>
              <a:off x="7554270" y="2596362"/>
              <a:ext cx="141396" cy="589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5E096E7E-A19E-E70C-7A1A-FD9A228BF365}"/>
                </a:ext>
              </a:extLst>
            </p:cNvPr>
            <p:cNvCxnSpPr>
              <a:cxnSpLocks/>
            </p:cNvCxnSpPr>
            <p:nvPr/>
          </p:nvCxnSpPr>
          <p:spPr>
            <a:xfrm flipH="1">
              <a:off x="8552308" y="1986208"/>
              <a:ext cx="185292" cy="1439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AB03D4C5-9B1D-CDBF-0917-1BD98697F28C}"/>
                </a:ext>
              </a:extLst>
            </p:cNvPr>
            <p:cNvSpPr txBox="1"/>
            <p:nvPr/>
          </p:nvSpPr>
          <p:spPr>
            <a:xfrm>
              <a:off x="10249730" y="890340"/>
              <a:ext cx="1833835" cy="1631216"/>
            </a:xfrm>
            <a:prstGeom prst="rect">
              <a:avLst/>
            </a:prstGeom>
            <a:noFill/>
            <a:ln>
              <a:solidFill>
                <a:srgbClr val="C00000"/>
              </a:solidFill>
            </a:ln>
          </p:spPr>
          <p:txBody>
            <a:bodyPr wrap="square" rtlCol="0">
              <a:spAutoFit/>
            </a:bodyPr>
            <a:lstStyle/>
            <a:p>
              <a:r>
                <a:rPr lang="en-US" sz="2000" i="1" dirty="0">
                  <a:solidFill>
                    <a:srgbClr val="C00000"/>
                  </a:solidFill>
                  <a:latin typeface="Arial" panose="020B0604020202020204" pitchFamily="34" charset="0"/>
                </a:rPr>
                <a:t>Only foreign proteins on self-MHC are recognized by T-cells</a:t>
              </a:r>
            </a:p>
          </p:txBody>
        </p:sp>
      </p:grpSp>
      <p:sp>
        <p:nvSpPr>
          <p:cNvPr id="48" name="TextBox 47">
            <a:extLst>
              <a:ext uri="{FF2B5EF4-FFF2-40B4-BE49-F238E27FC236}">
                <a16:creationId xmlns:a16="http://schemas.microsoft.com/office/drawing/2014/main" id="{D81EC3C3-178D-8154-FBF5-890D4F2EBA55}"/>
              </a:ext>
            </a:extLst>
          </p:cNvPr>
          <p:cNvSpPr txBox="1"/>
          <p:nvPr/>
        </p:nvSpPr>
        <p:spPr>
          <a:xfrm>
            <a:off x="6837828" y="5167637"/>
            <a:ext cx="5186764" cy="1631216"/>
          </a:xfrm>
          <a:prstGeom prst="rect">
            <a:avLst/>
          </a:prstGeom>
          <a:solidFill>
            <a:schemeClr val="bg1">
              <a:alpha val="85000"/>
            </a:schemeClr>
          </a:solidFill>
        </p:spPr>
        <p:txBody>
          <a:bodyPr wrap="square" rtlCol="0">
            <a:spAutoFit/>
          </a:bodyPr>
          <a:lstStyle/>
          <a:p>
            <a:r>
              <a:rPr lang="en-US" sz="2000" dirty="0">
                <a:latin typeface="Arial" panose="020B0604020202020204" pitchFamily="34" charset="0"/>
              </a:rPr>
              <a:t>Activation of Tc cells requires:</a:t>
            </a:r>
          </a:p>
          <a:p>
            <a:pPr marL="342900" indent="-342900">
              <a:buAutoNum type="arabicPeriod"/>
            </a:pPr>
            <a:r>
              <a:rPr lang="en-US" sz="2000" dirty="0">
                <a:latin typeface="Arial" panose="020B0604020202020204" pitchFamily="34" charset="0"/>
              </a:rPr>
              <a:t>Recognition of foreign peptide on MHC I.</a:t>
            </a:r>
          </a:p>
          <a:p>
            <a:pPr marL="342900" indent="-342900">
              <a:buAutoNum type="arabicPeriod"/>
            </a:pPr>
            <a:r>
              <a:rPr lang="en-US" sz="2000" dirty="0">
                <a:latin typeface="Arial" panose="020B0604020202020204" pitchFamily="34" charset="0"/>
              </a:rPr>
              <a:t>Assistance from T-helper cells via secreted messengers (small proteins called cytokines)</a:t>
            </a:r>
          </a:p>
        </p:txBody>
      </p:sp>
      <p:grpSp>
        <p:nvGrpSpPr>
          <p:cNvPr id="49" name="Group 48">
            <a:extLst>
              <a:ext uri="{FF2B5EF4-FFF2-40B4-BE49-F238E27FC236}">
                <a16:creationId xmlns:a16="http://schemas.microsoft.com/office/drawing/2014/main" id="{37795543-0F5E-6BCD-329B-21F2DEAA9074}"/>
              </a:ext>
            </a:extLst>
          </p:cNvPr>
          <p:cNvGrpSpPr/>
          <p:nvPr/>
        </p:nvGrpSpPr>
        <p:grpSpPr>
          <a:xfrm>
            <a:off x="7970072" y="2497352"/>
            <a:ext cx="338529" cy="369332"/>
            <a:chOff x="3459161" y="1449056"/>
            <a:chExt cx="338529" cy="369332"/>
          </a:xfrm>
        </p:grpSpPr>
        <p:sp>
          <p:nvSpPr>
            <p:cNvPr id="50" name="Oval 49">
              <a:extLst>
                <a:ext uri="{FF2B5EF4-FFF2-40B4-BE49-F238E27FC236}">
                  <a16:creationId xmlns:a16="http://schemas.microsoft.com/office/drawing/2014/main" id="{E5F7CFE3-799A-CBDF-6958-D7C3A7961292}"/>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1" name="TextBox 50">
              <a:extLst>
                <a:ext uri="{FF2B5EF4-FFF2-40B4-BE49-F238E27FC236}">
                  <a16:creationId xmlns:a16="http://schemas.microsoft.com/office/drawing/2014/main" id="{186D1552-8801-04C1-C947-33E71A773BF1}"/>
                </a:ext>
              </a:extLst>
            </p:cNvPr>
            <p:cNvSpPr txBox="1"/>
            <p:nvPr/>
          </p:nvSpPr>
          <p:spPr>
            <a:xfrm>
              <a:off x="3459161" y="1449056"/>
              <a:ext cx="33852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a:t>
              </a:r>
            </a:p>
          </p:txBody>
        </p:sp>
      </p:grpSp>
      <p:grpSp>
        <p:nvGrpSpPr>
          <p:cNvPr id="52" name="Group 51">
            <a:extLst>
              <a:ext uri="{FF2B5EF4-FFF2-40B4-BE49-F238E27FC236}">
                <a16:creationId xmlns:a16="http://schemas.microsoft.com/office/drawing/2014/main" id="{08ED7017-D795-728B-B129-1F085C7D14B3}"/>
              </a:ext>
            </a:extLst>
          </p:cNvPr>
          <p:cNvGrpSpPr/>
          <p:nvPr/>
        </p:nvGrpSpPr>
        <p:grpSpPr>
          <a:xfrm>
            <a:off x="8682483" y="4294822"/>
            <a:ext cx="338529" cy="369332"/>
            <a:chOff x="3459161" y="1449056"/>
            <a:chExt cx="338529" cy="369332"/>
          </a:xfrm>
        </p:grpSpPr>
        <p:sp>
          <p:nvSpPr>
            <p:cNvPr id="53" name="Oval 52">
              <a:extLst>
                <a:ext uri="{FF2B5EF4-FFF2-40B4-BE49-F238E27FC236}">
                  <a16:creationId xmlns:a16="http://schemas.microsoft.com/office/drawing/2014/main" id="{E5BDAEEC-E557-2E57-6097-9A61D091DF55}"/>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4" name="TextBox 53">
              <a:extLst>
                <a:ext uri="{FF2B5EF4-FFF2-40B4-BE49-F238E27FC236}">
                  <a16:creationId xmlns:a16="http://schemas.microsoft.com/office/drawing/2014/main" id="{0F939437-B9CD-50A0-1DC2-2B127E8284C9}"/>
                </a:ext>
              </a:extLst>
            </p:cNvPr>
            <p:cNvSpPr txBox="1"/>
            <p:nvPr/>
          </p:nvSpPr>
          <p:spPr>
            <a:xfrm>
              <a:off x="3459161" y="1449056"/>
              <a:ext cx="33852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2</a:t>
              </a:r>
            </a:p>
          </p:txBody>
        </p:sp>
      </p:grpSp>
      <p:sp>
        <p:nvSpPr>
          <p:cNvPr id="55" name="Freeform: Shape 54">
            <a:extLst>
              <a:ext uri="{FF2B5EF4-FFF2-40B4-BE49-F238E27FC236}">
                <a16:creationId xmlns:a16="http://schemas.microsoft.com/office/drawing/2014/main" id="{527BFEB3-87D6-5C44-C3E8-8800AAB56A9E}"/>
              </a:ext>
            </a:extLst>
          </p:cNvPr>
          <p:cNvSpPr/>
          <p:nvPr/>
        </p:nvSpPr>
        <p:spPr>
          <a:xfrm>
            <a:off x="8881501" y="3720287"/>
            <a:ext cx="393663" cy="1149069"/>
          </a:xfrm>
          <a:custGeom>
            <a:avLst/>
            <a:gdLst>
              <a:gd name="connsiteX0" fmla="*/ 364142 w 393663"/>
              <a:gd name="connsiteY0" fmla="*/ 1149069 h 1149069"/>
              <a:gd name="connsiteX1" fmla="*/ 380326 w 393663"/>
              <a:gd name="connsiteY1" fmla="*/ 623087 h 1149069"/>
              <a:gd name="connsiteX2" fmla="*/ 194209 w 393663"/>
              <a:gd name="connsiteY2" fmla="*/ 161841 h 1149069"/>
              <a:gd name="connsiteX3" fmla="*/ 0 w 393663"/>
              <a:gd name="connsiteY3" fmla="*/ 0 h 1149069"/>
            </a:gdLst>
            <a:ahLst/>
            <a:cxnLst>
              <a:cxn ang="0">
                <a:pos x="connsiteX0" y="connsiteY0"/>
              </a:cxn>
              <a:cxn ang="0">
                <a:pos x="connsiteX1" y="connsiteY1"/>
              </a:cxn>
              <a:cxn ang="0">
                <a:pos x="connsiteX2" y="connsiteY2"/>
              </a:cxn>
              <a:cxn ang="0">
                <a:pos x="connsiteX3" y="connsiteY3"/>
              </a:cxn>
            </a:cxnLst>
            <a:rect l="l" t="t" r="r" b="b"/>
            <a:pathLst>
              <a:path w="393663" h="1149069">
                <a:moveTo>
                  <a:pt x="364142" y="1149069"/>
                </a:moveTo>
                <a:cubicBezTo>
                  <a:pt x="386395" y="968347"/>
                  <a:pt x="408648" y="787625"/>
                  <a:pt x="380326" y="623087"/>
                </a:cubicBezTo>
                <a:cubicBezTo>
                  <a:pt x="352004" y="458549"/>
                  <a:pt x="257597" y="265689"/>
                  <a:pt x="194209" y="161841"/>
                </a:cubicBezTo>
                <a:cubicBezTo>
                  <a:pt x="130821" y="57993"/>
                  <a:pt x="65410" y="28996"/>
                  <a:pt x="0" y="0"/>
                </a:cubicBezTo>
              </a:path>
            </a:pathLst>
          </a:custGeom>
          <a:noFill/>
          <a:ln w="38100">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4" name="Date Placeholder 33">
            <a:extLst>
              <a:ext uri="{FF2B5EF4-FFF2-40B4-BE49-F238E27FC236}">
                <a16:creationId xmlns:a16="http://schemas.microsoft.com/office/drawing/2014/main" id="{E835381E-DED0-A291-C6DF-0C67B7E56807}"/>
              </a:ext>
            </a:extLst>
          </p:cNvPr>
          <p:cNvSpPr>
            <a:spLocks noGrp="1"/>
          </p:cNvSpPr>
          <p:nvPr>
            <p:ph type="dt" sz="half" idx="10"/>
          </p:nvPr>
        </p:nvSpPr>
        <p:spPr/>
        <p:txBody>
          <a:bodyPr/>
          <a:lstStyle/>
          <a:p>
            <a:fld id="{AAB7B846-301A-4296-AEDE-A09135BF089D}" type="datetime1">
              <a:rPr lang="en-US" smtClean="0"/>
              <a:t>9/3/2023</a:t>
            </a:fld>
            <a:endParaRPr lang="en-US"/>
          </a:p>
        </p:txBody>
      </p:sp>
      <p:sp>
        <p:nvSpPr>
          <p:cNvPr id="35" name="Footer Placeholder 34">
            <a:extLst>
              <a:ext uri="{FF2B5EF4-FFF2-40B4-BE49-F238E27FC236}">
                <a16:creationId xmlns:a16="http://schemas.microsoft.com/office/drawing/2014/main" id="{BBFAA88A-773B-4D03-7B21-4414C3B29A32}"/>
              </a:ext>
            </a:extLst>
          </p:cNvPr>
          <p:cNvSpPr>
            <a:spLocks noGrp="1"/>
          </p:cNvSpPr>
          <p:nvPr>
            <p:ph type="ftr" sz="quarter" idx="11"/>
          </p:nvPr>
        </p:nvSpPr>
        <p:spPr/>
        <p:txBody>
          <a:bodyPr/>
          <a:lstStyle/>
          <a:p>
            <a:r>
              <a:rPr lang="en-US"/>
              <a:t>D &amp; D - Lecture 4 - Fall 2023</a:t>
            </a:r>
          </a:p>
        </p:txBody>
      </p:sp>
      <p:sp>
        <p:nvSpPr>
          <p:cNvPr id="36" name="Slide Number Placeholder 35">
            <a:extLst>
              <a:ext uri="{FF2B5EF4-FFF2-40B4-BE49-F238E27FC236}">
                <a16:creationId xmlns:a16="http://schemas.microsoft.com/office/drawing/2014/main" id="{3A231D82-BF54-DDFE-301C-508C64099950}"/>
              </a:ext>
            </a:extLst>
          </p:cNvPr>
          <p:cNvSpPr>
            <a:spLocks noGrp="1"/>
          </p:cNvSpPr>
          <p:nvPr>
            <p:ph type="sldNum" sz="quarter" idx="12"/>
          </p:nvPr>
        </p:nvSpPr>
        <p:spPr/>
        <p:txBody>
          <a:bodyPr/>
          <a:lstStyle/>
          <a:p>
            <a:fld id="{DC3BB032-4020-48F4-953B-341806DC4A2B}" type="slidenum">
              <a:rPr lang="en-US" smtClean="0"/>
              <a:t>11</a:t>
            </a:fld>
            <a:endParaRPr lang="en-US"/>
          </a:p>
        </p:txBody>
      </p:sp>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4D9EB321-E44E-45E0-2353-774637223CF2}"/>
                  </a:ext>
                </a:extLst>
              </p14:cNvPr>
              <p14:cNvContentPartPr/>
              <p14:nvPr/>
            </p14:nvContentPartPr>
            <p14:xfrm>
              <a:off x="5783416" y="681605"/>
              <a:ext cx="428760" cy="2995560"/>
            </p14:xfrm>
          </p:contentPart>
        </mc:Choice>
        <mc:Fallback xmlns="">
          <p:pic>
            <p:nvPicPr>
              <p:cNvPr id="3" name="Ink 2">
                <a:extLst>
                  <a:ext uri="{FF2B5EF4-FFF2-40B4-BE49-F238E27FC236}">
                    <a16:creationId xmlns:a16="http://schemas.microsoft.com/office/drawing/2014/main" id="{4D9EB321-E44E-45E0-2353-774637223CF2}"/>
                  </a:ext>
                </a:extLst>
              </p:cNvPr>
              <p:cNvPicPr/>
              <p:nvPr/>
            </p:nvPicPr>
            <p:blipFill>
              <a:blip r:embed="rId8"/>
              <a:stretch>
                <a:fillRect/>
              </a:stretch>
            </p:blipFill>
            <p:spPr>
              <a:xfrm>
                <a:off x="5774416" y="672605"/>
                <a:ext cx="446400" cy="3013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8D6D800B-E4F3-D9D2-4B43-223CBED32906}"/>
                  </a:ext>
                </a:extLst>
              </p14:cNvPr>
              <p14:cNvContentPartPr/>
              <p14:nvPr/>
            </p14:nvContentPartPr>
            <p14:xfrm>
              <a:off x="6011296" y="3598685"/>
              <a:ext cx="609480" cy="2768040"/>
            </p14:xfrm>
          </p:contentPart>
        </mc:Choice>
        <mc:Fallback xmlns="">
          <p:pic>
            <p:nvPicPr>
              <p:cNvPr id="10" name="Ink 9">
                <a:extLst>
                  <a:ext uri="{FF2B5EF4-FFF2-40B4-BE49-F238E27FC236}">
                    <a16:creationId xmlns:a16="http://schemas.microsoft.com/office/drawing/2014/main" id="{8D6D800B-E4F3-D9D2-4B43-223CBED32906}"/>
                  </a:ext>
                </a:extLst>
              </p:cNvPr>
              <p:cNvPicPr/>
              <p:nvPr/>
            </p:nvPicPr>
            <p:blipFill>
              <a:blip r:embed="rId10"/>
              <a:stretch>
                <a:fillRect/>
              </a:stretch>
            </p:blipFill>
            <p:spPr>
              <a:xfrm>
                <a:off x="6002656" y="3590045"/>
                <a:ext cx="627120" cy="2785680"/>
              </a:xfrm>
              <a:prstGeom prst="rect">
                <a:avLst/>
              </a:prstGeom>
            </p:spPr>
          </p:pic>
        </mc:Fallback>
      </mc:AlternateContent>
      <p:grpSp>
        <p:nvGrpSpPr>
          <p:cNvPr id="42" name="Group 41">
            <a:extLst>
              <a:ext uri="{FF2B5EF4-FFF2-40B4-BE49-F238E27FC236}">
                <a16:creationId xmlns:a16="http://schemas.microsoft.com/office/drawing/2014/main" id="{D76B4299-7BA5-1BC2-129A-6D72CAAE7255}"/>
              </a:ext>
            </a:extLst>
          </p:cNvPr>
          <p:cNvGrpSpPr/>
          <p:nvPr/>
        </p:nvGrpSpPr>
        <p:grpSpPr>
          <a:xfrm>
            <a:off x="362896" y="4677605"/>
            <a:ext cx="1419840" cy="874080"/>
            <a:chOff x="362896" y="4677605"/>
            <a:chExt cx="1419840" cy="874080"/>
          </a:xfrm>
        </p:grpSpPr>
        <mc:AlternateContent xmlns:mc="http://schemas.openxmlformats.org/markup-compatibility/2006" xmlns:p14="http://schemas.microsoft.com/office/powerpoint/2010/main">
          <mc:Choice Requires="p14">
            <p:contentPart p14:bwMode="auto" r:id="rId11">
              <p14:nvContentPartPr>
                <p14:cNvPr id="26" name="Ink 25">
                  <a:extLst>
                    <a:ext uri="{FF2B5EF4-FFF2-40B4-BE49-F238E27FC236}">
                      <a16:creationId xmlns:a16="http://schemas.microsoft.com/office/drawing/2014/main" id="{8932FB3D-5C6F-36F8-A6B4-024845D07185}"/>
                    </a:ext>
                  </a:extLst>
                </p14:cNvPr>
                <p14:cNvContentPartPr/>
                <p14:nvPr/>
              </p14:nvContentPartPr>
              <p14:xfrm>
                <a:off x="362896" y="5102405"/>
                <a:ext cx="1419840" cy="449280"/>
              </p14:xfrm>
            </p:contentPart>
          </mc:Choice>
          <mc:Fallback xmlns="">
            <p:pic>
              <p:nvPicPr>
                <p:cNvPr id="26" name="Ink 25">
                  <a:extLst>
                    <a:ext uri="{FF2B5EF4-FFF2-40B4-BE49-F238E27FC236}">
                      <a16:creationId xmlns:a16="http://schemas.microsoft.com/office/drawing/2014/main" id="{8932FB3D-5C6F-36F8-A6B4-024845D07185}"/>
                    </a:ext>
                  </a:extLst>
                </p:cNvPr>
                <p:cNvPicPr/>
                <p:nvPr/>
              </p:nvPicPr>
              <p:blipFill>
                <a:blip r:embed="rId12"/>
                <a:stretch>
                  <a:fillRect/>
                </a:stretch>
              </p:blipFill>
              <p:spPr>
                <a:xfrm>
                  <a:off x="353896" y="5093765"/>
                  <a:ext cx="1437480" cy="466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8" name="Ink 27">
                  <a:extLst>
                    <a:ext uri="{FF2B5EF4-FFF2-40B4-BE49-F238E27FC236}">
                      <a16:creationId xmlns:a16="http://schemas.microsoft.com/office/drawing/2014/main" id="{8437AB0A-6258-A543-E96C-A862F3D2A090}"/>
                    </a:ext>
                  </a:extLst>
                </p14:cNvPr>
                <p14:cNvContentPartPr/>
                <p14:nvPr/>
              </p14:nvContentPartPr>
              <p14:xfrm>
                <a:off x="546856" y="4775885"/>
                <a:ext cx="37800" cy="30600"/>
              </p14:xfrm>
            </p:contentPart>
          </mc:Choice>
          <mc:Fallback xmlns="">
            <p:pic>
              <p:nvPicPr>
                <p:cNvPr id="28" name="Ink 27">
                  <a:extLst>
                    <a:ext uri="{FF2B5EF4-FFF2-40B4-BE49-F238E27FC236}">
                      <a16:creationId xmlns:a16="http://schemas.microsoft.com/office/drawing/2014/main" id="{8437AB0A-6258-A543-E96C-A862F3D2A090}"/>
                    </a:ext>
                  </a:extLst>
                </p:cNvPr>
                <p:cNvPicPr/>
                <p:nvPr/>
              </p:nvPicPr>
              <p:blipFill>
                <a:blip r:embed="rId14"/>
                <a:stretch>
                  <a:fillRect/>
                </a:stretch>
              </p:blipFill>
              <p:spPr>
                <a:xfrm>
                  <a:off x="537856" y="4766885"/>
                  <a:ext cx="5544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9" name="Ink 28">
                  <a:extLst>
                    <a:ext uri="{FF2B5EF4-FFF2-40B4-BE49-F238E27FC236}">
                      <a16:creationId xmlns:a16="http://schemas.microsoft.com/office/drawing/2014/main" id="{35CD1DA4-6917-D5EB-66F3-601D892C5CC1}"/>
                    </a:ext>
                  </a:extLst>
                </p14:cNvPr>
                <p14:cNvContentPartPr/>
                <p14:nvPr/>
              </p14:nvContentPartPr>
              <p14:xfrm>
                <a:off x="540736" y="4797845"/>
                <a:ext cx="88200" cy="143640"/>
              </p14:xfrm>
            </p:contentPart>
          </mc:Choice>
          <mc:Fallback xmlns="">
            <p:pic>
              <p:nvPicPr>
                <p:cNvPr id="29" name="Ink 28">
                  <a:extLst>
                    <a:ext uri="{FF2B5EF4-FFF2-40B4-BE49-F238E27FC236}">
                      <a16:creationId xmlns:a16="http://schemas.microsoft.com/office/drawing/2014/main" id="{35CD1DA4-6917-D5EB-66F3-601D892C5CC1}"/>
                    </a:ext>
                  </a:extLst>
                </p:cNvPr>
                <p:cNvPicPr/>
                <p:nvPr/>
              </p:nvPicPr>
              <p:blipFill>
                <a:blip r:embed="rId16"/>
                <a:stretch>
                  <a:fillRect/>
                </a:stretch>
              </p:blipFill>
              <p:spPr>
                <a:xfrm>
                  <a:off x="532096" y="4788845"/>
                  <a:ext cx="10584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1" name="Ink 30">
                  <a:extLst>
                    <a:ext uri="{FF2B5EF4-FFF2-40B4-BE49-F238E27FC236}">
                      <a16:creationId xmlns:a16="http://schemas.microsoft.com/office/drawing/2014/main" id="{B7D9DFBC-FADC-27A1-543A-7F4C4E95762D}"/>
                    </a:ext>
                  </a:extLst>
                </p14:cNvPr>
                <p14:cNvContentPartPr/>
                <p14:nvPr/>
              </p14:nvContentPartPr>
              <p14:xfrm>
                <a:off x="520576" y="4791005"/>
                <a:ext cx="151200" cy="152280"/>
              </p14:xfrm>
            </p:contentPart>
          </mc:Choice>
          <mc:Fallback xmlns="">
            <p:pic>
              <p:nvPicPr>
                <p:cNvPr id="31" name="Ink 30">
                  <a:extLst>
                    <a:ext uri="{FF2B5EF4-FFF2-40B4-BE49-F238E27FC236}">
                      <a16:creationId xmlns:a16="http://schemas.microsoft.com/office/drawing/2014/main" id="{B7D9DFBC-FADC-27A1-543A-7F4C4E95762D}"/>
                    </a:ext>
                  </a:extLst>
                </p:cNvPr>
                <p:cNvPicPr/>
                <p:nvPr/>
              </p:nvPicPr>
              <p:blipFill>
                <a:blip r:embed="rId18"/>
                <a:stretch>
                  <a:fillRect/>
                </a:stretch>
              </p:blipFill>
              <p:spPr>
                <a:xfrm>
                  <a:off x="511936" y="4782365"/>
                  <a:ext cx="16884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7" name="Ink 36">
                  <a:extLst>
                    <a:ext uri="{FF2B5EF4-FFF2-40B4-BE49-F238E27FC236}">
                      <a16:creationId xmlns:a16="http://schemas.microsoft.com/office/drawing/2014/main" id="{A713F5AE-B9F0-BB77-9E53-AE0B9E6BC051}"/>
                    </a:ext>
                  </a:extLst>
                </p14:cNvPr>
                <p14:cNvContentPartPr/>
                <p14:nvPr/>
              </p14:nvContentPartPr>
              <p14:xfrm>
                <a:off x="711736" y="4677605"/>
                <a:ext cx="156960" cy="150120"/>
              </p14:xfrm>
            </p:contentPart>
          </mc:Choice>
          <mc:Fallback xmlns="">
            <p:pic>
              <p:nvPicPr>
                <p:cNvPr id="37" name="Ink 36">
                  <a:extLst>
                    <a:ext uri="{FF2B5EF4-FFF2-40B4-BE49-F238E27FC236}">
                      <a16:creationId xmlns:a16="http://schemas.microsoft.com/office/drawing/2014/main" id="{A713F5AE-B9F0-BB77-9E53-AE0B9E6BC051}"/>
                    </a:ext>
                  </a:extLst>
                </p:cNvPr>
                <p:cNvPicPr/>
                <p:nvPr/>
              </p:nvPicPr>
              <p:blipFill>
                <a:blip r:embed="rId20"/>
                <a:stretch>
                  <a:fillRect/>
                </a:stretch>
              </p:blipFill>
              <p:spPr>
                <a:xfrm>
                  <a:off x="702736" y="4668965"/>
                  <a:ext cx="17460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9" name="Ink 38">
                  <a:extLst>
                    <a:ext uri="{FF2B5EF4-FFF2-40B4-BE49-F238E27FC236}">
                      <a16:creationId xmlns:a16="http://schemas.microsoft.com/office/drawing/2014/main" id="{8C678589-26B4-75B5-2F48-905767A19EE6}"/>
                    </a:ext>
                  </a:extLst>
                </p14:cNvPr>
                <p14:cNvContentPartPr/>
                <p14:nvPr/>
              </p14:nvContentPartPr>
              <p14:xfrm>
                <a:off x="727216" y="4910525"/>
                <a:ext cx="119880" cy="97200"/>
              </p14:xfrm>
            </p:contentPart>
          </mc:Choice>
          <mc:Fallback xmlns="">
            <p:pic>
              <p:nvPicPr>
                <p:cNvPr id="39" name="Ink 38">
                  <a:extLst>
                    <a:ext uri="{FF2B5EF4-FFF2-40B4-BE49-F238E27FC236}">
                      <a16:creationId xmlns:a16="http://schemas.microsoft.com/office/drawing/2014/main" id="{8C678589-26B4-75B5-2F48-905767A19EE6}"/>
                    </a:ext>
                  </a:extLst>
                </p:cNvPr>
                <p:cNvPicPr/>
                <p:nvPr/>
              </p:nvPicPr>
              <p:blipFill>
                <a:blip r:embed="rId22"/>
                <a:stretch>
                  <a:fillRect/>
                </a:stretch>
              </p:blipFill>
              <p:spPr>
                <a:xfrm>
                  <a:off x="718216" y="4901885"/>
                  <a:ext cx="13752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1" name="Ink 40">
                  <a:extLst>
                    <a:ext uri="{FF2B5EF4-FFF2-40B4-BE49-F238E27FC236}">
                      <a16:creationId xmlns:a16="http://schemas.microsoft.com/office/drawing/2014/main" id="{B21A0DA3-A774-9E19-B03B-0385E85706F6}"/>
                    </a:ext>
                  </a:extLst>
                </p14:cNvPr>
                <p14:cNvContentPartPr/>
                <p14:nvPr/>
              </p14:nvContentPartPr>
              <p14:xfrm>
                <a:off x="836296" y="4944725"/>
                <a:ext cx="72720" cy="71640"/>
              </p14:xfrm>
            </p:contentPart>
          </mc:Choice>
          <mc:Fallback xmlns="">
            <p:pic>
              <p:nvPicPr>
                <p:cNvPr id="41" name="Ink 40">
                  <a:extLst>
                    <a:ext uri="{FF2B5EF4-FFF2-40B4-BE49-F238E27FC236}">
                      <a16:creationId xmlns:a16="http://schemas.microsoft.com/office/drawing/2014/main" id="{B21A0DA3-A774-9E19-B03B-0385E85706F6}"/>
                    </a:ext>
                  </a:extLst>
                </p:cNvPr>
                <p:cNvPicPr/>
                <p:nvPr/>
              </p:nvPicPr>
              <p:blipFill>
                <a:blip r:embed="rId24"/>
                <a:stretch>
                  <a:fillRect/>
                </a:stretch>
              </p:blipFill>
              <p:spPr>
                <a:xfrm>
                  <a:off x="827656" y="4936085"/>
                  <a:ext cx="90360" cy="89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
            <p14:nvContentPartPr>
              <p14:cNvPr id="44" name="Ink 43">
                <a:extLst>
                  <a:ext uri="{FF2B5EF4-FFF2-40B4-BE49-F238E27FC236}">
                    <a16:creationId xmlns:a16="http://schemas.microsoft.com/office/drawing/2014/main" id="{46339DD9-15F7-6415-B5D7-C69539797EB4}"/>
                  </a:ext>
                </a:extLst>
              </p14:cNvPr>
              <p14:cNvContentPartPr/>
              <p14:nvPr/>
            </p14:nvContentPartPr>
            <p14:xfrm>
              <a:off x="2669056" y="1136285"/>
              <a:ext cx="1027800" cy="340200"/>
            </p14:xfrm>
          </p:contentPart>
        </mc:Choice>
        <mc:Fallback xmlns="">
          <p:pic>
            <p:nvPicPr>
              <p:cNvPr id="44" name="Ink 43">
                <a:extLst>
                  <a:ext uri="{FF2B5EF4-FFF2-40B4-BE49-F238E27FC236}">
                    <a16:creationId xmlns:a16="http://schemas.microsoft.com/office/drawing/2014/main" id="{46339DD9-15F7-6415-B5D7-C69539797EB4}"/>
                  </a:ext>
                </a:extLst>
              </p:cNvPr>
              <p:cNvPicPr/>
              <p:nvPr/>
            </p:nvPicPr>
            <p:blipFill>
              <a:blip r:embed="rId26"/>
              <a:stretch>
                <a:fillRect/>
              </a:stretch>
            </p:blipFill>
            <p:spPr>
              <a:xfrm>
                <a:off x="2660056" y="1127645"/>
                <a:ext cx="1045440" cy="357840"/>
              </a:xfrm>
              <a:prstGeom prst="rect">
                <a:avLst/>
              </a:prstGeom>
            </p:spPr>
          </p:pic>
        </mc:Fallback>
      </mc:AlternateContent>
      <p:grpSp>
        <p:nvGrpSpPr>
          <p:cNvPr id="59" name="Group 58">
            <a:extLst>
              <a:ext uri="{FF2B5EF4-FFF2-40B4-BE49-F238E27FC236}">
                <a16:creationId xmlns:a16="http://schemas.microsoft.com/office/drawing/2014/main" id="{04B0D6BB-4731-D0E5-9BC2-07EA18D8DA40}"/>
              </a:ext>
            </a:extLst>
          </p:cNvPr>
          <p:cNvGrpSpPr/>
          <p:nvPr/>
        </p:nvGrpSpPr>
        <p:grpSpPr>
          <a:xfrm>
            <a:off x="3665176" y="2049965"/>
            <a:ext cx="1944000" cy="586080"/>
            <a:chOff x="3665176" y="2049965"/>
            <a:chExt cx="1944000" cy="586080"/>
          </a:xfrm>
        </p:grpSpPr>
        <mc:AlternateContent xmlns:mc="http://schemas.openxmlformats.org/markup-compatibility/2006" xmlns:p14="http://schemas.microsoft.com/office/powerpoint/2010/main">
          <mc:Choice Requires="p14">
            <p:contentPart p14:bwMode="auto" r:id="rId27">
              <p14:nvContentPartPr>
                <p14:cNvPr id="46" name="Ink 45">
                  <a:extLst>
                    <a:ext uri="{FF2B5EF4-FFF2-40B4-BE49-F238E27FC236}">
                      <a16:creationId xmlns:a16="http://schemas.microsoft.com/office/drawing/2014/main" id="{0254AF86-8DE8-9A63-1EBC-ECA71DAA7D20}"/>
                    </a:ext>
                  </a:extLst>
                </p14:cNvPr>
                <p14:cNvContentPartPr/>
                <p14:nvPr/>
              </p14:nvContentPartPr>
              <p14:xfrm>
                <a:off x="5286256" y="2049965"/>
                <a:ext cx="322920" cy="17640"/>
              </p14:xfrm>
            </p:contentPart>
          </mc:Choice>
          <mc:Fallback xmlns="">
            <p:pic>
              <p:nvPicPr>
                <p:cNvPr id="46" name="Ink 45">
                  <a:extLst>
                    <a:ext uri="{FF2B5EF4-FFF2-40B4-BE49-F238E27FC236}">
                      <a16:creationId xmlns:a16="http://schemas.microsoft.com/office/drawing/2014/main" id="{0254AF86-8DE8-9A63-1EBC-ECA71DAA7D20}"/>
                    </a:ext>
                  </a:extLst>
                </p:cNvPr>
                <p:cNvPicPr/>
                <p:nvPr/>
              </p:nvPicPr>
              <p:blipFill>
                <a:blip r:embed="rId28"/>
                <a:stretch>
                  <a:fillRect/>
                </a:stretch>
              </p:blipFill>
              <p:spPr>
                <a:xfrm>
                  <a:off x="5277256" y="2040965"/>
                  <a:ext cx="34056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6" name="Ink 55">
                  <a:extLst>
                    <a:ext uri="{FF2B5EF4-FFF2-40B4-BE49-F238E27FC236}">
                      <a16:creationId xmlns:a16="http://schemas.microsoft.com/office/drawing/2014/main" id="{A7DB62BD-BFE1-305D-D140-1FDA3CC65ECF}"/>
                    </a:ext>
                  </a:extLst>
                </p14:cNvPr>
                <p14:cNvContentPartPr/>
                <p14:nvPr/>
              </p14:nvContentPartPr>
              <p14:xfrm>
                <a:off x="3665176" y="2316725"/>
                <a:ext cx="374400" cy="40320"/>
              </p14:xfrm>
            </p:contentPart>
          </mc:Choice>
          <mc:Fallback xmlns="">
            <p:pic>
              <p:nvPicPr>
                <p:cNvPr id="56" name="Ink 55">
                  <a:extLst>
                    <a:ext uri="{FF2B5EF4-FFF2-40B4-BE49-F238E27FC236}">
                      <a16:creationId xmlns:a16="http://schemas.microsoft.com/office/drawing/2014/main" id="{A7DB62BD-BFE1-305D-D140-1FDA3CC65ECF}"/>
                    </a:ext>
                  </a:extLst>
                </p:cNvPr>
                <p:cNvPicPr/>
                <p:nvPr/>
              </p:nvPicPr>
              <p:blipFill>
                <a:blip r:embed="rId30"/>
                <a:stretch>
                  <a:fillRect/>
                </a:stretch>
              </p:blipFill>
              <p:spPr>
                <a:xfrm>
                  <a:off x="3656176" y="2308085"/>
                  <a:ext cx="39204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7" name="Ink 56">
                  <a:extLst>
                    <a:ext uri="{FF2B5EF4-FFF2-40B4-BE49-F238E27FC236}">
                      <a16:creationId xmlns:a16="http://schemas.microsoft.com/office/drawing/2014/main" id="{731E9B29-7154-110E-7541-041FFAEEC2FA}"/>
                    </a:ext>
                  </a:extLst>
                </p14:cNvPr>
                <p14:cNvContentPartPr/>
                <p14:nvPr/>
              </p14:nvContentPartPr>
              <p14:xfrm>
                <a:off x="4349896" y="2244365"/>
                <a:ext cx="1174680" cy="88560"/>
              </p14:xfrm>
            </p:contentPart>
          </mc:Choice>
          <mc:Fallback xmlns="">
            <p:pic>
              <p:nvPicPr>
                <p:cNvPr id="57" name="Ink 56">
                  <a:extLst>
                    <a:ext uri="{FF2B5EF4-FFF2-40B4-BE49-F238E27FC236}">
                      <a16:creationId xmlns:a16="http://schemas.microsoft.com/office/drawing/2014/main" id="{731E9B29-7154-110E-7541-041FFAEEC2FA}"/>
                    </a:ext>
                  </a:extLst>
                </p:cNvPr>
                <p:cNvPicPr/>
                <p:nvPr/>
              </p:nvPicPr>
              <p:blipFill>
                <a:blip r:embed="rId32"/>
                <a:stretch>
                  <a:fillRect/>
                </a:stretch>
              </p:blipFill>
              <p:spPr>
                <a:xfrm>
                  <a:off x="4340896" y="2235365"/>
                  <a:ext cx="119232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8" name="Ink 57">
                  <a:extLst>
                    <a:ext uri="{FF2B5EF4-FFF2-40B4-BE49-F238E27FC236}">
                      <a16:creationId xmlns:a16="http://schemas.microsoft.com/office/drawing/2014/main" id="{238F6DE6-3678-FC25-6D8A-B9C7742BE927}"/>
                    </a:ext>
                  </a:extLst>
                </p14:cNvPr>
                <p14:cNvContentPartPr/>
                <p14:nvPr/>
              </p14:nvContentPartPr>
              <p14:xfrm>
                <a:off x="3717736" y="2598245"/>
                <a:ext cx="928440" cy="37800"/>
              </p14:xfrm>
            </p:contentPart>
          </mc:Choice>
          <mc:Fallback xmlns="">
            <p:pic>
              <p:nvPicPr>
                <p:cNvPr id="58" name="Ink 57">
                  <a:extLst>
                    <a:ext uri="{FF2B5EF4-FFF2-40B4-BE49-F238E27FC236}">
                      <a16:creationId xmlns:a16="http://schemas.microsoft.com/office/drawing/2014/main" id="{238F6DE6-3678-FC25-6D8A-B9C7742BE927}"/>
                    </a:ext>
                  </a:extLst>
                </p:cNvPr>
                <p:cNvPicPr/>
                <p:nvPr/>
              </p:nvPicPr>
              <p:blipFill>
                <a:blip r:embed="rId34"/>
                <a:stretch>
                  <a:fillRect/>
                </a:stretch>
              </p:blipFill>
              <p:spPr>
                <a:xfrm>
                  <a:off x="3708736" y="2589605"/>
                  <a:ext cx="946080" cy="55440"/>
                </a:xfrm>
                <a:prstGeom prst="rect">
                  <a:avLst/>
                </a:prstGeom>
              </p:spPr>
            </p:pic>
          </mc:Fallback>
        </mc:AlternateContent>
      </p:grpSp>
      <p:grpSp>
        <p:nvGrpSpPr>
          <p:cNvPr id="69" name="Group 68">
            <a:extLst>
              <a:ext uri="{FF2B5EF4-FFF2-40B4-BE49-F238E27FC236}">
                <a16:creationId xmlns:a16="http://schemas.microsoft.com/office/drawing/2014/main" id="{013A327B-39D4-F564-4296-7835347A07EF}"/>
              </a:ext>
            </a:extLst>
          </p:cNvPr>
          <p:cNvGrpSpPr/>
          <p:nvPr/>
        </p:nvGrpSpPr>
        <p:grpSpPr>
          <a:xfrm>
            <a:off x="1569616" y="1138085"/>
            <a:ext cx="1016280" cy="580680"/>
            <a:chOff x="1569616" y="1138085"/>
            <a:chExt cx="1016280" cy="580680"/>
          </a:xfrm>
        </p:grpSpPr>
        <mc:AlternateContent xmlns:mc="http://schemas.openxmlformats.org/markup-compatibility/2006" xmlns:p14="http://schemas.microsoft.com/office/powerpoint/2010/main">
          <mc:Choice Requires="p14">
            <p:contentPart p14:bwMode="auto" r:id="rId35">
              <p14:nvContentPartPr>
                <p14:cNvPr id="60" name="Ink 59">
                  <a:extLst>
                    <a:ext uri="{FF2B5EF4-FFF2-40B4-BE49-F238E27FC236}">
                      <a16:creationId xmlns:a16="http://schemas.microsoft.com/office/drawing/2014/main" id="{E84DA2FE-B5B0-8EE3-3938-40534679999A}"/>
                    </a:ext>
                  </a:extLst>
                </p14:cNvPr>
                <p14:cNvContentPartPr/>
                <p14:nvPr/>
              </p14:nvContentPartPr>
              <p14:xfrm>
                <a:off x="1569616" y="1518605"/>
                <a:ext cx="294840" cy="200160"/>
              </p14:xfrm>
            </p:contentPart>
          </mc:Choice>
          <mc:Fallback xmlns="">
            <p:pic>
              <p:nvPicPr>
                <p:cNvPr id="60" name="Ink 59">
                  <a:extLst>
                    <a:ext uri="{FF2B5EF4-FFF2-40B4-BE49-F238E27FC236}">
                      <a16:creationId xmlns:a16="http://schemas.microsoft.com/office/drawing/2014/main" id="{E84DA2FE-B5B0-8EE3-3938-40534679999A}"/>
                    </a:ext>
                  </a:extLst>
                </p:cNvPr>
                <p:cNvPicPr/>
                <p:nvPr/>
              </p:nvPicPr>
              <p:blipFill>
                <a:blip r:embed="rId36"/>
                <a:stretch>
                  <a:fillRect/>
                </a:stretch>
              </p:blipFill>
              <p:spPr>
                <a:xfrm>
                  <a:off x="1560976" y="1509605"/>
                  <a:ext cx="31248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1" name="Ink 60">
                  <a:extLst>
                    <a:ext uri="{FF2B5EF4-FFF2-40B4-BE49-F238E27FC236}">
                      <a16:creationId xmlns:a16="http://schemas.microsoft.com/office/drawing/2014/main" id="{C1321482-5D3C-C7D5-64AB-E87062F14C3A}"/>
                    </a:ext>
                  </a:extLst>
                </p14:cNvPr>
                <p14:cNvContentPartPr/>
                <p14:nvPr/>
              </p14:nvContentPartPr>
              <p14:xfrm>
                <a:off x="1846096" y="1336445"/>
                <a:ext cx="163440" cy="224640"/>
              </p14:xfrm>
            </p:contentPart>
          </mc:Choice>
          <mc:Fallback xmlns="">
            <p:pic>
              <p:nvPicPr>
                <p:cNvPr id="61" name="Ink 60">
                  <a:extLst>
                    <a:ext uri="{FF2B5EF4-FFF2-40B4-BE49-F238E27FC236}">
                      <a16:creationId xmlns:a16="http://schemas.microsoft.com/office/drawing/2014/main" id="{C1321482-5D3C-C7D5-64AB-E87062F14C3A}"/>
                    </a:ext>
                  </a:extLst>
                </p:cNvPr>
                <p:cNvPicPr/>
                <p:nvPr/>
              </p:nvPicPr>
              <p:blipFill>
                <a:blip r:embed="rId38"/>
                <a:stretch>
                  <a:fillRect/>
                </a:stretch>
              </p:blipFill>
              <p:spPr>
                <a:xfrm>
                  <a:off x="1837456" y="1327445"/>
                  <a:ext cx="18108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2" name="Ink 61">
                  <a:extLst>
                    <a:ext uri="{FF2B5EF4-FFF2-40B4-BE49-F238E27FC236}">
                      <a16:creationId xmlns:a16="http://schemas.microsoft.com/office/drawing/2014/main" id="{FD57B551-C4F9-04C5-6CC5-49E1DDDDDDAE}"/>
                    </a:ext>
                  </a:extLst>
                </p14:cNvPr>
                <p14:cNvContentPartPr/>
                <p14:nvPr/>
              </p14:nvContentPartPr>
              <p14:xfrm>
                <a:off x="2094856" y="1324565"/>
                <a:ext cx="178920" cy="135360"/>
              </p14:xfrm>
            </p:contentPart>
          </mc:Choice>
          <mc:Fallback xmlns="">
            <p:pic>
              <p:nvPicPr>
                <p:cNvPr id="62" name="Ink 61">
                  <a:extLst>
                    <a:ext uri="{FF2B5EF4-FFF2-40B4-BE49-F238E27FC236}">
                      <a16:creationId xmlns:a16="http://schemas.microsoft.com/office/drawing/2014/main" id="{FD57B551-C4F9-04C5-6CC5-49E1DDDDDDAE}"/>
                    </a:ext>
                  </a:extLst>
                </p:cNvPr>
                <p:cNvPicPr/>
                <p:nvPr/>
              </p:nvPicPr>
              <p:blipFill>
                <a:blip r:embed="rId40"/>
                <a:stretch>
                  <a:fillRect/>
                </a:stretch>
              </p:blipFill>
              <p:spPr>
                <a:xfrm>
                  <a:off x="2086216" y="1315925"/>
                  <a:ext cx="19656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3" name="Ink 62">
                  <a:extLst>
                    <a:ext uri="{FF2B5EF4-FFF2-40B4-BE49-F238E27FC236}">
                      <a16:creationId xmlns:a16="http://schemas.microsoft.com/office/drawing/2014/main" id="{5626E9DF-C786-BD26-B0EB-5942F5462F42}"/>
                    </a:ext>
                  </a:extLst>
                </p14:cNvPr>
                <p14:cNvContentPartPr/>
                <p14:nvPr/>
              </p14:nvContentPartPr>
              <p14:xfrm>
                <a:off x="2221216" y="1162205"/>
                <a:ext cx="53640" cy="173160"/>
              </p14:xfrm>
            </p:contentPart>
          </mc:Choice>
          <mc:Fallback xmlns="">
            <p:pic>
              <p:nvPicPr>
                <p:cNvPr id="63" name="Ink 62">
                  <a:extLst>
                    <a:ext uri="{FF2B5EF4-FFF2-40B4-BE49-F238E27FC236}">
                      <a16:creationId xmlns:a16="http://schemas.microsoft.com/office/drawing/2014/main" id="{5626E9DF-C786-BD26-B0EB-5942F5462F42}"/>
                    </a:ext>
                  </a:extLst>
                </p:cNvPr>
                <p:cNvPicPr/>
                <p:nvPr/>
              </p:nvPicPr>
              <p:blipFill>
                <a:blip r:embed="rId42"/>
                <a:stretch>
                  <a:fillRect/>
                </a:stretch>
              </p:blipFill>
              <p:spPr>
                <a:xfrm>
                  <a:off x="2212216" y="1153205"/>
                  <a:ext cx="7128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4" name="Ink 63">
                  <a:extLst>
                    <a:ext uri="{FF2B5EF4-FFF2-40B4-BE49-F238E27FC236}">
                      <a16:creationId xmlns:a16="http://schemas.microsoft.com/office/drawing/2014/main" id="{1FD65F0E-8C35-8035-3739-3348614D7BD9}"/>
                    </a:ext>
                  </a:extLst>
                </p14:cNvPr>
                <p14:cNvContentPartPr/>
                <p14:nvPr/>
              </p14:nvContentPartPr>
              <p14:xfrm>
                <a:off x="2256856" y="1241045"/>
                <a:ext cx="136080" cy="79920"/>
              </p14:xfrm>
            </p:contentPart>
          </mc:Choice>
          <mc:Fallback xmlns="">
            <p:pic>
              <p:nvPicPr>
                <p:cNvPr id="64" name="Ink 63">
                  <a:extLst>
                    <a:ext uri="{FF2B5EF4-FFF2-40B4-BE49-F238E27FC236}">
                      <a16:creationId xmlns:a16="http://schemas.microsoft.com/office/drawing/2014/main" id="{1FD65F0E-8C35-8035-3739-3348614D7BD9}"/>
                    </a:ext>
                  </a:extLst>
                </p:cNvPr>
                <p:cNvPicPr/>
                <p:nvPr/>
              </p:nvPicPr>
              <p:blipFill>
                <a:blip r:embed="rId44"/>
                <a:stretch>
                  <a:fillRect/>
                </a:stretch>
              </p:blipFill>
              <p:spPr>
                <a:xfrm>
                  <a:off x="2248216" y="1232405"/>
                  <a:ext cx="15372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5" name="Ink 64">
                  <a:extLst>
                    <a:ext uri="{FF2B5EF4-FFF2-40B4-BE49-F238E27FC236}">
                      <a16:creationId xmlns:a16="http://schemas.microsoft.com/office/drawing/2014/main" id="{90D6853E-52EB-CE73-3744-9CA001786449}"/>
                    </a:ext>
                  </a:extLst>
                </p14:cNvPr>
                <p14:cNvContentPartPr/>
                <p14:nvPr/>
              </p14:nvContentPartPr>
              <p14:xfrm>
                <a:off x="2387176" y="1189925"/>
                <a:ext cx="72720" cy="116280"/>
              </p14:xfrm>
            </p:contentPart>
          </mc:Choice>
          <mc:Fallback xmlns="">
            <p:pic>
              <p:nvPicPr>
                <p:cNvPr id="65" name="Ink 64">
                  <a:extLst>
                    <a:ext uri="{FF2B5EF4-FFF2-40B4-BE49-F238E27FC236}">
                      <a16:creationId xmlns:a16="http://schemas.microsoft.com/office/drawing/2014/main" id="{90D6853E-52EB-CE73-3744-9CA001786449}"/>
                    </a:ext>
                  </a:extLst>
                </p:cNvPr>
                <p:cNvPicPr/>
                <p:nvPr/>
              </p:nvPicPr>
              <p:blipFill>
                <a:blip r:embed="rId46"/>
                <a:stretch>
                  <a:fillRect/>
                </a:stretch>
              </p:blipFill>
              <p:spPr>
                <a:xfrm>
                  <a:off x="2378176" y="1181285"/>
                  <a:ext cx="9036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6" name="Ink 65">
                  <a:extLst>
                    <a:ext uri="{FF2B5EF4-FFF2-40B4-BE49-F238E27FC236}">
                      <a16:creationId xmlns:a16="http://schemas.microsoft.com/office/drawing/2014/main" id="{A9C68A79-7C77-D0D5-C634-448A8EFD5CA3}"/>
                    </a:ext>
                  </a:extLst>
                </p14:cNvPr>
                <p14:cNvContentPartPr/>
                <p14:nvPr/>
              </p14:nvContentPartPr>
              <p14:xfrm>
                <a:off x="2438656" y="1148525"/>
                <a:ext cx="78840" cy="111240"/>
              </p14:xfrm>
            </p:contentPart>
          </mc:Choice>
          <mc:Fallback xmlns="">
            <p:pic>
              <p:nvPicPr>
                <p:cNvPr id="66" name="Ink 65">
                  <a:extLst>
                    <a:ext uri="{FF2B5EF4-FFF2-40B4-BE49-F238E27FC236}">
                      <a16:creationId xmlns:a16="http://schemas.microsoft.com/office/drawing/2014/main" id="{A9C68A79-7C77-D0D5-C634-448A8EFD5CA3}"/>
                    </a:ext>
                  </a:extLst>
                </p:cNvPr>
                <p:cNvPicPr/>
                <p:nvPr/>
              </p:nvPicPr>
              <p:blipFill>
                <a:blip r:embed="rId48"/>
                <a:stretch>
                  <a:fillRect/>
                </a:stretch>
              </p:blipFill>
              <p:spPr>
                <a:xfrm>
                  <a:off x="2429656" y="1139525"/>
                  <a:ext cx="9648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7" name="Ink 66">
                  <a:extLst>
                    <a:ext uri="{FF2B5EF4-FFF2-40B4-BE49-F238E27FC236}">
                      <a16:creationId xmlns:a16="http://schemas.microsoft.com/office/drawing/2014/main" id="{F637F172-9E03-2279-1C46-3EF3C4C00C9C}"/>
                    </a:ext>
                  </a:extLst>
                </p14:cNvPr>
                <p14:cNvContentPartPr/>
                <p14:nvPr/>
              </p14:nvContentPartPr>
              <p14:xfrm>
                <a:off x="2512456" y="1138085"/>
                <a:ext cx="58320" cy="101520"/>
              </p14:xfrm>
            </p:contentPart>
          </mc:Choice>
          <mc:Fallback xmlns="">
            <p:pic>
              <p:nvPicPr>
                <p:cNvPr id="67" name="Ink 66">
                  <a:extLst>
                    <a:ext uri="{FF2B5EF4-FFF2-40B4-BE49-F238E27FC236}">
                      <a16:creationId xmlns:a16="http://schemas.microsoft.com/office/drawing/2014/main" id="{F637F172-9E03-2279-1C46-3EF3C4C00C9C}"/>
                    </a:ext>
                  </a:extLst>
                </p:cNvPr>
                <p:cNvPicPr/>
                <p:nvPr/>
              </p:nvPicPr>
              <p:blipFill>
                <a:blip r:embed="rId50"/>
                <a:stretch>
                  <a:fillRect/>
                </a:stretch>
              </p:blipFill>
              <p:spPr>
                <a:xfrm>
                  <a:off x="2503456" y="1129085"/>
                  <a:ext cx="759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8" name="Ink 67">
                  <a:extLst>
                    <a:ext uri="{FF2B5EF4-FFF2-40B4-BE49-F238E27FC236}">
                      <a16:creationId xmlns:a16="http://schemas.microsoft.com/office/drawing/2014/main" id="{D03345AA-D69C-AA9A-7770-2A6B55421B61}"/>
                    </a:ext>
                  </a:extLst>
                </p14:cNvPr>
                <p14:cNvContentPartPr/>
                <p14:nvPr/>
              </p14:nvContentPartPr>
              <p14:xfrm>
                <a:off x="2553136" y="1200365"/>
                <a:ext cx="32760" cy="19800"/>
              </p14:xfrm>
            </p:contentPart>
          </mc:Choice>
          <mc:Fallback xmlns="">
            <p:pic>
              <p:nvPicPr>
                <p:cNvPr id="68" name="Ink 67">
                  <a:extLst>
                    <a:ext uri="{FF2B5EF4-FFF2-40B4-BE49-F238E27FC236}">
                      <a16:creationId xmlns:a16="http://schemas.microsoft.com/office/drawing/2014/main" id="{D03345AA-D69C-AA9A-7770-2A6B55421B61}"/>
                    </a:ext>
                  </a:extLst>
                </p:cNvPr>
                <p:cNvPicPr/>
                <p:nvPr/>
              </p:nvPicPr>
              <p:blipFill>
                <a:blip r:embed="rId52"/>
                <a:stretch>
                  <a:fillRect/>
                </a:stretch>
              </p:blipFill>
              <p:spPr>
                <a:xfrm>
                  <a:off x="2544136" y="1191365"/>
                  <a:ext cx="50400" cy="37440"/>
                </a:xfrm>
                <a:prstGeom prst="rect">
                  <a:avLst/>
                </a:prstGeom>
              </p:spPr>
            </p:pic>
          </mc:Fallback>
        </mc:AlternateContent>
      </p:grpSp>
      <p:grpSp>
        <p:nvGrpSpPr>
          <p:cNvPr id="89" name="Group 88">
            <a:extLst>
              <a:ext uri="{FF2B5EF4-FFF2-40B4-BE49-F238E27FC236}">
                <a16:creationId xmlns:a16="http://schemas.microsoft.com/office/drawing/2014/main" id="{349F048F-1288-224E-628A-9B0FB56956FD}"/>
              </a:ext>
            </a:extLst>
          </p:cNvPr>
          <p:cNvGrpSpPr/>
          <p:nvPr/>
        </p:nvGrpSpPr>
        <p:grpSpPr>
          <a:xfrm>
            <a:off x="454336" y="2030165"/>
            <a:ext cx="1811160" cy="2333520"/>
            <a:chOff x="454336" y="2030165"/>
            <a:chExt cx="1811160" cy="2333520"/>
          </a:xfrm>
        </p:grpSpPr>
        <mc:AlternateContent xmlns:mc="http://schemas.openxmlformats.org/markup-compatibility/2006" xmlns:p14="http://schemas.microsoft.com/office/powerpoint/2010/main">
          <mc:Choice Requires="p14">
            <p:contentPart p14:bwMode="auto" r:id="rId53">
              <p14:nvContentPartPr>
                <p14:cNvPr id="70" name="Ink 69">
                  <a:extLst>
                    <a:ext uri="{FF2B5EF4-FFF2-40B4-BE49-F238E27FC236}">
                      <a16:creationId xmlns:a16="http://schemas.microsoft.com/office/drawing/2014/main" id="{1FB456D4-B011-F3A6-CC43-67EA74B545B0}"/>
                    </a:ext>
                  </a:extLst>
                </p14:cNvPr>
                <p14:cNvContentPartPr/>
                <p14:nvPr/>
              </p14:nvContentPartPr>
              <p14:xfrm>
                <a:off x="1107376" y="3220325"/>
                <a:ext cx="33840" cy="3600"/>
              </p14:xfrm>
            </p:contentPart>
          </mc:Choice>
          <mc:Fallback xmlns="">
            <p:pic>
              <p:nvPicPr>
                <p:cNvPr id="70" name="Ink 69">
                  <a:extLst>
                    <a:ext uri="{FF2B5EF4-FFF2-40B4-BE49-F238E27FC236}">
                      <a16:creationId xmlns:a16="http://schemas.microsoft.com/office/drawing/2014/main" id="{1FB456D4-B011-F3A6-CC43-67EA74B545B0}"/>
                    </a:ext>
                  </a:extLst>
                </p:cNvPr>
                <p:cNvPicPr/>
                <p:nvPr/>
              </p:nvPicPr>
              <p:blipFill>
                <a:blip r:embed="rId54"/>
                <a:stretch>
                  <a:fillRect/>
                </a:stretch>
              </p:blipFill>
              <p:spPr>
                <a:xfrm>
                  <a:off x="1098736" y="3211325"/>
                  <a:ext cx="5148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71" name="Ink 70">
                  <a:extLst>
                    <a:ext uri="{FF2B5EF4-FFF2-40B4-BE49-F238E27FC236}">
                      <a16:creationId xmlns:a16="http://schemas.microsoft.com/office/drawing/2014/main" id="{AC705E1E-6B18-3332-323B-6798338DECCA}"/>
                    </a:ext>
                  </a:extLst>
                </p14:cNvPr>
                <p14:cNvContentPartPr/>
                <p14:nvPr/>
              </p14:nvContentPartPr>
              <p14:xfrm>
                <a:off x="1282696" y="2556485"/>
                <a:ext cx="164880" cy="192960"/>
              </p14:xfrm>
            </p:contentPart>
          </mc:Choice>
          <mc:Fallback xmlns="">
            <p:pic>
              <p:nvPicPr>
                <p:cNvPr id="71" name="Ink 70">
                  <a:extLst>
                    <a:ext uri="{FF2B5EF4-FFF2-40B4-BE49-F238E27FC236}">
                      <a16:creationId xmlns:a16="http://schemas.microsoft.com/office/drawing/2014/main" id="{AC705E1E-6B18-3332-323B-6798338DECCA}"/>
                    </a:ext>
                  </a:extLst>
                </p:cNvPr>
                <p:cNvPicPr/>
                <p:nvPr/>
              </p:nvPicPr>
              <p:blipFill>
                <a:blip r:embed="rId56"/>
                <a:stretch>
                  <a:fillRect/>
                </a:stretch>
              </p:blipFill>
              <p:spPr>
                <a:xfrm>
                  <a:off x="1274056" y="2547485"/>
                  <a:ext cx="18252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72" name="Ink 71">
                  <a:extLst>
                    <a:ext uri="{FF2B5EF4-FFF2-40B4-BE49-F238E27FC236}">
                      <a16:creationId xmlns:a16="http://schemas.microsoft.com/office/drawing/2014/main" id="{2B5474D8-6ED8-ABD0-2131-6B3BC4DD36DC}"/>
                    </a:ext>
                  </a:extLst>
                </p14:cNvPr>
                <p14:cNvContentPartPr/>
                <p14:nvPr/>
              </p14:nvContentPartPr>
              <p14:xfrm>
                <a:off x="1440016" y="2374685"/>
                <a:ext cx="167760" cy="119160"/>
              </p14:xfrm>
            </p:contentPart>
          </mc:Choice>
          <mc:Fallback xmlns="">
            <p:pic>
              <p:nvPicPr>
                <p:cNvPr id="72" name="Ink 71">
                  <a:extLst>
                    <a:ext uri="{FF2B5EF4-FFF2-40B4-BE49-F238E27FC236}">
                      <a16:creationId xmlns:a16="http://schemas.microsoft.com/office/drawing/2014/main" id="{2B5474D8-6ED8-ABD0-2131-6B3BC4DD36DC}"/>
                    </a:ext>
                  </a:extLst>
                </p:cNvPr>
                <p:cNvPicPr/>
                <p:nvPr/>
              </p:nvPicPr>
              <p:blipFill>
                <a:blip r:embed="rId58"/>
                <a:stretch>
                  <a:fillRect/>
                </a:stretch>
              </p:blipFill>
              <p:spPr>
                <a:xfrm>
                  <a:off x="1431016" y="2366045"/>
                  <a:ext cx="18540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73" name="Ink 72">
                  <a:extLst>
                    <a:ext uri="{FF2B5EF4-FFF2-40B4-BE49-F238E27FC236}">
                      <a16:creationId xmlns:a16="http://schemas.microsoft.com/office/drawing/2014/main" id="{18A4A335-3D26-F9E9-A8D2-482B669E475E}"/>
                    </a:ext>
                  </a:extLst>
                </p14:cNvPr>
                <p14:cNvContentPartPr/>
                <p14:nvPr/>
              </p14:nvContentPartPr>
              <p14:xfrm>
                <a:off x="1603816" y="2379005"/>
                <a:ext cx="128160" cy="97560"/>
              </p14:xfrm>
            </p:contentPart>
          </mc:Choice>
          <mc:Fallback xmlns="">
            <p:pic>
              <p:nvPicPr>
                <p:cNvPr id="73" name="Ink 72">
                  <a:extLst>
                    <a:ext uri="{FF2B5EF4-FFF2-40B4-BE49-F238E27FC236}">
                      <a16:creationId xmlns:a16="http://schemas.microsoft.com/office/drawing/2014/main" id="{18A4A335-3D26-F9E9-A8D2-482B669E475E}"/>
                    </a:ext>
                  </a:extLst>
                </p:cNvPr>
                <p:cNvPicPr/>
                <p:nvPr/>
              </p:nvPicPr>
              <p:blipFill>
                <a:blip r:embed="rId60"/>
                <a:stretch>
                  <a:fillRect/>
                </a:stretch>
              </p:blipFill>
              <p:spPr>
                <a:xfrm>
                  <a:off x="1595176" y="2370005"/>
                  <a:ext cx="14580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74" name="Ink 73">
                  <a:extLst>
                    <a:ext uri="{FF2B5EF4-FFF2-40B4-BE49-F238E27FC236}">
                      <a16:creationId xmlns:a16="http://schemas.microsoft.com/office/drawing/2014/main" id="{1DC6BCA7-D6E1-F74F-09BA-01E790D1617B}"/>
                    </a:ext>
                  </a:extLst>
                </p14:cNvPr>
                <p14:cNvContentPartPr/>
                <p14:nvPr/>
              </p14:nvContentPartPr>
              <p14:xfrm>
                <a:off x="1723336" y="2284685"/>
                <a:ext cx="65520" cy="109800"/>
              </p14:xfrm>
            </p:contentPart>
          </mc:Choice>
          <mc:Fallback xmlns="">
            <p:pic>
              <p:nvPicPr>
                <p:cNvPr id="74" name="Ink 73">
                  <a:extLst>
                    <a:ext uri="{FF2B5EF4-FFF2-40B4-BE49-F238E27FC236}">
                      <a16:creationId xmlns:a16="http://schemas.microsoft.com/office/drawing/2014/main" id="{1DC6BCA7-D6E1-F74F-09BA-01E790D1617B}"/>
                    </a:ext>
                  </a:extLst>
                </p:cNvPr>
                <p:cNvPicPr/>
                <p:nvPr/>
              </p:nvPicPr>
              <p:blipFill>
                <a:blip r:embed="rId62"/>
                <a:stretch>
                  <a:fillRect/>
                </a:stretch>
              </p:blipFill>
              <p:spPr>
                <a:xfrm>
                  <a:off x="1714336" y="2276045"/>
                  <a:ext cx="8316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75" name="Ink 74">
                  <a:extLst>
                    <a:ext uri="{FF2B5EF4-FFF2-40B4-BE49-F238E27FC236}">
                      <a16:creationId xmlns:a16="http://schemas.microsoft.com/office/drawing/2014/main" id="{4710B53E-897C-3E35-26CE-0CD7ADB00058}"/>
                    </a:ext>
                  </a:extLst>
                </p14:cNvPr>
                <p14:cNvContentPartPr/>
                <p14:nvPr/>
              </p14:nvContentPartPr>
              <p14:xfrm>
                <a:off x="1776976" y="2264165"/>
                <a:ext cx="94320" cy="74160"/>
              </p14:xfrm>
            </p:contentPart>
          </mc:Choice>
          <mc:Fallback xmlns="">
            <p:pic>
              <p:nvPicPr>
                <p:cNvPr id="75" name="Ink 74">
                  <a:extLst>
                    <a:ext uri="{FF2B5EF4-FFF2-40B4-BE49-F238E27FC236}">
                      <a16:creationId xmlns:a16="http://schemas.microsoft.com/office/drawing/2014/main" id="{4710B53E-897C-3E35-26CE-0CD7ADB00058}"/>
                    </a:ext>
                  </a:extLst>
                </p:cNvPr>
                <p:cNvPicPr/>
                <p:nvPr/>
              </p:nvPicPr>
              <p:blipFill>
                <a:blip r:embed="rId64"/>
                <a:stretch>
                  <a:fillRect/>
                </a:stretch>
              </p:blipFill>
              <p:spPr>
                <a:xfrm>
                  <a:off x="1768336" y="2255525"/>
                  <a:ext cx="11196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76" name="Ink 75">
                  <a:extLst>
                    <a:ext uri="{FF2B5EF4-FFF2-40B4-BE49-F238E27FC236}">
                      <a16:creationId xmlns:a16="http://schemas.microsoft.com/office/drawing/2014/main" id="{2342FA8E-97E6-8E16-4038-F837A8FA3898}"/>
                    </a:ext>
                  </a:extLst>
                </p14:cNvPr>
                <p14:cNvContentPartPr/>
                <p14:nvPr/>
              </p14:nvContentPartPr>
              <p14:xfrm>
                <a:off x="1905136" y="2182085"/>
                <a:ext cx="70920" cy="111240"/>
              </p14:xfrm>
            </p:contentPart>
          </mc:Choice>
          <mc:Fallback xmlns="">
            <p:pic>
              <p:nvPicPr>
                <p:cNvPr id="76" name="Ink 75">
                  <a:extLst>
                    <a:ext uri="{FF2B5EF4-FFF2-40B4-BE49-F238E27FC236}">
                      <a16:creationId xmlns:a16="http://schemas.microsoft.com/office/drawing/2014/main" id="{2342FA8E-97E6-8E16-4038-F837A8FA3898}"/>
                    </a:ext>
                  </a:extLst>
                </p:cNvPr>
                <p:cNvPicPr/>
                <p:nvPr/>
              </p:nvPicPr>
              <p:blipFill>
                <a:blip r:embed="rId66"/>
                <a:stretch>
                  <a:fillRect/>
                </a:stretch>
              </p:blipFill>
              <p:spPr>
                <a:xfrm>
                  <a:off x="1896136" y="2173085"/>
                  <a:ext cx="8856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77" name="Ink 76">
                  <a:extLst>
                    <a:ext uri="{FF2B5EF4-FFF2-40B4-BE49-F238E27FC236}">
                      <a16:creationId xmlns:a16="http://schemas.microsoft.com/office/drawing/2014/main" id="{BA520B09-BD52-37FB-2432-C0D36255E4B1}"/>
                    </a:ext>
                  </a:extLst>
                </p14:cNvPr>
                <p14:cNvContentPartPr/>
                <p14:nvPr/>
              </p14:nvContentPartPr>
              <p14:xfrm>
                <a:off x="1968856" y="2183885"/>
                <a:ext cx="65160" cy="56880"/>
              </p14:xfrm>
            </p:contentPart>
          </mc:Choice>
          <mc:Fallback xmlns="">
            <p:pic>
              <p:nvPicPr>
                <p:cNvPr id="77" name="Ink 76">
                  <a:extLst>
                    <a:ext uri="{FF2B5EF4-FFF2-40B4-BE49-F238E27FC236}">
                      <a16:creationId xmlns:a16="http://schemas.microsoft.com/office/drawing/2014/main" id="{BA520B09-BD52-37FB-2432-C0D36255E4B1}"/>
                    </a:ext>
                  </a:extLst>
                </p:cNvPr>
                <p:cNvPicPr/>
                <p:nvPr/>
              </p:nvPicPr>
              <p:blipFill>
                <a:blip r:embed="rId68"/>
                <a:stretch>
                  <a:fillRect/>
                </a:stretch>
              </p:blipFill>
              <p:spPr>
                <a:xfrm>
                  <a:off x="1960216" y="2175245"/>
                  <a:ext cx="8280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78" name="Ink 77">
                  <a:extLst>
                    <a:ext uri="{FF2B5EF4-FFF2-40B4-BE49-F238E27FC236}">
                      <a16:creationId xmlns:a16="http://schemas.microsoft.com/office/drawing/2014/main" id="{DD128275-3642-E7DC-79A5-862CFA8236A7}"/>
                    </a:ext>
                  </a:extLst>
                </p14:cNvPr>
                <p14:cNvContentPartPr/>
                <p14:nvPr/>
              </p14:nvContentPartPr>
              <p14:xfrm>
                <a:off x="2003776" y="2030165"/>
                <a:ext cx="261720" cy="154080"/>
              </p14:xfrm>
            </p:contentPart>
          </mc:Choice>
          <mc:Fallback xmlns="">
            <p:pic>
              <p:nvPicPr>
                <p:cNvPr id="78" name="Ink 77">
                  <a:extLst>
                    <a:ext uri="{FF2B5EF4-FFF2-40B4-BE49-F238E27FC236}">
                      <a16:creationId xmlns:a16="http://schemas.microsoft.com/office/drawing/2014/main" id="{DD128275-3642-E7DC-79A5-862CFA8236A7}"/>
                    </a:ext>
                  </a:extLst>
                </p:cNvPr>
                <p:cNvPicPr/>
                <p:nvPr/>
              </p:nvPicPr>
              <p:blipFill>
                <a:blip r:embed="rId70"/>
                <a:stretch>
                  <a:fillRect/>
                </a:stretch>
              </p:blipFill>
              <p:spPr>
                <a:xfrm>
                  <a:off x="1994776" y="2021165"/>
                  <a:ext cx="27936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80" name="Ink 79">
                  <a:extLst>
                    <a:ext uri="{FF2B5EF4-FFF2-40B4-BE49-F238E27FC236}">
                      <a16:creationId xmlns:a16="http://schemas.microsoft.com/office/drawing/2014/main" id="{F8216AAE-5D0D-4EB3-CE02-5907E4A7D611}"/>
                    </a:ext>
                  </a:extLst>
                </p14:cNvPr>
                <p14:cNvContentPartPr/>
                <p14:nvPr/>
              </p14:nvContentPartPr>
              <p14:xfrm>
                <a:off x="820816" y="2708045"/>
                <a:ext cx="397080" cy="524520"/>
              </p14:xfrm>
            </p:contentPart>
          </mc:Choice>
          <mc:Fallback xmlns="">
            <p:pic>
              <p:nvPicPr>
                <p:cNvPr id="80" name="Ink 79">
                  <a:extLst>
                    <a:ext uri="{FF2B5EF4-FFF2-40B4-BE49-F238E27FC236}">
                      <a16:creationId xmlns:a16="http://schemas.microsoft.com/office/drawing/2014/main" id="{F8216AAE-5D0D-4EB3-CE02-5907E4A7D611}"/>
                    </a:ext>
                  </a:extLst>
                </p:cNvPr>
                <p:cNvPicPr/>
                <p:nvPr/>
              </p:nvPicPr>
              <p:blipFill>
                <a:blip r:embed="rId72"/>
                <a:stretch>
                  <a:fillRect/>
                </a:stretch>
              </p:blipFill>
              <p:spPr>
                <a:xfrm>
                  <a:off x="812176" y="2699045"/>
                  <a:ext cx="414720" cy="54216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81" name="Ink 80">
                  <a:extLst>
                    <a:ext uri="{FF2B5EF4-FFF2-40B4-BE49-F238E27FC236}">
                      <a16:creationId xmlns:a16="http://schemas.microsoft.com/office/drawing/2014/main" id="{90965FFE-DF4E-8121-0436-76181C7E12F5}"/>
                    </a:ext>
                  </a:extLst>
                </p14:cNvPr>
                <p14:cNvContentPartPr/>
                <p14:nvPr/>
              </p14:nvContentPartPr>
              <p14:xfrm>
                <a:off x="709576" y="3097925"/>
                <a:ext cx="286200" cy="787680"/>
              </p14:xfrm>
            </p:contentPart>
          </mc:Choice>
          <mc:Fallback xmlns="">
            <p:pic>
              <p:nvPicPr>
                <p:cNvPr id="81" name="Ink 80">
                  <a:extLst>
                    <a:ext uri="{FF2B5EF4-FFF2-40B4-BE49-F238E27FC236}">
                      <a16:creationId xmlns:a16="http://schemas.microsoft.com/office/drawing/2014/main" id="{90965FFE-DF4E-8121-0436-76181C7E12F5}"/>
                    </a:ext>
                  </a:extLst>
                </p:cNvPr>
                <p:cNvPicPr/>
                <p:nvPr/>
              </p:nvPicPr>
              <p:blipFill>
                <a:blip r:embed="rId74"/>
                <a:stretch>
                  <a:fillRect/>
                </a:stretch>
              </p:blipFill>
              <p:spPr>
                <a:xfrm>
                  <a:off x="700576" y="3088925"/>
                  <a:ext cx="303840" cy="80532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82" name="Ink 81">
                  <a:extLst>
                    <a:ext uri="{FF2B5EF4-FFF2-40B4-BE49-F238E27FC236}">
                      <a16:creationId xmlns:a16="http://schemas.microsoft.com/office/drawing/2014/main" id="{BC53B35E-88A7-2B79-FD79-57FF2581C0C2}"/>
                    </a:ext>
                  </a:extLst>
                </p14:cNvPr>
                <p14:cNvContentPartPr/>
                <p14:nvPr/>
              </p14:nvContentPartPr>
              <p14:xfrm>
                <a:off x="472696" y="4190885"/>
                <a:ext cx="113040" cy="172800"/>
              </p14:xfrm>
            </p:contentPart>
          </mc:Choice>
          <mc:Fallback xmlns="">
            <p:pic>
              <p:nvPicPr>
                <p:cNvPr id="82" name="Ink 81">
                  <a:extLst>
                    <a:ext uri="{FF2B5EF4-FFF2-40B4-BE49-F238E27FC236}">
                      <a16:creationId xmlns:a16="http://schemas.microsoft.com/office/drawing/2014/main" id="{BC53B35E-88A7-2B79-FD79-57FF2581C0C2}"/>
                    </a:ext>
                  </a:extLst>
                </p:cNvPr>
                <p:cNvPicPr/>
                <p:nvPr/>
              </p:nvPicPr>
              <p:blipFill>
                <a:blip r:embed="rId76"/>
                <a:stretch>
                  <a:fillRect/>
                </a:stretch>
              </p:blipFill>
              <p:spPr>
                <a:xfrm>
                  <a:off x="463696" y="4182245"/>
                  <a:ext cx="13068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83" name="Ink 82">
                  <a:extLst>
                    <a:ext uri="{FF2B5EF4-FFF2-40B4-BE49-F238E27FC236}">
                      <a16:creationId xmlns:a16="http://schemas.microsoft.com/office/drawing/2014/main" id="{4C4D73FE-2DA8-9221-98FA-035614317F4F}"/>
                    </a:ext>
                  </a:extLst>
                </p14:cNvPr>
                <p14:cNvContentPartPr/>
                <p14:nvPr/>
              </p14:nvContentPartPr>
              <p14:xfrm>
                <a:off x="454336" y="4156325"/>
                <a:ext cx="136440" cy="108000"/>
              </p14:xfrm>
            </p:contentPart>
          </mc:Choice>
          <mc:Fallback xmlns="">
            <p:pic>
              <p:nvPicPr>
                <p:cNvPr id="83" name="Ink 82">
                  <a:extLst>
                    <a:ext uri="{FF2B5EF4-FFF2-40B4-BE49-F238E27FC236}">
                      <a16:creationId xmlns:a16="http://schemas.microsoft.com/office/drawing/2014/main" id="{4C4D73FE-2DA8-9221-98FA-035614317F4F}"/>
                    </a:ext>
                  </a:extLst>
                </p:cNvPr>
                <p:cNvPicPr/>
                <p:nvPr/>
              </p:nvPicPr>
              <p:blipFill>
                <a:blip r:embed="rId78"/>
                <a:stretch>
                  <a:fillRect/>
                </a:stretch>
              </p:blipFill>
              <p:spPr>
                <a:xfrm>
                  <a:off x="445696" y="4147325"/>
                  <a:ext cx="15408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84" name="Ink 83">
                  <a:extLst>
                    <a:ext uri="{FF2B5EF4-FFF2-40B4-BE49-F238E27FC236}">
                      <a16:creationId xmlns:a16="http://schemas.microsoft.com/office/drawing/2014/main" id="{C3BADA7E-174E-A8B3-9B2E-A2E62F8CAB82}"/>
                    </a:ext>
                  </a:extLst>
                </p14:cNvPr>
                <p14:cNvContentPartPr/>
                <p14:nvPr/>
              </p14:nvContentPartPr>
              <p14:xfrm>
                <a:off x="629296" y="4047965"/>
                <a:ext cx="209880" cy="184680"/>
              </p14:xfrm>
            </p:contentPart>
          </mc:Choice>
          <mc:Fallback xmlns="">
            <p:pic>
              <p:nvPicPr>
                <p:cNvPr id="84" name="Ink 83">
                  <a:extLst>
                    <a:ext uri="{FF2B5EF4-FFF2-40B4-BE49-F238E27FC236}">
                      <a16:creationId xmlns:a16="http://schemas.microsoft.com/office/drawing/2014/main" id="{C3BADA7E-174E-A8B3-9B2E-A2E62F8CAB82}"/>
                    </a:ext>
                  </a:extLst>
                </p:cNvPr>
                <p:cNvPicPr/>
                <p:nvPr/>
              </p:nvPicPr>
              <p:blipFill>
                <a:blip r:embed="rId80"/>
                <a:stretch>
                  <a:fillRect/>
                </a:stretch>
              </p:blipFill>
              <p:spPr>
                <a:xfrm>
                  <a:off x="620296" y="4038965"/>
                  <a:ext cx="22752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85" name="Ink 84">
                  <a:extLst>
                    <a:ext uri="{FF2B5EF4-FFF2-40B4-BE49-F238E27FC236}">
                      <a16:creationId xmlns:a16="http://schemas.microsoft.com/office/drawing/2014/main" id="{F920C0B0-A45E-484C-4D1B-5A1CE2EF68E5}"/>
                    </a:ext>
                  </a:extLst>
                </p14:cNvPr>
                <p14:cNvContentPartPr/>
                <p14:nvPr/>
              </p14:nvContentPartPr>
              <p14:xfrm>
                <a:off x="776536" y="3918725"/>
                <a:ext cx="97200" cy="146520"/>
              </p14:xfrm>
            </p:contentPart>
          </mc:Choice>
          <mc:Fallback xmlns="">
            <p:pic>
              <p:nvPicPr>
                <p:cNvPr id="85" name="Ink 84">
                  <a:extLst>
                    <a:ext uri="{FF2B5EF4-FFF2-40B4-BE49-F238E27FC236}">
                      <a16:creationId xmlns:a16="http://schemas.microsoft.com/office/drawing/2014/main" id="{F920C0B0-A45E-484C-4D1B-5A1CE2EF68E5}"/>
                    </a:ext>
                  </a:extLst>
                </p:cNvPr>
                <p:cNvPicPr/>
                <p:nvPr/>
              </p:nvPicPr>
              <p:blipFill>
                <a:blip r:embed="rId82"/>
                <a:stretch>
                  <a:fillRect/>
                </a:stretch>
              </p:blipFill>
              <p:spPr>
                <a:xfrm>
                  <a:off x="767896" y="3909725"/>
                  <a:ext cx="11484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86" name="Ink 85">
                  <a:extLst>
                    <a:ext uri="{FF2B5EF4-FFF2-40B4-BE49-F238E27FC236}">
                      <a16:creationId xmlns:a16="http://schemas.microsoft.com/office/drawing/2014/main" id="{8314CD9B-BECA-144B-AC8F-E13FC9302F64}"/>
                    </a:ext>
                  </a:extLst>
                </p14:cNvPr>
                <p14:cNvContentPartPr/>
                <p14:nvPr/>
              </p14:nvContentPartPr>
              <p14:xfrm>
                <a:off x="828736" y="3900725"/>
                <a:ext cx="88920" cy="127800"/>
              </p14:xfrm>
            </p:contentPart>
          </mc:Choice>
          <mc:Fallback xmlns="">
            <p:pic>
              <p:nvPicPr>
                <p:cNvPr id="86" name="Ink 85">
                  <a:extLst>
                    <a:ext uri="{FF2B5EF4-FFF2-40B4-BE49-F238E27FC236}">
                      <a16:creationId xmlns:a16="http://schemas.microsoft.com/office/drawing/2014/main" id="{8314CD9B-BECA-144B-AC8F-E13FC9302F64}"/>
                    </a:ext>
                  </a:extLst>
                </p:cNvPr>
                <p:cNvPicPr/>
                <p:nvPr/>
              </p:nvPicPr>
              <p:blipFill>
                <a:blip r:embed="rId84"/>
                <a:stretch>
                  <a:fillRect/>
                </a:stretch>
              </p:blipFill>
              <p:spPr>
                <a:xfrm>
                  <a:off x="820096" y="3891725"/>
                  <a:ext cx="10656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87" name="Ink 86">
                  <a:extLst>
                    <a:ext uri="{FF2B5EF4-FFF2-40B4-BE49-F238E27FC236}">
                      <a16:creationId xmlns:a16="http://schemas.microsoft.com/office/drawing/2014/main" id="{7472D7F7-E751-6E93-AD91-F5C449B865DF}"/>
                    </a:ext>
                  </a:extLst>
                </p14:cNvPr>
                <p14:cNvContentPartPr/>
                <p14:nvPr/>
              </p14:nvContentPartPr>
              <p14:xfrm>
                <a:off x="965176" y="3809645"/>
                <a:ext cx="186840" cy="148320"/>
              </p14:xfrm>
            </p:contentPart>
          </mc:Choice>
          <mc:Fallback xmlns="">
            <p:pic>
              <p:nvPicPr>
                <p:cNvPr id="87" name="Ink 86">
                  <a:extLst>
                    <a:ext uri="{FF2B5EF4-FFF2-40B4-BE49-F238E27FC236}">
                      <a16:creationId xmlns:a16="http://schemas.microsoft.com/office/drawing/2014/main" id="{7472D7F7-E751-6E93-AD91-F5C449B865DF}"/>
                    </a:ext>
                  </a:extLst>
                </p:cNvPr>
                <p:cNvPicPr/>
                <p:nvPr/>
              </p:nvPicPr>
              <p:blipFill>
                <a:blip r:embed="rId86"/>
                <a:stretch>
                  <a:fillRect/>
                </a:stretch>
              </p:blipFill>
              <p:spPr>
                <a:xfrm>
                  <a:off x="956536" y="3800645"/>
                  <a:ext cx="20448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88" name="Ink 87">
                  <a:extLst>
                    <a:ext uri="{FF2B5EF4-FFF2-40B4-BE49-F238E27FC236}">
                      <a16:creationId xmlns:a16="http://schemas.microsoft.com/office/drawing/2014/main" id="{57726369-282D-2B0C-2292-B2F8C8D88D39}"/>
                    </a:ext>
                  </a:extLst>
                </p14:cNvPr>
                <p14:cNvContentPartPr/>
                <p14:nvPr/>
              </p14:nvContentPartPr>
              <p14:xfrm>
                <a:off x="1204216" y="3834485"/>
                <a:ext cx="37440" cy="40320"/>
              </p14:xfrm>
            </p:contentPart>
          </mc:Choice>
          <mc:Fallback xmlns="">
            <p:pic>
              <p:nvPicPr>
                <p:cNvPr id="88" name="Ink 87">
                  <a:extLst>
                    <a:ext uri="{FF2B5EF4-FFF2-40B4-BE49-F238E27FC236}">
                      <a16:creationId xmlns:a16="http://schemas.microsoft.com/office/drawing/2014/main" id="{57726369-282D-2B0C-2292-B2F8C8D88D39}"/>
                    </a:ext>
                  </a:extLst>
                </p:cNvPr>
                <p:cNvPicPr/>
                <p:nvPr/>
              </p:nvPicPr>
              <p:blipFill>
                <a:blip r:embed="rId88"/>
                <a:stretch>
                  <a:fillRect/>
                </a:stretch>
              </p:blipFill>
              <p:spPr>
                <a:xfrm>
                  <a:off x="1195576" y="3825845"/>
                  <a:ext cx="55080" cy="57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9">
            <p14:nvContentPartPr>
              <p14:cNvPr id="90" name="Ink 89">
                <a:extLst>
                  <a:ext uri="{FF2B5EF4-FFF2-40B4-BE49-F238E27FC236}">
                    <a16:creationId xmlns:a16="http://schemas.microsoft.com/office/drawing/2014/main" id="{7FD9DFCB-CBAC-D977-74F9-C6611CDA7742}"/>
                  </a:ext>
                </a:extLst>
              </p14:cNvPr>
              <p14:cNvContentPartPr/>
              <p14:nvPr/>
            </p14:nvContentPartPr>
            <p14:xfrm>
              <a:off x="2357656" y="3959045"/>
              <a:ext cx="12960" cy="5040"/>
            </p14:xfrm>
          </p:contentPart>
        </mc:Choice>
        <mc:Fallback xmlns="">
          <p:pic>
            <p:nvPicPr>
              <p:cNvPr id="90" name="Ink 89">
                <a:extLst>
                  <a:ext uri="{FF2B5EF4-FFF2-40B4-BE49-F238E27FC236}">
                    <a16:creationId xmlns:a16="http://schemas.microsoft.com/office/drawing/2014/main" id="{7FD9DFCB-CBAC-D977-74F9-C6611CDA7742}"/>
                  </a:ext>
                </a:extLst>
              </p:cNvPr>
              <p:cNvPicPr/>
              <p:nvPr/>
            </p:nvPicPr>
            <p:blipFill>
              <a:blip r:embed="rId90"/>
              <a:stretch>
                <a:fillRect/>
              </a:stretch>
            </p:blipFill>
            <p:spPr>
              <a:xfrm>
                <a:off x="2349016" y="3950405"/>
                <a:ext cx="30600" cy="22680"/>
              </a:xfrm>
              <a:prstGeom prst="rect">
                <a:avLst/>
              </a:prstGeom>
            </p:spPr>
          </p:pic>
        </mc:Fallback>
      </mc:AlternateContent>
      <p:grpSp>
        <p:nvGrpSpPr>
          <p:cNvPr id="102" name="Group 101">
            <a:extLst>
              <a:ext uri="{FF2B5EF4-FFF2-40B4-BE49-F238E27FC236}">
                <a16:creationId xmlns:a16="http://schemas.microsoft.com/office/drawing/2014/main" id="{16344AA2-60FA-0162-F6EE-17E4F04BC09F}"/>
              </a:ext>
            </a:extLst>
          </p:cNvPr>
          <p:cNvGrpSpPr/>
          <p:nvPr/>
        </p:nvGrpSpPr>
        <p:grpSpPr>
          <a:xfrm>
            <a:off x="2462416" y="2944565"/>
            <a:ext cx="932040" cy="605160"/>
            <a:chOff x="2462416" y="2944565"/>
            <a:chExt cx="932040" cy="605160"/>
          </a:xfrm>
        </p:grpSpPr>
        <mc:AlternateContent xmlns:mc="http://schemas.openxmlformats.org/markup-compatibility/2006" xmlns:p14="http://schemas.microsoft.com/office/powerpoint/2010/main">
          <mc:Choice Requires="p14">
            <p:contentPart p14:bwMode="auto" r:id="rId91">
              <p14:nvContentPartPr>
                <p14:cNvPr id="91" name="Ink 90">
                  <a:extLst>
                    <a:ext uri="{FF2B5EF4-FFF2-40B4-BE49-F238E27FC236}">
                      <a16:creationId xmlns:a16="http://schemas.microsoft.com/office/drawing/2014/main" id="{6F626699-CAB9-B17A-0133-7560D168229D}"/>
                    </a:ext>
                  </a:extLst>
                </p14:cNvPr>
                <p14:cNvContentPartPr/>
                <p14:nvPr/>
              </p14:nvContentPartPr>
              <p14:xfrm>
                <a:off x="2462416" y="3224645"/>
                <a:ext cx="206280" cy="185040"/>
              </p14:xfrm>
            </p:contentPart>
          </mc:Choice>
          <mc:Fallback xmlns="">
            <p:pic>
              <p:nvPicPr>
                <p:cNvPr id="91" name="Ink 90">
                  <a:extLst>
                    <a:ext uri="{FF2B5EF4-FFF2-40B4-BE49-F238E27FC236}">
                      <a16:creationId xmlns:a16="http://schemas.microsoft.com/office/drawing/2014/main" id="{6F626699-CAB9-B17A-0133-7560D168229D}"/>
                    </a:ext>
                  </a:extLst>
                </p:cNvPr>
                <p:cNvPicPr/>
                <p:nvPr/>
              </p:nvPicPr>
              <p:blipFill>
                <a:blip r:embed="rId92"/>
                <a:stretch>
                  <a:fillRect/>
                </a:stretch>
              </p:blipFill>
              <p:spPr>
                <a:xfrm>
                  <a:off x="2453416" y="3215645"/>
                  <a:ext cx="22392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92" name="Ink 91">
                  <a:extLst>
                    <a:ext uri="{FF2B5EF4-FFF2-40B4-BE49-F238E27FC236}">
                      <a16:creationId xmlns:a16="http://schemas.microsoft.com/office/drawing/2014/main" id="{07CD2B5F-4F05-5CED-2FBA-8A610C8C2871}"/>
                    </a:ext>
                  </a:extLst>
                </p14:cNvPr>
                <p14:cNvContentPartPr/>
                <p14:nvPr/>
              </p14:nvContentPartPr>
              <p14:xfrm>
                <a:off x="2664736" y="3151565"/>
                <a:ext cx="172080" cy="145080"/>
              </p14:xfrm>
            </p:contentPart>
          </mc:Choice>
          <mc:Fallback xmlns="">
            <p:pic>
              <p:nvPicPr>
                <p:cNvPr id="92" name="Ink 91">
                  <a:extLst>
                    <a:ext uri="{FF2B5EF4-FFF2-40B4-BE49-F238E27FC236}">
                      <a16:creationId xmlns:a16="http://schemas.microsoft.com/office/drawing/2014/main" id="{07CD2B5F-4F05-5CED-2FBA-8A610C8C2871}"/>
                    </a:ext>
                  </a:extLst>
                </p:cNvPr>
                <p:cNvPicPr/>
                <p:nvPr/>
              </p:nvPicPr>
              <p:blipFill>
                <a:blip r:embed="rId94"/>
                <a:stretch>
                  <a:fillRect/>
                </a:stretch>
              </p:blipFill>
              <p:spPr>
                <a:xfrm>
                  <a:off x="2656096" y="3142565"/>
                  <a:ext cx="18972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93" name="Ink 92">
                  <a:extLst>
                    <a:ext uri="{FF2B5EF4-FFF2-40B4-BE49-F238E27FC236}">
                      <a16:creationId xmlns:a16="http://schemas.microsoft.com/office/drawing/2014/main" id="{15B7660B-270C-187D-8710-2C1548D1F552}"/>
                    </a:ext>
                  </a:extLst>
                </p14:cNvPr>
                <p14:cNvContentPartPr/>
                <p14:nvPr/>
              </p14:nvContentPartPr>
              <p14:xfrm>
                <a:off x="2855176" y="3096485"/>
                <a:ext cx="113760" cy="104400"/>
              </p14:xfrm>
            </p:contentPart>
          </mc:Choice>
          <mc:Fallback xmlns="">
            <p:pic>
              <p:nvPicPr>
                <p:cNvPr id="93" name="Ink 92">
                  <a:extLst>
                    <a:ext uri="{FF2B5EF4-FFF2-40B4-BE49-F238E27FC236}">
                      <a16:creationId xmlns:a16="http://schemas.microsoft.com/office/drawing/2014/main" id="{15B7660B-270C-187D-8710-2C1548D1F552}"/>
                    </a:ext>
                  </a:extLst>
                </p:cNvPr>
                <p:cNvPicPr/>
                <p:nvPr/>
              </p:nvPicPr>
              <p:blipFill>
                <a:blip r:embed="rId96"/>
                <a:stretch>
                  <a:fillRect/>
                </a:stretch>
              </p:blipFill>
              <p:spPr>
                <a:xfrm>
                  <a:off x="2846176" y="3087845"/>
                  <a:ext cx="13140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94" name="Ink 93">
                  <a:extLst>
                    <a:ext uri="{FF2B5EF4-FFF2-40B4-BE49-F238E27FC236}">
                      <a16:creationId xmlns:a16="http://schemas.microsoft.com/office/drawing/2014/main" id="{96B3EF4E-BA1C-5CDC-0949-03EECF3B979E}"/>
                    </a:ext>
                  </a:extLst>
                </p14:cNvPr>
                <p14:cNvContentPartPr/>
                <p14:nvPr/>
              </p14:nvContentPartPr>
              <p14:xfrm>
                <a:off x="3027256" y="2944565"/>
                <a:ext cx="145800" cy="168840"/>
              </p14:xfrm>
            </p:contentPart>
          </mc:Choice>
          <mc:Fallback xmlns="">
            <p:pic>
              <p:nvPicPr>
                <p:cNvPr id="94" name="Ink 93">
                  <a:extLst>
                    <a:ext uri="{FF2B5EF4-FFF2-40B4-BE49-F238E27FC236}">
                      <a16:creationId xmlns:a16="http://schemas.microsoft.com/office/drawing/2014/main" id="{96B3EF4E-BA1C-5CDC-0949-03EECF3B979E}"/>
                    </a:ext>
                  </a:extLst>
                </p:cNvPr>
                <p:cNvPicPr/>
                <p:nvPr/>
              </p:nvPicPr>
              <p:blipFill>
                <a:blip r:embed="rId98"/>
                <a:stretch>
                  <a:fillRect/>
                </a:stretch>
              </p:blipFill>
              <p:spPr>
                <a:xfrm>
                  <a:off x="3018616" y="2935925"/>
                  <a:ext cx="16344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95" name="Ink 94">
                  <a:extLst>
                    <a:ext uri="{FF2B5EF4-FFF2-40B4-BE49-F238E27FC236}">
                      <a16:creationId xmlns:a16="http://schemas.microsoft.com/office/drawing/2014/main" id="{B0293A45-7BD1-0587-4655-98FB88B19DF4}"/>
                    </a:ext>
                  </a:extLst>
                </p14:cNvPr>
                <p14:cNvContentPartPr/>
                <p14:nvPr/>
              </p14:nvContentPartPr>
              <p14:xfrm>
                <a:off x="3090976" y="3084245"/>
                <a:ext cx="111240" cy="79560"/>
              </p14:xfrm>
            </p:contentPart>
          </mc:Choice>
          <mc:Fallback xmlns="">
            <p:pic>
              <p:nvPicPr>
                <p:cNvPr id="95" name="Ink 94">
                  <a:extLst>
                    <a:ext uri="{FF2B5EF4-FFF2-40B4-BE49-F238E27FC236}">
                      <a16:creationId xmlns:a16="http://schemas.microsoft.com/office/drawing/2014/main" id="{B0293A45-7BD1-0587-4655-98FB88B19DF4}"/>
                    </a:ext>
                  </a:extLst>
                </p:cNvPr>
                <p:cNvPicPr/>
                <p:nvPr/>
              </p:nvPicPr>
              <p:blipFill>
                <a:blip r:embed="rId100"/>
                <a:stretch>
                  <a:fillRect/>
                </a:stretch>
              </p:blipFill>
              <p:spPr>
                <a:xfrm>
                  <a:off x="3082336" y="3075245"/>
                  <a:ext cx="12888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96" name="Ink 95">
                  <a:extLst>
                    <a:ext uri="{FF2B5EF4-FFF2-40B4-BE49-F238E27FC236}">
                      <a16:creationId xmlns:a16="http://schemas.microsoft.com/office/drawing/2014/main" id="{4A0FABE6-CD46-52DC-C29A-C05728620D10}"/>
                    </a:ext>
                  </a:extLst>
                </p14:cNvPr>
                <p14:cNvContentPartPr/>
                <p14:nvPr/>
              </p14:nvContentPartPr>
              <p14:xfrm>
                <a:off x="2685256" y="3387725"/>
                <a:ext cx="224640" cy="162000"/>
              </p14:xfrm>
            </p:contentPart>
          </mc:Choice>
          <mc:Fallback xmlns="">
            <p:pic>
              <p:nvPicPr>
                <p:cNvPr id="96" name="Ink 95">
                  <a:extLst>
                    <a:ext uri="{FF2B5EF4-FFF2-40B4-BE49-F238E27FC236}">
                      <a16:creationId xmlns:a16="http://schemas.microsoft.com/office/drawing/2014/main" id="{4A0FABE6-CD46-52DC-C29A-C05728620D10}"/>
                    </a:ext>
                  </a:extLst>
                </p:cNvPr>
                <p:cNvPicPr/>
                <p:nvPr/>
              </p:nvPicPr>
              <p:blipFill>
                <a:blip r:embed="rId102"/>
                <a:stretch>
                  <a:fillRect/>
                </a:stretch>
              </p:blipFill>
              <p:spPr>
                <a:xfrm>
                  <a:off x="2676256" y="3379085"/>
                  <a:ext cx="24228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97" name="Ink 96">
                  <a:extLst>
                    <a:ext uri="{FF2B5EF4-FFF2-40B4-BE49-F238E27FC236}">
                      <a16:creationId xmlns:a16="http://schemas.microsoft.com/office/drawing/2014/main" id="{D95F668B-8165-E5CA-DEC7-7F3F8F9B81AA}"/>
                    </a:ext>
                  </a:extLst>
                </p14:cNvPr>
                <p14:cNvContentPartPr/>
                <p14:nvPr/>
              </p14:nvContentPartPr>
              <p14:xfrm>
                <a:off x="2905936" y="3353525"/>
                <a:ext cx="56880" cy="73080"/>
              </p14:xfrm>
            </p:contentPart>
          </mc:Choice>
          <mc:Fallback xmlns="">
            <p:pic>
              <p:nvPicPr>
                <p:cNvPr id="97" name="Ink 96">
                  <a:extLst>
                    <a:ext uri="{FF2B5EF4-FFF2-40B4-BE49-F238E27FC236}">
                      <a16:creationId xmlns:a16="http://schemas.microsoft.com/office/drawing/2014/main" id="{D95F668B-8165-E5CA-DEC7-7F3F8F9B81AA}"/>
                    </a:ext>
                  </a:extLst>
                </p:cNvPr>
                <p:cNvPicPr/>
                <p:nvPr/>
              </p:nvPicPr>
              <p:blipFill>
                <a:blip r:embed="rId104"/>
                <a:stretch>
                  <a:fillRect/>
                </a:stretch>
              </p:blipFill>
              <p:spPr>
                <a:xfrm>
                  <a:off x="2897296" y="3344525"/>
                  <a:ext cx="7452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98" name="Ink 97">
                  <a:extLst>
                    <a:ext uri="{FF2B5EF4-FFF2-40B4-BE49-F238E27FC236}">
                      <a16:creationId xmlns:a16="http://schemas.microsoft.com/office/drawing/2014/main" id="{0A7C6E66-7502-E1E2-785F-90DEF74F900C}"/>
                    </a:ext>
                  </a:extLst>
                </p14:cNvPr>
                <p14:cNvContentPartPr/>
                <p14:nvPr/>
              </p14:nvContentPartPr>
              <p14:xfrm>
                <a:off x="2936176" y="3280085"/>
                <a:ext cx="255960" cy="119520"/>
              </p14:xfrm>
            </p:contentPart>
          </mc:Choice>
          <mc:Fallback xmlns="">
            <p:pic>
              <p:nvPicPr>
                <p:cNvPr id="98" name="Ink 97">
                  <a:extLst>
                    <a:ext uri="{FF2B5EF4-FFF2-40B4-BE49-F238E27FC236}">
                      <a16:creationId xmlns:a16="http://schemas.microsoft.com/office/drawing/2014/main" id="{0A7C6E66-7502-E1E2-785F-90DEF74F900C}"/>
                    </a:ext>
                  </a:extLst>
                </p:cNvPr>
                <p:cNvPicPr/>
                <p:nvPr/>
              </p:nvPicPr>
              <p:blipFill>
                <a:blip r:embed="rId106"/>
                <a:stretch>
                  <a:fillRect/>
                </a:stretch>
              </p:blipFill>
              <p:spPr>
                <a:xfrm>
                  <a:off x="2927536" y="3271085"/>
                  <a:ext cx="27360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99" name="Ink 98">
                  <a:extLst>
                    <a:ext uri="{FF2B5EF4-FFF2-40B4-BE49-F238E27FC236}">
                      <a16:creationId xmlns:a16="http://schemas.microsoft.com/office/drawing/2014/main" id="{CACF6611-5A40-30C5-2556-14D785D950A4}"/>
                    </a:ext>
                  </a:extLst>
                </p14:cNvPr>
                <p14:cNvContentPartPr/>
                <p14:nvPr/>
              </p14:nvContentPartPr>
              <p14:xfrm>
                <a:off x="3259816" y="3184325"/>
                <a:ext cx="80640" cy="139320"/>
              </p14:xfrm>
            </p:contentPart>
          </mc:Choice>
          <mc:Fallback xmlns="">
            <p:pic>
              <p:nvPicPr>
                <p:cNvPr id="99" name="Ink 98">
                  <a:extLst>
                    <a:ext uri="{FF2B5EF4-FFF2-40B4-BE49-F238E27FC236}">
                      <a16:creationId xmlns:a16="http://schemas.microsoft.com/office/drawing/2014/main" id="{CACF6611-5A40-30C5-2556-14D785D950A4}"/>
                    </a:ext>
                  </a:extLst>
                </p:cNvPr>
                <p:cNvPicPr/>
                <p:nvPr/>
              </p:nvPicPr>
              <p:blipFill>
                <a:blip r:embed="rId108"/>
                <a:stretch>
                  <a:fillRect/>
                </a:stretch>
              </p:blipFill>
              <p:spPr>
                <a:xfrm>
                  <a:off x="3250816" y="3175685"/>
                  <a:ext cx="9828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00" name="Ink 99">
                  <a:extLst>
                    <a:ext uri="{FF2B5EF4-FFF2-40B4-BE49-F238E27FC236}">
                      <a16:creationId xmlns:a16="http://schemas.microsoft.com/office/drawing/2014/main" id="{264E6E2F-A997-5EF2-603F-625CD4705429}"/>
                    </a:ext>
                  </a:extLst>
                </p14:cNvPr>
                <p14:cNvContentPartPr/>
                <p14:nvPr/>
              </p14:nvContentPartPr>
              <p14:xfrm>
                <a:off x="3185296" y="3157685"/>
                <a:ext cx="163440" cy="212760"/>
              </p14:xfrm>
            </p:contentPart>
          </mc:Choice>
          <mc:Fallback xmlns="">
            <p:pic>
              <p:nvPicPr>
                <p:cNvPr id="100" name="Ink 99">
                  <a:extLst>
                    <a:ext uri="{FF2B5EF4-FFF2-40B4-BE49-F238E27FC236}">
                      <a16:creationId xmlns:a16="http://schemas.microsoft.com/office/drawing/2014/main" id="{264E6E2F-A997-5EF2-603F-625CD4705429}"/>
                    </a:ext>
                  </a:extLst>
                </p:cNvPr>
                <p:cNvPicPr/>
                <p:nvPr/>
              </p:nvPicPr>
              <p:blipFill>
                <a:blip r:embed="rId110"/>
                <a:stretch>
                  <a:fillRect/>
                </a:stretch>
              </p:blipFill>
              <p:spPr>
                <a:xfrm>
                  <a:off x="3176296" y="3148685"/>
                  <a:ext cx="18108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01" name="Ink 100">
                  <a:extLst>
                    <a:ext uri="{FF2B5EF4-FFF2-40B4-BE49-F238E27FC236}">
                      <a16:creationId xmlns:a16="http://schemas.microsoft.com/office/drawing/2014/main" id="{AFA8C425-670C-61A6-0CC6-061BD7940AA5}"/>
                    </a:ext>
                  </a:extLst>
                </p14:cNvPr>
                <p14:cNvContentPartPr/>
                <p14:nvPr/>
              </p14:nvContentPartPr>
              <p14:xfrm>
                <a:off x="3364936" y="3250565"/>
                <a:ext cx="29520" cy="35640"/>
              </p14:xfrm>
            </p:contentPart>
          </mc:Choice>
          <mc:Fallback xmlns="">
            <p:pic>
              <p:nvPicPr>
                <p:cNvPr id="101" name="Ink 100">
                  <a:extLst>
                    <a:ext uri="{FF2B5EF4-FFF2-40B4-BE49-F238E27FC236}">
                      <a16:creationId xmlns:a16="http://schemas.microsoft.com/office/drawing/2014/main" id="{AFA8C425-670C-61A6-0CC6-061BD7940AA5}"/>
                    </a:ext>
                  </a:extLst>
                </p:cNvPr>
                <p:cNvPicPr/>
                <p:nvPr/>
              </p:nvPicPr>
              <p:blipFill>
                <a:blip r:embed="rId112"/>
                <a:stretch>
                  <a:fillRect/>
                </a:stretch>
              </p:blipFill>
              <p:spPr>
                <a:xfrm>
                  <a:off x="3356296" y="3241565"/>
                  <a:ext cx="47160" cy="53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3">
            <p14:nvContentPartPr>
              <p14:cNvPr id="105" name="Ink 104">
                <a:extLst>
                  <a:ext uri="{FF2B5EF4-FFF2-40B4-BE49-F238E27FC236}">
                    <a16:creationId xmlns:a16="http://schemas.microsoft.com/office/drawing/2014/main" id="{95C6889D-9C19-9E1F-D475-0485E484A360}"/>
                  </a:ext>
                </a:extLst>
              </p14:cNvPr>
              <p14:cNvContentPartPr/>
              <p14:nvPr/>
            </p14:nvContentPartPr>
            <p14:xfrm>
              <a:off x="1389976" y="6222005"/>
              <a:ext cx="115200" cy="293040"/>
            </p14:xfrm>
          </p:contentPart>
        </mc:Choice>
        <mc:Fallback xmlns="">
          <p:pic>
            <p:nvPicPr>
              <p:cNvPr id="105" name="Ink 104">
                <a:extLst>
                  <a:ext uri="{FF2B5EF4-FFF2-40B4-BE49-F238E27FC236}">
                    <a16:creationId xmlns:a16="http://schemas.microsoft.com/office/drawing/2014/main" id="{95C6889D-9C19-9E1F-D475-0485E484A360}"/>
                  </a:ext>
                </a:extLst>
              </p:cNvPr>
              <p:cNvPicPr/>
              <p:nvPr/>
            </p:nvPicPr>
            <p:blipFill>
              <a:blip r:embed="rId114"/>
              <a:stretch>
                <a:fillRect/>
              </a:stretch>
            </p:blipFill>
            <p:spPr>
              <a:xfrm>
                <a:off x="1381336" y="6213005"/>
                <a:ext cx="132840" cy="310680"/>
              </a:xfrm>
              <a:prstGeom prst="rect">
                <a:avLst/>
              </a:prstGeom>
            </p:spPr>
          </p:pic>
        </mc:Fallback>
      </mc:AlternateContent>
      <p:grpSp>
        <p:nvGrpSpPr>
          <p:cNvPr id="126" name="Group 125">
            <a:extLst>
              <a:ext uri="{FF2B5EF4-FFF2-40B4-BE49-F238E27FC236}">
                <a16:creationId xmlns:a16="http://schemas.microsoft.com/office/drawing/2014/main" id="{1ABFF8E1-9C06-C570-642A-0FA9C92D3400}"/>
              </a:ext>
            </a:extLst>
          </p:cNvPr>
          <p:cNvGrpSpPr/>
          <p:nvPr/>
        </p:nvGrpSpPr>
        <p:grpSpPr>
          <a:xfrm>
            <a:off x="1945096" y="5012045"/>
            <a:ext cx="1494720" cy="896400"/>
            <a:chOff x="1945096" y="5012045"/>
            <a:chExt cx="1494720" cy="896400"/>
          </a:xfrm>
        </p:grpSpPr>
        <mc:AlternateContent xmlns:mc="http://schemas.openxmlformats.org/markup-compatibility/2006" xmlns:p14="http://schemas.microsoft.com/office/powerpoint/2010/main">
          <mc:Choice Requires="p14">
            <p:contentPart p14:bwMode="auto" r:id="rId115">
              <p14:nvContentPartPr>
                <p14:cNvPr id="103" name="Ink 102">
                  <a:extLst>
                    <a:ext uri="{FF2B5EF4-FFF2-40B4-BE49-F238E27FC236}">
                      <a16:creationId xmlns:a16="http://schemas.microsoft.com/office/drawing/2014/main" id="{7B2E4A05-B1F9-2360-F6F1-6BA4BEE1137B}"/>
                    </a:ext>
                  </a:extLst>
                </p14:cNvPr>
                <p14:cNvContentPartPr/>
                <p14:nvPr/>
              </p14:nvContentPartPr>
              <p14:xfrm>
                <a:off x="2824576" y="5153165"/>
                <a:ext cx="4320" cy="10440"/>
              </p14:xfrm>
            </p:contentPart>
          </mc:Choice>
          <mc:Fallback xmlns="">
            <p:pic>
              <p:nvPicPr>
                <p:cNvPr id="103" name="Ink 102">
                  <a:extLst>
                    <a:ext uri="{FF2B5EF4-FFF2-40B4-BE49-F238E27FC236}">
                      <a16:creationId xmlns:a16="http://schemas.microsoft.com/office/drawing/2014/main" id="{7B2E4A05-B1F9-2360-F6F1-6BA4BEE1137B}"/>
                    </a:ext>
                  </a:extLst>
                </p:cNvPr>
                <p:cNvPicPr/>
                <p:nvPr/>
              </p:nvPicPr>
              <p:blipFill>
                <a:blip r:embed="rId116"/>
                <a:stretch>
                  <a:fillRect/>
                </a:stretch>
              </p:blipFill>
              <p:spPr>
                <a:xfrm>
                  <a:off x="2815936" y="5144165"/>
                  <a:ext cx="2196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04" name="Ink 103">
                  <a:extLst>
                    <a:ext uri="{FF2B5EF4-FFF2-40B4-BE49-F238E27FC236}">
                      <a16:creationId xmlns:a16="http://schemas.microsoft.com/office/drawing/2014/main" id="{FA85C591-2AD3-068E-F1BA-4DFEABD25B53}"/>
                    </a:ext>
                  </a:extLst>
                </p14:cNvPr>
                <p14:cNvContentPartPr/>
                <p14:nvPr/>
              </p14:nvContentPartPr>
              <p14:xfrm>
                <a:off x="2865616" y="5012045"/>
                <a:ext cx="7920" cy="43560"/>
              </p14:xfrm>
            </p:contentPart>
          </mc:Choice>
          <mc:Fallback xmlns="">
            <p:pic>
              <p:nvPicPr>
                <p:cNvPr id="104" name="Ink 103">
                  <a:extLst>
                    <a:ext uri="{FF2B5EF4-FFF2-40B4-BE49-F238E27FC236}">
                      <a16:creationId xmlns:a16="http://schemas.microsoft.com/office/drawing/2014/main" id="{FA85C591-2AD3-068E-F1BA-4DFEABD25B53}"/>
                    </a:ext>
                  </a:extLst>
                </p:cNvPr>
                <p:cNvPicPr/>
                <p:nvPr/>
              </p:nvPicPr>
              <p:blipFill>
                <a:blip r:embed="rId118"/>
                <a:stretch>
                  <a:fillRect/>
                </a:stretch>
              </p:blipFill>
              <p:spPr>
                <a:xfrm>
                  <a:off x="2856976" y="5003045"/>
                  <a:ext cx="2556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12" name="Ink 111">
                  <a:extLst>
                    <a:ext uri="{FF2B5EF4-FFF2-40B4-BE49-F238E27FC236}">
                      <a16:creationId xmlns:a16="http://schemas.microsoft.com/office/drawing/2014/main" id="{5AABF909-948E-DC6D-A823-7665B1617AC1}"/>
                    </a:ext>
                  </a:extLst>
                </p14:cNvPr>
                <p14:cNvContentPartPr/>
                <p14:nvPr/>
              </p14:nvContentPartPr>
              <p14:xfrm>
                <a:off x="1945096" y="5669045"/>
                <a:ext cx="413280" cy="239400"/>
              </p14:xfrm>
            </p:contentPart>
          </mc:Choice>
          <mc:Fallback xmlns="">
            <p:pic>
              <p:nvPicPr>
                <p:cNvPr id="112" name="Ink 111">
                  <a:extLst>
                    <a:ext uri="{FF2B5EF4-FFF2-40B4-BE49-F238E27FC236}">
                      <a16:creationId xmlns:a16="http://schemas.microsoft.com/office/drawing/2014/main" id="{5AABF909-948E-DC6D-A823-7665B1617AC1}"/>
                    </a:ext>
                  </a:extLst>
                </p:cNvPr>
                <p:cNvPicPr/>
                <p:nvPr/>
              </p:nvPicPr>
              <p:blipFill>
                <a:blip r:embed="rId120"/>
                <a:stretch>
                  <a:fillRect/>
                </a:stretch>
              </p:blipFill>
              <p:spPr>
                <a:xfrm>
                  <a:off x="1936456" y="5660045"/>
                  <a:ext cx="43092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13" name="Ink 112">
                  <a:extLst>
                    <a:ext uri="{FF2B5EF4-FFF2-40B4-BE49-F238E27FC236}">
                      <a16:creationId xmlns:a16="http://schemas.microsoft.com/office/drawing/2014/main" id="{2DBE2107-D1B3-C1A1-0BE4-992E75EF327E}"/>
                    </a:ext>
                  </a:extLst>
                </p14:cNvPr>
                <p14:cNvContentPartPr/>
                <p14:nvPr/>
              </p14:nvContentPartPr>
              <p14:xfrm>
                <a:off x="2532616" y="5491205"/>
                <a:ext cx="181080" cy="170640"/>
              </p14:xfrm>
            </p:contentPart>
          </mc:Choice>
          <mc:Fallback xmlns="">
            <p:pic>
              <p:nvPicPr>
                <p:cNvPr id="113" name="Ink 112">
                  <a:extLst>
                    <a:ext uri="{FF2B5EF4-FFF2-40B4-BE49-F238E27FC236}">
                      <a16:creationId xmlns:a16="http://schemas.microsoft.com/office/drawing/2014/main" id="{2DBE2107-D1B3-C1A1-0BE4-992E75EF327E}"/>
                    </a:ext>
                  </a:extLst>
                </p:cNvPr>
                <p:cNvPicPr/>
                <p:nvPr/>
              </p:nvPicPr>
              <p:blipFill>
                <a:blip r:embed="rId122"/>
                <a:stretch>
                  <a:fillRect/>
                </a:stretch>
              </p:blipFill>
              <p:spPr>
                <a:xfrm>
                  <a:off x="2523976" y="5482205"/>
                  <a:ext cx="19872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14" name="Ink 113">
                  <a:extLst>
                    <a:ext uri="{FF2B5EF4-FFF2-40B4-BE49-F238E27FC236}">
                      <a16:creationId xmlns:a16="http://schemas.microsoft.com/office/drawing/2014/main" id="{9841CB6D-6A40-DE70-2EA4-1F665590E0AD}"/>
                    </a:ext>
                  </a:extLst>
                </p14:cNvPr>
                <p14:cNvContentPartPr/>
                <p14:nvPr/>
              </p14:nvContentPartPr>
              <p14:xfrm>
                <a:off x="2702176" y="5367365"/>
                <a:ext cx="147240" cy="141840"/>
              </p14:xfrm>
            </p:contentPart>
          </mc:Choice>
          <mc:Fallback xmlns="">
            <p:pic>
              <p:nvPicPr>
                <p:cNvPr id="114" name="Ink 113">
                  <a:extLst>
                    <a:ext uri="{FF2B5EF4-FFF2-40B4-BE49-F238E27FC236}">
                      <a16:creationId xmlns:a16="http://schemas.microsoft.com/office/drawing/2014/main" id="{9841CB6D-6A40-DE70-2EA4-1F665590E0AD}"/>
                    </a:ext>
                  </a:extLst>
                </p:cNvPr>
                <p:cNvPicPr/>
                <p:nvPr/>
              </p:nvPicPr>
              <p:blipFill>
                <a:blip r:embed="rId124"/>
                <a:stretch>
                  <a:fillRect/>
                </a:stretch>
              </p:blipFill>
              <p:spPr>
                <a:xfrm>
                  <a:off x="2693536" y="5358725"/>
                  <a:ext cx="16488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15" name="Ink 114">
                  <a:extLst>
                    <a:ext uri="{FF2B5EF4-FFF2-40B4-BE49-F238E27FC236}">
                      <a16:creationId xmlns:a16="http://schemas.microsoft.com/office/drawing/2014/main" id="{C0AADA96-A455-6D45-0BFD-9E8287A6804A}"/>
                    </a:ext>
                  </a:extLst>
                </p14:cNvPr>
                <p14:cNvContentPartPr/>
                <p14:nvPr/>
              </p14:nvContentPartPr>
              <p14:xfrm>
                <a:off x="2880376" y="5285645"/>
                <a:ext cx="106200" cy="106560"/>
              </p14:xfrm>
            </p:contentPart>
          </mc:Choice>
          <mc:Fallback xmlns="">
            <p:pic>
              <p:nvPicPr>
                <p:cNvPr id="115" name="Ink 114">
                  <a:extLst>
                    <a:ext uri="{FF2B5EF4-FFF2-40B4-BE49-F238E27FC236}">
                      <a16:creationId xmlns:a16="http://schemas.microsoft.com/office/drawing/2014/main" id="{C0AADA96-A455-6D45-0BFD-9E8287A6804A}"/>
                    </a:ext>
                  </a:extLst>
                </p:cNvPr>
                <p:cNvPicPr/>
                <p:nvPr/>
              </p:nvPicPr>
              <p:blipFill>
                <a:blip r:embed="rId126"/>
                <a:stretch>
                  <a:fillRect/>
                </a:stretch>
              </p:blipFill>
              <p:spPr>
                <a:xfrm>
                  <a:off x="2871376" y="5277005"/>
                  <a:ext cx="12384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16" name="Ink 115">
                  <a:extLst>
                    <a:ext uri="{FF2B5EF4-FFF2-40B4-BE49-F238E27FC236}">
                      <a16:creationId xmlns:a16="http://schemas.microsoft.com/office/drawing/2014/main" id="{B564C9C6-6392-880D-6BAA-FD3BF8A921B0}"/>
                    </a:ext>
                  </a:extLst>
                </p14:cNvPr>
                <p14:cNvContentPartPr/>
                <p14:nvPr/>
              </p14:nvContentPartPr>
              <p14:xfrm>
                <a:off x="3044536" y="5126885"/>
                <a:ext cx="147240" cy="150840"/>
              </p14:xfrm>
            </p:contentPart>
          </mc:Choice>
          <mc:Fallback xmlns="">
            <p:pic>
              <p:nvPicPr>
                <p:cNvPr id="116" name="Ink 115">
                  <a:extLst>
                    <a:ext uri="{FF2B5EF4-FFF2-40B4-BE49-F238E27FC236}">
                      <a16:creationId xmlns:a16="http://schemas.microsoft.com/office/drawing/2014/main" id="{B564C9C6-6392-880D-6BAA-FD3BF8A921B0}"/>
                    </a:ext>
                  </a:extLst>
                </p:cNvPr>
                <p:cNvPicPr/>
                <p:nvPr/>
              </p:nvPicPr>
              <p:blipFill>
                <a:blip r:embed="rId128"/>
                <a:stretch>
                  <a:fillRect/>
                </a:stretch>
              </p:blipFill>
              <p:spPr>
                <a:xfrm>
                  <a:off x="3035536" y="5118245"/>
                  <a:ext cx="16488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17" name="Ink 116">
                  <a:extLst>
                    <a:ext uri="{FF2B5EF4-FFF2-40B4-BE49-F238E27FC236}">
                      <a16:creationId xmlns:a16="http://schemas.microsoft.com/office/drawing/2014/main" id="{AD1560DE-E8D5-D432-2A4D-FC118D1294FF}"/>
                    </a:ext>
                  </a:extLst>
                </p14:cNvPr>
                <p14:cNvContentPartPr/>
                <p14:nvPr/>
              </p14:nvContentPartPr>
              <p14:xfrm>
                <a:off x="2999536" y="5094485"/>
                <a:ext cx="175680" cy="122400"/>
              </p14:xfrm>
            </p:contentPart>
          </mc:Choice>
          <mc:Fallback xmlns="">
            <p:pic>
              <p:nvPicPr>
                <p:cNvPr id="117" name="Ink 116">
                  <a:extLst>
                    <a:ext uri="{FF2B5EF4-FFF2-40B4-BE49-F238E27FC236}">
                      <a16:creationId xmlns:a16="http://schemas.microsoft.com/office/drawing/2014/main" id="{AD1560DE-E8D5-D432-2A4D-FC118D1294FF}"/>
                    </a:ext>
                  </a:extLst>
                </p:cNvPr>
                <p:cNvPicPr/>
                <p:nvPr/>
              </p:nvPicPr>
              <p:blipFill>
                <a:blip r:embed="rId130"/>
                <a:stretch>
                  <a:fillRect/>
                </a:stretch>
              </p:blipFill>
              <p:spPr>
                <a:xfrm>
                  <a:off x="2990536" y="5085485"/>
                  <a:ext cx="19332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18" name="Ink 117">
                  <a:extLst>
                    <a:ext uri="{FF2B5EF4-FFF2-40B4-BE49-F238E27FC236}">
                      <a16:creationId xmlns:a16="http://schemas.microsoft.com/office/drawing/2014/main" id="{342C0209-CD8F-0C08-3BC2-640C504246A7}"/>
                    </a:ext>
                  </a:extLst>
                </p14:cNvPr>
                <p14:cNvContentPartPr/>
                <p14:nvPr/>
              </p14:nvContentPartPr>
              <p14:xfrm>
                <a:off x="3076936" y="5212205"/>
                <a:ext cx="137160" cy="100080"/>
              </p14:xfrm>
            </p:contentPart>
          </mc:Choice>
          <mc:Fallback xmlns="">
            <p:pic>
              <p:nvPicPr>
                <p:cNvPr id="118" name="Ink 117">
                  <a:extLst>
                    <a:ext uri="{FF2B5EF4-FFF2-40B4-BE49-F238E27FC236}">
                      <a16:creationId xmlns:a16="http://schemas.microsoft.com/office/drawing/2014/main" id="{342C0209-CD8F-0C08-3BC2-640C504246A7}"/>
                    </a:ext>
                  </a:extLst>
                </p:cNvPr>
                <p:cNvPicPr/>
                <p:nvPr/>
              </p:nvPicPr>
              <p:blipFill>
                <a:blip r:embed="rId132"/>
                <a:stretch>
                  <a:fillRect/>
                </a:stretch>
              </p:blipFill>
              <p:spPr>
                <a:xfrm>
                  <a:off x="3067936" y="5203565"/>
                  <a:ext cx="15480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21" name="Ink 120">
                  <a:extLst>
                    <a:ext uri="{FF2B5EF4-FFF2-40B4-BE49-F238E27FC236}">
                      <a16:creationId xmlns:a16="http://schemas.microsoft.com/office/drawing/2014/main" id="{2B4AF7CE-7C35-F124-2DC1-EAD0DBE50A40}"/>
                    </a:ext>
                  </a:extLst>
                </p14:cNvPr>
                <p14:cNvContentPartPr/>
                <p14:nvPr/>
              </p14:nvContentPartPr>
              <p14:xfrm>
                <a:off x="2739256" y="5330285"/>
                <a:ext cx="521280" cy="346680"/>
              </p14:xfrm>
            </p:contentPart>
          </mc:Choice>
          <mc:Fallback xmlns="">
            <p:pic>
              <p:nvPicPr>
                <p:cNvPr id="121" name="Ink 120">
                  <a:extLst>
                    <a:ext uri="{FF2B5EF4-FFF2-40B4-BE49-F238E27FC236}">
                      <a16:creationId xmlns:a16="http://schemas.microsoft.com/office/drawing/2014/main" id="{2B4AF7CE-7C35-F124-2DC1-EAD0DBE50A40}"/>
                    </a:ext>
                  </a:extLst>
                </p:cNvPr>
                <p:cNvPicPr/>
                <p:nvPr/>
              </p:nvPicPr>
              <p:blipFill>
                <a:blip r:embed="rId134"/>
                <a:stretch>
                  <a:fillRect/>
                </a:stretch>
              </p:blipFill>
              <p:spPr>
                <a:xfrm>
                  <a:off x="2730256" y="5321285"/>
                  <a:ext cx="538920" cy="36432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22" name="Ink 121">
                  <a:extLst>
                    <a:ext uri="{FF2B5EF4-FFF2-40B4-BE49-F238E27FC236}">
                      <a16:creationId xmlns:a16="http://schemas.microsoft.com/office/drawing/2014/main" id="{35D6B371-5853-1445-5448-4A21BF009798}"/>
                    </a:ext>
                  </a:extLst>
                </p14:cNvPr>
                <p14:cNvContentPartPr/>
                <p14:nvPr/>
              </p14:nvContentPartPr>
              <p14:xfrm>
                <a:off x="3081616" y="5606405"/>
                <a:ext cx="98280" cy="101160"/>
              </p14:xfrm>
            </p:contentPart>
          </mc:Choice>
          <mc:Fallback xmlns="">
            <p:pic>
              <p:nvPicPr>
                <p:cNvPr id="122" name="Ink 121">
                  <a:extLst>
                    <a:ext uri="{FF2B5EF4-FFF2-40B4-BE49-F238E27FC236}">
                      <a16:creationId xmlns:a16="http://schemas.microsoft.com/office/drawing/2014/main" id="{35D6B371-5853-1445-5448-4A21BF009798}"/>
                    </a:ext>
                  </a:extLst>
                </p:cNvPr>
                <p:cNvPicPr/>
                <p:nvPr/>
              </p:nvPicPr>
              <p:blipFill>
                <a:blip r:embed="rId136"/>
                <a:stretch>
                  <a:fillRect/>
                </a:stretch>
              </p:blipFill>
              <p:spPr>
                <a:xfrm>
                  <a:off x="3072616" y="5597405"/>
                  <a:ext cx="11592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23" name="Ink 122">
                  <a:extLst>
                    <a:ext uri="{FF2B5EF4-FFF2-40B4-BE49-F238E27FC236}">
                      <a16:creationId xmlns:a16="http://schemas.microsoft.com/office/drawing/2014/main" id="{0502DC9D-285B-A904-AA59-4C9818BFE0D0}"/>
                    </a:ext>
                  </a:extLst>
                </p14:cNvPr>
                <p14:cNvContentPartPr/>
                <p14:nvPr/>
              </p14:nvContentPartPr>
              <p14:xfrm>
                <a:off x="3019336" y="5530445"/>
                <a:ext cx="194400" cy="133560"/>
              </p14:xfrm>
            </p:contentPart>
          </mc:Choice>
          <mc:Fallback xmlns="">
            <p:pic>
              <p:nvPicPr>
                <p:cNvPr id="123" name="Ink 122">
                  <a:extLst>
                    <a:ext uri="{FF2B5EF4-FFF2-40B4-BE49-F238E27FC236}">
                      <a16:creationId xmlns:a16="http://schemas.microsoft.com/office/drawing/2014/main" id="{0502DC9D-285B-A904-AA59-4C9818BFE0D0}"/>
                    </a:ext>
                  </a:extLst>
                </p:cNvPr>
                <p:cNvPicPr/>
                <p:nvPr/>
              </p:nvPicPr>
              <p:blipFill>
                <a:blip r:embed="rId138"/>
                <a:stretch>
                  <a:fillRect/>
                </a:stretch>
              </p:blipFill>
              <p:spPr>
                <a:xfrm>
                  <a:off x="3010336" y="5521805"/>
                  <a:ext cx="21204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24" name="Ink 123">
                  <a:extLst>
                    <a:ext uri="{FF2B5EF4-FFF2-40B4-BE49-F238E27FC236}">
                      <a16:creationId xmlns:a16="http://schemas.microsoft.com/office/drawing/2014/main" id="{81B36ACB-A426-7355-0497-51B7EDB8925A}"/>
                    </a:ext>
                  </a:extLst>
                </p14:cNvPr>
                <p14:cNvContentPartPr/>
                <p14:nvPr/>
              </p14:nvContentPartPr>
              <p14:xfrm>
                <a:off x="3258376" y="5571125"/>
                <a:ext cx="63360" cy="93240"/>
              </p14:xfrm>
            </p:contentPart>
          </mc:Choice>
          <mc:Fallback xmlns="">
            <p:pic>
              <p:nvPicPr>
                <p:cNvPr id="124" name="Ink 123">
                  <a:extLst>
                    <a:ext uri="{FF2B5EF4-FFF2-40B4-BE49-F238E27FC236}">
                      <a16:creationId xmlns:a16="http://schemas.microsoft.com/office/drawing/2014/main" id="{81B36ACB-A426-7355-0497-51B7EDB8925A}"/>
                    </a:ext>
                  </a:extLst>
                </p:cNvPr>
                <p:cNvPicPr/>
                <p:nvPr/>
              </p:nvPicPr>
              <p:blipFill>
                <a:blip r:embed="rId140"/>
                <a:stretch>
                  <a:fillRect/>
                </a:stretch>
              </p:blipFill>
              <p:spPr>
                <a:xfrm>
                  <a:off x="3249736" y="5562125"/>
                  <a:ext cx="8100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25" name="Ink 124">
                  <a:extLst>
                    <a:ext uri="{FF2B5EF4-FFF2-40B4-BE49-F238E27FC236}">
                      <a16:creationId xmlns:a16="http://schemas.microsoft.com/office/drawing/2014/main" id="{1DB2FD11-3D0A-6AEE-86F1-6DCA942A8DE0}"/>
                    </a:ext>
                  </a:extLst>
                </p14:cNvPr>
                <p14:cNvContentPartPr/>
                <p14:nvPr/>
              </p14:nvContentPartPr>
              <p14:xfrm>
                <a:off x="3291136" y="5525405"/>
                <a:ext cx="148680" cy="122760"/>
              </p14:xfrm>
            </p:contentPart>
          </mc:Choice>
          <mc:Fallback xmlns="">
            <p:pic>
              <p:nvPicPr>
                <p:cNvPr id="125" name="Ink 124">
                  <a:extLst>
                    <a:ext uri="{FF2B5EF4-FFF2-40B4-BE49-F238E27FC236}">
                      <a16:creationId xmlns:a16="http://schemas.microsoft.com/office/drawing/2014/main" id="{1DB2FD11-3D0A-6AEE-86F1-6DCA942A8DE0}"/>
                    </a:ext>
                  </a:extLst>
                </p:cNvPr>
                <p:cNvPicPr/>
                <p:nvPr/>
              </p:nvPicPr>
              <p:blipFill>
                <a:blip r:embed="rId142"/>
                <a:stretch>
                  <a:fillRect/>
                </a:stretch>
              </p:blipFill>
              <p:spPr>
                <a:xfrm>
                  <a:off x="3282496" y="5516765"/>
                  <a:ext cx="166320" cy="140400"/>
                </a:xfrm>
                <a:prstGeom prst="rect">
                  <a:avLst/>
                </a:prstGeom>
              </p:spPr>
            </p:pic>
          </mc:Fallback>
        </mc:AlternateContent>
      </p:grpSp>
      <p:grpSp>
        <p:nvGrpSpPr>
          <p:cNvPr id="131" name="Group 130">
            <a:extLst>
              <a:ext uri="{FF2B5EF4-FFF2-40B4-BE49-F238E27FC236}">
                <a16:creationId xmlns:a16="http://schemas.microsoft.com/office/drawing/2014/main" id="{E402555C-1ADB-106A-8CEA-A37BA16CEEB2}"/>
              </a:ext>
            </a:extLst>
          </p:cNvPr>
          <p:cNvGrpSpPr/>
          <p:nvPr/>
        </p:nvGrpSpPr>
        <p:grpSpPr>
          <a:xfrm>
            <a:off x="1438216" y="6405965"/>
            <a:ext cx="949680" cy="402480"/>
            <a:chOff x="1438216" y="6405965"/>
            <a:chExt cx="949680" cy="402480"/>
          </a:xfrm>
        </p:grpSpPr>
        <mc:AlternateContent xmlns:mc="http://schemas.openxmlformats.org/markup-compatibility/2006" xmlns:p14="http://schemas.microsoft.com/office/powerpoint/2010/main">
          <mc:Choice Requires="p14">
            <p:contentPart p14:bwMode="auto" r:id="rId143">
              <p14:nvContentPartPr>
                <p14:cNvPr id="106" name="Ink 105">
                  <a:extLst>
                    <a:ext uri="{FF2B5EF4-FFF2-40B4-BE49-F238E27FC236}">
                      <a16:creationId xmlns:a16="http://schemas.microsoft.com/office/drawing/2014/main" id="{44ABB05E-CE67-C3BA-3E5C-CD26924D62A4}"/>
                    </a:ext>
                  </a:extLst>
                </p14:cNvPr>
                <p14:cNvContentPartPr/>
                <p14:nvPr/>
              </p14:nvContentPartPr>
              <p14:xfrm>
                <a:off x="1438216" y="6614045"/>
                <a:ext cx="140400" cy="158400"/>
              </p14:xfrm>
            </p:contentPart>
          </mc:Choice>
          <mc:Fallback xmlns="">
            <p:pic>
              <p:nvPicPr>
                <p:cNvPr id="106" name="Ink 105">
                  <a:extLst>
                    <a:ext uri="{FF2B5EF4-FFF2-40B4-BE49-F238E27FC236}">
                      <a16:creationId xmlns:a16="http://schemas.microsoft.com/office/drawing/2014/main" id="{44ABB05E-CE67-C3BA-3E5C-CD26924D62A4}"/>
                    </a:ext>
                  </a:extLst>
                </p:cNvPr>
                <p:cNvPicPr/>
                <p:nvPr/>
              </p:nvPicPr>
              <p:blipFill>
                <a:blip r:embed="rId144"/>
                <a:stretch>
                  <a:fillRect/>
                </a:stretch>
              </p:blipFill>
              <p:spPr>
                <a:xfrm>
                  <a:off x="1429576" y="6605405"/>
                  <a:ext cx="15804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07" name="Ink 106">
                  <a:extLst>
                    <a:ext uri="{FF2B5EF4-FFF2-40B4-BE49-F238E27FC236}">
                      <a16:creationId xmlns:a16="http://schemas.microsoft.com/office/drawing/2014/main" id="{65316180-E774-D653-3CA0-56B69333BC35}"/>
                    </a:ext>
                  </a:extLst>
                </p14:cNvPr>
                <p14:cNvContentPartPr/>
                <p14:nvPr/>
              </p14:nvContentPartPr>
              <p14:xfrm>
                <a:off x="1575376" y="6583445"/>
                <a:ext cx="60840" cy="71640"/>
              </p14:xfrm>
            </p:contentPart>
          </mc:Choice>
          <mc:Fallback xmlns="">
            <p:pic>
              <p:nvPicPr>
                <p:cNvPr id="107" name="Ink 106">
                  <a:extLst>
                    <a:ext uri="{FF2B5EF4-FFF2-40B4-BE49-F238E27FC236}">
                      <a16:creationId xmlns:a16="http://schemas.microsoft.com/office/drawing/2014/main" id="{65316180-E774-D653-3CA0-56B69333BC35}"/>
                    </a:ext>
                  </a:extLst>
                </p:cNvPr>
                <p:cNvPicPr/>
                <p:nvPr/>
              </p:nvPicPr>
              <p:blipFill>
                <a:blip r:embed="rId146"/>
                <a:stretch>
                  <a:fillRect/>
                </a:stretch>
              </p:blipFill>
              <p:spPr>
                <a:xfrm>
                  <a:off x="1566736" y="6574445"/>
                  <a:ext cx="7848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08" name="Ink 107">
                  <a:extLst>
                    <a:ext uri="{FF2B5EF4-FFF2-40B4-BE49-F238E27FC236}">
                      <a16:creationId xmlns:a16="http://schemas.microsoft.com/office/drawing/2014/main" id="{D5249D9A-3213-9EC6-1D6B-A67FFB1E8452}"/>
                    </a:ext>
                  </a:extLst>
                </p14:cNvPr>
                <p14:cNvContentPartPr/>
                <p14:nvPr/>
              </p14:nvContentPartPr>
              <p14:xfrm>
                <a:off x="1616776" y="6494885"/>
                <a:ext cx="207000" cy="133920"/>
              </p14:xfrm>
            </p:contentPart>
          </mc:Choice>
          <mc:Fallback xmlns="">
            <p:pic>
              <p:nvPicPr>
                <p:cNvPr id="108" name="Ink 107">
                  <a:extLst>
                    <a:ext uri="{FF2B5EF4-FFF2-40B4-BE49-F238E27FC236}">
                      <a16:creationId xmlns:a16="http://schemas.microsoft.com/office/drawing/2014/main" id="{D5249D9A-3213-9EC6-1D6B-A67FFB1E8452}"/>
                    </a:ext>
                  </a:extLst>
                </p:cNvPr>
                <p:cNvPicPr/>
                <p:nvPr/>
              </p:nvPicPr>
              <p:blipFill>
                <a:blip r:embed="rId148"/>
                <a:stretch>
                  <a:fillRect/>
                </a:stretch>
              </p:blipFill>
              <p:spPr>
                <a:xfrm>
                  <a:off x="1607776" y="6486245"/>
                  <a:ext cx="22464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09" name="Ink 108">
                  <a:extLst>
                    <a:ext uri="{FF2B5EF4-FFF2-40B4-BE49-F238E27FC236}">
                      <a16:creationId xmlns:a16="http://schemas.microsoft.com/office/drawing/2014/main" id="{52BC86C2-FE60-EC9A-98FC-CFED7D52B3A0}"/>
                    </a:ext>
                  </a:extLst>
                </p14:cNvPr>
                <p14:cNvContentPartPr/>
                <p14:nvPr/>
              </p14:nvContentPartPr>
              <p14:xfrm>
                <a:off x="1918816" y="6433325"/>
                <a:ext cx="52920" cy="94680"/>
              </p14:xfrm>
            </p:contentPart>
          </mc:Choice>
          <mc:Fallback xmlns="">
            <p:pic>
              <p:nvPicPr>
                <p:cNvPr id="109" name="Ink 108">
                  <a:extLst>
                    <a:ext uri="{FF2B5EF4-FFF2-40B4-BE49-F238E27FC236}">
                      <a16:creationId xmlns:a16="http://schemas.microsoft.com/office/drawing/2014/main" id="{52BC86C2-FE60-EC9A-98FC-CFED7D52B3A0}"/>
                    </a:ext>
                  </a:extLst>
                </p:cNvPr>
                <p:cNvPicPr/>
                <p:nvPr/>
              </p:nvPicPr>
              <p:blipFill>
                <a:blip r:embed="rId150"/>
                <a:stretch>
                  <a:fillRect/>
                </a:stretch>
              </p:blipFill>
              <p:spPr>
                <a:xfrm>
                  <a:off x="1910176" y="6424685"/>
                  <a:ext cx="7056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10" name="Ink 109">
                  <a:extLst>
                    <a:ext uri="{FF2B5EF4-FFF2-40B4-BE49-F238E27FC236}">
                      <a16:creationId xmlns:a16="http://schemas.microsoft.com/office/drawing/2014/main" id="{5BE212EB-97F3-E118-F73F-594E531DFE11}"/>
                    </a:ext>
                  </a:extLst>
                </p14:cNvPr>
                <p14:cNvContentPartPr/>
                <p14:nvPr/>
              </p14:nvContentPartPr>
              <p14:xfrm>
                <a:off x="1869136" y="6405965"/>
                <a:ext cx="83160" cy="38520"/>
              </p14:xfrm>
            </p:contentPart>
          </mc:Choice>
          <mc:Fallback xmlns="">
            <p:pic>
              <p:nvPicPr>
                <p:cNvPr id="110" name="Ink 109">
                  <a:extLst>
                    <a:ext uri="{FF2B5EF4-FFF2-40B4-BE49-F238E27FC236}">
                      <a16:creationId xmlns:a16="http://schemas.microsoft.com/office/drawing/2014/main" id="{5BE212EB-97F3-E118-F73F-594E531DFE11}"/>
                    </a:ext>
                  </a:extLst>
                </p:cNvPr>
                <p:cNvPicPr/>
                <p:nvPr/>
              </p:nvPicPr>
              <p:blipFill>
                <a:blip r:embed="rId152"/>
                <a:stretch>
                  <a:fillRect/>
                </a:stretch>
              </p:blipFill>
              <p:spPr>
                <a:xfrm>
                  <a:off x="1860136" y="6397325"/>
                  <a:ext cx="10080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11" name="Ink 110">
                  <a:extLst>
                    <a:ext uri="{FF2B5EF4-FFF2-40B4-BE49-F238E27FC236}">
                      <a16:creationId xmlns:a16="http://schemas.microsoft.com/office/drawing/2014/main" id="{A4F68865-396F-A0A1-1A9A-C323BE1E83D8}"/>
                    </a:ext>
                  </a:extLst>
                </p14:cNvPr>
                <p14:cNvContentPartPr/>
                <p14:nvPr/>
              </p14:nvContentPartPr>
              <p14:xfrm>
                <a:off x="1937536" y="6477965"/>
                <a:ext cx="72000" cy="43560"/>
              </p14:xfrm>
            </p:contentPart>
          </mc:Choice>
          <mc:Fallback xmlns="">
            <p:pic>
              <p:nvPicPr>
                <p:cNvPr id="111" name="Ink 110">
                  <a:extLst>
                    <a:ext uri="{FF2B5EF4-FFF2-40B4-BE49-F238E27FC236}">
                      <a16:creationId xmlns:a16="http://schemas.microsoft.com/office/drawing/2014/main" id="{A4F68865-396F-A0A1-1A9A-C323BE1E83D8}"/>
                    </a:ext>
                  </a:extLst>
                </p:cNvPr>
                <p:cNvPicPr/>
                <p:nvPr/>
              </p:nvPicPr>
              <p:blipFill>
                <a:blip r:embed="rId154"/>
                <a:stretch>
                  <a:fillRect/>
                </a:stretch>
              </p:blipFill>
              <p:spPr>
                <a:xfrm>
                  <a:off x="1928896" y="6469325"/>
                  <a:ext cx="8964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27" name="Ink 126">
                  <a:extLst>
                    <a:ext uri="{FF2B5EF4-FFF2-40B4-BE49-F238E27FC236}">
                      <a16:creationId xmlns:a16="http://schemas.microsoft.com/office/drawing/2014/main" id="{E7427786-4243-ABED-5812-6384D3509FE4}"/>
                    </a:ext>
                  </a:extLst>
                </p14:cNvPr>
                <p14:cNvContentPartPr/>
                <p14:nvPr/>
              </p14:nvContentPartPr>
              <p14:xfrm>
                <a:off x="1759336" y="6582005"/>
                <a:ext cx="361440" cy="226440"/>
              </p14:xfrm>
            </p:contentPart>
          </mc:Choice>
          <mc:Fallback xmlns="">
            <p:pic>
              <p:nvPicPr>
                <p:cNvPr id="127" name="Ink 126">
                  <a:extLst>
                    <a:ext uri="{FF2B5EF4-FFF2-40B4-BE49-F238E27FC236}">
                      <a16:creationId xmlns:a16="http://schemas.microsoft.com/office/drawing/2014/main" id="{E7427786-4243-ABED-5812-6384D3509FE4}"/>
                    </a:ext>
                  </a:extLst>
                </p:cNvPr>
                <p:cNvPicPr/>
                <p:nvPr/>
              </p:nvPicPr>
              <p:blipFill>
                <a:blip r:embed="rId156"/>
                <a:stretch>
                  <a:fillRect/>
                </a:stretch>
              </p:blipFill>
              <p:spPr>
                <a:xfrm>
                  <a:off x="1750696" y="6573365"/>
                  <a:ext cx="37908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28" name="Ink 127">
                  <a:extLst>
                    <a:ext uri="{FF2B5EF4-FFF2-40B4-BE49-F238E27FC236}">
                      <a16:creationId xmlns:a16="http://schemas.microsoft.com/office/drawing/2014/main" id="{694A1928-245A-52A8-2653-D9369BC9615F}"/>
                    </a:ext>
                  </a:extLst>
                </p14:cNvPr>
                <p14:cNvContentPartPr/>
                <p14:nvPr/>
              </p14:nvContentPartPr>
              <p14:xfrm>
                <a:off x="2138416" y="6726365"/>
                <a:ext cx="63360" cy="69480"/>
              </p14:xfrm>
            </p:contentPart>
          </mc:Choice>
          <mc:Fallback xmlns="">
            <p:pic>
              <p:nvPicPr>
                <p:cNvPr id="128" name="Ink 127">
                  <a:extLst>
                    <a:ext uri="{FF2B5EF4-FFF2-40B4-BE49-F238E27FC236}">
                      <a16:creationId xmlns:a16="http://schemas.microsoft.com/office/drawing/2014/main" id="{694A1928-245A-52A8-2653-D9369BC9615F}"/>
                    </a:ext>
                  </a:extLst>
                </p:cNvPr>
                <p:cNvPicPr/>
                <p:nvPr/>
              </p:nvPicPr>
              <p:blipFill>
                <a:blip r:embed="rId158"/>
                <a:stretch>
                  <a:fillRect/>
                </a:stretch>
              </p:blipFill>
              <p:spPr>
                <a:xfrm>
                  <a:off x="2129776" y="6717365"/>
                  <a:ext cx="8100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29" name="Ink 128">
                  <a:extLst>
                    <a:ext uri="{FF2B5EF4-FFF2-40B4-BE49-F238E27FC236}">
                      <a16:creationId xmlns:a16="http://schemas.microsoft.com/office/drawing/2014/main" id="{42376E75-7690-6D7C-B430-A024D941D519}"/>
                    </a:ext>
                  </a:extLst>
                </p14:cNvPr>
                <p14:cNvContentPartPr/>
                <p14:nvPr/>
              </p14:nvContentPartPr>
              <p14:xfrm>
                <a:off x="2046256" y="6661565"/>
                <a:ext cx="156240" cy="127800"/>
              </p14:xfrm>
            </p:contentPart>
          </mc:Choice>
          <mc:Fallback xmlns="">
            <p:pic>
              <p:nvPicPr>
                <p:cNvPr id="129" name="Ink 128">
                  <a:extLst>
                    <a:ext uri="{FF2B5EF4-FFF2-40B4-BE49-F238E27FC236}">
                      <a16:creationId xmlns:a16="http://schemas.microsoft.com/office/drawing/2014/main" id="{42376E75-7690-6D7C-B430-A024D941D519}"/>
                    </a:ext>
                  </a:extLst>
                </p:cNvPr>
                <p:cNvPicPr/>
                <p:nvPr/>
              </p:nvPicPr>
              <p:blipFill>
                <a:blip r:embed="rId160"/>
                <a:stretch>
                  <a:fillRect/>
                </a:stretch>
              </p:blipFill>
              <p:spPr>
                <a:xfrm>
                  <a:off x="2037616" y="6652925"/>
                  <a:ext cx="17388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30" name="Ink 129">
                  <a:extLst>
                    <a:ext uri="{FF2B5EF4-FFF2-40B4-BE49-F238E27FC236}">
                      <a16:creationId xmlns:a16="http://schemas.microsoft.com/office/drawing/2014/main" id="{7F804A59-ECC4-9ABD-46CC-114EAA5108C1}"/>
                    </a:ext>
                  </a:extLst>
                </p14:cNvPr>
                <p14:cNvContentPartPr/>
                <p14:nvPr/>
              </p14:nvContentPartPr>
              <p14:xfrm>
                <a:off x="2289616" y="6718085"/>
                <a:ext cx="98280" cy="76320"/>
              </p14:xfrm>
            </p:contentPart>
          </mc:Choice>
          <mc:Fallback xmlns="">
            <p:pic>
              <p:nvPicPr>
                <p:cNvPr id="130" name="Ink 129">
                  <a:extLst>
                    <a:ext uri="{FF2B5EF4-FFF2-40B4-BE49-F238E27FC236}">
                      <a16:creationId xmlns:a16="http://schemas.microsoft.com/office/drawing/2014/main" id="{7F804A59-ECC4-9ABD-46CC-114EAA5108C1}"/>
                    </a:ext>
                  </a:extLst>
                </p:cNvPr>
                <p:cNvPicPr/>
                <p:nvPr/>
              </p:nvPicPr>
              <p:blipFill>
                <a:blip r:embed="rId162"/>
                <a:stretch>
                  <a:fillRect/>
                </a:stretch>
              </p:blipFill>
              <p:spPr>
                <a:xfrm>
                  <a:off x="2280616" y="6709445"/>
                  <a:ext cx="115920" cy="93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3">
            <p14:nvContentPartPr>
              <p14:cNvPr id="132" name="Ink 131">
                <a:extLst>
                  <a:ext uri="{FF2B5EF4-FFF2-40B4-BE49-F238E27FC236}">
                    <a16:creationId xmlns:a16="http://schemas.microsoft.com/office/drawing/2014/main" id="{9F200A72-621B-2F0D-2BFF-0949EE1F1886}"/>
                  </a:ext>
                </a:extLst>
              </p14:cNvPr>
              <p14:cNvContentPartPr/>
              <p14:nvPr/>
            </p14:nvContentPartPr>
            <p14:xfrm>
              <a:off x="7242856" y="2067965"/>
              <a:ext cx="259560" cy="36720"/>
            </p14:xfrm>
          </p:contentPart>
        </mc:Choice>
        <mc:Fallback xmlns="">
          <p:pic>
            <p:nvPicPr>
              <p:cNvPr id="132" name="Ink 131">
                <a:extLst>
                  <a:ext uri="{FF2B5EF4-FFF2-40B4-BE49-F238E27FC236}">
                    <a16:creationId xmlns:a16="http://schemas.microsoft.com/office/drawing/2014/main" id="{9F200A72-621B-2F0D-2BFF-0949EE1F1886}"/>
                  </a:ext>
                </a:extLst>
              </p:cNvPr>
              <p:cNvPicPr/>
              <p:nvPr/>
            </p:nvPicPr>
            <p:blipFill>
              <a:blip r:embed="rId164"/>
              <a:stretch>
                <a:fillRect/>
              </a:stretch>
            </p:blipFill>
            <p:spPr>
              <a:xfrm>
                <a:off x="7233856" y="2058965"/>
                <a:ext cx="277200" cy="54360"/>
              </a:xfrm>
              <a:prstGeom prst="rect">
                <a:avLst/>
              </a:prstGeom>
            </p:spPr>
          </p:pic>
        </mc:Fallback>
      </mc:AlternateContent>
      <p:grpSp>
        <p:nvGrpSpPr>
          <p:cNvPr id="139" name="Group 138">
            <a:extLst>
              <a:ext uri="{FF2B5EF4-FFF2-40B4-BE49-F238E27FC236}">
                <a16:creationId xmlns:a16="http://schemas.microsoft.com/office/drawing/2014/main" id="{1B340B6F-CB1D-DF62-F91D-F25C37E6CFE2}"/>
              </a:ext>
            </a:extLst>
          </p:cNvPr>
          <p:cNvGrpSpPr/>
          <p:nvPr/>
        </p:nvGrpSpPr>
        <p:grpSpPr>
          <a:xfrm>
            <a:off x="9200896" y="2089565"/>
            <a:ext cx="519120" cy="344520"/>
            <a:chOff x="9200896" y="2089565"/>
            <a:chExt cx="519120" cy="344520"/>
          </a:xfrm>
        </p:grpSpPr>
        <mc:AlternateContent xmlns:mc="http://schemas.openxmlformats.org/markup-compatibility/2006" xmlns:p14="http://schemas.microsoft.com/office/powerpoint/2010/main">
          <mc:Choice Requires="p14">
            <p:contentPart p14:bwMode="auto" r:id="rId165">
              <p14:nvContentPartPr>
                <p14:cNvPr id="137" name="Ink 136">
                  <a:extLst>
                    <a:ext uri="{FF2B5EF4-FFF2-40B4-BE49-F238E27FC236}">
                      <a16:creationId xmlns:a16="http://schemas.microsoft.com/office/drawing/2014/main" id="{349B1AEB-B6E1-A254-5F58-B4520A0B9BBD}"/>
                    </a:ext>
                  </a:extLst>
                </p14:cNvPr>
                <p14:cNvContentPartPr/>
                <p14:nvPr/>
              </p14:nvContentPartPr>
              <p14:xfrm>
                <a:off x="9363616" y="2089565"/>
                <a:ext cx="356400" cy="28800"/>
              </p14:xfrm>
            </p:contentPart>
          </mc:Choice>
          <mc:Fallback xmlns="">
            <p:pic>
              <p:nvPicPr>
                <p:cNvPr id="137" name="Ink 136">
                  <a:extLst>
                    <a:ext uri="{FF2B5EF4-FFF2-40B4-BE49-F238E27FC236}">
                      <a16:creationId xmlns:a16="http://schemas.microsoft.com/office/drawing/2014/main" id="{349B1AEB-B6E1-A254-5F58-B4520A0B9BBD}"/>
                    </a:ext>
                  </a:extLst>
                </p:cNvPr>
                <p:cNvPicPr/>
                <p:nvPr/>
              </p:nvPicPr>
              <p:blipFill>
                <a:blip r:embed="rId166"/>
                <a:stretch>
                  <a:fillRect/>
                </a:stretch>
              </p:blipFill>
              <p:spPr>
                <a:xfrm>
                  <a:off x="9354976" y="2080565"/>
                  <a:ext cx="37404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38" name="Ink 137">
                  <a:extLst>
                    <a:ext uri="{FF2B5EF4-FFF2-40B4-BE49-F238E27FC236}">
                      <a16:creationId xmlns:a16="http://schemas.microsoft.com/office/drawing/2014/main" id="{02553F09-FABD-CFC8-9DBC-A54FDC08B0B2}"/>
                    </a:ext>
                  </a:extLst>
                </p14:cNvPr>
                <p14:cNvContentPartPr/>
                <p14:nvPr/>
              </p14:nvContentPartPr>
              <p14:xfrm>
                <a:off x="9200896" y="2374685"/>
                <a:ext cx="178560" cy="59400"/>
              </p14:xfrm>
            </p:contentPart>
          </mc:Choice>
          <mc:Fallback xmlns="">
            <p:pic>
              <p:nvPicPr>
                <p:cNvPr id="138" name="Ink 137">
                  <a:extLst>
                    <a:ext uri="{FF2B5EF4-FFF2-40B4-BE49-F238E27FC236}">
                      <a16:creationId xmlns:a16="http://schemas.microsoft.com/office/drawing/2014/main" id="{02553F09-FABD-CFC8-9DBC-A54FDC08B0B2}"/>
                    </a:ext>
                  </a:extLst>
                </p:cNvPr>
                <p:cNvPicPr/>
                <p:nvPr/>
              </p:nvPicPr>
              <p:blipFill>
                <a:blip r:embed="rId168"/>
                <a:stretch>
                  <a:fillRect/>
                </a:stretch>
              </p:blipFill>
              <p:spPr>
                <a:xfrm>
                  <a:off x="9191896" y="2366045"/>
                  <a:ext cx="196200" cy="77040"/>
                </a:xfrm>
                <a:prstGeom prst="rect">
                  <a:avLst/>
                </a:prstGeom>
              </p:spPr>
            </p:pic>
          </mc:Fallback>
        </mc:AlternateContent>
      </p:grpSp>
      <p:grpSp>
        <p:nvGrpSpPr>
          <p:cNvPr id="156" name="Group 155">
            <a:extLst>
              <a:ext uri="{FF2B5EF4-FFF2-40B4-BE49-F238E27FC236}">
                <a16:creationId xmlns:a16="http://schemas.microsoft.com/office/drawing/2014/main" id="{9224B6FC-87BB-151C-813C-08EB2235DD1A}"/>
              </a:ext>
            </a:extLst>
          </p:cNvPr>
          <p:cNvGrpSpPr/>
          <p:nvPr/>
        </p:nvGrpSpPr>
        <p:grpSpPr>
          <a:xfrm>
            <a:off x="8828296" y="1234205"/>
            <a:ext cx="1393920" cy="570600"/>
            <a:chOff x="8828296" y="1234205"/>
            <a:chExt cx="1393920" cy="570600"/>
          </a:xfrm>
        </p:grpSpPr>
        <mc:AlternateContent xmlns:mc="http://schemas.openxmlformats.org/markup-compatibility/2006" xmlns:p14="http://schemas.microsoft.com/office/powerpoint/2010/main">
          <mc:Choice Requires="p14">
            <p:contentPart p14:bwMode="auto" r:id="rId169">
              <p14:nvContentPartPr>
                <p14:cNvPr id="140" name="Ink 139">
                  <a:extLst>
                    <a:ext uri="{FF2B5EF4-FFF2-40B4-BE49-F238E27FC236}">
                      <a16:creationId xmlns:a16="http://schemas.microsoft.com/office/drawing/2014/main" id="{8F667A8E-58C2-0A50-7770-57F07778891D}"/>
                    </a:ext>
                  </a:extLst>
                </p14:cNvPr>
                <p14:cNvContentPartPr/>
                <p14:nvPr/>
              </p14:nvContentPartPr>
              <p14:xfrm>
                <a:off x="8918296" y="1534085"/>
                <a:ext cx="114120" cy="153720"/>
              </p14:xfrm>
            </p:contentPart>
          </mc:Choice>
          <mc:Fallback xmlns="">
            <p:pic>
              <p:nvPicPr>
                <p:cNvPr id="140" name="Ink 139">
                  <a:extLst>
                    <a:ext uri="{FF2B5EF4-FFF2-40B4-BE49-F238E27FC236}">
                      <a16:creationId xmlns:a16="http://schemas.microsoft.com/office/drawing/2014/main" id="{8F667A8E-58C2-0A50-7770-57F07778891D}"/>
                    </a:ext>
                  </a:extLst>
                </p:cNvPr>
                <p:cNvPicPr/>
                <p:nvPr/>
              </p:nvPicPr>
              <p:blipFill>
                <a:blip r:embed="rId170"/>
                <a:stretch>
                  <a:fillRect/>
                </a:stretch>
              </p:blipFill>
              <p:spPr>
                <a:xfrm>
                  <a:off x="8909656" y="1525445"/>
                  <a:ext cx="13176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41" name="Ink 140">
                  <a:extLst>
                    <a:ext uri="{FF2B5EF4-FFF2-40B4-BE49-F238E27FC236}">
                      <a16:creationId xmlns:a16="http://schemas.microsoft.com/office/drawing/2014/main" id="{DBBE92C8-284C-2DBD-19BF-5B0699DB3639}"/>
                    </a:ext>
                  </a:extLst>
                </p14:cNvPr>
                <p14:cNvContentPartPr/>
                <p14:nvPr/>
              </p14:nvContentPartPr>
              <p14:xfrm>
                <a:off x="8828296" y="1471085"/>
                <a:ext cx="198000" cy="129960"/>
              </p14:xfrm>
            </p:contentPart>
          </mc:Choice>
          <mc:Fallback xmlns="">
            <p:pic>
              <p:nvPicPr>
                <p:cNvPr id="141" name="Ink 140">
                  <a:extLst>
                    <a:ext uri="{FF2B5EF4-FFF2-40B4-BE49-F238E27FC236}">
                      <a16:creationId xmlns:a16="http://schemas.microsoft.com/office/drawing/2014/main" id="{DBBE92C8-284C-2DBD-19BF-5B0699DB3639}"/>
                    </a:ext>
                  </a:extLst>
                </p:cNvPr>
                <p:cNvPicPr/>
                <p:nvPr/>
              </p:nvPicPr>
              <p:blipFill>
                <a:blip r:embed="rId172"/>
                <a:stretch>
                  <a:fillRect/>
                </a:stretch>
              </p:blipFill>
              <p:spPr>
                <a:xfrm>
                  <a:off x="8819656" y="1462445"/>
                  <a:ext cx="21564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42" name="Ink 141">
                  <a:extLst>
                    <a:ext uri="{FF2B5EF4-FFF2-40B4-BE49-F238E27FC236}">
                      <a16:creationId xmlns:a16="http://schemas.microsoft.com/office/drawing/2014/main" id="{EF4E7EC2-FA62-2D15-0432-57118DD42576}"/>
                    </a:ext>
                  </a:extLst>
                </p14:cNvPr>
                <p14:cNvContentPartPr/>
                <p14:nvPr/>
              </p14:nvContentPartPr>
              <p14:xfrm>
                <a:off x="9066256" y="1531925"/>
                <a:ext cx="112320" cy="77400"/>
              </p14:xfrm>
            </p:contentPart>
          </mc:Choice>
          <mc:Fallback xmlns="">
            <p:pic>
              <p:nvPicPr>
                <p:cNvPr id="142" name="Ink 141">
                  <a:extLst>
                    <a:ext uri="{FF2B5EF4-FFF2-40B4-BE49-F238E27FC236}">
                      <a16:creationId xmlns:a16="http://schemas.microsoft.com/office/drawing/2014/main" id="{EF4E7EC2-FA62-2D15-0432-57118DD42576}"/>
                    </a:ext>
                  </a:extLst>
                </p:cNvPr>
                <p:cNvPicPr/>
                <p:nvPr/>
              </p:nvPicPr>
              <p:blipFill>
                <a:blip r:embed="rId174"/>
                <a:stretch>
                  <a:fillRect/>
                </a:stretch>
              </p:blipFill>
              <p:spPr>
                <a:xfrm>
                  <a:off x="9057616" y="1522925"/>
                  <a:ext cx="12996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43" name="Ink 142">
                  <a:extLst>
                    <a:ext uri="{FF2B5EF4-FFF2-40B4-BE49-F238E27FC236}">
                      <a16:creationId xmlns:a16="http://schemas.microsoft.com/office/drawing/2014/main" id="{8F65EE2C-259A-B181-10AD-EA8C8CB4817F}"/>
                    </a:ext>
                  </a:extLst>
                </p14:cNvPr>
                <p14:cNvContentPartPr/>
                <p14:nvPr/>
              </p14:nvContentPartPr>
              <p14:xfrm>
                <a:off x="9181096" y="1495925"/>
                <a:ext cx="62280" cy="72720"/>
              </p14:xfrm>
            </p:contentPart>
          </mc:Choice>
          <mc:Fallback xmlns="">
            <p:pic>
              <p:nvPicPr>
                <p:cNvPr id="143" name="Ink 142">
                  <a:extLst>
                    <a:ext uri="{FF2B5EF4-FFF2-40B4-BE49-F238E27FC236}">
                      <a16:creationId xmlns:a16="http://schemas.microsoft.com/office/drawing/2014/main" id="{8F65EE2C-259A-B181-10AD-EA8C8CB4817F}"/>
                    </a:ext>
                  </a:extLst>
                </p:cNvPr>
                <p:cNvPicPr/>
                <p:nvPr/>
              </p:nvPicPr>
              <p:blipFill>
                <a:blip r:embed="rId176"/>
                <a:stretch>
                  <a:fillRect/>
                </a:stretch>
              </p:blipFill>
              <p:spPr>
                <a:xfrm>
                  <a:off x="9172096" y="1486925"/>
                  <a:ext cx="7992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44" name="Ink 143">
                  <a:extLst>
                    <a:ext uri="{FF2B5EF4-FFF2-40B4-BE49-F238E27FC236}">
                      <a16:creationId xmlns:a16="http://schemas.microsoft.com/office/drawing/2014/main" id="{D3E494D6-917A-854E-7B64-ACD8B86D9DF6}"/>
                    </a:ext>
                  </a:extLst>
                </p14:cNvPr>
                <p14:cNvContentPartPr/>
                <p14:nvPr/>
              </p14:nvContentPartPr>
              <p14:xfrm>
                <a:off x="9248776" y="1342925"/>
                <a:ext cx="87480" cy="123480"/>
              </p14:xfrm>
            </p:contentPart>
          </mc:Choice>
          <mc:Fallback xmlns="">
            <p:pic>
              <p:nvPicPr>
                <p:cNvPr id="144" name="Ink 143">
                  <a:extLst>
                    <a:ext uri="{FF2B5EF4-FFF2-40B4-BE49-F238E27FC236}">
                      <a16:creationId xmlns:a16="http://schemas.microsoft.com/office/drawing/2014/main" id="{D3E494D6-917A-854E-7B64-ACD8B86D9DF6}"/>
                    </a:ext>
                  </a:extLst>
                </p:cNvPr>
                <p:cNvPicPr/>
                <p:nvPr/>
              </p:nvPicPr>
              <p:blipFill>
                <a:blip r:embed="rId178"/>
                <a:stretch>
                  <a:fillRect/>
                </a:stretch>
              </p:blipFill>
              <p:spPr>
                <a:xfrm>
                  <a:off x="9239776" y="1334285"/>
                  <a:ext cx="10512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45" name="Ink 144">
                  <a:extLst>
                    <a:ext uri="{FF2B5EF4-FFF2-40B4-BE49-F238E27FC236}">
                      <a16:creationId xmlns:a16="http://schemas.microsoft.com/office/drawing/2014/main" id="{CE482B54-A2B4-ADD1-49EE-AF444FB1B90A}"/>
                    </a:ext>
                  </a:extLst>
                </p14:cNvPr>
                <p14:cNvContentPartPr/>
                <p14:nvPr/>
              </p14:nvContentPartPr>
              <p14:xfrm>
                <a:off x="9288016" y="1342565"/>
                <a:ext cx="145800" cy="105840"/>
              </p14:xfrm>
            </p:contentPart>
          </mc:Choice>
          <mc:Fallback xmlns="">
            <p:pic>
              <p:nvPicPr>
                <p:cNvPr id="145" name="Ink 144">
                  <a:extLst>
                    <a:ext uri="{FF2B5EF4-FFF2-40B4-BE49-F238E27FC236}">
                      <a16:creationId xmlns:a16="http://schemas.microsoft.com/office/drawing/2014/main" id="{CE482B54-A2B4-ADD1-49EE-AF444FB1B90A}"/>
                    </a:ext>
                  </a:extLst>
                </p:cNvPr>
                <p:cNvPicPr/>
                <p:nvPr/>
              </p:nvPicPr>
              <p:blipFill>
                <a:blip r:embed="rId180"/>
                <a:stretch>
                  <a:fillRect/>
                </a:stretch>
              </p:blipFill>
              <p:spPr>
                <a:xfrm>
                  <a:off x="9279016" y="1333565"/>
                  <a:ext cx="16344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46" name="Ink 145">
                  <a:extLst>
                    <a:ext uri="{FF2B5EF4-FFF2-40B4-BE49-F238E27FC236}">
                      <a16:creationId xmlns:a16="http://schemas.microsoft.com/office/drawing/2014/main" id="{EE43D4A7-CC4A-295B-8A18-893DEE7004F0}"/>
                    </a:ext>
                  </a:extLst>
                </p14:cNvPr>
                <p14:cNvContentPartPr/>
                <p14:nvPr/>
              </p14:nvContentPartPr>
              <p14:xfrm>
                <a:off x="9474496" y="1238165"/>
                <a:ext cx="148680" cy="184320"/>
              </p14:xfrm>
            </p:contentPart>
          </mc:Choice>
          <mc:Fallback xmlns="">
            <p:pic>
              <p:nvPicPr>
                <p:cNvPr id="146" name="Ink 145">
                  <a:extLst>
                    <a:ext uri="{FF2B5EF4-FFF2-40B4-BE49-F238E27FC236}">
                      <a16:creationId xmlns:a16="http://schemas.microsoft.com/office/drawing/2014/main" id="{EE43D4A7-CC4A-295B-8A18-893DEE7004F0}"/>
                    </a:ext>
                  </a:extLst>
                </p:cNvPr>
                <p:cNvPicPr/>
                <p:nvPr/>
              </p:nvPicPr>
              <p:blipFill>
                <a:blip r:embed="rId182"/>
                <a:stretch>
                  <a:fillRect/>
                </a:stretch>
              </p:blipFill>
              <p:spPr>
                <a:xfrm>
                  <a:off x="9465496" y="1229165"/>
                  <a:ext cx="16632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47" name="Ink 146">
                  <a:extLst>
                    <a:ext uri="{FF2B5EF4-FFF2-40B4-BE49-F238E27FC236}">
                      <a16:creationId xmlns:a16="http://schemas.microsoft.com/office/drawing/2014/main" id="{2AA838BC-8B29-EA19-4E7C-CEEEAB62A6DC}"/>
                    </a:ext>
                  </a:extLst>
                </p14:cNvPr>
                <p14:cNvContentPartPr/>
                <p14:nvPr/>
              </p14:nvContentPartPr>
              <p14:xfrm>
                <a:off x="9302776" y="1634885"/>
                <a:ext cx="152280" cy="169920"/>
              </p14:xfrm>
            </p:contentPart>
          </mc:Choice>
          <mc:Fallback xmlns="">
            <p:pic>
              <p:nvPicPr>
                <p:cNvPr id="147" name="Ink 146">
                  <a:extLst>
                    <a:ext uri="{FF2B5EF4-FFF2-40B4-BE49-F238E27FC236}">
                      <a16:creationId xmlns:a16="http://schemas.microsoft.com/office/drawing/2014/main" id="{2AA838BC-8B29-EA19-4E7C-CEEEAB62A6DC}"/>
                    </a:ext>
                  </a:extLst>
                </p:cNvPr>
                <p:cNvPicPr/>
                <p:nvPr/>
              </p:nvPicPr>
              <p:blipFill>
                <a:blip r:embed="rId184"/>
                <a:stretch>
                  <a:fillRect/>
                </a:stretch>
              </p:blipFill>
              <p:spPr>
                <a:xfrm>
                  <a:off x="9294136" y="1626245"/>
                  <a:ext cx="16992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48" name="Ink 147">
                  <a:extLst>
                    <a:ext uri="{FF2B5EF4-FFF2-40B4-BE49-F238E27FC236}">
                      <a16:creationId xmlns:a16="http://schemas.microsoft.com/office/drawing/2014/main" id="{C58E2E80-D480-5CE8-D48E-F760CE15FDF3}"/>
                    </a:ext>
                  </a:extLst>
                </p14:cNvPr>
                <p14:cNvContentPartPr/>
                <p14:nvPr/>
              </p14:nvContentPartPr>
              <p14:xfrm>
                <a:off x="9331936" y="1697165"/>
                <a:ext cx="118800" cy="40680"/>
              </p14:xfrm>
            </p:contentPart>
          </mc:Choice>
          <mc:Fallback xmlns="">
            <p:pic>
              <p:nvPicPr>
                <p:cNvPr id="148" name="Ink 147">
                  <a:extLst>
                    <a:ext uri="{FF2B5EF4-FFF2-40B4-BE49-F238E27FC236}">
                      <a16:creationId xmlns:a16="http://schemas.microsoft.com/office/drawing/2014/main" id="{C58E2E80-D480-5CE8-D48E-F760CE15FDF3}"/>
                    </a:ext>
                  </a:extLst>
                </p:cNvPr>
                <p:cNvPicPr/>
                <p:nvPr/>
              </p:nvPicPr>
              <p:blipFill>
                <a:blip r:embed="rId186"/>
                <a:stretch>
                  <a:fillRect/>
                </a:stretch>
              </p:blipFill>
              <p:spPr>
                <a:xfrm>
                  <a:off x="9322936" y="1688525"/>
                  <a:ext cx="13644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49" name="Ink 148">
                  <a:extLst>
                    <a:ext uri="{FF2B5EF4-FFF2-40B4-BE49-F238E27FC236}">
                      <a16:creationId xmlns:a16="http://schemas.microsoft.com/office/drawing/2014/main" id="{2E5B60F2-C622-6ED7-93BE-E16AC9330780}"/>
                    </a:ext>
                  </a:extLst>
                </p14:cNvPr>
                <p14:cNvContentPartPr/>
                <p14:nvPr/>
              </p14:nvContentPartPr>
              <p14:xfrm>
                <a:off x="9521656" y="1485125"/>
                <a:ext cx="138960" cy="225000"/>
              </p14:xfrm>
            </p:contentPart>
          </mc:Choice>
          <mc:Fallback xmlns="">
            <p:pic>
              <p:nvPicPr>
                <p:cNvPr id="149" name="Ink 148">
                  <a:extLst>
                    <a:ext uri="{FF2B5EF4-FFF2-40B4-BE49-F238E27FC236}">
                      <a16:creationId xmlns:a16="http://schemas.microsoft.com/office/drawing/2014/main" id="{2E5B60F2-C622-6ED7-93BE-E16AC9330780}"/>
                    </a:ext>
                  </a:extLst>
                </p:cNvPr>
                <p:cNvPicPr/>
                <p:nvPr/>
              </p:nvPicPr>
              <p:blipFill>
                <a:blip r:embed="rId188"/>
                <a:stretch>
                  <a:fillRect/>
                </a:stretch>
              </p:blipFill>
              <p:spPr>
                <a:xfrm>
                  <a:off x="9512656" y="1476125"/>
                  <a:ext cx="15660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50" name="Ink 149">
                  <a:extLst>
                    <a:ext uri="{FF2B5EF4-FFF2-40B4-BE49-F238E27FC236}">
                      <a16:creationId xmlns:a16="http://schemas.microsoft.com/office/drawing/2014/main" id="{D7022959-6A27-7A1A-962A-B05F3502F723}"/>
                    </a:ext>
                  </a:extLst>
                </p14:cNvPr>
                <p14:cNvContentPartPr/>
                <p14:nvPr/>
              </p14:nvContentPartPr>
              <p14:xfrm>
                <a:off x="9616336" y="1473965"/>
                <a:ext cx="194040" cy="133920"/>
              </p14:xfrm>
            </p:contentPart>
          </mc:Choice>
          <mc:Fallback xmlns="">
            <p:pic>
              <p:nvPicPr>
                <p:cNvPr id="150" name="Ink 149">
                  <a:extLst>
                    <a:ext uri="{FF2B5EF4-FFF2-40B4-BE49-F238E27FC236}">
                      <a16:creationId xmlns:a16="http://schemas.microsoft.com/office/drawing/2014/main" id="{D7022959-6A27-7A1A-962A-B05F3502F723}"/>
                    </a:ext>
                  </a:extLst>
                </p:cNvPr>
                <p:cNvPicPr/>
                <p:nvPr/>
              </p:nvPicPr>
              <p:blipFill>
                <a:blip r:embed="rId190"/>
                <a:stretch>
                  <a:fillRect/>
                </a:stretch>
              </p:blipFill>
              <p:spPr>
                <a:xfrm>
                  <a:off x="9607696" y="1464965"/>
                  <a:ext cx="21168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51" name="Ink 150">
                  <a:extLst>
                    <a:ext uri="{FF2B5EF4-FFF2-40B4-BE49-F238E27FC236}">
                      <a16:creationId xmlns:a16="http://schemas.microsoft.com/office/drawing/2014/main" id="{9A95D953-2A62-FD3B-92B5-4ED6BB6522F0}"/>
                    </a:ext>
                  </a:extLst>
                </p14:cNvPr>
                <p14:cNvContentPartPr/>
                <p14:nvPr/>
              </p14:nvContentPartPr>
              <p14:xfrm>
                <a:off x="9842056" y="1289285"/>
                <a:ext cx="122760" cy="234360"/>
              </p14:xfrm>
            </p:contentPart>
          </mc:Choice>
          <mc:Fallback xmlns="">
            <p:pic>
              <p:nvPicPr>
                <p:cNvPr id="151" name="Ink 150">
                  <a:extLst>
                    <a:ext uri="{FF2B5EF4-FFF2-40B4-BE49-F238E27FC236}">
                      <a16:creationId xmlns:a16="http://schemas.microsoft.com/office/drawing/2014/main" id="{9A95D953-2A62-FD3B-92B5-4ED6BB6522F0}"/>
                    </a:ext>
                  </a:extLst>
                </p:cNvPr>
                <p:cNvPicPr/>
                <p:nvPr/>
              </p:nvPicPr>
              <p:blipFill>
                <a:blip r:embed="rId192"/>
                <a:stretch>
                  <a:fillRect/>
                </a:stretch>
              </p:blipFill>
              <p:spPr>
                <a:xfrm>
                  <a:off x="9833056" y="1280285"/>
                  <a:ext cx="14040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52" name="Ink 151">
                  <a:extLst>
                    <a:ext uri="{FF2B5EF4-FFF2-40B4-BE49-F238E27FC236}">
                      <a16:creationId xmlns:a16="http://schemas.microsoft.com/office/drawing/2014/main" id="{6DB16AEA-B1A7-FD34-3587-E324EA6B256B}"/>
                    </a:ext>
                  </a:extLst>
                </p14:cNvPr>
                <p14:cNvContentPartPr/>
                <p14:nvPr/>
              </p14:nvContentPartPr>
              <p14:xfrm>
                <a:off x="9916936" y="1354805"/>
                <a:ext cx="113760" cy="55800"/>
              </p14:xfrm>
            </p:contentPart>
          </mc:Choice>
          <mc:Fallback xmlns="">
            <p:pic>
              <p:nvPicPr>
                <p:cNvPr id="152" name="Ink 151">
                  <a:extLst>
                    <a:ext uri="{FF2B5EF4-FFF2-40B4-BE49-F238E27FC236}">
                      <a16:creationId xmlns:a16="http://schemas.microsoft.com/office/drawing/2014/main" id="{6DB16AEA-B1A7-FD34-3587-E324EA6B256B}"/>
                    </a:ext>
                  </a:extLst>
                </p:cNvPr>
                <p:cNvPicPr/>
                <p:nvPr/>
              </p:nvPicPr>
              <p:blipFill>
                <a:blip r:embed="rId194"/>
                <a:stretch>
                  <a:fillRect/>
                </a:stretch>
              </p:blipFill>
              <p:spPr>
                <a:xfrm>
                  <a:off x="9907936" y="1346165"/>
                  <a:ext cx="13140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53" name="Ink 152">
                  <a:extLst>
                    <a:ext uri="{FF2B5EF4-FFF2-40B4-BE49-F238E27FC236}">
                      <a16:creationId xmlns:a16="http://schemas.microsoft.com/office/drawing/2014/main" id="{0F7CAE63-318A-8298-F646-DF541860AEC9}"/>
                    </a:ext>
                  </a:extLst>
                </p14:cNvPr>
                <p14:cNvContentPartPr/>
                <p14:nvPr/>
              </p14:nvContentPartPr>
              <p14:xfrm>
                <a:off x="9957976" y="1283885"/>
                <a:ext cx="7200" cy="7200"/>
              </p14:xfrm>
            </p:contentPart>
          </mc:Choice>
          <mc:Fallback xmlns="">
            <p:pic>
              <p:nvPicPr>
                <p:cNvPr id="153" name="Ink 152">
                  <a:extLst>
                    <a:ext uri="{FF2B5EF4-FFF2-40B4-BE49-F238E27FC236}">
                      <a16:creationId xmlns:a16="http://schemas.microsoft.com/office/drawing/2014/main" id="{0F7CAE63-318A-8298-F646-DF541860AEC9}"/>
                    </a:ext>
                  </a:extLst>
                </p:cNvPr>
                <p:cNvPicPr/>
                <p:nvPr/>
              </p:nvPicPr>
              <p:blipFill>
                <a:blip r:embed="rId196"/>
                <a:stretch>
                  <a:fillRect/>
                </a:stretch>
              </p:blipFill>
              <p:spPr>
                <a:xfrm>
                  <a:off x="9949336" y="1274885"/>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54" name="Ink 153">
                  <a:extLst>
                    <a:ext uri="{FF2B5EF4-FFF2-40B4-BE49-F238E27FC236}">
                      <a16:creationId xmlns:a16="http://schemas.microsoft.com/office/drawing/2014/main" id="{BBD46A2D-E401-DFDC-467E-8E91D0759F67}"/>
                    </a:ext>
                  </a:extLst>
                </p14:cNvPr>
                <p14:cNvContentPartPr/>
                <p14:nvPr/>
              </p14:nvContentPartPr>
              <p14:xfrm>
                <a:off x="10050136" y="1282805"/>
                <a:ext cx="172080" cy="100080"/>
              </p14:xfrm>
            </p:contentPart>
          </mc:Choice>
          <mc:Fallback xmlns="">
            <p:pic>
              <p:nvPicPr>
                <p:cNvPr id="154" name="Ink 153">
                  <a:extLst>
                    <a:ext uri="{FF2B5EF4-FFF2-40B4-BE49-F238E27FC236}">
                      <a16:creationId xmlns:a16="http://schemas.microsoft.com/office/drawing/2014/main" id="{BBD46A2D-E401-DFDC-467E-8E91D0759F67}"/>
                    </a:ext>
                  </a:extLst>
                </p:cNvPr>
                <p:cNvPicPr/>
                <p:nvPr/>
              </p:nvPicPr>
              <p:blipFill>
                <a:blip r:embed="rId198"/>
                <a:stretch>
                  <a:fillRect/>
                </a:stretch>
              </p:blipFill>
              <p:spPr>
                <a:xfrm>
                  <a:off x="10041136" y="1273805"/>
                  <a:ext cx="18972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55" name="Ink 154">
                  <a:extLst>
                    <a:ext uri="{FF2B5EF4-FFF2-40B4-BE49-F238E27FC236}">
                      <a16:creationId xmlns:a16="http://schemas.microsoft.com/office/drawing/2014/main" id="{69011003-4251-75C8-ED39-FC4C2F193E50}"/>
                    </a:ext>
                  </a:extLst>
                </p14:cNvPr>
                <p14:cNvContentPartPr/>
                <p14:nvPr/>
              </p14:nvContentPartPr>
              <p14:xfrm>
                <a:off x="9817576" y="1234205"/>
                <a:ext cx="261720" cy="126360"/>
              </p14:xfrm>
            </p:contentPart>
          </mc:Choice>
          <mc:Fallback xmlns="">
            <p:pic>
              <p:nvPicPr>
                <p:cNvPr id="155" name="Ink 154">
                  <a:extLst>
                    <a:ext uri="{FF2B5EF4-FFF2-40B4-BE49-F238E27FC236}">
                      <a16:creationId xmlns:a16="http://schemas.microsoft.com/office/drawing/2014/main" id="{69011003-4251-75C8-ED39-FC4C2F193E50}"/>
                    </a:ext>
                  </a:extLst>
                </p:cNvPr>
                <p:cNvPicPr/>
                <p:nvPr/>
              </p:nvPicPr>
              <p:blipFill>
                <a:blip r:embed="rId200"/>
                <a:stretch>
                  <a:fillRect/>
                </a:stretch>
              </p:blipFill>
              <p:spPr>
                <a:xfrm>
                  <a:off x="9808576" y="1225565"/>
                  <a:ext cx="279360" cy="144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1">
            <p14:nvContentPartPr>
              <p14:cNvPr id="163" name="Ink 162">
                <a:extLst>
                  <a:ext uri="{FF2B5EF4-FFF2-40B4-BE49-F238E27FC236}">
                    <a16:creationId xmlns:a16="http://schemas.microsoft.com/office/drawing/2014/main" id="{6551B9A5-F1A7-B92A-7F02-C7E2EF762BFA}"/>
                  </a:ext>
                </a:extLst>
              </p14:cNvPr>
              <p14:cNvContentPartPr/>
              <p14:nvPr/>
            </p14:nvContentPartPr>
            <p14:xfrm>
              <a:off x="6678016" y="2434445"/>
              <a:ext cx="525960" cy="47160"/>
            </p14:xfrm>
          </p:contentPart>
        </mc:Choice>
        <mc:Fallback xmlns="">
          <p:pic>
            <p:nvPicPr>
              <p:cNvPr id="163" name="Ink 162">
                <a:extLst>
                  <a:ext uri="{FF2B5EF4-FFF2-40B4-BE49-F238E27FC236}">
                    <a16:creationId xmlns:a16="http://schemas.microsoft.com/office/drawing/2014/main" id="{6551B9A5-F1A7-B92A-7F02-C7E2EF762BFA}"/>
                  </a:ext>
                </a:extLst>
              </p:cNvPr>
              <p:cNvPicPr/>
              <p:nvPr/>
            </p:nvPicPr>
            <p:blipFill>
              <a:blip r:embed="rId202"/>
              <a:stretch>
                <a:fillRect/>
              </a:stretch>
            </p:blipFill>
            <p:spPr>
              <a:xfrm>
                <a:off x="6669376" y="2425805"/>
                <a:ext cx="543600" cy="64800"/>
              </a:xfrm>
              <a:prstGeom prst="rect">
                <a:avLst/>
              </a:prstGeom>
            </p:spPr>
          </p:pic>
        </mc:Fallback>
      </mc:AlternateContent>
      <p:grpSp>
        <p:nvGrpSpPr>
          <p:cNvPr id="165" name="Group 164">
            <a:extLst>
              <a:ext uri="{FF2B5EF4-FFF2-40B4-BE49-F238E27FC236}">
                <a16:creationId xmlns:a16="http://schemas.microsoft.com/office/drawing/2014/main" id="{EB4A21BC-41AB-A392-3C10-6C5B0130387D}"/>
              </a:ext>
            </a:extLst>
          </p:cNvPr>
          <p:cNvGrpSpPr/>
          <p:nvPr/>
        </p:nvGrpSpPr>
        <p:grpSpPr>
          <a:xfrm>
            <a:off x="7531216" y="3644405"/>
            <a:ext cx="356760" cy="394920"/>
            <a:chOff x="7531216" y="3644405"/>
            <a:chExt cx="356760" cy="394920"/>
          </a:xfrm>
        </p:grpSpPr>
        <mc:AlternateContent xmlns:mc="http://schemas.openxmlformats.org/markup-compatibility/2006" xmlns:p14="http://schemas.microsoft.com/office/powerpoint/2010/main">
          <mc:Choice Requires="p14">
            <p:contentPart p14:bwMode="auto" r:id="rId203">
              <p14:nvContentPartPr>
                <p14:cNvPr id="157" name="Ink 156">
                  <a:extLst>
                    <a:ext uri="{FF2B5EF4-FFF2-40B4-BE49-F238E27FC236}">
                      <a16:creationId xmlns:a16="http://schemas.microsoft.com/office/drawing/2014/main" id="{9074D09C-C270-D523-24AD-77EF65C3F50E}"/>
                    </a:ext>
                  </a:extLst>
                </p14:cNvPr>
                <p14:cNvContentPartPr/>
                <p14:nvPr/>
              </p14:nvContentPartPr>
              <p14:xfrm>
                <a:off x="7631296" y="3723965"/>
                <a:ext cx="45720" cy="150120"/>
              </p14:xfrm>
            </p:contentPart>
          </mc:Choice>
          <mc:Fallback xmlns="">
            <p:pic>
              <p:nvPicPr>
                <p:cNvPr id="157" name="Ink 156">
                  <a:extLst>
                    <a:ext uri="{FF2B5EF4-FFF2-40B4-BE49-F238E27FC236}">
                      <a16:creationId xmlns:a16="http://schemas.microsoft.com/office/drawing/2014/main" id="{9074D09C-C270-D523-24AD-77EF65C3F50E}"/>
                    </a:ext>
                  </a:extLst>
                </p:cNvPr>
                <p:cNvPicPr/>
                <p:nvPr/>
              </p:nvPicPr>
              <p:blipFill>
                <a:blip r:embed="rId204"/>
                <a:stretch>
                  <a:fillRect/>
                </a:stretch>
              </p:blipFill>
              <p:spPr>
                <a:xfrm>
                  <a:off x="7622296" y="3715325"/>
                  <a:ext cx="6336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58" name="Ink 157">
                  <a:extLst>
                    <a:ext uri="{FF2B5EF4-FFF2-40B4-BE49-F238E27FC236}">
                      <a16:creationId xmlns:a16="http://schemas.microsoft.com/office/drawing/2014/main" id="{657C323C-1CD7-1336-DB43-2EE917DB0F37}"/>
                    </a:ext>
                  </a:extLst>
                </p14:cNvPr>
                <p14:cNvContentPartPr/>
                <p14:nvPr/>
              </p14:nvContentPartPr>
              <p14:xfrm>
                <a:off x="7531216" y="3644405"/>
                <a:ext cx="207720" cy="155160"/>
              </p14:xfrm>
            </p:contentPart>
          </mc:Choice>
          <mc:Fallback xmlns="">
            <p:pic>
              <p:nvPicPr>
                <p:cNvPr id="158" name="Ink 157">
                  <a:extLst>
                    <a:ext uri="{FF2B5EF4-FFF2-40B4-BE49-F238E27FC236}">
                      <a16:creationId xmlns:a16="http://schemas.microsoft.com/office/drawing/2014/main" id="{657C323C-1CD7-1336-DB43-2EE917DB0F37}"/>
                    </a:ext>
                  </a:extLst>
                </p:cNvPr>
                <p:cNvPicPr/>
                <p:nvPr/>
              </p:nvPicPr>
              <p:blipFill>
                <a:blip r:embed="rId206"/>
                <a:stretch>
                  <a:fillRect/>
                </a:stretch>
              </p:blipFill>
              <p:spPr>
                <a:xfrm>
                  <a:off x="7522576" y="3635765"/>
                  <a:ext cx="22536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59" name="Ink 158">
                  <a:extLst>
                    <a:ext uri="{FF2B5EF4-FFF2-40B4-BE49-F238E27FC236}">
                      <a16:creationId xmlns:a16="http://schemas.microsoft.com/office/drawing/2014/main" id="{7937842E-3F9E-7ABA-BE5A-48F62ACC4E29}"/>
                    </a:ext>
                  </a:extLst>
                </p14:cNvPr>
                <p14:cNvContentPartPr/>
                <p14:nvPr/>
              </p14:nvContentPartPr>
              <p14:xfrm>
                <a:off x="7734976" y="3800285"/>
                <a:ext cx="45720" cy="87480"/>
              </p14:xfrm>
            </p:contentPart>
          </mc:Choice>
          <mc:Fallback xmlns="">
            <p:pic>
              <p:nvPicPr>
                <p:cNvPr id="159" name="Ink 158">
                  <a:extLst>
                    <a:ext uri="{FF2B5EF4-FFF2-40B4-BE49-F238E27FC236}">
                      <a16:creationId xmlns:a16="http://schemas.microsoft.com/office/drawing/2014/main" id="{7937842E-3F9E-7ABA-BE5A-48F62ACC4E29}"/>
                    </a:ext>
                  </a:extLst>
                </p:cNvPr>
                <p:cNvPicPr/>
                <p:nvPr/>
              </p:nvPicPr>
              <p:blipFill>
                <a:blip r:embed="rId208"/>
                <a:stretch>
                  <a:fillRect/>
                </a:stretch>
              </p:blipFill>
              <p:spPr>
                <a:xfrm>
                  <a:off x="7726336" y="3791645"/>
                  <a:ext cx="6336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60" name="Ink 159">
                  <a:extLst>
                    <a:ext uri="{FF2B5EF4-FFF2-40B4-BE49-F238E27FC236}">
                      <a16:creationId xmlns:a16="http://schemas.microsoft.com/office/drawing/2014/main" id="{6E2A01E3-D7C1-C048-43D6-3DFBFA7F7EDE}"/>
                    </a:ext>
                  </a:extLst>
                </p14:cNvPr>
                <p14:cNvContentPartPr/>
                <p14:nvPr/>
              </p14:nvContentPartPr>
              <p14:xfrm>
                <a:off x="7772056" y="3803885"/>
                <a:ext cx="67320" cy="66240"/>
              </p14:xfrm>
            </p:contentPart>
          </mc:Choice>
          <mc:Fallback xmlns="">
            <p:pic>
              <p:nvPicPr>
                <p:cNvPr id="160" name="Ink 159">
                  <a:extLst>
                    <a:ext uri="{FF2B5EF4-FFF2-40B4-BE49-F238E27FC236}">
                      <a16:creationId xmlns:a16="http://schemas.microsoft.com/office/drawing/2014/main" id="{6E2A01E3-D7C1-C048-43D6-3DFBFA7F7EDE}"/>
                    </a:ext>
                  </a:extLst>
                </p:cNvPr>
                <p:cNvPicPr/>
                <p:nvPr/>
              </p:nvPicPr>
              <p:blipFill>
                <a:blip r:embed="rId210"/>
                <a:stretch>
                  <a:fillRect/>
                </a:stretch>
              </p:blipFill>
              <p:spPr>
                <a:xfrm>
                  <a:off x="7763056" y="3794885"/>
                  <a:ext cx="8496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61" name="Ink 160">
                  <a:extLst>
                    <a:ext uri="{FF2B5EF4-FFF2-40B4-BE49-F238E27FC236}">
                      <a16:creationId xmlns:a16="http://schemas.microsoft.com/office/drawing/2014/main" id="{42551FEA-971D-3A88-0FB5-9A6A1465AB15}"/>
                    </a:ext>
                  </a:extLst>
                </p14:cNvPr>
                <p14:cNvContentPartPr/>
                <p14:nvPr/>
              </p14:nvContentPartPr>
              <p14:xfrm>
                <a:off x="7827136" y="3752045"/>
                <a:ext cx="60840" cy="134280"/>
              </p14:xfrm>
            </p:contentPart>
          </mc:Choice>
          <mc:Fallback xmlns="">
            <p:pic>
              <p:nvPicPr>
                <p:cNvPr id="161" name="Ink 160">
                  <a:extLst>
                    <a:ext uri="{FF2B5EF4-FFF2-40B4-BE49-F238E27FC236}">
                      <a16:creationId xmlns:a16="http://schemas.microsoft.com/office/drawing/2014/main" id="{42551FEA-971D-3A88-0FB5-9A6A1465AB15}"/>
                    </a:ext>
                  </a:extLst>
                </p:cNvPr>
                <p:cNvPicPr/>
                <p:nvPr/>
              </p:nvPicPr>
              <p:blipFill>
                <a:blip r:embed="rId212"/>
                <a:stretch>
                  <a:fillRect/>
                </a:stretch>
              </p:blipFill>
              <p:spPr>
                <a:xfrm>
                  <a:off x="7818136" y="3743045"/>
                  <a:ext cx="7848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64" name="Ink 163">
                  <a:extLst>
                    <a:ext uri="{FF2B5EF4-FFF2-40B4-BE49-F238E27FC236}">
                      <a16:creationId xmlns:a16="http://schemas.microsoft.com/office/drawing/2014/main" id="{BAF8F871-7953-58E7-919A-78DA8F0A49F7}"/>
                    </a:ext>
                  </a:extLst>
                </p14:cNvPr>
                <p14:cNvContentPartPr/>
                <p14:nvPr/>
              </p14:nvContentPartPr>
              <p14:xfrm>
                <a:off x="7734256" y="3987125"/>
                <a:ext cx="146520" cy="52200"/>
              </p14:xfrm>
            </p:contentPart>
          </mc:Choice>
          <mc:Fallback xmlns="">
            <p:pic>
              <p:nvPicPr>
                <p:cNvPr id="164" name="Ink 163">
                  <a:extLst>
                    <a:ext uri="{FF2B5EF4-FFF2-40B4-BE49-F238E27FC236}">
                      <a16:creationId xmlns:a16="http://schemas.microsoft.com/office/drawing/2014/main" id="{BAF8F871-7953-58E7-919A-78DA8F0A49F7}"/>
                    </a:ext>
                  </a:extLst>
                </p:cNvPr>
                <p:cNvPicPr/>
                <p:nvPr/>
              </p:nvPicPr>
              <p:blipFill>
                <a:blip r:embed="rId214"/>
                <a:stretch>
                  <a:fillRect/>
                </a:stretch>
              </p:blipFill>
              <p:spPr>
                <a:xfrm>
                  <a:off x="7725256" y="3978125"/>
                  <a:ext cx="164160" cy="69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5">
            <p14:nvContentPartPr>
              <p14:cNvPr id="166" name="Ink 165">
                <a:extLst>
                  <a:ext uri="{FF2B5EF4-FFF2-40B4-BE49-F238E27FC236}">
                    <a16:creationId xmlns:a16="http://schemas.microsoft.com/office/drawing/2014/main" id="{6491F2CF-F7CF-EAF5-92A1-4C9FF0269A91}"/>
                  </a:ext>
                </a:extLst>
              </p14:cNvPr>
              <p14:cNvContentPartPr/>
              <p14:nvPr/>
            </p14:nvContentPartPr>
            <p14:xfrm>
              <a:off x="8882656" y="4639445"/>
              <a:ext cx="189360" cy="83520"/>
            </p14:xfrm>
          </p:contentPart>
        </mc:Choice>
        <mc:Fallback xmlns="">
          <p:pic>
            <p:nvPicPr>
              <p:cNvPr id="166" name="Ink 165">
                <a:extLst>
                  <a:ext uri="{FF2B5EF4-FFF2-40B4-BE49-F238E27FC236}">
                    <a16:creationId xmlns:a16="http://schemas.microsoft.com/office/drawing/2014/main" id="{6491F2CF-F7CF-EAF5-92A1-4C9FF0269A91}"/>
                  </a:ext>
                </a:extLst>
              </p:cNvPr>
              <p:cNvPicPr/>
              <p:nvPr/>
            </p:nvPicPr>
            <p:blipFill>
              <a:blip r:embed="rId216"/>
              <a:stretch>
                <a:fillRect/>
              </a:stretch>
            </p:blipFill>
            <p:spPr>
              <a:xfrm>
                <a:off x="8873656" y="4630805"/>
                <a:ext cx="207000" cy="101160"/>
              </a:xfrm>
              <a:prstGeom prst="rect">
                <a:avLst/>
              </a:prstGeom>
            </p:spPr>
          </p:pic>
        </mc:Fallback>
      </mc:AlternateContent>
      <p:grpSp>
        <p:nvGrpSpPr>
          <p:cNvPr id="168" name="Group 167">
            <a:extLst>
              <a:ext uri="{FF2B5EF4-FFF2-40B4-BE49-F238E27FC236}">
                <a16:creationId xmlns:a16="http://schemas.microsoft.com/office/drawing/2014/main" id="{900EBB25-E822-BB04-85DD-F00AC4EBFB52}"/>
              </a:ext>
            </a:extLst>
          </p:cNvPr>
          <p:cNvGrpSpPr/>
          <p:nvPr/>
        </p:nvGrpSpPr>
        <p:grpSpPr>
          <a:xfrm>
            <a:off x="8712736" y="2751965"/>
            <a:ext cx="402840" cy="354600"/>
            <a:chOff x="8712736" y="2751965"/>
            <a:chExt cx="402840" cy="354600"/>
          </a:xfrm>
        </p:grpSpPr>
        <mc:AlternateContent xmlns:mc="http://schemas.openxmlformats.org/markup-compatibility/2006" xmlns:p14="http://schemas.microsoft.com/office/powerpoint/2010/main">
          <mc:Choice Requires="p14">
            <p:contentPart p14:bwMode="auto" r:id="rId217">
              <p14:nvContentPartPr>
                <p14:cNvPr id="133" name="Ink 132">
                  <a:extLst>
                    <a:ext uri="{FF2B5EF4-FFF2-40B4-BE49-F238E27FC236}">
                      <a16:creationId xmlns:a16="http://schemas.microsoft.com/office/drawing/2014/main" id="{B7DDDE64-9614-6974-19F5-9FE7FEE8D686}"/>
                    </a:ext>
                  </a:extLst>
                </p14:cNvPr>
                <p14:cNvContentPartPr/>
                <p14:nvPr/>
              </p14:nvContentPartPr>
              <p14:xfrm>
                <a:off x="8854576" y="2820365"/>
                <a:ext cx="6840" cy="173520"/>
              </p14:xfrm>
            </p:contentPart>
          </mc:Choice>
          <mc:Fallback xmlns="">
            <p:pic>
              <p:nvPicPr>
                <p:cNvPr id="133" name="Ink 132">
                  <a:extLst>
                    <a:ext uri="{FF2B5EF4-FFF2-40B4-BE49-F238E27FC236}">
                      <a16:creationId xmlns:a16="http://schemas.microsoft.com/office/drawing/2014/main" id="{B7DDDE64-9614-6974-19F5-9FE7FEE8D686}"/>
                    </a:ext>
                  </a:extLst>
                </p:cNvPr>
                <p:cNvPicPr/>
                <p:nvPr/>
              </p:nvPicPr>
              <p:blipFill>
                <a:blip r:embed="rId218"/>
                <a:stretch>
                  <a:fillRect/>
                </a:stretch>
              </p:blipFill>
              <p:spPr>
                <a:xfrm>
                  <a:off x="8845936" y="2811725"/>
                  <a:ext cx="2448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34" name="Ink 133">
                  <a:extLst>
                    <a:ext uri="{FF2B5EF4-FFF2-40B4-BE49-F238E27FC236}">
                      <a16:creationId xmlns:a16="http://schemas.microsoft.com/office/drawing/2014/main" id="{FF57F056-B67B-3FB3-AFA3-AC6825447714}"/>
                    </a:ext>
                  </a:extLst>
                </p14:cNvPr>
                <p14:cNvContentPartPr/>
                <p14:nvPr/>
              </p14:nvContentPartPr>
              <p14:xfrm>
                <a:off x="8712736" y="2751965"/>
                <a:ext cx="271080" cy="126360"/>
              </p14:xfrm>
            </p:contentPart>
          </mc:Choice>
          <mc:Fallback xmlns="">
            <p:pic>
              <p:nvPicPr>
                <p:cNvPr id="134" name="Ink 133">
                  <a:extLst>
                    <a:ext uri="{FF2B5EF4-FFF2-40B4-BE49-F238E27FC236}">
                      <a16:creationId xmlns:a16="http://schemas.microsoft.com/office/drawing/2014/main" id="{FF57F056-B67B-3FB3-AFA3-AC6825447714}"/>
                    </a:ext>
                  </a:extLst>
                </p:cNvPr>
                <p:cNvPicPr/>
                <p:nvPr/>
              </p:nvPicPr>
              <p:blipFill>
                <a:blip r:embed="rId220"/>
                <a:stretch>
                  <a:fillRect/>
                </a:stretch>
              </p:blipFill>
              <p:spPr>
                <a:xfrm>
                  <a:off x="8703736" y="2742965"/>
                  <a:ext cx="28872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35" name="Ink 134">
                  <a:extLst>
                    <a:ext uri="{FF2B5EF4-FFF2-40B4-BE49-F238E27FC236}">
                      <a16:creationId xmlns:a16="http://schemas.microsoft.com/office/drawing/2014/main" id="{C9A8CBF0-F2A5-F949-7228-547E3A53C467}"/>
                    </a:ext>
                  </a:extLst>
                </p14:cNvPr>
                <p14:cNvContentPartPr/>
                <p14:nvPr/>
              </p14:nvContentPartPr>
              <p14:xfrm>
                <a:off x="9000736" y="2890565"/>
                <a:ext cx="114840" cy="81000"/>
              </p14:xfrm>
            </p:contentPart>
          </mc:Choice>
          <mc:Fallback xmlns="">
            <p:pic>
              <p:nvPicPr>
                <p:cNvPr id="135" name="Ink 134">
                  <a:extLst>
                    <a:ext uri="{FF2B5EF4-FFF2-40B4-BE49-F238E27FC236}">
                      <a16:creationId xmlns:a16="http://schemas.microsoft.com/office/drawing/2014/main" id="{C9A8CBF0-F2A5-F949-7228-547E3A53C467}"/>
                    </a:ext>
                  </a:extLst>
                </p:cNvPr>
                <p:cNvPicPr/>
                <p:nvPr/>
              </p:nvPicPr>
              <p:blipFill>
                <a:blip r:embed="rId222"/>
                <a:stretch>
                  <a:fillRect/>
                </a:stretch>
              </p:blipFill>
              <p:spPr>
                <a:xfrm>
                  <a:off x="8992096" y="2881565"/>
                  <a:ext cx="13248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67" name="Ink 166">
                  <a:extLst>
                    <a:ext uri="{FF2B5EF4-FFF2-40B4-BE49-F238E27FC236}">
                      <a16:creationId xmlns:a16="http://schemas.microsoft.com/office/drawing/2014/main" id="{85EE929F-D554-BE86-291E-5EAC8B273B8E}"/>
                    </a:ext>
                  </a:extLst>
                </p14:cNvPr>
                <p14:cNvContentPartPr/>
                <p14:nvPr/>
              </p14:nvContentPartPr>
              <p14:xfrm>
                <a:off x="9010096" y="3073805"/>
                <a:ext cx="46440" cy="32760"/>
              </p14:xfrm>
            </p:contentPart>
          </mc:Choice>
          <mc:Fallback xmlns="">
            <p:pic>
              <p:nvPicPr>
                <p:cNvPr id="167" name="Ink 166">
                  <a:extLst>
                    <a:ext uri="{FF2B5EF4-FFF2-40B4-BE49-F238E27FC236}">
                      <a16:creationId xmlns:a16="http://schemas.microsoft.com/office/drawing/2014/main" id="{85EE929F-D554-BE86-291E-5EAC8B273B8E}"/>
                    </a:ext>
                  </a:extLst>
                </p:cNvPr>
                <p:cNvPicPr/>
                <p:nvPr/>
              </p:nvPicPr>
              <p:blipFill>
                <a:blip r:embed="rId224"/>
                <a:stretch>
                  <a:fillRect/>
                </a:stretch>
              </p:blipFill>
              <p:spPr>
                <a:xfrm>
                  <a:off x="9001456" y="3065165"/>
                  <a:ext cx="64080" cy="50400"/>
                </a:xfrm>
                <a:prstGeom prst="rect">
                  <a:avLst/>
                </a:prstGeom>
              </p:spPr>
            </p:pic>
          </mc:Fallback>
        </mc:AlternateContent>
      </p:grpSp>
      <p:grpSp>
        <p:nvGrpSpPr>
          <p:cNvPr id="183" name="Group 182">
            <a:extLst>
              <a:ext uri="{FF2B5EF4-FFF2-40B4-BE49-F238E27FC236}">
                <a16:creationId xmlns:a16="http://schemas.microsoft.com/office/drawing/2014/main" id="{CD11FF55-E87B-F2D7-30CA-6D19E431CB57}"/>
              </a:ext>
            </a:extLst>
          </p:cNvPr>
          <p:cNvGrpSpPr/>
          <p:nvPr/>
        </p:nvGrpSpPr>
        <p:grpSpPr>
          <a:xfrm>
            <a:off x="9325816" y="3883085"/>
            <a:ext cx="824760" cy="657720"/>
            <a:chOff x="9325816" y="3883085"/>
            <a:chExt cx="824760" cy="657720"/>
          </a:xfrm>
        </p:grpSpPr>
        <mc:AlternateContent xmlns:mc="http://schemas.openxmlformats.org/markup-compatibility/2006" xmlns:p14="http://schemas.microsoft.com/office/powerpoint/2010/main">
          <mc:Choice Requires="p14">
            <p:contentPart p14:bwMode="auto" r:id="rId225">
              <p14:nvContentPartPr>
                <p14:cNvPr id="169" name="Ink 168">
                  <a:extLst>
                    <a:ext uri="{FF2B5EF4-FFF2-40B4-BE49-F238E27FC236}">
                      <a16:creationId xmlns:a16="http://schemas.microsoft.com/office/drawing/2014/main" id="{BE513303-7ADB-2351-EEE2-CD2190C8D1C4}"/>
                    </a:ext>
                  </a:extLst>
                </p14:cNvPr>
                <p14:cNvContentPartPr/>
                <p14:nvPr/>
              </p14:nvContentPartPr>
              <p14:xfrm>
                <a:off x="9325816" y="4137245"/>
                <a:ext cx="191520" cy="137160"/>
              </p14:xfrm>
            </p:contentPart>
          </mc:Choice>
          <mc:Fallback xmlns="">
            <p:pic>
              <p:nvPicPr>
                <p:cNvPr id="169" name="Ink 168">
                  <a:extLst>
                    <a:ext uri="{FF2B5EF4-FFF2-40B4-BE49-F238E27FC236}">
                      <a16:creationId xmlns:a16="http://schemas.microsoft.com/office/drawing/2014/main" id="{BE513303-7ADB-2351-EEE2-CD2190C8D1C4}"/>
                    </a:ext>
                  </a:extLst>
                </p:cNvPr>
                <p:cNvPicPr/>
                <p:nvPr/>
              </p:nvPicPr>
              <p:blipFill>
                <a:blip r:embed="rId226"/>
                <a:stretch>
                  <a:fillRect/>
                </a:stretch>
              </p:blipFill>
              <p:spPr>
                <a:xfrm>
                  <a:off x="9316816" y="4128245"/>
                  <a:ext cx="20916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70" name="Ink 169">
                  <a:extLst>
                    <a:ext uri="{FF2B5EF4-FFF2-40B4-BE49-F238E27FC236}">
                      <a16:creationId xmlns:a16="http://schemas.microsoft.com/office/drawing/2014/main" id="{B74D5643-8521-826D-7FDC-2E094319928E}"/>
                    </a:ext>
                  </a:extLst>
                </p14:cNvPr>
                <p14:cNvContentPartPr/>
                <p14:nvPr/>
              </p14:nvContentPartPr>
              <p14:xfrm>
                <a:off x="9525976" y="4070285"/>
                <a:ext cx="225000" cy="120240"/>
              </p14:xfrm>
            </p:contentPart>
          </mc:Choice>
          <mc:Fallback xmlns="">
            <p:pic>
              <p:nvPicPr>
                <p:cNvPr id="170" name="Ink 169">
                  <a:extLst>
                    <a:ext uri="{FF2B5EF4-FFF2-40B4-BE49-F238E27FC236}">
                      <a16:creationId xmlns:a16="http://schemas.microsoft.com/office/drawing/2014/main" id="{B74D5643-8521-826D-7FDC-2E094319928E}"/>
                    </a:ext>
                  </a:extLst>
                </p:cNvPr>
                <p:cNvPicPr/>
                <p:nvPr/>
              </p:nvPicPr>
              <p:blipFill>
                <a:blip r:embed="rId228"/>
                <a:stretch>
                  <a:fillRect/>
                </a:stretch>
              </p:blipFill>
              <p:spPr>
                <a:xfrm>
                  <a:off x="9516976" y="4061285"/>
                  <a:ext cx="24264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71" name="Ink 170">
                  <a:extLst>
                    <a:ext uri="{FF2B5EF4-FFF2-40B4-BE49-F238E27FC236}">
                      <a16:creationId xmlns:a16="http://schemas.microsoft.com/office/drawing/2014/main" id="{8E5EA354-196A-93F9-8285-84AAFD9ED793}"/>
                    </a:ext>
                  </a:extLst>
                </p14:cNvPr>
                <p14:cNvContentPartPr/>
                <p14:nvPr/>
              </p14:nvContentPartPr>
              <p14:xfrm>
                <a:off x="9729736" y="3921965"/>
                <a:ext cx="73800" cy="178560"/>
              </p14:xfrm>
            </p:contentPart>
          </mc:Choice>
          <mc:Fallback xmlns="">
            <p:pic>
              <p:nvPicPr>
                <p:cNvPr id="171" name="Ink 170">
                  <a:extLst>
                    <a:ext uri="{FF2B5EF4-FFF2-40B4-BE49-F238E27FC236}">
                      <a16:creationId xmlns:a16="http://schemas.microsoft.com/office/drawing/2014/main" id="{8E5EA354-196A-93F9-8285-84AAFD9ED793}"/>
                    </a:ext>
                  </a:extLst>
                </p:cNvPr>
                <p:cNvPicPr/>
                <p:nvPr/>
              </p:nvPicPr>
              <p:blipFill>
                <a:blip r:embed="rId230"/>
                <a:stretch>
                  <a:fillRect/>
                </a:stretch>
              </p:blipFill>
              <p:spPr>
                <a:xfrm>
                  <a:off x="9721096" y="3913325"/>
                  <a:ext cx="9144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72" name="Ink 171">
                  <a:extLst>
                    <a:ext uri="{FF2B5EF4-FFF2-40B4-BE49-F238E27FC236}">
                      <a16:creationId xmlns:a16="http://schemas.microsoft.com/office/drawing/2014/main" id="{EE919B42-DC18-5B02-FF80-D1F41FDFBFCD}"/>
                    </a:ext>
                  </a:extLst>
                </p14:cNvPr>
                <p14:cNvContentPartPr/>
                <p14:nvPr/>
              </p14:nvContentPartPr>
              <p14:xfrm>
                <a:off x="9815776" y="3983165"/>
                <a:ext cx="100080" cy="82800"/>
              </p14:xfrm>
            </p:contentPart>
          </mc:Choice>
          <mc:Fallback xmlns="">
            <p:pic>
              <p:nvPicPr>
                <p:cNvPr id="172" name="Ink 171">
                  <a:extLst>
                    <a:ext uri="{FF2B5EF4-FFF2-40B4-BE49-F238E27FC236}">
                      <a16:creationId xmlns:a16="http://schemas.microsoft.com/office/drawing/2014/main" id="{EE919B42-DC18-5B02-FF80-D1F41FDFBFCD}"/>
                    </a:ext>
                  </a:extLst>
                </p:cNvPr>
                <p:cNvPicPr/>
                <p:nvPr/>
              </p:nvPicPr>
              <p:blipFill>
                <a:blip r:embed="rId232"/>
                <a:stretch>
                  <a:fillRect/>
                </a:stretch>
              </p:blipFill>
              <p:spPr>
                <a:xfrm>
                  <a:off x="9806776" y="3974165"/>
                  <a:ext cx="11772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73" name="Ink 172">
                  <a:extLst>
                    <a:ext uri="{FF2B5EF4-FFF2-40B4-BE49-F238E27FC236}">
                      <a16:creationId xmlns:a16="http://schemas.microsoft.com/office/drawing/2014/main" id="{5E71906A-2A88-7327-B2FB-CE414A730F67}"/>
                    </a:ext>
                  </a:extLst>
                </p14:cNvPr>
                <p14:cNvContentPartPr/>
                <p14:nvPr/>
              </p14:nvContentPartPr>
              <p14:xfrm>
                <a:off x="9902176" y="3883085"/>
                <a:ext cx="52920" cy="149400"/>
              </p14:xfrm>
            </p:contentPart>
          </mc:Choice>
          <mc:Fallback xmlns="">
            <p:pic>
              <p:nvPicPr>
                <p:cNvPr id="173" name="Ink 172">
                  <a:extLst>
                    <a:ext uri="{FF2B5EF4-FFF2-40B4-BE49-F238E27FC236}">
                      <a16:creationId xmlns:a16="http://schemas.microsoft.com/office/drawing/2014/main" id="{5E71906A-2A88-7327-B2FB-CE414A730F67}"/>
                    </a:ext>
                  </a:extLst>
                </p:cNvPr>
                <p:cNvPicPr/>
                <p:nvPr/>
              </p:nvPicPr>
              <p:blipFill>
                <a:blip r:embed="rId234"/>
                <a:stretch>
                  <a:fillRect/>
                </a:stretch>
              </p:blipFill>
              <p:spPr>
                <a:xfrm>
                  <a:off x="9893536" y="3874085"/>
                  <a:ext cx="7056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74" name="Ink 173">
                  <a:extLst>
                    <a:ext uri="{FF2B5EF4-FFF2-40B4-BE49-F238E27FC236}">
                      <a16:creationId xmlns:a16="http://schemas.microsoft.com/office/drawing/2014/main" id="{AD3057EC-5AD6-DFF6-C8C1-0BC0D5071FDD}"/>
                    </a:ext>
                  </a:extLst>
                </p14:cNvPr>
                <p14:cNvContentPartPr/>
                <p14:nvPr/>
              </p14:nvContentPartPr>
              <p14:xfrm>
                <a:off x="9976336" y="3918725"/>
                <a:ext cx="91440" cy="95040"/>
              </p14:xfrm>
            </p:contentPart>
          </mc:Choice>
          <mc:Fallback xmlns="">
            <p:pic>
              <p:nvPicPr>
                <p:cNvPr id="174" name="Ink 173">
                  <a:extLst>
                    <a:ext uri="{FF2B5EF4-FFF2-40B4-BE49-F238E27FC236}">
                      <a16:creationId xmlns:a16="http://schemas.microsoft.com/office/drawing/2014/main" id="{AD3057EC-5AD6-DFF6-C8C1-0BC0D5071FDD}"/>
                    </a:ext>
                  </a:extLst>
                </p:cNvPr>
                <p:cNvPicPr/>
                <p:nvPr/>
              </p:nvPicPr>
              <p:blipFill>
                <a:blip r:embed="rId236"/>
                <a:stretch>
                  <a:fillRect/>
                </a:stretch>
              </p:blipFill>
              <p:spPr>
                <a:xfrm>
                  <a:off x="9967336" y="3910085"/>
                  <a:ext cx="10908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75" name="Ink 174">
                  <a:extLst>
                    <a:ext uri="{FF2B5EF4-FFF2-40B4-BE49-F238E27FC236}">
                      <a16:creationId xmlns:a16="http://schemas.microsoft.com/office/drawing/2014/main" id="{37774392-E251-C735-3429-99B7E3FD5FEF}"/>
                    </a:ext>
                  </a:extLst>
                </p14:cNvPr>
                <p14:cNvContentPartPr/>
                <p14:nvPr/>
              </p14:nvContentPartPr>
              <p14:xfrm>
                <a:off x="9415096" y="4361165"/>
                <a:ext cx="134640" cy="179640"/>
              </p14:xfrm>
            </p:contentPart>
          </mc:Choice>
          <mc:Fallback xmlns="">
            <p:pic>
              <p:nvPicPr>
                <p:cNvPr id="175" name="Ink 174">
                  <a:extLst>
                    <a:ext uri="{FF2B5EF4-FFF2-40B4-BE49-F238E27FC236}">
                      <a16:creationId xmlns:a16="http://schemas.microsoft.com/office/drawing/2014/main" id="{37774392-E251-C735-3429-99B7E3FD5FEF}"/>
                    </a:ext>
                  </a:extLst>
                </p:cNvPr>
                <p:cNvPicPr/>
                <p:nvPr/>
              </p:nvPicPr>
              <p:blipFill>
                <a:blip r:embed="rId238"/>
                <a:stretch>
                  <a:fillRect/>
                </a:stretch>
              </p:blipFill>
              <p:spPr>
                <a:xfrm>
                  <a:off x="9406456" y="4352165"/>
                  <a:ext cx="15228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76" name="Ink 175">
                  <a:extLst>
                    <a:ext uri="{FF2B5EF4-FFF2-40B4-BE49-F238E27FC236}">
                      <a16:creationId xmlns:a16="http://schemas.microsoft.com/office/drawing/2014/main" id="{002CAF46-CE6D-5951-11A3-40BDEA9ABB35}"/>
                    </a:ext>
                  </a:extLst>
                </p14:cNvPr>
                <p14:cNvContentPartPr/>
                <p14:nvPr/>
              </p14:nvContentPartPr>
              <p14:xfrm>
                <a:off x="9451816" y="4435325"/>
                <a:ext cx="121680" cy="46440"/>
              </p14:xfrm>
            </p:contentPart>
          </mc:Choice>
          <mc:Fallback xmlns="">
            <p:pic>
              <p:nvPicPr>
                <p:cNvPr id="176" name="Ink 175">
                  <a:extLst>
                    <a:ext uri="{FF2B5EF4-FFF2-40B4-BE49-F238E27FC236}">
                      <a16:creationId xmlns:a16="http://schemas.microsoft.com/office/drawing/2014/main" id="{002CAF46-CE6D-5951-11A3-40BDEA9ABB35}"/>
                    </a:ext>
                  </a:extLst>
                </p:cNvPr>
                <p:cNvPicPr/>
                <p:nvPr/>
              </p:nvPicPr>
              <p:blipFill>
                <a:blip r:embed="rId240"/>
                <a:stretch>
                  <a:fillRect/>
                </a:stretch>
              </p:blipFill>
              <p:spPr>
                <a:xfrm>
                  <a:off x="9443176" y="4426325"/>
                  <a:ext cx="13932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77" name="Ink 176">
                  <a:extLst>
                    <a:ext uri="{FF2B5EF4-FFF2-40B4-BE49-F238E27FC236}">
                      <a16:creationId xmlns:a16="http://schemas.microsoft.com/office/drawing/2014/main" id="{F2E09B08-0CFB-369B-258F-77194FE90C94}"/>
                    </a:ext>
                  </a:extLst>
                </p14:cNvPr>
                <p14:cNvContentPartPr/>
                <p14:nvPr/>
              </p14:nvContentPartPr>
              <p14:xfrm>
                <a:off x="9598336" y="4266845"/>
                <a:ext cx="178920" cy="182520"/>
              </p14:xfrm>
            </p:contentPart>
          </mc:Choice>
          <mc:Fallback xmlns="">
            <p:pic>
              <p:nvPicPr>
                <p:cNvPr id="177" name="Ink 176">
                  <a:extLst>
                    <a:ext uri="{FF2B5EF4-FFF2-40B4-BE49-F238E27FC236}">
                      <a16:creationId xmlns:a16="http://schemas.microsoft.com/office/drawing/2014/main" id="{F2E09B08-0CFB-369B-258F-77194FE90C94}"/>
                    </a:ext>
                  </a:extLst>
                </p:cNvPr>
                <p:cNvPicPr/>
                <p:nvPr/>
              </p:nvPicPr>
              <p:blipFill>
                <a:blip r:embed="rId242"/>
                <a:stretch>
                  <a:fillRect/>
                </a:stretch>
              </p:blipFill>
              <p:spPr>
                <a:xfrm>
                  <a:off x="9589336" y="4258205"/>
                  <a:ext cx="19656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78" name="Ink 177">
                  <a:extLst>
                    <a:ext uri="{FF2B5EF4-FFF2-40B4-BE49-F238E27FC236}">
                      <a16:creationId xmlns:a16="http://schemas.microsoft.com/office/drawing/2014/main" id="{1A0670EF-EEE7-ECA7-FC8E-48B29A859235}"/>
                    </a:ext>
                  </a:extLst>
                </p14:cNvPr>
                <p14:cNvContentPartPr/>
                <p14:nvPr/>
              </p14:nvContentPartPr>
              <p14:xfrm>
                <a:off x="9736216" y="4256405"/>
                <a:ext cx="2520" cy="3600"/>
              </p14:xfrm>
            </p:contentPart>
          </mc:Choice>
          <mc:Fallback xmlns="">
            <p:pic>
              <p:nvPicPr>
                <p:cNvPr id="178" name="Ink 177">
                  <a:extLst>
                    <a:ext uri="{FF2B5EF4-FFF2-40B4-BE49-F238E27FC236}">
                      <a16:creationId xmlns:a16="http://schemas.microsoft.com/office/drawing/2014/main" id="{1A0670EF-EEE7-ECA7-FC8E-48B29A859235}"/>
                    </a:ext>
                  </a:extLst>
                </p:cNvPr>
                <p:cNvPicPr/>
                <p:nvPr/>
              </p:nvPicPr>
              <p:blipFill>
                <a:blip r:embed="rId244"/>
                <a:stretch>
                  <a:fillRect/>
                </a:stretch>
              </p:blipFill>
              <p:spPr>
                <a:xfrm>
                  <a:off x="9727216" y="4247765"/>
                  <a:ext cx="2016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79" name="Ink 178">
                  <a:extLst>
                    <a:ext uri="{FF2B5EF4-FFF2-40B4-BE49-F238E27FC236}">
                      <a16:creationId xmlns:a16="http://schemas.microsoft.com/office/drawing/2014/main" id="{E616B3DD-C942-7C57-86EF-786AF34D1FF7}"/>
                    </a:ext>
                  </a:extLst>
                </p14:cNvPr>
                <p14:cNvContentPartPr/>
                <p14:nvPr/>
              </p14:nvContentPartPr>
              <p14:xfrm>
                <a:off x="9775456" y="4229045"/>
                <a:ext cx="88200" cy="91080"/>
              </p14:xfrm>
            </p:contentPart>
          </mc:Choice>
          <mc:Fallback xmlns="">
            <p:pic>
              <p:nvPicPr>
                <p:cNvPr id="179" name="Ink 178">
                  <a:extLst>
                    <a:ext uri="{FF2B5EF4-FFF2-40B4-BE49-F238E27FC236}">
                      <a16:creationId xmlns:a16="http://schemas.microsoft.com/office/drawing/2014/main" id="{E616B3DD-C942-7C57-86EF-786AF34D1FF7}"/>
                    </a:ext>
                  </a:extLst>
                </p:cNvPr>
                <p:cNvPicPr/>
                <p:nvPr/>
              </p:nvPicPr>
              <p:blipFill>
                <a:blip r:embed="rId246"/>
                <a:stretch>
                  <a:fillRect/>
                </a:stretch>
              </p:blipFill>
              <p:spPr>
                <a:xfrm>
                  <a:off x="9766456" y="4220405"/>
                  <a:ext cx="10584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80" name="Ink 179">
                  <a:extLst>
                    <a:ext uri="{FF2B5EF4-FFF2-40B4-BE49-F238E27FC236}">
                      <a16:creationId xmlns:a16="http://schemas.microsoft.com/office/drawing/2014/main" id="{732BFA89-2B5E-A1B7-2E64-760326B2F99F}"/>
                    </a:ext>
                  </a:extLst>
                </p14:cNvPr>
                <p14:cNvContentPartPr/>
                <p14:nvPr/>
              </p14:nvContentPartPr>
              <p14:xfrm>
                <a:off x="9886336" y="4085045"/>
                <a:ext cx="158760" cy="176760"/>
              </p14:xfrm>
            </p:contentPart>
          </mc:Choice>
          <mc:Fallback xmlns="">
            <p:pic>
              <p:nvPicPr>
                <p:cNvPr id="180" name="Ink 179">
                  <a:extLst>
                    <a:ext uri="{FF2B5EF4-FFF2-40B4-BE49-F238E27FC236}">
                      <a16:creationId xmlns:a16="http://schemas.microsoft.com/office/drawing/2014/main" id="{732BFA89-2B5E-A1B7-2E64-760326B2F99F}"/>
                    </a:ext>
                  </a:extLst>
                </p:cNvPr>
                <p:cNvPicPr/>
                <p:nvPr/>
              </p:nvPicPr>
              <p:blipFill>
                <a:blip r:embed="rId248"/>
                <a:stretch>
                  <a:fillRect/>
                </a:stretch>
              </p:blipFill>
              <p:spPr>
                <a:xfrm>
                  <a:off x="9877696" y="4076405"/>
                  <a:ext cx="17640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81" name="Ink 180">
                  <a:extLst>
                    <a:ext uri="{FF2B5EF4-FFF2-40B4-BE49-F238E27FC236}">
                      <a16:creationId xmlns:a16="http://schemas.microsoft.com/office/drawing/2014/main" id="{38302B21-04E8-AB8B-4269-96E4BC17F89E}"/>
                    </a:ext>
                  </a:extLst>
                </p14:cNvPr>
                <p14:cNvContentPartPr/>
                <p14:nvPr/>
              </p14:nvContentPartPr>
              <p14:xfrm>
                <a:off x="10029976" y="4123925"/>
                <a:ext cx="114120" cy="38520"/>
              </p14:xfrm>
            </p:contentPart>
          </mc:Choice>
          <mc:Fallback xmlns="">
            <p:pic>
              <p:nvPicPr>
                <p:cNvPr id="181" name="Ink 180">
                  <a:extLst>
                    <a:ext uri="{FF2B5EF4-FFF2-40B4-BE49-F238E27FC236}">
                      <a16:creationId xmlns:a16="http://schemas.microsoft.com/office/drawing/2014/main" id="{38302B21-04E8-AB8B-4269-96E4BC17F89E}"/>
                    </a:ext>
                  </a:extLst>
                </p:cNvPr>
                <p:cNvPicPr/>
                <p:nvPr/>
              </p:nvPicPr>
              <p:blipFill>
                <a:blip r:embed="rId250"/>
                <a:stretch>
                  <a:fillRect/>
                </a:stretch>
              </p:blipFill>
              <p:spPr>
                <a:xfrm>
                  <a:off x="10020976" y="4114925"/>
                  <a:ext cx="13176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82" name="Ink 181">
                  <a:extLst>
                    <a:ext uri="{FF2B5EF4-FFF2-40B4-BE49-F238E27FC236}">
                      <a16:creationId xmlns:a16="http://schemas.microsoft.com/office/drawing/2014/main" id="{A616EEB7-2868-F784-F9DC-854D06C6BB4B}"/>
                    </a:ext>
                  </a:extLst>
                </p14:cNvPr>
                <p14:cNvContentPartPr/>
                <p14:nvPr/>
              </p14:nvContentPartPr>
              <p14:xfrm>
                <a:off x="9932056" y="4049765"/>
                <a:ext cx="218520" cy="101160"/>
              </p14:xfrm>
            </p:contentPart>
          </mc:Choice>
          <mc:Fallback xmlns="">
            <p:pic>
              <p:nvPicPr>
                <p:cNvPr id="182" name="Ink 181">
                  <a:extLst>
                    <a:ext uri="{FF2B5EF4-FFF2-40B4-BE49-F238E27FC236}">
                      <a16:creationId xmlns:a16="http://schemas.microsoft.com/office/drawing/2014/main" id="{A616EEB7-2868-F784-F9DC-854D06C6BB4B}"/>
                    </a:ext>
                  </a:extLst>
                </p:cNvPr>
                <p:cNvPicPr/>
                <p:nvPr/>
              </p:nvPicPr>
              <p:blipFill>
                <a:blip r:embed="rId252"/>
                <a:stretch>
                  <a:fillRect/>
                </a:stretch>
              </p:blipFill>
              <p:spPr>
                <a:xfrm>
                  <a:off x="9923056" y="4040765"/>
                  <a:ext cx="236160" cy="118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3">
            <p14:nvContentPartPr>
              <p14:cNvPr id="184" name="Ink 183">
                <a:extLst>
                  <a:ext uri="{FF2B5EF4-FFF2-40B4-BE49-F238E27FC236}">
                    <a16:creationId xmlns:a16="http://schemas.microsoft.com/office/drawing/2014/main" id="{8490FEC6-D29B-D79F-3EE9-852AF40F5AA4}"/>
                  </a:ext>
                </a:extLst>
              </p14:cNvPr>
              <p14:cNvContentPartPr/>
              <p14:nvPr/>
            </p14:nvContentPartPr>
            <p14:xfrm>
              <a:off x="10441096" y="3559805"/>
              <a:ext cx="703080" cy="47880"/>
            </p14:xfrm>
          </p:contentPart>
        </mc:Choice>
        <mc:Fallback xmlns="">
          <p:pic>
            <p:nvPicPr>
              <p:cNvPr id="184" name="Ink 183">
                <a:extLst>
                  <a:ext uri="{FF2B5EF4-FFF2-40B4-BE49-F238E27FC236}">
                    <a16:creationId xmlns:a16="http://schemas.microsoft.com/office/drawing/2014/main" id="{8490FEC6-D29B-D79F-3EE9-852AF40F5AA4}"/>
                  </a:ext>
                </a:extLst>
              </p:cNvPr>
              <p:cNvPicPr/>
              <p:nvPr/>
            </p:nvPicPr>
            <p:blipFill>
              <a:blip r:embed="rId254"/>
              <a:stretch>
                <a:fillRect/>
              </a:stretch>
            </p:blipFill>
            <p:spPr>
              <a:xfrm>
                <a:off x="10432096" y="3550805"/>
                <a:ext cx="72072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85" name="Ink 184">
                <a:extLst>
                  <a:ext uri="{FF2B5EF4-FFF2-40B4-BE49-F238E27FC236}">
                    <a16:creationId xmlns:a16="http://schemas.microsoft.com/office/drawing/2014/main" id="{A9370880-A9D8-9B12-CC01-8592F905BDDD}"/>
                  </a:ext>
                </a:extLst>
              </p14:cNvPr>
              <p14:cNvContentPartPr/>
              <p14:nvPr/>
            </p14:nvContentPartPr>
            <p14:xfrm>
              <a:off x="9514816" y="3155525"/>
              <a:ext cx="2225520" cy="561960"/>
            </p14:xfrm>
          </p:contentPart>
        </mc:Choice>
        <mc:Fallback xmlns="">
          <p:pic>
            <p:nvPicPr>
              <p:cNvPr id="185" name="Ink 184">
                <a:extLst>
                  <a:ext uri="{FF2B5EF4-FFF2-40B4-BE49-F238E27FC236}">
                    <a16:creationId xmlns:a16="http://schemas.microsoft.com/office/drawing/2014/main" id="{A9370880-A9D8-9B12-CC01-8592F905BDDD}"/>
                  </a:ext>
                </a:extLst>
              </p:cNvPr>
              <p:cNvPicPr/>
              <p:nvPr/>
            </p:nvPicPr>
            <p:blipFill>
              <a:blip r:embed="rId256"/>
              <a:stretch>
                <a:fillRect/>
              </a:stretch>
            </p:blipFill>
            <p:spPr>
              <a:xfrm>
                <a:off x="9505816" y="3146525"/>
                <a:ext cx="2243160" cy="579600"/>
              </a:xfrm>
              <a:prstGeom prst="rect">
                <a:avLst/>
              </a:prstGeom>
            </p:spPr>
          </p:pic>
        </mc:Fallback>
      </mc:AlternateContent>
    </p:spTree>
    <p:extLst>
      <p:ext uri="{BB962C8B-B14F-4D97-AF65-F5344CB8AC3E}">
        <p14:creationId xmlns:p14="http://schemas.microsoft.com/office/powerpoint/2010/main" val="261352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Diagram&#10;&#10;Description automatically generated">
            <a:extLst>
              <a:ext uri="{FF2B5EF4-FFF2-40B4-BE49-F238E27FC236}">
                <a16:creationId xmlns:a16="http://schemas.microsoft.com/office/drawing/2014/main" id="{C483E5E5-78E1-E4A0-4831-FC16F535214A}"/>
              </a:ext>
            </a:extLst>
          </p:cNvPr>
          <p:cNvPicPr>
            <a:picLocks noChangeAspect="1"/>
          </p:cNvPicPr>
          <p:nvPr/>
        </p:nvPicPr>
        <p:blipFill>
          <a:blip r:embed="rId2"/>
          <a:stretch>
            <a:fillRect/>
          </a:stretch>
        </p:blipFill>
        <p:spPr>
          <a:xfrm>
            <a:off x="3032522" y="433748"/>
            <a:ext cx="4944164" cy="5582430"/>
          </a:xfrm>
          <a:prstGeom prst="rect">
            <a:avLst/>
          </a:prstGeom>
        </p:spPr>
      </p:pic>
      <p:sp>
        <p:nvSpPr>
          <p:cNvPr id="7" name="TextBox 6">
            <a:extLst>
              <a:ext uri="{FF2B5EF4-FFF2-40B4-BE49-F238E27FC236}">
                <a16:creationId xmlns:a16="http://schemas.microsoft.com/office/drawing/2014/main" id="{3D85376A-2328-4A73-90B0-527D7F340342}"/>
              </a:ext>
            </a:extLst>
          </p:cNvPr>
          <p:cNvSpPr txBox="1"/>
          <p:nvPr/>
        </p:nvSpPr>
        <p:spPr>
          <a:xfrm>
            <a:off x="1066800" y="-28253"/>
            <a:ext cx="10359778" cy="461665"/>
          </a:xfrm>
          <a:prstGeom prst="rect">
            <a:avLst/>
          </a:prstGeom>
          <a:noFill/>
        </p:spPr>
        <p:txBody>
          <a:bodyPr wrap="square" rtlCol="0">
            <a:spAutoFit/>
          </a:bodyPr>
          <a:lstStyle/>
          <a:p>
            <a:r>
              <a:rPr lang="en-US" sz="2400" dirty="0">
                <a:latin typeface="Arial" panose="020B0604020202020204" pitchFamily="34" charset="0"/>
              </a:rPr>
              <a:t>Acquired Cellular Immunity - Role of MHC I in Presentation of Peptides</a:t>
            </a:r>
          </a:p>
        </p:txBody>
      </p:sp>
      <p:sp>
        <p:nvSpPr>
          <p:cNvPr id="5" name="TextBox 4">
            <a:extLst>
              <a:ext uri="{FF2B5EF4-FFF2-40B4-BE49-F238E27FC236}">
                <a16:creationId xmlns:a16="http://schemas.microsoft.com/office/drawing/2014/main" id="{2CBD8CAD-E78E-47F3-983E-0E0CA97D2BF8}"/>
              </a:ext>
            </a:extLst>
          </p:cNvPr>
          <p:cNvSpPr txBox="1"/>
          <p:nvPr/>
        </p:nvSpPr>
        <p:spPr>
          <a:xfrm>
            <a:off x="7168200" y="301098"/>
            <a:ext cx="5023800" cy="2031325"/>
          </a:xfrm>
          <a:prstGeom prst="rect">
            <a:avLst/>
          </a:prstGeom>
          <a:noFill/>
        </p:spPr>
        <p:txBody>
          <a:bodyPr wrap="square" rtlCol="0">
            <a:spAutoFit/>
          </a:bodyPr>
          <a:lstStyle/>
          <a:p>
            <a:r>
              <a:rPr lang="en-US" b="1" dirty="0">
                <a:latin typeface="Arial" panose="020B0604020202020204" pitchFamily="34" charset="0"/>
              </a:rPr>
              <a:t>Foreign Peptide Source:</a:t>
            </a:r>
          </a:p>
          <a:p>
            <a:pPr marL="168275" indent="-168275"/>
            <a:r>
              <a:rPr lang="en-US" dirty="0">
                <a:latin typeface="Arial" panose="020B0604020202020204" pitchFamily="34" charset="0"/>
              </a:rPr>
              <a:t>1. From replication of viruses in the cell</a:t>
            </a:r>
          </a:p>
          <a:p>
            <a:pPr marL="168275" indent="-168275"/>
            <a:r>
              <a:rPr lang="en-US" dirty="0">
                <a:latin typeface="Arial" panose="020B0604020202020204" pitchFamily="34" charset="0"/>
              </a:rPr>
              <a:t>2. From replication of intracellular bacteria (e.g. TB)</a:t>
            </a:r>
          </a:p>
          <a:p>
            <a:pPr marL="168275" indent="-168275"/>
            <a:r>
              <a:rPr lang="en-US" dirty="0">
                <a:latin typeface="Arial" panose="020B0604020202020204" pitchFamily="34" charset="0"/>
              </a:rPr>
              <a:t>3. New coding sequences in cancer cells due to genetic changes (e.g. mutations in p53 may lead to novel sequences).</a:t>
            </a:r>
          </a:p>
        </p:txBody>
      </p:sp>
      <p:sp>
        <p:nvSpPr>
          <p:cNvPr id="10" name="TextBox 9">
            <a:extLst>
              <a:ext uri="{FF2B5EF4-FFF2-40B4-BE49-F238E27FC236}">
                <a16:creationId xmlns:a16="http://schemas.microsoft.com/office/drawing/2014/main" id="{ED150AB3-FC7C-4134-9C58-D3723198E192}"/>
              </a:ext>
            </a:extLst>
          </p:cNvPr>
          <p:cNvSpPr txBox="1"/>
          <p:nvPr/>
        </p:nvSpPr>
        <p:spPr>
          <a:xfrm>
            <a:off x="147252" y="1059277"/>
            <a:ext cx="2713268" cy="535531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rPr>
              <a:t>MHC I present peptides</a:t>
            </a:r>
          </a:p>
          <a:p>
            <a:pPr marL="285750" indent="-285750">
              <a:buFont typeface="Arial" panose="020B0604020202020204" pitchFamily="34" charset="0"/>
              <a:buChar char="•"/>
            </a:pPr>
            <a:r>
              <a:rPr lang="en-US" dirty="0">
                <a:latin typeface="Arial" panose="020B0604020202020204" pitchFamily="34" charset="0"/>
              </a:rPr>
              <a:t>Peptides are generated from of </a:t>
            </a:r>
            <a:r>
              <a:rPr lang="en-US" b="1" i="1" dirty="0">
                <a:latin typeface="Arial" panose="020B0604020202020204" pitchFamily="34" charset="0"/>
              </a:rPr>
              <a:t>all</a:t>
            </a:r>
            <a:r>
              <a:rPr lang="en-US" dirty="0">
                <a:latin typeface="Arial" panose="020B0604020202020204" pitchFamily="34" charset="0"/>
              </a:rPr>
              <a:t> of the proteins that are made in the cell.</a:t>
            </a:r>
          </a:p>
          <a:p>
            <a:pPr marL="285750" indent="-285750">
              <a:buFont typeface="Arial" panose="020B0604020202020204" pitchFamily="34" charset="0"/>
              <a:buChar char="•"/>
            </a:pPr>
            <a:r>
              <a:rPr lang="en-US" dirty="0">
                <a:latin typeface="Arial" panose="020B0604020202020204" pitchFamily="34" charset="0"/>
              </a:rPr>
              <a:t>Steps:</a:t>
            </a:r>
          </a:p>
          <a:p>
            <a:pPr marL="457200" indent="-342900">
              <a:buFont typeface="+mj-lt"/>
              <a:buAutoNum type="arabicPeriod"/>
            </a:pPr>
            <a:r>
              <a:rPr lang="en-US" dirty="0">
                <a:latin typeface="Arial" panose="020B0604020202020204" pitchFamily="34" charset="0"/>
              </a:rPr>
              <a:t>protein targeted for degradation by ubiquitin</a:t>
            </a:r>
          </a:p>
          <a:p>
            <a:pPr marL="457200" indent="-342900">
              <a:buFont typeface="+mj-lt"/>
              <a:buAutoNum type="arabicPeriod"/>
            </a:pPr>
            <a:r>
              <a:rPr lang="en-US" dirty="0">
                <a:latin typeface="Arial" panose="020B0604020202020204" pitchFamily="34" charset="0"/>
              </a:rPr>
              <a:t>Protein digested by proteasome</a:t>
            </a:r>
          </a:p>
          <a:p>
            <a:pPr marL="457200" indent="-342900">
              <a:buFont typeface="+mj-lt"/>
              <a:buAutoNum type="arabicPeriod"/>
            </a:pPr>
            <a:r>
              <a:rPr lang="en-US" dirty="0">
                <a:latin typeface="Arial" panose="020B0604020202020204" pitchFamily="34" charset="0"/>
              </a:rPr>
              <a:t>Peptides transported into ER</a:t>
            </a:r>
          </a:p>
          <a:p>
            <a:pPr marL="457200" indent="-342900">
              <a:buFont typeface="+mj-lt"/>
              <a:buAutoNum type="arabicPeriod"/>
            </a:pPr>
            <a:r>
              <a:rPr lang="en-US" dirty="0">
                <a:latin typeface="Arial" panose="020B0604020202020204" pitchFamily="34" charset="0"/>
              </a:rPr>
              <a:t>Peptides loaded on to MHC I</a:t>
            </a:r>
          </a:p>
          <a:p>
            <a:pPr marL="457200" indent="-342900">
              <a:buFont typeface="+mj-lt"/>
              <a:buAutoNum type="arabicPeriod"/>
            </a:pPr>
            <a:r>
              <a:rPr lang="en-US" dirty="0">
                <a:latin typeface="Arial" panose="020B0604020202020204" pitchFamily="34" charset="0"/>
              </a:rPr>
              <a:t>Peptide/MHC complex transported to cell membrane.</a:t>
            </a:r>
          </a:p>
        </p:txBody>
      </p:sp>
      <p:cxnSp>
        <p:nvCxnSpPr>
          <p:cNvPr id="9" name="Straight Arrow Connector 8">
            <a:extLst>
              <a:ext uri="{FF2B5EF4-FFF2-40B4-BE49-F238E27FC236}">
                <a16:creationId xmlns:a16="http://schemas.microsoft.com/office/drawing/2014/main" id="{A6743285-47D0-44D4-A171-B93B3815DB13}"/>
              </a:ext>
            </a:extLst>
          </p:cNvPr>
          <p:cNvCxnSpPr>
            <a:cxnSpLocks/>
          </p:cNvCxnSpPr>
          <p:nvPr/>
        </p:nvCxnSpPr>
        <p:spPr>
          <a:xfrm flipH="1">
            <a:off x="5606676" y="518757"/>
            <a:ext cx="1629270" cy="125542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42E4D298-E9BF-4F5A-BA57-DD3B1E9D4BBB}"/>
              </a:ext>
            </a:extLst>
          </p:cNvPr>
          <p:cNvSpPr>
            <a:spLocks noChangeArrowheads="1"/>
          </p:cNvSpPr>
          <p:nvPr/>
        </p:nvSpPr>
        <p:spPr bwMode="auto">
          <a:xfrm>
            <a:off x="7820117" y="2648291"/>
            <a:ext cx="443157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10         20         30         40         50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MEEPQSDPSV EPPLSQETFS DLWKLLPENN VLSPLPSQAM DDLMLSPDDI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60         70         80         90        100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EQWFTEDPGP DEAPRMPEAA PPVAPAPAAP TPAAPAPAPS WPLSSSVPSQ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110        120        130        140        150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KTYQGSYGFR LGFLHSGTAK SVTCTYSPAL NKMFCQLAKT CPVQLWVDST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160        170        180        190        200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PPPGTRVRAM AIYKQSQHMT EVV</a:t>
            </a:r>
            <a:r>
              <a:rPr kumimoji="0" lang="en-US" altLang="en-US" sz="1000" b="0" i="0" u="none" strike="noStrike" cap="none" normalizeH="0" baseline="0" dirty="0">
                <a:ln>
                  <a:noFill/>
                </a:ln>
                <a:solidFill>
                  <a:schemeClr val="tx1"/>
                </a:solidFill>
                <a:effectLst/>
                <a:highlight>
                  <a:srgbClr val="00FFFF"/>
                </a:highlight>
                <a:latin typeface="Courier New" panose="02070309020205020404" pitchFamily="49" charset="0"/>
                <a:cs typeface="Courier New" panose="02070309020205020404" pitchFamily="49" charset="0"/>
              </a:rPr>
              <a:t>RR</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C</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PH</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H</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E</a:t>
            </a: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RCSDSDGLAP PQHLIRVEGN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210        220        230        240        250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LRVEYLDDRN TFRHSVVVPY EPPEVGSDCT </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TIHYNYM</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C</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NS S</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C</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MGGMNRRP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260        270        280        290        300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ILTIITLEDS SGNLLG</a:t>
            </a:r>
            <a:r>
              <a:rPr kumimoji="0" lang="en-US" altLang="en-US" sz="10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R</a:t>
            </a: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NSF EVRVCACPGR DRRTEEENLR KKGEPHHELP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310        320        330        340        350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PGSTKRALPN NTSSSPQPKK KPLDGEYFTL QIRGRERFEM FRELNEALEL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360        370        380        390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KDAQAGKEPG GSRAHSSHLK SKKGQSTSRH KKLMFKTEGP DSD </a:t>
            </a:r>
            <a:endParaRPr kumimoji="0" lang="en-US" altLang="en-US" sz="18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76FDCCB0-AD7E-478A-8C48-6E90AD94F5F0}"/>
              </a:ext>
            </a:extLst>
          </p:cNvPr>
          <p:cNvSpPr txBox="1"/>
          <p:nvPr/>
        </p:nvSpPr>
        <p:spPr>
          <a:xfrm>
            <a:off x="10183234" y="2410698"/>
            <a:ext cx="2204193" cy="307777"/>
          </a:xfrm>
          <a:prstGeom prst="rect">
            <a:avLst/>
          </a:prstGeom>
          <a:noFill/>
        </p:spPr>
        <p:txBody>
          <a:bodyPr wrap="none" rtlCol="0">
            <a:spAutoFit/>
          </a:bodyPr>
          <a:lstStyle/>
          <a:p>
            <a:r>
              <a:rPr lang="en-US" sz="1400" dirty="0">
                <a:latin typeface="Arial" panose="020B0604020202020204" pitchFamily="34" charset="0"/>
              </a:rPr>
              <a:t>Zn Fingers (DNA binding)</a:t>
            </a:r>
          </a:p>
        </p:txBody>
      </p:sp>
      <p:sp>
        <p:nvSpPr>
          <p:cNvPr id="16" name="Rectangle 15">
            <a:extLst>
              <a:ext uri="{FF2B5EF4-FFF2-40B4-BE49-F238E27FC236}">
                <a16:creationId xmlns:a16="http://schemas.microsoft.com/office/drawing/2014/main" id="{ACC321AB-E699-44AE-A5FE-36CE3ECC90A4}"/>
              </a:ext>
            </a:extLst>
          </p:cNvPr>
          <p:cNvSpPr/>
          <p:nvPr/>
        </p:nvSpPr>
        <p:spPr>
          <a:xfrm>
            <a:off x="8265337" y="5393238"/>
            <a:ext cx="4147226" cy="1231106"/>
          </a:xfrm>
          <a:prstGeom prst="rect">
            <a:avLst/>
          </a:prstGeom>
        </p:spPr>
        <p:txBody>
          <a:bodyPr wrap="none">
            <a:spAutoFit/>
          </a:bodyPr>
          <a:lstStyle/>
          <a:p>
            <a:r>
              <a:rPr lang="en-US" altLang="en-US" sz="1400" dirty="0">
                <a:latin typeface="Courier New" panose="02070309020205020404" pitchFamily="49" charset="0"/>
                <a:cs typeface="Courier New" panose="02070309020205020404" pitchFamily="49" charset="0"/>
              </a:rPr>
              <a:t> </a:t>
            </a:r>
            <a:r>
              <a:rPr lang="en-US" altLang="en-US" sz="1600" dirty="0">
                <a:latin typeface="Courier New" panose="02070309020205020404" pitchFamily="49" charset="0"/>
                <a:cs typeface="Courier New" panose="02070309020205020404" pitchFamily="49" charset="0"/>
              </a:rPr>
              <a:t>EVV</a:t>
            </a:r>
            <a:r>
              <a:rPr lang="en-US" altLang="en-US" sz="1600" dirty="0">
                <a:highlight>
                  <a:srgbClr val="00FFFF"/>
                </a:highlight>
                <a:latin typeface="Courier New" panose="02070309020205020404" pitchFamily="49" charset="0"/>
                <a:cs typeface="Courier New" panose="02070309020205020404" pitchFamily="49" charset="0"/>
              </a:rPr>
              <a:t>RR</a:t>
            </a:r>
            <a:r>
              <a:rPr lang="en-US" altLang="en-US" sz="1600" dirty="0">
                <a:highlight>
                  <a:srgbClr val="FFFF00"/>
                </a:highlight>
                <a:latin typeface="Courier New" panose="02070309020205020404" pitchFamily="49" charset="0"/>
                <a:cs typeface="Courier New" panose="02070309020205020404" pitchFamily="49" charset="0"/>
              </a:rPr>
              <a:t>C</a:t>
            </a:r>
            <a:r>
              <a:rPr lang="en-US" altLang="en-US" sz="1600" dirty="0">
                <a:latin typeface="Courier New" panose="02070309020205020404" pitchFamily="49" charset="0"/>
                <a:cs typeface="Courier New" panose="02070309020205020404" pitchFamily="49" charset="0"/>
              </a:rPr>
              <a:t>PH</a:t>
            </a:r>
            <a:r>
              <a:rPr lang="en-US" altLang="en-US" sz="1600" dirty="0">
                <a:highlight>
                  <a:srgbClr val="FFFF00"/>
                </a:highlight>
                <a:latin typeface="Courier New" panose="02070309020205020404" pitchFamily="49" charset="0"/>
                <a:cs typeface="Courier New" panose="02070309020205020404" pitchFamily="49" charset="0"/>
              </a:rPr>
              <a:t>H</a:t>
            </a:r>
            <a:r>
              <a:rPr lang="en-US" altLang="en-US" sz="1600" dirty="0">
                <a:latin typeface="Courier New" panose="02070309020205020404" pitchFamily="49" charset="0"/>
                <a:cs typeface="Courier New" panose="02070309020205020404" pitchFamily="49" charset="0"/>
              </a:rPr>
              <a:t>E  </a:t>
            </a:r>
            <a:r>
              <a:rPr lang="en-US" altLang="en-US" sz="1400" dirty="0">
                <a:latin typeface="Arial" panose="020B0604020202020204" pitchFamily="34" charset="0"/>
                <a:cs typeface="Courier New" panose="02070309020205020404" pitchFamily="49" charset="0"/>
              </a:rPr>
              <a:t>Normal seq., </a:t>
            </a:r>
            <a:r>
              <a:rPr lang="en-US" altLang="en-US" sz="1400" b="1" i="1" dirty="0">
                <a:latin typeface="Arial" panose="020B0604020202020204" pitchFamily="34" charset="0"/>
                <a:cs typeface="Courier New" panose="02070309020205020404" pitchFamily="49" charset="0"/>
              </a:rPr>
              <a:t>ignored</a:t>
            </a:r>
            <a:r>
              <a:rPr lang="en-US" altLang="en-US" sz="1400" dirty="0">
                <a:latin typeface="Arial" panose="020B0604020202020204" pitchFamily="34" charset="0"/>
                <a:cs typeface="Courier New" panose="02070309020205020404" pitchFamily="49" charset="0"/>
              </a:rPr>
              <a:t> by TCR</a:t>
            </a:r>
          </a:p>
          <a:p>
            <a:endParaRPr lang="en-US" altLang="en-US" sz="1400" dirty="0">
              <a:latin typeface="Courier New" panose="02070309020205020404" pitchFamily="49" charset="0"/>
              <a:cs typeface="Courier New" panose="02070309020205020404" pitchFamily="49" charset="0"/>
            </a:endParaRPr>
          </a:p>
          <a:p>
            <a:r>
              <a:rPr lang="en-US" altLang="en-US" sz="1400" dirty="0">
                <a:latin typeface="Courier New" panose="02070309020205020404" pitchFamily="49" charset="0"/>
                <a:cs typeface="Courier New" panose="02070309020205020404" pitchFamily="49" charset="0"/>
              </a:rPr>
              <a:t> </a:t>
            </a:r>
            <a:r>
              <a:rPr lang="en-US" altLang="en-US" sz="1600" dirty="0">
                <a:latin typeface="Courier New" panose="02070309020205020404" pitchFamily="49" charset="0"/>
                <a:cs typeface="Courier New" panose="02070309020205020404" pitchFamily="49" charset="0"/>
              </a:rPr>
              <a:t>EVV</a:t>
            </a:r>
            <a:r>
              <a:rPr lang="en-US" altLang="en-US" sz="1600" b="1" dirty="0">
                <a:highlight>
                  <a:srgbClr val="00FFFF"/>
                </a:highlight>
                <a:latin typeface="Courier New" panose="02070309020205020404" pitchFamily="49" charset="0"/>
                <a:cs typeface="Courier New" panose="02070309020205020404" pitchFamily="49" charset="0"/>
              </a:rPr>
              <a:t>GG</a:t>
            </a:r>
            <a:r>
              <a:rPr lang="en-US" altLang="en-US" sz="1600" dirty="0">
                <a:highlight>
                  <a:srgbClr val="FFFF00"/>
                </a:highlight>
                <a:latin typeface="Courier New" panose="02070309020205020404" pitchFamily="49" charset="0"/>
                <a:cs typeface="Courier New" panose="02070309020205020404" pitchFamily="49" charset="0"/>
              </a:rPr>
              <a:t>C</a:t>
            </a:r>
            <a:r>
              <a:rPr lang="en-US" altLang="en-US" sz="1600" dirty="0">
                <a:latin typeface="Courier New" panose="02070309020205020404" pitchFamily="49" charset="0"/>
                <a:cs typeface="Courier New" panose="02070309020205020404" pitchFamily="49" charset="0"/>
              </a:rPr>
              <a:t>PH</a:t>
            </a:r>
            <a:r>
              <a:rPr lang="en-US" altLang="en-US" sz="1600" dirty="0">
                <a:highlight>
                  <a:srgbClr val="FFFF00"/>
                </a:highlight>
                <a:latin typeface="Courier New" panose="02070309020205020404" pitchFamily="49" charset="0"/>
                <a:cs typeface="Courier New" panose="02070309020205020404" pitchFamily="49" charset="0"/>
              </a:rPr>
              <a:t>H</a:t>
            </a:r>
            <a:r>
              <a:rPr lang="en-US" altLang="en-US" sz="1600" dirty="0">
                <a:latin typeface="Courier New" panose="02070309020205020404" pitchFamily="49" charset="0"/>
                <a:cs typeface="Courier New" panose="02070309020205020404" pitchFamily="49" charset="0"/>
              </a:rPr>
              <a:t>E </a:t>
            </a:r>
            <a:r>
              <a:rPr lang="en-US" altLang="en-US" sz="1400" dirty="0">
                <a:latin typeface="Courier New" panose="02070309020205020404" pitchFamily="49" charset="0"/>
                <a:cs typeface="Courier New" panose="02070309020205020404" pitchFamily="49" charset="0"/>
              </a:rPr>
              <a:t> </a:t>
            </a:r>
            <a:r>
              <a:rPr lang="en-US" altLang="en-US" sz="1400" dirty="0">
                <a:latin typeface="Arial" panose="020B0604020202020204" pitchFamily="34" charset="0"/>
                <a:cs typeface="Courier New" panose="02070309020205020404" pitchFamily="49" charset="0"/>
              </a:rPr>
              <a:t>Mutant seq. in cancer,</a:t>
            </a:r>
          </a:p>
          <a:p>
            <a:r>
              <a:rPr lang="en-US" altLang="en-US" sz="1400" dirty="0">
                <a:latin typeface="Arial" panose="020B0604020202020204" pitchFamily="34" charset="0"/>
                <a:cs typeface="Courier New" panose="02070309020205020404" pitchFamily="49" charset="0"/>
              </a:rPr>
              <a:t>                                       </a:t>
            </a:r>
            <a:r>
              <a:rPr lang="en-US" altLang="en-US" sz="1400" b="1" i="1" dirty="0">
                <a:latin typeface="Arial" panose="020B0604020202020204" pitchFamily="34" charset="0"/>
                <a:cs typeface="Courier New" panose="02070309020205020404" pitchFamily="49" charset="0"/>
              </a:rPr>
              <a:t>detected</a:t>
            </a:r>
            <a:r>
              <a:rPr lang="en-US" altLang="en-US" sz="1400" dirty="0">
                <a:latin typeface="Arial" panose="020B0604020202020204" pitchFamily="34" charset="0"/>
                <a:cs typeface="Courier New" panose="02070309020205020404" pitchFamily="49" charset="0"/>
              </a:rPr>
              <a:t> by TCR</a:t>
            </a:r>
          </a:p>
          <a:p>
            <a:endParaRPr lang="en-US" sz="1400" dirty="0">
              <a:latin typeface="Arial" panose="020B0604020202020204" pitchFamily="34" charset="0"/>
            </a:endParaRPr>
          </a:p>
        </p:txBody>
      </p:sp>
      <p:sp>
        <p:nvSpPr>
          <p:cNvPr id="17" name="Rectangle 16">
            <a:extLst>
              <a:ext uri="{FF2B5EF4-FFF2-40B4-BE49-F238E27FC236}">
                <a16:creationId xmlns:a16="http://schemas.microsoft.com/office/drawing/2014/main" id="{9D00B0D4-50B1-4CC5-A5D1-2CD65E15A631}"/>
              </a:ext>
            </a:extLst>
          </p:cNvPr>
          <p:cNvSpPr/>
          <p:nvPr/>
        </p:nvSpPr>
        <p:spPr>
          <a:xfrm>
            <a:off x="9551706" y="3722451"/>
            <a:ext cx="769674" cy="23117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22" name="Straight Arrow Connector 21">
            <a:extLst>
              <a:ext uri="{FF2B5EF4-FFF2-40B4-BE49-F238E27FC236}">
                <a16:creationId xmlns:a16="http://schemas.microsoft.com/office/drawing/2014/main" id="{71EA3DF9-9092-4E53-B15E-52E882F072F8}"/>
              </a:ext>
            </a:extLst>
          </p:cNvPr>
          <p:cNvCxnSpPr>
            <a:cxnSpLocks/>
          </p:cNvCxnSpPr>
          <p:nvPr/>
        </p:nvCxnSpPr>
        <p:spPr>
          <a:xfrm flipH="1">
            <a:off x="8445390" y="3953629"/>
            <a:ext cx="1106316" cy="15054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39DA398-033D-4CB1-89BB-DF6E61E6F893}"/>
              </a:ext>
            </a:extLst>
          </p:cNvPr>
          <p:cNvCxnSpPr>
            <a:cxnSpLocks/>
          </p:cNvCxnSpPr>
          <p:nvPr/>
        </p:nvCxnSpPr>
        <p:spPr>
          <a:xfrm flipH="1">
            <a:off x="9736057" y="3953629"/>
            <a:ext cx="611793" cy="1486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322DA71-8D5B-459A-A7FF-276FC8F63DC3}"/>
              </a:ext>
            </a:extLst>
          </p:cNvPr>
          <p:cNvSpPr txBox="1"/>
          <p:nvPr/>
        </p:nvSpPr>
        <p:spPr>
          <a:xfrm>
            <a:off x="7645684" y="2212269"/>
            <a:ext cx="2595582" cy="369332"/>
          </a:xfrm>
          <a:prstGeom prst="rect">
            <a:avLst/>
          </a:prstGeom>
          <a:noFill/>
        </p:spPr>
        <p:txBody>
          <a:bodyPr wrap="none" rtlCol="0">
            <a:spAutoFit/>
          </a:bodyPr>
          <a:lstStyle/>
          <a:p>
            <a:r>
              <a:rPr lang="en-US" b="1" dirty="0">
                <a:latin typeface="Arial" panose="020B0604020202020204" pitchFamily="34" charset="0"/>
              </a:rPr>
              <a:t>p53 Protein Sequence</a:t>
            </a:r>
          </a:p>
        </p:txBody>
      </p:sp>
      <p:cxnSp>
        <p:nvCxnSpPr>
          <p:cNvPr id="27" name="Straight Arrow Connector 26">
            <a:extLst>
              <a:ext uri="{FF2B5EF4-FFF2-40B4-BE49-F238E27FC236}">
                <a16:creationId xmlns:a16="http://schemas.microsoft.com/office/drawing/2014/main" id="{2EFA8A23-EEC2-4F5D-88AA-23C1A2DCCE4C}"/>
              </a:ext>
            </a:extLst>
          </p:cNvPr>
          <p:cNvCxnSpPr>
            <a:cxnSpLocks/>
          </p:cNvCxnSpPr>
          <p:nvPr/>
        </p:nvCxnSpPr>
        <p:spPr>
          <a:xfrm flipH="1">
            <a:off x="10160001" y="2727481"/>
            <a:ext cx="991715" cy="10419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081A87FE-39CC-4E63-99F8-1DDC97677BA1}"/>
              </a:ext>
            </a:extLst>
          </p:cNvPr>
          <p:cNvCxnSpPr>
            <a:stCxn id="11" idx="2"/>
          </p:cNvCxnSpPr>
          <p:nvPr/>
        </p:nvCxnSpPr>
        <p:spPr>
          <a:xfrm flipH="1">
            <a:off x="11188426" y="2718475"/>
            <a:ext cx="96905" cy="1421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0E5C37A2-07B9-47C1-8E0B-5F6CD11C155D}"/>
              </a:ext>
            </a:extLst>
          </p:cNvPr>
          <p:cNvSpPr/>
          <p:nvPr/>
        </p:nvSpPr>
        <p:spPr>
          <a:xfrm>
            <a:off x="8445390" y="5454597"/>
            <a:ext cx="1290667" cy="23117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3" name="Rectangle 32">
            <a:extLst>
              <a:ext uri="{FF2B5EF4-FFF2-40B4-BE49-F238E27FC236}">
                <a16:creationId xmlns:a16="http://schemas.microsoft.com/office/drawing/2014/main" id="{6F82FE49-872C-4345-9759-47DC22E8D9B4}"/>
              </a:ext>
            </a:extLst>
          </p:cNvPr>
          <p:cNvSpPr/>
          <p:nvPr/>
        </p:nvSpPr>
        <p:spPr>
          <a:xfrm>
            <a:off x="8431760" y="5910725"/>
            <a:ext cx="1290667" cy="23117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15" name="Group 14">
            <a:extLst>
              <a:ext uri="{FF2B5EF4-FFF2-40B4-BE49-F238E27FC236}">
                <a16:creationId xmlns:a16="http://schemas.microsoft.com/office/drawing/2014/main" id="{3D91A875-D631-AF70-F7C6-53087E3833E5}"/>
              </a:ext>
            </a:extLst>
          </p:cNvPr>
          <p:cNvGrpSpPr/>
          <p:nvPr/>
        </p:nvGrpSpPr>
        <p:grpSpPr>
          <a:xfrm>
            <a:off x="3825837" y="2900118"/>
            <a:ext cx="338529" cy="369332"/>
            <a:chOff x="3459161" y="1449056"/>
            <a:chExt cx="338529" cy="369332"/>
          </a:xfrm>
        </p:grpSpPr>
        <p:sp>
          <p:nvSpPr>
            <p:cNvPr id="14" name="Oval 13">
              <a:extLst>
                <a:ext uri="{FF2B5EF4-FFF2-40B4-BE49-F238E27FC236}">
                  <a16:creationId xmlns:a16="http://schemas.microsoft.com/office/drawing/2014/main" id="{1F5F52AD-99B7-84FF-7A4D-14424CC994C1}"/>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TextBox 12">
              <a:extLst>
                <a:ext uri="{FF2B5EF4-FFF2-40B4-BE49-F238E27FC236}">
                  <a16:creationId xmlns:a16="http://schemas.microsoft.com/office/drawing/2014/main" id="{77AA0343-DF49-01DC-CFCF-4249BB7DE9C4}"/>
                </a:ext>
              </a:extLst>
            </p:cNvPr>
            <p:cNvSpPr txBox="1"/>
            <p:nvPr/>
          </p:nvSpPr>
          <p:spPr>
            <a:xfrm>
              <a:off x="3459161" y="1449056"/>
              <a:ext cx="33852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a:t>
              </a:r>
            </a:p>
          </p:txBody>
        </p:sp>
      </p:grpSp>
      <p:grpSp>
        <p:nvGrpSpPr>
          <p:cNvPr id="18" name="Group 17">
            <a:extLst>
              <a:ext uri="{FF2B5EF4-FFF2-40B4-BE49-F238E27FC236}">
                <a16:creationId xmlns:a16="http://schemas.microsoft.com/office/drawing/2014/main" id="{B7A56369-1126-0F4F-335D-201063728212}"/>
              </a:ext>
            </a:extLst>
          </p:cNvPr>
          <p:cNvGrpSpPr/>
          <p:nvPr/>
        </p:nvGrpSpPr>
        <p:grpSpPr>
          <a:xfrm>
            <a:off x="3759132" y="3696812"/>
            <a:ext cx="338529" cy="369332"/>
            <a:chOff x="3459161" y="1449056"/>
            <a:chExt cx="338529" cy="369332"/>
          </a:xfrm>
        </p:grpSpPr>
        <p:sp>
          <p:nvSpPr>
            <p:cNvPr id="19" name="Oval 18">
              <a:extLst>
                <a:ext uri="{FF2B5EF4-FFF2-40B4-BE49-F238E27FC236}">
                  <a16:creationId xmlns:a16="http://schemas.microsoft.com/office/drawing/2014/main" id="{AF7395F3-FC9D-807C-5171-B63B1531C91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0" name="TextBox 19">
              <a:extLst>
                <a:ext uri="{FF2B5EF4-FFF2-40B4-BE49-F238E27FC236}">
                  <a16:creationId xmlns:a16="http://schemas.microsoft.com/office/drawing/2014/main" id="{AA0354D7-E800-09A6-C7B9-1884D36FFBDC}"/>
                </a:ext>
              </a:extLst>
            </p:cNvPr>
            <p:cNvSpPr txBox="1"/>
            <p:nvPr/>
          </p:nvSpPr>
          <p:spPr>
            <a:xfrm>
              <a:off x="3459161" y="1449056"/>
              <a:ext cx="33852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2</a:t>
              </a:r>
            </a:p>
          </p:txBody>
        </p:sp>
      </p:grpSp>
      <p:grpSp>
        <p:nvGrpSpPr>
          <p:cNvPr id="21" name="Group 20">
            <a:extLst>
              <a:ext uri="{FF2B5EF4-FFF2-40B4-BE49-F238E27FC236}">
                <a16:creationId xmlns:a16="http://schemas.microsoft.com/office/drawing/2014/main" id="{C6696C45-2169-9728-F526-82F64FE34BEA}"/>
              </a:ext>
            </a:extLst>
          </p:cNvPr>
          <p:cNvGrpSpPr/>
          <p:nvPr/>
        </p:nvGrpSpPr>
        <p:grpSpPr>
          <a:xfrm>
            <a:off x="3821674" y="4822861"/>
            <a:ext cx="338529" cy="369332"/>
            <a:chOff x="3459161" y="1449056"/>
            <a:chExt cx="338529" cy="369332"/>
          </a:xfrm>
        </p:grpSpPr>
        <p:sp>
          <p:nvSpPr>
            <p:cNvPr id="23" name="Oval 22">
              <a:extLst>
                <a:ext uri="{FF2B5EF4-FFF2-40B4-BE49-F238E27FC236}">
                  <a16:creationId xmlns:a16="http://schemas.microsoft.com/office/drawing/2014/main" id="{C473D610-1E2D-6A60-0609-1C4424D3D773}"/>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6" name="TextBox 25">
              <a:extLst>
                <a:ext uri="{FF2B5EF4-FFF2-40B4-BE49-F238E27FC236}">
                  <a16:creationId xmlns:a16="http://schemas.microsoft.com/office/drawing/2014/main" id="{0936A6F6-DC56-8ADE-F1E7-4F26C3C698B5}"/>
                </a:ext>
              </a:extLst>
            </p:cNvPr>
            <p:cNvSpPr txBox="1"/>
            <p:nvPr/>
          </p:nvSpPr>
          <p:spPr>
            <a:xfrm>
              <a:off x="3459161" y="1449056"/>
              <a:ext cx="33852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3</a:t>
              </a:r>
            </a:p>
          </p:txBody>
        </p:sp>
      </p:grpSp>
      <p:grpSp>
        <p:nvGrpSpPr>
          <p:cNvPr id="28" name="Group 27">
            <a:extLst>
              <a:ext uri="{FF2B5EF4-FFF2-40B4-BE49-F238E27FC236}">
                <a16:creationId xmlns:a16="http://schemas.microsoft.com/office/drawing/2014/main" id="{63C02087-3798-491F-7C6E-18E6E9714A9F}"/>
              </a:ext>
            </a:extLst>
          </p:cNvPr>
          <p:cNvGrpSpPr/>
          <p:nvPr/>
        </p:nvGrpSpPr>
        <p:grpSpPr>
          <a:xfrm>
            <a:off x="5352075" y="5071097"/>
            <a:ext cx="338529" cy="369332"/>
            <a:chOff x="3459161" y="1449056"/>
            <a:chExt cx="338529" cy="369332"/>
          </a:xfrm>
        </p:grpSpPr>
        <p:sp>
          <p:nvSpPr>
            <p:cNvPr id="30" name="Oval 29">
              <a:extLst>
                <a:ext uri="{FF2B5EF4-FFF2-40B4-BE49-F238E27FC236}">
                  <a16:creationId xmlns:a16="http://schemas.microsoft.com/office/drawing/2014/main" id="{17BD95A3-7E40-9A12-684D-F3A49E8AE1F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2" name="TextBox 31">
              <a:extLst>
                <a:ext uri="{FF2B5EF4-FFF2-40B4-BE49-F238E27FC236}">
                  <a16:creationId xmlns:a16="http://schemas.microsoft.com/office/drawing/2014/main" id="{9489FFD7-2F34-AFB1-782C-548E5800FB5B}"/>
                </a:ext>
              </a:extLst>
            </p:cNvPr>
            <p:cNvSpPr txBox="1"/>
            <p:nvPr/>
          </p:nvSpPr>
          <p:spPr>
            <a:xfrm>
              <a:off x="3459161" y="1449056"/>
              <a:ext cx="33852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4</a:t>
              </a:r>
            </a:p>
          </p:txBody>
        </p:sp>
      </p:grpSp>
      <p:grpSp>
        <p:nvGrpSpPr>
          <p:cNvPr id="34" name="Group 33">
            <a:extLst>
              <a:ext uri="{FF2B5EF4-FFF2-40B4-BE49-F238E27FC236}">
                <a16:creationId xmlns:a16="http://schemas.microsoft.com/office/drawing/2014/main" id="{023D86BD-9555-634A-02AC-9B9C4F2B5171}"/>
              </a:ext>
            </a:extLst>
          </p:cNvPr>
          <p:cNvGrpSpPr/>
          <p:nvPr/>
        </p:nvGrpSpPr>
        <p:grpSpPr>
          <a:xfrm>
            <a:off x="5757471" y="3120769"/>
            <a:ext cx="338529" cy="369332"/>
            <a:chOff x="3459161" y="1449056"/>
            <a:chExt cx="338529" cy="369332"/>
          </a:xfrm>
        </p:grpSpPr>
        <p:sp>
          <p:nvSpPr>
            <p:cNvPr id="35" name="Oval 34">
              <a:extLst>
                <a:ext uri="{FF2B5EF4-FFF2-40B4-BE49-F238E27FC236}">
                  <a16:creationId xmlns:a16="http://schemas.microsoft.com/office/drawing/2014/main" id="{5CDD5B36-82DD-3A45-8F5D-A86EAADBD8D2}"/>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6" name="TextBox 35">
              <a:extLst>
                <a:ext uri="{FF2B5EF4-FFF2-40B4-BE49-F238E27FC236}">
                  <a16:creationId xmlns:a16="http://schemas.microsoft.com/office/drawing/2014/main" id="{3D5D2244-63AD-EF21-D107-E9F03100A6B0}"/>
                </a:ext>
              </a:extLst>
            </p:cNvPr>
            <p:cNvSpPr txBox="1"/>
            <p:nvPr/>
          </p:nvSpPr>
          <p:spPr>
            <a:xfrm>
              <a:off x="3459161" y="1449056"/>
              <a:ext cx="33852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5</a:t>
              </a:r>
            </a:p>
          </p:txBody>
        </p:sp>
      </p:grpSp>
      <p:sp>
        <p:nvSpPr>
          <p:cNvPr id="39" name="Date Placeholder 38">
            <a:extLst>
              <a:ext uri="{FF2B5EF4-FFF2-40B4-BE49-F238E27FC236}">
                <a16:creationId xmlns:a16="http://schemas.microsoft.com/office/drawing/2014/main" id="{96D00CC2-604F-0EA6-E80C-54B19AED14A7}"/>
              </a:ext>
            </a:extLst>
          </p:cNvPr>
          <p:cNvSpPr>
            <a:spLocks noGrp="1"/>
          </p:cNvSpPr>
          <p:nvPr>
            <p:ph type="dt" sz="half" idx="10"/>
          </p:nvPr>
        </p:nvSpPr>
        <p:spPr/>
        <p:txBody>
          <a:bodyPr/>
          <a:lstStyle/>
          <a:p>
            <a:fld id="{8CD3ABCC-2AE6-42A1-B2DC-65747A05E70B}" type="datetime1">
              <a:rPr lang="en-US" smtClean="0"/>
              <a:t>9/3/2023</a:t>
            </a:fld>
            <a:endParaRPr lang="en-US"/>
          </a:p>
        </p:txBody>
      </p:sp>
      <p:sp>
        <p:nvSpPr>
          <p:cNvPr id="40" name="Footer Placeholder 39">
            <a:extLst>
              <a:ext uri="{FF2B5EF4-FFF2-40B4-BE49-F238E27FC236}">
                <a16:creationId xmlns:a16="http://schemas.microsoft.com/office/drawing/2014/main" id="{C50EE3BE-8F6B-7F84-A1CD-36E4EDA60A65}"/>
              </a:ext>
            </a:extLst>
          </p:cNvPr>
          <p:cNvSpPr>
            <a:spLocks noGrp="1"/>
          </p:cNvSpPr>
          <p:nvPr>
            <p:ph type="ftr" sz="quarter" idx="11"/>
          </p:nvPr>
        </p:nvSpPr>
        <p:spPr/>
        <p:txBody>
          <a:bodyPr/>
          <a:lstStyle/>
          <a:p>
            <a:r>
              <a:rPr lang="en-US"/>
              <a:t>D &amp; D - Lecture 4 - Fall 2023</a:t>
            </a:r>
          </a:p>
        </p:txBody>
      </p:sp>
      <p:sp>
        <p:nvSpPr>
          <p:cNvPr id="41" name="Slide Number Placeholder 40">
            <a:extLst>
              <a:ext uri="{FF2B5EF4-FFF2-40B4-BE49-F238E27FC236}">
                <a16:creationId xmlns:a16="http://schemas.microsoft.com/office/drawing/2014/main" id="{B555B8DC-4A3E-ADDF-5B8C-C09F3EADFD4F}"/>
              </a:ext>
            </a:extLst>
          </p:cNvPr>
          <p:cNvSpPr>
            <a:spLocks noGrp="1"/>
          </p:cNvSpPr>
          <p:nvPr>
            <p:ph type="sldNum" sz="quarter" idx="12"/>
          </p:nvPr>
        </p:nvSpPr>
        <p:spPr/>
        <p:txBody>
          <a:bodyPr/>
          <a:lstStyle/>
          <a:p>
            <a:fld id="{DC3BB032-4020-48F4-953B-341806DC4A2B}" type="slidenum">
              <a:rPr lang="en-US" smtClean="0"/>
              <a:t>12</a:t>
            </a:fld>
            <a:endParaRPr lang="en-US"/>
          </a:p>
        </p:txBody>
      </p:sp>
      <mc:AlternateContent xmlns:mc="http://schemas.openxmlformats.org/markup-compatibility/2006" xmlns:p14="http://schemas.microsoft.com/office/powerpoint/2010/main">
        <mc:Choice Requires="p14">
          <p:contentPart p14:bwMode="auto" r:id="rId3">
            <p14:nvContentPartPr>
              <p14:cNvPr id="47" name="Ink 46">
                <a:extLst>
                  <a:ext uri="{FF2B5EF4-FFF2-40B4-BE49-F238E27FC236}">
                    <a16:creationId xmlns:a16="http://schemas.microsoft.com/office/drawing/2014/main" id="{8CF33D85-3052-C0BD-8D70-7B2747DD6E0B}"/>
                  </a:ext>
                </a:extLst>
              </p14:cNvPr>
              <p14:cNvContentPartPr/>
              <p14:nvPr/>
            </p14:nvContentPartPr>
            <p14:xfrm>
              <a:off x="3932903" y="2886956"/>
              <a:ext cx="316800" cy="28800"/>
            </p14:xfrm>
          </p:contentPart>
        </mc:Choice>
        <mc:Fallback xmlns="">
          <p:pic>
            <p:nvPicPr>
              <p:cNvPr id="47" name="Ink 46">
                <a:extLst>
                  <a:ext uri="{FF2B5EF4-FFF2-40B4-BE49-F238E27FC236}">
                    <a16:creationId xmlns:a16="http://schemas.microsoft.com/office/drawing/2014/main" id="{8CF33D85-3052-C0BD-8D70-7B2747DD6E0B}"/>
                  </a:ext>
                </a:extLst>
              </p:cNvPr>
              <p:cNvPicPr/>
              <p:nvPr/>
            </p:nvPicPr>
            <p:blipFill>
              <a:blip r:embed="rId4"/>
              <a:stretch>
                <a:fillRect/>
              </a:stretch>
            </p:blipFill>
            <p:spPr>
              <a:xfrm>
                <a:off x="3924263" y="2878316"/>
                <a:ext cx="33444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8" name="Ink 47">
                <a:extLst>
                  <a:ext uri="{FF2B5EF4-FFF2-40B4-BE49-F238E27FC236}">
                    <a16:creationId xmlns:a16="http://schemas.microsoft.com/office/drawing/2014/main" id="{BCBC29F1-B5E1-9E73-EF07-7CE08AAB920D}"/>
                  </a:ext>
                </a:extLst>
              </p14:cNvPr>
              <p14:cNvContentPartPr/>
              <p14:nvPr/>
            </p14:nvContentPartPr>
            <p14:xfrm>
              <a:off x="3607103" y="3650156"/>
              <a:ext cx="474480" cy="23400"/>
            </p14:xfrm>
          </p:contentPart>
        </mc:Choice>
        <mc:Fallback xmlns="">
          <p:pic>
            <p:nvPicPr>
              <p:cNvPr id="48" name="Ink 47">
                <a:extLst>
                  <a:ext uri="{FF2B5EF4-FFF2-40B4-BE49-F238E27FC236}">
                    <a16:creationId xmlns:a16="http://schemas.microsoft.com/office/drawing/2014/main" id="{BCBC29F1-B5E1-9E73-EF07-7CE08AAB920D}"/>
                  </a:ext>
                </a:extLst>
              </p:cNvPr>
              <p:cNvPicPr/>
              <p:nvPr/>
            </p:nvPicPr>
            <p:blipFill>
              <a:blip r:embed="rId6"/>
              <a:stretch>
                <a:fillRect/>
              </a:stretch>
            </p:blipFill>
            <p:spPr>
              <a:xfrm>
                <a:off x="3598463" y="3641156"/>
                <a:ext cx="49212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9" name="Ink 48">
                <a:extLst>
                  <a:ext uri="{FF2B5EF4-FFF2-40B4-BE49-F238E27FC236}">
                    <a16:creationId xmlns:a16="http://schemas.microsoft.com/office/drawing/2014/main" id="{B5B6FC34-42A6-ED8C-0EC6-2A7B04F37700}"/>
                  </a:ext>
                </a:extLst>
              </p14:cNvPr>
              <p14:cNvContentPartPr/>
              <p14:nvPr/>
            </p14:nvContentPartPr>
            <p14:xfrm>
              <a:off x="3831383" y="4477076"/>
              <a:ext cx="400320" cy="20160"/>
            </p14:xfrm>
          </p:contentPart>
        </mc:Choice>
        <mc:Fallback xmlns="">
          <p:pic>
            <p:nvPicPr>
              <p:cNvPr id="49" name="Ink 48">
                <a:extLst>
                  <a:ext uri="{FF2B5EF4-FFF2-40B4-BE49-F238E27FC236}">
                    <a16:creationId xmlns:a16="http://schemas.microsoft.com/office/drawing/2014/main" id="{B5B6FC34-42A6-ED8C-0EC6-2A7B04F37700}"/>
                  </a:ext>
                </a:extLst>
              </p:cNvPr>
              <p:cNvPicPr/>
              <p:nvPr/>
            </p:nvPicPr>
            <p:blipFill>
              <a:blip r:embed="rId8"/>
              <a:stretch>
                <a:fillRect/>
              </a:stretch>
            </p:blipFill>
            <p:spPr>
              <a:xfrm>
                <a:off x="3822743" y="4468076"/>
                <a:ext cx="41796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0" name="Ink 49">
                <a:extLst>
                  <a:ext uri="{FF2B5EF4-FFF2-40B4-BE49-F238E27FC236}">
                    <a16:creationId xmlns:a16="http://schemas.microsoft.com/office/drawing/2014/main" id="{9ADD032B-2474-F84F-C156-A051B3CCF100}"/>
                  </a:ext>
                </a:extLst>
              </p14:cNvPr>
              <p14:cNvContentPartPr/>
              <p14:nvPr/>
            </p14:nvContentPartPr>
            <p14:xfrm>
              <a:off x="4120103" y="4619636"/>
              <a:ext cx="382320" cy="320400"/>
            </p14:xfrm>
          </p:contentPart>
        </mc:Choice>
        <mc:Fallback xmlns="">
          <p:pic>
            <p:nvPicPr>
              <p:cNvPr id="50" name="Ink 49">
                <a:extLst>
                  <a:ext uri="{FF2B5EF4-FFF2-40B4-BE49-F238E27FC236}">
                    <a16:creationId xmlns:a16="http://schemas.microsoft.com/office/drawing/2014/main" id="{9ADD032B-2474-F84F-C156-A051B3CCF100}"/>
                  </a:ext>
                </a:extLst>
              </p:cNvPr>
              <p:cNvPicPr/>
              <p:nvPr/>
            </p:nvPicPr>
            <p:blipFill>
              <a:blip r:embed="rId10"/>
              <a:stretch>
                <a:fillRect/>
              </a:stretch>
            </p:blipFill>
            <p:spPr>
              <a:xfrm>
                <a:off x="4111103" y="4610636"/>
                <a:ext cx="399960" cy="338040"/>
              </a:xfrm>
              <a:prstGeom prst="rect">
                <a:avLst/>
              </a:prstGeom>
            </p:spPr>
          </p:pic>
        </mc:Fallback>
      </mc:AlternateContent>
      <p:grpSp>
        <p:nvGrpSpPr>
          <p:cNvPr id="57" name="Group 56">
            <a:extLst>
              <a:ext uri="{FF2B5EF4-FFF2-40B4-BE49-F238E27FC236}">
                <a16:creationId xmlns:a16="http://schemas.microsoft.com/office/drawing/2014/main" id="{4ED1A025-F6A7-3A8B-1BE3-C8CE094B8F9D}"/>
              </a:ext>
            </a:extLst>
          </p:cNvPr>
          <p:cNvGrpSpPr/>
          <p:nvPr/>
        </p:nvGrpSpPr>
        <p:grpSpPr>
          <a:xfrm>
            <a:off x="5203703" y="4778756"/>
            <a:ext cx="393480" cy="208440"/>
            <a:chOff x="5203703" y="4778756"/>
            <a:chExt cx="393480" cy="208440"/>
          </a:xfrm>
        </p:grpSpPr>
        <mc:AlternateContent xmlns:mc="http://schemas.openxmlformats.org/markup-compatibility/2006" xmlns:p14="http://schemas.microsoft.com/office/powerpoint/2010/main">
          <mc:Choice Requires="p14">
            <p:contentPart p14:bwMode="auto" r:id="rId11">
              <p14:nvContentPartPr>
                <p14:cNvPr id="51" name="Ink 50">
                  <a:extLst>
                    <a:ext uri="{FF2B5EF4-FFF2-40B4-BE49-F238E27FC236}">
                      <a16:creationId xmlns:a16="http://schemas.microsoft.com/office/drawing/2014/main" id="{6907164F-FDD6-6BE6-C43F-2CE6EE82486E}"/>
                    </a:ext>
                  </a:extLst>
                </p14:cNvPr>
                <p14:cNvContentPartPr/>
                <p14:nvPr/>
              </p14:nvContentPartPr>
              <p14:xfrm>
                <a:off x="5210543" y="4875956"/>
                <a:ext cx="35640" cy="109080"/>
              </p14:xfrm>
            </p:contentPart>
          </mc:Choice>
          <mc:Fallback xmlns="">
            <p:pic>
              <p:nvPicPr>
                <p:cNvPr id="51" name="Ink 50">
                  <a:extLst>
                    <a:ext uri="{FF2B5EF4-FFF2-40B4-BE49-F238E27FC236}">
                      <a16:creationId xmlns:a16="http://schemas.microsoft.com/office/drawing/2014/main" id="{6907164F-FDD6-6BE6-C43F-2CE6EE82486E}"/>
                    </a:ext>
                  </a:extLst>
                </p:cNvPr>
                <p:cNvPicPr/>
                <p:nvPr/>
              </p:nvPicPr>
              <p:blipFill>
                <a:blip r:embed="rId12"/>
                <a:stretch>
                  <a:fillRect/>
                </a:stretch>
              </p:blipFill>
              <p:spPr>
                <a:xfrm>
                  <a:off x="5201903" y="4866956"/>
                  <a:ext cx="5328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2" name="Ink 51">
                  <a:extLst>
                    <a:ext uri="{FF2B5EF4-FFF2-40B4-BE49-F238E27FC236}">
                      <a16:creationId xmlns:a16="http://schemas.microsoft.com/office/drawing/2014/main" id="{EA23BC28-A066-E68A-777C-2B54B2CD7D25}"/>
                    </a:ext>
                  </a:extLst>
                </p14:cNvPr>
                <p14:cNvContentPartPr/>
                <p14:nvPr/>
              </p14:nvContentPartPr>
              <p14:xfrm>
                <a:off x="5203703" y="4793876"/>
                <a:ext cx="101520" cy="94680"/>
              </p14:xfrm>
            </p:contentPart>
          </mc:Choice>
          <mc:Fallback xmlns="">
            <p:pic>
              <p:nvPicPr>
                <p:cNvPr id="52" name="Ink 51">
                  <a:extLst>
                    <a:ext uri="{FF2B5EF4-FFF2-40B4-BE49-F238E27FC236}">
                      <a16:creationId xmlns:a16="http://schemas.microsoft.com/office/drawing/2014/main" id="{EA23BC28-A066-E68A-777C-2B54B2CD7D25}"/>
                    </a:ext>
                  </a:extLst>
                </p:cNvPr>
                <p:cNvPicPr/>
                <p:nvPr/>
              </p:nvPicPr>
              <p:blipFill>
                <a:blip r:embed="rId14"/>
                <a:stretch>
                  <a:fillRect/>
                </a:stretch>
              </p:blipFill>
              <p:spPr>
                <a:xfrm>
                  <a:off x="5195063" y="4784876"/>
                  <a:ext cx="11916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3" name="Ink 52">
                  <a:extLst>
                    <a:ext uri="{FF2B5EF4-FFF2-40B4-BE49-F238E27FC236}">
                      <a16:creationId xmlns:a16="http://schemas.microsoft.com/office/drawing/2014/main" id="{D48F1AF9-382B-824B-2728-704018214F1A}"/>
                    </a:ext>
                  </a:extLst>
                </p14:cNvPr>
                <p14:cNvContentPartPr/>
                <p14:nvPr/>
              </p14:nvContentPartPr>
              <p14:xfrm>
                <a:off x="5243663" y="4886036"/>
                <a:ext cx="89640" cy="44640"/>
              </p14:xfrm>
            </p:contentPart>
          </mc:Choice>
          <mc:Fallback xmlns="">
            <p:pic>
              <p:nvPicPr>
                <p:cNvPr id="53" name="Ink 52">
                  <a:extLst>
                    <a:ext uri="{FF2B5EF4-FFF2-40B4-BE49-F238E27FC236}">
                      <a16:creationId xmlns:a16="http://schemas.microsoft.com/office/drawing/2014/main" id="{D48F1AF9-382B-824B-2728-704018214F1A}"/>
                    </a:ext>
                  </a:extLst>
                </p:cNvPr>
                <p:cNvPicPr/>
                <p:nvPr/>
              </p:nvPicPr>
              <p:blipFill>
                <a:blip r:embed="rId16"/>
                <a:stretch>
                  <a:fillRect/>
                </a:stretch>
              </p:blipFill>
              <p:spPr>
                <a:xfrm>
                  <a:off x="5234663" y="4877396"/>
                  <a:ext cx="10728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4" name="Ink 53">
                  <a:extLst>
                    <a:ext uri="{FF2B5EF4-FFF2-40B4-BE49-F238E27FC236}">
                      <a16:creationId xmlns:a16="http://schemas.microsoft.com/office/drawing/2014/main" id="{FCA81575-A168-11AE-B431-05E23AD334B2}"/>
                    </a:ext>
                  </a:extLst>
                </p14:cNvPr>
                <p14:cNvContentPartPr/>
                <p14:nvPr/>
              </p14:nvContentPartPr>
              <p14:xfrm>
                <a:off x="5271023" y="4916276"/>
                <a:ext cx="108360" cy="70920"/>
              </p14:xfrm>
            </p:contentPart>
          </mc:Choice>
          <mc:Fallback xmlns="">
            <p:pic>
              <p:nvPicPr>
                <p:cNvPr id="54" name="Ink 53">
                  <a:extLst>
                    <a:ext uri="{FF2B5EF4-FFF2-40B4-BE49-F238E27FC236}">
                      <a16:creationId xmlns:a16="http://schemas.microsoft.com/office/drawing/2014/main" id="{FCA81575-A168-11AE-B431-05E23AD334B2}"/>
                    </a:ext>
                  </a:extLst>
                </p:cNvPr>
                <p:cNvPicPr/>
                <p:nvPr/>
              </p:nvPicPr>
              <p:blipFill>
                <a:blip r:embed="rId18"/>
                <a:stretch>
                  <a:fillRect/>
                </a:stretch>
              </p:blipFill>
              <p:spPr>
                <a:xfrm>
                  <a:off x="5262383" y="4907276"/>
                  <a:ext cx="12600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5" name="Ink 54">
                  <a:extLst>
                    <a:ext uri="{FF2B5EF4-FFF2-40B4-BE49-F238E27FC236}">
                      <a16:creationId xmlns:a16="http://schemas.microsoft.com/office/drawing/2014/main" id="{9F6E1A9E-B630-454D-94E5-6FDF58113371}"/>
                    </a:ext>
                  </a:extLst>
                </p14:cNvPr>
                <p14:cNvContentPartPr/>
                <p14:nvPr/>
              </p14:nvContentPartPr>
              <p14:xfrm>
                <a:off x="5406383" y="4817636"/>
                <a:ext cx="47520" cy="127080"/>
              </p14:xfrm>
            </p:contentPart>
          </mc:Choice>
          <mc:Fallback xmlns="">
            <p:pic>
              <p:nvPicPr>
                <p:cNvPr id="55" name="Ink 54">
                  <a:extLst>
                    <a:ext uri="{FF2B5EF4-FFF2-40B4-BE49-F238E27FC236}">
                      <a16:creationId xmlns:a16="http://schemas.microsoft.com/office/drawing/2014/main" id="{9F6E1A9E-B630-454D-94E5-6FDF58113371}"/>
                    </a:ext>
                  </a:extLst>
                </p:cNvPr>
                <p:cNvPicPr/>
                <p:nvPr/>
              </p:nvPicPr>
              <p:blipFill>
                <a:blip r:embed="rId20"/>
                <a:stretch>
                  <a:fillRect/>
                </a:stretch>
              </p:blipFill>
              <p:spPr>
                <a:xfrm>
                  <a:off x="5397743" y="4808996"/>
                  <a:ext cx="6516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6" name="Ink 55">
                  <a:extLst>
                    <a:ext uri="{FF2B5EF4-FFF2-40B4-BE49-F238E27FC236}">
                      <a16:creationId xmlns:a16="http://schemas.microsoft.com/office/drawing/2014/main" id="{CF4B53AC-908B-3124-CA8E-F12D2669F4EC}"/>
                    </a:ext>
                  </a:extLst>
                </p14:cNvPr>
                <p14:cNvContentPartPr/>
                <p14:nvPr/>
              </p14:nvContentPartPr>
              <p14:xfrm>
                <a:off x="5391263" y="4778756"/>
                <a:ext cx="205920" cy="145800"/>
              </p14:xfrm>
            </p:contentPart>
          </mc:Choice>
          <mc:Fallback xmlns="">
            <p:pic>
              <p:nvPicPr>
                <p:cNvPr id="56" name="Ink 55">
                  <a:extLst>
                    <a:ext uri="{FF2B5EF4-FFF2-40B4-BE49-F238E27FC236}">
                      <a16:creationId xmlns:a16="http://schemas.microsoft.com/office/drawing/2014/main" id="{CF4B53AC-908B-3124-CA8E-F12D2669F4EC}"/>
                    </a:ext>
                  </a:extLst>
                </p:cNvPr>
                <p:cNvPicPr/>
                <p:nvPr/>
              </p:nvPicPr>
              <p:blipFill>
                <a:blip r:embed="rId22"/>
                <a:stretch>
                  <a:fillRect/>
                </a:stretch>
              </p:blipFill>
              <p:spPr>
                <a:xfrm>
                  <a:off x="5382263" y="4769756"/>
                  <a:ext cx="223560" cy="163440"/>
                </a:xfrm>
                <a:prstGeom prst="rect">
                  <a:avLst/>
                </a:prstGeom>
              </p:spPr>
            </p:pic>
          </mc:Fallback>
        </mc:AlternateContent>
      </p:grpSp>
      <p:grpSp>
        <p:nvGrpSpPr>
          <p:cNvPr id="75" name="Group 74">
            <a:extLst>
              <a:ext uri="{FF2B5EF4-FFF2-40B4-BE49-F238E27FC236}">
                <a16:creationId xmlns:a16="http://schemas.microsoft.com/office/drawing/2014/main" id="{BC9039CF-5B0F-1601-3C21-2443C63B3E72}"/>
              </a:ext>
            </a:extLst>
          </p:cNvPr>
          <p:cNvGrpSpPr/>
          <p:nvPr/>
        </p:nvGrpSpPr>
        <p:grpSpPr>
          <a:xfrm>
            <a:off x="6200903" y="4047956"/>
            <a:ext cx="1589760" cy="1806840"/>
            <a:chOff x="6200903" y="4047956"/>
            <a:chExt cx="1589760" cy="1806840"/>
          </a:xfrm>
        </p:grpSpPr>
        <mc:AlternateContent xmlns:mc="http://schemas.openxmlformats.org/markup-compatibility/2006" xmlns:p14="http://schemas.microsoft.com/office/powerpoint/2010/main">
          <mc:Choice Requires="p14">
            <p:contentPart p14:bwMode="auto" r:id="rId23">
              <p14:nvContentPartPr>
                <p14:cNvPr id="58" name="Ink 57">
                  <a:extLst>
                    <a:ext uri="{FF2B5EF4-FFF2-40B4-BE49-F238E27FC236}">
                      <a16:creationId xmlns:a16="http://schemas.microsoft.com/office/drawing/2014/main" id="{5CBA2645-AAB7-BD77-FDEA-3EACD3C85ACE}"/>
                    </a:ext>
                  </a:extLst>
                </p14:cNvPr>
                <p14:cNvContentPartPr/>
                <p14:nvPr/>
              </p14:nvContentPartPr>
              <p14:xfrm>
                <a:off x="6200903" y="5675156"/>
                <a:ext cx="401760" cy="173520"/>
              </p14:xfrm>
            </p:contentPart>
          </mc:Choice>
          <mc:Fallback xmlns="">
            <p:pic>
              <p:nvPicPr>
                <p:cNvPr id="58" name="Ink 57">
                  <a:extLst>
                    <a:ext uri="{FF2B5EF4-FFF2-40B4-BE49-F238E27FC236}">
                      <a16:creationId xmlns:a16="http://schemas.microsoft.com/office/drawing/2014/main" id="{5CBA2645-AAB7-BD77-FDEA-3EACD3C85ACE}"/>
                    </a:ext>
                  </a:extLst>
                </p:cNvPr>
                <p:cNvPicPr/>
                <p:nvPr/>
              </p:nvPicPr>
              <p:blipFill>
                <a:blip r:embed="rId24"/>
                <a:stretch>
                  <a:fillRect/>
                </a:stretch>
              </p:blipFill>
              <p:spPr>
                <a:xfrm>
                  <a:off x="6192263" y="5666156"/>
                  <a:ext cx="41940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9" name="Ink 58">
                  <a:extLst>
                    <a:ext uri="{FF2B5EF4-FFF2-40B4-BE49-F238E27FC236}">
                      <a16:creationId xmlns:a16="http://schemas.microsoft.com/office/drawing/2014/main" id="{B9E97E12-C7F8-4729-A7E0-A87106C17E08}"/>
                    </a:ext>
                  </a:extLst>
                </p14:cNvPr>
                <p14:cNvContentPartPr/>
                <p14:nvPr/>
              </p14:nvContentPartPr>
              <p14:xfrm>
                <a:off x="6287303" y="4680116"/>
                <a:ext cx="627120" cy="585720"/>
              </p14:xfrm>
            </p:contentPart>
          </mc:Choice>
          <mc:Fallback xmlns="">
            <p:pic>
              <p:nvPicPr>
                <p:cNvPr id="59" name="Ink 58">
                  <a:extLst>
                    <a:ext uri="{FF2B5EF4-FFF2-40B4-BE49-F238E27FC236}">
                      <a16:creationId xmlns:a16="http://schemas.microsoft.com/office/drawing/2014/main" id="{B9E97E12-C7F8-4729-A7E0-A87106C17E08}"/>
                    </a:ext>
                  </a:extLst>
                </p:cNvPr>
                <p:cNvPicPr/>
                <p:nvPr/>
              </p:nvPicPr>
              <p:blipFill>
                <a:blip r:embed="rId26"/>
                <a:stretch>
                  <a:fillRect/>
                </a:stretch>
              </p:blipFill>
              <p:spPr>
                <a:xfrm>
                  <a:off x="6278303" y="4671476"/>
                  <a:ext cx="644760" cy="6033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0" name="Ink 59">
                  <a:extLst>
                    <a:ext uri="{FF2B5EF4-FFF2-40B4-BE49-F238E27FC236}">
                      <a16:creationId xmlns:a16="http://schemas.microsoft.com/office/drawing/2014/main" id="{492415C0-5FCA-66E6-305F-468B7E27AB39}"/>
                    </a:ext>
                  </a:extLst>
                </p14:cNvPr>
                <p14:cNvContentPartPr/>
                <p14:nvPr/>
              </p14:nvContentPartPr>
              <p14:xfrm>
                <a:off x="6313943" y="5168996"/>
                <a:ext cx="95400" cy="72000"/>
              </p14:xfrm>
            </p:contentPart>
          </mc:Choice>
          <mc:Fallback xmlns="">
            <p:pic>
              <p:nvPicPr>
                <p:cNvPr id="60" name="Ink 59">
                  <a:extLst>
                    <a:ext uri="{FF2B5EF4-FFF2-40B4-BE49-F238E27FC236}">
                      <a16:creationId xmlns:a16="http://schemas.microsoft.com/office/drawing/2014/main" id="{492415C0-5FCA-66E6-305F-468B7E27AB39}"/>
                    </a:ext>
                  </a:extLst>
                </p:cNvPr>
                <p:cNvPicPr/>
                <p:nvPr/>
              </p:nvPicPr>
              <p:blipFill>
                <a:blip r:embed="rId28"/>
                <a:stretch>
                  <a:fillRect/>
                </a:stretch>
              </p:blipFill>
              <p:spPr>
                <a:xfrm>
                  <a:off x="6305303" y="5159996"/>
                  <a:ext cx="11304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1" name="Ink 60">
                  <a:extLst>
                    <a:ext uri="{FF2B5EF4-FFF2-40B4-BE49-F238E27FC236}">
                      <a16:creationId xmlns:a16="http://schemas.microsoft.com/office/drawing/2014/main" id="{144FBB07-2A6D-9017-4A72-679C72526C57}"/>
                    </a:ext>
                  </a:extLst>
                </p14:cNvPr>
                <p14:cNvContentPartPr/>
                <p14:nvPr/>
              </p14:nvContentPartPr>
              <p14:xfrm>
                <a:off x="7033223" y="4388156"/>
                <a:ext cx="145800" cy="300240"/>
              </p14:xfrm>
            </p:contentPart>
          </mc:Choice>
          <mc:Fallback xmlns="">
            <p:pic>
              <p:nvPicPr>
                <p:cNvPr id="61" name="Ink 60">
                  <a:extLst>
                    <a:ext uri="{FF2B5EF4-FFF2-40B4-BE49-F238E27FC236}">
                      <a16:creationId xmlns:a16="http://schemas.microsoft.com/office/drawing/2014/main" id="{144FBB07-2A6D-9017-4A72-679C72526C57}"/>
                    </a:ext>
                  </a:extLst>
                </p:cNvPr>
                <p:cNvPicPr/>
                <p:nvPr/>
              </p:nvPicPr>
              <p:blipFill>
                <a:blip r:embed="rId30"/>
                <a:stretch>
                  <a:fillRect/>
                </a:stretch>
              </p:blipFill>
              <p:spPr>
                <a:xfrm>
                  <a:off x="7024223" y="4379516"/>
                  <a:ext cx="163440" cy="3178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2" name="Ink 61">
                  <a:extLst>
                    <a:ext uri="{FF2B5EF4-FFF2-40B4-BE49-F238E27FC236}">
                      <a16:creationId xmlns:a16="http://schemas.microsoft.com/office/drawing/2014/main" id="{46830375-9E82-7CD8-A083-47CEF2652306}"/>
                    </a:ext>
                  </a:extLst>
                </p14:cNvPr>
                <p14:cNvContentPartPr/>
                <p14:nvPr/>
              </p14:nvContentPartPr>
              <p14:xfrm>
                <a:off x="7161023" y="4310036"/>
                <a:ext cx="276480" cy="165960"/>
              </p14:xfrm>
            </p:contentPart>
          </mc:Choice>
          <mc:Fallback xmlns="">
            <p:pic>
              <p:nvPicPr>
                <p:cNvPr id="62" name="Ink 61">
                  <a:extLst>
                    <a:ext uri="{FF2B5EF4-FFF2-40B4-BE49-F238E27FC236}">
                      <a16:creationId xmlns:a16="http://schemas.microsoft.com/office/drawing/2014/main" id="{46830375-9E82-7CD8-A083-47CEF2652306}"/>
                    </a:ext>
                  </a:extLst>
                </p:cNvPr>
                <p:cNvPicPr/>
                <p:nvPr/>
              </p:nvPicPr>
              <p:blipFill>
                <a:blip r:embed="rId32"/>
                <a:stretch>
                  <a:fillRect/>
                </a:stretch>
              </p:blipFill>
              <p:spPr>
                <a:xfrm>
                  <a:off x="7152383" y="4301396"/>
                  <a:ext cx="29412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3" name="Ink 62">
                  <a:extLst>
                    <a:ext uri="{FF2B5EF4-FFF2-40B4-BE49-F238E27FC236}">
                      <a16:creationId xmlns:a16="http://schemas.microsoft.com/office/drawing/2014/main" id="{5201A76E-997E-B208-846D-48BD1FDEE723}"/>
                    </a:ext>
                  </a:extLst>
                </p14:cNvPr>
                <p14:cNvContentPartPr/>
                <p14:nvPr/>
              </p14:nvContentPartPr>
              <p14:xfrm>
                <a:off x="7401863" y="4163876"/>
                <a:ext cx="88920" cy="128520"/>
              </p14:xfrm>
            </p:contentPart>
          </mc:Choice>
          <mc:Fallback xmlns="">
            <p:pic>
              <p:nvPicPr>
                <p:cNvPr id="63" name="Ink 62">
                  <a:extLst>
                    <a:ext uri="{FF2B5EF4-FFF2-40B4-BE49-F238E27FC236}">
                      <a16:creationId xmlns:a16="http://schemas.microsoft.com/office/drawing/2014/main" id="{5201A76E-997E-B208-846D-48BD1FDEE723}"/>
                    </a:ext>
                  </a:extLst>
                </p:cNvPr>
                <p:cNvPicPr/>
                <p:nvPr/>
              </p:nvPicPr>
              <p:blipFill>
                <a:blip r:embed="rId34"/>
                <a:stretch>
                  <a:fillRect/>
                </a:stretch>
              </p:blipFill>
              <p:spPr>
                <a:xfrm>
                  <a:off x="7393223" y="4154876"/>
                  <a:ext cx="10656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4" name="Ink 63">
                  <a:extLst>
                    <a:ext uri="{FF2B5EF4-FFF2-40B4-BE49-F238E27FC236}">
                      <a16:creationId xmlns:a16="http://schemas.microsoft.com/office/drawing/2014/main" id="{52E30E09-CDC9-E260-B01E-A4FA2D8A1F03}"/>
                    </a:ext>
                  </a:extLst>
                </p14:cNvPr>
                <p14:cNvContentPartPr/>
                <p14:nvPr/>
              </p14:nvContentPartPr>
              <p14:xfrm>
                <a:off x="7473143" y="4154876"/>
                <a:ext cx="79200" cy="101880"/>
              </p14:xfrm>
            </p:contentPart>
          </mc:Choice>
          <mc:Fallback xmlns="">
            <p:pic>
              <p:nvPicPr>
                <p:cNvPr id="64" name="Ink 63">
                  <a:extLst>
                    <a:ext uri="{FF2B5EF4-FFF2-40B4-BE49-F238E27FC236}">
                      <a16:creationId xmlns:a16="http://schemas.microsoft.com/office/drawing/2014/main" id="{52E30E09-CDC9-E260-B01E-A4FA2D8A1F03}"/>
                    </a:ext>
                  </a:extLst>
                </p:cNvPr>
                <p:cNvPicPr/>
                <p:nvPr/>
              </p:nvPicPr>
              <p:blipFill>
                <a:blip r:embed="rId36"/>
                <a:stretch>
                  <a:fillRect/>
                </a:stretch>
              </p:blipFill>
              <p:spPr>
                <a:xfrm>
                  <a:off x="7464143" y="4146236"/>
                  <a:ext cx="9684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5" name="Ink 64">
                  <a:extLst>
                    <a:ext uri="{FF2B5EF4-FFF2-40B4-BE49-F238E27FC236}">
                      <a16:creationId xmlns:a16="http://schemas.microsoft.com/office/drawing/2014/main" id="{38C79322-8303-3C70-9569-C9D89728316A}"/>
                    </a:ext>
                  </a:extLst>
                </p14:cNvPr>
                <p14:cNvContentPartPr/>
                <p14:nvPr/>
              </p14:nvContentPartPr>
              <p14:xfrm>
                <a:off x="7580783" y="4047956"/>
                <a:ext cx="205200" cy="172800"/>
              </p14:xfrm>
            </p:contentPart>
          </mc:Choice>
          <mc:Fallback xmlns="">
            <p:pic>
              <p:nvPicPr>
                <p:cNvPr id="65" name="Ink 64">
                  <a:extLst>
                    <a:ext uri="{FF2B5EF4-FFF2-40B4-BE49-F238E27FC236}">
                      <a16:creationId xmlns:a16="http://schemas.microsoft.com/office/drawing/2014/main" id="{38C79322-8303-3C70-9569-C9D89728316A}"/>
                    </a:ext>
                  </a:extLst>
                </p:cNvPr>
                <p:cNvPicPr/>
                <p:nvPr/>
              </p:nvPicPr>
              <p:blipFill>
                <a:blip r:embed="rId38"/>
                <a:stretch>
                  <a:fillRect/>
                </a:stretch>
              </p:blipFill>
              <p:spPr>
                <a:xfrm>
                  <a:off x="7571783" y="4039316"/>
                  <a:ext cx="22284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6" name="Ink 65">
                  <a:extLst>
                    <a:ext uri="{FF2B5EF4-FFF2-40B4-BE49-F238E27FC236}">
                      <a16:creationId xmlns:a16="http://schemas.microsoft.com/office/drawing/2014/main" id="{02E667A9-CDAF-724A-C7E8-7E3C944D8203}"/>
                    </a:ext>
                  </a:extLst>
                </p14:cNvPr>
                <p14:cNvContentPartPr/>
                <p14:nvPr/>
              </p14:nvContentPartPr>
              <p14:xfrm>
                <a:off x="6238343" y="5716916"/>
                <a:ext cx="617400" cy="137880"/>
              </p14:xfrm>
            </p:contentPart>
          </mc:Choice>
          <mc:Fallback xmlns="">
            <p:pic>
              <p:nvPicPr>
                <p:cNvPr id="66" name="Ink 65">
                  <a:extLst>
                    <a:ext uri="{FF2B5EF4-FFF2-40B4-BE49-F238E27FC236}">
                      <a16:creationId xmlns:a16="http://schemas.microsoft.com/office/drawing/2014/main" id="{02E667A9-CDAF-724A-C7E8-7E3C944D8203}"/>
                    </a:ext>
                  </a:extLst>
                </p:cNvPr>
                <p:cNvPicPr/>
                <p:nvPr/>
              </p:nvPicPr>
              <p:blipFill>
                <a:blip r:embed="rId40"/>
                <a:stretch>
                  <a:fillRect/>
                </a:stretch>
              </p:blipFill>
              <p:spPr>
                <a:xfrm>
                  <a:off x="6229343" y="5708276"/>
                  <a:ext cx="63504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8" name="Ink 67">
                  <a:extLst>
                    <a:ext uri="{FF2B5EF4-FFF2-40B4-BE49-F238E27FC236}">
                      <a16:creationId xmlns:a16="http://schemas.microsoft.com/office/drawing/2014/main" id="{DE49E603-BC20-19AB-6F83-9EF44A1E5F3A}"/>
                    </a:ext>
                  </a:extLst>
                </p14:cNvPr>
                <p14:cNvContentPartPr/>
                <p14:nvPr/>
              </p14:nvContentPartPr>
              <p14:xfrm>
                <a:off x="6210263" y="5644916"/>
                <a:ext cx="100440" cy="116640"/>
              </p14:xfrm>
            </p:contentPart>
          </mc:Choice>
          <mc:Fallback xmlns="">
            <p:pic>
              <p:nvPicPr>
                <p:cNvPr id="68" name="Ink 67">
                  <a:extLst>
                    <a:ext uri="{FF2B5EF4-FFF2-40B4-BE49-F238E27FC236}">
                      <a16:creationId xmlns:a16="http://schemas.microsoft.com/office/drawing/2014/main" id="{DE49E603-BC20-19AB-6F83-9EF44A1E5F3A}"/>
                    </a:ext>
                  </a:extLst>
                </p:cNvPr>
                <p:cNvPicPr/>
                <p:nvPr/>
              </p:nvPicPr>
              <p:blipFill>
                <a:blip r:embed="rId42"/>
                <a:stretch>
                  <a:fillRect/>
                </a:stretch>
              </p:blipFill>
              <p:spPr>
                <a:xfrm>
                  <a:off x="6201263" y="5636276"/>
                  <a:ext cx="11808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9" name="Ink 68">
                  <a:extLst>
                    <a:ext uri="{FF2B5EF4-FFF2-40B4-BE49-F238E27FC236}">
                      <a16:creationId xmlns:a16="http://schemas.microsoft.com/office/drawing/2014/main" id="{8AD6416C-F9D8-676F-F693-1FCFF2176BF4}"/>
                    </a:ext>
                  </a:extLst>
                </p14:cNvPr>
                <p14:cNvContentPartPr/>
                <p14:nvPr/>
              </p14:nvContentPartPr>
              <p14:xfrm>
                <a:off x="6991463" y="5792516"/>
                <a:ext cx="360" cy="11160"/>
              </p14:xfrm>
            </p:contentPart>
          </mc:Choice>
          <mc:Fallback xmlns="">
            <p:pic>
              <p:nvPicPr>
                <p:cNvPr id="69" name="Ink 68">
                  <a:extLst>
                    <a:ext uri="{FF2B5EF4-FFF2-40B4-BE49-F238E27FC236}">
                      <a16:creationId xmlns:a16="http://schemas.microsoft.com/office/drawing/2014/main" id="{8AD6416C-F9D8-676F-F693-1FCFF2176BF4}"/>
                    </a:ext>
                  </a:extLst>
                </p:cNvPr>
                <p:cNvPicPr/>
                <p:nvPr/>
              </p:nvPicPr>
              <p:blipFill>
                <a:blip r:embed="rId44"/>
                <a:stretch>
                  <a:fillRect/>
                </a:stretch>
              </p:blipFill>
              <p:spPr>
                <a:xfrm>
                  <a:off x="6982823" y="5783516"/>
                  <a:ext cx="180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0" name="Ink 69">
                  <a:extLst>
                    <a:ext uri="{FF2B5EF4-FFF2-40B4-BE49-F238E27FC236}">
                      <a16:creationId xmlns:a16="http://schemas.microsoft.com/office/drawing/2014/main" id="{AE7538B7-EF0E-8E21-AF53-720625B915C6}"/>
                    </a:ext>
                  </a:extLst>
                </p14:cNvPr>
                <p14:cNvContentPartPr/>
                <p14:nvPr/>
              </p14:nvContentPartPr>
              <p14:xfrm>
                <a:off x="6971303" y="5615036"/>
                <a:ext cx="186840" cy="188640"/>
              </p14:xfrm>
            </p:contentPart>
          </mc:Choice>
          <mc:Fallback xmlns="">
            <p:pic>
              <p:nvPicPr>
                <p:cNvPr id="70" name="Ink 69">
                  <a:extLst>
                    <a:ext uri="{FF2B5EF4-FFF2-40B4-BE49-F238E27FC236}">
                      <a16:creationId xmlns:a16="http://schemas.microsoft.com/office/drawing/2014/main" id="{AE7538B7-EF0E-8E21-AF53-720625B915C6}"/>
                    </a:ext>
                  </a:extLst>
                </p:cNvPr>
                <p:cNvPicPr/>
                <p:nvPr/>
              </p:nvPicPr>
              <p:blipFill>
                <a:blip r:embed="rId46"/>
                <a:stretch>
                  <a:fillRect/>
                </a:stretch>
              </p:blipFill>
              <p:spPr>
                <a:xfrm>
                  <a:off x="6962303" y="5606036"/>
                  <a:ext cx="20448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1" name="Ink 70">
                  <a:extLst>
                    <a:ext uri="{FF2B5EF4-FFF2-40B4-BE49-F238E27FC236}">
                      <a16:creationId xmlns:a16="http://schemas.microsoft.com/office/drawing/2014/main" id="{3D00751C-1E0D-1F94-91E3-87840DFB3DC7}"/>
                    </a:ext>
                  </a:extLst>
                </p14:cNvPr>
                <p14:cNvContentPartPr/>
                <p14:nvPr/>
              </p14:nvContentPartPr>
              <p14:xfrm>
                <a:off x="7142303" y="5564636"/>
                <a:ext cx="68040" cy="110520"/>
              </p14:xfrm>
            </p:contentPart>
          </mc:Choice>
          <mc:Fallback xmlns="">
            <p:pic>
              <p:nvPicPr>
                <p:cNvPr id="71" name="Ink 70">
                  <a:extLst>
                    <a:ext uri="{FF2B5EF4-FFF2-40B4-BE49-F238E27FC236}">
                      <a16:creationId xmlns:a16="http://schemas.microsoft.com/office/drawing/2014/main" id="{3D00751C-1E0D-1F94-91E3-87840DFB3DC7}"/>
                    </a:ext>
                  </a:extLst>
                </p:cNvPr>
                <p:cNvPicPr/>
                <p:nvPr/>
              </p:nvPicPr>
              <p:blipFill>
                <a:blip r:embed="rId48"/>
                <a:stretch>
                  <a:fillRect/>
                </a:stretch>
              </p:blipFill>
              <p:spPr>
                <a:xfrm>
                  <a:off x="7133303" y="5555636"/>
                  <a:ext cx="8568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72" name="Ink 71">
                  <a:extLst>
                    <a:ext uri="{FF2B5EF4-FFF2-40B4-BE49-F238E27FC236}">
                      <a16:creationId xmlns:a16="http://schemas.microsoft.com/office/drawing/2014/main" id="{8CE2BB33-00A0-D9BD-CCC6-1B807A69E4C5}"/>
                    </a:ext>
                  </a:extLst>
                </p14:cNvPr>
                <p14:cNvContentPartPr/>
                <p14:nvPr/>
              </p14:nvContentPartPr>
              <p14:xfrm>
                <a:off x="7180823" y="5524316"/>
                <a:ext cx="123480" cy="114120"/>
              </p14:xfrm>
            </p:contentPart>
          </mc:Choice>
          <mc:Fallback xmlns="">
            <p:pic>
              <p:nvPicPr>
                <p:cNvPr id="72" name="Ink 71">
                  <a:extLst>
                    <a:ext uri="{FF2B5EF4-FFF2-40B4-BE49-F238E27FC236}">
                      <a16:creationId xmlns:a16="http://schemas.microsoft.com/office/drawing/2014/main" id="{8CE2BB33-00A0-D9BD-CCC6-1B807A69E4C5}"/>
                    </a:ext>
                  </a:extLst>
                </p:cNvPr>
                <p:cNvPicPr/>
                <p:nvPr/>
              </p:nvPicPr>
              <p:blipFill>
                <a:blip r:embed="rId50"/>
                <a:stretch>
                  <a:fillRect/>
                </a:stretch>
              </p:blipFill>
              <p:spPr>
                <a:xfrm>
                  <a:off x="7172183" y="5515316"/>
                  <a:ext cx="14112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73" name="Ink 72">
                  <a:extLst>
                    <a:ext uri="{FF2B5EF4-FFF2-40B4-BE49-F238E27FC236}">
                      <a16:creationId xmlns:a16="http://schemas.microsoft.com/office/drawing/2014/main" id="{E609A106-3FD8-BFF6-7394-18847C6ACE87}"/>
                    </a:ext>
                  </a:extLst>
                </p14:cNvPr>
                <p14:cNvContentPartPr/>
                <p14:nvPr/>
              </p14:nvContentPartPr>
              <p14:xfrm>
                <a:off x="7323383" y="5262236"/>
                <a:ext cx="366840" cy="299520"/>
              </p14:xfrm>
            </p:contentPart>
          </mc:Choice>
          <mc:Fallback xmlns="">
            <p:pic>
              <p:nvPicPr>
                <p:cNvPr id="73" name="Ink 72">
                  <a:extLst>
                    <a:ext uri="{FF2B5EF4-FFF2-40B4-BE49-F238E27FC236}">
                      <a16:creationId xmlns:a16="http://schemas.microsoft.com/office/drawing/2014/main" id="{E609A106-3FD8-BFF6-7394-18847C6ACE87}"/>
                    </a:ext>
                  </a:extLst>
                </p:cNvPr>
                <p:cNvPicPr/>
                <p:nvPr/>
              </p:nvPicPr>
              <p:blipFill>
                <a:blip r:embed="rId52"/>
                <a:stretch>
                  <a:fillRect/>
                </a:stretch>
              </p:blipFill>
              <p:spPr>
                <a:xfrm>
                  <a:off x="7314383" y="5253596"/>
                  <a:ext cx="384480" cy="3171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74" name="Ink 73">
                  <a:extLst>
                    <a:ext uri="{FF2B5EF4-FFF2-40B4-BE49-F238E27FC236}">
                      <a16:creationId xmlns:a16="http://schemas.microsoft.com/office/drawing/2014/main" id="{716BE876-68A4-1CD3-EF78-392D6C45BC86}"/>
                    </a:ext>
                  </a:extLst>
                </p14:cNvPr>
                <p14:cNvContentPartPr/>
                <p14:nvPr/>
              </p14:nvContentPartPr>
              <p14:xfrm>
                <a:off x="7526783" y="5194196"/>
                <a:ext cx="263880" cy="223920"/>
              </p14:xfrm>
            </p:contentPart>
          </mc:Choice>
          <mc:Fallback xmlns="">
            <p:pic>
              <p:nvPicPr>
                <p:cNvPr id="74" name="Ink 73">
                  <a:extLst>
                    <a:ext uri="{FF2B5EF4-FFF2-40B4-BE49-F238E27FC236}">
                      <a16:creationId xmlns:a16="http://schemas.microsoft.com/office/drawing/2014/main" id="{716BE876-68A4-1CD3-EF78-392D6C45BC86}"/>
                    </a:ext>
                  </a:extLst>
                </p:cNvPr>
                <p:cNvPicPr/>
                <p:nvPr/>
              </p:nvPicPr>
              <p:blipFill>
                <a:blip r:embed="rId54"/>
                <a:stretch>
                  <a:fillRect/>
                </a:stretch>
              </p:blipFill>
              <p:spPr>
                <a:xfrm>
                  <a:off x="7517783" y="5185556"/>
                  <a:ext cx="281520" cy="241560"/>
                </a:xfrm>
                <a:prstGeom prst="rect">
                  <a:avLst/>
                </a:prstGeom>
              </p:spPr>
            </p:pic>
          </mc:Fallback>
        </mc:AlternateContent>
      </p:grpSp>
      <p:grpSp>
        <p:nvGrpSpPr>
          <p:cNvPr id="129" name="Group 128">
            <a:extLst>
              <a:ext uri="{FF2B5EF4-FFF2-40B4-BE49-F238E27FC236}">
                <a16:creationId xmlns:a16="http://schemas.microsoft.com/office/drawing/2014/main" id="{7127C966-08C8-49AA-5DD8-AA5FE1E045AB}"/>
              </a:ext>
            </a:extLst>
          </p:cNvPr>
          <p:cNvGrpSpPr/>
          <p:nvPr/>
        </p:nvGrpSpPr>
        <p:grpSpPr>
          <a:xfrm>
            <a:off x="2338823" y="362996"/>
            <a:ext cx="4896720" cy="2988720"/>
            <a:chOff x="2338823" y="362996"/>
            <a:chExt cx="4896720" cy="2988720"/>
          </a:xfrm>
        </p:grpSpPr>
        <mc:AlternateContent xmlns:mc="http://schemas.openxmlformats.org/markup-compatibility/2006" xmlns:p14="http://schemas.microsoft.com/office/powerpoint/2010/main">
          <mc:Choice Requires="p14">
            <p:contentPart p14:bwMode="auto" r:id="rId55">
              <p14:nvContentPartPr>
                <p14:cNvPr id="2" name="Ink 1">
                  <a:extLst>
                    <a:ext uri="{FF2B5EF4-FFF2-40B4-BE49-F238E27FC236}">
                      <a16:creationId xmlns:a16="http://schemas.microsoft.com/office/drawing/2014/main" id="{84009273-B58E-20FA-BE42-5B80D80B1089}"/>
                    </a:ext>
                  </a:extLst>
                </p14:cNvPr>
                <p14:cNvContentPartPr/>
                <p14:nvPr/>
              </p14:nvContentPartPr>
              <p14:xfrm>
                <a:off x="3131543" y="2538116"/>
                <a:ext cx="159480" cy="813600"/>
              </p14:xfrm>
            </p:contentPart>
          </mc:Choice>
          <mc:Fallback xmlns="">
            <p:pic>
              <p:nvPicPr>
                <p:cNvPr id="2" name="Ink 1">
                  <a:extLst>
                    <a:ext uri="{FF2B5EF4-FFF2-40B4-BE49-F238E27FC236}">
                      <a16:creationId xmlns:a16="http://schemas.microsoft.com/office/drawing/2014/main" id="{84009273-B58E-20FA-BE42-5B80D80B1089}"/>
                    </a:ext>
                  </a:extLst>
                </p:cNvPr>
                <p:cNvPicPr/>
                <p:nvPr/>
              </p:nvPicPr>
              <p:blipFill>
                <a:blip r:embed="rId56"/>
                <a:stretch>
                  <a:fillRect/>
                </a:stretch>
              </p:blipFill>
              <p:spPr>
                <a:xfrm>
                  <a:off x="3122543" y="2529116"/>
                  <a:ext cx="177120" cy="83124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 name="Ink 2">
                  <a:extLst>
                    <a:ext uri="{FF2B5EF4-FFF2-40B4-BE49-F238E27FC236}">
                      <a16:creationId xmlns:a16="http://schemas.microsoft.com/office/drawing/2014/main" id="{92F66658-1551-AC47-035E-7A2E6B208EB2}"/>
                    </a:ext>
                  </a:extLst>
                </p14:cNvPr>
                <p14:cNvContentPartPr/>
                <p14:nvPr/>
              </p14:nvContentPartPr>
              <p14:xfrm>
                <a:off x="3207143" y="3242996"/>
                <a:ext cx="101160" cy="97200"/>
              </p14:xfrm>
            </p:contentPart>
          </mc:Choice>
          <mc:Fallback xmlns="">
            <p:pic>
              <p:nvPicPr>
                <p:cNvPr id="3" name="Ink 2">
                  <a:extLst>
                    <a:ext uri="{FF2B5EF4-FFF2-40B4-BE49-F238E27FC236}">
                      <a16:creationId xmlns:a16="http://schemas.microsoft.com/office/drawing/2014/main" id="{92F66658-1551-AC47-035E-7A2E6B208EB2}"/>
                    </a:ext>
                  </a:extLst>
                </p:cNvPr>
                <p:cNvPicPr/>
                <p:nvPr/>
              </p:nvPicPr>
              <p:blipFill>
                <a:blip r:embed="rId58"/>
                <a:stretch>
                  <a:fillRect/>
                </a:stretch>
              </p:blipFill>
              <p:spPr>
                <a:xfrm>
                  <a:off x="3198143" y="3234356"/>
                  <a:ext cx="11880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 name="Ink 5">
                  <a:extLst>
                    <a:ext uri="{FF2B5EF4-FFF2-40B4-BE49-F238E27FC236}">
                      <a16:creationId xmlns:a16="http://schemas.microsoft.com/office/drawing/2014/main" id="{71DBBCDE-4F10-654A-E32A-5BCF036803EE}"/>
                    </a:ext>
                  </a:extLst>
                </p14:cNvPr>
                <p14:cNvContentPartPr/>
                <p14:nvPr/>
              </p14:nvContentPartPr>
              <p14:xfrm>
                <a:off x="2936783" y="2303756"/>
                <a:ext cx="112320" cy="131760"/>
              </p14:xfrm>
            </p:contentPart>
          </mc:Choice>
          <mc:Fallback xmlns="">
            <p:pic>
              <p:nvPicPr>
                <p:cNvPr id="6" name="Ink 5">
                  <a:extLst>
                    <a:ext uri="{FF2B5EF4-FFF2-40B4-BE49-F238E27FC236}">
                      <a16:creationId xmlns:a16="http://schemas.microsoft.com/office/drawing/2014/main" id="{71DBBCDE-4F10-654A-E32A-5BCF036803EE}"/>
                    </a:ext>
                  </a:extLst>
                </p:cNvPr>
                <p:cNvPicPr/>
                <p:nvPr/>
              </p:nvPicPr>
              <p:blipFill>
                <a:blip r:embed="rId60"/>
                <a:stretch>
                  <a:fillRect/>
                </a:stretch>
              </p:blipFill>
              <p:spPr>
                <a:xfrm>
                  <a:off x="2928143" y="2295116"/>
                  <a:ext cx="12996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2" name="Ink 11">
                  <a:extLst>
                    <a:ext uri="{FF2B5EF4-FFF2-40B4-BE49-F238E27FC236}">
                      <a16:creationId xmlns:a16="http://schemas.microsoft.com/office/drawing/2014/main" id="{82B32C18-6C47-1332-4461-C9AC5A712CAE}"/>
                    </a:ext>
                  </a:extLst>
                </p14:cNvPr>
                <p14:cNvContentPartPr/>
                <p14:nvPr/>
              </p14:nvContentPartPr>
              <p14:xfrm>
                <a:off x="3053783" y="2185676"/>
                <a:ext cx="95040" cy="107280"/>
              </p14:xfrm>
            </p:contentPart>
          </mc:Choice>
          <mc:Fallback xmlns="">
            <p:pic>
              <p:nvPicPr>
                <p:cNvPr id="12" name="Ink 11">
                  <a:extLst>
                    <a:ext uri="{FF2B5EF4-FFF2-40B4-BE49-F238E27FC236}">
                      <a16:creationId xmlns:a16="http://schemas.microsoft.com/office/drawing/2014/main" id="{82B32C18-6C47-1332-4461-C9AC5A712CAE}"/>
                    </a:ext>
                  </a:extLst>
                </p:cNvPr>
                <p:cNvPicPr/>
                <p:nvPr/>
              </p:nvPicPr>
              <p:blipFill>
                <a:blip r:embed="rId62"/>
                <a:stretch>
                  <a:fillRect/>
                </a:stretch>
              </p:blipFill>
              <p:spPr>
                <a:xfrm>
                  <a:off x="3045143" y="2177036"/>
                  <a:ext cx="11268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38" name="Ink 37">
                  <a:extLst>
                    <a:ext uri="{FF2B5EF4-FFF2-40B4-BE49-F238E27FC236}">
                      <a16:creationId xmlns:a16="http://schemas.microsoft.com/office/drawing/2014/main" id="{BE0AF532-7C33-4104-16B4-E7B3E21E4884}"/>
                    </a:ext>
                  </a:extLst>
                </p14:cNvPr>
                <p14:cNvContentPartPr/>
                <p14:nvPr/>
              </p14:nvContentPartPr>
              <p14:xfrm>
                <a:off x="3167543" y="2101076"/>
                <a:ext cx="140040" cy="159840"/>
              </p14:xfrm>
            </p:contentPart>
          </mc:Choice>
          <mc:Fallback xmlns="">
            <p:pic>
              <p:nvPicPr>
                <p:cNvPr id="38" name="Ink 37">
                  <a:extLst>
                    <a:ext uri="{FF2B5EF4-FFF2-40B4-BE49-F238E27FC236}">
                      <a16:creationId xmlns:a16="http://schemas.microsoft.com/office/drawing/2014/main" id="{BE0AF532-7C33-4104-16B4-E7B3E21E4884}"/>
                    </a:ext>
                  </a:extLst>
                </p:cNvPr>
                <p:cNvPicPr/>
                <p:nvPr/>
              </p:nvPicPr>
              <p:blipFill>
                <a:blip r:embed="rId64"/>
                <a:stretch>
                  <a:fillRect/>
                </a:stretch>
              </p:blipFill>
              <p:spPr>
                <a:xfrm>
                  <a:off x="3158903" y="2092076"/>
                  <a:ext cx="15768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2" name="Ink 41">
                  <a:extLst>
                    <a:ext uri="{FF2B5EF4-FFF2-40B4-BE49-F238E27FC236}">
                      <a16:creationId xmlns:a16="http://schemas.microsoft.com/office/drawing/2014/main" id="{14BD3E29-22D8-6B69-2C8B-21178899ADC9}"/>
                    </a:ext>
                  </a:extLst>
                </p14:cNvPr>
                <p14:cNvContentPartPr/>
                <p14:nvPr/>
              </p14:nvContentPartPr>
              <p14:xfrm>
                <a:off x="3329903" y="2368196"/>
                <a:ext cx="142560" cy="145080"/>
              </p14:xfrm>
            </p:contentPart>
          </mc:Choice>
          <mc:Fallback xmlns="">
            <p:pic>
              <p:nvPicPr>
                <p:cNvPr id="42" name="Ink 41">
                  <a:extLst>
                    <a:ext uri="{FF2B5EF4-FFF2-40B4-BE49-F238E27FC236}">
                      <a16:creationId xmlns:a16="http://schemas.microsoft.com/office/drawing/2014/main" id="{14BD3E29-22D8-6B69-2C8B-21178899ADC9}"/>
                    </a:ext>
                  </a:extLst>
                </p:cNvPr>
                <p:cNvPicPr/>
                <p:nvPr/>
              </p:nvPicPr>
              <p:blipFill>
                <a:blip r:embed="rId66"/>
                <a:stretch>
                  <a:fillRect/>
                </a:stretch>
              </p:blipFill>
              <p:spPr>
                <a:xfrm>
                  <a:off x="3321263" y="2359556"/>
                  <a:ext cx="16020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3" name="Ink 42">
                  <a:extLst>
                    <a:ext uri="{FF2B5EF4-FFF2-40B4-BE49-F238E27FC236}">
                      <a16:creationId xmlns:a16="http://schemas.microsoft.com/office/drawing/2014/main" id="{FAB045EA-4A5E-A2F9-9C31-D60DAEAA62C8}"/>
                    </a:ext>
                  </a:extLst>
                </p14:cNvPr>
                <p14:cNvContentPartPr/>
                <p14:nvPr/>
              </p14:nvContentPartPr>
              <p14:xfrm>
                <a:off x="3483983" y="2301236"/>
                <a:ext cx="118440" cy="107280"/>
              </p14:xfrm>
            </p:contentPart>
          </mc:Choice>
          <mc:Fallback xmlns="">
            <p:pic>
              <p:nvPicPr>
                <p:cNvPr id="43" name="Ink 42">
                  <a:extLst>
                    <a:ext uri="{FF2B5EF4-FFF2-40B4-BE49-F238E27FC236}">
                      <a16:creationId xmlns:a16="http://schemas.microsoft.com/office/drawing/2014/main" id="{FAB045EA-4A5E-A2F9-9C31-D60DAEAA62C8}"/>
                    </a:ext>
                  </a:extLst>
                </p:cNvPr>
                <p:cNvPicPr/>
                <p:nvPr/>
              </p:nvPicPr>
              <p:blipFill>
                <a:blip r:embed="rId68"/>
                <a:stretch>
                  <a:fillRect/>
                </a:stretch>
              </p:blipFill>
              <p:spPr>
                <a:xfrm>
                  <a:off x="3474983" y="2292236"/>
                  <a:ext cx="13608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4" name="Ink 43">
                  <a:extLst>
                    <a:ext uri="{FF2B5EF4-FFF2-40B4-BE49-F238E27FC236}">
                      <a16:creationId xmlns:a16="http://schemas.microsoft.com/office/drawing/2014/main" id="{2F8F33EB-4BE5-BBF3-57E2-F3C6B5DA8D8D}"/>
                    </a:ext>
                  </a:extLst>
                </p14:cNvPr>
                <p14:cNvContentPartPr/>
                <p14:nvPr/>
              </p14:nvContentPartPr>
              <p14:xfrm>
                <a:off x="3557423" y="2210516"/>
                <a:ext cx="109440" cy="148320"/>
              </p14:xfrm>
            </p:contentPart>
          </mc:Choice>
          <mc:Fallback xmlns="">
            <p:pic>
              <p:nvPicPr>
                <p:cNvPr id="44" name="Ink 43">
                  <a:extLst>
                    <a:ext uri="{FF2B5EF4-FFF2-40B4-BE49-F238E27FC236}">
                      <a16:creationId xmlns:a16="http://schemas.microsoft.com/office/drawing/2014/main" id="{2F8F33EB-4BE5-BBF3-57E2-F3C6B5DA8D8D}"/>
                    </a:ext>
                  </a:extLst>
                </p:cNvPr>
                <p:cNvPicPr/>
                <p:nvPr/>
              </p:nvPicPr>
              <p:blipFill>
                <a:blip r:embed="rId70"/>
                <a:stretch>
                  <a:fillRect/>
                </a:stretch>
              </p:blipFill>
              <p:spPr>
                <a:xfrm>
                  <a:off x="3548423" y="2201876"/>
                  <a:ext cx="12708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5" name="Ink 44">
                  <a:extLst>
                    <a:ext uri="{FF2B5EF4-FFF2-40B4-BE49-F238E27FC236}">
                      <a16:creationId xmlns:a16="http://schemas.microsoft.com/office/drawing/2014/main" id="{3FE4196A-2F2E-425C-5B68-087945C633BF}"/>
                    </a:ext>
                  </a:extLst>
                </p14:cNvPr>
                <p14:cNvContentPartPr/>
                <p14:nvPr/>
              </p14:nvContentPartPr>
              <p14:xfrm>
                <a:off x="3615743" y="2122316"/>
                <a:ext cx="214920" cy="189360"/>
              </p14:xfrm>
            </p:contentPart>
          </mc:Choice>
          <mc:Fallback xmlns="">
            <p:pic>
              <p:nvPicPr>
                <p:cNvPr id="45" name="Ink 44">
                  <a:extLst>
                    <a:ext uri="{FF2B5EF4-FFF2-40B4-BE49-F238E27FC236}">
                      <a16:creationId xmlns:a16="http://schemas.microsoft.com/office/drawing/2014/main" id="{3FE4196A-2F2E-425C-5B68-087945C633BF}"/>
                    </a:ext>
                  </a:extLst>
                </p:cNvPr>
                <p:cNvPicPr/>
                <p:nvPr/>
              </p:nvPicPr>
              <p:blipFill>
                <a:blip r:embed="rId72"/>
                <a:stretch>
                  <a:fillRect/>
                </a:stretch>
              </p:blipFill>
              <p:spPr>
                <a:xfrm>
                  <a:off x="3607103" y="2113676"/>
                  <a:ext cx="23256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76" name="Ink 75">
                  <a:extLst>
                    <a:ext uri="{FF2B5EF4-FFF2-40B4-BE49-F238E27FC236}">
                      <a16:creationId xmlns:a16="http://schemas.microsoft.com/office/drawing/2014/main" id="{11ED061E-D05E-9414-6B15-F20E3DF62B38}"/>
                    </a:ext>
                  </a:extLst>
                </p14:cNvPr>
                <p14:cNvContentPartPr/>
                <p14:nvPr/>
              </p14:nvContentPartPr>
              <p14:xfrm>
                <a:off x="6138623" y="2317076"/>
                <a:ext cx="9360" cy="4320"/>
              </p14:xfrm>
            </p:contentPart>
          </mc:Choice>
          <mc:Fallback xmlns="">
            <p:pic>
              <p:nvPicPr>
                <p:cNvPr id="76" name="Ink 75">
                  <a:extLst>
                    <a:ext uri="{FF2B5EF4-FFF2-40B4-BE49-F238E27FC236}">
                      <a16:creationId xmlns:a16="http://schemas.microsoft.com/office/drawing/2014/main" id="{11ED061E-D05E-9414-6B15-F20E3DF62B38}"/>
                    </a:ext>
                  </a:extLst>
                </p:cNvPr>
                <p:cNvPicPr/>
                <p:nvPr/>
              </p:nvPicPr>
              <p:blipFill>
                <a:blip r:embed="rId74"/>
                <a:stretch>
                  <a:fillRect/>
                </a:stretch>
              </p:blipFill>
              <p:spPr>
                <a:xfrm>
                  <a:off x="6129623" y="2308436"/>
                  <a:ext cx="27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79" name="Ink 78">
                  <a:extLst>
                    <a:ext uri="{FF2B5EF4-FFF2-40B4-BE49-F238E27FC236}">
                      <a16:creationId xmlns:a16="http://schemas.microsoft.com/office/drawing/2014/main" id="{1C544DC8-BEC0-A673-3C05-122359C72B2F}"/>
                    </a:ext>
                  </a:extLst>
                </p14:cNvPr>
                <p14:cNvContentPartPr/>
                <p14:nvPr/>
              </p14:nvContentPartPr>
              <p14:xfrm>
                <a:off x="4402703" y="1585196"/>
                <a:ext cx="322200" cy="303480"/>
              </p14:xfrm>
            </p:contentPart>
          </mc:Choice>
          <mc:Fallback xmlns="">
            <p:pic>
              <p:nvPicPr>
                <p:cNvPr id="79" name="Ink 78">
                  <a:extLst>
                    <a:ext uri="{FF2B5EF4-FFF2-40B4-BE49-F238E27FC236}">
                      <a16:creationId xmlns:a16="http://schemas.microsoft.com/office/drawing/2014/main" id="{1C544DC8-BEC0-A673-3C05-122359C72B2F}"/>
                    </a:ext>
                  </a:extLst>
                </p:cNvPr>
                <p:cNvPicPr/>
                <p:nvPr/>
              </p:nvPicPr>
              <p:blipFill>
                <a:blip r:embed="rId76"/>
                <a:stretch>
                  <a:fillRect/>
                </a:stretch>
              </p:blipFill>
              <p:spPr>
                <a:xfrm>
                  <a:off x="4394063" y="1576556"/>
                  <a:ext cx="339840" cy="3211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80" name="Ink 79">
                  <a:extLst>
                    <a:ext uri="{FF2B5EF4-FFF2-40B4-BE49-F238E27FC236}">
                      <a16:creationId xmlns:a16="http://schemas.microsoft.com/office/drawing/2014/main" id="{FD51F834-A8BF-24E8-9BDB-0277E0449DAB}"/>
                    </a:ext>
                  </a:extLst>
                </p14:cNvPr>
                <p14:cNvContentPartPr/>
                <p14:nvPr/>
              </p14:nvContentPartPr>
              <p14:xfrm>
                <a:off x="4669823" y="1415996"/>
                <a:ext cx="95760" cy="157680"/>
              </p14:xfrm>
            </p:contentPart>
          </mc:Choice>
          <mc:Fallback xmlns="">
            <p:pic>
              <p:nvPicPr>
                <p:cNvPr id="80" name="Ink 79">
                  <a:extLst>
                    <a:ext uri="{FF2B5EF4-FFF2-40B4-BE49-F238E27FC236}">
                      <a16:creationId xmlns:a16="http://schemas.microsoft.com/office/drawing/2014/main" id="{FD51F834-A8BF-24E8-9BDB-0277E0449DAB}"/>
                    </a:ext>
                  </a:extLst>
                </p:cNvPr>
                <p:cNvPicPr/>
                <p:nvPr/>
              </p:nvPicPr>
              <p:blipFill>
                <a:blip r:embed="rId78"/>
                <a:stretch>
                  <a:fillRect/>
                </a:stretch>
              </p:blipFill>
              <p:spPr>
                <a:xfrm>
                  <a:off x="4661183" y="1406996"/>
                  <a:ext cx="11340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81" name="Ink 80">
                  <a:extLst>
                    <a:ext uri="{FF2B5EF4-FFF2-40B4-BE49-F238E27FC236}">
                      <a16:creationId xmlns:a16="http://schemas.microsoft.com/office/drawing/2014/main" id="{DEAFAF97-5EDD-8EAB-EBCF-D07D0BA9DDBC}"/>
                    </a:ext>
                  </a:extLst>
                </p14:cNvPr>
                <p14:cNvContentPartPr/>
                <p14:nvPr/>
              </p14:nvContentPartPr>
              <p14:xfrm>
                <a:off x="4732823" y="1449476"/>
                <a:ext cx="86760" cy="105120"/>
              </p14:xfrm>
            </p:contentPart>
          </mc:Choice>
          <mc:Fallback xmlns="">
            <p:pic>
              <p:nvPicPr>
                <p:cNvPr id="81" name="Ink 80">
                  <a:extLst>
                    <a:ext uri="{FF2B5EF4-FFF2-40B4-BE49-F238E27FC236}">
                      <a16:creationId xmlns:a16="http://schemas.microsoft.com/office/drawing/2014/main" id="{DEAFAF97-5EDD-8EAB-EBCF-D07D0BA9DDBC}"/>
                    </a:ext>
                  </a:extLst>
                </p:cNvPr>
                <p:cNvPicPr/>
                <p:nvPr/>
              </p:nvPicPr>
              <p:blipFill>
                <a:blip r:embed="rId80"/>
                <a:stretch>
                  <a:fillRect/>
                </a:stretch>
              </p:blipFill>
              <p:spPr>
                <a:xfrm>
                  <a:off x="4724183" y="1440476"/>
                  <a:ext cx="10440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82" name="Ink 81">
                  <a:extLst>
                    <a:ext uri="{FF2B5EF4-FFF2-40B4-BE49-F238E27FC236}">
                      <a16:creationId xmlns:a16="http://schemas.microsoft.com/office/drawing/2014/main" id="{A7E4EAA1-E58E-ACE2-912F-0AE8BE262822}"/>
                    </a:ext>
                  </a:extLst>
                </p14:cNvPr>
                <p14:cNvContentPartPr/>
                <p14:nvPr/>
              </p14:nvContentPartPr>
              <p14:xfrm>
                <a:off x="4837223" y="1364156"/>
                <a:ext cx="138240" cy="142920"/>
              </p14:xfrm>
            </p:contentPart>
          </mc:Choice>
          <mc:Fallback xmlns="">
            <p:pic>
              <p:nvPicPr>
                <p:cNvPr id="82" name="Ink 81">
                  <a:extLst>
                    <a:ext uri="{FF2B5EF4-FFF2-40B4-BE49-F238E27FC236}">
                      <a16:creationId xmlns:a16="http://schemas.microsoft.com/office/drawing/2014/main" id="{A7E4EAA1-E58E-ACE2-912F-0AE8BE262822}"/>
                    </a:ext>
                  </a:extLst>
                </p:cNvPr>
                <p:cNvPicPr/>
                <p:nvPr/>
              </p:nvPicPr>
              <p:blipFill>
                <a:blip r:embed="rId82"/>
                <a:stretch>
                  <a:fillRect/>
                </a:stretch>
              </p:blipFill>
              <p:spPr>
                <a:xfrm>
                  <a:off x="4828223" y="1355156"/>
                  <a:ext cx="15588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83" name="Ink 82">
                  <a:extLst>
                    <a:ext uri="{FF2B5EF4-FFF2-40B4-BE49-F238E27FC236}">
                      <a16:creationId xmlns:a16="http://schemas.microsoft.com/office/drawing/2014/main" id="{43451A46-A457-7DB7-B0AF-2B32246918F0}"/>
                    </a:ext>
                  </a:extLst>
                </p14:cNvPr>
                <p14:cNvContentPartPr/>
                <p14:nvPr/>
              </p14:nvContentPartPr>
              <p14:xfrm>
                <a:off x="4376783" y="1958156"/>
                <a:ext cx="209520" cy="205200"/>
              </p14:xfrm>
            </p:contentPart>
          </mc:Choice>
          <mc:Fallback xmlns="">
            <p:pic>
              <p:nvPicPr>
                <p:cNvPr id="83" name="Ink 82">
                  <a:extLst>
                    <a:ext uri="{FF2B5EF4-FFF2-40B4-BE49-F238E27FC236}">
                      <a16:creationId xmlns:a16="http://schemas.microsoft.com/office/drawing/2014/main" id="{43451A46-A457-7DB7-B0AF-2B32246918F0}"/>
                    </a:ext>
                  </a:extLst>
                </p:cNvPr>
                <p:cNvPicPr/>
                <p:nvPr/>
              </p:nvPicPr>
              <p:blipFill>
                <a:blip r:embed="rId84"/>
                <a:stretch>
                  <a:fillRect/>
                </a:stretch>
              </p:blipFill>
              <p:spPr>
                <a:xfrm>
                  <a:off x="4368143" y="1949156"/>
                  <a:ext cx="22716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84" name="Ink 83">
                  <a:extLst>
                    <a:ext uri="{FF2B5EF4-FFF2-40B4-BE49-F238E27FC236}">
                      <a16:creationId xmlns:a16="http://schemas.microsoft.com/office/drawing/2014/main" id="{E2C40286-7637-F273-9A4C-336E5D735C45}"/>
                    </a:ext>
                  </a:extLst>
                </p14:cNvPr>
                <p14:cNvContentPartPr/>
                <p14:nvPr/>
              </p14:nvContentPartPr>
              <p14:xfrm>
                <a:off x="4618343" y="1970396"/>
                <a:ext cx="59760" cy="76680"/>
              </p14:xfrm>
            </p:contentPart>
          </mc:Choice>
          <mc:Fallback xmlns="">
            <p:pic>
              <p:nvPicPr>
                <p:cNvPr id="84" name="Ink 83">
                  <a:extLst>
                    <a:ext uri="{FF2B5EF4-FFF2-40B4-BE49-F238E27FC236}">
                      <a16:creationId xmlns:a16="http://schemas.microsoft.com/office/drawing/2014/main" id="{E2C40286-7637-F273-9A4C-336E5D735C45}"/>
                    </a:ext>
                  </a:extLst>
                </p:cNvPr>
                <p:cNvPicPr/>
                <p:nvPr/>
              </p:nvPicPr>
              <p:blipFill>
                <a:blip r:embed="rId86"/>
                <a:stretch>
                  <a:fillRect/>
                </a:stretch>
              </p:blipFill>
              <p:spPr>
                <a:xfrm>
                  <a:off x="4609703" y="1961396"/>
                  <a:ext cx="7740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85" name="Ink 84">
                  <a:extLst>
                    <a:ext uri="{FF2B5EF4-FFF2-40B4-BE49-F238E27FC236}">
                      <a16:creationId xmlns:a16="http://schemas.microsoft.com/office/drawing/2014/main" id="{EF1EA022-14ED-8AFE-9817-D73E01103995}"/>
                    </a:ext>
                  </a:extLst>
                </p14:cNvPr>
                <p14:cNvContentPartPr/>
                <p14:nvPr/>
              </p14:nvContentPartPr>
              <p14:xfrm>
                <a:off x="4672343" y="1676996"/>
                <a:ext cx="417240" cy="302760"/>
              </p14:xfrm>
            </p:contentPart>
          </mc:Choice>
          <mc:Fallback xmlns="">
            <p:pic>
              <p:nvPicPr>
                <p:cNvPr id="85" name="Ink 84">
                  <a:extLst>
                    <a:ext uri="{FF2B5EF4-FFF2-40B4-BE49-F238E27FC236}">
                      <a16:creationId xmlns:a16="http://schemas.microsoft.com/office/drawing/2014/main" id="{EF1EA022-14ED-8AFE-9817-D73E01103995}"/>
                    </a:ext>
                  </a:extLst>
                </p:cNvPr>
                <p:cNvPicPr/>
                <p:nvPr/>
              </p:nvPicPr>
              <p:blipFill>
                <a:blip r:embed="rId88"/>
                <a:stretch>
                  <a:fillRect/>
                </a:stretch>
              </p:blipFill>
              <p:spPr>
                <a:xfrm>
                  <a:off x="4663703" y="1668356"/>
                  <a:ext cx="43488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87" name="Ink 86">
                  <a:extLst>
                    <a:ext uri="{FF2B5EF4-FFF2-40B4-BE49-F238E27FC236}">
                      <a16:creationId xmlns:a16="http://schemas.microsoft.com/office/drawing/2014/main" id="{12707EE6-D2C0-0F1E-8825-47BA7B1BB82C}"/>
                    </a:ext>
                  </a:extLst>
                </p14:cNvPr>
                <p14:cNvContentPartPr/>
                <p14:nvPr/>
              </p14:nvContentPartPr>
              <p14:xfrm>
                <a:off x="5030543" y="806516"/>
                <a:ext cx="161640" cy="389520"/>
              </p14:xfrm>
            </p:contentPart>
          </mc:Choice>
          <mc:Fallback xmlns="">
            <p:pic>
              <p:nvPicPr>
                <p:cNvPr id="87" name="Ink 86">
                  <a:extLst>
                    <a:ext uri="{FF2B5EF4-FFF2-40B4-BE49-F238E27FC236}">
                      <a16:creationId xmlns:a16="http://schemas.microsoft.com/office/drawing/2014/main" id="{12707EE6-D2C0-0F1E-8825-47BA7B1BB82C}"/>
                    </a:ext>
                  </a:extLst>
                </p:cNvPr>
                <p:cNvPicPr/>
                <p:nvPr/>
              </p:nvPicPr>
              <p:blipFill>
                <a:blip r:embed="rId90"/>
                <a:stretch>
                  <a:fillRect/>
                </a:stretch>
              </p:blipFill>
              <p:spPr>
                <a:xfrm>
                  <a:off x="5021903" y="797876"/>
                  <a:ext cx="179280" cy="4071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88" name="Ink 87">
                  <a:extLst>
                    <a:ext uri="{FF2B5EF4-FFF2-40B4-BE49-F238E27FC236}">
                      <a16:creationId xmlns:a16="http://schemas.microsoft.com/office/drawing/2014/main" id="{5C068F04-6A63-C44C-D2D5-4D839669FCC8}"/>
                    </a:ext>
                  </a:extLst>
                </p14:cNvPr>
                <p14:cNvContentPartPr/>
                <p14:nvPr/>
              </p14:nvContentPartPr>
              <p14:xfrm>
                <a:off x="5341223" y="708956"/>
                <a:ext cx="140760" cy="125280"/>
              </p14:xfrm>
            </p:contentPart>
          </mc:Choice>
          <mc:Fallback xmlns="">
            <p:pic>
              <p:nvPicPr>
                <p:cNvPr id="88" name="Ink 87">
                  <a:extLst>
                    <a:ext uri="{FF2B5EF4-FFF2-40B4-BE49-F238E27FC236}">
                      <a16:creationId xmlns:a16="http://schemas.microsoft.com/office/drawing/2014/main" id="{5C068F04-6A63-C44C-D2D5-4D839669FCC8}"/>
                    </a:ext>
                  </a:extLst>
                </p:cNvPr>
                <p:cNvPicPr/>
                <p:nvPr/>
              </p:nvPicPr>
              <p:blipFill>
                <a:blip r:embed="rId92"/>
                <a:stretch>
                  <a:fillRect/>
                </a:stretch>
              </p:blipFill>
              <p:spPr>
                <a:xfrm>
                  <a:off x="5332223" y="700316"/>
                  <a:ext cx="15840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89" name="Ink 88">
                  <a:extLst>
                    <a:ext uri="{FF2B5EF4-FFF2-40B4-BE49-F238E27FC236}">
                      <a16:creationId xmlns:a16="http://schemas.microsoft.com/office/drawing/2014/main" id="{ED482034-DC51-E6B6-3D7F-C93C23E15536}"/>
                    </a:ext>
                  </a:extLst>
                </p14:cNvPr>
                <p14:cNvContentPartPr/>
                <p14:nvPr/>
              </p14:nvContentPartPr>
              <p14:xfrm>
                <a:off x="5471903" y="575756"/>
                <a:ext cx="281520" cy="155160"/>
              </p14:xfrm>
            </p:contentPart>
          </mc:Choice>
          <mc:Fallback xmlns="">
            <p:pic>
              <p:nvPicPr>
                <p:cNvPr id="89" name="Ink 88">
                  <a:extLst>
                    <a:ext uri="{FF2B5EF4-FFF2-40B4-BE49-F238E27FC236}">
                      <a16:creationId xmlns:a16="http://schemas.microsoft.com/office/drawing/2014/main" id="{ED482034-DC51-E6B6-3D7F-C93C23E15536}"/>
                    </a:ext>
                  </a:extLst>
                </p:cNvPr>
                <p:cNvPicPr/>
                <p:nvPr/>
              </p:nvPicPr>
              <p:blipFill>
                <a:blip r:embed="rId94"/>
                <a:stretch>
                  <a:fillRect/>
                </a:stretch>
              </p:blipFill>
              <p:spPr>
                <a:xfrm>
                  <a:off x="5463263" y="566756"/>
                  <a:ext cx="29916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90" name="Ink 89">
                  <a:extLst>
                    <a:ext uri="{FF2B5EF4-FFF2-40B4-BE49-F238E27FC236}">
                      <a16:creationId xmlns:a16="http://schemas.microsoft.com/office/drawing/2014/main" id="{641327D6-4C23-B048-0A50-5C530079436F}"/>
                    </a:ext>
                  </a:extLst>
                </p14:cNvPr>
                <p14:cNvContentPartPr/>
                <p14:nvPr/>
              </p14:nvContentPartPr>
              <p14:xfrm>
                <a:off x="5853863" y="540116"/>
                <a:ext cx="99720" cy="167400"/>
              </p14:xfrm>
            </p:contentPart>
          </mc:Choice>
          <mc:Fallback xmlns="">
            <p:pic>
              <p:nvPicPr>
                <p:cNvPr id="90" name="Ink 89">
                  <a:extLst>
                    <a:ext uri="{FF2B5EF4-FFF2-40B4-BE49-F238E27FC236}">
                      <a16:creationId xmlns:a16="http://schemas.microsoft.com/office/drawing/2014/main" id="{641327D6-4C23-B048-0A50-5C530079436F}"/>
                    </a:ext>
                  </a:extLst>
                </p:cNvPr>
                <p:cNvPicPr/>
                <p:nvPr/>
              </p:nvPicPr>
              <p:blipFill>
                <a:blip r:embed="rId96"/>
                <a:stretch>
                  <a:fillRect/>
                </a:stretch>
              </p:blipFill>
              <p:spPr>
                <a:xfrm>
                  <a:off x="5845223" y="531116"/>
                  <a:ext cx="11736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91" name="Ink 90">
                  <a:extLst>
                    <a:ext uri="{FF2B5EF4-FFF2-40B4-BE49-F238E27FC236}">
                      <a16:creationId xmlns:a16="http://schemas.microsoft.com/office/drawing/2014/main" id="{7AACE2A4-6F70-0EED-3D6C-8B3E4E772D1C}"/>
                    </a:ext>
                  </a:extLst>
                </p14:cNvPr>
                <p14:cNvContentPartPr/>
                <p14:nvPr/>
              </p14:nvContentPartPr>
              <p14:xfrm>
                <a:off x="5996423" y="500156"/>
                <a:ext cx="158760" cy="104040"/>
              </p14:xfrm>
            </p:contentPart>
          </mc:Choice>
          <mc:Fallback xmlns="">
            <p:pic>
              <p:nvPicPr>
                <p:cNvPr id="91" name="Ink 90">
                  <a:extLst>
                    <a:ext uri="{FF2B5EF4-FFF2-40B4-BE49-F238E27FC236}">
                      <a16:creationId xmlns:a16="http://schemas.microsoft.com/office/drawing/2014/main" id="{7AACE2A4-6F70-0EED-3D6C-8B3E4E772D1C}"/>
                    </a:ext>
                  </a:extLst>
                </p:cNvPr>
                <p:cNvPicPr/>
                <p:nvPr/>
              </p:nvPicPr>
              <p:blipFill>
                <a:blip r:embed="rId98"/>
                <a:stretch>
                  <a:fillRect/>
                </a:stretch>
              </p:blipFill>
              <p:spPr>
                <a:xfrm>
                  <a:off x="5987423" y="491516"/>
                  <a:ext cx="17640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92" name="Ink 91">
                  <a:extLst>
                    <a:ext uri="{FF2B5EF4-FFF2-40B4-BE49-F238E27FC236}">
                      <a16:creationId xmlns:a16="http://schemas.microsoft.com/office/drawing/2014/main" id="{041B9A5D-DC55-E56D-A6C1-CBA04A9A2EDD}"/>
                    </a:ext>
                  </a:extLst>
                </p14:cNvPr>
                <p14:cNvContentPartPr/>
                <p14:nvPr/>
              </p14:nvContentPartPr>
              <p14:xfrm>
                <a:off x="6145463" y="395036"/>
                <a:ext cx="81720" cy="135720"/>
              </p14:xfrm>
            </p:contentPart>
          </mc:Choice>
          <mc:Fallback xmlns="">
            <p:pic>
              <p:nvPicPr>
                <p:cNvPr id="92" name="Ink 91">
                  <a:extLst>
                    <a:ext uri="{FF2B5EF4-FFF2-40B4-BE49-F238E27FC236}">
                      <a16:creationId xmlns:a16="http://schemas.microsoft.com/office/drawing/2014/main" id="{041B9A5D-DC55-E56D-A6C1-CBA04A9A2EDD}"/>
                    </a:ext>
                  </a:extLst>
                </p:cNvPr>
                <p:cNvPicPr/>
                <p:nvPr/>
              </p:nvPicPr>
              <p:blipFill>
                <a:blip r:embed="rId100"/>
                <a:stretch>
                  <a:fillRect/>
                </a:stretch>
              </p:blipFill>
              <p:spPr>
                <a:xfrm>
                  <a:off x="6136463" y="386036"/>
                  <a:ext cx="9936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93" name="Ink 92">
                  <a:extLst>
                    <a:ext uri="{FF2B5EF4-FFF2-40B4-BE49-F238E27FC236}">
                      <a16:creationId xmlns:a16="http://schemas.microsoft.com/office/drawing/2014/main" id="{D5CF7BD2-98E6-8FC1-7E29-09ABA26B0F54}"/>
                    </a:ext>
                  </a:extLst>
                </p14:cNvPr>
                <p14:cNvContentPartPr/>
                <p14:nvPr/>
              </p14:nvContentPartPr>
              <p14:xfrm>
                <a:off x="6145463" y="440396"/>
                <a:ext cx="86760" cy="42480"/>
              </p14:xfrm>
            </p:contentPart>
          </mc:Choice>
          <mc:Fallback xmlns="">
            <p:pic>
              <p:nvPicPr>
                <p:cNvPr id="93" name="Ink 92">
                  <a:extLst>
                    <a:ext uri="{FF2B5EF4-FFF2-40B4-BE49-F238E27FC236}">
                      <a16:creationId xmlns:a16="http://schemas.microsoft.com/office/drawing/2014/main" id="{D5CF7BD2-98E6-8FC1-7E29-09ABA26B0F54}"/>
                    </a:ext>
                  </a:extLst>
                </p:cNvPr>
                <p:cNvPicPr/>
                <p:nvPr/>
              </p:nvPicPr>
              <p:blipFill>
                <a:blip r:embed="rId102"/>
                <a:stretch>
                  <a:fillRect/>
                </a:stretch>
              </p:blipFill>
              <p:spPr>
                <a:xfrm>
                  <a:off x="6136463" y="431756"/>
                  <a:ext cx="104400"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94" name="Ink 93">
                  <a:extLst>
                    <a:ext uri="{FF2B5EF4-FFF2-40B4-BE49-F238E27FC236}">
                      <a16:creationId xmlns:a16="http://schemas.microsoft.com/office/drawing/2014/main" id="{FD1C4DF9-AE1B-F541-5417-AEF76539FD8A}"/>
                    </a:ext>
                  </a:extLst>
                </p14:cNvPr>
                <p14:cNvContentPartPr/>
                <p14:nvPr/>
              </p14:nvContentPartPr>
              <p14:xfrm>
                <a:off x="6246623" y="395396"/>
                <a:ext cx="183600" cy="88200"/>
              </p14:xfrm>
            </p:contentPart>
          </mc:Choice>
          <mc:Fallback xmlns="">
            <p:pic>
              <p:nvPicPr>
                <p:cNvPr id="94" name="Ink 93">
                  <a:extLst>
                    <a:ext uri="{FF2B5EF4-FFF2-40B4-BE49-F238E27FC236}">
                      <a16:creationId xmlns:a16="http://schemas.microsoft.com/office/drawing/2014/main" id="{FD1C4DF9-AE1B-F541-5417-AEF76539FD8A}"/>
                    </a:ext>
                  </a:extLst>
                </p:cNvPr>
                <p:cNvPicPr/>
                <p:nvPr/>
              </p:nvPicPr>
              <p:blipFill>
                <a:blip r:embed="rId104"/>
                <a:stretch>
                  <a:fillRect/>
                </a:stretch>
              </p:blipFill>
              <p:spPr>
                <a:xfrm>
                  <a:off x="6237983" y="386756"/>
                  <a:ext cx="20124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95" name="Ink 94">
                  <a:extLst>
                    <a:ext uri="{FF2B5EF4-FFF2-40B4-BE49-F238E27FC236}">
                      <a16:creationId xmlns:a16="http://schemas.microsoft.com/office/drawing/2014/main" id="{1D9FCC70-62BB-B3CC-07F5-760E7A0332BC}"/>
                    </a:ext>
                  </a:extLst>
                </p14:cNvPr>
                <p14:cNvContentPartPr/>
                <p14:nvPr/>
              </p14:nvContentPartPr>
              <p14:xfrm>
                <a:off x="6426623" y="362996"/>
                <a:ext cx="150480" cy="62640"/>
              </p14:xfrm>
            </p:contentPart>
          </mc:Choice>
          <mc:Fallback xmlns="">
            <p:pic>
              <p:nvPicPr>
                <p:cNvPr id="95" name="Ink 94">
                  <a:extLst>
                    <a:ext uri="{FF2B5EF4-FFF2-40B4-BE49-F238E27FC236}">
                      <a16:creationId xmlns:a16="http://schemas.microsoft.com/office/drawing/2014/main" id="{1D9FCC70-62BB-B3CC-07F5-760E7A0332BC}"/>
                    </a:ext>
                  </a:extLst>
                </p:cNvPr>
                <p:cNvPicPr/>
                <p:nvPr/>
              </p:nvPicPr>
              <p:blipFill>
                <a:blip r:embed="rId106"/>
                <a:stretch>
                  <a:fillRect/>
                </a:stretch>
              </p:blipFill>
              <p:spPr>
                <a:xfrm>
                  <a:off x="6417983" y="354356"/>
                  <a:ext cx="16812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96" name="Ink 95">
                  <a:extLst>
                    <a:ext uri="{FF2B5EF4-FFF2-40B4-BE49-F238E27FC236}">
                      <a16:creationId xmlns:a16="http://schemas.microsoft.com/office/drawing/2014/main" id="{0F472657-2F58-A6E0-7080-3C3BE13BBF54}"/>
                    </a:ext>
                  </a:extLst>
                </p14:cNvPr>
                <p14:cNvContentPartPr/>
                <p14:nvPr/>
              </p14:nvContentPartPr>
              <p14:xfrm>
                <a:off x="5439863" y="991196"/>
                <a:ext cx="294480" cy="124200"/>
              </p14:xfrm>
            </p:contentPart>
          </mc:Choice>
          <mc:Fallback xmlns="">
            <p:pic>
              <p:nvPicPr>
                <p:cNvPr id="96" name="Ink 95">
                  <a:extLst>
                    <a:ext uri="{FF2B5EF4-FFF2-40B4-BE49-F238E27FC236}">
                      <a16:creationId xmlns:a16="http://schemas.microsoft.com/office/drawing/2014/main" id="{0F472657-2F58-A6E0-7080-3C3BE13BBF54}"/>
                    </a:ext>
                  </a:extLst>
                </p:cNvPr>
                <p:cNvPicPr/>
                <p:nvPr/>
              </p:nvPicPr>
              <p:blipFill>
                <a:blip r:embed="rId108"/>
                <a:stretch>
                  <a:fillRect/>
                </a:stretch>
              </p:blipFill>
              <p:spPr>
                <a:xfrm>
                  <a:off x="5430863" y="982196"/>
                  <a:ext cx="31212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97" name="Ink 96">
                  <a:extLst>
                    <a:ext uri="{FF2B5EF4-FFF2-40B4-BE49-F238E27FC236}">
                      <a16:creationId xmlns:a16="http://schemas.microsoft.com/office/drawing/2014/main" id="{9037F4E7-8EDC-4AE4-FBEC-850F54983B22}"/>
                    </a:ext>
                  </a:extLst>
                </p14:cNvPr>
                <p14:cNvContentPartPr/>
                <p14:nvPr/>
              </p14:nvContentPartPr>
              <p14:xfrm>
                <a:off x="5759543" y="804356"/>
                <a:ext cx="312840" cy="187200"/>
              </p14:xfrm>
            </p:contentPart>
          </mc:Choice>
          <mc:Fallback xmlns="">
            <p:pic>
              <p:nvPicPr>
                <p:cNvPr id="97" name="Ink 96">
                  <a:extLst>
                    <a:ext uri="{FF2B5EF4-FFF2-40B4-BE49-F238E27FC236}">
                      <a16:creationId xmlns:a16="http://schemas.microsoft.com/office/drawing/2014/main" id="{9037F4E7-8EDC-4AE4-FBEC-850F54983B22}"/>
                    </a:ext>
                  </a:extLst>
                </p:cNvPr>
                <p:cNvPicPr/>
                <p:nvPr/>
              </p:nvPicPr>
              <p:blipFill>
                <a:blip r:embed="rId110"/>
                <a:stretch>
                  <a:fillRect/>
                </a:stretch>
              </p:blipFill>
              <p:spPr>
                <a:xfrm>
                  <a:off x="5750543" y="795356"/>
                  <a:ext cx="33048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98" name="Ink 97">
                  <a:extLst>
                    <a:ext uri="{FF2B5EF4-FFF2-40B4-BE49-F238E27FC236}">
                      <a16:creationId xmlns:a16="http://schemas.microsoft.com/office/drawing/2014/main" id="{32C9BF0F-3939-0BB9-1FB8-079AA23C8B8D}"/>
                    </a:ext>
                  </a:extLst>
                </p14:cNvPr>
                <p14:cNvContentPartPr/>
                <p14:nvPr/>
              </p14:nvContentPartPr>
              <p14:xfrm>
                <a:off x="6172103" y="725516"/>
                <a:ext cx="189000" cy="75240"/>
              </p14:xfrm>
            </p:contentPart>
          </mc:Choice>
          <mc:Fallback xmlns="">
            <p:pic>
              <p:nvPicPr>
                <p:cNvPr id="98" name="Ink 97">
                  <a:extLst>
                    <a:ext uri="{FF2B5EF4-FFF2-40B4-BE49-F238E27FC236}">
                      <a16:creationId xmlns:a16="http://schemas.microsoft.com/office/drawing/2014/main" id="{32C9BF0F-3939-0BB9-1FB8-079AA23C8B8D}"/>
                    </a:ext>
                  </a:extLst>
                </p:cNvPr>
                <p:cNvPicPr/>
                <p:nvPr/>
              </p:nvPicPr>
              <p:blipFill>
                <a:blip r:embed="rId112"/>
                <a:stretch>
                  <a:fillRect/>
                </a:stretch>
              </p:blipFill>
              <p:spPr>
                <a:xfrm>
                  <a:off x="6163103" y="716876"/>
                  <a:ext cx="20664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99" name="Ink 98">
                  <a:extLst>
                    <a:ext uri="{FF2B5EF4-FFF2-40B4-BE49-F238E27FC236}">
                      <a16:creationId xmlns:a16="http://schemas.microsoft.com/office/drawing/2014/main" id="{630D5FA3-E92A-C480-2E27-F46E2FA0F220}"/>
                    </a:ext>
                  </a:extLst>
                </p14:cNvPr>
                <p14:cNvContentPartPr/>
                <p14:nvPr/>
              </p14:nvContentPartPr>
              <p14:xfrm>
                <a:off x="6244103" y="657476"/>
                <a:ext cx="22680" cy="16920"/>
              </p14:xfrm>
            </p:contentPart>
          </mc:Choice>
          <mc:Fallback xmlns="">
            <p:pic>
              <p:nvPicPr>
                <p:cNvPr id="99" name="Ink 98">
                  <a:extLst>
                    <a:ext uri="{FF2B5EF4-FFF2-40B4-BE49-F238E27FC236}">
                      <a16:creationId xmlns:a16="http://schemas.microsoft.com/office/drawing/2014/main" id="{630D5FA3-E92A-C480-2E27-F46E2FA0F220}"/>
                    </a:ext>
                  </a:extLst>
                </p:cNvPr>
                <p:cNvPicPr/>
                <p:nvPr/>
              </p:nvPicPr>
              <p:blipFill>
                <a:blip r:embed="rId114"/>
                <a:stretch>
                  <a:fillRect/>
                </a:stretch>
              </p:blipFill>
              <p:spPr>
                <a:xfrm>
                  <a:off x="6235103" y="648476"/>
                  <a:ext cx="4032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00" name="Ink 99">
                  <a:extLst>
                    <a:ext uri="{FF2B5EF4-FFF2-40B4-BE49-F238E27FC236}">
                      <a16:creationId xmlns:a16="http://schemas.microsoft.com/office/drawing/2014/main" id="{B399B691-5B71-EB37-E103-FC3B35FB417C}"/>
                    </a:ext>
                  </a:extLst>
                </p14:cNvPr>
                <p14:cNvContentPartPr/>
                <p14:nvPr/>
              </p14:nvContentPartPr>
              <p14:xfrm>
                <a:off x="6592943" y="425276"/>
                <a:ext cx="360360" cy="255960"/>
              </p14:xfrm>
            </p:contentPart>
          </mc:Choice>
          <mc:Fallback xmlns="">
            <p:pic>
              <p:nvPicPr>
                <p:cNvPr id="100" name="Ink 99">
                  <a:extLst>
                    <a:ext uri="{FF2B5EF4-FFF2-40B4-BE49-F238E27FC236}">
                      <a16:creationId xmlns:a16="http://schemas.microsoft.com/office/drawing/2014/main" id="{B399B691-5B71-EB37-E103-FC3B35FB417C}"/>
                    </a:ext>
                  </a:extLst>
                </p:cNvPr>
                <p:cNvPicPr/>
                <p:nvPr/>
              </p:nvPicPr>
              <p:blipFill>
                <a:blip r:embed="rId116"/>
                <a:stretch>
                  <a:fillRect/>
                </a:stretch>
              </p:blipFill>
              <p:spPr>
                <a:xfrm>
                  <a:off x="6583943" y="416276"/>
                  <a:ext cx="37800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7" name="Ink 76">
                  <a:extLst>
                    <a:ext uri="{FF2B5EF4-FFF2-40B4-BE49-F238E27FC236}">
                      <a16:creationId xmlns:a16="http://schemas.microsoft.com/office/drawing/2014/main" id="{35F4B8CB-DFBA-F541-B4A2-24F5823A9038}"/>
                    </a:ext>
                  </a:extLst>
                </p14:cNvPr>
                <p14:cNvContentPartPr/>
                <p14:nvPr/>
              </p14:nvContentPartPr>
              <p14:xfrm>
                <a:off x="5192903" y="1543796"/>
                <a:ext cx="260640" cy="256320"/>
              </p14:xfrm>
            </p:contentPart>
          </mc:Choice>
          <mc:Fallback xmlns="">
            <p:pic>
              <p:nvPicPr>
                <p:cNvPr id="77" name="Ink 76">
                  <a:extLst>
                    <a:ext uri="{FF2B5EF4-FFF2-40B4-BE49-F238E27FC236}">
                      <a16:creationId xmlns:a16="http://schemas.microsoft.com/office/drawing/2014/main" id="{35F4B8CB-DFBA-F541-B4A2-24F5823A9038}"/>
                    </a:ext>
                  </a:extLst>
                </p:cNvPr>
                <p:cNvPicPr/>
                <p:nvPr/>
              </p:nvPicPr>
              <p:blipFill>
                <a:blip r:embed="rId118"/>
                <a:stretch>
                  <a:fillRect/>
                </a:stretch>
              </p:blipFill>
              <p:spPr>
                <a:xfrm>
                  <a:off x="5183903" y="1535156"/>
                  <a:ext cx="27828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78" name="Ink 77">
                  <a:extLst>
                    <a:ext uri="{FF2B5EF4-FFF2-40B4-BE49-F238E27FC236}">
                      <a16:creationId xmlns:a16="http://schemas.microsoft.com/office/drawing/2014/main" id="{8BBF612B-CABC-78AC-D751-2F55C7ADB134}"/>
                    </a:ext>
                  </a:extLst>
                </p14:cNvPr>
                <p14:cNvContentPartPr/>
                <p14:nvPr/>
              </p14:nvContentPartPr>
              <p14:xfrm>
                <a:off x="5429063" y="1750436"/>
                <a:ext cx="59400" cy="31680"/>
              </p14:xfrm>
            </p:contentPart>
          </mc:Choice>
          <mc:Fallback xmlns="">
            <p:pic>
              <p:nvPicPr>
                <p:cNvPr id="78" name="Ink 77">
                  <a:extLst>
                    <a:ext uri="{FF2B5EF4-FFF2-40B4-BE49-F238E27FC236}">
                      <a16:creationId xmlns:a16="http://schemas.microsoft.com/office/drawing/2014/main" id="{8BBF612B-CABC-78AC-D751-2F55C7ADB134}"/>
                    </a:ext>
                  </a:extLst>
                </p:cNvPr>
                <p:cNvPicPr/>
                <p:nvPr/>
              </p:nvPicPr>
              <p:blipFill>
                <a:blip r:embed="rId120"/>
                <a:stretch>
                  <a:fillRect/>
                </a:stretch>
              </p:blipFill>
              <p:spPr>
                <a:xfrm>
                  <a:off x="5420423" y="1741796"/>
                  <a:ext cx="7704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01" name="Ink 100">
                  <a:extLst>
                    <a:ext uri="{FF2B5EF4-FFF2-40B4-BE49-F238E27FC236}">
                      <a16:creationId xmlns:a16="http://schemas.microsoft.com/office/drawing/2014/main" id="{C61FE0EB-755C-2DAB-C21B-87AE569164C7}"/>
                    </a:ext>
                  </a:extLst>
                </p14:cNvPr>
                <p14:cNvContentPartPr/>
                <p14:nvPr/>
              </p14:nvContentPartPr>
              <p14:xfrm>
                <a:off x="5642543" y="1286036"/>
                <a:ext cx="234360" cy="116280"/>
              </p14:xfrm>
            </p:contentPart>
          </mc:Choice>
          <mc:Fallback xmlns="">
            <p:pic>
              <p:nvPicPr>
                <p:cNvPr id="101" name="Ink 100">
                  <a:extLst>
                    <a:ext uri="{FF2B5EF4-FFF2-40B4-BE49-F238E27FC236}">
                      <a16:creationId xmlns:a16="http://schemas.microsoft.com/office/drawing/2014/main" id="{C61FE0EB-755C-2DAB-C21B-87AE569164C7}"/>
                    </a:ext>
                  </a:extLst>
                </p:cNvPr>
                <p:cNvPicPr/>
                <p:nvPr/>
              </p:nvPicPr>
              <p:blipFill>
                <a:blip r:embed="rId122"/>
                <a:stretch>
                  <a:fillRect/>
                </a:stretch>
              </p:blipFill>
              <p:spPr>
                <a:xfrm>
                  <a:off x="5633903" y="1277396"/>
                  <a:ext cx="25200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02" name="Ink 101">
                  <a:extLst>
                    <a:ext uri="{FF2B5EF4-FFF2-40B4-BE49-F238E27FC236}">
                      <a16:creationId xmlns:a16="http://schemas.microsoft.com/office/drawing/2014/main" id="{3FF9574C-42D9-8720-BF44-EA630A3A7C0B}"/>
                    </a:ext>
                  </a:extLst>
                </p14:cNvPr>
                <p14:cNvContentPartPr/>
                <p14:nvPr/>
              </p14:nvContentPartPr>
              <p14:xfrm>
                <a:off x="5787983" y="1161836"/>
                <a:ext cx="176400" cy="99000"/>
              </p14:xfrm>
            </p:contentPart>
          </mc:Choice>
          <mc:Fallback xmlns="">
            <p:pic>
              <p:nvPicPr>
                <p:cNvPr id="102" name="Ink 101">
                  <a:extLst>
                    <a:ext uri="{FF2B5EF4-FFF2-40B4-BE49-F238E27FC236}">
                      <a16:creationId xmlns:a16="http://schemas.microsoft.com/office/drawing/2014/main" id="{3FF9574C-42D9-8720-BF44-EA630A3A7C0B}"/>
                    </a:ext>
                  </a:extLst>
                </p:cNvPr>
                <p:cNvPicPr/>
                <p:nvPr/>
              </p:nvPicPr>
              <p:blipFill>
                <a:blip r:embed="rId124"/>
                <a:stretch>
                  <a:fillRect/>
                </a:stretch>
              </p:blipFill>
              <p:spPr>
                <a:xfrm>
                  <a:off x="5778983" y="1153196"/>
                  <a:ext cx="19404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03" name="Ink 102">
                  <a:extLst>
                    <a:ext uri="{FF2B5EF4-FFF2-40B4-BE49-F238E27FC236}">
                      <a16:creationId xmlns:a16="http://schemas.microsoft.com/office/drawing/2014/main" id="{03FAE9C7-EC32-7E3C-375A-6475F7AD4302}"/>
                    </a:ext>
                  </a:extLst>
                </p14:cNvPr>
                <p14:cNvContentPartPr/>
                <p14:nvPr/>
              </p14:nvContentPartPr>
              <p14:xfrm>
                <a:off x="5959343" y="1116836"/>
                <a:ext cx="73080" cy="127440"/>
              </p14:xfrm>
            </p:contentPart>
          </mc:Choice>
          <mc:Fallback xmlns="">
            <p:pic>
              <p:nvPicPr>
                <p:cNvPr id="103" name="Ink 102">
                  <a:extLst>
                    <a:ext uri="{FF2B5EF4-FFF2-40B4-BE49-F238E27FC236}">
                      <a16:creationId xmlns:a16="http://schemas.microsoft.com/office/drawing/2014/main" id="{03FAE9C7-EC32-7E3C-375A-6475F7AD4302}"/>
                    </a:ext>
                  </a:extLst>
                </p:cNvPr>
                <p:cNvPicPr/>
                <p:nvPr/>
              </p:nvPicPr>
              <p:blipFill>
                <a:blip r:embed="rId126"/>
                <a:stretch>
                  <a:fillRect/>
                </a:stretch>
              </p:blipFill>
              <p:spPr>
                <a:xfrm>
                  <a:off x="5950343" y="1108196"/>
                  <a:ext cx="9072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04" name="Ink 103">
                  <a:extLst>
                    <a:ext uri="{FF2B5EF4-FFF2-40B4-BE49-F238E27FC236}">
                      <a16:creationId xmlns:a16="http://schemas.microsoft.com/office/drawing/2014/main" id="{31F2337F-22A1-2627-3F84-4FE870FF0160}"/>
                    </a:ext>
                  </a:extLst>
                </p14:cNvPr>
                <p14:cNvContentPartPr/>
                <p14:nvPr/>
              </p14:nvContentPartPr>
              <p14:xfrm>
                <a:off x="6059423" y="1557116"/>
                <a:ext cx="148320" cy="178200"/>
              </p14:xfrm>
            </p:contentPart>
          </mc:Choice>
          <mc:Fallback xmlns="">
            <p:pic>
              <p:nvPicPr>
                <p:cNvPr id="104" name="Ink 103">
                  <a:extLst>
                    <a:ext uri="{FF2B5EF4-FFF2-40B4-BE49-F238E27FC236}">
                      <a16:creationId xmlns:a16="http://schemas.microsoft.com/office/drawing/2014/main" id="{31F2337F-22A1-2627-3F84-4FE870FF0160}"/>
                    </a:ext>
                  </a:extLst>
                </p:cNvPr>
                <p:cNvPicPr/>
                <p:nvPr/>
              </p:nvPicPr>
              <p:blipFill>
                <a:blip r:embed="rId128"/>
                <a:stretch>
                  <a:fillRect/>
                </a:stretch>
              </p:blipFill>
              <p:spPr>
                <a:xfrm>
                  <a:off x="6050423" y="1548116"/>
                  <a:ext cx="16596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05" name="Ink 104">
                  <a:extLst>
                    <a:ext uri="{FF2B5EF4-FFF2-40B4-BE49-F238E27FC236}">
                      <a16:creationId xmlns:a16="http://schemas.microsoft.com/office/drawing/2014/main" id="{579B8F06-BBFB-FF74-44EE-2C1CDC0C5D20}"/>
                    </a:ext>
                  </a:extLst>
                </p14:cNvPr>
                <p14:cNvContentPartPr/>
                <p14:nvPr/>
              </p14:nvContentPartPr>
              <p14:xfrm>
                <a:off x="6219623" y="1477916"/>
                <a:ext cx="105480" cy="80280"/>
              </p14:xfrm>
            </p:contentPart>
          </mc:Choice>
          <mc:Fallback xmlns="">
            <p:pic>
              <p:nvPicPr>
                <p:cNvPr id="105" name="Ink 104">
                  <a:extLst>
                    <a:ext uri="{FF2B5EF4-FFF2-40B4-BE49-F238E27FC236}">
                      <a16:creationId xmlns:a16="http://schemas.microsoft.com/office/drawing/2014/main" id="{579B8F06-BBFB-FF74-44EE-2C1CDC0C5D20}"/>
                    </a:ext>
                  </a:extLst>
                </p:cNvPr>
                <p:cNvPicPr/>
                <p:nvPr/>
              </p:nvPicPr>
              <p:blipFill>
                <a:blip r:embed="rId130"/>
                <a:stretch>
                  <a:fillRect/>
                </a:stretch>
              </p:blipFill>
              <p:spPr>
                <a:xfrm>
                  <a:off x="6210623" y="1469276"/>
                  <a:ext cx="12312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06" name="Ink 105">
                  <a:extLst>
                    <a:ext uri="{FF2B5EF4-FFF2-40B4-BE49-F238E27FC236}">
                      <a16:creationId xmlns:a16="http://schemas.microsoft.com/office/drawing/2014/main" id="{014933D0-926E-C080-2D0D-07C8DA8DCF32}"/>
                    </a:ext>
                  </a:extLst>
                </p14:cNvPr>
                <p14:cNvContentPartPr/>
                <p14:nvPr/>
              </p14:nvContentPartPr>
              <p14:xfrm>
                <a:off x="6328343" y="1407716"/>
                <a:ext cx="120960" cy="93600"/>
              </p14:xfrm>
            </p:contentPart>
          </mc:Choice>
          <mc:Fallback xmlns="">
            <p:pic>
              <p:nvPicPr>
                <p:cNvPr id="106" name="Ink 105">
                  <a:extLst>
                    <a:ext uri="{FF2B5EF4-FFF2-40B4-BE49-F238E27FC236}">
                      <a16:creationId xmlns:a16="http://schemas.microsoft.com/office/drawing/2014/main" id="{014933D0-926E-C080-2D0D-07C8DA8DCF32}"/>
                    </a:ext>
                  </a:extLst>
                </p:cNvPr>
                <p:cNvPicPr/>
                <p:nvPr/>
              </p:nvPicPr>
              <p:blipFill>
                <a:blip r:embed="rId132"/>
                <a:stretch>
                  <a:fillRect/>
                </a:stretch>
              </p:blipFill>
              <p:spPr>
                <a:xfrm>
                  <a:off x="6319343" y="1399076"/>
                  <a:ext cx="13860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07" name="Ink 106">
                  <a:extLst>
                    <a:ext uri="{FF2B5EF4-FFF2-40B4-BE49-F238E27FC236}">
                      <a16:creationId xmlns:a16="http://schemas.microsoft.com/office/drawing/2014/main" id="{046D2F2A-76BD-1B8C-3C56-ABEF45E64EF4}"/>
                    </a:ext>
                  </a:extLst>
                </p14:cNvPr>
                <p14:cNvContentPartPr/>
                <p14:nvPr/>
              </p14:nvContentPartPr>
              <p14:xfrm>
                <a:off x="6481343" y="1103516"/>
                <a:ext cx="325800" cy="324360"/>
              </p14:xfrm>
            </p:contentPart>
          </mc:Choice>
          <mc:Fallback xmlns="">
            <p:pic>
              <p:nvPicPr>
                <p:cNvPr id="107" name="Ink 106">
                  <a:extLst>
                    <a:ext uri="{FF2B5EF4-FFF2-40B4-BE49-F238E27FC236}">
                      <a16:creationId xmlns:a16="http://schemas.microsoft.com/office/drawing/2014/main" id="{046D2F2A-76BD-1B8C-3C56-ABEF45E64EF4}"/>
                    </a:ext>
                  </a:extLst>
                </p:cNvPr>
                <p:cNvPicPr/>
                <p:nvPr/>
              </p:nvPicPr>
              <p:blipFill>
                <a:blip r:embed="rId134"/>
                <a:stretch>
                  <a:fillRect/>
                </a:stretch>
              </p:blipFill>
              <p:spPr>
                <a:xfrm>
                  <a:off x="6472703" y="1094516"/>
                  <a:ext cx="343440" cy="3420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08" name="Ink 107">
                  <a:extLst>
                    <a:ext uri="{FF2B5EF4-FFF2-40B4-BE49-F238E27FC236}">
                      <a16:creationId xmlns:a16="http://schemas.microsoft.com/office/drawing/2014/main" id="{4E7D7BFF-322A-6E48-C7DF-CD571897855E}"/>
                    </a:ext>
                  </a:extLst>
                </p14:cNvPr>
                <p14:cNvContentPartPr/>
                <p14:nvPr/>
              </p14:nvContentPartPr>
              <p14:xfrm>
                <a:off x="6719303" y="1135916"/>
                <a:ext cx="172440" cy="111600"/>
              </p14:xfrm>
            </p:contentPart>
          </mc:Choice>
          <mc:Fallback xmlns="">
            <p:pic>
              <p:nvPicPr>
                <p:cNvPr id="108" name="Ink 107">
                  <a:extLst>
                    <a:ext uri="{FF2B5EF4-FFF2-40B4-BE49-F238E27FC236}">
                      <a16:creationId xmlns:a16="http://schemas.microsoft.com/office/drawing/2014/main" id="{4E7D7BFF-322A-6E48-C7DF-CD571897855E}"/>
                    </a:ext>
                  </a:extLst>
                </p:cNvPr>
                <p:cNvPicPr/>
                <p:nvPr/>
              </p:nvPicPr>
              <p:blipFill>
                <a:blip r:embed="rId136"/>
                <a:stretch>
                  <a:fillRect/>
                </a:stretch>
              </p:blipFill>
              <p:spPr>
                <a:xfrm>
                  <a:off x="6710663" y="1127276"/>
                  <a:ext cx="19008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09" name="Ink 108">
                  <a:extLst>
                    <a:ext uri="{FF2B5EF4-FFF2-40B4-BE49-F238E27FC236}">
                      <a16:creationId xmlns:a16="http://schemas.microsoft.com/office/drawing/2014/main" id="{96B79F07-1AE3-C478-B00B-18C0A382BD79}"/>
                    </a:ext>
                  </a:extLst>
                </p14:cNvPr>
                <p14:cNvContentPartPr/>
                <p14:nvPr/>
              </p14:nvContentPartPr>
              <p14:xfrm>
                <a:off x="6403943" y="1616156"/>
                <a:ext cx="410040" cy="323640"/>
              </p14:xfrm>
            </p:contentPart>
          </mc:Choice>
          <mc:Fallback xmlns="">
            <p:pic>
              <p:nvPicPr>
                <p:cNvPr id="109" name="Ink 108">
                  <a:extLst>
                    <a:ext uri="{FF2B5EF4-FFF2-40B4-BE49-F238E27FC236}">
                      <a16:creationId xmlns:a16="http://schemas.microsoft.com/office/drawing/2014/main" id="{96B79F07-1AE3-C478-B00B-18C0A382BD79}"/>
                    </a:ext>
                  </a:extLst>
                </p:cNvPr>
                <p:cNvPicPr/>
                <p:nvPr/>
              </p:nvPicPr>
              <p:blipFill>
                <a:blip r:embed="rId138"/>
                <a:stretch>
                  <a:fillRect/>
                </a:stretch>
              </p:blipFill>
              <p:spPr>
                <a:xfrm>
                  <a:off x="6394943" y="1607516"/>
                  <a:ext cx="427680" cy="34128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10" name="Ink 109">
                  <a:extLst>
                    <a:ext uri="{FF2B5EF4-FFF2-40B4-BE49-F238E27FC236}">
                      <a16:creationId xmlns:a16="http://schemas.microsoft.com/office/drawing/2014/main" id="{B0037153-EAAA-3BFA-F62A-941A282EC26D}"/>
                    </a:ext>
                  </a:extLst>
                </p14:cNvPr>
                <p14:cNvContentPartPr/>
                <p14:nvPr/>
              </p14:nvContentPartPr>
              <p14:xfrm>
                <a:off x="6809303" y="1445876"/>
                <a:ext cx="93240" cy="181080"/>
              </p14:xfrm>
            </p:contentPart>
          </mc:Choice>
          <mc:Fallback xmlns="">
            <p:pic>
              <p:nvPicPr>
                <p:cNvPr id="110" name="Ink 109">
                  <a:extLst>
                    <a:ext uri="{FF2B5EF4-FFF2-40B4-BE49-F238E27FC236}">
                      <a16:creationId xmlns:a16="http://schemas.microsoft.com/office/drawing/2014/main" id="{B0037153-EAAA-3BFA-F62A-941A282EC26D}"/>
                    </a:ext>
                  </a:extLst>
                </p:cNvPr>
                <p:cNvPicPr/>
                <p:nvPr/>
              </p:nvPicPr>
              <p:blipFill>
                <a:blip r:embed="rId140"/>
                <a:stretch>
                  <a:fillRect/>
                </a:stretch>
              </p:blipFill>
              <p:spPr>
                <a:xfrm>
                  <a:off x="6800303" y="1437236"/>
                  <a:ext cx="11088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11" name="Ink 110">
                  <a:extLst>
                    <a:ext uri="{FF2B5EF4-FFF2-40B4-BE49-F238E27FC236}">
                      <a16:creationId xmlns:a16="http://schemas.microsoft.com/office/drawing/2014/main" id="{5BEBB5AB-6DDF-14BE-D0BF-3C610C9CC87B}"/>
                    </a:ext>
                  </a:extLst>
                </p14:cNvPr>
                <p14:cNvContentPartPr/>
                <p14:nvPr/>
              </p14:nvContentPartPr>
              <p14:xfrm>
                <a:off x="6828023" y="1427876"/>
                <a:ext cx="143280" cy="138600"/>
              </p14:xfrm>
            </p:contentPart>
          </mc:Choice>
          <mc:Fallback xmlns="">
            <p:pic>
              <p:nvPicPr>
                <p:cNvPr id="111" name="Ink 110">
                  <a:extLst>
                    <a:ext uri="{FF2B5EF4-FFF2-40B4-BE49-F238E27FC236}">
                      <a16:creationId xmlns:a16="http://schemas.microsoft.com/office/drawing/2014/main" id="{5BEBB5AB-6DDF-14BE-D0BF-3C610C9CC87B}"/>
                    </a:ext>
                  </a:extLst>
                </p:cNvPr>
                <p:cNvPicPr/>
                <p:nvPr/>
              </p:nvPicPr>
              <p:blipFill>
                <a:blip r:embed="rId142"/>
                <a:stretch>
                  <a:fillRect/>
                </a:stretch>
              </p:blipFill>
              <p:spPr>
                <a:xfrm>
                  <a:off x="6819383" y="1418876"/>
                  <a:ext cx="16092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12" name="Ink 111">
                  <a:extLst>
                    <a:ext uri="{FF2B5EF4-FFF2-40B4-BE49-F238E27FC236}">
                      <a16:creationId xmlns:a16="http://schemas.microsoft.com/office/drawing/2014/main" id="{6B5E41F9-D29E-47C7-6AB9-F3D78E88C4F1}"/>
                    </a:ext>
                  </a:extLst>
                </p14:cNvPr>
                <p14:cNvContentPartPr/>
                <p14:nvPr/>
              </p14:nvContentPartPr>
              <p14:xfrm>
                <a:off x="6984623" y="1444076"/>
                <a:ext cx="122040" cy="66960"/>
              </p14:xfrm>
            </p:contentPart>
          </mc:Choice>
          <mc:Fallback xmlns="">
            <p:pic>
              <p:nvPicPr>
                <p:cNvPr id="112" name="Ink 111">
                  <a:extLst>
                    <a:ext uri="{FF2B5EF4-FFF2-40B4-BE49-F238E27FC236}">
                      <a16:creationId xmlns:a16="http://schemas.microsoft.com/office/drawing/2014/main" id="{6B5E41F9-D29E-47C7-6AB9-F3D78E88C4F1}"/>
                    </a:ext>
                  </a:extLst>
                </p:cNvPr>
                <p:cNvPicPr/>
                <p:nvPr/>
              </p:nvPicPr>
              <p:blipFill>
                <a:blip r:embed="rId144"/>
                <a:stretch>
                  <a:fillRect/>
                </a:stretch>
              </p:blipFill>
              <p:spPr>
                <a:xfrm>
                  <a:off x="6975983" y="1435436"/>
                  <a:ext cx="13968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13" name="Ink 112">
                  <a:extLst>
                    <a:ext uri="{FF2B5EF4-FFF2-40B4-BE49-F238E27FC236}">
                      <a16:creationId xmlns:a16="http://schemas.microsoft.com/office/drawing/2014/main" id="{6C8986F2-117A-CE67-95B7-41B7473371A7}"/>
                    </a:ext>
                  </a:extLst>
                </p14:cNvPr>
                <p14:cNvContentPartPr/>
                <p14:nvPr/>
              </p14:nvContentPartPr>
              <p14:xfrm>
                <a:off x="7212863" y="1382876"/>
                <a:ext cx="22680" cy="11880"/>
              </p14:xfrm>
            </p:contentPart>
          </mc:Choice>
          <mc:Fallback xmlns="">
            <p:pic>
              <p:nvPicPr>
                <p:cNvPr id="113" name="Ink 112">
                  <a:extLst>
                    <a:ext uri="{FF2B5EF4-FFF2-40B4-BE49-F238E27FC236}">
                      <a16:creationId xmlns:a16="http://schemas.microsoft.com/office/drawing/2014/main" id="{6C8986F2-117A-CE67-95B7-41B7473371A7}"/>
                    </a:ext>
                  </a:extLst>
                </p:cNvPr>
                <p:cNvPicPr/>
                <p:nvPr/>
              </p:nvPicPr>
              <p:blipFill>
                <a:blip r:embed="rId146"/>
                <a:stretch>
                  <a:fillRect/>
                </a:stretch>
              </p:blipFill>
              <p:spPr>
                <a:xfrm>
                  <a:off x="7204223" y="1373876"/>
                  <a:ext cx="4032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16" name="Ink 115">
                  <a:extLst>
                    <a:ext uri="{FF2B5EF4-FFF2-40B4-BE49-F238E27FC236}">
                      <a16:creationId xmlns:a16="http://schemas.microsoft.com/office/drawing/2014/main" id="{C15FD36A-64BE-669A-9CA6-A69E4D19C533}"/>
                    </a:ext>
                  </a:extLst>
                </p14:cNvPr>
                <p14:cNvContentPartPr/>
                <p14:nvPr/>
              </p14:nvContentPartPr>
              <p14:xfrm>
                <a:off x="2338823" y="942596"/>
                <a:ext cx="331560" cy="182880"/>
              </p14:xfrm>
            </p:contentPart>
          </mc:Choice>
          <mc:Fallback xmlns="">
            <p:pic>
              <p:nvPicPr>
                <p:cNvPr id="116" name="Ink 115">
                  <a:extLst>
                    <a:ext uri="{FF2B5EF4-FFF2-40B4-BE49-F238E27FC236}">
                      <a16:creationId xmlns:a16="http://schemas.microsoft.com/office/drawing/2014/main" id="{C15FD36A-64BE-669A-9CA6-A69E4D19C533}"/>
                    </a:ext>
                  </a:extLst>
                </p:cNvPr>
                <p:cNvPicPr/>
                <p:nvPr/>
              </p:nvPicPr>
              <p:blipFill>
                <a:blip r:embed="rId148"/>
                <a:stretch>
                  <a:fillRect/>
                </a:stretch>
              </p:blipFill>
              <p:spPr>
                <a:xfrm>
                  <a:off x="2330183" y="933596"/>
                  <a:ext cx="34920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17" name="Ink 116">
                  <a:extLst>
                    <a:ext uri="{FF2B5EF4-FFF2-40B4-BE49-F238E27FC236}">
                      <a16:creationId xmlns:a16="http://schemas.microsoft.com/office/drawing/2014/main" id="{26A40405-154A-B2B7-1735-33A1E466D0E0}"/>
                    </a:ext>
                  </a:extLst>
                </p14:cNvPr>
                <p14:cNvContentPartPr/>
                <p14:nvPr/>
              </p14:nvContentPartPr>
              <p14:xfrm>
                <a:off x="2692343" y="650276"/>
                <a:ext cx="268920" cy="331560"/>
              </p14:xfrm>
            </p:contentPart>
          </mc:Choice>
          <mc:Fallback xmlns="">
            <p:pic>
              <p:nvPicPr>
                <p:cNvPr id="117" name="Ink 116">
                  <a:extLst>
                    <a:ext uri="{FF2B5EF4-FFF2-40B4-BE49-F238E27FC236}">
                      <a16:creationId xmlns:a16="http://schemas.microsoft.com/office/drawing/2014/main" id="{26A40405-154A-B2B7-1735-33A1E466D0E0}"/>
                    </a:ext>
                  </a:extLst>
                </p:cNvPr>
                <p:cNvPicPr/>
                <p:nvPr/>
              </p:nvPicPr>
              <p:blipFill>
                <a:blip r:embed="rId150"/>
                <a:stretch>
                  <a:fillRect/>
                </a:stretch>
              </p:blipFill>
              <p:spPr>
                <a:xfrm>
                  <a:off x="2683703" y="641276"/>
                  <a:ext cx="286560"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18" name="Ink 117">
                  <a:extLst>
                    <a:ext uri="{FF2B5EF4-FFF2-40B4-BE49-F238E27FC236}">
                      <a16:creationId xmlns:a16="http://schemas.microsoft.com/office/drawing/2014/main" id="{7B5E940B-A5A1-ABAD-B93E-34F0B802C1E1}"/>
                    </a:ext>
                  </a:extLst>
                </p14:cNvPr>
                <p14:cNvContentPartPr/>
                <p14:nvPr/>
              </p14:nvContentPartPr>
              <p14:xfrm>
                <a:off x="2855783" y="612836"/>
                <a:ext cx="327960" cy="212400"/>
              </p14:xfrm>
            </p:contentPart>
          </mc:Choice>
          <mc:Fallback xmlns="">
            <p:pic>
              <p:nvPicPr>
                <p:cNvPr id="118" name="Ink 117">
                  <a:extLst>
                    <a:ext uri="{FF2B5EF4-FFF2-40B4-BE49-F238E27FC236}">
                      <a16:creationId xmlns:a16="http://schemas.microsoft.com/office/drawing/2014/main" id="{7B5E940B-A5A1-ABAD-B93E-34F0B802C1E1}"/>
                    </a:ext>
                  </a:extLst>
                </p:cNvPr>
                <p:cNvPicPr/>
                <p:nvPr/>
              </p:nvPicPr>
              <p:blipFill>
                <a:blip r:embed="rId152"/>
                <a:stretch>
                  <a:fillRect/>
                </a:stretch>
              </p:blipFill>
              <p:spPr>
                <a:xfrm>
                  <a:off x="2846783" y="603836"/>
                  <a:ext cx="34560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19" name="Ink 118">
                  <a:extLst>
                    <a:ext uri="{FF2B5EF4-FFF2-40B4-BE49-F238E27FC236}">
                      <a16:creationId xmlns:a16="http://schemas.microsoft.com/office/drawing/2014/main" id="{C8AEF72E-61BE-0DA0-80AE-045F26CF69F5}"/>
                    </a:ext>
                  </a:extLst>
                </p14:cNvPr>
                <p14:cNvContentPartPr/>
                <p14:nvPr/>
              </p14:nvContentPartPr>
              <p14:xfrm>
                <a:off x="2680463" y="986516"/>
                <a:ext cx="429120" cy="390960"/>
              </p14:xfrm>
            </p:contentPart>
          </mc:Choice>
          <mc:Fallback xmlns="">
            <p:pic>
              <p:nvPicPr>
                <p:cNvPr id="119" name="Ink 118">
                  <a:extLst>
                    <a:ext uri="{FF2B5EF4-FFF2-40B4-BE49-F238E27FC236}">
                      <a16:creationId xmlns:a16="http://schemas.microsoft.com/office/drawing/2014/main" id="{C8AEF72E-61BE-0DA0-80AE-045F26CF69F5}"/>
                    </a:ext>
                  </a:extLst>
                </p:cNvPr>
                <p:cNvPicPr/>
                <p:nvPr/>
              </p:nvPicPr>
              <p:blipFill>
                <a:blip r:embed="rId154"/>
                <a:stretch>
                  <a:fillRect/>
                </a:stretch>
              </p:blipFill>
              <p:spPr>
                <a:xfrm>
                  <a:off x="2671463" y="977516"/>
                  <a:ext cx="446760" cy="40860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20" name="Ink 119">
                  <a:extLst>
                    <a:ext uri="{FF2B5EF4-FFF2-40B4-BE49-F238E27FC236}">
                      <a16:creationId xmlns:a16="http://schemas.microsoft.com/office/drawing/2014/main" id="{BF99B86F-6F22-05D6-E939-BD200663844C}"/>
                    </a:ext>
                  </a:extLst>
                </p14:cNvPr>
                <p14:cNvContentPartPr/>
                <p14:nvPr/>
              </p14:nvContentPartPr>
              <p14:xfrm>
                <a:off x="3297863" y="825236"/>
                <a:ext cx="167040" cy="124560"/>
              </p14:xfrm>
            </p:contentPart>
          </mc:Choice>
          <mc:Fallback xmlns="">
            <p:pic>
              <p:nvPicPr>
                <p:cNvPr id="120" name="Ink 119">
                  <a:extLst>
                    <a:ext uri="{FF2B5EF4-FFF2-40B4-BE49-F238E27FC236}">
                      <a16:creationId xmlns:a16="http://schemas.microsoft.com/office/drawing/2014/main" id="{BF99B86F-6F22-05D6-E939-BD200663844C}"/>
                    </a:ext>
                  </a:extLst>
                </p:cNvPr>
                <p:cNvPicPr/>
                <p:nvPr/>
              </p:nvPicPr>
              <p:blipFill>
                <a:blip r:embed="rId156"/>
                <a:stretch>
                  <a:fillRect/>
                </a:stretch>
              </p:blipFill>
              <p:spPr>
                <a:xfrm>
                  <a:off x="3289223" y="816596"/>
                  <a:ext cx="18468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21" name="Ink 120">
                  <a:extLst>
                    <a:ext uri="{FF2B5EF4-FFF2-40B4-BE49-F238E27FC236}">
                      <a16:creationId xmlns:a16="http://schemas.microsoft.com/office/drawing/2014/main" id="{17837B77-7A35-6B02-5E7D-0BA0AD5E66ED}"/>
                    </a:ext>
                  </a:extLst>
                </p14:cNvPr>
                <p14:cNvContentPartPr/>
                <p14:nvPr/>
              </p14:nvContentPartPr>
              <p14:xfrm>
                <a:off x="3357263" y="871676"/>
                <a:ext cx="155160" cy="174600"/>
              </p14:xfrm>
            </p:contentPart>
          </mc:Choice>
          <mc:Fallback xmlns="">
            <p:pic>
              <p:nvPicPr>
                <p:cNvPr id="121" name="Ink 120">
                  <a:extLst>
                    <a:ext uri="{FF2B5EF4-FFF2-40B4-BE49-F238E27FC236}">
                      <a16:creationId xmlns:a16="http://schemas.microsoft.com/office/drawing/2014/main" id="{17837B77-7A35-6B02-5E7D-0BA0AD5E66ED}"/>
                    </a:ext>
                  </a:extLst>
                </p:cNvPr>
                <p:cNvPicPr/>
                <p:nvPr/>
              </p:nvPicPr>
              <p:blipFill>
                <a:blip r:embed="rId158"/>
                <a:stretch>
                  <a:fillRect/>
                </a:stretch>
              </p:blipFill>
              <p:spPr>
                <a:xfrm>
                  <a:off x="3348623" y="862676"/>
                  <a:ext cx="17280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22" name="Ink 121">
                  <a:extLst>
                    <a:ext uri="{FF2B5EF4-FFF2-40B4-BE49-F238E27FC236}">
                      <a16:creationId xmlns:a16="http://schemas.microsoft.com/office/drawing/2014/main" id="{BB39BC2A-FE7C-DFDC-ACD7-7D3F5BE1E772}"/>
                    </a:ext>
                  </a:extLst>
                </p14:cNvPr>
                <p14:cNvContentPartPr/>
                <p14:nvPr/>
              </p14:nvContentPartPr>
              <p14:xfrm>
                <a:off x="3409103" y="791396"/>
                <a:ext cx="187920" cy="196200"/>
              </p14:xfrm>
            </p:contentPart>
          </mc:Choice>
          <mc:Fallback xmlns="">
            <p:pic>
              <p:nvPicPr>
                <p:cNvPr id="122" name="Ink 121">
                  <a:extLst>
                    <a:ext uri="{FF2B5EF4-FFF2-40B4-BE49-F238E27FC236}">
                      <a16:creationId xmlns:a16="http://schemas.microsoft.com/office/drawing/2014/main" id="{BB39BC2A-FE7C-DFDC-ACD7-7D3F5BE1E772}"/>
                    </a:ext>
                  </a:extLst>
                </p:cNvPr>
                <p:cNvPicPr/>
                <p:nvPr/>
              </p:nvPicPr>
              <p:blipFill>
                <a:blip r:embed="rId160"/>
                <a:stretch>
                  <a:fillRect/>
                </a:stretch>
              </p:blipFill>
              <p:spPr>
                <a:xfrm>
                  <a:off x="3400463" y="782396"/>
                  <a:ext cx="20556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23" name="Ink 122">
                  <a:extLst>
                    <a:ext uri="{FF2B5EF4-FFF2-40B4-BE49-F238E27FC236}">
                      <a16:creationId xmlns:a16="http://schemas.microsoft.com/office/drawing/2014/main" id="{ECD5F2D1-70F1-0F74-0ECC-D493EE168D1B}"/>
                    </a:ext>
                  </a:extLst>
                </p14:cNvPr>
                <p14:cNvContentPartPr/>
                <p14:nvPr/>
              </p14:nvContentPartPr>
              <p14:xfrm>
                <a:off x="3172583" y="1202876"/>
                <a:ext cx="516600" cy="477360"/>
              </p14:xfrm>
            </p:contentPart>
          </mc:Choice>
          <mc:Fallback xmlns="">
            <p:pic>
              <p:nvPicPr>
                <p:cNvPr id="123" name="Ink 122">
                  <a:extLst>
                    <a:ext uri="{FF2B5EF4-FFF2-40B4-BE49-F238E27FC236}">
                      <a16:creationId xmlns:a16="http://schemas.microsoft.com/office/drawing/2014/main" id="{ECD5F2D1-70F1-0F74-0ECC-D493EE168D1B}"/>
                    </a:ext>
                  </a:extLst>
                </p:cNvPr>
                <p:cNvPicPr/>
                <p:nvPr/>
              </p:nvPicPr>
              <p:blipFill>
                <a:blip r:embed="rId162"/>
                <a:stretch>
                  <a:fillRect/>
                </a:stretch>
              </p:blipFill>
              <p:spPr>
                <a:xfrm>
                  <a:off x="3163943" y="1194236"/>
                  <a:ext cx="534240" cy="4950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24" name="Ink 123">
                  <a:extLst>
                    <a:ext uri="{FF2B5EF4-FFF2-40B4-BE49-F238E27FC236}">
                      <a16:creationId xmlns:a16="http://schemas.microsoft.com/office/drawing/2014/main" id="{495854D6-B7B9-9226-4768-6104B79B2E67}"/>
                    </a:ext>
                  </a:extLst>
                </p14:cNvPr>
                <p14:cNvContentPartPr/>
                <p14:nvPr/>
              </p14:nvContentPartPr>
              <p14:xfrm>
                <a:off x="3733103" y="960236"/>
                <a:ext cx="443520" cy="406800"/>
              </p14:xfrm>
            </p:contentPart>
          </mc:Choice>
          <mc:Fallback xmlns="">
            <p:pic>
              <p:nvPicPr>
                <p:cNvPr id="124" name="Ink 123">
                  <a:extLst>
                    <a:ext uri="{FF2B5EF4-FFF2-40B4-BE49-F238E27FC236}">
                      <a16:creationId xmlns:a16="http://schemas.microsoft.com/office/drawing/2014/main" id="{495854D6-B7B9-9226-4768-6104B79B2E67}"/>
                    </a:ext>
                  </a:extLst>
                </p:cNvPr>
                <p:cNvPicPr/>
                <p:nvPr/>
              </p:nvPicPr>
              <p:blipFill>
                <a:blip r:embed="rId164"/>
                <a:stretch>
                  <a:fillRect/>
                </a:stretch>
              </p:blipFill>
              <p:spPr>
                <a:xfrm>
                  <a:off x="3724103" y="951236"/>
                  <a:ext cx="461160" cy="42444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25" name="Ink 124">
                  <a:extLst>
                    <a:ext uri="{FF2B5EF4-FFF2-40B4-BE49-F238E27FC236}">
                      <a16:creationId xmlns:a16="http://schemas.microsoft.com/office/drawing/2014/main" id="{2552D3D6-B65B-9411-0795-CDE696C10E19}"/>
                    </a:ext>
                  </a:extLst>
                </p14:cNvPr>
                <p14:cNvContentPartPr/>
                <p14:nvPr/>
              </p14:nvContentPartPr>
              <p14:xfrm>
                <a:off x="4141703" y="832076"/>
                <a:ext cx="115200" cy="162720"/>
              </p14:xfrm>
            </p:contentPart>
          </mc:Choice>
          <mc:Fallback xmlns="">
            <p:pic>
              <p:nvPicPr>
                <p:cNvPr id="125" name="Ink 124">
                  <a:extLst>
                    <a:ext uri="{FF2B5EF4-FFF2-40B4-BE49-F238E27FC236}">
                      <a16:creationId xmlns:a16="http://schemas.microsoft.com/office/drawing/2014/main" id="{2552D3D6-B65B-9411-0795-CDE696C10E19}"/>
                    </a:ext>
                  </a:extLst>
                </p:cNvPr>
                <p:cNvPicPr/>
                <p:nvPr/>
              </p:nvPicPr>
              <p:blipFill>
                <a:blip r:embed="rId166"/>
                <a:stretch>
                  <a:fillRect/>
                </a:stretch>
              </p:blipFill>
              <p:spPr>
                <a:xfrm>
                  <a:off x="4133063" y="823076"/>
                  <a:ext cx="13284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26" name="Ink 125">
                  <a:extLst>
                    <a:ext uri="{FF2B5EF4-FFF2-40B4-BE49-F238E27FC236}">
                      <a16:creationId xmlns:a16="http://schemas.microsoft.com/office/drawing/2014/main" id="{8D44C807-A08D-F278-DF8B-3FA1EEFA30BC}"/>
                    </a:ext>
                  </a:extLst>
                </p14:cNvPr>
                <p14:cNvContentPartPr/>
                <p14:nvPr/>
              </p14:nvContentPartPr>
              <p14:xfrm>
                <a:off x="4185263" y="839636"/>
                <a:ext cx="140400" cy="110520"/>
              </p14:xfrm>
            </p:contentPart>
          </mc:Choice>
          <mc:Fallback xmlns="">
            <p:pic>
              <p:nvPicPr>
                <p:cNvPr id="126" name="Ink 125">
                  <a:extLst>
                    <a:ext uri="{FF2B5EF4-FFF2-40B4-BE49-F238E27FC236}">
                      <a16:creationId xmlns:a16="http://schemas.microsoft.com/office/drawing/2014/main" id="{8D44C807-A08D-F278-DF8B-3FA1EEFA30BC}"/>
                    </a:ext>
                  </a:extLst>
                </p:cNvPr>
                <p:cNvPicPr/>
                <p:nvPr/>
              </p:nvPicPr>
              <p:blipFill>
                <a:blip r:embed="rId168"/>
                <a:stretch>
                  <a:fillRect/>
                </a:stretch>
              </p:blipFill>
              <p:spPr>
                <a:xfrm>
                  <a:off x="4176263" y="830996"/>
                  <a:ext cx="15804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27" name="Ink 126">
                  <a:extLst>
                    <a:ext uri="{FF2B5EF4-FFF2-40B4-BE49-F238E27FC236}">
                      <a16:creationId xmlns:a16="http://schemas.microsoft.com/office/drawing/2014/main" id="{B69F6968-4F2C-C8F1-CC14-9F3CB979135C}"/>
                    </a:ext>
                  </a:extLst>
                </p14:cNvPr>
                <p14:cNvContentPartPr/>
                <p14:nvPr/>
              </p14:nvContentPartPr>
              <p14:xfrm>
                <a:off x="4351583" y="678716"/>
                <a:ext cx="264240" cy="200880"/>
              </p14:xfrm>
            </p:contentPart>
          </mc:Choice>
          <mc:Fallback xmlns="">
            <p:pic>
              <p:nvPicPr>
                <p:cNvPr id="127" name="Ink 126">
                  <a:extLst>
                    <a:ext uri="{FF2B5EF4-FFF2-40B4-BE49-F238E27FC236}">
                      <a16:creationId xmlns:a16="http://schemas.microsoft.com/office/drawing/2014/main" id="{B69F6968-4F2C-C8F1-CC14-9F3CB979135C}"/>
                    </a:ext>
                  </a:extLst>
                </p:cNvPr>
                <p:cNvPicPr/>
                <p:nvPr/>
              </p:nvPicPr>
              <p:blipFill>
                <a:blip r:embed="rId170"/>
                <a:stretch>
                  <a:fillRect/>
                </a:stretch>
              </p:blipFill>
              <p:spPr>
                <a:xfrm>
                  <a:off x="4342583" y="669716"/>
                  <a:ext cx="28188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28" name="Ink 127">
                  <a:extLst>
                    <a:ext uri="{FF2B5EF4-FFF2-40B4-BE49-F238E27FC236}">
                      <a16:creationId xmlns:a16="http://schemas.microsoft.com/office/drawing/2014/main" id="{F27FB50B-751F-1C98-4271-A2EA79CA9E75}"/>
                    </a:ext>
                  </a:extLst>
                </p14:cNvPr>
                <p14:cNvContentPartPr/>
                <p14:nvPr/>
              </p14:nvContentPartPr>
              <p14:xfrm>
                <a:off x="4665503" y="680156"/>
                <a:ext cx="36720" cy="26640"/>
              </p14:xfrm>
            </p:contentPart>
          </mc:Choice>
          <mc:Fallback xmlns="">
            <p:pic>
              <p:nvPicPr>
                <p:cNvPr id="128" name="Ink 127">
                  <a:extLst>
                    <a:ext uri="{FF2B5EF4-FFF2-40B4-BE49-F238E27FC236}">
                      <a16:creationId xmlns:a16="http://schemas.microsoft.com/office/drawing/2014/main" id="{F27FB50B-751F-1C98-4271-A2EA79CA9E75}"/>
                    </a:ext>
                  </a:extLst>
                </p:cNvPr>
                <p:cNvPicPr/>
                <p:nvPr/>
              </p:nvPicPr>
              <p:blipFill>
                <a:blip r:embed="rId172"/>
                <a:stretch>
                  <a:fillRect/>
                </a:stretch>
              </p:blipFill>
              <p:spPr>
                <a:xfrm>
                  <a:off x="4656863" y="671516"/>
                  <a:ext cx="54360" cy="44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3">
            <p14:nvContentPartPr>
              <p14:cNvPr id="130" name="Ink 129">
                <a:extLst>
                  <a:ext uri="{FF2B5EF4-FFF2-40B4-BE49-F238E27FC236}">
                    <a16:creationId xmlns:a16="http://schemas.microsoft.com/office/drawing/2014/main" id="{CAD57F96-EDB7-46C3-17D4-D511F86F3280}"/>
                  </a:ext>
                </a:extLst>
              </p14:cNvPr>
              <p14:cNvContentPartPr/>
              <p14:nvPr/>
            </p14:nvContentPartPr>
            <p14:xfrm>
              <a:off x="7436063" y="602396"/>
              <a:ext cx="2418840" cy="90720"/>
            </p14:xfrm>
          </p:contentPart>
        </mc:Choice>
        <mc:Fallback xmlns="">
          <p:pic>
            <p:nvPicPr>
              <p:cNvPr id="130" name="Ink 129">
                <a:extLst>
                  <a:ext uri="{FF2B5EF4-FFF2-40B4-BE49-F238E27FC236}">
                    <a16:creationId xmlns:a16="http://schemas.microsoft.com/office/drawing/2014/main" id="{CAD57F96-EDB7-46C3-17D4-D511F86F3280}"/>
                  </a:ext>
                </a:extLst>
              </p:cNvPr>
              <p:cNvPicPr/>
              <p:nvPr/>
            </p:nvPicPr>
            <p:blipFill>
              <a:blip r:embed="rId174"/>
              <a:stretch>
                <a:fillRect/>
              </a:stretch>
            </p:blipFill>
            <p:spPr>
              <a:xfrm>
                <a:off x="7427423" y="593396"/>
                <a:ext cx="243648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31" name="Ink 130">
                <a:extLst>
                  <a:ext uri="{FF2B5EF4-FFF2-40B4-BE49-F238E27FC236}">
                    <a16:creationId xmlns:a16="http://schemas.microsoft.com/office/drawing/2014/main" id="{95BB5083-43A3-27FD-B3CE-9DD921F3537C}"/>
                  </a:ext>
                </a:extLst>
              </p14:cNvPr>
              <p14:cNvContentPartPr/>
              <p14:nvPr/>
            </p14:nvContentPartPr>
            <p14:xfrm>
              <a:off x="11403623" y="459836"/>
              <a:ext cx="328680" cy="205920"/>
            </p14:xfrm>
          </p:contentPart>
        </mc:Choice>
        <mc:Fallback xmlns="">
          <p:pic>
            <p:nvPicPr>
              <p:cNvPr id="131" name="Ink 130">
                <a:extLst>
                  <a:ext uri="{FF2B5EF4-FFF2-40B4-BE49-F238E27FC236}">
                    <a16:creationId xmlns:a16="http://schemas.microsoft.com/office/drawing/2014/main" id="{95BB5083-43A3-27FD-B3CE-9DD921F3537C}"/>
                  </a:ext>
                </a:extLst>
              </p:cNvPr>
              <p:cNvPicPr/>
              <p:nvPr/>
            </p:nvPicPr>
            <p:blipFill>
              <a:blip r:embed="rId176"/>
              <a:stretch>
                <a:fillRect/>
              </a:stretch>
            </p:blipFill>
            <p:spPr>
              <a:xfrm>
                <a:off x="11394983" y="451196"/>
                <a:ext cx="34632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32" name="Ink 131">
                <a:extLst>
                  <a:ext uri="{FF2B5EF4-FFF2-40B4-BE49-F238E27FC236}">
                    <a16:creationId xmlns:a16="http://schemas.microsoft.com/office/drawing/2014/main" id="{CC022A11-37A4-5033-5BC1-BDAAA42E32CE}"/>
                  </a:ext>
                </a:extLst>
              </p14:cNvPr>
              <p14:cNvContentPartPr/>
              <p14:nvPr/>
            </p14:nvContentPartPr>
            <p14:xfrm>
              <a:off x="10383023" y="980756"/>
              <a:ext cx="316800" cy="223560"/>
            </p14:xfrm>
          </p:contentPart>
        </mc:Choice>
        <mc:Fallback xmlns="">
          <p:pic>
            <p:nvPicPr>
              <p:cNvPr id="132" name="Ink 131">
                <a:extLst>
                  <a:ext uri="{FF2B5EF4-FFF2-40B4-BE49-F238E27FC236}">
                    <a16:creationId xmlns:a16="http://schemas.microsoft.com/office/drawing/2014/main" id="{CC022A11-37A4-5033-5BC1-BDAAA42E32CE}"/>
                  </a:ext>
                </a:extLst>
              </p:cNvPr>
              <p:cNvPicPr/>
              <p:nvPr/>
            </p:nvPicPr>
            <p:blipFill>
              <a:blip r:embed="rId178"/>
              <a:stretch>
                <a:fillRect/>
              </a:stretch>
            </p:blipFill>
            <p:spPr>
              <a:xfrm>
                <a:off x="10374383" y="972116"/>
                <a:ext cx="33444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33" name="Ink 132">
                <a:extLst>
                  <a:ext uri="{FF2B5EF4-FFF2-40B4-BE49-F238E27FC236}">
                    <a16:creationId xmlns:a16="http://schemas.microsoft.com/office/drawing/2014/main" id="{37213B25-F562-A6B2-33AD-887DD01ED615}"/>
                  </a:ext>
                </a:extLst>
              </p14:cNvPr>
              <p14:cNvContentPartPr/>
              <p14:nvPr/>
            </p14:nvContentPartPr>
            <p14:xfrm>
              <a:off x="9838703" y="1295756"/>
              <a:ext cx="254160" cy="150480"/>
            </p14:xfrm>
          </p:contentPart>
        </mc:Choice>
        <mc:Fallback xmlns="">
          <p:pic>
            <p:nvPicPr>
              <p:cNvPr id="133" name="Ink 132">
                <a:extLst>
                  <a:ext uri="{FF2B5EF4-FFF2-40B4-BE49-F238E27FC236}">
                    <a16:creationId xmlns:a16="http://schemas.microsoft.com/office/drawing/2014/main" id="{37213B25-F562-A6B2-33AD-887DD01ED615}"/>
                  </a:ext>
                </a:extLst>
              </p:cNvPr>
              <p:cNvPicPr/>
              <p:nvPr/>
            </p:nvPicPr>
            <p:blipFill>
              <a:blip r:embed="rId180"/>
              <a:stretch>
                <a:fillRect/>
              </a:stretch>
            </p:blipFill>
            <p:spPr>
              <a:xfrm>
                <a:off x="9830063" y="1286756"/>
                <a:ext cx="27180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34" name="Ink 133">
                <a:extLst>
                  <a:ext uri="{FF2B5EF4-FFF2-40B4-BE49-F238E27FC236}">
                    <a16:creationId xmlns:a16="http://schemas.microsoft.com/office/drawing/2014/main" id="{499D9FAC-EF83-B1FE-274C-D5F9AF8DE2DE}"/>
                  </a:ext>
                </a:extLst>
              </p14:cNvPr>
              <p14:cNvContentPartPr/>
              <p14:nvPr/>
            </p14:nvContentPartPr>
            <p14:xfrm>
              <a:off x="7782023" y="2539916"/>
              <a:ext cx="287280" cy="53640"/>
            </p14:xfrm>
          </p:contentPart>
        </mc:Choice>
        <mc:Fallback xmlns="">
          <p:pic>
            <p:nvPicPr>
              <p:cNvPr id="134" name="Ink 133">
                <a:extLst>
                  <a:ext uri="{FF2B5EF4-FFF2-40B4-BE49-F238E27FC236}">
                    <a16:creationId xmlns:a16="http://schemas.microsoft.com/office/drawing/2014/main" id="{499D9FAC-EF83-B1FE-274C-D5F9AF8DE2DE}"/>
                  </a:ext>
                </a:extLst>
              </p:cNvPr>
              <p:cNvPicPr/>
              <p:nvPr/>
            </p:nvPicPr>
            <p:blipFill>
              <a:blip r:embed="rId182"/>
              <a:stretch>
                <a:fillRect/>
              </a:stretch>
            </p:blipFill>
            <p:spPr>
              <a:xfrm>
                <a:off x="7773023" y="2530916"/>
                <a:ext cx="30492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35" name="Ink 134">
                <a:extLst>
                  <a:ext uri="{FF2B5EF4-FFF2-40B4-BE49-F238E27FC236}">
                    <a16:creationId xmlns:a16="http://schemas.microsoft.com/office/drawing/2014/main" id="{02BF79F0-F204-0293-B53C-44BC784271D3}"/>
                  </a:ext>
                </a:extLst>
              </p14:cNvPr>
              <p14:cNvContentPartPr/>
              <p14:nvPr/>
            </p14:nvContentPartPr>
            <p14:xfrm>
              <a:off x="9781823" y="3972716"/>
              <a:ext cx="12240" cy="6480"/>
            </p14:xfrm>
          </p:contentPart>
        </mc:Choice>
        <mc:Fallback xmlns="">
          <p:pic>
            <p:nvPicPr>
              <p:cNvPr id="135" name="Ink 134">
                <a:extLst>
                  <a:ext uri="{FF2B5EF4-FFF2-40B4-BE49-F238E27FC236}">
                    <a16:creationId xmlns:a16="http://schemas.microsoft.com/office/drawing/2014/main" id="{02BF79F0-F204-0293-B53C-44BC784271D3}"/>
                  </a:ext>
                </a:extLst>
              </p:cNvPr>
              <p:cNvPicPr/>
              <p:nvPr/>
            </p:nvPicPr>
            <p:blipFill>
              <a:blip r:embed="rId184"/>
              <a:stretch>
                <a:fillRect/>
              </a:stretch>
            </p:blipFill>
            <p:spPr>
              <a:xfrm>
                <a:off x="9773183" y="3964076"/>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36" name="Ink 135">
                <a:extLst>
                  <a:ext uri="{FF2B5EF4-FFF2-40B4-BE49-F238E27FC236}">
                    <a16:creationId xmlns:a16="http://schemas.microsoft.com/office/drawing/2014/main" id="{89D81EDF-B4E8-5CAC-C517-680169BBE47D}"/>
                  </a:ext>
                </a:extLst>
              </p14:cNvPr>
              <p14:cNvContentPartPr/>
              <p14:nvPr/>
            </p14:nvContentPartPr>
            <p14:xfrm>
              <a:off x="9732503" y="5523596"/>
              <a:ext cx="147240" cy="73800"/>
            </p14:xfrm>
          </p:contentPart>
        </mc:Choice>
        <mc:Fallback xmlns="">
          <p:pic>
            <p:nvPicPr>
              <p:cNvPr id="136" name="Ink 135">
                <a:extLst>
                  <a:ext uri="{FF2B5EF4-FFF2-40B4-BE49-F238E27FC236}">
                    <a16:creationId xmlns:a16="http://schemas.microsoft.com/office/drawing/2014/main" id="{89D81EDF-B4E8-5CAC-C517-680169BBE47D}"/>
                  </a:ext>
                </a:extLst>
              </p:cNvPr>
              <p:cNvPicPr/>
              <p:nvPr/>
            </p:nvPicPr>
            <p:blipFill>
              <a:blip r:embed="rId186"/>
              <a:stretch>
                <a:fillRect/>
              </a:stretch>
            </p:blipFill>
            <p:spPr>
              <a:xfrm>
                <a:off x="9723503" y="5514956"/>
                <a:ext cx="16488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37" name="Ink 136">
                <a:extLst>
                  <a:ext uri="{FF2B5EF4-FFF2-40B4-BE49-F238E27FC236}">
                    <a16:creationId xmlns:a16="http://schemas.microsoft.com/office/drawing/2014/main" id="{2F327724-AF50-9A9C-DAAC-7403DADE0906}"/>
                  </a:ext>
                </a:extLst>
              </p14:cNvPr>
              <p14:cNvContentPartPr/>
              <p14:nvPr/>
            </p14:nvContentPartPr>
            <p14:xfrm>
              <a:off x="8255063" y="5190236"/>
              <a:ext cx="1627920" cy="634320"/>
            </p14:xfrm>
          </p:contentPart>
        </mc:Choice>
        <mc:Fallback xmlns="">
          <p:pic>
            <p:nvPicPr>
              <p:cNvPr id="137" name="Ink 136">
                <a:extLst>
                  <a:ext uri="{FF2B5EF4-FFF2-40B4-BE49-F238E27FC236}">
                    <a16:creationId xmlns:a16="http://schemas.microsoft.com/office/drawing/2014/main" id="{2F327724-AF50-9A9C-DAAC-7403DADE0906}"/>
                  </a:ext>
                </a:extLst>
              </p:cNvPr>
              <p:cNvPicPr/>
              <p:nvPr/>
            </p:nvPicPr>
            <p:blipFill>
              <a:blip r:embed="rId188"/>
              <a:stretch>
                <a:fillRect/>
              </a:stretch>
            </p:blipFill>
            <p:spPr>
              <a:xfrm>
                <a:off x="8246423" y="5181236"/>
                <a:ext cx="1645560" cy="65196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38" name="Ink 137">
                <a:extLst>
                  <a:ext uri="{FF2B5EF4-FFF2-40B4-BE49-F238E27FC236}">
                    <a16:creationId xmlns:a16="http://schemas.microsoft.com/office/drawing/2014/main" id="{862E34B6-63A9-279E-9C1C-978744E3E3C6}"/>
                  </a:ext>
                </a:extLst>
              </p14:cNvPr>
              <p14:cNvContentPartPr/>
              <p14:nvPr/>
            </p14:nvContentPartPr>
            <p14:xfrm>
              <a:off x="11113463" y="5682356"/>
              <a:ext cx="541800" cy="57600"/>
            </p14:xfrm>
          </p:contentPart>
        </mc:Choice>
        <mc:Fallback xmlns="">
          <p:pic>
            <p:nvPicPr>
              <p:cNvPr id="138" name="Ink 137">
                <a:extLst>
                  <a:ext uri="{FF2B5EF4-FFF2-40B4-BE49-F238E27FC236}">
                    <a16:creationId xmlns:a16="http://schemas.microsoft.com/office/drawing/2014/main" id="{862E34B6-63A9-279E-9C1C-978744E3E3C6}"/>
                  </a:ext>
                </a:extLst>
              </p:cNvPr>
              <p:cNvPicPr/>
              <p:nvPr/>
            </p:nvPicPr>
            <p:blipFill>
              <a:blip r:embed="rId190"/>
              <a:stretch>
                <a:fillRect/>
              </a:stretch>
            </p:blipFill>
            <p:spPr>
              <a:xfrm>
                <a:off x="11104823" y="5673356"/>
                <a:ext cx="55944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39" name="Ink 138">
                <a:extLst>
                  <a:ext uri="{FF2B5EF4-FFF2-40B4-BE49-F238E27FC236}">
                    <a16:creationId xmlns:a16="http://schemas.microsoft.com/office/drawing/2014/main" id="{195B9C8B-293B-50D8-2891-F72534B55E50}"/>
                  </a:ext>
                </a:extLst>
              </p14:cNvPr>
              <p14:cNvContentPartPr/>
              <p14:nvPr/>
            </p14:nvContentPartPr>
            <p14:xfrm>
              <a:off x="8243543" y="5823116"/>
              <a:ext cx="1540800" cy="644040"/>
            </p14:xfrm>
          </p:contentPart>
        </mc:Choice>
        <mc:Fallback xmlns="">
          <p:pic>
            <p:nvPicPr>
              <p:cNvPr id="139" name="Ink 138">
                <a:extLst>
                  <a:ext uri="{FF2B5EF4-FFF2-40B4-BE49-F238E27FC236}">
                    <a16:creationId xmlns:a16="http://schemas.microsoft.com/office/drawing/2014/main" id="{195B9C8B-293B-50D8-2891-F72534B55E50}"/>
                  </a:ext>
                </a:extLst>
              </p:cNvPr>
              <p:cNvPicPr/>
              <p:nvPr/>
            </p:nvPicPr>
            <p:blipFill>
              <a:blip r:embed="rId192"/>
              <a:stretch>
                <a:fillRect/>
              </a:stretch>
            </p:blipFill>
            <p:spPr>
              <a:xfrm>
                <a:off x="8234543" y="5814116"/>
                <a:ext cx="1558440" cy="66168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40" name="Ink 139">
                <a:extLst>
                  <a:ext uri="{FF2B5EF4-FFF2-40B4-BE49-F238E27FC236}">
                    <a16:creationId xmlns:a16="http://schemas.microsoft.com/office/drawing/2014/main" id="{D428508C-50F6-3D9C-1CA7-87128AFE7538}"/>
                  </a:ext>
                </a:extLst>
              </p14:cNvPr>
              <p14:cNvContentPartPr/>
              <p14:nvPr/>
            </p14:nvContentPartPr>
            <p14:xfrm>
              <a:off x="8837903" y="5442596"/>
              <a:ext cx="229320" cy="195120"/>
            </p14:xfrm>
          </p:contentPart>
        </mc:Choice>
        <mc:Fallback xmlns="">
          <p:pic>
            <p:nvPicPr>
              <p:cNvPr id="140" name="Ink 139">
                <a:extLst>
                  <a:ext uri="{FF2B5EF4-FFF2-40B4-BE49-F238E27FC236}">
                    <a16:creationId xmlns:a16="http://schemas.microsoft.com/office/drawing/2014/main" id="{D428508C-50F6-3D9C-1CA7-87128AFE7538}"/>
                  </a:ext>
                </a:extLst>
              </p:cNvPr>
              <p:cNvPicPr/>
              <p:nvPr/>
            </p:nvPicPr>
            <p:blipFill>
              <a:blip r:embed="rId194"/>
              <a:stretch>
                <a:fillRect/>
              </a:stretch>
            </p:blipFill>
            <p:spPr>
              <a:xfrm>
                <a:off x="8828903" y="5433596"/>
                <a:ext cx="24696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41" name="Ink 140">
                <a:extLst>
                  <a:ext uri="{FF2B5EF4-FFF2-40B4-BE49-F238E27FC236}">
                    <a16:creationId xmlns:a16="http://schemas.microsoft.com/office/drawing/2014/main" id="{398851FC-4D9C-E30C-EB54-9DABDEC05B63}"/>
                  </a:ext>
                </a:extLst>
              </p14:cNvPr>
              <p14:cNvContentPartPr/>
              <p14:nvPr/>
            </p14:nvContentPartPr>
            <p14:xfrm>
              <a:off x="8814503" y="5894396"/>
              <a:ext cx="247680" cy="204840"/>
            </p14:xfrm>
          </p:contentPart>
        </mc:Choice>
        <mc:Fallback xmlns="">
          <p:pic>
            <p:nvPicPr>
              <p:cNvPr id="141" name="Ink 140">
                <a:extLst>
                  <a:ext uri="{FF2B5EF4-FFF2-40B4-BE49-F238E27FC236}">
                    <a16:creationId xmlns:a16="http://schemas.microsoft.com/office/drawing/2014/main" id="{398851FC-4D9C-E30C-EB54-9DABDEC05B63}"/>
                  </a:ext>
                </a:extLst>
              </p:cNvPr>
              <p:cNvPicPr/>
              <p:nvPr/>
            </p:nvPicPr>
            <p:blipFill>
              <a:blip r:embed="rId196"/>
              <a:stretch>
                <a:fillRect/>
              </a:stretch>
            </p:blipFill>
            <p:spPr>
              <a:xfrm>
                <a:off x="8805863" y="5885756"/>
                <a:ext cx="265320" cy="222480"/>
              </a:xfrm>
              <a:prstGeom prst="rect">
                <a:avLst/>
              </a:prstGeom>
            </p:spPr>
          </p:pic>
        </mc:Fallback>
      </mc:AlternateContent>
      <p:grpSp>
        <p:nvGrpSpPr>
          <p:cNvPr id="150" name="Group 149">
            <a:extLst>
              <a:ext uri="{FF2B5EF4-FFF2-40B4-BE49-F238E27FC236}">
                <a16:creationId xmlns:a16="http://schemas.microsoft.com/office/drawing/2014/main" id="{28E24218-CF9F-EF4C-8F9C-317D9B3DD53F}"/>
              </a:ext>
            </a:extLst>
          </p:cNvPr>
          <p:cNvGrpSpPr/>
          <p:nvPr/>
        </p:nvGrpSpPr>
        <p:grpSpPr>
          <a:xfrm>
            <a:off x="9392663" y="6188516"/>
            <a:ext cx="928440" cy="522360"/>
            <a:chOff x="9392663" y="6188516"/>
            <a:chExt cx="928440" cy="522360"/>
          </a:xfrm>
        </p:grpSpPr>
        <mc:AlternateContent xmlns:mc="http://schemas.openxmlformats.org/markup-compatibility/2006" xmlns:p14="http://schemas.microsoft.com/office/powerpoint/2010/main">
          <mc:Choice Requires="p14">
            <p:contentPart p14:bwMode="auto" r:id="rId197">
              <p14:nvContentPartPr>
                <p14:cNvPr id="142" name="Ink 141">
                  <a:extLst>
                    <a:ext uri="{FF2B5EF4-FFF2-40B4-BE49-F238E27FC236}">
                      <a16:creationId xmlns:a16="http://schemas.microsoft.com/office/drawing/2014/main" id="{CB7D9B40-FD2C-B754-7BE3-1B425ED81AB1}"/>
                    </a:ext>
                  </a:extLst>
                </p14:cNvPr>
                <p14:cNvContentPartPr/>
                <p14:nvPr/>
              </p14:nvContentPartPr>
              <p14:xfrm>
                <a:off x="9405623" y="6188516"/>
                <a:ext cx="7200" cy="17280"/>
              </p14:xfrm>
            </p:contentPart>
          </mc:Choice>
          <mc:Fallback xmlns="">
            <p:pic>
              <p:nvPicPr>
                <p:cNvPr id="142" name="Ink 141">
                  <a:extLst>
                    <a:ext uri="{FF2B5EF4-FFF2-40B4-BE49-F238E27FC236}">
                      <a16:creationId xmlns:a16="http://schemas.microsoft.com/office/drawing/2014/main" id="{CB7D9B40-FD2C-B754-7BE3-1B425ED81AB1}"/>
                    </a:ext>
                  </a:extLst>
                </p:cNvPr>
                <p:cNvPicPr/>
                <p:nvPr/>
              </p:nvPicPr>
              <p:blipFill>
                <a:blip r:embed="rId198"/>
                <a:stretch>
                  <a:fillRect/>
                </a:stretch>
              </p:blipFill>
              <p:spPr>
                <a:xfrm>
                  <a:off x="9396623" y="6179876"/>
                  <a:ext cx="2484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43" name="Ink 142">
                  <a:extLst>
                    <a:ext uri="{FF2B5EF4-FFF2-40B4-BE49-F238E27FC236}">
                      <a16:creationId xmlns:a16="http://schemas.microsoft.com/office/drawing/2014/main" id="{D141044D-D1AC-ECCB-7B1A-ACF1D6C5BFA6}"/>
                    </a:ext>
                  </a:extLst>
                </p14:cNvPr>
                <p14:cNvContentPartPr/>
                <p14:nvPr/>
              </p14:nvContentPartPr>
              <p14:xfrm>
                <a:off x="9392663" y="6200396"/>
                <a:ext cx="201240" cy="224280"/>
              </p14:xfrm>
            </p:contentPart>
          </mc:Choice>
          <mc:Fallback xmlns="">
            <p:pic>
              <p:nvPicPr>
                <p:cNvPr id="143" name="Ink 142">
                  <a:extLst>
                    <a:ext uri="{FF2B5EF4-FFF2-40B4-BE49-F238E27FC236}">
                      <a16:creationId xmlns:a16="http://schemas.microsoft.com/office/drawing/2014/main" id="{D141044D-D1AC-ECCB-7B1A-ACF1D6C5BFA6}"/>
                    </a:ext>
                  </a:extLst>
                </p:cNvPr>
                <p:cNvPicPr/>
                <p:nvPr/>
              </p:nvPicPr>
              <p:blipFill>
                <a:blip r:embed="rId200"/>
                <a:stretch>
                  <a:fillRect/>
                </a:stretch>
              </p:blipFill>
              <p:spPr>
                <a:xfrm>
                  <a:off x="9384023" y="6191396"/>
                  <a:ext cx="21888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44" name="Ink 143">
                  <a:extLst>
                    <a:ext uri="{FF2B5EF4-FFF2-40B4-BE49-F238E27FC236}">
                      <a16:creationId xmlns:a16="http://schemas.microsoft.com/office/drawing/2014/main" id="{84927F10-E9FC-6451-7114-3414738562EF}"/>
                    </a:ext>
                  </a:extLst>
                </p14:cNvPr>
                <p14:cNvContentPartPr/>
                <p14:nvPr/>
              </p14:nvContentPartPr>
              <p14:xfrm>
                <a:off x="9703343" y="6448076"/>
                <a:ext cx="63000" cy="262800"/>
              </p14:xfrm>
            </p:contentPart>
          </mc:Choice>
          <mc:Fallback xmlns="">
            <p:pic>
              <p:nvPicPr>
                <p:cNvPr id="144" name="Ink 143">
                  <a:extLst>
                    <a:ext uri="{FF2B5EF4-FFF2-40B4-BE49-F238E27FC236}">
                      <a16:creationId xmlns:a16="http://schemas.microsoft.com/office/drawing/2014/main" id="{84927F10-E9FC-6451-7114-3414738562EF}"/>
                    </a:ext>
                  </a:extLst>
                </p:cNvPr>
                <p:cNvPicPr/>
                <p:nvPr/>
              </p:nvPicPr>
              <p:blipFill>
                <a:blip r:embed="rId202"/>
                <a:stretch>
                  <a:fillRect/>
                </a:stretch>
              </p:blipFill>
              <p:spPr>
                <a:xfrm>
                  <a:off x="9694703" y="6439436"/>
                  <a:ext cx="80640" cy="28044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45" name="Ink 144">
                  <a:extLst>
                    <a:ext uri="{FF2B5EF4-FFF2-40B4-BE49-F238E27FC236}">
                      <a16:creationId xmlns:a16="http://schemas.microsoft.com/office/drawing/2014/main" id="{DB29AD02-0932-8CE1-4B9B-9D8FFDBA60AE}"/>
                    </a:ext>
                  </a:extLst>
                </p14:cNvPr>
                <p14:cNvContentPartPr/>
                <p14:nvPr/>
              </p14:nvContentPartPr>
              <p14:xfrm>
                <a:off x="9637463" y="6601796"/>
                <a:ext cx="114840" cy="90720"/>
              </p14:xfrm>
            </p:contentPart>
          </mc:Choice>
          <mc:Fallback xmlns="">
            <p:pic>
              <p:nvPicPr>
                <p:cNvPr id="145" name="Ink 144">
                  <a:extLst>
                    <a:ext uri="{FF2B5EF4-FFF2-40B4-BE49-F238E27FC236}">
                      <a16:creationId xmlns:a16="http://schemas.microsoft.com/office/drawing/2014/main" id="{DB29AD02-0932-8CE1-4B9B-9D8FFDBA60AE}"/>
                    </a:ext>
                  </a:extLst>
                </p:cNvPr>
                <p:cNvPicPr/>
                <p:nvPr/>
              </p:nvPicPr>
              <p:blipFill>
                <a:blip r:embed="rId204"/>
                <a:stretch>
                  <a:fillRect/>
                </a:stretch>
              </p:blipFill>
              <p:spPr>
                <a:xfrm>
                  <a:off x="9628463" y="6593156"/>
                  <a:ext cx="13248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46" name="Ink 145">
                  <a:extLst>
                    <a:ext uri="{FF2B5EF4-FFF2-40B4-BE49-F238E27FC236}">
                      <a16:creationId xmlns:a16="http://schemas.microsoft.com/office/drawing/2014/main" id="{D3380595-56E6-5C7F-0F3E-D78DB436DF12}"/>
                    </a:ext>
                  </a:extLst>
                </p14:cNvPr>
                <p14:cNvContentPartPr/>
                <p14:nvPr/>
              </p14:nvContentPartPr>
              <p14:xfrm>
                <a:off x="9782543" y="6572276"/>
                <a:ext cx="63720" cy="55080"/>
              </p14:xfrm>
            </p:contentPart>
          </mc:Choice>
          <mc:Fallback xmlns="">
            <p:pic>
              <p:nvPicPr>
                <p:cNvPr id="146" name="Ink 145">
                  <a:extLst>
                    <a:ext uri="{FF2B5EF4-FFF2-40B4-BE49-F238E27FC236}">
                      <a16:creationId xmlns:a16="http://schemas.microsoft.com/office/drawing/2014/main" id="{D3380595-56E6-5C7F-0F3E-D78DB436DF12}"/>
                    </a:ext>
                  </a:extLst>
                </p:cNvPr>
                <p:cNvPicPr/>
                <p:nvPr/>
              </p:nvPicPr>
              <p:blipFill>
                <a:blip r:embed="rId206"/>
                <a:stretch>
                  <a:fillRect/>
                </a:stretch>
              </p:blipFill>
              <p:spPr>
                <a:xfrm>
                  <a:off x="9773543" y="6563636"/>
                  <a:ext cx="8136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47" name="Ink 146">
                  <a:extLst>
                    <a:ext uri="{FF2B5EF4-FFF2-40B4-BE49-F238E27FC236}">
                      <a16:creationId xmlns:a16="http://schemas.microsoft.com/office/drawing/2014/main" id="{289D4D78-77DE-83C2-A876-4B701F30F0FD}"/>
                    </a:ext>
                  </a:extLst>
                </p14:cNvPr>
                <p14:cNvContentPartPr/>
                <p14:nvPr/>
              </p14:nvContentPartPr>
              <p14:xfrm>
                <a:off x="9870743" y="6516476"/>
                <a:ext cx="48960" cy="74160"/>
              </p14:xfrm>
            </p:contentPart>
          </mc:Choice>
          <mc:Fallback xmlns="">
            <p:pic>
              <p:nvPicPr>
                <p:cNvPr id="147" name="Ink 146">
                  <a:extLst>
                    <a:ext uri="{FF2B5EF4-FFF2-40B4-BE49-F238E27FC236}">
                      <a16:creationId xmlns:a16="http://schemas.microsoft.com/office/drawing/2014/main" id="{289D4D78-77DE-83C2-A876-4B701F30F0FD}"/>
                    </a:ext>
                  </a:extLst>
                </p:cNvPr>
                <p:cNvPicPr/>
                <p:nvPr/>
              </p:nvPicPr>
              <p:blipFill>
                <a:blip r:embed="rId208"/>
                <a:stretch>
                  <a:fillRect/>
                </a:stretch>
              </p:blipFill>
              <p:spPr>
                <a:xfrm>
                  <a:off x="9861743" y="6507836"/>
                  <a:ext cx="6660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48" name="Ink 147">
                  <a:extLst>
                    <a:ext uri="{FF2B5EF4-FFF2-40B4-BE49-F238E27FC236}">
                      <a16:creationId xmlns:a16="http://schemas.microsoft.com/office/drawing/2014/main" id="{BE96A114-45A4-0DE9-FD9E-17EDC16A817F}"/>
                    </a:ext>
                  </a:extLst>
                </p14:cNvPr>
                <p14:cNvContentPartPr/>
                <p14:nvPr/>
              </p14:nvContentPartPr>
              <p14:xfrm>
                <a:off x="9960743" y="6436196"/>
                <a:ext cx="137520" cy="120600"/>
              </p14:xfrm>
            </p:contentPart>
          </mc:Choice>
          <mc:Fallback xmlns="">
            <p:pic>
              <p:nvPicPr>
                <p:cNvPr id="148" name="Ink 147">
                  <a:extLst>
                    <a:ext uri="{FF2B5EF4-FFF2-40B4-BE49-F238E27FC236}">
                      <a16:creationId xmlns:a16="http://schemas.microsoft.com/office/drawing/2014/main" id="{BE96A114-45A4-0DE9-FD9E-17EDC16A817F}"/>
                    </a:ext>
                  </a:extLst>
                </p:cNvPr>
                <p:cNvPicPr/>
                <p:nvPr/>
              </p:nvPicPr>
              <p:blipFill>
                <a:blip r:embed="rId210"/>
                <a:stretch>
                  <a:fillRect/>
                </a:stretch>
              </p:blipFill>
              <p:spPr>
                <a:xfrm>
                  <a:off x="9951743" y="6427556"/>
                  <a:ext cx="15516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49" name="Ink 148">
                  <a:extLst>
                    <a:ext uri="{FF2B5EF4-FFF2-40B4-BE49-F238E27FC236}">
                      <a16:creationId xmlns:a16="http://schemas.microsoft.com/office/drawing/2014/main" id="{A02C639F-9497-0FC7-9647-FA0EF1C8F4CE}"/>
                    </a:ext>
                  </a:extLst>
                </p14:cNvPr>
                <p14:cNvContentPartPr/>
                <p14:nvPr/>
              </p14:nvContentPartPr>
              <p14:xfrm>
                <a:off x="10128863" y="6349796"/>
                <a:ext cx="192240" cy="249840"/>
              </p14:xfrm>
            </p:contentPart>
          </mc:Choice>
          <mc:Fallback xmlns="">
            <p:pic>
              <p:nvPicPr>
                <p:cNvPr id="149" name="Ink 148">
                  <a:extLst>
                    <a:ext uri="{FF2B5EF4-FFF2-40B4-BE49-F238E27FC236}">
                      <a16:creationId xmlns:a16="http://schemas.microsoft.com/office/drawing/2014/main" id="{A02C639F-9497-0FC7-9647-FA0EF1C8F4CE}"/>
                    </a:ext>
                  </a:extLst>
                </p:cNvPr>
                <p:cNvPicPr/>
                <p:nvPr/>
              </p:nvPicPr>
              <p:blipFill>
                <a:blip r:embed="rId212"/>
                <a:stretch>
                  <a:fillRect/>
                </a:stretch>
              </p:blipFill>
              <p:spPr>
                <a:xfrm>
                  <a:off x="10119863" y="6340796"/>
                  <a:ext cx="209880" cy="267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3">
            <p14:nvContentPartPr>
              <p14:cNvPr id="151" name="Ink 150">
                <a:extLst>
                  <a:ext uri="{FF2B5EF4-FFF2-40B4-BE49-F238E27FC236}">
                    <a16:creationId xmlns:a16="http://schemas.microsoft.com/office/drawing/2014/main" id="{A85749D7-22CF-63BF-C560-12E040100BBA}"/>
                  </a:ext>
                </a:extLst>
              </p14:cNvPr>
              <p14:cNvContentPartPr/>
              <p14:nvPr/>
            </p14:nvContentPartPr>
            <p14:xfrm>
              <a:off x="10457183" y="6395516"/>
              <a:ext cx="570240" cy="29880"/>
            </p14:xfrm>
          </p:contentPart>
        </mc:Choice>
        <mc:Fallback xmlns="">
          <p:pic>
            <p:nvPicPr>
              <p:cNvPr id="151" name="Ink 150">
                <a:extLst>
                  <a:ext uri="{FF2B5EF4-FFF2-40B4-BE49-F238E27FC236}">
                    <a16:creationId xmlns:a16="http://schemas.microsoft.com/office/drawing/2014/main" id="{A85749D7-22CF-63BF-C560-12E040100BBA}"/>
                  </a:ext>
                </a:extLst>
              </p:cNvPr>
              <p:cNvPicPr/>
              <p:nvPr/>
            </p:nvPicPr>
            <p:blipFill>
              <a:blip r:embed="rId214"/>
              <a:stretch>
                <a:fillRect/>
              </a:stretch>
            </p:blipFill>
            <p:spPr>
              <a:xfrm>
                <a:off x="10448183" y="6386876"/>
                <a:ext cx="587880" cy="47520"/>
              </a:xfrm>
              <a:prstGeom prst="rect">
                <a:avLst/>
              </a:prstGeom>
            </p:spPr>
          </p:pic>
        </mc:Fallback>
      </mc:AlternateContent>
    </p:spTree>
    <p:extLst>
      <p:ext uri="{BB962C8B-B14F-4D97-AF65-F5344CB8AC3E}">
        <p14:creationId xmlns:p14="http://schemas.microsoft.com/office/powerpoint/2010/main" val="3490689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0A995A-6617-4931-9F0C-FDE4DCD37053}"/>
              </a:ext>
            </a:extLst>
          </p:cNvPr>
          <p:cNvPicPr>
            <a:picLocks noChangeAspect="1"/>
          </p:cNvPicPr>
          <p:nvPr/>
        </p:nvPicPr>
        <p:blipFill>
          <a:blip r:embed="rId2"/>
          <a:stretch>
            <a:fillRect/>
          </a:stretch>
        </p:blipFill>
        <p:spPr>
          <a:xfrm>
            <a:off x="3034424" y="460217"/>
            <a:ext cx="4948352" cy="5577084"/>
          </a:xfrm>
          <a:prstGeom prst="rect">
            <a:avLst/>
          </a:prstGeom>
        </p:spPr>
      </p:pic>
      <p:sp>
        <p:nvSpPr>
          <p:cNvPr id="7" name="TextBox 6">
            <a:extLst>
              <a:ext uri="{FF2B5EF4-FFF2-40B4-BE49-F238E27FC236}">
                <a16:creationId xmlns:a16="http://schemas.microsoft.com/office/drawing/2014/main" id="{3D85376A-2328-4A73-90B0-527D7F340342}"/>
              </a:ext>
            </a:extLst>
          </p:cNvPr>
          <p:cNvSpPr txBox="1"/>
          <p:nvPr/>
        </p:nvSpPr>
        <p:spPr>
          <a:xfrm>
            <a:off x="1502822" y="-29359"/>
            <a:ext cx="10308178" cy="461665"/>
          </a:xfrm>
          <a:prstGeom prst="rect">
            <a:avLst/>
          </a:prstGeom>
          <a:noFill/>
        </p:spPr>
        <p:txBody>
          <a:bodyPr wrap="square" rtlCol="0">
            <a:spAutoFit/>
          </a:bodyPr>
          <a:lstStyle/>
          <a:p>
            <a:r>
              <a:rPr lang="en-US" sz="2400" dirty="0">
                <a:latin typeface="Arial" panose="020B0604020202020204" pitchFamily="34" charset="0"/>
              </a:rPr>
              <a:t>Acquired Cellular Immunity – Recognition of MHC I + Peptide by Tc Cells</a:t>
            </a:r>
          </a:p>
        </p:txBody>
      </p:sp>
      <p:sp>
        <p:nvSpPr>
          <p:cNvPr id="5" name="TextBox 4">
            <a:extLst>
              <a:ext uri="{FF2B5EF4-FFF2-40B4-BE49-F238E27FC236}">
                <a16:creationId xmlns:a16="http://schemas.microsoft.com/office/drawing/2014/main" id="{2CBD8CAD-E78E-47F3-983E-0E0CA97D2BF8}"/>
              </a:ext>
            </a:extLst>
          </p:cNvPr>
          <p:cNvSpPr txBox="1"/>
          <p:nvPr/>
        </p:nvSpPr>
        <p:spPr>
          <a:xfrm>
            <a:off x="7086600" y="301098"/>
            <a:ext cx="5105400" cy="2031325"/>
          </a:xfrm>
          <a:prstGeom prst="rect">
            <a:avLst/>
          </a:prstGeom>
          <a:noFill/>
        </p:spPr>
        <p:txBody>
          <a:bodyPr wrap="square" rtlCol="0">
            <a:spAutoFit/>
          </a:bodyPr>
          <a:lstStyle/>
          <a:p>
            <a:r>
              <a:rPr lang="en-US" b="1" dirty="0">
                <a:latin typeface="Arial" panose="020B0604020202020204" pitchFamily="34" charset="0"/>
              </a:rPr>
              <a:t>Foreign Peptide Source:</a:t>
            </a:r>
          </a:p>
          <a:p>
            <a:pPr marL="168275" indent="-168275"/>
            <a:r>
              <a:rPr lang="en-US" dirty="0">
                <a:latin typeface="Arial" panose="020B0604020202020204" pitchFamily="34" charset="0"/>
              </a:rPr>
              <a:t>1. From replication of viruses in the cell</a:t>
            </a:r>
          </a:p>
          <a:p>
            <a:pPr marL="168275" indent="-168275"/>
            <a:r>
              <a:rPr lang="en-US" dirty="0">
                <a:latin typeface="Arial" panose="020B0604020202020204" pitchFamily="34" charset="0"/>
              </a:rPr>
              <a:t>2. From replication of intracellular bacteria (e.g. TB)</a:t>
            </a:r>
          </a:p>
          <a:p>
            <a:pPr marL="168275" indent="-168275"/>
            <a:r>
              <a:rPr lang="en-US" dirty="0">
                <a:latin typeface="Arial" panose="020B0604020202020204" pitchFamily="34" charset="0"/>
              </a:rPr>
              <a:t>3. New coding sequences in cancer cells due to genetic changes (e.g. mutations in p53 may lead to novel sequences).</a:t>
            </a:r>
          </a:p>
        </p:txBody>
      </p:sp>
      <p:sp>
        <p:nvSpPr>
          <p:cNvPr id="10" name="TextBox 9">
            <a:extLst>
              <a:ext uri="{FF2B5EF4-FFF2-40B4-BE49-F238E27FC236}">
                <a16:creationId xmlns:a16="http://schemas.microsoft.com/office/drawing/2014/main" id="{ED150AB3-FC7C-4134-9C58-D3723198E192}"/>
              </a:ext>
            </a:extLst>
          </p:cNvPr>
          <p:cNvSpPr txBox="1"/>
          <p:nvPr/>
        </p:nvSpPr>
        <p:spPr>
          <a:xfrm>
            <a:off x="87534" y="1013045"/>
            <a:ext cx="2698370" cy="397031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rPr>
              <a:t>Tc cells will be activated </a:t>
            </a:r>
            <a:r>
              <a:rPr lang="en-US" b="1" i="1" dirty="0">
                <a:latin typeface="Arial" panose="020B0604020202020204" pitchFamily="34" charset="0"/>
              </a:rPr>
              <a:t>only</a:t>
            </a:r>
            <a:r>
              <a:rPr lang="en-US" dirty="0">
                <a:latin typeface="Arial" panose="020B0604020202020204" pitchFamily="34" charset="0"/>
              </a:rPr>
              <a:t> by </a:t>
            </a:r>
            <a:r>
              <a:rPr lang="en-US" b="1" i="1" dirty="0">
                <a:latin typeface="Arial" panose="020B0604020202020204" pitchFamily="34" charset="0"/>
              </a:rPr>
              <a:t>foreign</a:t>
            </a:r>
            <a:r>
              <a:rPr lang="en-US" dirty="0">
                <a:latin typeface="Arial" panose="020B0604020202020204" pitchFamily="34" charset="0"/>
              </a:rPr>
              <a:t> </a:t>
            </a:r>
            <a:r>
              <a:rPr lang="en-US" b="1" i="1" dirty="0">
                <a:latin typeface="Arial" panose="020B0604020202020204" pitchFamily="34" charset="0"/>
              </a:rPr>
              <a:t>peptides</a:t>
            </a:r>
            <a:r>
              <a:rPr lang="en-US" dirty="0">
                <a:latin typeface="Arial" panose="020B0604020202020204" pitchFamily="34" charset="0"/>
              </a:rPr>
              <a:t> on MHC class I. </a:t>
            </a:r>
          </a:p>
          <a:p>
            <a:pPr marL="285750" indent="-285750">
              <a:buFont typeface="Arial" panose="020B0604020202020204" pitchFamily="34" charset="0"/>
              <a:buChar char="•"/>
            </a:pPr>
            <a:r>
              <a:rPr lang="en-US" dirty="0">
                <a:latin typeface="Arial" panose="020B0604020202020204" pitchFamily="34" charset="0"/>
              </a:rPr>
              <a:t>Tc cells develop into:</a:t>
            </a:r>
          </a:p>
          <a:p>
            <a:pPr marL="742950" lvl="1" indent="-285750">
              <a:buFont typeface="Arial" panose="020B0604020202020204" pitchFamily="34" charset="0"/>
              <a:buChar char="•"/>
            </a:pPr>
            <a:r>
              <a:rPr lang="en-US" dirty="0">
                <a:latin typeface="Arial" panose="020B0604020202020204" pitchFamily="34" charset="0"/>
              </a:rPr>
              <a:t>Tc memory cells</a:t>
            </a:r>
          </a:p>
          <a:p>
            <a:pPr marL="742950" lvl="1" indent="-285750">
              <a:buFont typeface="Arial" panose="020B0604020202020204" pitchFamily="34" charset="0"/>
              <a:buChar char="•"/>
            </a:pPr>
            <a:r>
              <a:rPr lang="en-US" dirty="0">
                <a:latin typeface="Arial" panose="020B0604020202020204" pitchFamily="34" charset="0"/>
              </a:rPr>
              <a:t>cytotoxic T-lymphocytes (T</a:t>
            </a:r>
            <a:r>
              <a:rPr lang="en-US" baseline="-25000" dirty="0">
                <a:latin typeface="Arial" panose="020B0604020202020204" pitchFamily="34" charset="0"/>
              </a:rPr>
              <a:t>CTL</a:t>
            </a:r>
            <a:r>
              <a:rPr lang="en-US" dirty="0">
                <a:latin typeface="Arial" panose="020B0604020202020204" pitchFamily="34" charset="0"/>
              </a:rPr>
              <a:t>)</a:t>
            </a:r>
          </a:p>
          <a:p>
            <a:pPr marL="285750" indent="-285750">
              <a:buFont typeface="Arial" panose="020B0604020202020204" pitchFamily="34" charset="0"/>
              <a:buChar char="•"/>
            </a:pPr>
            <a:r>
              <a:rPr lang="en-US" dirty="0">
                <a:latin typeface="Arial" panose="020B0604020202020204" pitchFamily="34" charset="0"/>
              </a:rPr>
              <a:t>T</a:t>
            </a:r>
            <a:r>
              <a:rPr lang="en-US" baseline="-25000" dirty="0">
                <a:latin typeface="Arial" panose="020B0604020202020204" pitchFamily="34" charset="0"/>
              </a:rPr>
              <a:t>CTL</a:t>
            </a:r>
            <a:r>
              <a:rPr lang="en-US" dirty="0">
                <a:latin typeface="Arial" panose="020B0604020202020204" pitchFamily="34" charset="0"/>
              </a:rPr>
              <a:t> cells kill the infected/cancer cell presenting the same peptide that activated it.</a:t>
            </a:r>
          </a:p>
        </p:txBody>
      </p:sp>
      <p:cxnSp>
        <p:nvCxnSpPr>
          <p:cNvPr id="9" name="Straight Arrow Connector 8">
            <a:extLst>
              <a:ext uri="{FF2B5EF4-FFF2-40B4-BE49-F238E27FC236}">
                <a16:creationId xmlns:a16="http://schemas.microsoft.com/office/drawing/2014/main" id="{A6743285-47D0-44D4-A171-B93B3815DB13}"/>
              </a:ext>
            </a:extLst>
          </p:cNvPr>
          <p:cNvCxnSpPr>
            <a:cxnSpLocks/>
          </p:cNvCxnSpPr>
          <p:nvPr/>
        </p:nvCxnSpPr>
        <p:spPr>
          <a:xfrm flipH="1">
            <a:off x="5508600" y="518757"/>
            <a:ext cx="1727346" cy="138062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42E4D298-E9BF-4F5A-BA57-DD3B1E9D4BBB}"/>
              </a:ext>
            </a:extLst>
          </p:cNvPr>
          <p:cNvSpPr>
            <a:spLocks noChangeArrowheads="1"/>
          </p:cNvSpPr>
          <p:nvPr/>
        </p:nvSpPr>
        <p:spPr bwMode="auto">
          <a:xfrm>
            <a:off x="7820117" y="2648291"/>
            <a:ext cx="443157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10         20         30         40         50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MEEPQSDPSV EPPLSQETFS DLWKLLPENN VLSPLPSQAM DDLMLSPDDI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60         70         80         90        100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EQWFTEDPGP DEAPRMPEAA PPVAPAPAAP TPAAPAPAPS WPLSSSVPSQ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110        120        130        140        150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KTYQGSYGFR LGFLHSGTAK SVTCTYSPAL NKMFCQLAKT CPVQLWVDST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160        170        180        190        200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PPPGTRVRAM AIYKQSQHMT EVV</a:t>
            </a:r>
            <a:r>
              <a:rPr kumimoji="0" lang="en-US" altLang="en-US" sz="1000" b="0" i="0" u="none" strike="noStrike" cap="none" normalizeH="0" baseline="0" dirty="0">
                <a:ln>
                  <a:noFill/>
                </a:ln>
                <a:solidFill>
                  <a:schemeClr val="tx1"/>
                </a:solidFill>
                <a:effectLst/>
                <a:highlight>
                  <a:srgbClr val="00FFFF"/>
                </a:highlight>
                <a:latin typeface="Courier New" panose="02070309020205020404" pitchFamily="49" charset="0"/>
                <a:cs typeface="Courier New" panose="02070309020205020404" pitchFamily="49" charset="0"/>
              </a:rPr>
              <a:t>RR</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C</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PH</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H</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E</a:t>
            </a: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RCSDSDGLAP PQHLIRVEGN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210        220        230        240        250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LRVEYLDDRN TFRHSVVVPY EPPEVGSDCT </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TIHYNYM</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C</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NS S</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C</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MGGMNRRP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260        270        280        290        300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ILTIITLEDS SGNLLG</a:t>
            </a:r>
            <a:r>
              <a:rPr kumimoji="0" lang="en-US" altLang="en-US" sz="10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R</a:t>
            </a: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NSF EVRVCACPGR DRRTEEENLR KKGEPHHELP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310        320        330        340        350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PGSTKRALPN NTSSSPQPKK KPLDGEYFTL QIRGRERFEM FRELNEALEL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360        370        380        390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KDAQAGKEPG GSRAHSSHLK SKKGQSTSRH KKLMFKTEGP DSD </a:t>
            </a:r>
            <a:endParaRPr kumimoji="0" lang="en-US" altLang="en-US" sz="18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76FDCCB0-AD7E-478A-8C48-6E90AD94F5F0}"/>
              </a:ext>
            </a:extLst>
          </p:cNvPr>
          <p:cNvSpPr txBox="1"/>
          <p:nvPr/>
        </p:nvSpPr>
        <p:spPr>
          <a:xfrm>
            <a:off x="10183234" y="2410698"/>
            <a:ext cx="2204193" cy="307777"/>
          </a:xfrm>
          <a:prstGeom prst="rect">
            <a:avLst/>
          </a:prstGeom>
          <a:noFill/>
        </p:spPr>
        <p:txBody>
          <a:bodyPr wrap="none" rtlCol="0">
            <a:spAutoFit/>
          </a:bodyPr>
          <a:lstStyle/>
          <a:p>
            <a:r>
              <a:rPr lang="en-US" sz="1400" dirty="0">
                <a:latin typeface="Arial" panose="020B0604020202020204" pitchFamily="34" charset="0"/>
              </a:rPr>
              <a:t>Zn Fingers (DNA binding)</a:t>
            </a:r>
          </a:p>
        </p:txBody>
      </p:sp>
      <p:sp>
        <p:nvSpPr>
          <p:cNvPr id="16" name="Rectangle 15">
            <a:extLst>
              <a:ext uri="{FF2B5EF4-FFF2-40B4-BE49-F238E27FC236}">
                <a16:creationId xmlns:a16="http://schemas.microsoft.com/office/drawing/2014/main" id="{ACC321AB-E699-44AE-A5FE-36CE3ECC90A4}"/>
              </a:ext>
            </a:extLst>
          </p:cNvPr>
          <p:cNvSpPr/>
          <p:nvPr/>
        </p:nvSpPr>
        <p:spPr>
          <a:xfrm>
            <a:off x="8265337" y="5393238"/>
            <a:ext cx="4147226" cy="1231106"/>
          </a:xfrm>
          <a:prstGeom prst="rect">
            <a:avLst/>
          </a:prstGeom>
        </p:spPr>
        <p:txBody>
          <a:bodyPr wrap="none">
            <a:spAutoFit/>
          </a:bodyPr>
          <a:lstStyle/>
          <a:p>
            <a:r>
              <a:rPr lang="en-US" altLang="en-US" sz="1400" dirty="0">
                <a:latin typeface="Courier New" panose="02070309020205020404" pitchFamily="49" charset="0"/>
                <a:cs typeface="Courier New" panose="02070309020205020404" pitchFamily="49" charset="0"/>
              </a:rPr>
              <a:t> </a:t>
            </a:r>
            <a:r>
              <a:rPr lang="en-US" altLang="en-US" sz="1600" dirty="0">
                <a:latin typeface="Courier New" panose="02070309020205020404" pitchFamily="49" charset="0"/>
                <a:cs typeface="Courier New" panose="02070309020205020404" pitchFamily="49" charset="0"/>
              </a:rPr>
              <a:t>EVV</a:t>
            </a:r>
            <a:r>
              <a:rPr lang="en-US" altLang="en-US" sz="1600" dirty="0">
                <a:highlight>
                  <a:srgbClr val="00FFFF"/>
                </a:highlight>
                <a:latin typeface="Courier New" panose="02070309020205020404" pitchFamily="49" charset="0"/>
                <a:cs typeface="Courier New" panose="02070309020205020404" pitchFamily="49" charset="0"/>
              </a:rPr>
              <a:t>RR</a:t>
            </a:r>
            <a:r>
              <a:rPr lang="en-US" altLang="en-US" sz="1600" dirty="0">
                <a:highlight>
                  <a:srgbClr val="FFFF00"/>
                </a:highlight>
                <a:latin typeface="Courier New" panose="02070309020205020404" pitchFamily="49" charset="0"/>
                <a:cs typeface="Courier New" panose="02070309020205020404" pitchFamily="49" charset="0"/>
              </a:rPr>
              <a:t>C</a:t>
            </a:r>
            <a:r>
              <a:rPr lang="en-US" altLang="en-US" sz="1600" dirty="0">
                <a:latin typeface="Courier New" panose="02070309020205020404" pitchFamily="49" charset="0"/>
                <a:cs typeface="Courier New" panose="02070309020205020404" pitchFamily="49" charset="0"/>
              </a:rPr>
              <a:t>PH</a:t>
            </a:r>
            <a:r>
              <a:rPr lang="en-US" altLang="en-US" sz="1600" dirty="0">
                <a:highlight>
                  <a:srgbClr val="FFFF00"/>
                </a:highlight>
                <a:latin typeface="Courier New" panose="02070309020205020404" pitchFamily="49" charset="0"/>
                <a:cs typeface="Courier New" panose="02070309020205020404" pitchFamily="49" charset="0"/>
              </a:rPr>
              <a:t>H</a:t>
            </a:r>
            <a:r>
              <a:rPr lang="en-US" altLang="en-US" sz="1600" dirty="0">
                <a:latin typeface="Courier New" panose="02070309020205020404" pitchFamily="49" charset="0"/>
                <a:cs typeface="Courier New" panose="02070309020205020404" pitchFamily="49" charset="0"/>
              </a:rPr>
              <a:t>E  </a:t>
            </a:r>
            <a:r>
              <a:rPr lang="en-US" altLang="en-US" sz="1400" dirty="0">
                <a:latin typeface="Arial" panose="020B0604020202020204" pitchFamily="34" charset="0"/>
                <a:cs typeface="Courier New" panose="02070309020205020404" pitchFamily="49" charset="0"/>
              </a:rPr>
              <a:t>Normal seq., </a:t>
            </a:r>
            <a:r>
              <a:rPr lang="en-US" altLang="en-US" sz="1400" b="1" i="1" dirty="0">
                <a:latin typeface="Arial" panose="020B0604020202020204" pitchFamily="34" charset="0"/>
                <a:cs typeface="Courier New" panose="02070309020205020404" pitchFamily="49" charset="0"/>
              </a:rPr>
              <a:t>ignored</a:t>
            </a:r>
            <a:r>
              <a:rPr lang="en-US" altLang="en-US" sz="1400" dirty="0">
                <a:latin typeface="Arial" panose="020B0604020202020204" pitchFamily="34" charset="0"/>
                <a:cs typeface="Courier New" panose="02070309020205020404" pitchFamily="49" charset="0"/>
              </a:rPr>
              <a:t> by TCR</a:t>
            </a:r>
          </a:p>
          <a:p>
            <a:endParaRPr lang="en-US" altLang="en-US" sz="1400" dirty="0">
              <a:latin typeface="Courier New" panose="02070309020205020404" pitchFamily="49" charset="0"/>
              <a:cs typeface="Courier New" panose="02070309020205020404" pitchFamily="49" charset="0"/>
            </a:endParaRPr>
          </a:p>
          <a:p>
            <a:r>
              <a:rPr lang="en-US" altLang="en-US" sz="1400" dirty="0">
                <a:latin typeface="Courier New" panose="02070309020205020404" pitchFamily="49" charset="0"/>
                <a:cs typeface="Courier New" panose="02070309020205020404" pitchFamily="49" charset="0"/>
              </a:rPr>
              <a:t> </a:t>
            </a:r>
            <a:r>
              <a:rPr lang="en-US" altLang="en-US" sz="1600" dirty="0">
                <a:latin typeface="Courier New" panose="02070309020205020404" pitchFamily="49" charset="0"/>
                <a:cs typeface="Courier New" panose="02070309020205020404" pitchFamily="49" charset="0"/>
              </a:rPr>
              <a:t>EVV</a:t>
            </a:r>
            <a:r>
              <a:rPr lang="en-US" altLang="en-US" sz="1600" b="1" dirty="0">
                <a:highlight>
                  <a:srgbClr val="00FFFF"/>
                </a:highlight>
                <a:latin typeface="Courier New" panose="02070309020205020404" pitchFamily="49" charset="0"/>
                <a:cs typeface="Courier New" panose="02070309020205020404" pitchFamily="49" charset="0"/>
              </a:rPr>
              <a:t>GG</a:t>
            </a:r>
            <a:r>
              <a:rPr lang="en-US" altLang="en-US" sz="1600" dirty="0">
                <a:highlight>
                  <a:srgbClr val="FFFF00"/>
                </a:highlight>
                <a:latin typeface="Courier New" panose="02070309020205020404" pitchFamily="49" charset="0"/>
                <a:cs typeface="Courier New" panose="02070309020205020404" pitchFamily="49" charset="0"/>
              </a:rPr>
              <a:t>C</a:t>
            </a:r>
            <a:r>
              <a:rPr lang="en-US" altLang="en-US" sz="1600" dirty="0">
                <a:latin typeface="Courier New" panose="02070309020205020404" pitchFamily="49" charset="0"/>
                <a:cs typeface="Courier New" panose="02070309020205020404" pitchFamily="49" charset="0"/>
              </a:rPr>
              <a:t>PH</a:t>
            </a:r>
            <a:r>
              <a:rPr lang="en-US" altLang="en-US" sz="1600" dirty="0">
                <a:highlight>
                  <a:srgbClr val="FFFF00"/>
                </a:highlight>
                <a:latin typeface="Courier New" panose="02070309020205020404" pitchFamily="49" charset="0"/>
                <a:cs typeface="Courier New" panose="02070309020205020404" pitchFamily="49" charset="0"/>
              </a:rPr>
              <a:t>H</a:t>
            </a:r>
            <a:r>
              <a:rPr lang="en-US" altLang="en-US" sz="1600" dirty="0">
                <a:latin typeface="Courier New" panose="02070309020205020404" pitchFamily="49" charset="0"/>
                <a:cs typeface="Courier New" panose="02070309020205020404" pitchFamily="49" charset="0"/>
              </a:rPr>
              <a:t>E </a:t>
            </a:r>
            <a:r>
              <a:rPr lang="en-US" altLang="en-US" sz="1400" dirty="0">
                <a:latin typeface="Courier New" panose="02070309020205020404" pitchFamily="49" charset="0"/>
                <a:cs typeface="Courier New" panose="02070309020205020404" pitchFamily="49" charset="0"/>
              </a:rPr>
              <a:t> </a:t>
            </a:r>
            <a:r>
              <a:rPr lang="en-US" altLang="en-US" sz="1400" dirty="0">
                <a:latin typeface="Arial" panose="020B0604020202020204" pitchFamily="34" charset="0"/>
                <a:cs typeface="Courier New" panose="02070309020205020404" pitchFamily="49" charset="0"/>
              </a:rPr>
              <a:t>Mutant seq. in cancer,</a:t>
            </a:r>
          </a:p>
          <a:p>
            <a:r>
              <a:rPr lang="en-US" altLang="en-US" sz="1400" dirty="0">
                <a:latin typeface="Arial" panose="020B0604020202020204" pitchFamily="34" charset="0"/>
                <a:cs typeface="Courier New" panose="02070309020205020404" pitchFamily="49" charset="0"/>
              </a:rPr>
              <a:t>                                       </a:t>
            </a:r>
            <a:r>
              <a:rPr lang="en-US" altLang="en-US" sz="1400" b="1" i="1" dirty="0">
                <a:latin typeface="Arial" panose="020B0604020202020204" pitchFamily="34" charset="0"/>
                <a:cs typeface="Courier New" panose="02070309020205020404" pitchFamily="49" charset="0"/>
              </a:rPr>
              <a:t>detected</a:t>
            </a:r>
            <a:r>
              <a:rPr lang="en-US" altLang="en-US" sz="1400" dirty="0">
                <a:latin typeface="Arial" panose="020B0604020202020204" pitchFamily="34" charset="0"/>
                <a:cs typeface="Courier New" panose="02070309020205020404" pitchFamily="49" charset="0"/>
              </a:rPr>
              <a:t> by TCR</a:t>
            </a:r>
          </a:p>
          <a:p>
            <a:endParaRPr lang="en-US" sz="1400" dirty="0">
              <a:latin typeface="Arial" panose="020B0604020202020204" pitchFamily="34" charset="0"/>
            </a:endParaRPr>
          </a:p>
        </p:txBody>
      </p:sp>
      <p:sp>
        <p:nvSpPr>
          <p:cNvPr id="17" name="Rectangle 16">
            <a:extLst>
              <a:ext uri="{FF2B5EF4-FFF2-40B4-BE49-F238E27FC236}">
                <a16:creationId xmlns:a16="http://schemas.microsoft.com/office/drawing/2014/main" id="{9D00B0D4-50B1-4CC5-A5D1-2CD65E15A631}"/>
              </a:ext>
            </a:extLst>
          </p:cNvPr>
          <p:cNvSpPr/>
          <p:nvPr/>
        </p:nvSpPr>
        <p:spPr>
          <a:xfrm>
            <a:off x="9551706" y="3722451"/>
            <a:ext cx="769674" cy="23117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22" name="Straight Arrow Connector 21">
            <a:extLst>
              <a:ext uri="{FF2B5EF4-FFF2-40B4-BE49-F238E27FC236}">
                <a16:creationId xmlns:a16="http://schemas.microsoft.com/office/drawing/2014/main" id="{71EA3DF9-9092-4E53-B15E-52E882F072F8}"/>
              </a:ext>
            </a:extLst>
          </p:cNvPr>
          <p:cNvCxnSpPr>
            <a:cxnSpLocks/>
          </p:cNvCxnSpPr>
          <p:nvPr/>
        </p:nvCxnSpPr>
        <p:spPr>
          <a:xfrm flipH="1">
            <a:off x="8445390" y="3953629"/>
            <a:ext cx="1106316" cy="15054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39DA398-033D-4CB1-89BB-DF6E61E6F893}"/>
              </a:ext>
            </a:extLst>
          </p:cNvPr>
          <p:cNvCxnSpPr>
            <a:cxnSpLocks/>
          </p:cNvCxnSpPr>
          <p:nvPr/>
        </p:nvCxnSpPr>
        <p:spPr>
          <a:xfrm flipH="1">
            <a:off x="9736057" y="3953629"/>
            <a:ext cx="611793" cy="1486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322DA71-8D5B-459A-A7FF-276FC8F63DC3}"/>
              </a:ext>
            </a:extLst>
          </p:cNvPr>
          <p:cNvSpPr txBox="1"/>
          <p:nvPr/>
        </p:nvSpPr>
        <p:spPr>
          <a:xfrm>
            <a:off x="7645684" y="2212269"/>
            <a:ext cx="2595582" cy="369332"/>
          </a:xfrm>
          <a:prstGeom prst="rect">
            <a:avLst/>
          </a:prstGeom>
          <a:noFill/>
        </p:spPr>
        <p:txBody>
          <a:bodyPr wrap="none" rtlCol="0">
            <a:spAutoFit/>
          </a:bodyPr>
          <a:lstStyle/>
          <a:p>
            <a:r>
              <a:rPr lang="en-US" b="1" dirty="0">
                <a:latin typeface="Arial" panose="020B0604020202020204" pitchFamily="34" charset="0"/>
              </a:rPr>
              <a:t>p53 Protein Sequence</a:t>
            </a:r>
          </a:p>
        </p:txBody>
      </p:sp>
      <p:cxnSp>
        <p:nvCxnSpPr>
          <p:cNvPr id="27" name="Straight Arrow Connector 26">
            <a:extLst>
              <a:ext uri="{FF2B5EF4-FFF2-40B4-BE49-F238E27FC236}">
                <a16:creationId xmlns:a16="http://schemas.microsoft.com/office/drawing/2014/main" id="{2EFA8A23-EEC2-4F5D-88AA-23C1A2DCCE4C}"/>
              </a:ext>
            </a:extLst>
          </p:cNvPr>
          <p:cNvCxnSpPr>
            <a:cxnSpLocks/>
          </p:cNvCxnSpPr>
          <p:nvPr/>
        </p:nvCxnSpPr>
        <p:spPr>
          <a:xfrm flipH="1">
            <a:off x="10160001" y="2727481"/>
            <a:ext cx="991715" cy="10419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081A87FE-39CC-4E63-99F8-1DDC97677BA1}"/>
              </a:ext>
            </a:extLst>
          </p:cNvPr>
          <p:cNvCxnSpPr>
            <a:stCxn id="11" idx="2"/>
          </p:cNvCxnSpPr>
          <p:nvPr/>
        </p:nvCxnSpPr>
        <p:spPr>
          <a:xfrm flipH="1">
            <a:off x="11188426" y="2718475"/>
            <a:ext cx="96905" cy="1421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0E5C37A2-07B9-47C1-8E0B-5F6CD11C155D}"/>
              </a:ext>
            </a:extLst>
          </p:cNvPr>
          <p:cNvSpPr/>
          <p:nvPr/>
        </p:nvSpPr>
        <p:spPr>
          <a:xfrm>
            <a:off x="8445390" y="5454597"/>
            <a:ext cx="1290667" cy="23117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3" name="Rectangle 32">
            <a:extLst>
              <a:ext uri="{FF2B5EF4-FFF2-40B4-BE49-F238E27FC236}">
                <a16:creationId xmlns:a16="http://schemas.microsoft.com/office/drawing/2014/main" id="{6F82FE49-872C-4345-9759-47DC22E8D9B4}"/>
              </a:ext>
            </a:extLst>
          </p:cNvPr>
          <p:cNvSpPr/>
          <p:nvPr/>
        </p:nvSpPr>
        <p:spPr>
          <a:xfrm>
            <a:off x="8431760" y="5910725"/>
            <a:ext cx="1290667" cy="23117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TextBox 11">
            <a:extLst>
              <a:ext uri="{FF2B5EF4-FFF2-40B4-BE49-F238E27FC236}">
                <a16:creationId xmlns:a16="http://schemas.microsoft.com/office/drawing/2014/main" id="{1A1FAA44-8EB8-D858-08D3-3729FA666130}"/>
              </a:ext>
            </a:extLst>
          </p:cNvPr>
          <p:cNvSpPr txBox="1"/>
          <p:nvPr/>
        </p:nvSpPr>
        <p:spPr>
          <a:xfrm>
            <a:off x="4176655" y="658859"/>
            <a:ext cx="769763" cy="461665"/>
          </a:xfrm>
          <a:prstGeom prst="rect">
            <a:avLst/>
          </a:prstGeom>
          <a:noFill/>
        </p:spPr>
        <p:txBody>
          <a:bodyPr wrap="none" rtlCol="0">
            <a:spAutoFit/>
          </a:bodyPr>
          <a:lstStyle/>
          <a:p>
            <a:r>
              <a:rPr lang="en-US" sz="2400" b="1" dirty="0">
                <a:latin typeface="Arial" panose="020B0604020202020204" pitchFamily="34" charset="0"/>
              </a:rPr>
              <a:t>T</a:t>
            </a:r>
            <a:r>
              <a:rPr lang="en-US" sz="2400" b="1" baseline="-25000" dirty="0">
                <a:latin typeface="Arial" panose="020B0604020202020204" pitchFamily="34" charset="0"/>
              </a:rPr>
              <a:t>CTL</a:t>
            </a:r>
          </a:p>
        </p:txBody>
      </p:sp>
      <p:sp>
        <p:nvSpPr>
          <p:cNvPr id="18" name="Date Placeholder 17">
            <a:extLst>
              <a:ext uri="{FF2B5EF4-FFF2-40B4-BE49-F238E27FC236}">
                <a16:creationId xmlns:a16="http://schemas.microsoft.com/office/drawing/2014/main" id="{66B08729-082B-DFBB-E363-A291086E2F78}"/>
              </a:ext>
            </a:extLst>
          </p:cNvPr>
          <p:cNvSpPr>
            <a:spLocks noGrp="1"/>
          </p:cNvSpPr>
          <p:nvPr>
            <p:ph type="dt" sz="half" idx="10"/>
          </p:nvPr>
        </p:nvSpPr>
        <p:spPr/>
        <p:txBody>
          <a:bodyPr/>
          <a:lstStyle/>
          <a:p>
            <a:fld id="{E0AC279D-F5F8-4BBD-8D6B-E710FDD50C94}" type="datetime1">
              <a:rPr lang="en-US" smtClean="0"/>
              <a:t>9/3/2023</a:t>
            </a:fld>
            <a:endParaRPr lang="en-US"/>
          </a:p>
        </p:txBody>
      </p:sp>
      <p:sp>
        <p:nvSpPr>
          <p:cNvPr id="19" name="Footer Placeholder 18">
            <a:extLst>
              <a:ext uri="{FF2B5EF4-FFF2-40B4-BE49-F238E27FC236}">
                <a16:creationId xmlns:a16="http://schemas.microsoft.com/office/drawing/2014/main" id="{80D8BDEA-AD14-516B-DC79-841DD2ED6F47}"/>
              </a:ext>
            </a:extLst>
          </p:cNvPr>
          <p:cNvSpPr>
            <a:spLocks noGrp="1"/>
          </p:cNvSpPr>
          <p:nvPr>
            <p:ph type="ftr" sz="quarter" idx="11"/>
          </p:nvPr>
        </p:nvSpPr>
        <p:spPr/>
        <p:txBody>
          <a:bodyPr/>
          <a:lstStyle/>
          <a:p>
            <a:r>
              <a:rPr lang="en-US"/>
              <a:t>D &amp; D - Lecture 4 - Fall 2023</a:t>
            </a:r>
          </a:p>
        </p:txBody>
      </p:sp>
      <p:sp>
        <p:nvSpPr>
          <p:cNvPr id="20" name="Slide Number Placeholder 19">
            <a:extLst>
              <a:ext uri="{FF2B5EF4-FFF2-40B4-BE49-F238E27FC236}">
                <a16:creationId xmlns:a16="http://schemas.microsoft.com/office/drawing/2014/main" id="{C1242B62-E9BE-25B4-81DC-7A6F76C77455}"/>
              </a:ext>
            </a:extLst>
          </p:cNvPr>
          <p:cNvSpPr>
            <a:spLocks noGrp="1"/>
          </p:cNvSpPr>
          <p:nvPr>
            <p:ph type="sldNum" sz="quarter" idx="12"/>
          </p:nvPr>
        </p:nvSpPr>
        <p:spPr/>
        <p:txBody>
          <a:bodyPr/>
          <a:lstStyle/>
          <a:p>
            <a:fld id="{DC3BB032-4020-48F4-953B-341806DC4A2B}" type="slidenum">
              <a:rPr lang="en-US" smtClean="0"/>
              <a:t>13</a:t>
            </a:fld>
            <a:endParaRPr lang="en-US"/>
          </a:p>
        </p:txBody>
      </p:sp>
      <p:grpSp>
        <p:nvGrpSpPr>
          <p:cNvPr id="60" name="Group 59">
            <a:extLst>
              <a:ext uri="{FF2B5EF4-FFF2-40B4-BE49-F238E27FC236}">
                <a16:creationId xmlns:a16="http://schemas.microsoft.com/office/drawing/2014/main" id="{06673AE9-99A6-956D-E4CC-385CA2A1A168}"/>
              </a:ext>
            </a:extLst>
          </p:cNvPr>
          <p:cNvGrpSpPr/>
          <p:nvPr/>
        </p:nvGrpSpPr>
        <p:grpSpPr>
          <a:xfrm>
            <a:off x="2989343" y="1114676"/>
            <a:ext cx="4323960" cy="2083320"/>
            <a:chOff x="2989343" y="1114676"/>
            <a:chExt cx="4323960" cy="208332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EFA7185-FA73-DDC4-86DA-FE37FA6E6735}"/>
                    </a:ext>
                  </a:extLst>
                </p14:cNvPr>
                <p14:cNvContentPartPr/>
                <p14:nvPr/>
              </p14:nvContentPartPr>
              <p14:xfrm>
                <a:off x="3392543" y="2598236"/>
                <a:ext cx="153000" cy="599760"/>
              </p14:xfrm>
            </p:contentPart>
          </mc:Choice>
          <mc:Fallback xmlns="">
            <p:pic>
              <p:nvPicPr>
                <p:cNvPr id="2" name="Ink 1">
                  <a:extLst>
                    <a:ext uri="{FF2B5EF4-FFF2-40B4-BE49-F238E27FC236}">
                      <a16:creationId xmlns:a16="http://schemas.microsoft.com/office/drawing/2014/main" id="{4EFA7185-FA73-DDC4-86DA-FE37FA6E6735}"/>
                    </a:ext>
                  </a:extLst>
                </p:cNvPr>
                <p:cNvPicPr/>
                <p:nvPr/>
              </p:nvPicPr>
              <p:blipFill>
                <a:blip r:embed="rId4"/>
                <a:stretch>
                  <a:fillRect/>
                </a:stretch>
              </p:blipFill>
              <p:spPr>
                <a:xfrm>
                  <a:off x="3383543" y="2589596"/>
                  <a:ext cx="170640" cy="617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08B0249-2600-01A1-B152-FF2B15CF4AF5}"/>
                    </a:ext>
                  </a:extLst>
                </p14:cNvPr>
                <p14:cNvContentPartPr/>
                <p14:nvPr/>
              </p14:nvContentPartPr>
              <p14:xfrm>
                <a:off x="3461663" y="3066956"/>
                <a:ext cx="101880" cy="126720"/>
              </p14:xfrm>
            </p:contentPart>
          </mc:Choice>
          <mc:Fallback xmlns="">
            <p:pic>
              <p:nvPicPr>
                <p:cNvPr id="3" name="Ink 2">
                  <a:extLst>
                    <a:ext uri="{FF2B5EF4-FFF2-40B4-BE49-F238E27FC236}">
                      <a16:creationId xmlns:a16="http://schemas.microsoft.com/office/drawing/2014/main" id="{B08B0249-2600-01A1-B152-FF2B15CF4AF5}"/>
                    </a:ext>
                  </a:extLst>
                </p:cNvPr>
                <p:cNvPicPr/>
                <p:nvPr/>
              </p:nvPicPr>
              <p:blipFill>
                <a:blip r:embed="rId6"/>
                <a:stretch>
                  <a:fillRect/>
                </a:stretch>
              </p:blipFill>
              <p:spPr>
                <a:xfrm>
                  <a:off x="3452663" y="3057956"/>
                  <a:ext cx="11952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DBDD26CE-FBED-4A57-8A0D-FABA290147A6}"/>
                    </a:ext>
                  </a:extLst>
                </p14:cNvPr>
                <p14:cNvContentPartPr/>
                <p14:nvPr/>
              </p14:nvContentPartPr>
              <p14:xfrm>
                <a:off x="3047303" y="2453876"/>
                <a:ext cx="56160" cy="88920"/>
              </p14:xfrm>
            </p:contentPart>
          </mc:Choice>
          <mc:Fallback xmlns="">
            <p:pic>
              <p:nvPicPr>
                <p:cNvPr id="4" name="Ink 3">
                  <a:extLst>
                    <a:ext uri="{FF2B5EF4-FFF2-40B4-BE49-F238E27FC236}">
                      <a16:creationId xmlns:a16="http://schemas.microsoft.com/office/drawing/2014/main" id="{DBDD26CE-FBED-4A57-8A0D-FABA290147A6}"/>
                    </a:ext>
                  </a:extLst>
                </p:cNvPr>
                <p:cNvPicPr/>
                <p:nvPr/>
              </p:nvPicPr>
              <p:blipFill>
                <a:blip r:embed="rId8"/>
                <a:stretch>
                  <a:fillRect/>
                </a:stretch>
              </p:blipFill>
              <p:spPr>
                <a:xfrm>
                  <a:off x="3038303" y="2445236"/>
                  <a:ext cx="7380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9EBD9BB0-49D7-7EF1-ED2F-5E6C3A6CAC5F}"/>
                    </a:ext>
                  </a:extLst>
                </p14:cNvPr>
                <p14:cNvContentPartPr/>
                <p14:nvPr/>
              </p14:nvContentPartPr>
              <p14:xfrm>
                <a:off x="2989343" y="2389796"/>
                <a:ext cx="11160" cy="12240"/>
              </p14:xfrm>
            </p:contentPart>
          </mc:Choice>
          <mc:Fallback xmlns="">
            <p:pic>
              <p:nvPicPr>
                <p:cNvPr id="13" name="Ink 12">
                  <a:extLst>
                    <a:ext uri="{FF2B5EF4-FFF2-40B4-BE49-F238E27FC236}">
                      <a16:creationId xmlns:a16="http://schemas.microsoft.com/office/drawing/2014/main" id="{9EBD9BB0-49D7-7EF1-ED2F-5E6C3A6CAC5F}"/>
                    </a:ext>
                  </a:extLst>
                </p:cNvPr>
                <p:cNvPicPr/>
                <p:nvPr/>
              </p:nvPicPr>
              <p:blipFill>
                <a:blip r:embed="rId10"/>
                <a:stretch>
                  <a:fillRect/>
                </a:stretch>
              </p:blipFill>
              <p:spPr>
                <a:xfrm>
                  <a:off x="2980703" y="2381156"/>
                  <a:ext cx="288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17299C13-F706-7352-2B01-DD41C0C4F102}"/>
                    </a:ext>
                  </a:extLst>
                </p14:cNvPr>
                <p14:cNvContentPartPr/>
                <p14:nvPr/>
              </p14:nvContentPartPr>
              <p14:xfrm>
                <a:off x="3127943" y="2361716"/>
                <a:ext cx="104040" cy="97920"/>
              </p14:xfrm>
            </p:contentPart>
          </mc:Choice>
          <mc:Fallback xmlns="">
            <p:pic>
              <p:nvPicPr>
                <p:cNvPr id="14" name="Ink 13">
                  <a:extLst>
                    <a:ext uri="{FF2B5EF4-FFF2-40B4-BE49-F238E27FC236}">
                      <a16:creationId xmlns:a16="http://schemas.microsoft.com/office/drawing/2014/main" id="{17299C13-F706-7352-2B01-DD41C0C4F102}"/>
                    </a:ext>
                  </a:extLst>
                </p:cNvPr>
                <p:cNvPicPr/>
                <p:nvPr/>
              </p:nvPicPr>
              <p:blipFill>
                <a:blip r:embed="rId12"/>
                <a:stretch>
                  <a:fillRect/>
                </a:stretch>
              </p:blipFill>
              <p:spPr>
                <a:xfrm>
                  <a:off x="3118943" y="2352716"/>
                  <a:ext cx="12168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514AD8C6-8046-C4CA-DE2C-8CE238630705}"/>
                    </a:ext>
                  </a:extLst>
                </p14:cNvPr>
                <p14:cNvContentPartPr/>
                <p14:nvPr/>
              </p14:nvContentPartPr>
              <p14:xfrm>
                <a:off x="3214343" y="2099996"/>
                <a:ext cx="109800" cy="253080"/>
              </p14:xfrm>
            </p:contentPart>
          </mc:Choice>
          <mc:Fallback xmlns="">
            <p:pic>
              <p:nvPicPr>
                <p:cNvPr id="15" name="Ink 14">
                  <a:extLst>
                    <a:ext uri="{FF2B5EF4-FFF2-40B4-BE49-F238E27FC236}">
                      <a16:creationId xmlns:a16="http://schemas.microsoft.com/office/drawing/2014/main" id="{514AD8C6-8046-C4CA-DE2C-8CE238630705}"/>
                    </a:ext>
                  </a:extLst>
                </p:cNvPr>
                <p:cNvPicPr/>
                <p:nvPr/>
              </p:nvPicPr>
              <p:blipFill>
                <a:blip r:embed="rId14"/>
                <a:stretch>
                  <a:fillRect/>
                </a:stretch>
              </p:blipFill>
              <p:spPr>
                <a:xfrm>
                  <a:off x="3205703" y="2091356"/>
                  <a:ext cx="12744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 name="Ink 22">
                  <a:extLst>
                    <a:ext uri="{FF2B5EF4-FFF2-40B4-BE49-F238E27FC236}">
                      <a16:creationId xmlns:a16="http://schemas.microsoft.com/office/drawing/2014/main" id="{8ACE1CAA-F379-61C4-45EB-29C1B4127FC9}"/>
                    </a:ext>
                  </a:extLst>
                </p14:cNvPr>
                <p14:cNvContentPartPr/>
                <p14:nvPr/>
              </p14:nvContentPartPr>
              <p14:xfrm>
                <a:off x="3360863" y="1945556"/>
                <a:ext cx="288720" cy="329400"/>
              </p14:xfrm>
            </p:contentPart>
          </mc:Choice>
          <mc:Fallback xmlns="">
            <p:pic>
              <p:nvPicPr>
                <p:cNvPr id="23" name="Ink 22">
                  <a:extLst>
                    <a:ext uri="{FF2B5EF4-FFF2-40B4-BE49-F238E27FC236}">
                      <a16:creationId xmlns:a16="http://schemas.microsoft.com/office/drawing/2014/main" id="{8ACE1CAA-F379-61C4-45EB-29C1B4127FC9}"/>
                    </a:ext>
                  </a:extLst>
                </p:cNvPr>
                <p:cNvPicPr/>
                <p:nvPr/>
              </p:nvPicPr>
              <p:blipFill>
                <a:blip r:embed="rId16"/>
                <a:stretch>
                  <a:fillRect/>
                </a:stretch>
              </p:blipFill>
              <p:spPr>
                <a:xfrm>
                  <a:off x="3351863" y="1936556"/>
                  <a:ext cx="306360" cy="347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6" name="Ink 25">
                  <a:extLst>
                    <a:ext uri="{FF2B5EF4-FFF2-40B4-BE49-F238E27FC236}">
                      <a16:creationId xmlns:a16="http://schemas.microsoft.com/office/drawing/2014/main" id="{9B7A9CB0-553F-15E8-5FC0-5A2500F6E84A}"/>
                    </a:ext>
                  </a:extLst>
                </p14:cNvPr>
                <p14:cNvContentPartPr/>
                <p14:nvPr/>
              </p14:nvContentPartPr>
              <p14:xfrm>
                <a:off x="3574343" y="1999556"/>
                <a:ext cx="69840" cy="85680"/>
              </p14:xfrm>
            </p:contentPart>
          </mc:Choice>
          <mc:Fallback xmlns="">
            <p:pic>
              <p:nvPicPr>
                <p:cNvPr id="26" name="Ink 25">
                  <a:extLst>
                    <a:ext uri="{FF2B5EF4-FFF2-40B4-BE49-F238E27FC236}">
                      <a16:creationId xmlns:a16="http://schemas.microsoft.com/office/drawing/2014/main" id="{9B7A9CB0-553F-15E8-5FC0-5A2500F6E84A}"/>
                    </a:ext>
                  </a:extLst>
                </p:cNvPr>
                <p:cNvPicPr/>
                <p:nvPr/>
              </p:nvPicPr>
              <p:blipFill>
                <a:blip r:embed="rId18"/>
                <a:stretch>
                  <a:fillRect/>
                </a:stretch>
              </p:blipFill>
              <p:spPr>
                <a:xfrm>
                  <a:off x="3565343" y="1990556"/>
                  <a:ext cx="8748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8" name="Ink 27">
                  <a:extLst>
                    <a:ext uri="{FF2B5EF4-FFF2-40B4-BE49-F238E27FC236}">
                      <a16:creationId xmlns:a16="http://schemas.microsoft.com/office/drawing/2014/main" id="{6BC8E5E8-7F26-A387-3A01-30E4CD5798F1}"/>
                    </a:ext>
                  </a:extLst>
                </p14:cNvPr>
                <p14:cNvContentPartPr/>
                <p14:nvPr/>
              </p14:nvContentPartPr>
              <p14:xfrm>
                <a:off x="3699623" y="1763756"/>
                <a:ext cx="176040" cy="269640"/>
              </p14:xfrm>
            </p:contentPart>
          </mc:Choice>
          <mc:Fallback xmlns="">
            <p:pic>
              <p:nvPicPr>
                <p:cNvPr id="28" name="Ink 27">
                  <a:extLst>
                    <a:ext uri="{FF2B5EF4-FFF2-40B4-BE49-F238E27FC236}">
                      <a16:creationId xmlns:a16="http://schemas.microsoft.com/office/drawing/2014/main" id="{6BC8E5E8-7F26-A387-3A01-30E4CD5798F1}"/>
                    </a:ext>
                  </a:extLst>
                </p:cNvPr>
                <p:cNvPicPr/>
                <p:nvPr/>
              </p:nvPicPr>
              <p:blipFill>
                <a:blip r:embed="rId20"/>
                <a:stretch>
                  <a:fillRect/>
                </a:stretch>
              </p:blipFill>
              <p:spPr>
                <a:xfrm>
                  <a:off x="3690983" y="1755116"/>
                  <a:ext cx="193680"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0" name="Ink 29">
                  <a:extLst>
                    <a:ext uri="{FF2B5EF4-FFF2-40B4-BE49-F238E27FC236}">
                      <a16:creationId xmlns:a16="http://schemas.microsoft.com/office/drawing/2014/main" id="{EC05ADAF-3C02-6FD3-B942-DFBBE63C33D4}"/>
                    </a:ext>
                  </a:extLst>
                </p14:cNvPr>
                <p14:cNvContentPartPr/>
                <p14:nvPr/>
              </p14:nvContentPartPr>
              <p14:xfrm>
                <a:off x="3594143" y="2427236"/>
                <a:ext cx="101880" cy="106200"/>
              </p14:xfrm>
            </p:contentPart>
          </mc:Choice>
          <mc:Fallback xmlns="">
            <p:pic>
              <p:nvPicPr>
                <p:cNvPr id="30" name="Ink 29">
                  <a:extLst>
                    <a:ext uri="{FF2B5EF4-FFF2-40B4-BE49-F238E27FC236}">
                      <a16:creationId xmlns:a16="http://schemas.microsoft.com/office/drawing/2014/main" id="{EC05ADAF-3C02-6FD3-B942-DFBBE63C33D4}"/>
                    </a:ext>
                  </a:extLst>
                </p:cNvPr>
                <p:cNvPicPr/>
                <p:nvPr/>
              </p:nvPicPr>
              <p:blipFill>
                <a:blip r:embed="rId22"/>
                <a:stretch>
                  <a:fillRect/>
                </a:stretch>
              </p:blipFill>
              <p:spPr>
                <a:xfrm>
                  <a:off x="3585143" y="2418596"/>
                  <a:ext cx="11952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Ink 31">
                  <a:extLst>
                    <a:ext uri="{FF2B5EF4-FFF2-40B4-BE49-F238E27FC236}">
                      <a16:creationId xmlns:a16="http://schemas.microsoft.com/office/drawing/2014/main" id="{D5B16888-E5F1-2B13-3A75-0EE227D08FD7}"/>
                    </a:ext>
                  </a:extLst>
                </p14:cNvPr>
                <p14:cNvContentPartPr/>
                <p14:nvPr/>
              </p14:nvContentPartPr>
              <p14:xfrm>
                <a:off x="3705023" y="2174516"/>
                <a:ext cx="336240" cy="285120"/>
              </p14:xfrm>
            </p:contentPart>
          </mc:Choice>
          <mc:Fallback xmlns="">
            <p:pic>
              <p:nvPicPr>
                <p:cNvPr id="32" name="Ink 31">
                  <a:extLst>
                    <a:ext uri="{FF2B5EF4-FFF2-40B4-BE49-F238E27FC236}">
                      <a16:creationId xmlns:a16="http://schemas.microsoft.com/office/drawing/2014/main" id="{D5B16888-E5F1-2B13-3A75-0EE227D08FD7}"/>
                    </a:ext>
                  </a:extLst>
                </p:cNvPr>
                <p:cNvPicPr/>
                <p:nvPr/>
              </p:nvPicPr>
              <p:blipFill>
                <a:blip r:embed="rId24"/>
                <a:stretch>
                  <a:fillRect/>
                </a:stretch>
              </p:blipFill>
              <p:spPr>
                <a:xfrm>
                  <a:off x="3696383" y="2165516"/>
                  <a:ext cx="35388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Ink 34">
                  <a:extLst>
                    <a:ext uri="{FF2B5EF4-FFF2-40B4-BE49-F238E27FC236}">
                      <a16:creationId xmlns:a16="http://schemas.microsoft.com/office/drawing/2014/main" id="{0406E09A-7483-45CE-535A-C715DFFFB2F7}"/>
                    </a:ext>
                  </a:extLst>
                </p14:cNvPr>
                <p14:cNvContentPartPr/>
                <p14:nvPr/>
              </p14:nvContentPartPr>
              <p14:xfrm>
                <a:off x="5547143" y="1924676"/>
                <a:ext cx="360" cy="360"/>
              </p14:xfrm>
            </p:contentPart>
          </mc:Choice>
          <mc:Fallback xmlns="">
            <p:pic>
              <p:nvPicPr>
                <p:cNvPr id="35" name="Ink 34">
                  <a:extLst>
                    <a:ext uri="{FF2B5EF4-FFF2-40B4-BE49-F238E27FC236}">
                      <a16:creationId xmlns:a16="http://schemas.microsoft.com/office/drawing/2014/main" id="{0406E09A-7483-45CE-535A-C715DFFFB2F7}"/>
                    </a:ext>
                  </a:extLst>
                </p:cNvPr>
                <p:cNvPicPr/>
                <p:nvPr/>
              </p:nvPicPr>
              <p:blipFill>
                <a:blip r:embed="rId26"/>
                <a:stretch>
                  <a:fillRect/>
                </a:stretch>
              </p:blipFill>
              <p:spPr>
                <a:xfrm>
                  <a:off x="5538143" y="19160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Ink 35">
                  <a:extLst>
                    <a:ext uri="{FF2B5EF4-FFF2-40B4-BE49-F238E27FC236}">
                      <a16:creationId xmlns:a16="http://schemas.microsoft.com/office/drawing/2014/main" id="{1A70FD2F-D133-F3C0-21A3-90E5BCFEB540}"/>
                    </a:ext>
                  </a:extLst>
                </p14:cNvPr>
                <p14:cNvContentPartPr/>
                <p14:nvPr/>
              </p14:nvContentPartPr>
              <p14:xfrm>
                <a:off x="4752623" y="1803716"/>
                <a:ext cx="697320" cy="144000"/>
              </p14:xfrm>
            </p:contentPart>
          </mc:Choice>
          <mc:Fallback xmlns="">
            <p:pic>
              <p:nvPicPr>
                <p:cNvPr id="36" name="Ink 35">
                  <a:extLst>
                    <a:ext uri="{FF2B5EF4-FFF2-40B4-BE49-F238E27FC236}">
                      <a16:creationId xmlns:a16="http://schemas.microsoft.com/office/drawing/2014/main" id="{1A70FD2F-D133-F3C0-21A3-90E5BCFEB540}"/>
                    </a:ext>
                  </a:extLst>
                </p:cNvPr>
                <p:cNvPicPr/>
                <p:nvPr/>
              </p:nvPicPr>
              <p:blipFill>
                <a:blip r:embed="rId28"/>
                <a:stretch>
                  <a:fillRect/>
                </a:stretch>
              </p:blipFill>
              <p:spPr>
                <a:xfrm>
                  <a:off x="4743623" y="1794716"/>
                  <a:ext cx="71496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8" name="Ink 37">
                  <a:extLst>
                    <a:ext uri="{FF2B5EF4-FFF2-40B4-BE49-F238E27FC236}">
                      <a16:creationId xmlns:a16="http://schemas.microsoft.com/office/drawing/2014/main" id="{C0AAA4EC-B27D-1A43-24CF-879B9734B1E0}"/>
                    </a:ext>
                  </a:extLst>
                </p14:cNvPr>
                <p14:cNvContentPartPr/>
                <p14:nvPr/>
              </p14:nvContentPartPr>
              <p14:xfrm>
                <a:off x="4173743" y="1443356"/>
                <a:ext cx="151560" cy="309960"/>
              </p14:xfrm>
            </p:contentPart>
          </mc:Choice>
          <mc:Fallback xmlns="">
            <p:pic>
              <p:nvPicPr>
                <p:cNvPr id="38" name="Ink 37">
                  <a:extLst>
                    <a:ext uri="{FF2B5EF4-FFF2-40B4-BE49-F238E27FC236}">
                      <a16:creationId xmlns:a16="http://schemas.microsoft.com/office/drawing/2014/main" id="{C0AAA4EC-B27D-1A43-24CF-879B9734B1E0}"/>
                    </a:ext>
                  </a:extLst>
                </p:cNvPr>
                <p:cNvPicPr/>
                <p:nvPr/>
              </p:nvPicPr>
              <p:blipFill>
                <a:blip r:embed="rId30"/>
                <a:stretch>
                  <a:fillRect/>
                </a:stretch>
              </p:blipFill>
              <p:spPr>
                <a:xfrm>
                  <a:off x="4164743" y="1434356"/>
                  <a:ext cx="16920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9" name="Ink 38">
                  <a:extLst>
                    <a:ext uri="{FF2B5EF4-FFF2-40B4-BE49-F238E27FC236}">
                      <a16:creationId xmlns:a16="http://schemas.microsoft.com/office/drawing/2014/main" id="{8BD167C3-BDC7-1014-00C4-1166468B404B}"/>
                    </a:ext>
                  </a:extLst>
                </p14:cNvPr>
                <p14:cNvContentPartPr/>
                <p14:nvPr/>
              </p14:nvContentPartPr>
              <p14:xfrm>
                <a:off x="4147463" y="1647476"/>
                <a:ext cx="165600" cy="110880"/>
              </p14:xfrm>
            </p:contentPart>
          </mc:Choice>
          <mc:Fallback xmlns="">
            <p:pic>
              <p:nvPicPr>
                <p:cNvPr id="39" name="Ink 38">
                  <a:extLst>
                    <a:ext uri="{FF2B5EF4-FFF2-40B4-BE49-F238E27FC236}">
                      <a16:creationId xmlns:a16="http://schemas.microsoft.com/office/drawing/2014/main" id="{8BD167C3-BDC7-1014-00C4-1166468B404B}"/>
                    </a:ext>
                  </a:extLst>
                </p:cNvPr>
                <p:cNvPicPr/>
                <p:nvPr/>
              </p:nvPicPr>
              <p:blipFill>
                <a:blip r:embed="rId32"/>
                <a:stretch>
                  <a:fillRect/>
                </a:stretch>
              </p:blipFill>
              <p:spPr>
                <a:xfrm>
                  <a:off x="4138823" y="1638836"/>
                  <a:ext cx="18324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0" name="Ink 39">
                  <a:extLst>
                    <a:ext uri="{FF2B5EF4-FFF2-40B4-BE49-F238E27FC236}">
                      <a16:creationId xmlns:a16="http://schemas.microsoft.com/office/drawing/2014/main" id="{A644F2BF-49FC-CAC3-DEA3-234C8F373295}"/>
                    </a:ext>
                  </a:extLst>
                </p14:cNvPr>
                <p14:cNvContentPartPr/>
                <p14:nvPr/>
              </p14:nvContentPartPr>
              <p14:xfrm>
                <a:off x="4346543" y="1516436"/>
                <a:ext cx="131760" cy="169920"/>
              </p14:xfrm>
            </p:contentPart>
          </mc:Choice>
          <mc:Fallback xmlns="">
            <p:pic>
              <p:nvPicPr>
                <p:cNvPr id="40" name="Ink 39">
                  <a:extLst>
                    <a:ext uri="{FF2B5EF4-FFF2-40B4-BE49-F238E27FC236}">
                      <a16:creationId xmlns:a16="http://schemas.microsoft.com/office/drawing/2014/main" id="{A644F2BF-49FC-CAC3-DEA3-234C8F373295}"/>
                    </a:ext>
                  </a:extLst>
                </p:cNvPr>
                <p:cNvPicPr/>
                <p:nvPr/>
              </p:nvPicPr>
              <p:blipFill>
                <a:blip r:embed="rId34"/>
                <a:stretch>
                  <a:fillRect/>
                </a:stretch>
              </p:blipFill>
              <p:spPr>
                <a:xfrm>
                  <a:off x="4337543" y="1507796"/>
                  <a:ext cx="14940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1" name="Ink 40">
                  <a:extLst>
                    <a:ext uri="{FF2B5EF4-FFF2-40B4-BE49-F238E27FC236}">
                      <a16:creationId xmlns:a16="http://schemas.microsoft.com/office/drawing/2014/main" id="{640B687A-419F-464A-B0CD-5A0812735D2C}"/>
                    </a:ext>
                  </a:extLst>
                </p14:cNvPr>
                <p14:cNvContentPartPr/>
                <p14:nvPr/>
              </p14:nvContentPartPr>
              <p14:xfrm>
                <a:off x="4509263" y="1481156"/>
                <a:ext cx="168480" cy="88200"/>
              </p14:xfrm>
            </p:contentPart>
          </mc:Choice>
          <mc:Fallback xmlns="">
            <p:pic>
              <p:nvPicPr>
                <p:cNvPr id="41" name="Ink 40">
                  <a:extLst>
                    <a:ext uri="{FF2B5EF4-FFF2-40B4-BE49-F238E27FC236}">
                      <a16:creationId xmlns:a16="http://schemas.microsoft.com/office/drawing/2014/main" id="{640B687A-419F-464A-B0CD-5A0812735D2C}"/>
                    </a:ext>
                  </a:extLst>
                </p:cNvPr>
                <p:cNvPicPr/>
                <p:nvPr/>
              </p:nvPicPr>
              <p:blipFill>
                <a:blip r:embed="rId36"/>
                <a:stretch>
                  <a:fillRect/>
                </a:stretch>
              </p:blipFill>
              <p:spPr>
                <a:xfrm>
                  <a:off x="4500263" y="1472156"/>
                  <a:ext cx="18612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2" name="Ink 41">
                  <a:extLst>
                    <a:ext uri="{FF2B5EF4-FFF2-40B4-BE49-F238E27FC236}">
                      <a16:creationId xmlns:a16="http://schemas.microsoft.com/office/drawing/2014/main" id="{9F36E5F2-ACE0-7D00-4221-500BB91B25AF}"/>
                    </a:ext>
                  </a:extLst>
                </p14:cNvPr>
                <p14:cNvContentPartPr/>
                <p14:nvPr/>
              </p14:nvContentPartPr>
              <p14:xfrm>
                <a:off x="4614023" y="1419236"/>
                <a:ext cx="33840" cy="32760"/>
              </p14:xfrm>
            </p:contentPart>
          </mc:Choice>
          <mc:Fallback xmlns="">
            <p:pic>
              <p:nvPicPr>
                <p:cNvPr id="42" name="Ink 41">
                  <a:extLst>
                    <a:ext uri="{FF2B5EF4-FFF2-40B4-BE49-F238E27FC236}">
                      <a16:creationId xmlns:a16="http://schemas.microsoft.com/office/drawing/2014/main" id="{9F36E5F2-ACE0-7D00-4221-500BB91B25AF}"/>
                    </a:ext>
                  </a:extLst>
                </p:cNvPr>
                <p:cNvPicPr/>
                <p:nvPr/>
              </p:nvPicPr>
              <p:blipFill>
                <a:blip r:embed="rId38"/>
                <a:stretch>
                  <a:fillRect/>
                </a:stretch>
              </p:blipFill>
              <p:spPr>
                <a:xfrm>
                  <a:off x="4605023" y="1410596"/>
                  <a:ext cx="5148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3" name="Ink 42">
                  <a:extLst>
                    <a:ext uri="{FF2B5EF4-FFF2-40B4-BE49-F238E27FC236}">
                      <a16:creationId xmlns:a16="http://schemas.microsoft.com/office/drawing/2014/main" id="{984FDE78-4CF5-FD0A-0BCC-E9DA17762654}"/>
                    </a:ext>
                  </a:extLst>
                </p14:cNvPr>
                <p14:cNvContentPartPr/>
                <p14:nvPr/>
              </p14:nvContentPartPr>
              <p14:xfrm>
                <a:off x="4676303" y="1327076"/>
                <a:ext cx="206280" cy="248760"/>
              </p14:xfrm>
            </p:contentPart>
          </mc:Choice>
          <mc:Fallback xmlns="">
            <p:pic>
              <p:nvPicPr>
                <p:cNvPr id="43" name="Ink 42">
                  <a:extLst>
                    <a:ext uri="{FF2B5EF4-FFF2-40B4-BE49-F238E27FC236}">
                      <a16:creationId xmlns:a16="http://schemas.microsoft.com/office/drawing/2014/main" id="{984FDE78-4CF5-FD0A-0BCC-E9DA17762654}"/>
                    </a:ext>
                  </a:extLst>
                </p:cNvPr>
                <p:cNvPicPr/>
                <p:nvPr/>
              </p:nvPicPr>
              <p:blipFill>
                <a:blip r:embed="rId40"/>
                <a:stretch>
                  <a:fillRect/>
                </a:stretch>
              </p:blipFill>
              <p:spPr>
                <a:xfrm>
                  <a:off x="4667303" y="1318076"/>
                  <a:ext cx="22392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4" name="Ink 43">
                  <a:extLst>
                    <a:ext uri="{FF2B5EF4-FFF2-40B4-BE49-F238E27FC236}">
                      <a16:creationId xmlns:a16="http://schemas.microsoft.com/office/drawing/2014/main" id="{63DEDFFE-0BDA-0A32-66BD-ECFD76C087EB}"/>
                    </a:ext>
                  </a:extLst>
                </p14:cNvPr>
                <p14:cNvContentPartPr/>
                <p14:nvPr/>
              </p14:nvContentPartPr>
              <p14:xfrm>
                <a:off x="4350503" y="2061116"/>
                <a:ext cx="139680" cy="191520"/>
              </p14:xfrm>
            </p:contentPart>
          </mc:Choice>
          <mc:Fallback xmlns="">
            <p:pic>
              <p:nvPicPr>
                <p:cNvPr id="44" name="Ink 43">
                  <a:extLst>
                    <a:ext uri="{FF2B5EF4-FFF2-40B4-BE49-F238E27FC236}">
                      <a16:creationId xmlns:a16="http://schemas.microsoft.com/office/drawing/2014/main" id="{63DEDFFE-0BDA-0A32-66BD-ECFD76C087EB}"/>
                    </a:ext>
                  </a:extLst>
                </p:cNvPr>
                <p:cNvPicPr/>
                <p:nvPr/>
              </p:nvPicPr>
              <p:blipFill>
                <a:blip r:embed="rId42"/>
                <a:stretch>
                  <a:fillRect/>
                </a:stretch>
              </p:blipFill>
              <p:spPr>
                <a:xfrm>
                  <a:off x="4341503" y="2052116"/>
                  <a:ext cx="15732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5" name="Ink 44">
                  <a:extLst>
                    <a:ext uri="{FF2B5EF4-FFF2-40B4-BE49-F238E27FC236}">
                      <a16:creationId xmlns:a16="http://schemas.microsoft.com/office/drawing/2014/main" id="{B9F0E3AA-0C35-18BD-F8ED-6C42AA8A307E}"/>
                    </a:ext>
                  </a:extLst>
                </p14:cNvPr>
                <p14:cNvContentPartPr/>
                <p14:nvPr/>
              </p14:nvContentPartPr>
              <p14:xfrm>
                <a:off x="4433303" y="1906676"/>
                <a:ext cx="207720" cy="173880"/>
              </p14:xfrm>
            </p:contentPart>
          </mc:Choice>
          <mc:Fallback xmlns="">
            <p:pic>
              <p:nvPicPr>
                <p:cNvPr id="45" name="Ink 44">
                  <a:extLst>
                    <a:ext uri="{FF2B5EF4-FFF2-40B4-BE49-F238E27FC236}">
                      <a16:creationId xmlns:a16="http://schemas.microsoft.com/office/drawing/2014/main" id="{B9F0E3AA-0C35-18BD-F8ED-6C42AA8A307E}"/>
                    </a:ext>
                  </a:extLst>
                </p:cNvPr>
                <p:cNvPicPr/>
                <p:nvPr/>
              </p:nvPicPr>
              <p:blipFill>
                <a:blip r:embed="rId44"/>
                <a:stretch>
                  <a:fillRect/>
                </a:stretch>
              </p:blipFill>
              <p:spPr>
                <a:xfrm>
                  <a:off x="4424663" y="1897676"/>
                  <a:ext cx="22536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6" name="Ink 45">
                  <a:extLst>
                    <a:ext uri="{FF2B5EF4-FFF2-40B4-BE49-F238E27FC236}">
                      <a16:creationId xmlns:a16="http://schemas.microsoft.com/office/drawing/2014/main" id="{27B9FAF2-692C-27A5-8B2A-44DB1775D34C}"/>
                    </a:ext>
                  </a:extLst>
                </p14:cNvPr>
                <p14:cNvContentPartPr/>
                <p14:nvPr/>
              </p14:nvContentPartPr>
              <p14:xfrm>
                <a:off x="4584143" y="1753316"/>
                <a:ext cx="92520" cy="155520"/>
              </p14:xfrm>
            </p:contentPart>
          </mc:Choice>
          <mc:Fallback xmlns="">
            <p:pic>
              <p:nvPicPr>
                <p:cNvPr id="46" name="Ink 45">
                  <a:extLst>
                    <a:ext uri="{FF2B5EF4-FFF2-40B4-BE49-F238E27FC236}">
                      <a16:creationId xmlns:a16="http://schemas.microsoft.com/office/drawing/2014/main" id="{27B9FAF2-692C-27A5-8B2A-44DB1775D34C}"/>
                    </a:ext>
                  </a:extLst>
                </p:cNvPr>
                <p:cNvPicPr/>
                <p:nvPr/>
              </p:nvPicPr>
              <p:blipFill>
                <a:blip r:embed="rId46"/>
                <a:stretch>
                  <a:fillRect/>
                </a:stretch>
              </p:blipFill>
              <p:spPr>
                <a:xfrm>
                  <a:off x="4575143" y="1744676"/>
                  <a:ext cx="11016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7" name="Ink 46">
                  <a:extLst>
                    <a:ext uri="{FF2B5EF4-FFF2-40B4-BE49-F238E27FC236}">
                      <a16:creationId xmlns:a16="http://schemas.microsoft.com/office/drawing/2014/main" id="{E2281D5F-4421-1F33-88A4-51F4BFB4A571}"/>
                    </a:ext>
                  </a:extLst>
                </p14:cNvPr>
                <p14:cNvContentPartPr/>
                <p14:nvPr/>
              </p14:nvContentPartPr>
              <p14:xfrm>
                <a:off x="4647143" y="1750076"/>
                <a:ext cx="83160" cy="120600"/>
              </p14:xfrm>
            </p:contentPart>
          </mc:Choice>
          <mc:Fallback xmlns="">
            <p:pic>
              <p:nvPicPr>
                <p:cNvPr id="47" name="Ink 46">
                  <a:extLst>
                    <a:ext uri="{FF2B5EF4-FFF2-40B4-BE49-F238E27FC236}">
                      <a16:creationId xmlns:a16="http://schemas.microsoft.com/office/drawing/2014/main" id="{E2281D5F-4421-1F33-88A4-51F4BFB4A571}"/>
                    </a:ext>
                  </a:extLst>
                </p:cNvPr>
                <p:cNvPicPr/>
                <p:nvPr/>
              </p:nvPicPr>
              <p:blipFill>
                <a:blip r:embed="rId48"/>
                <a:stretch>
                  <a:fillRect/>
                </a:stretch>
              </p:blipFill>
              <p:spPr>
                <a:xfrm>
                  <a:off x="4638143" y="1741076"/>
                  <a:ext cx="10080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8" name="Ink 47">
                  <a:extLst>
                    <a:ext uri="{FF2B5EF4-FFF2-40B4-BE49-F238E27FC236}">
                      <a16:creationId xmlns:a16="http://schemas.microsoft.com/office/drawing/2014/main" id="{C385999B-DA54-0DA9-64DE-AD734379747E}"/>
                    </a:ext>
                  </a:extLst>
                </p14:cNvPr>
                <p14:cNvContentPartPr/>
                <p14:nvPr/>
              </p14:nvContentPartPr>
              <p14:xfrm>
                <a:off x="4722023" y="1678436"/>
                <a:ext cx="194400" cy="123840"/>
              </p14:xfrm>
            </p:contentPart>
          </mc:Choice>
          <mc:Fallback xmlns="">
            <p:pic>
              <p:nvPicPr>
                <p:cNvPr id="48" name="Ink 47">
                  <a:extLst>
                    <a:ext uri="{FF2B5EF4-FFF2-40B4-BE49-F238E27FC236}">
                      <a16:creationId xmlns:a16="http://schemas.microsoft.com/office/drawing/2014/main" id="{C385999B-DA54-0DA9-64DE-AD734379747E}"/>
                    </a:ext>
                  </a:extLst>
                </p:cNvPr>
                <p:cNvPicPr/>
                <p:nvPr/>
              </p:nvPicPr>
              <p:blipFill>
                <a:blip r:embed="rId50"/>
                <a:stretch>
                  <a:fillRect/>
                </a:stretch>
              </p:blipFill>
              <p:spPr>
                <a:xfrm>
                  <a:off x="4713383" y="1669796"/>
                  <a:ext cx="21204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50" name="Ink 49">
                  <a:extLst>
                    <a:ext uri="{FF2B5EF4-FFF2-40B4-BE49-F238E27FC236}">
                      <a16:creationId xmlns:a16="http://schemas.microsoft.com/office/drawing/2014/main" id="{0AF846A1-FA63-935A-3985-721AF7D496E9}"/>
                    </a:ext>
                  </a:extLst>
                </p14:cNvPr>
                <p14:cNvContentPartPr/>
                <p14:nvPr/>
              </p14:nvContentPartPr>
              <p14:xfrm>
                <a:off x="5528783" y="1117196"/>
                <a:ext cx="58680" cy="164880"/>
              </p14:xfrm>
            </p:contentPart>
          </mc:Choice>
          <mc:Fallback xmlns="">
            <p:pic>
              <p:nvPicPr>
                <p:cNvPr id="50" name="Ink 49">
                  <a:extLst>
                    <a:ext uri="{FF2B5EF4-FFF2-40B4-BE49-F238E27FC236}">
                      <a16:creationId xmlns:a16="http://schemas.microsoft.com/office/drawing/2014/main" id="{0AF846A1-FA63-935A-3985-721AF7D496E9}"/>
                    </a:ext>
                  </a:extLst>
                </p:cNvPr>
                <p:cNvPicPr/>
                <p:nvPr/>
              </p:nvPicPr>
              <p:blipFill>
                <a:blip r:embed="rId52"/>
                <a:stretch>
                  <a:fillRect/>
                </a:stretch>
              </p:blipFill>
              <p:spPr>
                <a:xfrm>
                  <a:off x="5520143" y="1108556"/>
                  <a:ext cx="7632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51" name="Ink 50">
                  <a:extLst>
                    <a:ext uri="{FF2B5EF4-FFF2-40B4-BE49-F238E27FC236}">
                      <a16:creationId xmlns:a16="http://schemas.microsoft.com/office/drawing/2014/main" id="{F4D663D9-E4C6-E0C6-6A56-679226E3D092}"/>
                    </a:ext>
                  </a:extLst>
                </p14:cNvPr>
                <p14:cNvContentPartPr/>
                <p14:nvPr/>
              </p14:nvContentPartPr>
              <p14:xfrm>
                <a:off x="5422223" y="1114676"/>
                <a:ext cx="218520" cy="72000"/>
              </p14:xfrm>
            </p:contentPart>
          </mc:Choice>
          <mc:Fallback xmlns="">
            <p:pic>
              <p:nvPicPr>
                <p:cNvPr id="51" name="Ink 50">
                  <a:extLst>
                    <a:ext uri="{FF2B5EF4-FFF2-40B4-BE49-F238E27FC236}">
                      <a16:creationId xmlns:a16="http://schemas.microsoft.com/office/drawing/2014/main" id="{F4D663D9-E4C6-E0C6-6A56-679226E3D092}"/>
                    </a:ext>
                  </a:extLst>
                </p:cNvPr>
                <p:cNvPicPr/>
                <p:nvPr/>
              </p:nvPicPr>
              <p:blipFill>
                <a:blip r:embed="rId54"/>
                <a:stretch>
                  <a:fillRect/>
                </a:stretch>
              </p:blipFill>
              <p:spPr>
                <a:xfrm>
                  <a:off x="5413583" y="1105676"/>
                  <a:ext cx="23616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52" name="Ink 51">
                  <a:extLst>
                    <a:ext uri="{FF2B5EF4-FFF2-40B4-BE49-F238E27FC236}">
                      <a16:creationId xmlns:a16="http://schemas.microsoft.com/office/drawing/2014/main" id="{E3BB2CBB-04FA-0A38-08D5-ECDD45762146}"/>
                    </a:ext>
                  </a:extLst>
                </p14:cNvPr>
                <p14:cNvContentPartPr/>
                <p14:nvPr/>
              </p14:nvContentPartPr>
              <p14:xfrm>
                <a:off x="5671343" y="1170476"/>
                <a:ext cx="94680" cy="137520"/>
              </p14:xfrm>
            </p:contentPart>
          </mc:Choice>
          <mc:Fallback xmlns="">
            <p:pic>
              <p:nvPicPr>
                <p:cNvPr id="52" name="Ink 51">
                  <a:extLst>
                    <a:ext uri="{FF2B5EF4-FFF2-40B4-BE49-F238E27FC236}">
                      <a16:creationId xmlns:a16="http://schemas.microsoft.com/office/drawing/2014/main" id="{E3BB2CBB-04FA-0A38-08D5-ECDD45762146}"/>
                    </a:ext>
                  </a:extLst>
                </p:cNvPr>
                <p:cNvPicPr/>
                <p:nvPr/>
              </p:nvPicPr>
              <p:blipFill>
                <a:blip r:embed="rId56"/>
                <a:stretch>
                  <a:fillRect/>
                </a:stretch>
              </p:blipFill>
              <p:spPr>
                <a:xfrm>
                  <a:off x="5662343" y="1161476"/>
                  <a:ext cx="11232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53" name="Ink 52">
                  <a:extLst>
                    <a:ext uri="{FF2B5EF4-FFF2-40B4-BE49-F238E27FC236}">
                      <a16:creationId xmlns:a16="http://schemas.microsoft.com/office/drawing/2014/main" id="{E1C07859-5B6E-C80E-B9BC-A4A85B13D1F8}"/>
                    </a:ext>
                  </a:extLst>
                </p14:cNvPr>
                <p14:cNvContentPartPr/>
                <p14:nvPr/>
              </p14:nvContentPartPr>
              <p14:xfrm>
                <a:off x="5721743" y="1124396"/>
                <a:ext cx="261000" cy="138240"/>
              </p14:xfrm>
            </p:contentPart>
          </mc:Choice>
          <mc:Fallback xmlns="">
            <p:pic>
              <p:nvPicPr>
                <p:cNvPr id="53" name="Ink 52">
                  <a:extLst>
                    <a:ext uri="{FF2B5EF4-FFF2-40B4-BE49-F238E27FC236}">
                      <a16:creationId xmlns:a16="http://schemas.microsoft.com/office/drawing/2014/main" id="{E1C07859-5B6E-C80E-B9BC-A4A85B13D1F8}"/>
                    </a:ext>
                  </a:extLst>
                </p:cNvPr>
                <p:cNvPicPr/>
                <p:nvPr/>
              </p:nvPicPr>
              <p:blipFill>
                <a:blip r:embed="rId58"/>
                <a:stretch>
                  <a:fillRect/>
                </a:stretch>
              </p:blipFill>
              <p:spPr>
                <a:xfrm>
                  <a:off x="5713103" y="1115396"/>
                  <a:ext cx="27864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5" name="Ink 54">
                  <a:extLst>
                    <a:ext uri="{FF2B5EF4-FFF2-40B4-BE49-F238E27FC236}">
                      <a16:creationId xmlns:a16="http://schemas.microsoft.com/office/drawing/2014/main" id="{71979AA4-8F1F-1D91-B545-6942C1D308CE}"/>
                    </a:ext>
                  </a:extLst>
                </p14:cNvPr>
                <p14:cNvContentPartPr/>
                <p14:nvPr/>
              </p14:nvContentPartPr>
              <p14:xfrm>
                <a:off x="6108023" y="1252916"/>
                <a:ext cx="578520" cy="1449720"/>
              </p14:xfrm>
            </p:contentPart>
          </mc:Choice>
          <mc:Fallback xmlns="">
            <p:pic>
              <p:nvPicPr>
                <p:cNvPr id="55" name="Ink 54">
                  <a:extLst>
                    <a:ext uri="{FF2B5EF4-FFF2-40B4-BE49-F238E27FC236}">
                      <a16:creationId xmlns:a16="http://schemas.microsoft.com/office/drawing/2014/main" id="{71979AA4-8F1F-1D91-B545-6942C1D308CE}"/>
                    </a:ext>
                  </a:extLst>
                </p:cNvPr>
                <p:cNvPicPr/>
                <p:nvPr/>
              </p:nvPicPr>
              <p:blipFill>
                <a:blip r:embed="rId60"/>
                <a:stretch>
                  <a:fillRect/>
                </a:stretch>
              </p:blipFill>
              <p:spPr>
                <a:xfrm>
                  <a:off x="6099023" y="1244276"/>
                  <a:ext cx="596160" cy="14673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6" name="Ink 55">
                  <a:extLst>
                    <a:ext uri="{FF2B5EF4-FFF2-40B4-BE49-F238E27FC236}">
                      <a16:creationId xmlns:a16="http://schemas.microsoft.com/office/drawing/2014/main" id="{96210E96-1EA2-D8B0-C1D8-4789A925A793}"/>
                    </a:ext>
                  </a:extLst>
                </p14:cNvPr>
                <p14:cNvContentPartPr/>
                <p14:nvPr/>
              </p14:nvContentPartPr>
              <p14:xfrm>
                <a:off x="6791663" y="1942316"/>
                <a:ext cx="70200" cy="204120"/>
              </p14:xfrm>
            </p:contentPart>
          </mc:Choice>
          <mc:Fallback xmlns="">
            <p:pic>
              <p:nvPicPr>
                <p:cNvPr id="56" name="Ink 55">
                  <a:extLst>
                    <a:ext uri="{FF2B5EF4-FFF2-40B4-BE49-F238E27FC236}">
                      <a16:creationId xmlns:a16="http://schemas.microsoft.com/office/drawing/2014/main" id="{96210E96-1EA2-D8B0-C1D8-4789A925A793}"/>
                    </a:ext>
                  </a:extLst>
                </p:cNvPr>
                <p:cNvPicPr/>
                <p:nvPr/>
              </p:nvPicPr>
              <p:blipFill>
                <a:blip r:embed="rId62"/>
                <a:stretch>
                  <a:fillRect/>
                </a:stretch>
              </p:blipFill>
              <p:spPr>
                <a:xfrm>
                  <a:off x="6783023" y="1933676"/>
                  <a:ext cx="8784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7" name="Ink 56">
                  <a:extLst>
                    <a:ext uri="{FF2B5EF4-FFF2-40B4-BE49-F238E27FC236}">
                      <a16:creationId xmlns:a16="http://schemas.microsoft.com/office/drawing/2014/main" id="{96570259-985C-AE32-2E22-F034E0687822}"/>
                    </a:ext>
                  </a:extLst>
                </p14:cNvPr>
                <p14:cNvContentPartPr/>
                <p14:nvPr/>
              </p14:nvContentPartPr>
              <p14:xfrm>
                <a:off x="6849983" y="1931156"/>
                <a:ext cx="194400" cy="156240"/>
              </p14:xfrm>
            </p:contentPart>
          </mc:Choice>
          <mc:Fallback xmlns="">
            <p:pic>
              <p:nvPicPr>
                <p:cNvPr id="57" name="Ink 56">
                  <a:extLst>
                    <a:ext uri="{FF2B5EF4-FFF2-40B4-BE49-F238E27FC236}">
                      <a16:creationId xmlns:a16="http://schemas.microsoft.com/office/drawing/2014/main" id="{96570259-985C-AE32-2E22-F034E0687822}"/>
                    </a:ext>
                  </a:extLst>
                </p:cNvPr>
                <p:cNvPicPr/>
                <p:nvPr/>
              </p:nvPicPr>
              <p:blipFill>
                <a:blip r:embed="rId64"/>
                <a:stretch>
                  <a:fillRect/>
                </a:stretch>
              </p:blipFill>
              <p:spPr>
                <a:xfrm>
                  <a:off x="6841343" y="1922156"/>
                  <a:ext cx="21204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8" name="Ink 57">
                  <a:extLst>
                    <a:ext uri="{FF2B5EF4-FFF2-40B4-BE49-F238E27FC236}">
                      <a16:creationId xmlns:a16="http://schemas.microsoft.com/office/drawing/2014/main" id="{BEDF5BBE-CD82-BEC4-834F-33417B7ECCEB}"/>
                    </a:ext>
                  </a:extLst>
                </p14:cNvPr>
                <p14:cNvContentPartPr/>
                <p14:nvPr/>
              </p14:nvContentPartPr>
              <p14:xfrm>
                <a:off x="6962303" y="1892276"/>
                <a:ext cx="56880" cy="22680"/>
              </p14:xfrm>
            </p:contentPart>
          </mc:Choice>
          <mc:Fallback xmlns="">
            <p:pic>
              <p:nvPicPr>
                <p:cNvPr id="58" name="Ink 57">
                  <a:extLst>
                    <a:ext uri="{FF2B5EF4-FFF2-40B4-BE49-F238E27FC236}">
                      <a16:creationId xmlns:a16="http://schemas.microsoft.com/office/drawing/2014/main" id="{BEDF5BBE-CD82-BEC4-834F-33417B7ECCEB}"/>
                    </a:ext>
                  </a:extLst>
                </p:cNvPr>
                <p:cNvPicPr/>
                <p:nvPr/>
              </p:nvPicPr>
              <p:blipFill>
                <a:blip r:embed="rId66"/>
                <a:stretch>
                  <a:fillRect/>
                </a:stretch>
              </p:blipFill>
              <p:spPr>
                <a:xfrm>
                  <a:off x="6953663" y="1883636"/>
                  <a:ext cx="7452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9" name="Ink 58">
                  <a:extLst>
                    <a:ext uri="{FF2B5EF4-FFF2-40B4-BE49-F238E27FC236}">
                      <a16:creationId xmlns:a16="http://schemas.microsoft.com/office/drawing/2014/main" id="{9FF092D5-D0C2-D2AB-8DE9-140B390BCCEA}"/>
                    </a:ext>
                  </a:extLst>
                </p14:cNvPr>
                <p14:cNvContentPartPr/>
                <p14:nvPr/>
              </p14:nvContentPartPr>
              <p14:xfrm>
                <a:off x="7053383" y="1770596"/>
                <a:ext cx="259920" cy="216000"/>
              </p14:xfrm>
            </p:contentPart>
          </mc:Choice>
          <mc:Fallback xmlns="">
            <p:pic>
              <p:nvPicPr>
                <p:cNvPr id="59" name="Ink 58">
                  <a:extLst>
                    <a:ext uri="{FF2B5EF4-FFF2-40B4-BE49-F238E27FC236}">
                      <a16:creationId xmlns:a16="http://schemas.microsoft.com/office/drawing/2014/main" id="{9FF092D5-D0C2-D2AB-8DE9-140B390BCCEA}"/>
                    </a:ext>
                  </a:extLst>
                </p:cNvPr>
                <p:cNvPicPr/>
                <p:nvPr/>
              </p:nvPicPr>
              <p:blipFill>
                <a:blip r:embed="rId68"/>
                <a:stretch>
                  <a:fillRect/>
                </a:stretch>
              </p:blipFill>
              <p:spPr>
                <a:xfrm>
                  <a:off x="7044743" y="1761596"/>
                  <a:ext cx="277560" cy="233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9">
            <p14:nvContentPartPr>
              <p14:cNvPr id="61" name="Ink 60">
                <a:extLst>
                  <a:ext uri="{FF2B5EF4-FFF2-40B4-BE49-F238E27FC236}">
                    <a16:creationId xmlns:a16="http://schemas.microsoft.com/office/drawing/2014/main" id="{BD282008-6A02-3C62-B2E2-0EA67F7AEB4E}"/>
                  </a:ext>
                </a:extLst>
              </p14:cNvPr>
              <p14:cNvContentPartPr/>
              <p14:nvPr/>
            </p14:nvContentPartPr>
            <p14:xfrm>
              <a:off x="4088063" y="611036"/>
              <a:ext cx="791640" cy="536760"/>
            </p14:xfrm>
          </p:contentPart>
        </mc:Choice>
        <mc:Fallback xmlns="">
          <p:pic>
            <p:nvPicPr>
              <p:cNvPr id="61" name="Ink 60">
                <a:extLst>
                  <a:ext uri="{FF2B5EF4-FFF2-40B4-BE49-F238E27FC236}">
                    <a16:creationId xmlns:a16="http://schemas.microsoft.com/office/drawing/2014/main" id="{BD282008-6A02-3C62-B2E2-0EA67F7AEB4E}"/>
                  </a:ext>
                </a:extLst>
              </p:cNvPr>
              <p:cNvPicPr/>
              <p:nvPr/>
            </p:nvPicPr>
            <p:blipFill>
              <a:blip r:embed="rId70"/>
              <a:stretch>
                <a:fillRect/>
              </a:stretch>
            </p:blipFill>
            <p:spPr>
              <a:xfrm>
                <a:off x="4079063" y="602036"/>
                <a:ext cx="809280" cy="554400"/>
              </a:xfrm>
              <a:prstGeom prst="rect">
                <a:avLst/>
              </a:prstGeom>
            </p:spPr>
          </p:pic>
        </mc:Fallback>
      </mc:AlternateContent>
      <p:grpSp>
        <p:nvGrpSpPr>
          <p:cNvPr id="73" name="Group 72">
            <a:extLst>
              <a:ext uri="{FF2B5EF4-FFF2-40B4-BE49-F238E27FC236}">
                <a16:creationId xmlns:a16="http://schemas.microsoft.com/office/drawing/2014/main" id="{98F89BD8-5E36-0BDE-B09A-9CD4148435C1}"/>
              </a:ext>
            </a:extLst>
          </p:cNvPr>
          <p:cNvGrpSpPr/>
          <p:nvPr/>
        </p:nvGrpSpPr>
        <p:grpSpPr>
          <a:xfrm>
            <a:off x="2175743" y="703556"/>
            <a:ext cx="1581120" cy="524880"/>
            <a:chOff x="2175743" y="703556"/>
            <a:chExt cx="1581120" cy="524880"/>
          </a:xfrm>
        </p:grpSpPr>
        <mc:AlternateContent xmlns:mc="http://schemas.openxmlformats.org/markup-compatibility/2006" xmlns:p14="http://schemas.microsoft.com/office/powerpoint/2010/main">
          <mc:Choice Requires="p14">
            <p:contentPart p14:bwMode="auto" r:id="rId71">
              <p14:nvContentPartPr>
                <p14:cNvPr id="62" name="Ink 61">
                  <a:extLst>
                    <a:ext uri="{FF2B5EF4-FFF2-40B4-BE49-F238E27FC236}">
                      <a16:creationId xmlns:a16="http://schemas.microsoft.com/office/drawing/2014/main" id="{E3D39427-E422-411F-D1ED-23649578C0CC}"/>
                    </a:ext>
                  </a:extLst>
                </p14:cNvPr>
                <p14:cNvContentPartPr/>
                <p14:nvPr/>
              </p14:nvContentPartPr>
              <p14:xfrm>
                <a:off x="2306423" y="751076"/>
                <a:ext cx="15480" cy="207720"/>
              </p14:xfrm>
            </p:contentPart>
          </mc:Choice>
          <mc:Fallback xmlns="">
            <p:pic>
              <p:nvPicPr>
                <p:cNvPr id="62" name="Ink 61">
                  <a:extLst>
                    <a:ext uri="{FF2B5EF4-FFF2-40B4-BE49-F238E27FC236}">
                      <a16:creationId xmlns:a16="http://schemas.microsoft.com/office/drawing/2014/main" id="{E3D39427-E422-411F-D1ED-23649578C0CC}"/>
                    </a:ext>
                  </a:extLst>
                </p:cNvPr>
                <p:cNvPicPr/>
                <p:nvPr/>
              </p:nvPicPr>
              <p:blipFill>
                <a:blip r:embed="rId72"/>
                <a:stretch>
                  <a:fillRect/>
                </a:stretch>
              </p:blipFill>
              <p:spPr>
                <a:xfrm>
                  <a:off x="2297783" y="742076"/>
                  <a:ext cx="3312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63" name="Ink 62">
                  <a:extLst>
                    <a:ext uri="{FF2B5EF4-FFF2-40B4-BE49-F238E27FC236}">
                      <a16:creationId xmlns:a16="http://schemas.microsoft.com/office/drawing/2014/main" id="{BD48599A-38F2-CB84-B9EB-B6A09E67F9EB}"/>
                    </a:ext>
                  </a:extLst>
                </p14:cNvPr>
                <p14:cNvContentPartPr/>
                <p14:nvPr/>
              </p14:nvContentPartPr>
              <p14:xfrm>
                <a:off x="2175743" y="703556"/>
                <a:ext cx="261720" cy="80280"/>
              </p14:xfrm>
            </p:contentPart>
          </mc:Choice>
          <mc:Fallback xmlns="">
            <p:pic>
              <p:nvPicPr>
                <p:cNvPr id="63" name="Ink 62">
                  <a:extLst>
                    <a:ext uri="{FF2B5EF4-FFF2-40B4-BE49-F238E27FC236}">
                      <a16:creationId xmlns:a16="http://schemas.microsoft.com/office/drawing/2014/main" id="{BD48599A-38F2-CB84-B9EB-B6A09E67F9EB}"/>
                    </a:ext>
                  </a:extLst>
                </p:cNvPr>
                <p:cNvPicPr/>
                <p:nvPr/>
              </p:nvPicPr>
              <p:blipFill>
                <a:blip r:embed="rId74"/>
                <a:stretch>
                  <a:fillRect/>
                </a:stretch>
              </p:blipFill>
              <p:spPr>
                <a:xfrm>
                  <a:off x="2166743" y="694916"/>
                  <a:ext cx="27936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64" name="Ink 63">
                  <a:extLst>
                    <a:ext uri="{FF2B5EF4-FFF2-40B4-BE49-F238E27FC236}">
                      <a16:creationId xmlns:a16="http://schemas.microsoft.com/office/drawing/2014/main" id="{EB19018E-FBD9-5470-EE5F-0AD613758962}"/>
                    </a:ext>
                  </a:extLst>
                </p14:cNvPr>
                <p14:cNvContentPartPr/>
                <p14:nvPr/>
              </p14:nvContentPartPr>
              <p14:xfrm>
                <a:off x="2454023" y="917036"/>
                <a:ext cx="124200" cy="120600"/>
              </p14:xfrm>
            </p:contentPart>
          </mc:Choice>
          <mc:Fallback xmlns="">
            <p:pic>
              <p:nvPicPr>
                <p:cNvPr id="64" name="Ink 63">
                  <a:extLst>
                    <a:ext uri="{FF2B5EF4-FFF2-40B4-BE49-F238E27FC236}">
                      <a16:creationId xmlns:a16="http://schemas.microsoft.com/office/drawing/2014/main" id="{EB19018E-FBD9-5470-EE5F-0AD613758962}"/>
                    </a:ext>
                  </a:extLst>
                </p:cNvPr>
                <p:cNvPicPr/>
                <p:nvPr/>
              </p:nvPicPr>
              <p:blipFill>
                <a:blip r:embed="rId76"/>
                <a:stretch>
                  <a:fillRect/>
                </a:stretch>
              </p:blipFill>
              <p:spPr>
                <a:xfrm>
                  <a:off x="2445023" y="908036"/>
                  <a:ext cx="14184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65" name="Ink 64">
                  <a:extLst>
                    <a:ext uri="{FF2B5EF4-FFF2-40B4-BE49-F238E27FC236}">
                      <a16:creationId xmlns:a16="http://schemas.microsoft.com/office/drawing/2014/main" id="{0B3A4001-1FA2-95DC-E265-F2546D26329B}"/>
                    </a:ext>
                  </a:extLst>
                </p14:cNvPr>
                <p14:cNvContentPartPr/>
                <p14:nvPr/>
              </p14:nvContentPartPr>
              <p14:xfrm>
                <a:off x="2774783" y="745316"/>
                <a:ext cx="921960" cy="130320"/>
              </p14:xfrm>
            </p:contentPart>
          </mc:Choice>
          <mc:Fallback xmlns="">
            <p:pic>
              <p:nvPicPr>
                <p:cNvPr id="65" name="Ink 64">
                  <a:extLst>
                    <a:ext uri="{FF2B5EF4-FFF2-40B4-BE49-F238E27FC236}">
                      <a16:creationId xmlns:a16="http://schemas.microsoft.com/office/drawing/2014/main" id="{0B3A4001-1FA2-95DC-E265-F2546D26329B}"/>
                    </a:ext>
                  </a:extLst>
                </p:cNvPr>
                <p:cNvPicPr/>
                <p:nvPr/>
              </p:nvPicPr>
              <p:blipFill>
                <a:blip r:embed="rId78"/>
                <a:stretch>
                  <a:fillRect/>
                </a:stretch>
              </p:blipFill>
              <p:spPr>
                <a:xfrm>
                  <a:off x="2766143" y="736316"/>
                  <a:ext cx="93960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66" name="Ink 65">
                  <a:extLst>
                    <a:ext uri="{FF2B5EF4-FFF2-40B4-BE49-F238E27FC236}">
                      <a16:creationId xmlns:a16="http://schemas.microsoft.com/office/drawing/2014/main" id="{927A8C05-6B20-FDB7-07C0-4E21F3F7B042}"/>
                    </a:ext>
                  </a:extLst>
                </p14:cNvPr>
                <p14:cNvContentPartPr/>
                <p14:nvPr/>
              </p14:nvContentPartPr>
              <p14:xfrm>
                <a:off x="3641303" y="712196"/>
                <a:ext cx="115560" cy="158040"/>
              </p14:xfrm>
            </p:contentPart>
          </mc:Choice>
          <mc:Fallback xmlns="">
            <p:pic>
              <p:nvPicPr>
                <p:cNvPr id="66" name="Ink 65">
                  <a:extLst>
                    <a:ext uri="{FF2B5EF4-FFF2-40B4-BE49-F238E27FC236}">
                      <a16:creationId xmlns:a16="http://schemas.microsoft.com/office/drawing/2014/main" id="{927A8C05-6B20-FDB7-07C0-4E21F3F7B042}"/>
                    </a:ext>
                  </a:extLst>
                </p:cNvPr>
                <p:cNvPicPr/>
                <p:nvPr/>
              </p:nvPicPr>
              <p:blipFill>
                <a:blip r:embed="rId80"/>
                <a:stretch>
                  <a:fillRect/>
                </a:stretch>
              </p:blipFill>
              <p:spPr>
                <a:xfrm>
                  <a:off x="3632303" y="703196"/>
                  <a:ext cx="13320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67" name="Ink 66">
                  <a:extLst>
                    <a:ext uri="{FF2B5EF4-FFF2-40B4-BE49-F238E27FC236}">
                      <a16:creationId xmlns:a16="http://schemas.microsoft.com/office/drawing/2014/main" id="{5D106A89-D31F-CD86-7687-44D15F352A09}"/>
                    </a:ext>
                  </a:extLst>
                </p14:cNvPr>
                <p14:cNvContentPartPr/>
                <p14:nvPr/>
              </p14:nvContentPartPr>
              <p14:xfrm>
                <a:off x="3648863" y="736676"/>
                <a:ext cx="27000" cy="134280"/>
              </p14:xfrm>
            </p:contentPart>
          </mc:Choice>
          <mc:Fallback xmlns="">
            <p:pic>
              <p:nvPicPr>
                <p:cNvPr id="67" name="Ink 66">
                  <a:extLst>
                    <a:ext uri="{FF2B5EF4-FFF2-40B4-BE49-F238E27FC236}">
                      <a16:creationId xmlns:a16="http://schemas.microsoft.com/office/drawing/2014/main" id="{5D106A89-D31F-CD86-7687-44D15F352A09}"/>
                    </a:ext>
                  </a:extLst>
                </p:cNvPr>
                <p:cNvPicPr/>
                <p:nvPr/>
              </p:nvPicPr>
              <p:blipFill>
                <a:blip r:embed="rId82"/>
                <a:stretch>
                  <a:fillRect/>
                </a:stretch>
              </p:blipFill>
              <p:spPr>
                <a:xfrm>
                  <a:off x="3639863" y="727676"/>
                  <a:ext cx="4464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68" name="Ink 67">
                  <a:extLst>
                    <a:ext uri="{FF2B5EF4-FFF2-40B4-BE49-F238E27FC236}">
                      <a16:creationId xmlns:a16="http://schemas.microsoft.com/office/drawing/2014/main" id="{0EBD9F03-1A5C-1F85-F13F-36722644DCCE}"/>
                    </a:ext>
                  </a:extLst>
                </p14:cNvPr>
                <p14:cNvContentPartPr/>
                <p14:nvPr/>
              </p14:nvContentPartPr>
              <p14:xfrm>
                <a:off x="3093743" y="1070396"/>
                <a:ext cx="65880" cy="144720"/>
              </p14:xfrm>
            </p:contentPart>
          </mc:Choice>
          <mc:Fallback xmlns="">
            <p:pic>
              <p:nvPicPr>
                <p:cNvPr id="68" name="Ink 67">
                  <a:extLst>
                    <a:ext uri="{FF2B5EF4-FFF2-40B4-BE49-F238E27FC236}">
                      <a16:creationId xmlns:a16="http://schemas.microsoft.com/office/drawing/2014/main" id="{0EBD9F03-1A5C-1F85-F13F-36722644DCCE}"/>
                    </a:ext>
                  </a:extLst>
                </p:cNvPr>
                <p:cNvPicPr/>
                <p:nvPr/>
              </p:nvPicPr>
              <p:blipFill>
                <a:blip r:embed="rId84"/>
                <a:stretch>
                  <a:fillRect/>
                </a:stretch>
              </p:blipFill>
              <p:spPr>
                <a:xfrm>
                  <a:off x="3085103" y="1061756"/>
                  <a:ext cx="8352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69" name="Ink 68">
                  <a:extLst>
                    <a:ext uri="{FF2B5EF4-FFF2-40B4-BE49-F238E27FC236}">
                      <a16:creationId xmlns:a16="http://schemas.microsoft.com/office/drawing/2014/main" id="{9D1EB9F6-1547-8DAF-868C-67AC938A7887}"/>
                    </a:ext>
                  </a:extLst>
                </p14:cNvPr>
                <p14:cNvContentPartPr/>
                <p14:nvPr/>
              </p14:nvContentPartPr>
              <p14:xfrm>
                <a:off x="2950103" y="987596"/>
                <a:ext cx="257400" cy="136440"/>
              </p14:xfrm>
            </p:contentPart>
          </mc:Choice>
          <mc:Fallback xmlns="">
            <p:pic>
              <p:nvPicPr>
                <p:cNvPr id="69" name="Ink 68">
                  <a:extLst>
                    <a:ext uri="{FF2B5EF4-FFF2-40B4-BE49-F238E27FC236}">
                      <a16:creationId xmlns:a16="http://schemas.microsoft.com/office/drawing/2014/main" id="{9D1EB9F6-1547-8DAF-868C-67AC938A7887}"/>
                    </a:ext>
                  </a:extLst>
                </p:cNvPr>
                <p:cNvPicPr/>
                <p:nvPr/>
              </p:nvPicPr>
              <p:blipFill>
                <a:blip r:embed="rId86"/>
                <a:stretch>
                  <a:fillRect/>
                </a:stretch>
              </p:blipFill>
              <p:spPr>
                <a:xfrm>
                  <a:off x="2941103" y="978596"/>
                  <a:ext cx="27504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70" name="Ink 69">
                  <a:extLst>
                    <a:ext uri="{FF2B5EF4-FFF2-40B4-BE49-F238E27FC236}">
                      <a16:creationId xmlns:a16="http://schemas.microsoft.com/office/drawing/2014/main" id="{441702ED-8BE0-64E1-4E63-58E6BAC89703}"/>
                    </a:ext>
                  </a:extLst>
                </p14:cNvPr>
                <p14:cNvContentPartPr/>
                <p14:nvPr/>
              </p14:nvContentPartPr>
              <p14:xfrm>
                <a:off x="3277343" y="1130156"/>
                <a:ext cx="55080" cy="98280"/>
              </p14:xfrm>
            </p:contentPart>
          </mc:Choice>
          <mc:Fallback xmlns="">
            <p:pic>
              <p:nvPicPr>
                <p:cNvPr id="70" name="Ink 69">
                  <a:extLst>
                    <a:ext uri="{FF2B5EF4-FFF2-40B4-BE49-F238E27FC236}">
                      <a16:creationId xmlns:a16="http://schemas.microsoft.com/office/drawing/2014/main" id="{441702ED-8BE0-64E1-4E63-58E6BAC89703}"/>
                    </a:ext>
                  </a:extLst>
                </p:cNvPr>
                <p:cNvPicPr/>
                <p:nvPr/>
              </p:nvPicPr>
              <p:blipFill>
                <a:blip r:embed="rId88"/>
                <a:stretch>
                  <a:fillRect/>
                </a:stretch>
              </p:blipFill>
              <p:spPr>
                <a:xfrm>
                  <a:off x="3268703" y="1121156"/>
                  <a:ext cx="7272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71" name="Ink 70">
                  <a:extLst>
                    <a:ext uri="{FF2B5EF4-FFF2-40B4-BE49-F238E27FC236}">
                      <a16:creationId xmlns:a16="http://schemas.microsoft.com/office/drawing/2014/main" id="{083715B8-400E-8556-65EE-464107539E00}"/>
                    </a:ext>
                  </a:extLst>
                </p14:cNvPr>
                <p14:cNvContentPartPr/>
                <p14:nvPr/>
              </p14:nvContentPartPr>
              <p14:xfrm>
                <a:off x="3327023" y="1120436"/>
                <a:ext cx="101880" cy="95400"/>
              </p14:xfrm>
            </p:contentPart>
          </mc:Choice>
          <mc:Fallback xmlns="">
            <p:pic>
              <p:nvPicPr>
                <p:cNvPr id="71" name="Ink 70">
                  <a:extLst>
                    <a:ext uri="{FF2B5EF4-FFF2-40B4-BE49-F238E27FC236}">
                      <a16:creationId xmlns:a16="http://schemas.microsoft.com/office/drawing/2014/main" id="{083715B8-400E-8556-65EE-464107539E00}"/>
                    </a:ext>
                  </a:extLst>
                </p:cNvPr>
                <p:cNvPicPr/>
                <p:nvPr/>
              </p:nvPicPr>
              <p:blipFill>
                <a:blip r:embed="rId90"/>
                <a:stretch>
                  <a:fillRect/>
                </a:stretch>
              </p:blipFill>
              <p:spPr>
                <a:xfrm>
                  <a:off x="3318023" y="1111436"/>
                  <a:ext cx="119520" cy="113040"/>
                </a:xfrm>
                <a:prstGeom prst="rect">
                  <a:avLst/>
                </a:prstGeom>
              </p:spPr>
            </p:pic>
          </mc:Fallback>
        </mc:AlternateContent>
      </p:grpSp>
      <p:grpSp>
        <p:nvGrpSpPr>
          <p:cNvPr id="78" name="Group 77">
            <a:extLst>
              <a:ext uri="{FF2B5EF4-FFF2-40B4-BE49-F238E27FC236}">
                <a16:creationId xmlns:a16="http://schemas.microsoft.com/office/drawing/2014/main" id="{AA7880F2-35BB-F3CD-8FDA-B749612E9252}"/>
              </a:ext>
            </a:extLst>
          </p:cNvPr>
          <p:cNvGrpSpPr/>
          <p:nvPr/>
        </p:nvGrpSpPr>
        <p:grpSpPr>
          <a:xfrm>
            <a:off x="2891063" y="474596"/>
            <a:ext cx="444960" cy="288720"/>
            <a:chOff x="2891063" y="474596"/>
            <a:chExt cx="444960" cy="288720"/>
          </a:xfrm>
        </p:grpSpPr>
        <mc:AlternateContent xmlns:mc="http://schemas.openxmlformats.org/markup-compatibility/2006" xmlns:p14="http://schemas.microsoft.com/office/powerpoint/2010/main">
          <mc:Choice Requires="p14">
            <p:contentPart p14:bwMode="auto" r:id="rId91">
              <p14:nvContentPartPr>
                <p14:cNvPr id="74" name="Ink 73">
                  <a:extLst>
                    <a:ext uri="{FF2B5EF4-FFF2-40B4-BE49-F238E27FC236}">
                      <a16:creationId xmlns:a16="http://schemas.microsoft.com/office/drawing/2014/main" id="{2164649C-B531-36F6-84EA-B1344C3FF0DA}"/>
                    </a:ext>
                  </a:extLst>
                </p14:cNvPr>
                <p14:cNvContentPartPr/>
                <p14:nvPr/>
              </p14:nvContentPartPr>
              <p14:xfrm>
                <a:off x="2913743" y="577556"/>
                <a:ext cx="94680" cy="117000"/>
              </p14:xfrm>
            </p:contentPart>
          </mc:Choice>
          <mc:Fallback xmlns="">
            <p:pic>
              <p:nvPicPr>
                <p:cNvPr id="74" name="Ink 73">
                  <a:extLst>
                    <a:ext uri="{FF2B5EF4-FFF2-40B4-BE49-F238E27FC236}">
                      <a16:creationId xmlns:a16="http://schemas.microsoft.com/office/drawing/2014/main" id="{2164649C-B531-36F6-84EA-B1344C3FF0DA}"/>
                    </a:ext>
                  </a:extLst>
                </p:cNvPr>
                <p:cNvPicPr/>
                <p:nvPr/>
              </p:nvPicPr>
              <p:blipFill>
                <a:blip r:embed="rId92"/>
                <a:stretch>
                  <a:fillRect/>
                </a:stretch>
              </p:blipFill>
              <p:spPr>
                <a:xfrm>
                  <a:off x="2905103" y="568556"/>
                  <a:ext cx="11232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75" name="Ink 74">
                  <a:extLst>
                    <a:ext uri="{FF2B5EF4-FFF2-40B4-BE49-F238E27FC236}">
                      <a16:creationId xmlns:a16="http://schemas.microsoft.com/office/drawing/2014/main" id="{70097B4E-FFA3-3AA8-E452-740DC50D5833}"/>
                    </a:ext>
                  </a:extLst>
                </p14:cNvPr>
                <p14:cNvContentPartPr/>
                <p14:nvPr/>
              </p14:nvContentPartPr>
              <p14:xfrm>
                <a:off x="2891063" y="582236"/>
                <a:ext cx="185040" cy="106920"/>
              </p14:xfrm>
            </p:contentPart>
          </mc:Choice>
          <mc:Fallback xmlns="">
            <p:pic>
              <p:nvPicPr>
                <p:cNvPr id="75" name="Ink 74">
                  <a:extLst>
                    <a:ext uri="{FF2B5EF4-FFF2-40B4-BE49-F238E27FC236}">
                      <a16:creationId xmlns:a16="http://schemas.microsoft.com/office/drawing/2014/main" id="{70097B4E-FFA3-3AA8-E452-740DC50D5833}"/>
                    </a:ext>
                  </a:extLst>
                </p:cNvPr>
                <p:cNvPicPr/>
                <p:nvPr/>
              </p:nvPicPr>
              <p:blipFill>
                <a:blip r:embed="rId94"/>
                <a:stretch>
                  <a:fillRect/>
                </a:stretch>
              </p:blipFill>
              <p:spPr>
                <a:xfrm>
                  <a:off x="2882423" y="573596"/>
                  <a:ext cx="20268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76" name="Ink 75">
                  <a:extLst>
                    <a:ext uri="{FF2B5EF4-FFF2-40B4-BE49-F238E27FC236}">
                      <a16:creationId xmlns:a16="http://schemas.microsoft.com/office/drawing/2014/main" id="{E4AB26F3-4DF0-0CE0-7A18-D81F7A157C45}"/>
                    </a:ext>
                  </a:extLst>
                </p14:cNvPr>
                <p14:cNvContentPartPr/>
                <p14:nvPr/>
              </p14:nvContentPartPr>
              <p14:xfrm>
                <a:off x="3150983" y="474596"/>
                <a:ext cx="160200" cy="158400"/>
              </p14:xfrm>
            </p:contentPart>
          </mc:Choice>
          <mc:Fallback xmlns="">
            <p:pic>
              <p:nvPicPr>
                <p:cNvPr id="76" name="Ink 75">
                  <a:extLst>
                    <a:ext uri="{FF2B5EF4-FFF2-40B4-BE49-F238E27FC236}">
                      <a16:creationId xmlns:a16="http://schemas.microsoft.com/office/drawing/2014/main" id="{E4AB26F3-4DF0-0CE0-7A18-D81F7A157C45}"/>
                    </a:ext>
                  </a:extLst>
                </p:cNvPr>
                <p:cNvPicPr/>
                <p:nvPr/>
              </p:nvPicPr>
              <p:blipFill>
                <a:blip r:embed="rId96"/>
                <a:stretch>
                  <a:fillRect/>
                </a:stretch>
              </p:blipFill>
              <p:spPr>
                <a:xfrm>
                  <a:off x="3141983" y="465596"/>
                  <a:ext cx="17784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77" name="Ink 76">
                  <a:extLst>
                    <a:ext uri="{FF2B5EF4-FFF2-40B4-BE49-F238E27FC236}">
                      <a16:creationId xmlns:a16="http://schemas.microsoft.com/office/drawing/2014/main" id="{40D754F3-EE40-E54F-895A-F3BDFE44D141}"/>
                    </a:ext>
                  </a:extLst>
                </p14:cNvPr>
                <p14:cNvContentPartPr/>
                <p14:nvPr/>
              </p14:nvContentPartPr>
              <p14:xfrm>
                <a:off x="3133703" y="664316"/>
                <a:ext cx="202320" cy="99000"/>
              </p14:xfrm>
            </p:contentPart>
          </mc:Choice>
          <mc:Fallback xmlns="">
            <p:pic>
              <p:nvPicPr>
                <p:cNvPr id="77" name="Ink 76">
                  <a:extLst>
                    <a:ext uri="{FF2B5EF4-FFF2-40B4-BE49-F238E27FC236}">
                      <a16:creationId xmlns:a16="http://schemas.microsoft.com/office/drawing/2014/main" id="{40D754F3-EE40-E54F-895A-F3BDFE44D141}"/>
                    </a:ext>
                  </a:extLst>
                </p:cNvPr>
                <p:cNvPicPr/>
                <p:nvPr/>
              </p:nvPicPr>
              <p:blipFill>
                <a:blip r:embed="rId98"/>
                <a:stretch>
                  <a:fillRect/>
                </a:stretch>
              </p:blipFill>
              <p:spPr>
                <a:xfrm>
                  <a:off x="3124703" y="655316"/>
                  <a:ext cx="219960" cy="116640"/>
                </a:xfrm>
                <a:prstGeom prst="rect">
                  <a:avLst/>
                </a:prstGeom>
              </p:spPr>
            </p:pic>
          </mc:Fallback>
        </mc:AlternateContent>
      </p:grpSp>
    </p:spTree>
    <p:extLst>
      <p:ext uri="{BB962C8B-B14F-4D97-AF65-F5344CB8AC3E}">
        <p14:creationId xmlns:p14="http://schemas.microsoft.com/office/powerpoint/2010/main" val="712171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BD378F-1832-40B3-B6EE-6CAA29B3F07E}"/>
              </a:ext>
            </a:extLst>
          </p:cNvPr>
          <p:cNvSpPr txBox="1"/>
          <p:nvPr/>
        </p:nvSpPr>
        <p:spPr>
          <a:xfrm>
            <a:off x="2514600" y="121002"/>
            <a:ext cx="8993103" cy="523220"/>
          </a:xfrm>
          <a:prstGeom prst="rect">
            <a:avLst/>
          </a:prstGeom>
          <a:noFill/>
        </p:spPr>
        <p:txBody>
          <a:bodyPr wrap="none" rtlCol="0">
            <a:spAutoFit/>
          </a:bodyPr>
          <a:lstStyle/>
          <a:p>
            <a:r>
              <a:rPr lang="en-US" sz="2800" dirty="0">
                <a:latin typeface="Arial" panose="020B0604020202020204" pitchFamily="34" charset="0"/>
              </a:rPr>
              <a:t>Detection and Killing of Virally Infected or Cancer Cells:</a:t>
            </a:r>
          </a:p>
        </p:txBody>
      </p:sp>
      <p:sp>
        <p:nvSpPr>
          <p:cNvPr id="6" name="TextBox 5">
            <a:extLst>
              <a:ext uri="{FF2B5EF4-FFF2-40B4-BE49-F238E27FC236}">
                <a16:creationId xmlns:a16="http://schemas.microsoft.com/office/drawing/2014/main" id="{9185A756-3C7F-4763-B4DD-F4EC30A09187}"/>
              </a:ext>
            </a:extLst>
          </p:cNvPr>
          <p:cNvSpPr txBox="1"/>
          <p:nvPr/>
        </p:nvSpPr>
        <p:spPr>
          <a:xfrm>
            <a:off x="240645" y="5365954"/>
            <a:ext cx="1582477" cy="923330"/>
          </a:xfrm>
          <a:prstGeom prst="rect">
            <a:avLst/>
          </a:prstGeom>
          <a:solidFill>
            <a:schemeClr val="bg1"/>
          </a:solidFill>
        </p:spPr>
        <p:txBody>
          <a:bodyPr wrap="square" rtlCol="0">
            <a:spAutoFit/>
          </a:bodyPr>
          <a:lstStyle/>
          <a:p>
            <a:pPr algn="ctr"/>
            <a:r>
              <a:rPr lang="en-US" b="1" dirty="0">
                <a:latin typeface="Arial" panose="020B0604020202020204" pitchFamily="34" charset="0"/>
                <a:cs typeface="Arial" panose="020B0604020202020204" pitchFamily="34" charset="0"/>
              </a:rPr>
              <a:t>Cancer cell or</a:t>
            </a:r>
          </a:p>
          <a:p>
            <a:pPr algn="ctr"/>
            <a:r>
              <a:rPr lang="en-US" b="1" dirty="0">
                <a:latin typeface="Arial" panose="020B0604020202020204" pitchFamily="34" charset="0"/>
                <a:cs typeface="Arial" panose="020B0604020202020204" pitchFamily="34" charset="0"/>
              </a:rPr>
              <a:t>Infected cell</a:t>
            </a:r>
          </a:p>
        </p:txBody>
      </p:sp>
      <p:sp>
        <p:nvSpPr>
          <p:cNvPr id="9" name="TextBox 8">
            <a:extLst>
              <a:ext uri="{FF2B5EF4-FFF2-40B4-BE49-F238E27FC236}">
                <a16:creationId xmlns:a16="http://schemas.microsoft.com/office/drawing/2014/main" id="{56830224-8F41-4A62-BC5C-AF2D6D936C94}"/>
              </a:ext>
            </a:extLst>
          </p:cNvPr>
          <p:cNvSpPr txBox="1"/>
          <p:nvPr/>
        </p:nvSpPr>
        <p:spPr>
          <a:xfrm>
            <a:off x="4114520" y="5335177"/>
            <a:ext cx="4663350"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C00000"/>
                </a:solidFill>
                <a:latin typeface="Arial" panose="020B0604020202020204" pitchFamily="34" charset="0"/>
              </a:rPr>
              <a:t>Granzymes enter through perforin pore and cause cell undergo programmed cell death (apoptosis)</a:t>
            </a:r>
          </a:p>
        </p:txBody>
      </p:sp>
      <p:pic>
        <p:nvPicPr>
          <p:cNvPr id="12" name="ctl">
            <a:hlinkClick r:id="" action="ppaction://media"/>
            <a:extLst>
              <a:ext uri="{FF2B5EF4-FFF2-40B4-BE49-F238E27FC236}">
                <a16:creationId xmlns:a16="http://schemas.microsoft.com/office/drawing/2014/main" id="{96DCDFBC-D981-4DA8-B69F-80A3FB1732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46563" y="1993893"/>
            <a:ext cx="3172362" cy="2379272"/>
          </a:xfrm>
          <a:prstGeom prst="rect">
            <a:avLst/>
          </a:prstGeom>
        </p:spPr>
      </p:pic>
      <p:sp>
        <p:nvSpPr>
          <p:cNvPr id="10" name="TextBox 9">
            <a:extLst>
              <a:ext uri="{FF2B5EF4-FFF2-40B4-BE49-F238E27FC236}">
                <a16:creationId xmlns:a16="http://schemas.microsoft.com/office/drawing/2014/main" id="{65CAAD41-818F-4B56-90CB-69E340FD1466}"/>
              </a:ext>
            </a:extLst>
          </p:cNvPr>
          <p:cNvSpPr txBox="1"/>
          <p:nvPr/>
        </p:nvSpPr>
        <p:spPr>
          <a:xfrm>
            <a:off x="3272136" y="1897426"/>
            <a:ext cx="763351" cy="369332"/>
          </a:xfrm>
          <a:prstGeom prst="rect">
            <a:avLst/>
          </a:prstGeom>
          <a:noFill/>
        </p:spPr>
        <p:txBody>
          <a:bodyPr wrap="none" rtlCol="0">
            <a:spAutoFit/>
          </a:bodyPr>
          <a:lstStyle/>
          <a:p>
            <a:r>
              <a:rPr lang="en-US" dirty="0">
                <a:latin typeface="Arial" panose="020B0604020202020204" pitchFamily="34" charset="0"/>
              </a:rPr>
              <a:t>(T</a:t>
            </a:r>
            <a:r>
              <a:rPr lang="en-US" baseline="-25000" dirty="0">
                <a:latin typeface="Arial" panose="020B0604020202020204" pitchFamily="34" charset="0"/>
              </a:rPr>
              <a:t>CTL</a:t>
            </a:r>
            <a:r>
              <a:rPr lang="en-US" dirty="0">
                <a:latin typeface="Arial" panose="020B0604020202020204" pitchFamily="34" charset="0"/>
              </a:rPr>
              <a:t>)</a:t>
            </a:r>
          </a:p>
        </p:txBody>
      </p:sp>
      <p:pic>
        <p:nvPicPr>
          <p:cNvPr id="11" name="Picture 10" descr="Diagram, calendar&#10;&#10;Description automatically generated">
            <a:extLst>
              <a:ext uri="{FF2B5EF4-FFF2-40B4-BE49-F238E27FC236}">
                <a16:creationId xmlns:a16="http://schemas.microsoft.com/office/drawing/2014/main" id="{8858A883-8D2A-6501-88DE-A2329BAA97F0}"/>
              </a:ext>
            </a:extLst>
          </p:cNvPr>
          <p:cNvPicPr>
            <a:picLocks noChangeAspect="1"/>
          </p:cNvPicPr>
          <p:nvPr/>
        </p:nvPicPr>
        <p:blipFill>
          <a:blip r:embed="rId5"/>
          <a:stretch>
            <a:fillRect/>
          </a:stretch>
        </p:blipFill>
        <p:spPr>
          <a:xfrm>
            <a:off x="119913" y="1742839"/>
            <a:ext cx="8587974" cy="3627289"/>
          </a:xfrm>
          <a:prstGeom prst="rect">
            <a:avLst/>
          </a:prstGeom>
        </p:spPr>
      </p:pic>
      <p:cxnSp>
        <p:nvCxnSpPr>
          <p:cNvPr id="17" name="Straight Arrow Connector 16">
            <a:extLst>
              <a:ext uri="{FF2B5EF4-FFF2-40B4-BE49-F238E27FC236}">
                <a16:creationId xmlns:a16="http://schemas.microsoft.com/office/drawing/2014/main" id="{011FA0ED-C52E-B7E3-33C1-AFCD59315194}"/>
              </a:ext>
            </a:extLst>
          </p:cNvPr>
          <p:cNvCxnSpPr/>
          <p:nvPr/>
        </p:nvCxnSpPr>
        <p:spPr>
          <a:xfrm>
            <a:off x="1805992" y="3689131"/>
            <a:ext cx="18496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Date Placeholder 13">
            <a:extLst>
              <a:ext uri="{FF2B5EF4-FFF2-40B4-BE49-F238E27FC236}">
                <a16:creationId xmlns:a16="http://schemas.microsoft.com/office/drawing/2014/main" id="{E6393F1E-3C79-65EE-552A-C9D8D43B8DC2}"/>
              </a:ext>
            </a:extLst>
          </p:cNvPr>
          <p:cNvSpPr>
            <a:spLocks noGrp="1"/>
          </p:cNvSpPr>
          <p:nvPr>
            <p:ph type="dt" sz="half" idx="10"/>
          </p:nvPr>
        </p:nvSpPr>
        <p:spPr/>
        <p:txBody>
          <a:bodyPr/>
          <a:lstStyle/>
          <a:p>
            <a:fld id="{6EE396F4-9BF4-461D-9FDD-165FA4CBF23A}" type="datetime1">
              <a:rPr lang="en-US" smtClean="0"/>
              <a:t>9/3/2023</a:t>
            </a:fld>
            <a:endParaRPr lang="en-US"/>
          </a:p>
        </p:txBody>
      </p:sp>
      <p:sp>
        <p:nvSpPr>
          <p:cNvPr id="15" name="Footer Placeholder 14">
            <a:extLst>
              <a:ext uri="{FF2B5EF4-FFF2-40B4-BE49-F238E27FC236}">
                <a16:creationId xmlns:a16="http://schemas.microsoft.com/office/drawing/2014/main" id="{0B2B4386-AD78-DC86-347E-05F8CBC7D2F6}"/>
              </a:ext>
            </a:extLst>
          </p:cNvPr>
          <p:cNvSpPr>
            <a:spLocks noGrp="1"/>
          </p:cNvSpPr>
          <p:nvPr>
            <p:ph type="ftr" sz="quarter" idx="11"/>
          </p:nvPr>
        </p:nvSpPr>
        <p:spPr/>
        <p:txBody>
          <a:bodyPr/>
          <a:lstStyle/>
          <a:p>
            <a:r>
              <a:rPr lang="en-US"/>
              <a:t>D &amp; D - Lecture 4 - Fall 2023</a:t>
            </a:r>
          </a:p>
        </p:txBody>
      </p:sp>
      <p:sp>
        <p:nvSpPr>
          <p:cNvPr id="16" name="Slide Number Placeholder 15">
            <a:extLst>
              <a:ext uri="{FF2B5EF4-FFF2-40B4-BE49-F238E27FC236}">
                <a16:creationId xmlns:a16="http://schemas.microsoft.com/office/drawing/2014/main" id="{86960894-56E3-5DF5-8712-12F03BF2C7BD}"/>
              </a:ext>
            </a:extLst>
          </p:cNvPr>
          <p:cNvSpPr>
            <a:spLocks noGrp="1"/>
          </p:cNvSpPr>
          <p:nvPr>
            <p:ph type="sldNum" sz="quarter" idx="12"/>
          </p:nvPr>
        </p:nvSpPr>
        <p:spPr/>
        <p:txBody>
          <a:bodyPr/>
          <a:lstStyle/>
          <a:p>
            <a:fld id="{DC3BB032-4020-48F4-953B-341806DC4A2B}" type="slidenum">
              <a:rPr lang="en-US" smtClean="0"/>
              <a:t>14</a:t>
            </a:fld>
            <a:endParaRPr lang="en-US"/>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31291F5E-9925-4995-A298-76B971D9965C}"/>
                  </a:ext>
                </a:extLst>
              </p14:cNvPr>
              <p14:cNvContentPartPr/>
              <p14:nvPr/>
            </p14:nvContentPartPr>
            <p14:xfrm>
              <a:off x="744856" y="1825325"/>
              <a:ext cx="522720" cy="972360"/>
            </p14:xfrm>
          </p:contentPart>
        </mc:Choice>
        <mc:Fallback xmlns="">
          <p:pic>
            <p:nvPicPr>
              <p:cNvPr id="2" name="Ink 1">
                <a:extLst>
                  <a:ext uri="{FF2B5EF4-FFF2-40B4-BE49-F238E27FC236}">
                    <a16:creationId xmlns:a16="http://schemas.microsoft.com/office/drawing/2014/main" id="{31291F5E-9925-4995-A298-76B971D9965C}"/>
                  </a:ext>
                </a:extLst>
              </p:cNvPr>
              <p:cNvPicPr/>
              <p:nvPr/>
            </p:nvPicPr>
            <p:blipFill>
              <a:blip r:embed="rId7"/>
              <a:stretch>
                <a:fillRect/>
              </a:stretch>
            </p:blipFill>
            <p:spPr>
              <a:xfrm>
                <a:off x="735856" y="1816685"/>
                <a:ext cx="540360" cy="990000"/>
              </a:xfrm>
              <a:prstGeom prst="rect">
                <a:avLst/>
              </a:prstGeom>
            </p:spPr>
          </p:pic>
        </mc:Fallback>
      </mc:AlternateContent>
      <p:grpSp>
        <p:nvGrpSpPr>
          <p:cNvPr id="19" name="Group 18">
            <a:extLst>
              <a:ext uri="{FF2B5EF4-FFF2-40B4-BE49-F238E27FC236}">
                <a16:creationId xmlns:a16="http://schemas.microsoft.com/office/drawing/2014/main" id="{1250117C-0FD0-61CA-AF3F-6582B551EC92}"/>
              </a:ext>
            </a:extLst>
          </p:cNvPr>
          <p:cNvGrpSpPr/>
          <p:nvPr/>
        </p:nvGrpSpPr>
        <p:grpSpPr>
          <a:xfrm>
            <a:off x="1318696" y="1184165"/>
            <a:ext cx="845280" cy="421560"/>
            <a:chOff x="1318696" y="1184165"/>
            <a:chExt cx="845280" cy="421560"/>
          </a:xfrm>
        </p:grpSpPr>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D87ECF5F-F6D1-E4DC-F74C-97C8BA250B43}"/>
                    </a:ext>
                  </a:extLst>
                </p14:cNvPr>
                <p14:cNvContentPartPr/>
                <p14:nvPr/>
              </p14:nvContentPartPr>
              <p14:xfrm>
                <a:off x="1414096" y="1477205"/>
                <a:ext cx="78480" cy="128520"/>
              </p14:xfrm>
            </p:contentPart>
          </mc:Choice>
          <mc:Fallback xmlns="">
            <p:pic>
              <p:nvPicPr>
                <p:cNvPr id="3" name="Ink 2">
                  <a:extLst>
                    <a:ext uri="{FF2B5EF4-FFF2-40B4-BE49-F238E27FC236}">
                      <a16:creationId xmlns:a16="http://schemas.microsoft.com/office/drawing/2014/main" id="{D87ECF5F-F6D1-E4DC-F74C-97C8BA250B43}"/>
                    </a:ext>
                  </a:extLst>
                </p:cNvPr>
                <p:cNvPicPr/>
                <p:nvPr/>
              </p:nvPicPr>
              <p:blipFill>
                <a:blip r:embed="rId9"/>
                <a:stretch>
                  <a:fillRect/>
                </a:stretch>
              </p:blipFill>
              <p:spPr>
                <a:xfrm>
                  <a:off x="1405096" y="1468565"/>
                  <a:ext cx="961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3B002467-222E-0C91-CDC9-8B14CADA4F68}"/>
                    </a:ext>
                  </a:extLst>
                </p14:cNvPr>
                <p14:cNvContentPartPr/>
                <p14:nvPr/>
              </p14:nvContentPartPr>
              <p14:xfrm>
                <a:off x="1318696" y="1338965"/>
                <a:ext cx="185400" cy="183960"/>
              </p14:xfrm>
            </p:contentPart>
          </mc:Choice>
          <mc:Fallback xmlns="">
            <p:pic>
              <p:nvPicPr>
                <p:cNvPr id="4" name="Ink 3">
                  <a:extLst>
                    <a:ext uri="{FF2B5EF4-FFF2-40B4-BE49-F238E27FC236}">
                      <a16:creationId xmlns:a16="http://schemas.microsoft.com/office/drawing/2014/main" id="{3B002467-222E-0C91-CDC9-8B14CADA4F68}"/>
                    </a:ext>
                  </a:extLst>
                </p:cNvPr>
                <p:cNvPicPr/>
                <p:nvPr/>
              </p:nvPicPr>
              <p:blipFill>
                <a:blip r:embed="rId11"/>
                <a:stretch>
                  <a:fillRect/>
                </a:stretch>
              </p:blipFill>
              <p:spPr>
                <a:xfrm>
                  <a:off x="1310056" y="1329965"/>
                  <a:ext cx="203040"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6ED035D0-DEE2-CF29-CF6D-1C864E7B8177}"/>
                    </a:ext>
                  </a:extLst>
                </p14:cNvPr>
                <p14:cNvContentPartPr/>
                <p14:nvPr/>
              </p14:nvContentPartPr>
              <p14:xfrm>
                <a:off x="1599496" y="1419965"/>
                <a:ext cx="45720" cy="65520"/>
              </p14:xfrm>
            </p:contentPart>
          </mc:Choice>
          <mc:Fallback xmlns="">
            <p:pic>
              <p:nvPicPr>
                <p:cNvPr id="7" name="Ink 6">
                  <a:extLst>
                    <a:ext uri="{FF2B5EF4-FFF2-40B4-BE49-F238E27FC236}">
                      <a16:creationId xmlns:a16="http://schemas.microsoft.com/office/drawing/2014/main" id="{6ED035D0-DEE2-CF29-CF6D-1C864E7B8177}"/>
                    </a:ext>
                  </a:extLst>
                </p:cNvPr>
                <p:cNvPicPr/>
                <p:nvPr/>
              </p:nvPicPr>
              <p:blipFill>
                <a:blip r:embed="rId13"/>
                <a:stretch>
                  <a:fillRect/>
                </a:stretch>
              </p:blipFill>
              <p:spPr>
                <a:xfrm>
                  <a:off x="1590496" y="1410965"/>
                  <a:ext cx="6336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53C91905-9514-0DDD-53B6-B4C2DD3440CB}"/>
                    </a:ext>
                  </a:extLst>
                </p14:cNvPr>
                <p14:cNvContentPartPr/>
                <p14:nvPr/>
              </p14:nvContentPartPr>
              <p14:xfrm>
                <a:off x="1629736" y="1428965"/>
                <a:ext cx="127800" cy="98280"/>
              </p14:xfrm>
            </p:contentPart>
          </mc:Choice>
          <mc:Fallback xmlns="">
            <p:pic>
              <p:nvPicPr>
                <p:cNvPr id="8" name="Ink 7">
                  <a:extLst>
                    <a:ext uri="{FF2B5EF4-FFF2-40B4-BE49-F238E27FC236}">
                      <a16:creationId xmlns:a16="http://schemas.microsoft.com/office/drawing/2014/main" id="{53C91905-9514-0DDD-53B6-B4C2DD3440CB}"/>
                    </a:ext>
                  </a:extLst>
                </p:cNvPr>
                <p:cNvPicPr/>
                <p:nvPr/>
              </p:nvPicPr>
              <p:blipFill>
                <a:blip r:embed="rId15"/>
                <a:stretch>
                  <a:fillRect/>
                </a:stretch>
              </p:blipFill>
              <p:spPr>
                <a:xfrm>
                  <a:off x="1621096" y="1420325"/>
                  <a:ext cx="14544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B0B3A475-8768-CDCF-6F48-E32984310577}"/>
                    </a:ext>
                  </a:extLst>
                </p14:cNvPr>
                <p14:cNvContentPartPr/>
                <p14:nvPr/>
              </p14:nvContentPartPr>
              <p14:xfrm>
                <a:off x="1721896" y="1302605"/>
                <a:ext cx="135000" cy="117000"/>
              </p14:xfrm>
            </p:contentPart>
          </mc:Choice>
          <mc:Fallback xmlns="">
            <p:pic>
              <p:nvPicPr>
                <p:cNvPr id="13" name="Ink 12">
                  <a:extLst>
                    <a:ext uri="{FF2B5EF4-FFF2-40B4-BE49-F238E27FC236}">
                      <a16:creationId xmlns:a16="http://schemas.microsoft.com/office/drawing/2014/main" id="{B0B3A475-8768-CDCF-6F48-E32984310577}"/>
                    </a:ext>
                  </a:extLst>
                </p:cNvPr>
                <p:cNvPicPr/>
                <p:nvPr/>
              </p:nvPicPr>
              <p:blipFill>
                <a:blip r:embed="rId17"/>
                <a:stretch>
                  <a:fillRect/>
                </a:stretch>
              </p:blipFill>
              <p:spPr>
                <a:xfrm>
                  <a:off x="1712896" y="1293965"/>
                  <a:ext cx="15264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C9657A5D-E5BF-659A-A9C9-D8995065C2C8}"/>
                    </a:ext>
                  </a:extLst>
                </p14:cNvPr>
                <p14:cNvContentPartPr/>
                <p14:nvPr/>
              </p14:nvContentPartPr>
              <p14:xfrm>
                <a:off x="1889656" y="1184165"/>
                <a:ext cx="274320" cy="158040"/>
              </p14:xfrm>
            </p:contentPart>
          </mc:Choice>
          <mc:Fallback xmlns="">
            <p:pic>
              <p:nvPicPr>
                <p:cNvPr id="18" name="Ink 17">
                  <a:extLst>
                    <a:ext uri="{FF2B5EF4-FFF2-40B4-BE49-F238E27FC236}">
                      <a16:creationId xmlns:a16="http://schemas.microsoft.com/office/drawing/2014/main" id="{C9657A5D-E5BF-659A-A9C9-D8995065C2C8}"/>
                    </a:ext>
                  </a:extLst>
                </p:cNvPr>
                <p:cNvPicPr/>
                <p:nvPr/>
              </p:nvPicPr>
              <p:blipFill>
                <a:blip r:embed="rId19"/>
                <a:stretch>
                  <a:fillRect/>
                </a:stretch>
              </p:blipFill>
              <p:spPr>
                <a:xfrm>
                  <a:off x="1881016" y="1175525"/>
                  <a:ext cx="291960" cy="175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20" name="Ink 19">
                <a:extLst>
                  <a:ext uri="{FF2B5EF4-FFF2-40B4-BE49-F238E27FC236}">
                    <a16:creationId xmlns:a16="http://schemas.microsoft.com/office/drawing/2014/main" id="{AD273F4D-358B-0A70-2FD5-A337E5CF8DB3}"/>
                  </a:ext>
                </a:extLst>
              </p14:cNvPr>
              <p14:cNvContentPartPr/>
              <p14:nvPr/>
            </p14:nvContentPartPr>
            <p14:xfrm>
              <a:off x="1478536" y="4105565"/>
              <a:ext cx="598320" cy="534240"/>
            </p14:xfrm>
          </p:contentPart>
        </mc:Choice>
        <mc:Fallback xmlns="">
          <p:pic>
            <p:nvPicPr>
              <p:cNvPr id="20" name="Ink 19">
                <a:extLst>
                  <a:ext uri="{FF2B5EF4-FFF2-40B4-BE49-F238E27FC236}">
                    <a16:creationId xmlns:a16="http://schemas.microsoft.com/office/drawing/2014/main" id="{AD273F4D-358B-0A70-2FD5-A337E5CF8DB3}"/>
                  </a:ext>
                </a:extLst>
              </p:cNvPr>
              <p:cNvPicPr/>
              <p:nvPr/>
            </p:nvPicPr>
            <p:blipFill>
              <a:blip r:embed="rId21"/>
              <a:stretch>
                <a:fillRect/>
              </a:stretch>
            </p:blipFill>
            <p:spPr>
              <a:xfrm>
                <a:off x="1469896" y="4096925"/>
                <a:ext cx="615960" cy="5518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 name="Ink 21">
                <a:extLst>
                  <a:ext uri="{FF2B5EF4-FFF2-40B4-BE49-F238E27FC236}">
                    <a16:creationId xmlns:a16="http://schemas.microsoft.com/office/drawing/2014/main" id="{4AD3C9EE-E6BA-8EE5-4602-1C211538D986}"/>
                  </a:ext>
                </a:extLst>
              </p14:cNvPr>
              <p14:cNvContentPartPr/>
              <p14:nvPr/>
            </p14:nvContentPartPr>
            <p14:xfrm>
              <a:off x="1816216" y="3499685"/>
              <a:ext cx="102240" cy="23040"/>
            </p14:xfrm>
          </p:contentPart>
        </mc:Choice>
        <mc:Fallback xmlns="">
          <p:pic>
            <p:nvPicPr>
              <p:cNvPr id="22" name="Ink 21">
                <a:extLst>
                  <a:ext uri="{FF2B5EF4-FFF2-40B4-BE49-F238E27FC236}">
                    <a16:creationId xmlns:a16="http://schemas.microsoft.com/office/drawing/2014/main" id="{4AD3C9EE-E6BA-8EE5-4602-1C211538D986}"/>
                  </a:ext>
                </a:extLst>
              </p:cNvPr>
              <p:cNvPicPr/>
              <p:nvPr/>
            </p:nvPicPr>
            <p:blipFill>
              <a:blip r:embed="rId23"/>
              <a:stretch>
                <a:fillRect/>
              </a:stretch>
            </p:blipFill>
            <p:spPr>
              <a:xfrm>
                <a:off x="1807576" y="3491045"/>
                <a:ext cx="119880" cy="40680"/>
              </a:xfrm>
              <a:prstGeom prst="rect">
                <a:avLst/>
              </a:prstGeom>
            </p:spPr>
          </p:pic>
        </mc:Fallback>
      </mc:AlternateContent>
      <p:grpSp>
        <p:nvGrpSpPr>
          <p:cNvPr id="34" name="Group 33">
            <a:extLst>
              <a:ext uri="{FF2B5EF4-FFF2-40B4-BE49-F238E27FC236}">
                <a16:creationId xmlns:a16="http://schemas.microsoft.com/office/drawing/2014/main" id="{186406BA-62EF-7491-E813-EEFA16CEF700}"/>
              </a:ext>
            </a:extLst>
          </p:cNvPr>
          <p:cNvGrpSpPr/>
          <p:nvPr/>
        </p:nvGrpSpPr>
        <p:grpSpPr>
          <a:xfrm>
            <a:off x="1140856" y="2647925"/>
            <a:ext cx="1176840" cy="735480"/>
            <a:chOff x="1140856" y="2647925"/>
            <a:chExt cx="1176840" cy="735480"/>
          </a:xfrm>
        </p:grpSpPr>
        <mc:AlternateContent xmlns:mc="http://schemas.openxmlformats.org/markup-compatibility/2006" xmlns:p14="http://schemas.microsoft.com/office/powerpoint/2010/main">
          <mc:Choice Requires="p14">
            <p:contentPart p14:bwMode="auto" r:id="rId24">
              <p14:nvContentPartPr>
                <p14:cNvPr id="21" name="Ink 20">
                  <a:extLst>
                    <a:ext uri="{FF2B5EF4-FFF2-40B4-BE49-F238E27FC236}">
                      <a16:creationId xmlns:a16="http://schemas.microsoft.com/office/drawing/2014/main" id="{16DE58DE-546F-4D76-3A09-792F712FDE8F}"/>
                    </a:ext>
                  </a:extLst>
                </p14:cNvPr>
                <p14:cNvContentPartPr/>
                <p14:nvPr/>
              </p14:nvContentPartPr>
              <p14:xfrm>
                <a:off x="1747456" y="3366125"/>
                <a:ext cx="174600" cy="17280"/>
              </p14:xfrm>
            </p:contentPart>
          </mc:Choice>
          <mc:Fallback xmlns="">
            <p:pic>
              <p:nvPicPr>
                <p:cNvPr id="21" name="Ink 20">
                  <a:extLst>
                    <a:ext uri="{FF2B5EF4-FFF2-40B4-BE49-F238E27FC236}">
                      <a16:creationId xmlns:a16="http://schemas.microsoft.com/office/drawing/2014/main" id="{16DE58DE-546F-4D76-3A09-792F712FDE8F}"/>
                    </a:ext>
                  </a:extLst>
                </p:cNvPr>
                <p:cNvPicPr/>
                <p:nvPr/>
              </p:nvPicPr>
              <p:blipFill>
                <a:blip r:embed="rId25"/>
                <a:stretch>
                  <a:fillRect/>
                </a:stretch>
              </p:blipFill>
              <p:spPr>
                <a:xfrm>
                  <a:off x="1738456" y="3357125"/>
                  <a:ext cx="19224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 name="Ink 23">
                  <a:extLst>
                    <a:ext uri="{FF2B5EF4-FFF2-40B4-BE49-F238E27FC236}">
                      <a16:creationId xmlns:a16="http://schemas.microsoft.com/office/drawing/2014/main" id="{9F63DF00-5100-DB78-09A3-C0CECC726243}"/>
                    </a:ext>
                  </a:extLst>
                </p14:cNvPr>
                <p14:cNvContentPartPr/>
                <p14:nvPr/>
              </p14:nvContentPartPr>
              <p14:xfrm>
                <a:off x="1140856" y="3167405"/>
                <a:ext cx="252000" cy="199080"/>
              </p14:xfrm>
            </p:contentPart>
          </mc:Choice>
          <mc:Fallback xmlns="">
            <p:pic>
              <p:nvPicPr>
                <p:cNvPr id="24" name="Ink 23">
                  <a:extLst>
                    <a:ext uri="{FF2B5EF4-FFF2-40B4-BE49-F238E27FC236}">
                      <a16:creationId xmlns:a16="http://schemas.microsoft.com/office/drawing/2014/main" id="{9F63DF00-5100-DB78-09A3-C0CECC726243}"/>
                    </a:ext>
                  </a:extLst>
                </p:cNvPr>
                <p:cNvPicPr/>
                <p:nvPr/>
              </p:nvPicPr>
              <p:blipFill>
                <a:blip r:embed="rId27"/>
                <a:stretch>
                  <a:fillRect/>
                </a:stretch>
              </p:blipFill>
              <p:spPr>
                <a:xfrm>
                  <a:off x="1132216" y="3158405"/>
                  <a:ext cx="26964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5" name="Ink 24">
                  <a:extLst>
                    <a:ext uri="{FF2B5EF4-FFF2-40B4-BE49-F238E27FC236}">
                      <a16:creationId xmlns:a16="http://schemas.microsoft.com/office/drawing/2014/main" id="{8AA8FE63-3F1B-3943-ACCB-FCE8081E5390}"/>
                    </a:ext>
                  </a:extLst>
                </p14:cNvPr>
                <p14:cNvContentPartPr/>
                <p14:nvPr/>
              </p14:nvContentPartPr>
              <p14:xfrm>
                <a:off x="1433536" y="3044285"/>
                <a:ext cx="100800" cy="87840"/>
              </p14:xfrm>
            </p:contentPart>
          </mc:Choice>
          <mc:Fallback xmlns="">
            <p:pic>
              <p:nvPicPr>
                <p:cNvPr id="25" name="Ink 24">
                  <a:extLst>
                    <a:ext uri="{FF2B5EF4-FFF2-40B4-BE49-F238E27FC236}">
                      <a16:creationId xmlns:a16="http://schemas.microsoft.com/office/drawing/2014/main" id="{8AA8FE63-3F1B-3943-ACCB-FCE8081E5390}"/>
                    </a:ext>
                  </a:extLst>
                </p:cNvPr>
                <p:cNvPicPr/>
                <p:nvPr/>
              </p:nvPicPr>
              <p:blipFill>
                <a:blip r:embed="rId29"/>
                <a:stretch>
                  <a:fillRect/>
                </a:stretch>
              </p:blipFill>
              <p:spPr>
                <a:xfrm>
                  <a:off x="1424536" y="3035285"/>
                  <a:ext cx="11844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6" name="Ink 25">
                  <a:extLst>
                    <a:ext uri="{FF2B5EF4-FFF2-40B4-BE49-F238E27FC236}">
                      <a16:creationId xmlns:a16="http://schemas.microsoft.com/office/drawing/2014/main" id="{B6E1AE59-A512-EA64-A06A-1AB4F45B752C}"/>
                    </a:ext>
                  </a:extLst>
                </p14:cNvPr>
                <p14:cNvContentPartPr/>
                <p14:nvPr/>
              </p14:nvContentPartPr>
              <p14:xfrm>
                <a:off x="1515616" y="3027365"/>
                <a:ext cx="86400" cy="44640"/>
              </p14:xfrm>
            </p:contentPart>
          </mc:Choice>
          <mc:Fallback xmlns="">
            <p:pic>
              <p:nvPicPr>
                <p:cNvPr id="26" name="Ink 25">
                  <a:extLst>
                    <a:ext uri="{FF2B5EF4-FFF2-40B4-BE49-F238E27FC236}">
                      <a16:creationId xmlns:a16="http://schemas.microsoft.com/office/drawing/2014/main" id="{B6E1AE59-A512-EA64-A06A-1AB4F45B752C}"/>
                    </a:ext>
                  </a:extLst>
                </p:cNvPr>
                <p:cNvPicPr/>
                <p:nvPr/>
              </p:nvPicPr>
              <p:blipFill>
                <a:blip r:embed="rId31"/>
                <a:stretch>
                  <a:fillRect/>
                </a:stretch>
              </p:blipFill>
              <p:spPr>
                <a:xfrm>
                  <a:off x="1506976" y="3018365"/>
                  <a:ext cx="10404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7" name="Ink 26">
                  <a:extLst>
                    <a:ext uri="{FF2B5EF4-FFF2-40B4-BE49-F238E27FC236}">
                      <a16:creationId xmlns:a16="http://schemas.microsoft.com/office/drawing/2014/main" id="{AC362577-ACF5-D245-2265-A7DE016936C9}"/>
                    </a:ext>
                  </a:extLst>
                </p14:cNvPr>
                <p14:cNvContentPartPr/>
                <p14:nvPr/>
              </p14:nvContentPartPr>
              <p14:xfrm>
                <a:off x="1511656" y="2944205"/>
                <a:ext cx="143640" cy="89280"/>
              </p14:xfrm>
            </p:contentPart>
          </mc:Choice>
          <mc:Fallback xmlns="">
            <p:pic>
              <p:nvPicPr>
                <p:cNvPr id="27" name="Ink 26">
                  <a:extLst>
                    <a:ext uri="{FF2B5EF4-FFF2-40B4-BE49-F238E27FC236}">
                      <a16:creationId xmlns:a16="http://schemas.microsoft.com/office/drawing/2014/main" id="{AC362577-ACF5-D245-2265-A7DE016936C9}"/>
                    </a:ext>
                  </a:extLst>
                </p:cNvPr>
                <p:cNvPicPr/>
                <p:nvPr/>
              </p:nvPicPr>
              <p:blipFill>
                <a:blip r:embed="rId33"/>
                <a:stretch>
                  <a:fillRect/>
                </a:stretch>
              </p:blipFill>
              <p:spPr>
                <a:xfrm>
                  <a:off x="1503016" y="2935205"/>
                  <a:ext cx="16128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 name="Ink 27">
                  <a:extLst>
                    <a:ext uri="{FF2B5EF4-FFF2-40B4-BE49-F238E27FC236}">
                      <a16:creationId xmlns:a16="http://schemas.microsoft.com/office/drawing/2014/main" id="{3D758FA5-BCF1-D50E-841A-D294250D582F}"/>
                    </a:ext>
                  </a:extLst>
                </p14:cNvPr>
                <p14:cNvContentPartPr/>
                <p14:nvPr/>
              </p14:nvContentPartPr>
              <p14:xfrm>
                <a:off x="1699216" y="2827565"/>
                <a:ext cx="168120" cy="163440"/>
              </p14:xfrm>
            </p:contentPart>
          </mc:Choice>
          <mc:Fallback xmlns="">
            <p:pic>
              <p:nvPicPr>
                <p:cNvPr id="28" name="Ink 27">
                  <a:extLst>
                    <a:ext uri="{FF2B5EF4-FFF2-40B4-BE49-F238E27FC236}">
                      <a16:creationId xmlns:a16="http://schemas.microsoft.com/office/drawing/2014/main" id="{3D758FA5-BCF1-D50E-841A-D294250D582F}"/>
                    </a:ext>
                  </a:extLst>
                </p:cNvPr>
                <p:cNvPicPr/>
                <p:nvPr/>
              </p:nvPicPr>
              <p:blipFill>
                <a:blip r:embed="rId35"/>
                <a:stretch>
                  <a:fillRect/>
                </a:stretch>
              </p:blipFill>
              <p:spPr>
                <a:xfrm>
                  <a:off x="1690216" y="2818925"/>
                  <a:ext cx="18576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9" name="Ink 28">
                  <a:extLst>
                    <a:ext uri="{FF2B5EF4-FFF2-40B4-BE49-F238E27FC236}">
                      <a16:creationId xmlns:a16="http://schemas.microsoft.com/office/drawing/2014/main" id="{76DC9695-F74E-2865-341E-66B2B0623678}"/>
                    </a:ext>
                  </a:extLst>
                </p14:cNvPr>
                <p14:cNvContentPartPr/>
                <p14:nvPr/>
              </p14:nvContentPartPr>
              <p14:xfrm>
                <a:off x="1822696" y="3024845"/>
                <a:ext cx="146160" cy="205560"/>
              </p14:xfrm>
            </p:contentPart>
          </mc:Choice>
          <mc:Fallback xmlns="">
            <p:pic>
              <p:nvPicPr>
                <p:cNvPr id="29" name="Ink 28">
                  <a:extLst>
                    <a:ext uri="{FF2B5EF4-FFF2-40B4-BE49-F238E27FC236}">
                      <a16:creationId xmlns:a16="http://schemas.microsoft.com/office/drawing/2014/main" id="{76DC9695-F74E-2865-341E-66B2B0623678}"/>
                    </a:ext>
                  </a:extLst>
                </p:cNvPr>
                <p:cNvPicPr/>
                <p:nvPr/>
              </p:nvPicPr>
              <p:blipFill>
                <a:blip r:embed="rId37"/>
                <a:stretch>
                  <a:fillRect/>
                </a:stretch>
              </p:blipFill>
              <p:spPr>
                <a:xfrm>
                  <a:off x="1814056" y="3015845"/>
                  <a:ext cx="16380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0" name="Ink 29">
                  <a:extLst>
                    <a:ext uri="{FF2B5EF4-FFF2-40B4-BE49-F238E27FC236}">
                      <a16:creationId xmlns:a16="http://schemas.microsoft.com/office/drawing/2014/main" id="{44D4DC8A-43A2-1408-A490-C28698870579}"/>
                    </a:ext>
                  </a:extLst>
                </p14:cNvPr>
                <p14:cNvContentPartPr/>
                <p14:nvPr/>
              </p14:nvContentPartPr>
              <p14:xfrm>
                <a:off x="1922056" y="2916845"/>
                <a:ext cx="189720" cy="156960"/>
              </p14:xfrm>
            </p:contentPart>
          </mc:Choice>
          <mc:Fallback xmlns="">
            <p:pic>
              <p:nvPicPr>
                <p:cNvPr id="30" name="Ink 29">
                  <a:extLst>
                    <a:ext uri="{FF2B5EF4-FFF2-40B4-BE49-F238E27FC236}">
                      <a16:creationId xmlns:a16="http://schemas.microsoft.com/office/drawing/2014/main" id="{44D4DC8A-43A2-1408-A490-C28698870579}"/>
                    </a:ext>
                  </a:extLst>
                </p:cNvPr>
                <p:cNvPicPr/>
                <p:nvPr/>
              </p:nvPicPr>
              <p:blipFill>
                <a:blip r:embed="rId39"/>
                <a:stretch>
                  <a:fillRect/>
                </a:stretch>
              </p:blipFill>
              <p:spPr>
                <a:xfrm>
                  <a:off x="1913416" y="2907845"/>
                  <a:ext cx="20736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1" name="Ink 30">
                  <a:extLst>
                    <a:ext uri="{FF2B5EF4-FFF2-40B4-BE49-F238E27FC236}">
                      <a16:creationId xmlns:a16="http://schemas.microsoft.com/office/drawing/2014/main" id="{3AC9471C-D647-3344-D5B1-03614999B728}"/>
                    </a:ext>
                  </a:extLst>
                </p14:cNvPr>
                <p14:cNvContentPartPr/>
                <p14:nvPr/>
              </p14:nvContentPartPr>
              <p14:xfrm>
                <a:off x="1989016" y="2766365"/>
                <a:ext cx="106200" cy="144360"/>
              </p14:xfrm>
            </p:contentPart>
          </mc:Choice>
          <mc:Fallback xmlns="">
            <p:pic>
              <p:nvPicPr>
                <p:cNvPr id="31" name="Ink 30">
                  <a:extLst>
                    <a:ext uri="{FF2B5EF4-FFF2-40B4-BE49-F238E27FC236}">
                      <a16:creationId xmlns:a16="http://schemas.microsoft.com/office/drawing/2014/main" id="{3AC9471C-D647-3344-D5B1-03614999B728}"/>
                    </a:ext>
                  </a:extLst>
                </p:cNvPr>
                <p:cNvPicPr/>
                <p:nvPr/>
              </p:nvPicPr>
              <p:blipFill>
                <a:blip r:embed="rId41"/>
                <a:stretch>
                  <a:fillRect/>
                </a:stretch>
              </p:blipFill>
              <p:spPr>
                <a:xfrm>
                  <a:off x="1980016" y="2757725"/>
                  <a:ext cx="12384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2" name="Ink 31">
                  <a:extLst>
                    <a:ext uri="{FF2B5EF4-FFF2-40B4-BE49-F238E27FC236}">
                      <a16:creationId xmlns:a16="http://schemas.microsoft.com/office/drawing/2014/main" id="{343BBBA1-D83E-3575-582A-B277DB3980BA}"/>
                    </a:ext>
                  </a:extLst>
                </p14:cNvPr>
                <p14:cNvContentPartPr/>
                <p14:nvPr/>
              </p14:nvContentPartPr>
              <p14:xfrm>
                <a:off x="2060656" y="2754485"/>
                <a:ext cx="84240" cy="137160"/>
              </p14:xfrm>
            </p:contentPart>
          </mc:Choice>
          <mc:Fallback xmlns="">
            <p:pic>
              <p:nvPicPr>
                <p:cNvPr id="32" name="Ink 31">
                  <a:extLst>
                    <a:ext uri="{FF2B5EF4-FFF2-40B4-BE49-F238E27FC236}">
                      <a16:creationId xmlns:a16="http://schemas.microsoft.com/office/drawing/2014/main" id="{343BBBA1-D83E-3575-582A-B277DB3980BA}"/>
                    </a:ext>
                  </a:extLst>
                </p:cNvPr>
                <p:cNvPicPr/>
                <p:nvPr/>
              </p:nvPicPr>
              <p:blipFill>
                <a:blip r:embed="rId43"/>
                <a:stretch>
                  <a:fillRect/>
                </a:stretch>
              </p:blipFill>
              <p:spPr>
                <a:xfrm>
                  <a:off x="2051656" y="2745845"/>
                  <a:ext cx="10188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3" name="Ink 32">
                  <a:extLst>
                    <a:ext uri="{FF2B5EF4-FFF2-40B4-BE49-F238E27FC236}">
                      <a16:creationId xmlns:a16="http://schemas.microsoft.com/office/drawing/2014/main" id="{5982F311-6F40-B662-1B52-6A405F6862DB}"/>
                    </a:ext>
                  </a:extLst>
                </p14:cNvPr>
                <p14:cNvContentPartPr/>
                <p14:nvPr/>
              </p14:nvContentPartPr>
              <p14:xfrm>
                <a:off x="2121496" y="2647925"/>
                <a:ext cx="196200" cy="178200"/>
              </p14:xfrm>
            </p:contentPart>
          </mc:Choice>
          <mc:Fallback xmlns="">
            <p:pic>
              <p:nvPicPr>
                <p:cNvPr id="33" name="Ink 32">
                  <a:extLst>
                    <a:ext uri="{FF2B5EF4-FFF2-40B4-BE49-F238E27FC236}">
                      <a16:creationId xmlns:a16="http://schemas.microsoft.com/office/drawing/2014/main" id="{5982F311-6F40-B662-1B52-6A405F6862DB}"/>
                    </a:ext>
                  </a:extLst>
                </p:cNvPr>
                <p:cNvPicPr/>
                <p:nvPr/>
              </p:nvPicPr>
              <p:blipFill>
                <a:blip r:embed="rId45"/>
                <a:stretch>
                  <a:fillRect/>
                </a:stretch>
              </p:blipFill>
              <p:spPr>
                <a:xfrm>
                  <a:off x="2112496" y="2639285"/>
                  <a:ext cx="213840" cy="195840"/>
                </a:xfrm>
                <a:prstGeom prst="rect">
                  <a:avLst/>
                </a:prstGeom>
              </p:spPr>
            </p:pic>
          </mc:Fallback>
        </mc:AlternateContent>
      </p:grpSp>
      <p:grpSp>
        <p:nvGrpSpPr>
          <p:cNvPr id="37" name="Group 36">
            <a:extLst>
              <a:ext uri="{FF2B5EF4-FFF2-40B4-BE49-F238E27FC236}">
                <a16:creationId xmlns:a16="http://schemas.microsoft.com/office/drawing/2014/main" id="{DDA33297-0C2C-61CD-92B6-7846EB0808BB}"/>
              </a:ext>
            </a:extLst>
          </p:cNvPr>
          <p:cNvGrpSpPr/>
          <p:nvPr/>
        </p:nvGrpSpPr>
        <p:grpSpPr>
          <a:xfrm>
            <a:off x="3207256" y="3406445"/>
            <a:ext cx="75600" cy="102960"/>
            <a:chOff x="3207256" y="3406445"/>
            <a:chExt cx="75600" cy="102960"/>
          </a:xfrm>
        </p:grpSpPr>
        <mc:AlternateContent xmlns:mc="http://schemas.openxmlformats.org/markup-compatibility/2006" xmlns:p14="http://schemas.microsoft.com/office/powerpoint/2010/main">
          <mc:Choice Requires="p14">
            <p:contentPart p14:bwMode="auto" r:id="rId46">
              <p14:nvContentPartPr>
                <p14:cNvPr id="35" name="Ink 34">
                  <a:extLst>
                    <a:ext uri="{FF2B5EF4-FFF2-40B4-BE49-F238E27FC236}">
                      <a16:creationId xmlns:a16="http://schemas.microsoft.com/office/drawing/2014/main" id="{D6696963-BFF1-359F-FBF7-1D3AD64CC846}"/>
                    </a:ext>
                  </a:extLst>
                </p14:cNvPr>
                <p14:cNvContentPartPr/>
                <p14:nvPr/>
              </p14:nvContentPartPr>
              <p14:xfrm>
                <a:off x="3207256" y="3455405"/>
                <a:ext cx="9360" cy="54000"/>
              </p14:xfrm>
            </p:contentPart>
          </mc:Choice>
          <mc:Fallback xmlns="">
            <p:pic>
              <p:nvPicPr>
                <p:cNvPr id="35" name="Ink 34">
                  <a:extLst>
                    <a:ext uri="{FF2B5EF4-FFF2-40B4-BE49-F238E27FC236}">
                      <a16:creationId xmlns:a16="http://schemas.microsoft.com/office/drawing/2014/main" id="{D6696963-BFF1-359F-FBF7-1D3AD64CC846}"/>
                    </a:ext>
                  </a:extLst>
                </p:cNvPr>
                <p:cNvPicPr/>
                <p:nvPr/>
              </p:nvPicPr>
              <p:blipFill>
                <a:blip r:embed="rId47"/>
                <a:stretch>
                  <a:fillRect/>
                </a:stretch>
              </p:blipFill>
              <p:spPr>
                <a:xfrm>
                  <a:off x="3198616" y="3446405"/>
                  <a:ext cx="2700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6" name="Ink 35">
                  <a:extLst>
                    <a:ext uri="{FF2B5EF4-FFF2-40B4-BE49-F238E27FC236}">
                      <a16:creationId xmlns:a16="http://schemas.microsoft.com/office/drawing/2014/main" id="{051E393A-6307-EE40-FFA4-AA25A69AAA6C}"/>
                    </a:ext>
                  </a:extLst>
                </p14:cNvPr>
                <p14:cNvContentPartPr/>
                <p14:nvPr/>
              </p14:nvContentPartPr>
              <p14:xfrm>
                <a:off x="3268816" y="3406445"/>
                <a:ext cx="14040" cy="12240"/>
              </p14:xfrm>
            </p:contentPart>
          </mc:Choice>
          <mc:Fallback xmlns="">
            <p:pic>
              <p:nvPicPr>
                <p:cNvPr id="36" name="Ink 35">
                  <a:extLst>
                    <a:ext uri="{FF2B5EF4-FFF2-40B4-BE49-F238E27FC236}">
                      <a16:creationId xmlns:a16="http://schemas.microsoft.com/office/drawing/2014/main" id="{051E393A-6307-EE40-FFA4-AA25A69AAA6C}"/>
                    </a:ext>
                  </a:extLst>
                </p:cNvPr>
                <p:cNvPicPr/>
                <p:nvPr/>
              </p:nvPicPr>
              <p:blipFill>
                <a:blip r:embed="rId49"/>
                <a:stretch>
                  <a:fillRect/>
                </a:stretch>
              </p:blipFill>
              <p:spPr>
                <a:xfrm>
                  <a:off x="3259816" y="3397445"/>
                  <a:ext cx="31680" cy="29880"/>
                </a:xfrm>
                <a:prstGeom prst="rect">
                  <a:avLst/>
                </a:prstGeom>
              </p:spPr>
            </p:pic>
          </mc:Fallback>
        </mc:AlternateContent>
      </p:grpSp>
      <p:grpSp>
        <p:nvGrpSpPr>
          <p:cNvPr id="52" name="Group 51">
            <a:extLst>
              <a:ext uri="{FF2B5EF4-FFF2-40B4-BE49-F238E27FC236}">
                <a16:creationId xmlns:a16="http://schemas.microsoft.com/office/drawing/2014/main" id="{192DAE99-00E1-D842-C4C8-E0D0AEF6F012}"/>
              </a:ext>
            </a:extLst>
          </p:cNvPr>
          <p:cNvGrpSpPr/>
          <p:nvPr/>
        </p:nvGrpSpPr>
        <p:grpSpPr>
          <a:xfrm>
            <a:off x="5402536" y="2719565"/>
            <a:ext cx="1599480" cy="725400"/>
            <a:chOff x="5402536" y="2719565"/>
            <a:chExt cx="1599480" cy="725400"/>
          </a:xfrm>
        </p:grpSpPr>
        <mc:AlternateContent xmlns:mc="http://schemas.openxmlformats.org/markup-compatibility/2006" xmlns:p14="http://schemas.microsoft.com/office/powerpoint/2010/main">
          <mc:Choice Requires="p14">
            <p:contentPart p14:bwMode="auto" r:id="rId50">
              <p14:nvContentPartPr>
                <p14:cNvPr id="38" name="Ink 37">
                  <a:extLst>
                    <a:ext uri="{FF2B5EF4-FFF2-40B4-BE49-F238E27FC236}">
                      <a16:creationId xmlns:a16="http://schemas.microsoft.com/office/drawing/2014/main" id="{3B3CF94B-8016-B820-9D4D-EADB4BF1781E}"/>
                    </a:ext>
                  </a:extLst>
                </p14:cNvPr>
                <p14:cNvContentPartPr/>
                <p14:nvPr/>
              </p14:nvContentPartPr>
              <p14:xfrm>
                <a:off x="5749936" y="3351725"/>
                <a:ext cx="35640" cy="12240"/>
              </p14:xfrm>
            </p:contentPart>
          </mc:Choice>
          <mc:Fallback xmlns="">
            <p:pic>
              <p:nvPicPr>
                <p:cNvPr id="38" name="Ink 37">
                  <a:extLst>
                    <a:ext uri="{FF2B5EF4-FFF2-40B4-BE49-F238E27FC236}">
                      <a16:creationId xmlns:a16="http://schemas.microsoft.com/office/drawing/2014/main" id="{3B3CF94B-8016-B820-9D4D-EADB4BF1781E}"/>
                    </a:ext>
                  </a:extLst>
                </p:cNvPr>
                <p:cNvPicPr/>
                <p:nvPr/>
              </p:nvPicPr>
              <p:blipFill>
                <a:blip r:embed="rId51"/>
                <a:stretch>
                  <a:fillRect/>
                </a:stretch>
              </p:blipFill>
              <p:spPr>
                <a:xfrm>
                  <a:off x="5741296" y="3343085"/>
                  <a:ext cx="5328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9" name="Ink 38">
                  <a:extLst>
                    <a:ext uri="{FF2B5EF4-FFF2-40B4-BE49-F238E27FC236}">
                      <a16:creationId xmlns:a16="http://schemas.microsoft.com/office/drawing/2014/main" id="{CFA1EDA2-8786-C069-E8FF-50207C2AFB5E}"/>
                    </a:ext>
                  </a:extLst>
                </p14:cNvPr>
                <p14:cNvContentPartPr/>
                <p14:nvPr/>
              </p14:nvContentPartPr>
              <p14:xfrm>
                <a:off x="5402536" y="3240125"/>
                <a:ext cx="703440" cy="121320"/>
              </p14:xfrm>
            </p:contentPart>
          </mc:Choice>
          <mc:Fallback xmlns="">
            <p:pic>
              <p:nvPicPr>
                <p:cNvPr id="39" name="Ink 38">
                  <a:extLst>
                    <a:ext uri="{FF2B5EF4-FFF2-40B4-BE49-F238E27FC236}">
                      <a16:creationId xmlns:a16="http://schemas.microsoft.com/office/drawing/2014/main" id="{CFA1EDA2-8786-C069-E8FF-50207C2AFB5E}"/>
                    </a:ext>
                  </a:extLst>
                </p:cNvPr>
                <p:cNvPicPr/>
                <p:nvPr/>
              </p:nvPicPr>
              <p:blipFill>
                <a:blip r:embed="rId53"/>
                <a:stretch>
                  <a:fillRect/>
                </a:stretch>
              </p:blipFill>
              <p:spPr>
                <a:xfrm>
                  <a:off x="5393536" y="3231485"/>
                  <a:ext cx="72108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0" name="Ink 39">
                  <a:extLst>
                    <a:ext uri="{FF2B5EF4-FFF2-40B4-BE49-F238E27FC236}">
                      <a16:creationId xmlns:a16="http://schemas.microsoft.com/office/drawing/2014/main" id="{675AC188-FEAD-6007-75B2-6D7D51C41491}"/>
                    </a:ext>
                  </a:extLst>
                </p14:cNvPr>
                <p14:cNvContentPartPr/>
                <p14:nvPr/>
              </p14:nvContentPartPr>
              <p14:xfrm>
                <a:off x="6148096" y="3068045"/>
                <a:ext cx="224640" cy="165240"/>
              </p14:xfrm>
            </p:contentPart>
          </mc:Choice>
          <mc:Fallback xmlns="">
            <p:pic>
              <p:nvPicPr>
                <p:cNvPr id="40" name="Ink 39">
                  <a:extLst>
                    <a:ext uri="{FF2B5EF4-FFF2-40B4-BE49-F238E27FC236}">
                      <a16:creationId xmlns:a16="http://schemas.microsoft.com/office/drawing/2014/main" id="{675AC188-FEAD-6007-75B2-6D7D51C41491}"/>
                    </a:ext>
                  </a:extLst>
                </p:cNvPr>
                <p:cNvPicPr/>
                <p:nvPr/>
              </p:nvPicPr>
              <p:blipFill>
                <a:blip r:embed="rId55"/>
                <a:stretch>
                  <a:fillRect/>
                </a:stretch>
              </p:blipFill>
              <p:spPr>
                <a:xfrm>
                  <a:off x="6139096" y="3059045"/>
                  <a:ext cx="24228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1" name="Ink 40">
                  <a:extLst>
                    <a:ext uri="{FF2B5EF4-FFF2-40B4-BE49-F238E27FC236}">
                      <a16:creationId xmlns:a16="http://schemas.microsoft.com/office/drawing/2014/main" id="{A8C3C1F2-2679-F747-E05B-991E513EDE67}"/>
                    </a:ext>
                  </a:extLst>
                </p14:cNvPr>
                <p14:cNvContentPartPr/>
                <p14:nvPr/>
              </p14:nvContentPartPr>
              <p14:xfrm>
                <a:off x="6404056" y="2998565"/>
                <a:ext cx="88200" cy="88920"/>
              </p14:xfrm>
            </p:contentPart>
          </mc:Choice>
          <mc:Fallback xmlns="">
            <p:pic>
              <p:nvPicPr>
                <p:cNvPr id="41" name="Ink 40">
                  <a:extLst>
                    <a:ext uri="{FF2B5EF4-FFF2-40B4-BE49-F238E27FC236}">
                      <a16:creationId xmlns:a16="http://schemas.microsoft.com/office/drawing/2014/main" id="{A8C3C1F2-2679-F747-E05B-991E513EDE67}"/>
                    </a:ext>
                  </a:extLst>
                </p:cNvPr>
                <p:cNvPicPr/>
                <p:nvPr/>
              </p:nvPicPr>
              <p:blipFill>
                <a:blip r:embed="rId57"/>
                <a:stretch>
                  <a:fillRect/>
                </a:stretch>
              </p:blipFill>
              <p:spPr>
                <a:xfrm>
                  <a:off x="6395416" y="2989925"/>
                  <a:ext cx="10584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2" name="Ink 41">
                  <a:extLst>
                    <a:ext uri="{FF2B5EF4-FFF2-40B4-BE49-F238E27FC236}">
                      <a16:creationId xmlns:a16="http://schemas.microsoft.com/office/drawing/2014/main" id="{EBDD74AF-1C18-BFAE-EF51-9E638447E77D}"/>
                    </a:ext>
                  </a:extLst>
                </p14:cNvPr>
                <p14:cNvContentPartPr/>
                <p14:nvPr/>
              </p14:nvContentPartPr>
              <p14:xfrm>
                <a:off x="6494056" y="2939525"/>
                <a:ext cx="165600" cy="100080"/>
              </p14:xfrm>
            </p:contentPart>
          </mc:Choice>
          <mc:Fallback xmlns="">
            <p:pic>
              <p:nvPicPr>
                <p:cNvPr id="42" name="Ink 41">
                  <a:extLst>
                    <a:ext uri="{FF2B5EF4-FFF2-40B4-BE49-F238E27FC236}">
                      <a16:creationId xmlns:a16="http://schemas.microsoft.com/office/drawing/2014/main" id="{EBDD74AF-1C18-BFAE-EF51-9E638447E77D}"/>
                    </a:ext>
                  </a:extLst>
                </p:cNvPr>
                <p:cNvPicPr/>
                <p:nvPr/>
              </p:nvPicPr>
              <p:blipFill>
                <a:blip r:embed="rId59"/>
                <a:stretch>
                  <a:fillRect/>
                </a:stretch>
              </p:blipFill>
              <p:spPr>
                <a:xfrm>
                  <a:off x="6485416" y="2930885"/>
                  <a:ext cx="18324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3" name="Ink 42">
                  <a:extLst>
                    <a:ext uri="{FF2B5EF4-FFF2-40B4-BE49-F238E27FC236}">
                      <a16:creationId xmlns:a16="http://schemas.microsoft.com/office/drawing/2014/main" id="{5BEFB8B3-31EC-40F7-F5FC-8033F8863F99}"/>
                    </a:ext>
                  </a:extLst>
                </p14:cNvPr>
                <p14:cNvContentPartPr/>
                <p14:nvPr/>
              </p14:nvContentPartPr>
              <p14:xfrm>
                <a:off x="6655696" y="2828645"/>
                <a:ext cx="116640" cy="128880"/>
              </p14:xfrm>
            </p:contentPart>
          </mc:Choice>
          <mc:Fallback xmlns="">
            <p:pic>
              <p:nvPicPr>
                <p:cNvPr id="43" name="Ink 42">
                  <a:extLst>
                    <a:ext uri="{FF2B5EF4-FFF2-40B4-BE49-F238E27FC236}">
                      <a16:creationId xmlns:a16="http://schemas.microsoft.com/office/drawing/2014/main" id="{5BEFB8B3-31EC-40F7-F5FC-8033F8863F99}"/>
                    </a:ext>
                  </a:extLst>
                </p:cNvPr>
                <p:cNvPicPr/>
                <p:nvPr/>
              </p:nvPicPr>
              <p:blipFill>
                <a:blip r:embed="rId61"/>
                <a:stretch>
                  <a:fillRect/>
                </a:stretch>
              </p:blipFill>
              <p:spPr>
                <a:xfrm>
                  <a:off x="6647056" y="2819645"/>
                  <a:ext cx="13428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4" name="Ink 43">
                  <a:extLst>
                    <a:ext uri="{FF2B5EF4-FFF2-40B4-BE49-F238E27FC236}">
                      <a16:creationId xmlns:a16="http://schemas.microsoft.com/office/drawing/2014/main" id="{5E44950C-DFF4-DE0F-7EF1-53E715C85E9C}"/>
                    </a:ext>
                  </a:extLst>
                </p14:cNvPr>
                <p14:cNvContentPartPr/>
                <p14:nvPr/>
              </p14:nvContentPartPr>
              <p14:xfrm>
                <a:off x="6742456" y="2832245"/>
                <a:ext cx="119880" cy="101160"/>
              </p14:xfrm>
            </p:contentPart>
          </mc:Choice>
          <mc:Fallback xmlns="">
            <p:pic>
              <p:nvPicPr>
                <p:cNvPr id="44" name="Ink 43">
                  <a:extLst>
                    <a:ext uri="{FF2B5EF4-FFF2-40B4-BE49-F238E27FC236}">
                      <a16:creationId xmlns:a16="http://schemas.microsoft.com/office/drawing/2014/main" id="{5E44950C-DFF4-DE0F-7EF1-53E715C85E9C}"/>
                    </a:ext>
                  </a:extLst>
                </p:cNvPr>
                <p:cNvPicPr/>
                <p:nvPr/>
              </p:nvPicPr>
              <p:blipFill>
                <a:blip r:embed="rId63"/>
                <a:stretch>
                  <a:fillRect/>
                </a:stretch>
              </p:blipFill>
              <p:spPr>
                <a:xfrm>
                  <a:off x="6733456" y="2823245"/>
                  <a:ext cx="13752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5" name="Ink 44">
                  <a:extLst>
                    <a:ext uri="{FF2B5EF4-FFF2-40B4-BE49-F238E27FC236}">
                      <a16:creationId xmlns:a16="http://schemas.microsoft.com/office/drawing/2014/main" id="{590188EB-5755-DAAB-6130-90CD948032D1}"/>
                    </a:ext>
                  </a:extLst>
                </p14:cNvPr>
                <p14:cNvContentPartPr/>
                <p14:nvPr/>
              </p14:nvContentPartPr>
              <p14:xfrm>
                <a:off x="6893296" y="2719565"/>
                <a:ext cx="108720" cy="168480"/>
              </p14:xfrm>
            </p:contentPart>
          </mc:Choice>
          <mc:Fallback xmlns="">
            <p:pic>
              <p:nvPicPr>
                <p:cNvPr id="45" name="Ink 44">
                  <a:extLst>
                    <a:ext uri="{FF2B5EF4-FFF2-40B4-BE49-F238E27FC236}">
                      <a16:creationId xmlns:a16="http://schemas.microsoft.com/office/drawing/2014/main" id="{590188EB-5755-DAAB-6130-90CD948032D1}"/>
                    </a:ext>
                  </a:extLst>
                </p:cNvPr>
                <p:cNvPicPr/>
                <p:nvPr/>
              </p:nvPicPr>
              <p:blipFill>
                <a:blip r:embed="rId65"/>
                <a:stretch>
                  <a:fillRect/>
                </a:stretch>
              </p:blipFill>
              <p:spPr>
                <a:xfrm>
                  <a:off x="6884296" y="2710925"/>
                  <a:ext cx="12636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6" name="Ink 45">
                  <a:extLst>
                    <a:ext uri="{FF2B5EF4-FFF2-40B4-BE49-F238E27FC236}">
                      <a16:creationId xmlns:a16="http://schemas.microsoft.com/office/drawing/2014/main" id="{81D88F0F-DB85-884E-FDCB-358092398C04}"/>
                    </a:ext>
                  </a:extLst>
                </p14:cNvPr>
                <p14:cNvContentPartPr/>
                <p14:nvPr/>
              </p14:nvContentPartPr>
              <p14:xfrm>
                <a:off x="6215416" y="3345605"/>
                <a:ext cx="56880" cy="99360"/>
              </p14:xfrm>
            </p:contentPart>
          </mc:Choice>
          <mc:Fallback xmlns="">
            <p:pic>
              <p:nvPicPr>
                <p:cNvPr id="46" name="Ink 45">
                  <a:extLst>
                    <a:ext uri="{FF2B5EF4-FFF2-40B4-BE49-F238E27FC236}">
                      <a16:creationId xmlns:a16="http://schemas.microsoft.com/office/drawing/2014/main" id="{81D88F0F-DB85-884E-FDCB-358092398C04}"/>
                    </a:ext>
                  </a:extLst>
                </p:cNvPr>
                <p:cNvPicPr/>
                <p:nvPr/>
              </p:nvPicPr>
              <p:blipFill>
                <a:blip r:embed="rId67"/>
                <a:stretch>
                  <a:fillRect/>
                </a:stretch>
              </p:blipFill>
              <p:spPr>
                <a:xfrm>
                  <a:off x="6206776" y="3336605"/>
                  <a:ext cx="7452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7" name="Ink 46">
                  <a:extLst>
                    <a:ext uri="{FF2B5EF4-FFF2-40B4-BE49-F238E27FC236}">
                      <a16:creationId xmlns:a16="http://schemas.microsoft.com/office/drawing/2014/main" id="{DB7C63D8-4C0D-0D30-A473-1B8BBD68A4AF}"/>
                    </a:ext>
                  </a:extLst>
                </p14:cNvPr>
                <p14:cNvContentPartPr/>
                <p14:nvPr/>
              </p14:nvContentPartPr>
              <p14:xfrm>
                <a:off x="6130816" y="3288365"/>
                <a:ext cx="221040" cy="128880"/>
              </p14:xfrm>
            </p:contentPart>
          </mc:Choice>
          <mc:Fallback xmlns="">
            <p:pic>
              <p:nvPicPr>
                <p:cNvPr id="47" name="Ink 46">
                  <a:extLst>
                    <a:ext uri="{FF2B5EF4-FFF2-40B4-BE49-F238E27FC236}">
                      <a16:creationId xmlns:a16="http://schemas.microsoft.com/office/drawing/2014/main" id="{DB7C63D8-4C0D-0D30-A473-1B8BBD68A4AF}"/>
                    </a:ext>
                  </a:extLst>
                </p:cNvPr>
                <p:cNvPicPr/>
                <p:nvPr/>
              </p:nvPicPr>
              <p:blipFill>
                <a:blip r:embed="rId69"/>
                <a:stretch>
                  <a:fillRect/>
                </a:stretch>
              </p:blipFill>
              <p:spPr>
                <a:xfrm>
                  <a:off x="6121816" y="3279365"/>
                  <a:ext cx="23868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8" name="Ink 47">
                  <a:extLst>
                    <a:ext uri="{FF2B5EF4-FFF2-40B4-BE49-F238E27FC236}">
                      <a16:creationId xmlns:a16="http://schemas.microsoft.com/office/drawing/2014/main" id="{1AF8BCC0-A7DF-0198-BC5B-0AF90A457D45}"/>
                    </a:ext>
                  </a:extLst>
                </p14:cNvPr>
                <p14:cNvContentPartPr/>
                <p14:nvPr/>
              </p14:nvContentPartPr>
              <p14:xfrm>
                <a:off x="6353656" y="3283685"/>
                <a:ext cx="178560" cy="140040"/>
              </p14:xfrm>
            </p:contentPart>
          </mc:Choice>
          <mc:Fallback xmlns="">
            <p:pic>
              <p:nvPicPr>
                <p:cNvPr id="48" name="Ink 47">
                  <a:extLst>
                    <a:ext uri="{FF2B5EF4-FFF2-40B4-BE49-F238E27FC236}">
                      <a16:creationId xmlns:a16="http://schemas.microsoft.com/office/drawing/2014/main" id="{1AF8BCC0-A7DF-0198-BC5B-0AF90A457D45}"/>
                    </a:ext>
                  </a:extLst>
                </p:cNvPr>
                <p:cNvPicPr/>
                <p:nvPr/>
              </p:nvPicPr>
              <p:blipFill>
                <a:blip r:embed="rId71"/>
                <a:stretch>
                  <a:fillRect/>
                </a:stretch>
              </p:blipFill>
              <p:spPr>
                <a:xfrm>
                  <a:off x="6344656" y="3275045"/>
                  <a:ext cx="19620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9" name="Ink 48">
                  <a:extLst>
                    <a:ext uri="{FF2B5EF4-FFF2-40B4-BE49-F238E27FC236}">
                      <a16:creationId xmlns:a16="http://schemas.microsoft.com/office/drawing/2014/main" id="{5D4DDF05-91A4-CB27-6F79-2864570DD5B2}"/>
                    </a:ext>
                  </a:extLst>
                </p14:cNvPr>
                <p14:cNvContentPartPr/>
                <p14:nvPr/>
              </p14:nvContentPartPr>
              <p14:xfrm>
                <a:off x="6437896" y="3254885"/>
                <a:ext cx="100440" cy="86400"/>
              </p14:xfrm>
            </p:contentPart>
          </mc:Choice>
          <mc:Fallback xmlns="">
            <p:pic>
              <p:nvPicPr>
                <p:cNvPr id="49" name="Ink 48">
                  <a:extLst>
                    <a:ext uri="{FF2B5EF4-FFF2-40B4-BE49-F238E27FC236}">
                      <a16:creationId xmlns:a16="http://schemas.microsoft.com/office/drawing/2014/main" id="{5D4DDF05-91A4-CB27-6F79-2864570DD5B2}"/>
                    </a:ext>
                  </a:extLst>
                </p:cNvPr>
                <p:cNvPicPr/>
                <p:nvPr/>
              </p:nvPicPr>
              <p:blipFill>
                <a:blip r:embed="rId73"/>
                <a:stretch>
                  <a:fillRect/>
                </a:stretch>
              </p:blipFill>
              <p:spPr>
                <a:xfrm>
                  <a:off x="6428896" y="3246245"/>
                  <a:ext cx="11808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0" name="Ink 49">
                  <a:extLst>
                    <a:ext uri="{FF2B5EF4-FFF2-40B4-BE49-F238E27FC236}">
                      <a16:creationId xmlns:a16="http://schemas.microsoft.com/office/drawing/2014/main" id="{26822655-90D7-B122-35C0-7DD06083D087}"/>
                    </a:ext>
                  </a:extLst>
                </p14:cNvPr>
                <p14:cNvContentPartPr/>
                <p14:nvPr/>
              </p14:nvContentPartPr>
              <p14:xfrm>
                <a:off x="6609256" y="3156605"/>
                <a:ext cx="243000" cy="153000"/>
              </p14:xfrm>
            </p:contentPart>
          </mc:Choice>
          <mc:Fallback xmlns="">
            <p:pic>
              <p:nvPicPr>
                <p:cNvPr id="50" name="Ink 49">
                  <a:extLst>
                    <a:ext uri="{FF2B5EF4-FFF2-40B4-BE49-F238E27FC236}">
                      <a16:creationId xmlns:a16="http://schemas.microsoft.com/office/drawing/2014/main" id="{26822655-90D7-B122-35C0-7DD06083D087}"/>
                    </a:ext>
                  </a:extLst>
                </p:cNvPr>
                <p:cNvPicPr/>
                <p:nvPr/>
              </p:nvPicPr>
              <p:blipFill>
                <a:blip r:embed="rId75"/>
                <a:stretch>
                  <a:fillRect/>
                </a:stretch>
              </p:blipFill>
              <p:spPr>
                <a:xfrm>
                  <a:off x="6600256" y="3147605"/>
                  <a:ext cx="260640" cy="170640"/>
                </a:xfrm>
                <a:prstGeom prst="rect">
                  <a:avLst/>
                </a:prstGeom>
              </p:spPr>
            </p:pic>
          </mc:Fallback>
        </mc:AlternateContent>
      </p:grpSp>
      <p:grpSp>
        <p:nvGrpSpPr>
          <p:cNvPr id="57" name="Group 56">
            <a:extLst>
              <a:ext uri="{FF2B5EF4-FFF2-40B4-BE49-F238E27FC236}">
                <a16:creationId xmlns:a16="http://schemas.microsoft.com/office/drawing/2014/main" id="{CECAAFE1-F9F8-63E7-AA36-5D49485F15B9}"/>
              </a:ext>
            </a:extLst>
          </p:cNvPr>
          <p:cNvGrpSpPr/>
          <p:nvPr/>
        </p:nvGrpSpPr>
        <p:grpSpPr>
          <a:xfrm>
            <a:off x="5735176" y="4137245"/>
            <a:ext cx="771840" cy="484200"/>
            <a:chOff x="5735176" y="4137245"/>
            <a:chExt cx="771840" cy="484200"/>
          </a:xfrm>
        </p:grpSpPr>
        <mc:AlternateContent xmlns:mc="http://schemas.openxmlformats.org/markup-compatibility/2006" xmlns:p14="http://schemas.microsoft.com/office/powerpoint/2010/main">
          <mc:Choice Requires="p14">
            <p:contentPart p14:bwMode="auto" r:id="rId76">
              <p14:nvContentPartPr>
                <p14:cNvPr id="51" name="Ink 50">
                  <a:extLst>
                    <a:ext uri="{FF2B5EF4-FFF2-40B4-BE49-F238E27FC236}">
                      <a16:creationId xmlns:a16="http://schemas.microsoft.com/office/drawing/2014/main" id="{F2413C9D-E973-4247-4C19-50CDC1A04378}"/>
                    </a:ext>
                  </a:extLst>
                </p14:cNvPr>
                <p14:cNvContentPartPr/>
                <p14:nvPr/>
              </p14:nvContentPartPr>
              <p14:xfrm>
                <a:off x="5735176" y="4137245"/>
                <a:ext cx="226800" cy="265320"/>
              </p14:xfrm>
            </p:contentPart>
          </mc:Choice>
          <mc:Fallback xmlns="">
            <p:pic>
              <p:nvPicPr>
                <p:cNvPr id="51" name="Ink 50">
                  <a:extLst>
                    <a:ext uri="{FF2B5EF4-FFF2-40B4-BE49-F238E27FC236}">
                      <a16:creationId xmlns:a16="http://schemas.microsoft.com/office/drawing/2014/main" id="{F2413C9D-E973-4247-4C19-50CDC1A04378}"/>
                    </a:ext>
                  </a:extLst>
                </p:cNvPr>
                <p:cNvPicPr/>
                <p:nvPr/>
              </p:nvPicPr>
              <p:blipFill>
                <a:blip r:embed="rId77"/>
                <a:stretch>
                  <a:fillRect/>
                </a:stretch>
              </p:blipFill>
              <p:spPr>
                <a:xfrm>
                  <a:off x="5726536" y="4128605"/>
                  <a:ext cx="24444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3" name="Ink 52">
                  <a:extLst>
                    <a:ext uri="{FF2B5EF4-FFF2-40B4-BE49-F238E27FC236}">
                      <a16:creationId xmlns:a16="http://schemas.microsoft.com/office/drawing/2014/main" id="{736E3F54-FF54-96D4-7490-0C72EA9FF440}"/>
                    </a:ext>
                  </a:extLst>
                </p14:cNvPr>
                <p14:cNvContentPartPr/>
                <p14:nvPr/>
              </p14:nvContentPartPr>
              <p14:xfrm>
                <a:off x="5992576" y="4467005"/>
                <a:ext cx="178560" cy="154440"/>
              </p14:xfrm>
            </p:contentPart>
          </mc:Choice>
          <mc:Fallback xmlns="">
            <p:pic>
              <p:nvPicPr>
                <p:cNvPr id="53" name="Ink 52">
                  <a:extLst>
                    <a:ext uri="{FF2B5EF4-FFF2-40B4-BE49-F238E27FC236}">
                      <a16:creationId xmlns:a16="http://schemas.microsoft.com/office/drawing/2014/main" id="{736E3F54-FF54-96D4-7490-0C72EA9FF440}"/>
                    </a:ext>
                  </a:extLst>
                </p:cNvPr>
                <p:cNvPicPr/>
                <p:nvPr/>
              </p:nvPicPr>
              <p:blipFill>
                <a:blip r:embed="rId79"/>
                <a:stretch>
                  <a:fillRect/>
                </a:stretch>
              </p:blipFill>
              <p:spPr>
                <a:xfrm>
                  <a:off x="5983576" y="4458365"/>
                  <a:ext cx="19620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4" name="Ink 53">
                  <a:extLst>
                    <a:ext uri="{FF2B5EF4-FFF2-40B4-BE49-F238E27FC236}">
                      <a16:creationId xmlns:a16="http://schemas.microsoft.com/office/drawing/2014/main" id="{231569E7-8F4D-1D31-27CF-6F65F0CD8D20}"/>
                    </a:ext>
                  </a:extLst>
                </p14:cNvPr>
                <p14:cNvContentPartPr/>
                <p14:nvPr/>
              </p14:nvContentPartPr>
              <p14:xfrm>
                <a:off x="6179776" y="4410845"/>
                <a:ext cx="92160" cy="79920"/>
              </p14:xfrm>
            </p:contentPart>
          </mc:Choice>
          <mc:Fallback xmlns="">
            <p:pic>
              <p:nvPicPr>
                <p:cNvPr id="54" name="Ink 53">
                  <a:extLst>
                    <a:ext uri="{FF2B5EF4-FFF2-40B4-BE49-F238E27FC236}">
                      <a16:creationId xmlns:a16="http://schemas.microsoft.com/office/drawing/2014/main" id="{231569E7-8F4D-1D31-27CF-6F65F0CD8D20}"/>
                    </a:ext>
                  </a:extLst>
                </p:cNvPr>
                <p:cNvPicPr/>
                <p:nvPr/>
              </p:nvPicPr>
              <p:blipFill>
                <a:blip r:embed="rId81"/>
                <a:stretch>
                  <a:fillRect/>
                </a:stretch>
              </p:blipFill>
              <p:spPr>
                <a:xfrm>
                  <a:off x="6171136" y="4402205"/>
                  <a:ext cx="10980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5" name="Ink 54">
                  <a:extLst>
                    <a:ext uri="{FF2B5EF4-FFF2-40B4-BE49-F238E27FC236}">
                      <a16:creationId xmlns:a16="http://schemas.microsoft.com/office/drawing/2014/main" id="{C13E42E0-C2F8-C02E-8BF9-DAD50A9DB79B}"/>
                    </a:ext>
                  </a:extLst>
                </p14:cNvPr>
                <p14:cNvContentPartPr/>
                <p14:nvPr/>
              </p14:nvContentPartPr>
              <p14:xfrm>
                <a:off x="6262576" y="4312565"/>
                <a:ext cx="155880" cy="140400"/>
              </p14:xfrm>
            </p:contentPart>
          </mc:Choice>
          <mc:Fallback xmlns="">
            <p:pic>
              <p:nvPicPr>
                <p:cNvPr id="55" name="Ink 54">
                  <a:extLst>
                    <a:ext uri="{FF2B5EF4-FFF2-40B4-BE49-F238E27FC236}">
                      <a16:creationId xmlns:a16="http://schemas.microsoft.com/office/drawing/2014/main" id="{C13E42E0-C2F8-C02E-8BF9-DAD50A9DB79B}"/>
                    </a:ext>
                  </a:extLst>
                </p:cNvPr>
                <p:cNvPicPr/>
                <p:nvPr/>
              </p:nvPicPr>
              <p:blipFill>
                <a:blip r:embed="rId83"/>
                <a:stretch>
                  <a:fillRect/>
                </a:stretch>
              </p:blipFill>
              <p:spPr>
                <a:xfrm>
                  <a:off x="6253576" y="4303565"/>
                  <a:ext cx="17352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6" name="Ink 55">
                  <a:extLst>
                    <a:ext uri="{FF2B5EF4-FFF2-40B4-BE49-F238E27FC236}">
                      <a16:creationId xmlns:a16="http://schemas.microsoft.com/office/drawing/2014/main" id="{F7758A78-F2DE-A33B-1C48-C9DCE76F67AF}"/>
                    </a:ext>
                  </a:extLst>
                </p14:cNvPr>
                <p14:cNvContentPartPr/>
                <p14:nvPr/>
              </p14:nvContentPartPr>
              <p14:xfrm>
                <a:off x="6487216" y="4329845"/>
                <a:ext cx="19800" cy="14040"/>
              </p14:xfrm>
            </p:contentPart>
          </mc:Choice>
          <mc:Fallback xmlns="">
            <p:pic>
              <p:nvPicPr>
                <p:cNvPr id="56" name="Ink 55">
                  <a:extLst>
                    <a:ext uri="{FF2B5EF4-FFF2-40B4-BE49-F238E27FC236}">
                      <a16:creationId xmlns:a16="http://schemas.microsoft.com/office/drawing/2014/main" id="{F7758A78-F2DE-A33B-1C48-C9DCE76F67AF}"/>
                    </a:ext>
                  </a:extLst>
                </p:cNvPr>
                <p:cNvPicPr/>
                <p:nvPr/>
              </p:nvPicPr>
              <p:blipFill>
                <a:blip r:embed="rId85"/>
                <a:stretch>
                  <a:fillRect/>
                </a:stretch>
              </p:blipFill>
              <p:spPr>
                <a:xfrm>
                  <a:off x="6478576" y="4321205"/>
                  <a:ext cx="37440" cy="31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6">
            <p14:nvContentPartPr>
              <p14:cNvPr id="76" name="Ink 75">
                <a:extLst>
                  <a:ext uri="{FF2B5EF4-FFF2-40B4-BE49-F238E27FC236}">
                    <a16:creationId xmlns:a16="http://schemas.microsoft.com/office/drawing/2014/main" id="{3AE5DFE3-0D4F-E77B-C419-446BD42CE0C1}"/>
                  </a:ext>
                </a:extLst>
              </p14:cNvPr>
              <p14:cNvContentPartPr/>
              <p14:nvPr/>
            </p14:nvContentPartPr>
            <p14:xfrm>
              <a:off x="5321536" y="2353085"/>
              <a:ext cx="628200" cy="506520"/>
            </p14:xfrm>
          </p:contentPart>
        </mc:Choice>
        <mc:Fallback xmlns="">
          <p:pic>
            <p:nvPicPr>
              <p:cNvPr id="76" name="Ink 75">
                <a:extLst>
                  <a:ext uri="{FF2B5EF4-FFF2-40B4-BE49-F238E27FC236}">
                    <a16:creationId xmlns:a16="http://schemas.microsoft.com/office/drawing/2014/main" id="{3AE5DFE3-0D4F-E77B-C419-446BD42CE0C1}"/>
                  </a:ext>
                </a:extLst>
              </p:cNvPr>
              <p:cNvPicPr/>
              <p:nvPr/>
            </p:nvPicPr>
            <p:blipFill>
              <a:blip r:embed="rId87"/>
              <a:stretch>
                <a:fillRect/>
              </a:stretch>
            </p:blipFill>
            <p:spPr>
              <a:xfrm>
                <a:off x="5312536" y="2344085"/>
                <a:ext cx="645840" cy="5241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77" name="Ink 76">
                <a:extLst>
                  <a:ext uri="{FF2B5EF4-FFF2-40B4-BE49-F238E27FC236}">
                    <a16:creationId xmlns:a16="http://schemas.microsoft.com/office/drawing/2014/main" id="{2029E366-E5CE-768F-0AD7-8D5AE1EF0635}"/>
                  </a:ext>
                </a:extLst>
              </p14:cNvPr>
              <p14:cNvContentPartPr/>
              <p14:nvPr/>
            </p14:nvContentPartPr>
            <p14:xfrm>
              <a:off x="4428736" y="4033205"/>
              <a:ext cx="261720" cy="270720"/>
            </p14:xfrm>
          </p:contentPart>
        </mc:Choice>
        <mc:Fallback xmlns="">
          <p:pic>
            <p:nvPicPr>
              <p:cNvPr id="77" name="Ink 76">
                <a:extLst>
                  <a:ext uri="{FF2B5EF4-FFF2-40B4-BE49-F238E27FC236}">
                    <a16:creationId xmlns:a16="http://schemas.microsoft.com/office/drawing/2014/main" id="{2029E366-E5CE-768F-0AD7-8D5AE1EF0635}"/>
                  </a:ext>
                </a:extLst>
              </p:cNvPr>
              <p:cNvPicPr/>
              <p:nvPr/>
            </p:nvPicPr>
            <p:blipFill>
              <a:blip r:embed="rId89"/>
              <a:stretch>
                <a:fillRect/>
              </a:stretch>
            </p:blipFill>
            <p:spPr>
              <a:xfrm>
                <a:off x="4420096" y="4024205"/>
                <a:ext cx="27936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78" name="Ink 77">
                <a:extLst>
                  <a:ext uri="{FF2B5EF4-FFF2-40B4-BE49-F238E27FC236}">
                    <a16:creationId xmlns:a16="http://schemas.microsoft.com/office/drawing/2014/main" id="{50415E72-ADA1-A417-E7EF-1976508DFC48}"/>
                  </a:ext>
                </a:extLst>
              </p14:cNvPr>
              <p14:cNvContentPartPr/>
              <p14:nvPr/>
            </p14:nvContentPartPr>
            <p14:xfrm>
              <a:off x="4627096" y="2462885"/>
              <a:ext cx="199800" cy="285120"/>
            </p14:xfrm>
          </p:contentPart>
        </mc:Choice>
        <mc:Fallback xmlns="">
          <p:pic>
            <p:nvPicPr>
              <p:cNvPr id="78" name="Ink 77">
                <a:extLst>
                  <a:ext uri="{FF2B5EF4-FFF2-40B4-BE49-F238E27FC236}">
                    <a16:creationId xmlns:a16="http://schemas.microsoft.com/office/drawing/2014/main" id="{50415E72-ADA1-A417-E7EF-1976508DFC48}"/>
                  </a:ext>
                </a:extLst>
              </p:cNvPr>
              <p:cNvPicPr/>
              <p:nvPr/>
            </p:nvPicPr>
            <p:blipFill>
              <a:blip r:embed="rId91"/>
              <a:stretch>
                <a:fillRect/>
              </a:stretch>
            </p:blipFill>
            <p:spPr>
              <a:xfrm>
                <a:off x="4618096" y="2454245"/>
                <a:ext cx="217440" cy="302760"/>
              </a:xfrm>
              <a:prstGeom prst="rect">
                <a:avLst/>
              </a:prstGeom>
            </p:spPr>
          </p:pic>
        </mc:Fallback>
      </mc:AlternateContent>
      <p:grpSp>
        <p:nvGrpSpPr>
          <p:cNvPr id="83" name="Group 82">
            <a:extLst>
              <a:ext uri="{FF2B5EF4-FFF2-40B4-BE49-F238E27FC236}">
                <a16:creationId xmlns:a16="http://schemas.microsoft.com/office/drawing/2014/main" id="{16F4B65F-DFB3-EE7F-8B02-B11B4A73B73C}"/>
              </a:ext>
            </a:extLst>
          </p:cNvPr>
          <p:cNvGrpSpPr/>
          <p:nvPr/>
        </p:nvGrpSpPr>
        <p:grpSpPr>
          <a:xfrm>
            <a:off x="4391296" y="3909725"/>
            <a:ext cx="268920" cy="724680"/>
            <a:chOff x="4391296" y="3909725"/>
            <a:chExt cx="268920" cy="724680"/>
          </a:xfrm>
        </p:grpSpPr>
        <mc:AlternateContent xmlns:mc="http://schemas.openxmlformats.org/markup-compatibility/2006" xmlns:p14="http://schemas.microsoft.com/office/powerpoint/2010/main">
          <mc:Choice Requires="p14">
            <p:contentPart p14:bwMode="auto" r:id="rId92">
              <p14:nvContentPartPr>
                <p14:cNvPr id="79" name="Ink 78">
                  <a:extLst>
                    <a:ext uri="{FF2B5EF4-FFF2-40B4-BE49-F238E27FC236}">
                      <a16:creationId xmlns:a16="http://schemas.microsoft.com/office/drawing/2014/main" id="{C43162A4-3784-E381-BEED-0E22780F9ACF}"/>
                    </a:ext>
                  </a:extLst>
                </p14:cNvPr>
                <p14:cNvContentPartPr/>
                <p14:nvPr/>
              </p14:nvContentPartPr>
              <p14:xfrm>
                <a:off x="4506136" y="3909725"/>
                <a:ext cx="76680" cy="495720"/>
              </p14:xfrm>
            </p:contentPart>
          </mc:Choice>
          <mc:Fallback xmlns="">
            <p:pic>
              <p:nvPicPr>
                <p:cNvPr id="79" name="Ink 78">
                  <a:extLst>
                    <a:ext uri="{FF2B5EF4-FFF2-40B4-BE49-F238E27FC236}">
                      <a16:creationId xmlns:a16="http://schemas.microsoft.com/office/drawing/2014/main" id="{C43162A4-3784-E381-BEED-0E22780F9ACF}"/>
                    </a:ext>
                  </a:extLst>
                </p:cNvPr>
                <p:cNvPicPr/>
                <p:nvPr/>
              </p:nvPicPr>
              <p:blipFill>
                <a:blip r:embed="rId93"/>
                <a:stretch>
                  <a:fillRect/>
                </a:stretch>
              </p:blipFill>
              <p:spPr>
                <a:xfrm>
                  <a:off x="4497136" y="3900725"/>
                  <a:ext cx="94320" cy="5133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80" name="Ink 79">
                  <a:extLst>
                    <a:ext uri="{FF2B5EF4-FFF2-40B4-BE49-F238E27FC236}">
                      <a16:creationId xmlns:a16="http://schemas.microsoft.com/office/drawing/2014/main" id="{3F1DF1E3-EA01-67C6-2A9E-21F1958354C3}"/>
                    </a:ext>
                  </a:extLst>
                </p14:cNvPr>
                <p14:cNvContentPartPr/>
                <p14:nvPr/>
              </p14:nvContentPartPr>
              <p14:xfrm>
                <a:off x="4500736" y="4312925"/>
                <a:ext cx="77400" cy="54360"/>
              </p14:xfrm>
            </p:contentPart>
          </mc:Choice>
          <mc:Fallback xmlns="">
            <p:pic>
              <p:nvPicPr>
                <p:cNvPr id="80" name="Ink 79">
                  <a:extLst>
                    <a:ext uri="{FF2B5EF4-FFF2-40B4-BE49-F238E27FC236}">
                      <a16:creationId xmlns:a16="http://schemas.microsoft.com/office/drawing/2014/main" id="{3F1DF1E3-EA01-67C6-2A9E-21F1958354C3}"/>
                    </a:ext>
                  </a:extLst>
                </p:cNvPr>
                <p:cNvPicPr/>
                <p:nvPr/>
              </p:nvPicPr>
              <p:blipFill>
                <a:blip r:embed="rId95"/>
                <a:stretch>
                  <a:fillRect/>
                </a:stretch>
              </p:blipFill>
              <p:spPr>
                <a:xfrm>
                  <a:off x="4492096" y="4303925"/>
                  <a:ext cx="950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82" name="Ink 81">
                  <a:extLst>
                    <a:ext uri="{FF2B5EF4-FFF2-40B4-BE49-F238E27FC236}">
                      <a16:creationId xmlns:a16="http://schemas.microsoft.com/office/drawing/2014/main" id="{93C3D785-78A0-4F63-888A-C9E733836D3E}"/>
                    </a:ext>
                  </a:extLst>
                </p14:cNvPr>
                <p14:cNvContentPartPr/>
                <p14:nvPr/>
              </p14:nvContentPartPr>
              <p14:xfrm>
                <a:off x="4391296" y="4351805"/>
                <a:ext cx="268920" cy="282600"/>
              </p14:xfrm>
            </p:contentPart>
          </mc:Choice>
          <mc:Fallback xmlns="">
            <p:pic>
              <p:nvPicPr>
                <p:cNvPr id="82" name="Ink 81">
                  <a:extLst>
                    <a:ext uri="{FF2B5EF4-FFF2-40B4-BE49-F238E27FC236}">
                      <a16:creationId xmlns:a16="http://schemas.microsoft.com/office/drawing/2014/main" id="{93C3D785-78A0-4F63-888A-C9E733836D3E}"/>
                    </a:ext>
                  </a:extLst>
                </p:cNvPr>
                <p:cNvPicPr/>
                <p:nvPr/>
              </p:nvPicPr>
              <p:blipFill>
                <a:blip r:embed="rId97"/>
                <a:stretch>
                  <a:fillRect/>
                </a:stretch>
              </p:blipFill>
              <p:spPr>
                <a:xfrm>
                  <a:off x="4382296" y="4342805"/>
                  <a:ext cx="286560" cy="300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8">
            <p14:nvContentPartPr>
              <p14:cNvPr id="84" name="Ink 83">
                <a:extLst>
                  <a:ext uri="{FF2B5EF4-FFF2-40B4-BE49-F238E27FC236}">
                    <a16:creationId xmlns:a16="http://schemas.microsoft.com/office/drawing/2014/main" id="{610078DF-5BD7-6CF7-81E7-C2F0AB9228DE}"/>
                  </a:ext>
                </a:extLst>
              </p14:cNvPr>
              <p14:cNvContentPartPr/>
              <p14:nvPr/>
            </p14:nvContentPartPr>
            <p14:xfrm>
              <a:off x="7149616" y="3336965"/>
              <a:ext cx="16200" cy="7920"/>
            </p14:xfrm>
          </p:contentPart>
        </mc:Choice>
        <mc:Fallback xmlns="">
          <p:pic>
            <p:nvPicPr>
              <p:cNvPr id="84" name="Ink 83">
                <a:extLst>
                  <a:ext uri="{FF2B5EF4-FFF2-40B4-BE49-F238E27FC236}">
                    <a16:creationId xmlns:a16="http://schemas.microsoft.com/office/drawing/2014/main" id="{610078DF-5BD7-6CF7-81E7-C2F0AB9228DE}"/>
                  </a:ext>
                </a:extLst>
              </p:cNvPr>
              <p:cNvPicPr/>
              <p:nvPr/>
            </p:nvPicPr>
            <p:blipFill>
              <a:blip r:embed="rId99"/>
              <a:stretch>
                <a:fillRect/>
              </a:stretch>
            </p:blipFill>
            <p:spPr>
              <a:xfrm>
                <a:off x="7140616" y="3327965"/>
                <a:ext cx="33840" cy="25560"/>
              </a:xfrm>
              <a:prstGeom prst="rect">
                <a:avLst/>
              </a:prstGeom>
            </p:spPr>
          </p:pic>
        </mc:Fallback>
      </mc:AlternateContent>
      <p:grpSp>
        <p:nvGrpSpPr>
          <p:cNvPr id="99" name="Group 98">
            <a:extLst>
              <a:ext uri="{FF2B5EF4-FFF2-40B4-BE49-F238E27FC236}">
                <a16:creationId xmlns:a16="http://schemas.microsoft.com/office/drawing/2014/main" id="{FA1F3C03-22A8-120E-D6B8-B2EDA5950098}"/>
              </a:ext>
            </a:extLst>
          </p:cNvPr>
          <p:cNvGrpSpPr/>
          <p:nvPr/>
        </p:nvGrpSpPr>
        <p:grpSpPr>
          <a:xfrm>
            <a:off x="4808176" y="751085"/>
            <a:ext cx="4263120" cy="1930680"/>
            <a:chOff x="4808176" y="751085"/>
            <a:chExt cx="4263120" cy="1930680"/>
          </a:xfrm>
        </p:grpSpPr>
        <mc:AlternateContent xmlns:mc="http://schemas.openxmlformats.org/markup-compatibility/2006" xmlns:p14="http://schemas.microsoft.com/office/powerpoint/2010/main">
          <mc:Choice Requires="p14">
            <p:contentPart p14:bwMode="auto" r:id="rId100">
              <p14:nvContentPartPr>
                <p14:cNvPr id="58" name="Ink 57">
                  <a:extLst>
                    <a:ext uri="{FF2B5EF4-FFF2-40B4-BE49-F238E27FC236}">
                      <a16:creationId xmlns:a16="http://schemas.microsoft.com/office/drawing/2014/main" id="{DE79ADF2-477D-154A-2961-78342A417E59}"/>
                    </a:ext>
                  </a:extLst>
                </p14:cNvPr>
                <p14:cNvContentPartPr/>
                <p14:nvPr/>
              </p14:nvContentPartPr>
              <p14:xfrm>
                <a:off x="4808176" y="1660085"/>
                <a:ext cx="635760" cy="1021680"/>
              </p14:xfrm>
            </p:contentPart>
          </mc:Choice>
          <mc:Fallback xmlns="">
            <p:pic>
              <p:nvPicPr>
                <p:cNvPr id="58" name="Ink 57">
                  <a:extLst>
                    <a:ext uri="{FF2B5EF4-FFF2-40B4-BE49-F238E27FC236}">
                      <a16:creationId xmlns:a16="http://schemas.microsoft.com/office/drawing/2014/main" id="{DE79ADF2-477D-154A-2961-78342A417E59}"/>
                    </a:ext>
                  </a:extLst>
                </p:cNvPr>
                <p:cNvPicPr/>
                <p:nvPr/>
              </p:nvPicPr>
              <p:blipFill>
                <a:blip r:embed="rId101"/>
                <a:stretch>
                  <a:fillRect/>
                </a:stretch>
              </p:blipFill>
              <p:spPr>
                <a:xfrm>
                  <a:off x="4799536" y="1651445"/>
                  <a:ext cx="653400" cy="10393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59" name="Ink 58">
                  <a:extLst>
                    <a:ext uri="{FF2B5EF4-FFF2-40B4-BE49-F238E27FC236}">
                      <a16:creationId xmlns:a16="http://schemas.microsoft.com/office/drawing/2014/main" id="{01CD4B24-1043-93A3-A08F-F0D973F39FF3}"/>
                    </a:ext>
                  </a:extLst>
                </p14:cNvPr>
                <p14:cNvContentPartPr/>
                <p14:nvPr/>
              </p14:nvContentPartPr>
              <p14:xfrm>
                <a:off x="5558776" y="1458125"/>
                <a:ext cx="165600" cy="268560"/>
              </p14:xfrm>
            </p:contentPart>
          </mc:Choice>
          <mc:Fallback xmlns="">
            <p:pic>
              <p:nvPicPr>
                <p:cNvPr id="59" name="Ink 58">
                  <a:extLst>
                    <a:ext uri="{FF2B5EF4-FFF2-40B4-BE49-F238E27FC236}">
                      <a16:creationId xmlns:a16="http://schemas.microsoft.com/office/drawing/2014/main" id="{01CD4B24-1043-93A3-A08F-F0D973F39FF3}"/>
                    </a:ext>
                  </a:extLst>
                </p:cNvPr>
                <p:cNvPicPr/>
                <p:nvPr/>
              </p:nvPicPr>
              <p:blipFill>
                <a:blip r:embed="rId103"/>
                <a:stretch>
                  <a:fillRect/>
                </a:stretch>
              </p:blipFill>
              <p:spPr>
                <a:xfrm>
                  <a:off x="5549776" y="1449485"/>
                  <a:ext cx="18324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0" name="Ink 59">
                  <a:extLst>
                    <a:ext uri="{FF2B5EF4-FFF2-40B4-BE49-F238E27FC236}">
                      <a16:creationId xmlns:a16="http://schemas.microsoft.com/office/drawing/2014/main" id="{0E96A8D5-3E40-6588-A99F-FFCC0A58469A}"/>
                    </a:ext>
                  </a:extLst>
                </p14:cNvPr>
                <p14:cNvContentPartPr/>
                <p14:nvPr/>
              </p14:nvContentPartPr>
              <p14:xfrm>
                <a:off x="5707816" y="1351205"/>
                <a:ext cx="87480" cy="126000"/>
              </p14:xfrm>
            </p:contentPart>
          </mc:Choice>
          <mc:Fallback xmlns="">
            <p:pic>
              <p:nvPicPr>
                <p:cNvPr id="60" name="Ink 59">
                  <a:extLst>
                    <a:ext uri="{FF2B5EF4-FFF2-40B4-BE49-F238E27FC236}">
                      <a16:creationId xmlns:a16="http://schemas.microsoft.com/office/drawing/2014/main" id="{0E96A8D5-3E40-6588-A99F-FFCC0A58469A}"/>
                    </a:ext>
                  </a:extLst>
                </p:cNvPr>
                <p:cNvPicPr/>
                <p:nvPr/>
              </p:nvPicPr>
              <p:blipFill>
                <a:blip r:embed="rId105"/>
                <a:stretch>
                  <a:fillRect/>
                </a:stretch>
              </p:blipFill>
              <p:spPr>
                <a:xfrm>
                  <a:off x="5699176" y="1342205"/>
                  <a:ext cx="10512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1" name="Ink 60">
                  <a:extLst>
                    <a:ext uri="{FF2B5EF4-FFF2-40B4-BE49-F238E27FC236}">
                      <a16:creationId xmlns:a16="http://schemas.microsoft.com/office/drawing/2014/main" id="{0D8532F1-1D48-FF4B-DA25-2F8E54B07291}"/>
                    </a:ext>
                  </a:extLst>
                </p14:cNvPr>
                <p14:cNvContentPartPr/>
                <p14:nvPr/>
              </p14:nvContentPartPr>
              <p14:xfrm>
                <a:off x="5852896" y="1324925"/>
                <a:ext cx="95040" cy="71280"/>
              </p14:xfrm>
            </p:contentPart>
          </mc:Choice>
          <mc:Fallback xmlns="">
            <p:pic>
              <p:nvPicPr>
                <p:cNvPr id="61" name="Ink 60">
                  <a:extLst>
                    <a:ext uri="{FF2B5EF4-FFF2-40B4-BE49-F238E27FC236}">
                      <a16:creationId xmlns:a16="http://schemas.microsoft.com/office/drawing/2014/main" id="{0D8532F1-1D48-FF4B-DA25-2F8E54B07291}"/>
                    </a:ext>
                  </a:extLst>
                </p:cNvPr>
                <p:cNvPicPr/>
                <p:nvPr/>
              </p:nvPicPr>
              <p:blipFill>
                <a:blip r:embed="rId107"/>
                <a:stretch>
                  <a:fillRect/>
                </a:stretch>
              </p:blipFill>
              <p:spPr>
                <a:xfrm>
                  <a:off x="5844256" y="1316285"/>
                  <a:ext cx="11268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62" name="Ink 61">
                  <a:extLst>
                    <a:ext uri="{FF2B5EF4-FFF2-40B4-BE49-F238E27FC236}">
                      <a16:creationId xmlns:a16="http://schemas.microsoft.com/office/drawing/2014/main" id="{7EA53E21-4439-95BC-979F-2CBDC3D1FF71}"/>
                    </a:ext>
                  </a:extLst>
                </p14:cNvPr>
                <p14:cNvContentPartPr/>
                <p14:nvPr/>
              </p14:nvContentPartPr>
              <p14:xfrm>
                <a:off x="5947216" y="1239245"/>
                <a:ext cx="113760" cy="102960"/>
              </p14:xfrm>
            </p:contentPart>
          </mc:Choice>
          <mc:Fallback xmlns="">
            <p:pic>
              <p:nvPicPr>
                <p:cNvPr id="62" name="Ink 61">
                  <a:extLst>
                    <a:ext uri="{FF2B5EF4-FFF2-40B4-BE49-F238E27FC236}">
                      <a16:creationId xmlns:a16="http://schemas.microsoft.com/office/drawing/2014/main" id="{7EA53E21-4439-95BC-979F-2CBDC3D1FF71}"/>
                    </a:ext>
                  </a:extLst>
                </p:cNvPr>
                <p:cNvPicPr/>
                <p:nvPr/>
              </p:nvPicPr>
              <p:blipFill>
                <a:blip r:embed="rId109"/>
                <a:stretch>
                  <a:fillRect/>
                </a:stretch>
              </p:blipFill>
              <p:spPr>
                <a:xfrm>
                  <a:off x="5938576" y="1230605"/>
                  <a:ext cx="13140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63" name="Ink 62">
                  <a:extLst>
                    <a:ext uri="{FF2B5EF4-FFF2-40B4-BE49-F238E27FC236}">
                      <a16:creationId xmlns:a16="http://schemas.microsoft.com/office/drawing/2014/main" id="{D39EF47C-B4F6-02A7-6805-0035E2A5ACE5}"/>
                    </a:ext>
                  </a:extLst>
                </p14:cNvPr>
                <p14:cNvContentPartPr/>
                <p14:nvPr/>
              </p14:nvContentPartPr>
              <p14:xfrm>
                <a:off x="6091216" y="985445"/>
                <a:ext cx="309600" cy="261720"/>
              </p14:xfrm>
            </p:contentPart>
          </mc:Choice>
          <mc:Fallback xmlns="">
            <p:pic>
              <p:nvPicPr>
                <p:cNvPr id="63" name="Ink 62">
                  <a:extLst>
                    <a:ext uri="{FF2B5EF4-FFF2-40B4-BE49-F238E27FC236}">
                      <a16:creationId xmlns:a16="http://schemas.microsoft.com/office/drawing/2014/main" id="{D39EF47C-B4F6-02A7-6805-0035E2A5ACE5}"/>
                    </a:ext>
                  </a:extLst>
                </p:cNvPr>
                <p:cNvPicPr/>
                <p:nvPr/>
              </p:nvPicPr>
              <p:blipFill>
                <a:blip r:embed="rId111"/>
                <a:stretch>
                  <a:fillRect/>
                </a:stretch>
              </p:blipFill>
              <p:spPr>
                <a:xfrm>
                  <a:off x="6082216" y="976445"/>
                  <a:ext cx="32724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64" name="Ink 63">
                  <a:extLst>
                    <a:ext uri="{FF2B5EF4-FFF2-40B4-BE49-F238E27FC236}">
                      <a16:creationId xmlns:a16="http://schemas.microsoft.com/office/drawing/2014/main" id="{62DF209B-0F75-BE49-01EC-5BB64F65C7A1}"/>
                    </a:ext>
                  </a:extLst>
                </p14:cNvPr>
                <p14:cNvContentPartPr/>
                <p14:nvPr/>
              </p14:nvContentPartPr>
              <p14:xfrm>
                <a:off x="6488296" y="1012805"/>
                <a:ext cx="25920" cy="37440"/>
              </p14:xfrm>
            </p:contentPart>
          </mc:Choice>
          <mc:Fallback xmlns="">
            <p:pic>
              <p:nvPicPr>
                <p:cNvPr id="64" name="Ink 63">
                  <a:extLst>
                    <a:ext uri="{FF2B5EF4-FFF2-40B4-BE49-F238E27FC236}">
                      <a16:creationId xmlns:a16="http://schemas.microsoft.com/office/drawing/2014/main" id="{62DF209B-0F75-BE49-01EC-5BB64F65C7A1}"/>
                    </a:ext>
                  </a:extLst>
                </p:cNvPr>
                <p:cNvPicPr/>
                <p:nvPr/>
              </p:nvPicPr>
              <p:blipFill>
                <a:blip r:embed="rId113"/>
                <a:stretch>
                  <a:fillRect/>
                </a:stretch>
              </p:blipFill>
              <p:spPr>
                <a:xfrm>
                  <a:off x="6479656" y="1004165"/>
                  <a:ext cx="4356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66" name="Ink 65">
                  <a:extLst>
                    <a:ext uri="{FF2B5EF4-FFF2-40B4-BE49-F238E27FC236}">
                      <a16:creationId xmlns:a16="http://schemas.microsoft.com/office/drawing/2014/main" id="{8B5704F9-477C-B069-E41B-D8E39914C070}"/>
                    </a:ext>
                  </a:extLst>
                </p14:cNvPr>
                <p14:cNvContentPartPr/>
                <p14:nvPr/>
              </p14:nvContentPartPr>
              <p14:xfrm>
                <a:off x="6074656" y="1470725"/>
                <a:ext cx="161280" cy="171360"/>
              </p14:xfrm>
            </p:contentPart>
          </mc:Choice>
          <mc:Fallback xmlns="">
            <p:pic>
              <p:nvPicPr>
                <p:cNvPr id="66" name="Ink 65">
                  <a:extLst>
                    <a:ext uri="{FF2B5EF4-FFF2-40B4-BE49-F238E27FC236}">
                      <a16:creationId xmlns:a16="http://schemas.microsoft.com/office/drawing/2014/main" id="{8B5704F9-477C-B069-E41B-D8E39914C070}"/>
                    </a:ext>
                  </a:extLst>
                </p:cNvPr>
                <p:cNvPicPr/>
                <p:nvPr/>
              </p:nvPicPr>
              <p:blipFill>
                <a:blip r:embed="rId115"/>
                <a:stretch>
                  <a:fillRect/>
                </a:stretch>
              </p:blipFill>
              <p:spPr>
                <a:xfrm>
                  <a:off x="6066016" y="1461725"/>
                  <a:ext cx="17892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67" name="Ink 66">
                  <a:extLst>
                    <a:ext uri="{FF2B5EF4-FFF2-40B4-BE49-F238E27FC236}">
                      <a16:creationId xmlns:a16="http://schemas.microsoft.com/office/drawing/2014/main" id="{C94727A4-64CE-12C1-E74D-A0DCC58AE4AE}"/>
                    </a:ext>
                  </a:extLst>
                </p14:cNvPr>
                <p14:cNvContentPartPr/>
                <p14:nvPr/>
              </p14:nvContentPartPr>
              <p14:xfrm>
                <a:off x="6262216" y="1269485"/>
                <a:ext cx="388800" cy="301320"/>
              </p14:xfrm>
            </p:contentPart>
          </mc:Choice>
          <mc:Fallback xmlns="">
            <p:pic>
              <p:nvPicPr>
                <p:cNvPr id="67" name="Ink 66">
                  <a:extLst>
                    <a:ext uri="{FF2B5EF4-FFF2-40B4-BE49-F238E27FC236}">
                      <a16:creationId xmlns:a16="http://schemas.microsoft.com/office/drawing/2014/main" id="{C94727A4-64CE-12C1-E74D-A0DCC58AE4AE}"/>
                    </a:ext>
                  </a:extLst>
                </p:cNvPr>
                <p:cNvPicPr/>
                <p:nvPr/>
              </p:nvPicPr>
              <p:blipFill>
                <a:blip r:embed="rId117"/>
                <a:stretch>
                  <a:fillRect/>
                </a:stretch>
              </p:blipFill>
              <p:spPr>
                <a:xfrm>
                  <a:off x="6253576" y="1260485"/>
                  <a:ext cx="406440" cy="31896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68" name="Ink 67">
                  <a:extLst>
                    <a:ext uri="{FF2B5EF4-FFF2-40B4-BE49-F238E27FC236}">
                      <a16:creationId xmlns:a16="http://schemas.microsoft.com/office/drawing/2014/main" id="{B93766EE-2E0B-C0BA-3359-C66BF7C2B0A2}"/>
                    </a:ext>
                  </a:extLst>
                </p14:cNvPr>
                <p14:cNvContentPartPr/>
                <p14:nvPr/>
              </p14:nvContentPartPr>
              <p14:xfrm>
                <a:off x="6727696" y="1103525"/>
                <a:ext cx="230400" cy="132120"/>
              </p14:xfrm>
            </p:contentPart>
          </mc:Choice>
          <mc:Fallback xmlns="">
            <p:pic>
              <p:nvPicPr>
                <p:cNvPr id="68" name="Ink 67">
                  <a:extLst>
                    <a:ext uri="{FF2B5EF4-FFF2-40B4-BE49-F238E27FC236}">
                      <a16:creationId xmlns:a16="http://schemas.microsoft.com/office/drawing/2014/main" id="{B93766EE-2E0B-C0BA-3359-C66BF7C2B0A2}"/>
                    </a:ext>
                  </a:extLst>
                </p:cNvPr>
                <p:cNvPicPr/>
                <p:nvPr/>
              </p:nvPicPr>
              <p:blipFill>
                <a:blip r:embed="rId119"/>
                <a:stretch>
                  <a:fillRect/>
                </a:stretch>
              </p:blipFill>
              <p:spPr>
                <a:xfrm>
                  <a:off x="6718696" y="1094525"/>
                  <a:ext cx="24804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69" name="Ink 68">
                  <a:extLst>
                    <a:ext uri="{FF2B5EF4-FFF2-40B4-BE49-F238E27FC236}">
                      <a16:creationId xmlns:a16="http://schemas.microsoft.com/office/drawing/2014/main" id="{C51137AA-5965-5B64-B8FA-E4D7DF5377A4}"/>
                    </a:ext>
                  </a:extLst>
                </p14:cNvPr>
                <p14:cNvContentPartPr/>
                <p14:nvPr/>
              </p14:nvContentPartPr>
              <p14:xfrm>
                <a:off x="6738856" y="1046645"/>
                <a:ext cx="9000" cy="16200"/>
              </p14:xfrm>
            </p:contentPart>
          </mc:Choice>
          <mc:Fallback xmlns="">
            <p:pic>
              <p:nvPicPr>
                <p:cNvPr id="69" name="Ink 68">
                  <a:extLst>
                    <a:ext uri="{FF2B5EF4-FFF2-40B4-BE49-F238E27FC236}">
                      <a16:creationId xmlns:a16="http://schemas.microsoft.com/office/drawing/2014/main" id="{C51137AA-5965-5B64-B8FA-E4D7DF5377A4}"/>
                    </a:ext>
                  </a:extLst>
                </p:cNvPr>
                <p:cNvPicPr/>
                <p:nvPr/>
              </p:nvPicPr>
              <p:blipFill>
                <a:blip r:embed="rId121"/>
                <a:stretch>
                  <a:fillRect/>
                </a:stretch>
              </p:blipFill>
              <p:spPr>
                <a:xfrm>
                  <a:off x="6730216" y="1037645"/>
                  <a:ext cx="2664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0" name="Ink 69">
                  <a:extLst>
                    <a:ext uri="{FF2B5EF4-FFF2-40B4-BE49-F238E27FC236}">
                      <a16:creationId xmlns:a16="http://schemas.microsoft.com/office/drawing/2014/main" id="{545D0953-F518-B71A-EB9E-9DDDEBC35A53}"/>
                    </a:ext>
                  </a:extLst>
                </p14:cNvPr>
                <p14:cNvContentPartPr/>
                <p14:nvPr/>
              </p14:nvContentPartPr>
              <p14:xfrm>
                <a:off x="6994816" y="876365"/>
                <a:ext cx="187920" cy="180720"/>
              </p14:xfrm>
            </p:contentPart>
          </mc:Choice>
          <mc:Fallback xmlns="">
            <p:pic>
              <p:nvPicPr>
                <p:cNvPr id="70" name="Ink 69">
                  <a:extLst>
                    <a:ext uri="{FF2B5EF4-FFF2-40B4-BE49-F238E27FC236}">
                      <a16:creationId xmlns:a16="http://schemas.microsoft.com/office/drawing/2014/main" id="{545D0953-F518-B71A-EB9E-9DDDEBC35A53}"/>
                    </a:ext>
                  </a:extLst>
                </p:cNvPr>
                <p:cNvPicPr/>
                <p:nvPr/>
              </p:nvPicPr>
              <p:blipFill>
                <a:blip r:embed="rId123"/>
                <a:stretch>
                  <a:fillRect/>
                </a:stretch>
              </p:blipFill>
              <p:spPr>
                <a:xfrm>
                  <a:off x="6985816" y="867365"/>
                  <a:ext cx="20556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71" name="Ink 70">
                  <a:extLst>
                    <a:ext uri="{FF2B5EF4-FFF2-40B4-BE49-F238E27FC236}">
                      <a16:creationId xmlns:a16="http://schemas.microsoft.com/office/drawing/2014/main" id="{DA5DA64F-79DE-0AA2-01DD-9869203B2754}"/>
                    </a:ext>
                  </a:extLst>
                </p14:cNvPr>
                <p14:cNvContentPartPr/>
                <p14:nvPr/>
              </p14:nvContentPartPr>
              <p14:xfrm>
                <a:off x="7103896" y="804365"/>
                <a:ext cx="212760" cy="119880"/>
              </p14:xfrm>
            </p:contentPart>
          </mc:Choice>
          <mc:Fallback xmlns="">
            <p:pic>
              <p:nvPicPr>
                <p:cNvPr id="71" name="Ink 70">
                  <a:extLst>
                    <a:ext uri="{FF2B5EF4-FFF2-40B4-BE49-F238E27FC236}">
                      <a16:creationId xmlns:a16="http://schemas.microsoft.com/office/drawing/2014/main" id="{DA5DA64F-79DE-0AA2-01DD-9869203B2754}"/>
                    </a:ext>
                  </a:extLst>
                </p:cNvPr>
                <p:cNvPicPr/>
                <p:nvPr/>
              </p:nvPicPr>
              <p:blipFill>
                <a:blip r:embed="rId125"/>
                <a:stretch>
                  <a:fillRect/>
                </a:stretch>
              </p:blipFill>
              <p:spPr>
                <a:xfrm>
                  <a:off x="7095256" y="795725"/>
                  <a:ext cx="23040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72" name="Ink 71">
                  <a:extLst>
                    <a:ext uri="{FF2B5EF4-FFF2-40B4-BE49-F238E27FC236}">
                      <a16:creationId xmlns:a16="http://schemas.microsoft.com/office/drawing/2014/main" id="{B6E6BE08-DBE1-3006-5CF7-DDE972141803}"/>
                    </a:ext>
                  </a:extLst>
                </p14:cNvPr>
                <p14:cNvContentPartPr/>
                <p14:nvPr/>
              </p14:nvContentPartPr>
              <p14:xfrm>
                <a:off x="7297576" y="751085"/>
                <a:ext cx="141120" cy="138240"/>
              </p14:xfrm>
            </p:contentPart>
          </mc:Choice>
          <mc:Fallback xmlns="">
            <p:pic>
              <p:nvPicPr>
                <p:cNvPr id="72" name="Ink 71">
                  <a:extLst>
                    <a:ext uri="{FF2B5EF4-FFF2-40B4-BE49-F238E27FC236}">
                      <a16:creationId xmlns:a16="http://schemas.microsoft.com/office/drawing/2014/main" id="{B6E6BE08-DBE1-3006-5CF7-DDE972141803}"/>
                    </a:ext>
                  </a:extLst>
                </p:cNvPr>
                <p:cNvPicPr/>
                <p:nvPr/>
              </p:nvPicPr>
              <p:blipFill>
                <a:blip r:embed="rId127"/>
                <a:stretch>
                  <a:fillRect/>
                </a:stretch>
              </p:blipFill>
              <p:spPr>
                <a:xfrm>
                  <a:off x="7288576" y="742085"/>
                  <a:ext cx="15876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73" name="Ink 72">
                  <a:extLst>
                    <a:ext uri="{FF2B5EF4-FFF2-40B4-BE49-F238E27FC236}">
                      <a16:creationId xmlns:a16="http://schemas.microsoft.com/office/drawing/2014/main" id="{6BE47824-7FAC-C417-70FF-5F08A50ECCB2}"/>
                    </a:ext>
                  </a:extLst>
                </p14:cNvPr>
                <p14:cNvContentPartPr/>
                <p14:nvPr/>
              </p14:nvContentPartPr>
              <p14:xfrm>
                <a:off x="7060696" y="1114325"/>
                <a:ext cx="371880" cy="358920"/>
              </p14:xfrm>
            </p:contentPart>
          </mc:Choice>
          <mc:Fallback xmlns="">
            <p:pic>
              <p:nvPicPr>
                <p:cNvPr id="73" name="Ink 72">
                  <a:extLst>
                    <a:ext uri="{FF2B5EF4-FFF2-40B4-BE49-F238E27FC236}">
                      <a16:creationId xmlns:a16="http://schemas.microsoft.com/office/drawing/2014/main" id="{6BE47824-7FAC-C417-70FF-5F08A50ECCB2}"/>
                    </a:ext>
                  </a:extLst>
                </p:cNvPr>
                <p:cNvPicPr/>
                <p:nvPr/>
              </p:nvPicPr>
              <p:blipFill>
                <a:blip r:embed="rId129"/>
                <a:stretch>
                  <a:fillRect/>
                </a:stretch>
              </p:blipFill>
              <p:spPr>
                <a:xfrm>
                  <a:off x="7051696" y="1105685"/>
                  <a:ext cx="389520" cy="37656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74" name="Ink 73">
                  <a:extLst>
                    <a:ext uri="{FF2B5EF4-FFF2-40B4-BE49-F238E27FC236}">
                      <a16:creationId xmlns:a16="http://schemas.microsoft.com/office/drawing/2014/main" id="{2B356A88-B997-CBBA-458B-AC0267E28AF9}"/>
                    </a:ext>
                  </a:extLst>
                </p14:cNvPr>
                <p14:cNvContentPartPr/>
                <p14:nvPr/>
              </p14:nvContentPartPr>
              <p14:xfrm>
                <a:off x="7498456" y="930365"/>
                <a:ext cx="118800" cy="407880"/>
              </p14:xfrm>
            </p:contentPart>
          </mc:Choice>
          <mc:Fallback xmlns="">
            <p:pic>
              <p:nvPicPr>
                <p:cNvPr id="74" name="Ink 73">
                  <a:extLst>
                    <a:ext uri="{FF2B5EF4-FFF2-40B4-BE49-F238E27FC236}">
                      <a16:creationId xmlns:a16="http://schemas.microsoft.com/office/drawing/2014/main" id="{2B356A88-B997-CBBA-458B-AC0267E28AF9}"/>
                    </a:ext>
                  </a:extLst>
                </p:cNvPr>
                <p:cNvPicPr/>
                <p:nvPr/>
              </p:nvPicPr>
              <p:blipFill>
                <a:blip r:embed="rId131"/>
                <a:stretch>
                  <a:fillRect/>
                </a:stretch>
              </p:blipFill>
              <p:spPr>
                <a:xfrm>
                  <a:off x="7489816" y="921365"/>
                  <a:ext cx="136440" cy="42552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5" name="Ink 84">
                  <a:extLst>
                    <a:ext uri="{FF2B5EF4-FFF2-40B4-BE49-F238E27FC236}">
                      <a16:creationId xmlns:a16="http://schemas.microsoft.com/office/drawing/2014/main" id="{06C08652-AA3E-DD32-809E-F191B16FCFE7}"/>
                    </a:ext>
                  </a:extLst>
                </p14:cNvPr>
                <p14:cNvContentPartPr/>
                <p14:nvPr/>
              </p14:nvContentPartPr>
              <p14:xfrm>
                <a:off x="7208656" y="2400245"/>
                <a:ext cx="12240" cy="21600"/>
              </p14:xfrm>
            </p:contentPart>
          </mc:Choice>
          <mc:Fallback xmlns="">
            <p:pic>
              <p:nvPicPr>
                <p:cNvPr id="85" name="Ink 84">
                  <a:extLst>
                    <a:ext uri="{FF2B5EF4-FFF2-40B4-BE49-F238E27FC236}">
                      <a16:creationId xmlns:a16="http://schemas.microsoft.com/office/drawing/2014/main" id="{06C08652-AA3E-DD32-809E-F191B16FCFE7}"/>
                    </a:ext>
                  </a:extLst>
                </p:cNvPr>
                <p:cNvPicPr/>
                <p:nvPr/>
              </p:nvPicPr>
              <p:blipFill>
                <a:blip r:embed="rId133"/>
                <a:stretch>
                  <a:fillRect/>
                </a:stretch>
              </p:blipFill>
              <p:spPr>
                <a:xfrm>
                  <a:off x="7200016" y="2391605"/>
                  <a:ext cx="2988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86" name="Ink 85">
                  <a:extLst>
                    <a:ext uri="{FF2B5EF4-FFF2-40B4-BE49-F238E27FC236}">
                      <a16:creationId xmlns:a16="http://schemas.microsoft.com/office/drawing/2014/main" id="{1D9B743C-2B67-7637-5D93-9C33534ED037}"/>
                    </a:ext>
                  </a:extLst>
                </p14:cNvPr>
                <p14:cNvContentPartPr/>
                <p14:nvPr/>
              </p14:nvContentPartPr>
              <p14:xfrm>
                <a:off x="6740656" y="2175605"/>
                <a:ext cx="65520" cy="124200"/>
              </p14:xfrm>
            </p:contentPart>
          </mc:Choice>
          <mc:Fallback xmlns="">
            <p:pic>
              <p:nvPicPr>
                <p:cNvPr id="86" name="Ink 85">
                  <a:extLst>
                    <a:ext uri="{FF2B5EF4-FFF2-40B4-BE49-F238E27FC236}">
                      <a16:creationId xmlns:a16="http://schemas.microsoft.com/office/drawing/2014/main" id="{1D9B743C-2B67-7637-5D93-9C33534ED037}"/>
                    </a:ext>
                  </a:extLst>
                </p:cNvPr>
                <p:cNvPicPr/>
                <p:nvPr/>
              </p:nvPicPr>
              <p:blipFill>
                <a:blip r:embed="rId135"/>
                <a:stretch>
                  <a:fillRect/>
                </a:stretch>
              </p:blipFill>
              <p:spPr>
                <a:xfrm>
                  <a:off x="6732016" y="2166605"/>
                  <a:ext cx="8316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87" name="Ink 86">
                  <a:extLst>
                    <a:ext uri="{FF2B5EF4-FFF2-40B4-BE49-F238E27FC236}">
                      <a16:creationId xmlns:a16="http://schemas.microsoft.com/office/drawing/2014/main" id="{0004004C-DC87-634D-8959-D8532F3DD3D7}"/>
                    </a:ext>
                  </a:extLst>
                </p14:cNvPr>
                <p14:cNvContentPartPr/>
                <p14:nvPr/>
              </p14:nvContentPartPr>
              <p14:xfrm>
                <a:off x="6708616" y="2142485"/>
                <a:ext cx="161640" cy="79920"/>
              </p14:xfrm>
            </p:contentPart>
          </mc:Choice>
          <mc:Fallback xmlns="">
            <p:pic>
              <p:nvPicPr>
                <p:cNvPr id="87" name="Ink 86">
                  <a:extLst>
                    <a:ext uri="{FF2B5EF4-FFF2-40B4-BE49-F238E27FC236}">
                      <a16:creationId xmlns:a16="http://schemas.microsoft.com/office/drawing/2014/main" id="{0004004C-DC87-634D-8959-D8532F3DD3D7}"/>
                    </a:ext>
                  </a:extLst>
                </p:cNvPr>
                <p:cNvPicPr/>
                <p:nvPr/>
              </p:nvPicPr>
              <p:blipFill>
                <a:blip r:embed="rId137"/>
                <a:stretch>
                  <a:fillRect/>
                </a:stretch>
              </p:blipFill>
              <p:spPr>
                <a:xfrm>
                  <a:off x="6699976" y="2133485"/>
                  <a:ext cx="17928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88" name="Ink 87">
                  <a:extLst>
                    <a:ext uri="{FF2B5EF4-FFF2-40B4-BE49-F238E27FC236}">
                      <a16:creationId xmlns:a16="http://schemas.microsoft.com/office/drawing/2014/main" id="{2682CBB7-08D1-DD37-42D1-428A757214EF}"/>
                    </a:ext>
                  </a:extLst>
                </p14:cNvPr>
                <p14:cNvContentPartPr/>
                <p14:nvPr/>
              </p14:nvContentPartPr>
              <p14:xfrm>
                <a:off x="6886456" y="2157245"/>
                <a:ext cx="140400" cy="115560"/>
              </p14:xfrm>
            </p:contentPart>
          </mc:Choice>
          <mc:Fallback xmlns="">
            <p:pic>
              <p:nvPicPr>
                <p:cNvPr id="88" name="Ink 87">
                  <a:extLst>
                    <a:ext uri="{FF2B5EF4-FFF2-40B4-BE49-F238E27FC236}">
                      <a16:creationId xmlns:a16="http://schemas.microsoft.com/office/drawing/2014/main" id="{2682CBB7-08D1-DD37-42D1-428A757214EF}"/>
                    </a:ext>
                  </a:extLst>
                </p:cNvPr>
                <p:cNvPicPr/>
                <p:nvPr/>
              </p:nvPicPr>
              <p:blipFill>
                <a:blip r:embed="rId139"/>
                <a:stretch>
                  <a:fillRect/>
                </a:stretch>
              </p:blipFill>
              <p:spPr>
                <a:xfrm>
                  <a:off x="6877456" y="2148605"/>
                  <a:ext cx="15804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89" name="Ink 88">
                  <a:extLst>
                    <a:ext uri="{FF2B5EF4-FFF2-40B4-BE49-F238E27FC236}">
                      <a16:creationId xmlns:a16="http://schemas.microsoft.com/office/drawing/2014/main" id="{A07971FF-A2C9-84C3-6D71-3670BA1899DD}"/>
                    </a:ext>
                  </a:extLst>
                </p14:cNvPr>
                <p14:cNvContentPartPr/>
                <p14:nvPr/>
              </p14:nvContentPartPr>
              <p14:xfrm>
                <a:off x="6949456" y="2103245"/>
                <a:ext cx="258120" cy="96480"/>
              </p14:xfrm>
            </p:contentPart>
          </mc:Choice>
          <mc:Fallback xmlns="">
            <p:pic>
              <p:nvPicPr>
                <p:cNvPr id="89" name="Ink 88">
                  <a:extLst>
                    <a:ext uri="{FF2B5EF4-FFF2-40B4-BE49-F238E27FC236}">
                      <a16:creationId xmlns:a16="http://schemas.microsoft.com/office/drawing/2014/main" id="{A07971FF-A2C9-84C3-6D71-3670BA1899DD}"/>
                    </a:ext>
                  </a:extLst>
                </p:cNvPr>
                <p:cNvPicPr/>
                <p:nvPr/>
              </p:nvPicPr>
              <p:blipFill>
                <a:blip r:embed="rId141"/>
                <a:stretch>
                  <a:fillRect/>
                </a:stretch>
              </p:blipFill>
              <p:spPr>
                <a:xfrm>
                  <a:off x="6940816" y="2094245"/>
                  <a:ext cx="27576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90" name="Ink 89">
                  <a:extLst>
                    <a:ext uri="{FF2B5EF4-FFF2-40B4-BE49-F238E27FC236}">
                      <a16:creationId xmlns:a16="http://schemas.microsoft.com/office/drawing/2014/main" id="{4E48932E-D724-CF48-0F42-400D13025D7B}"/>
                    </a:ext>
                  </a:extLst>
                </p14:cNvPr>
                <p14:cNvContentPartPr/>
                <p14:nvPr/>
              </p14:nvContentPartPr>
              <p14:xfrm>
                <a:off x="7265536" y="1378925"/>
                <a:ext cx="696240" cy="546480"/>
              </p14:xfrm>
            </p:contentPart>
          </mc:Choice>
          <mc:Fallback xmlns="">
            <p:pic>
              <p:nvPicPr>
                <p:cNvPr id="90" name="Ink 89">
                  <a:extLst>
                    <a:ext uri="{FF2B5EF4-FFF2-40B4-BE49-F238E27FC236}">
                      <a16:creationId xmlns:a16="http://schemas.microsoft.com/office/drawing/2014/main" id="{4E48932E-D724-CF48-0F42-400D13025D7B}"/>
                    </a:ext>
                  </a:extLst>
                </p:cNvPr>
                <p:cNvPicPr/>
                <p:nvPr/>
              </p:nvPicPr>
              <p:blipFill>
                <a:blip r:embed="rId143"/>
                <a:stretch>
                  <a:fillRect/>
                </a:stretch>
              </p:blipFill>
              <p:spPr>
                <a:xfrm>
                  <a:off x="7256896" y="1370285"/>
                  <a:ext cx="713880" cy="56412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1" name="Ink 90">
                  <a:extLst>
                    <a:ext uri="{FF2B5EF4-FFF2-40B4-BE49-F238E27FC236}">
                      <a16:creationId xmlns:a16="http://schemas.microsoft.com/office/drawing/2014/main" id="{F2DEE8F0-0DB2-4035-62B5-DD5862C4F2F7}"/>
                    </a:ext>
                  </a:extLst>
                </p14:cNvPr>
                <p14:cNvContentPartPr/>
                <p14:nvPr/>
              </p14:nvContentPartPr>
              <p14:xfrm>
                <a:off x="7846936" y="1362005"/>
                <a:ext cx="148320" cy="124200"/>
              </p14:xfrm>
            </p:contentPart>
          </mc:Choice>
          <mc:Fallback xmlns="">
            <p:pic>
              <p:nvPicPr>
                <p:cNvPr id="91" name="Ink 90">
                  <a:extLst>
                    <a:ext uri="{FF2B5EF4-FFF2-40B4-BE49-F238E27FC236}">
                      <a16:creationId xmlns:a16="http://schemas.microsoft.com/office/drawing/2014/main" id="{F2DEE8F0-0DB2-4035-62B5-DD5862C4F2F7}"/>
                    </a:ext>
                  </a:extLst>
                </p:cNvPr>
                <p:cNvPicPr/>
                <p:nvPr/>
              </p:nvPicPr>
              <p:blipFill>
                <a:blip r:embed="rId145"/>
                <a:stretch>
                  <a:fillRect/>
                </a:stretch>
              </p:blipFill>
              <p:spPr>
                <a:xfrm>
                  <a:off x="7837936" y="1353365"/>
                  <a:ext cx="16596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92" name="Ink 91">
                  <a:extLst>
                    <a:ext uri="{FF2B5EF4-FFF2-40B4-BE49-F238E27FC236}">
                      <a16:creationId xmlns:a16="http://schemas.microsoft.com/office/drawing/2014/main" id="{656D14FB-52C6-B0CF-BDCB-67F3E75E0309}"/>
                    </a:ext>
                  </a:extLst>
                </p14:cNvPr>
                <p14:cNvContentPartPr/>
                <p14:nvPr/>
              </p14:nvContentPartPr>
              <p14:xfrm>
                <a:off x="7875376" y="1416365"/>
                <a:ext cx="78480" cy="89640"/>
              </p14:xfrm>
            </p:contentPart>
          </mc:Choice>
          <mc:Fallback xmlns="">
            <p:pic>
              <p:nvPicPr>
                <p:cNvPr id="92" name="Ink 91">
                  <a:extLst>
                    <a:ext uri="{FF2B5EF4-FFF2-40B4-BE49-F238E27FC236}">
                      <a16:creationId xmlns:a16="http://schemas.microsoft.com/office/drawing/2014/main" id="{656D14FB-52C6-B0CF-BDCB-67F3E75E0309}"/>
                    </a:ext>
                  </a:extLst>
                </p:cNvPr>
                <p:cNvPicPr/>
                <p:nvPr/>
              </p:nvPicPr>
              <p:blipFill>
                <a:blip r:embed="rId147"/>
                <a:stretch>
                  <a:fillRect/>
                </a:stretch>
              </p:blipFill>
              <p:spPr>
                <a:xfrm>
                  <a:off x="7866736" y="1407725"/>
                  <a:ext cx="9612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94" name="Ink 93">
                  <a:extLst>
                    <a:ext uri="{FF2B5EF4-FFF2-40B4-BE49-F238E27FC236}">
                      <a16:creationId xmlns:a16="http://schemas.microsoft.com/office/drawing/2014/main" id="{EF1A025E-BF73-CC0C-D541-8917651C8F66}"/>
                    </a:ext>
                  </a:extLst>
                </p14:cNvPr>
                <p14:cNvContentPartPr/>
                <p14:nvPr/>
              </p14:nvContentPartPr>
              <p14:xfrm>
                <a:off x="8138896" y="1031165"/>
                <a:ext cx="412920" cy="292680"/>
              </p14:xfrm>
            </p:contentPart>
          </mc:Choice>
          <mc:Fallback xmlns="">
            <p:pic>
              <p:nvPicPr>
                <p:cNvPr id="94" name="Ink 93">
                  <a:extLst>
                    <a:ext uri="{FF2B5EF4-FFF2-40B4-BE49-F238E27FC236}">
                      <a16:creationId xmlns:a16="http://schemas.microsoft.com/office/drawing/2014/main" id="{EF1A025E-BF73-CC0C-D541-8917651C8F66}"/>
                    </a:ext>
                  </a:extLst>
                </p:cNvPr>
                <p:cNvPicPr/>
                <p:nvPr/>
              </p:nvPicPr>
              <p:blipFill>
                <a:blip r:embed="rId149"/>
                <a:stretch>
                  <a:fillRect/>
                </a:stretch>
              </p:blipFill>
              <p:spPr>
                <a:xfrm>
                  <a:off x="8130256" y="1022165"/>
                  <a:ext cx="430560"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95" name="Ink 94">
                  <a:extLst>
                    <a:ext uri="{FF2B5EF4-FFF2-40B4-BE49-F238E27FC236}">
                      <a16:creationId xmlns:a16="http://schemas.microsoft.com/office/drawing/2014/main" id="{0CE5B84E-3B39-05E8-3A5F-A8E9B2029CC0}"/>
                    </a:ext>
                  </a:extLst>
                </p14:cNvPr>
                <p14:cNvContentPartPr/>
                <p14:nvPr/>
              </p14:nvContentPartPr>
              <p14:xfrm>
                <a:off x="8293336" y="1396925"/>
                <a:ext cx="113040" cy="164520"/>
              </p14:xfrm>
            </p:contentPart>
          </mc:Choice>
          <mc:Fallback xmlns="">
            <p:pic>
              <p:nvPicPr>
                <p:cNvPr id="95" name="Ink 94">
                  <a:extLst>
                    <a:ext uri="{FF2B5EF4-FFF2-40B4-BE49-F238E27FC236}">
                      <a16:creationId xmlns:a16="http://schemas.microsoft.com/office/drawing/2014/main" id="{0CE5B84E-3B39-05E8-3A5F-A8E9B2029CC0}"/>
                    </a:ext>
                  </a:extLst>
                </p:cNvPr>
                <p:cNvPicPr/>
                <p:nvPr/>
              </p:nvPicPr>
              <p:blipFill>
                <a:blip r:embed="rId151"/>
                <a:stretch>
                  <a:fillRect/>
                </a:stretch>
              </p:blipFill>
              <p:spPr>
                <a:xfrm>
                  <a:off x="8284336" y="1388285"/>
                  <a:ext cx="13068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96" name="Ink 95">
                  <a:extLst>
                    <a:ext uri="{FF2B5EF4-FFF2-40B4-BE49-F238E27FC236}">
                      <a16:creationId xmlns:a16="http://schemas.microsoft.com/office/drawing/2014/main" id="{C848D09A-A263-5A9A-BB17-84E81440B88F}"/>
                    </a:ext>
                  </a:extLst>
                </p14:cNvPr>
                <p14:cNvContentPartPr/>
                <p14:nvPr/>
              </p14:nvContentPartPr>
              <p14:xfrm>
                <a:off x="8210536" y="1318805"/>
                <a:ext cx="236160" cy="174600"/>
              </p14:xfrm>
            </p:contentPart>
          </mc:Choice>
          <mc:Fallback xmlns="">
            <p:pic>
              <p:nvPicPr>
                <p:cNvPr id="96" name="Ink 95">
                  <a:extLst>
                    <a:ext uri="{FF2B5EF4-FFF2-40B4-BE49-F238E27FC236}">
                      <a16:creationId xmlns:a16="http://schemas.microsoft.com/office/drawing/2014/main" id="{C848D09A-A263-5A9A-BB17-84E81440B88F}"/>
                    </a:ext>
                  </a:extLst>
                </p:cNvPr>
                <p:cNvPicPr/>
                <p:nvPr/>
              </p:nvPicPr>
              <p:blipFill>
                <a:blip r:embed="rId153"/>
                <a:stretch>
                  <a:fillRect/>
                </a:stretch>
              </p:blipFill>
              <p:spPr>
                <a:xfrm>
                  <a:off x="8201896" y="1309805"/>
                  <a:ext cx="25380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97" name="Ink 96">
                  <a:extLst>
                    <a:ext uri="{FF2B5EF4-FFF2-40B4-BE49-F238E27FC236}">
                      <a16:creationId xmlns:a16="http://schemas.microsoft.com/office/drawing/2014/main" id="{20469809-9D0A-BF48-60B5-5BC5E33AAB40}"/>
                    </a:ext>
                  </a:extLst>
                </p14:cNvPr>
                <p14:cNvContentPartPr/>
                <p14:nvPr/>
              </p14:nvContentPartPr>
              <p14:xfrm>
                <a:off x="8482336" y="1074725"/>
                <a:ext cx="560160" cy="420120"/>
              </p14:xfrm>
            </p:contentPart>
          </mc:Choice>
          <mc:Fallback xmlns="">
            <p:pic>
              <p:nvPicPr>
                <p:cNvPr id="97" name="Ink 96">
                  <a:extLst>
                    <a:ext uri="{FF2B5EF4-FFF2-40B4-BE49-F238E27FC236}">
                      <a16:creationId xmlns:a16="http://schemas.microsoft.com/office/drawing/2014/main" id="{20469809-9D0A-BF48-60B5-5BC5E33AAB40}"/>
                    </a:ext>
                  </a:extLst>
                </p:cNvPr>
                <p:cNvPicPr/>
                <p:nvPr/>
              </p:nvPicPr>
              <p:blipFill>
                <a:blip r:embed="rId155"/>
                <a:stretch>
                  <a:fillRect/>
                </a:stretch>
              </p:blipFill>
              <p:spPr>
                <a:xfrm>
                  <a:off x="8473696" y="1065725"/>
                  <a:ext cx="577800" cy="43776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98" name="Ink 97">
                  <a:extLst>
                    <a:ext uri="{FF2B5EF4-FFF2-40B4-BE49-F238E27FC236}">
                      <a16:creationId xmlns:a16="http://schemas.microsoft.com/office/drawing/2014/main" id="{66AD4A4E-A729-21C4-D31F-E4C449CBA5FD}"/>
                    </a:ext>
                  </a:extLst>
                </p14:cNvPr>
                <p14:cNvContentPartPr/>
                <p14:nvPr/>
              </p14:nvContentPartPr>
              <p14:xfrm>
                <a:off x="8899576" y="1041965"/>
                <a:ext cx="171720" cy="108360"/>
              </p14:xfrm>
            </p:contentPart>
          </mc:Choice>
          <mc:Fallback xmlns="">
            <p:pic>
              <p:nvPicPr>
                <p:cNvPr id="98" name="Ink 97">
                  <a:extLst>
                    <a:ext uri="{FF2B5EF4-FFF2-40B4-BE49-F238E27FC236}">
                      <a16:creationId xmlns:a16="http://schemas.microsoft.com/office/drawing/2014/main" id="{66AD4A4E-A729-21C4-D31F-E4C449CBA5FD}"/>
                    </a:ext>
                  </a:extLst>
                </p:cNvPr>
                <p:cNvPicPr/>
                <p:nvPr/>
              </p:nvPicPr>
              <p:blipFill>
                <a:blip r:embed="rId157"/>
                <a:stretch>
                  <a:fillRect/>
                </a:stretch>
              </p:blipFill>
              <p:spPr>
                <a:xfrm>
                  <a:off x="8890936" y="1032965"/>
                  <a:ext cx="18936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8">
            <p14:nvContentPartPr>
              <p14:cNvPr id="100" name="Ink 99">
                <a:extLst>
                  <a:ext uri="{FF2B5EF4-FFF2-40B4-BE49-F238E27FC236}">
                    <a16:creationId xmlns:a16="http://schemas.microsoft.com/office/drawing/2014/main" id="{B4C5D382-7737-083C-C506-C770A89E650A}"/>
                  </a:ext>
                </a:extLst>
              </p14:cNvPr>
              <p14:cNvContentPartPr/>
              <p14:nvPr/>
            </p14:nvContentPartPr>
            <p14:xfrm>
              <a:off x="6989416" y="3946085"/>
              <a:ext cx="570960" cy="489600"/>
            </p14:xfrm>
          </p:contentPart>
        </mc:Choice>
        <mc:Fallback xmlns="">
          <p:pic>
            <p:nvPicPr>
              <p:cNvPr id="100" name="Ink 99">
                <a:extLst>
                  <a:ext uri="{FF2B5EF4-FFF2-40B4-BE49-F238E27FC236}">
                    <a16:creationId xmlns:a16="http://schemas.microsoft.com/office/drawing/2014/main" id="{B4C5D382-7737-083C-C506-C770A89E650A}"/>
                  </a:ext>
                </a:extLst>
              </p:cNvPr>
              <p:cNvPicPr/>
              <p:nvPr/>
            </p:nvPicPr>
            <p:blipFill>
              <a:blip r:embed="rId159"/>
              <a:stretch>
                <a:fillRect/>
              </a:stretch>
            </p:blipFill>
            <p:spPr>
              <a:xfrm>
                <a:off x="6980776" y="3937085"/>
                <a:ext cx="588600" cy="50724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01" name="Ink 100">
                <a:extLst>
                  <a:ext uri="{FF2B5EF4-FFF2-40B4-BE49-F238E27FC236}">
                    <a16:creationId xmlns:a16="http://schemas.microsoft.com/office/drawing/2014/main" id="{BA0BE0F4-A6CE-7CC8-B04D-13376ED288FE}"/>
                  </a:ext>
                </a:extLst>
              </p14:cNvPr>
              <p14:cNvContentPartPr/>
              <p14:nvPr/>
            </p14:nvContentPartPr>
            <p14:xfrm>
              <a:off x="6526456" y="4775165"/>
              <a:ext cx="430920" cy="43200"/>
            </p14:xfrm>
          </p:contentPart>
        </mc:Choice>
        <mc:Fallback xmlns="">
          <p:pic>
            <p:nvPicPr>
              <p:cNvPr id="101" name="Ink 100">
                <a:extLst>
                  <a:ext uri="{FF2B5EF4-FFF2-40B4-BE49-F238E27FC236}">
                    <a16:creationId xmlns:a16="http://schemas.microsoft.com/office/drawing/2014/main" id="{BA0BE0F4-A6CE-7CC8-B04D-13376ED288FE}"/>
                  </a:ext>
                </a:extLst>
              </p:cNvPr>
              <p:cNvPicPr/>
              <p:nvPr/>
            </p:nvPicPr>
            <p:blipFill>
              <a:blip r:embed="rId161"/>
              <a:stretch>
                <a:fillRect/>
              </a:stretch>
            </p:blipFill>
            <p:spPr>
              <a:xfrm>
                <a:off x="6517456" y="4766165"/>
                <a:ext cx="44856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02" name="Ink 101">
                <a:extLst>
                  <a:ext uri="{FF2B5EF4-FFF2-40B4-BE49-F238E27FC236}">
                    <a16:creationId xmlns:a16="http://schemas.microsoft.com/office/drawing/2014/main" id="{D6B84FBF-539E-1065-F3A3-8E6383CA0B0B}"/>
                  </a:ext>
                </a:extLst>
              </p14:cNvPr>
              <p14:cNvContentPartPr/>
              <p14:nvPr/>
            </p14:nvContentPartPr>
            <p14:xfrm>
              <a:off x="7719136" y="2429405"/>
              <a:ext cx="870840" cy="523800"/>
            </p14:xfrm>
          </p:contentPart>
        </mc:Choice>
        <mc:Fallback xmlns="">
          <p:pic>
            <p:nvPicPr>
              <p:cNvPr id="102" name="Ink 101">
                <a:extLst>
                  <a:ext uri="{FF2B5EF4-FFF2-40B4-BE49-F238E27FC236}">
                    <a16:creationId xmlns:a16="http://schemas.microsoft.com/office/drawing/2014/main" id="{D6B84FBF-539E-1065-F3A3-8E6383CA0B0B}"/>
                  </a:ext>
                </a:extLst>
              </p:cNvPr>
              <p:cNvPicPr/>
              <p:nvPr/>
            </p:nvPicPr>
            <p:blipFill>
              <a:blip r:embed="rId163"/>
              <a:stretch>
                <a:fillRect/>
              </a:stretch>
            </p:blipFill>
            <p:spPr>
              <a:xfrm>
                <a:off x="7710136" y="2420765"/>
                <a:ext cx="888480" cy="541440"/>
              </a:xfrm>
              <a:prstGeom prst="rect">
                <a:avLst/>
              </a:prstGeom>
            </p:spPr>
          </p:pic>
        </mc:Fallback>
      </mc:AlternateContent>
      <p:grpSp>
        <p:nvGrpSpPr>
          <p:cNvPr id="107" name="Group 106">
            <a:extLst>
              <a:ext uri="{FF2B5EF4-FFF2-40B4-BE49-F238E27FC236}">
                <a16:creationId xmlns:a16="http://schemas.microsoft.com/office/drawing/2014/main" id="{27E32E13-4060-8C05-C5F7-550F7D365BB1}"/>
              </a:ext>
            </a:extLst>
          </p:cNvPr>
          <p:cNvGrpSpPr/>
          <p:nvPr/>
        </p:nvGrpSpPr>
        <p:grpSpPr>
          <a:xfrm>
            <a:off x="7112896" y="3368285"/>
            <a:ext cx="1036800" cy="679320"/>
            <a:chOff x="7112896" y="3368285"/>
            <a:chExt cx="1036800" cy="679320"/>
          </a:xfrm>
        </p:grpSpPr>
        <mc:AlternateContent xmlns:mc="http://schemas.openxmlformats.org/markup-compatibility/2006" xmlns:p14="http://schemas.microsoft.com/office/powerpoint/2010/main">
          <mc:Choice Requires="p14">
            <p:contentPart p14:bwMode="auto" r:id="rId164">
              <p14:nvContentPartPr>
                <p14:cNvPr id="103" name="Ink 102">
                  <a:extLst>
                    <a:ext uri="{FF2B5EF4-FFF2-40B4-BE49-F238E27FC236}">
                      <a16:creationId xmlns:a16="http://schemas.microsoft.com/office/drawing/2014/main" id="{FC80D80A-6EC1-B2EC-70F9-3D1D8263E6E9}"/>
                    </a:ext>
                  </a:extLst>
                </p14:cNvPr>
                <p14:cNvContentPartPr/>
                <p14:nvPr/>
              </p14:nvContentPartPr>
              <p14:xfrm>
                <a:off x="7479016" y="3434525"/>
                <a:ext cx="329400" cy="230400"/>
              </p14:xfrm>
            </p:contentPart>
          </mc:Choice>
          <mc:Fallback xmlns="">
            <p:pic>
              <p:nvPicPr>
                <p:cNvPr id="103" name="Ink 102">
                  <a:extLst>
                    <a:ext uri="{FF2B5EF4-FFF2-40B4-BE49-F238E27FC236}">
                      <a16:creationId xmlns:a16="http://schemas.microsoft.com/office/drawing/2014/main" id="{FC80D80A-6EC1-B2EC-70F9-3D1D8263E6E9}"/>
                    </a:ext>
                  </a:extLst>
                </p:cNvPr>
                <p:cNvPicPr/>
                <p:nvPr/>
              </p:nvPicPr>
              <p:blipFill>
                <a:blip r:embed="rId165"/>
                <a:stretch>
                  <a:fillRect/>
                </a:stretch>
              </p:blipFill>
              <p:spPr>
                <a:xfrm>
                  <a:off x="7470376" y="3425525"/>
                  <a:ext cx="34704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04" name="Ink 103">
                  <a:extLst>
                    <a:ext uri="{FF2B5EF4-FFF2-40B4-BE49-F238E27FC236}">
                      <a16:creationId xmlns:a16="http://schemas.microsoft.com/office/drawing/2014/main" id="{F7D4BB9C-1DF9-64DC-A428-0FC0795E03B1}"/>
                    </a:ext>
                  </a:extLst>
                </p14:cNvPr>
                <p14:cNvContentPartPr/>
                <p14:nvPr/>
              </p14:nvContentPartPr>
              <p14:xfrm>
                <a:off x="7112896" y="3368285"/>
                <a:ext cx="268920" cy="214200"/>
              </p14:xfrm>
            </p:contentPart>
          </mc:Choice>
          <mc:Fallback xmlns="">
            <p:pic>
              <p:nvPicPr>
                <p:cNvPr id="104" name="Ink 103">
                  <a:extLst>
                    <a:ext uri="{FF2B5EF4-FFF2-40B4-BE49-F238E27FC236}">
                      <a16:creationId xmlns:a16="http://schemas.microsoft.com/office/drawing/2014/main" id="{F7D4BB9C-1DF9-64DC-A428-0FC0795E03B1}"/>
                    </a:ext>
                  </a:extLst>
                </p:cNvPr>
                <p:cNvPicPr/>
                <p:nvPr/>
              </p:nvPicPr>
              <p:blipFill>
                <a:blip r:embed="rId167"/>
                <a:stretch>
                  <a:fillRect/>
                </a:stretch>
              </p:blipFill>
              <p:spPr>
                <a:xfrm>
                  <a:off x="7104256" y="3359285"/>
                  <a:ext cx="28656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05" name="Ink 104">
                  <a:extLst>
                    <a:ext uri="{FF2B5EF4-FFF2-40B4-BE49-F238E27FC236}">
                      <a16:creationId xmlns:a16="http://schemas.microsoft.com/office/drawing/2014/main" id="{D0E8C706-6383-4D3B-2856-51B76E7C90E0}"/>
                    </a:ext>
                  </a:extLst>
                </p14:cNvPr>
                <p14:cNvContentPartPr/>
                <p14:nvPr/>
              </p14:nvContentPartPr>
              <p14:xfrm>
                <a:off x="7236736" y="3727565"/>
                <a:ext cx="280080" cy="241920"/>
              </p14:xfrm>
            </p:contentPart>
          </mc:Choice>
          <mc:Fallback xmlns="">
            <p:pic>
              <p:nvPicPr>
                <p:cNvPr id="105" name="Ink 104">
                  <a:extLst>
                    <a:ext uri="{FF2B5EF4-FFF2-40B4-BE49-F238E27FC236}">
                      <a16:creationId xmlns:a16="http://schemas.microsoft.com/office/drawing/2014/main" id="{D0E8C706-6383-4D3B-2856-51B76E7C90E0}"/>
                    </a:ext>
                  </a:extLst>
                </p:cNvPr>
                <p:cNvPicPr/>
                <p:nvPr/>
              </p:nvPicPr>
              <p:blipFill>
                <a:blip r:embed="rId169"/>
                <a:stretch>
                  <a:fillRect/>
                </a:stretch>
              </p:blipFill>
              <p:spPr>
                <a:xfrm>
                  <a:off x="7227736" y="3718925"/>
                  <a:ext cx="29772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06" name="Ink 105">
                  <a:extLst>
                    <a:ext uri="{FF2B5EF4-FFF2-40B4-BE49-F238E27FC236}">
                      <a16:creationId xmlns:a16="http://schemas.microsoft.com/office/drawing/2014/main" id="{1EE8C6EB-F969-EB66-8C51-539EC77A0C93}"/>
                    </a:ext>
                  </a:extLst>
                </p14:cNvPr>
                <p14:cNvContentPartPr/>
                <p14:nvPr/>
              </p14:nvContentPartPr>
              <p14:xfrm>
                <a:off x="7836496" y="3778685"/>
                <a:ext cx="313200" cy="268920"/>
              </p14:xfrm>
            </p:contentPart>
          </mc:Choice>
          <mc:Fallback xmlns="">
            <p:pic>
              <p:nvPicPr>
                <p:cNvPr id="106" name="Ink 105">
                  <a:extLst>
                    <a:ext uri="{FF2B5EF4-FFF2-40B4-BE49-F238E27FC236}">
                      <a16:creationId xmlns:a16="http://schemas.microsoft.com/office/drawing/2014/main" id="{1EE8C6EB-F969-EB66-8C51-539EC77A0C93}"/>
                    </a:ext>
                  </a:extLst>
                </p:cNvPr>
                <p:cNvPicPr/>
                <p:nvPr/>
              </p:nvPicPr>
              <p:blipFill>
                <a:blip r:embed="rId171"/>
                <a:stretch>
                  <a:fillRect/>
                </a:stretch>
              </p:blipFill>
              <p:spPr>
                <a:xfrm>
                  <a:off x="7827496" y="3770045"/>
                  <a:ext cx="330840" cy="286560"/>
                </a:xfrm>
                <a:prstGeom prst="rect">
                  <a:avLst/>
                </a:prstGeom>
              </p:spPr>
            </p:pic>
          </mc:Fallback>
        </mc:AlternateContent>
      </p:grpSp>
      <p:grpSp>
        <p:nvGrpSpPr>
          <p:cNvPr id="128" name="Group 127">
            <a:extLst>
              <a:ext uri="{FF2B5EF4-FFF2-40B4-BE49-F238E27FC236}">
                <a16:creationId xmlns:a16="http://schemas.microsoft.com/office/drawing/2014/main" id="{445763C4-41C0-7844-EDAC-95F1EB7B88FD}"/>
              </a:ext>
            </a:extLst>
          </p:cNvPr>
          <p:cNvGrpSpPr/>
          <p:nvPr/>
        </p:nvGrpSpPr>
        <p:grpSpPr>
          <a:xfrm>
            <a:off x="9767896" y="738125"/>
            <a:ext cx="804600" cy="1166400"/>
            <a:chOff x="9767896" y="738125"/>
            <a:chExt cx="804600" cy="1166400"/>
          </a:xfrm>
        </p:grpSpPr>
        <mc:AlternateContent xmlns:mc="http://schemas.openxmlformats.org/markup-compatibility/2006" xmlns:p14="http://schemas.microsoft.com/office/powerpoint/2010/main">
          <mc:Choice Requires="p14">
            <p:contentPart p14:bwMode="auto" r:id="rId172">
              <p14:nvContentPartPr>
                <p14:cNvPr id="108" name="Ink 107">
                  <a:extLst>
                    <a:ext uri="{FF2B5EF4-FFF2-40B4-BE49-F238E27FC236}">
                      <a16:creationId xmlns:a16="http://schemas.microsoft.com/office/drawing/2014/main" id="{1A04FF7F-134C-42C6-ECA1-5048CDA16F6F}"/>
                    </a:ext>
                  </a:extLst>
                </p14:cNvPr>
                <p14:cNvContentPartPr/>
                <p14:nvPr/>
              </p14:nvContentPartPr>
              <p14:xfrm>
                <a:off x="9871216" y="1353725"/>
                <a:ext cx="19440" cy="533880"/>
              </p14:xfrm>
            </p:contentPart>
          </mc:Choice>
          <mc:Fallback xmlns="">
            <p:pic>
              <p:nvPicPr>
                <p:cNvPr id="108" name="Ink 107">
                  <a:extLst>
                    <a:ext uri="{FF2B5EF4-FFF2-40B4-BE49-F238E27FC236}">
                      <a16:creationId xmlns:a16="http://schemas.microsoft.com/office/drawing/2014/main" id="{1A04FF7F-134C-42C6-ECA1-5048CDA16F6F}"/>
                    </a:ext>
                  </a:extLst>
                </p:cNvPr>
                <p:cNvPicPr/>
                <p:nvPr/>
              </p:nvPicPr>
              <p:blipFill>
                <a:blip r:embed="rId173"/>
                <a:stretch>
                  <a:fillRect/>
                </a:stretch>
              </p:blipFill>
              <p:spPr>
                <a:xfrm>
                  <a:off x="9862576" y="1344725"/>
                  <a:ext cx="37080" cy="55152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09" name="Ink 108">
                  <a:extLst>
                    <a:ext uri="{FF2B5EF4-FFF2-40B4-BE49-F238E27FC236}">
                      <a16:creationId xmlns:a16="http://schemas.microsoft.com/office/drawing/2014/main" id="{28A01AC2-AF63-66BC-3751-DD240D4DBA5F}"/>
                    </a:ext>
                  </a:extLst>
                </p14:cNvPr>
                <p14:cNvContentPartPr/>
                <p14:nvPr/>
              </p14:nvContentPartPr>
              <p14:xfrm>
                <a:off x="9830176" y="1821005"/>
                <a:ext cx="82800" cy="83520"/>
              </p14:xfrm>
            </p:contentPart>
          </mc:Choice>
          <mc:Fallback xmlns="">
            <p:pic>
              <p:nvPicPr>
                <p:cNvPr id="109" name="Ink 108">
                  <a:extLst>
                    <a:ext uri="{FF2B5EF4-FFF2-40B4-BE49-F238E27FC236}">
                      <a16:creationId xmlns:a16="http://schemas.microsoft.com/office/drawing/2014/main" id="{28A01AC2-AF63-66BC-3751-DD240D4DBA5F}"/>
                    </a:ext>
                  </a:extLst>
                </p:cNvPr>
                <p:cNvPicPr/>
                <p:nvPr/>
              </p:nvPicPr>
              <p:blipFill>
                <a:blip r:embed="rId175"/>
                <a:stretch>
                  <a:fillRect/>
                </a:stretch>
              </p:blipFill>
              <p:spPr>
                <a:xfrm>
                  <a:off x="9821176" y="1812005"/>
                  <a:ext cx="10044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10" name="Ink 109">
                  <a:extLst>
                    <a:ext uri="{FF2B5EF4-FFF2-40B4-BE49-F238E27FC236}">
                      <a16:creationId xmlns:a16="http://schemas.microsoft.com/office/drawing/2014/main" id="{E16E7D8A-36E0-8BC6-9EED-6A78A6A87628}"/>
                    </a:ext>
                  </a:extLst>
                </p14:cNvPr>
                <p14:cNvContentPartPr/>
                <p14:nvPr/>
              </p14:nvContentPartPr>
              <p14:xfrm>
                <a:off x="9802816" y="1183805"/>
                <a:ext cx="36720" cy="92160"/>
              </p14:xfrm>
            </p:contentPart>
          </mc:Choice>
          <mc:Fallback xmlns="">
            <p:pic>
              <p:nvPicPr>
                <p:cNvPr id="110" name="Ink 109">
                  <a:extLst>
                    <a:ext uri="{FF2B5EF4-FFF2-40B4-BE49-F238E27FC236}">
                      <a16:creationId xmlns:a16="http://schemas.microsoft.com/office/drawing/2014/main" id="{E16E7D8A-36E0-8BC6-9EED-6A78A6A87628}"/>
                    </a:ext>
                  </a:extLst>
                </p:cNvPr>
                <p:cNvPicPr/>
                <p:nvPr/>
              </p:nvPicPr>
              <p:blipFill>
                <a:blip r:embed="rId177"/>
                <a:stretch>
                  <a:fillRect/>
                </a:stretch>
              </p:blipFill>
              <p:spPr>
                <a:xfrm>
                  <a:off x="9793816" y="1174805"/>
                  <a:ext cx="5436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11" name="Ink 110">
                  <a:extLst>
                    <a:ext uri="{FF2B5EF4-FFF2-40B4-BE49-F238E27FC236}">
                      <a16:creationId xmlns:a16="http://schemas.microsoft.com/office/drawing/2014/main" id="{90BF0355-5054-58EB-DCFE-62E40CED3E51}"/>
                    </a:ext>
                  </a:extLst>
                </p14:cNvPr>
                <p14:cNvContentPartPr/>
                <p14:nvPr/>
              </p14:nvContentPartPr>
              <p14:xfrm>
                <a:off x="9767896" y="1122245"/>
                <a:ext cx="6120" cy="3240"/>
              </p14:xfrm>
            </p:contentPart>
          </mc:Choice>
          <mc:Fallback xmlns="">
            <p:pic>
              <p:nvPicPr>
                <p:cNvPr id="111" name="Ink 110">
                  <a:extLst>
                    <a:ext uri="{FF2B5EF4-FFF2-40B4-BE49-F238E27FC236}">
                      <a16:creationId xmlns:a16="http://schemas.microsoft.com/office/drawing/2014/main" id="{90BF0355-5054-58EB-DCFE-62E40CED3E51}"/>
                    </a:ext>
                  </a:extLst>
                </p:cNvPr>
                <p:cNvPicPr/>
                <p:nvPr/>
              </p:nvPicPr>
              <p:blipFill>
                <a:blip r:embed="rId179"/>
                <a:stretch>
                  <a:fillRect/>
                </a:stretch>
              </p:blipFill>
              <p:spPr>
                <a:xfrm>
                  <a:off x="9759256" y="1113245"/>
                  <a:ext cx="2376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12" name="Ink 111">
                  <a:extLst>
                    <a:ext uri="{FF2B5EF4-FFF2-40B4-BE49-F238E27FC236}">
                      <a16:creationId xmlns:a16="http://schemas.microsoft.com/office/drawing/2014/main" id="{E8911D00-9582-76FD-9084-CCF40CF9BCD9}"/>
                    </a:ext>
                  </a:extLst>
                </p14:cNvPr>
                <p14:cNvContentPartPr/>
                <p14:nvPr/>
              </p14:nvContentPartPr>
              <p14:xfrm>
                <a:off x="9888856" y="1129085"/>
                <a:ext cx="83160" cy="63360"/>
              </p14:xfrm>
            </p:contentPart>
          </mc:Choice>
          <mc:Fallback xmlns="">
            <p:pic>
              <p:nvPicPr>
                <p:cNvPr id="112" name="Ink 111">
                  <a:extLst>
                    <a:ext uri="{FF2B5EF4-FFF2-40B4-BE49-F238E27FC236}">
                      <a16:creationId xmlns:a16="http://schemas.microsoft.com/office/drawing/2014/main" id="{E8911D00-9582-76FD-9084-CCF40CF9BCD9}"/>
                    </a:ext>
                  </a:extLst>
                </p:cNvPr>
                <p:cNvPicPr/>
                <p:nvPr/>
              </p:nvPicPr>
              <p:blipFill>
                <a:blip r:embed="rId181"/>
                <a:stretch>
                  <a:fillRect/>
                </a:stretch>
              </p:blipFill>
              <p:spPr>
                <a:xfrm>
                  <a:off x="9880216" y="1120085"/>
                  <a:ext cx="10080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13" name="Ink 112">
                  <a:extLst>
                    <a:ext uri="{FF2B5EF4-FFF2-40B4-BE49-F238E27FC236}">
                      <a16:creationId xmlns:a16="http://schemas.microsoft.com/office/drawing/2014/main" id="{7DD3FDA7-6EA5-DA57-3E42-8ECD1D60FDCD}"/>
                    </a:ext>
                  </a:extLst>
                </p14:cNvPr>
                <p14:cNvContentPartPr/>
                <p14:nvPr/>
              </p14:nvContentPartPr>
              <p14:xfrm>
                <a:off x="9993256" y="906245"/>
                <a:ext cx="100440" cy="235440"/>
              </p14:xfrm>
            </p:contentPart>
          </mc:Choice>
          <mc:Fallback xmlns="">
            <p:pic>
              <p:nvPicPr>
                <p:cNvPr id="113" name="Ink 112">
                  <a:extLst>
                    <a:ext uri="{FF2B5EF4-FFF2-40B4-BE49-F238E27FC236}">
                      <a16:creationId xmlns:a16="http://schemas.microsoft.com/office/drawing/2014/main" id="{7DD3FDA7-6EA5-DA57-3E42-8ECD1D60FDCD}"/>
                    </a:ext>
                  </a:extLst>
                </p:cNvPr>
                <p:cNvPicPr/>
                <p:nvPr/>
              </p:nvPicPr>
              <p:blipFill>
                <a:blip r:embed="rId183"/>
                <a:stretch>
                  <a:fillRect/>
                </a:stretch>
              </p:blipFill>
              <p:spPr>
                <a:xfrm>
                  <a:off x="9984616" y="897245"/>
                  <a:ext cx="11808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14" name="Ink 113">
                  <a:extLst>
                    <a:ext uri="{FF2B5EF4-FFF2-40B4-BE49-F238E27FC236}">
                      <a16:creationId xmlns:a16="http://schemas.microsoft.com/office/drawing/2014/main" id="{AE1AABA3-1A1F-1CAE-09C4-D9B8EF639CD8}"/>
                    </a:ext>
                  </a:extLst>
                </p14:cNvPr>
                <p14:cNvContentPartPr/>
                <p14:nvPr/>
              </p14:nvContentPartPr>
              <p14:xfrm>
                <a:off x="10113136" y="833525"/>
                <a:ext cx="267840" cy="251640"/>
              </p14:xfrm>
            </p:contentPart>
          </mc:Choice>
          <mc:Fallback xmlns="">
            <p:pic>
              <p:nvPicPr>
                <p:cNvPr id="114" name="Ink 113">
                  <a:extLst>
                    <a:ext uri="{FF2B5EF4-FFF2-40B4-BE49-F238E27FC236}">
                      <a16:creationId xmlns:a16="http://schemas.microsoft.com/office/drawing/2014/main" id="{AE1AABA3-1A1F-1CAE-09C4-D9B8EF639CD8}"/>
                    </a:ext>
                  </a:extLst>
                </p:cNvPr>
                <p:cNvPicPr/>
                <p:nvPr/>
              </p:nvPicPr>
              <p:blipFill>
                <a:blip r:embed="rId185"/>
                <a:stretch>
                  <a:fillRect/>
                </a:stretch>
              </p:blipFill>
              <p:spPr>
                <a:xfrm>
                  <a:off x="10104136" y="824525"/>
                  <a:ext cx="28548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15" name="Ink 114">
                  <a:extLst>
                    <a:ext uri="{FF2B5EF4-FFF2-40B4-BE49-F238E27FC236}">
                      <a16:creationId xmlns:a16="http://schemas.microsoft.com/office/drawing/2014/main" id="{9C413F81-5CC6-C8AE-F14A-35C507CF3064}"/>
                    </a:ext>
                  </a:extLst>
                </p14:cNvPr>
                <p14:cNvContentPartPr/>
                <p14:nvPr/>
              </p14:nvContentPartPr>
              <p14:xfrm>
                <a:off x="10310416" y="866645"/>
                <a:ext cx="86400" cy="59400"/>
              </p14:xfrm>
            </p:contentPart>
          </mc:Choice>
          <mc:Fallback xmlns="">
            <p:pic>
              <p:nvPicPr>
                <p:cNvPr id="115" name="Ink 114">
                  <a:extLst>
                    <a:ext uri="{FF2B5EF4-FFF2-40B4-BE49-F238E27FC236}">
                      <a16:creationId xmlns:a16="http://schemas.microsoft.com/office/drawing/2014/main" id="{9C413F81-5CC6-C8AE-F14A-35C507CF3064}"/>
                    </a:ext>
                  </a:extLst>
                </p:cNvPr>
                <p:cNvPicPr/>
                <p:nvPr/>
              </p:nvPicPr>
              <p:blipFill>
                <a:blip r:embed="rId187"/>
                <a:stretch>
                  <a:fillRect/>
                </a:stretch>
              </p:blipFill>
              <p:spPr>
                <a:xfrm>
                  <a:off x="10301776" y="857645"/>
                  <a:ext cx="10404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16" name="Ink 115">
                  <a:extLst>
                    <a:ext uri="{FF2B5EF4-FFF2-40B4-BE49-F238E27FC236}">
                      <a16:creationId xmlns:a16="http://schemas.microsoft.com/office/drawing/2014/main" id="{C579256C-83CB-AA3C-361B-037F52959233}"/>
                    </a:ext>
                  </a:extLst>
                </p14:cNvPr>
                <p14:cNvContentPartPr/>
                <p14:nvPr/>
              </p14:nvContentPartPr>
              <p14:xfrm>
                <a:off x="10402936" y="738125"/>
                <a:ext cx="169560" cy="185760"/>
              </p14:xfrm>
            </p:contentPart>
          </mc:Choice>
          <mc:Fallback xmlns="">
            <p:pic>
              <p:nvPicPr>
                <p:cNvPr id="116" name="Ink 115">
                  <a:extLst>
                    <a:ext uri="{FF2B5EF4-FFF2-40B4-BE49-F238E27FC236}">
                      <a16:creationId xmlns:a16="http://schemas.microsoft.com/office/drawing/2014/main" id="{C579256C-83CB-AA3C-361B-037F52959233}"/>
                    </a:ext>
                  </a:extLst>
                </p:cNvPr>
                <p:cNvPicPr/>
                <p:nvPr/>
              </p:nvPicPr>
              <p:blipFill>
                <a:blip r:embed="rId189"/>
                <a:stretch>
                  <a:fillRect/>
                </a:stretch>
              </p:blipFill>
              <p:spPr>
                <a:xfrm>
                  <a:off x="10393936" y="729485"/>
                  <a:ext cx="18720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17" name="Ink 116">
                  <a:extLst>
                    <a:ext uri="{FF2B5EF4-FFF2-40B4-BE49-F238E27FC236}">
                      <a16:creationId xmlns:a16="http://schemas.microsoft.com/office/drawing/2014/main" id="{5018C0EC-26AC-960C-465C-356589CD042F}"/>
                    </a:ext>
                  </a:extLst>
                </p14:cNvPr>
                <p14:cNvContentPartPr/>
                <p14:nvPr/>
              </p14:nvContentPartPr>
              <p14:xfrm>
                <a:off x="10186936" y="1272365"/>
                <a:ext cx="85320" cy="89640"/>
              </p14:xfrm>
            </p:contentPart>
          </mc:Choice>
          <mc:Fallback xmlns="">
            <p:pic>
              <p:nvPicPr>
                <p:cNvPr id="117" name="Ink 116">
                  <a:extLst>
                    <a:ext uri="{FF2B5EF4-FFF2-40B4-BE49-F238E27FC236}">
                      <a16:creationId xmlns:a16="http://schemas.microsoft.com/office/drawing/2014/main" id="{5018C0EC-26AC-960C-465C-356589CD042F}"/>
                    </a:ext>
                  </a:extLst>
                </p:cNvPr>
                <p:cNvPicPr/>
                <p:nvPr/>
              </p:nvPicPr>
              <p:blipFill>
                <a:blip r:embed="rId191"/>
                <a:stretch>
                  <a:fillRect/>
                </a:stretch>
              </p:blipFill>
              <p:spPr>
                <a:xfrm>
                  <a:off x="10177936" y="1263365"/>
                  <a:ext cx="10296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18" name="Ink 117">
                  <a:extLst>
                    <a:ext uri="{FF2B5EF4-FFF2-40B4-BE49-F238E27FC236}">
                      <a16:creationId xmlns:a16="http://schemas.microsoft.com/office/drawing/2014/main" id="{F7755CF6-CAA2-6012-18C2-3942232C5874}"/>
                    </a:ext>
                  </a:extLst>
                </p14:cNvPr>
                <p14:cNvContentPartPr/>
                <p14:nvPr/>
              </p14:nvContentPartPr>
              <p14:xfrm>
                <a:off x="10290616" y="1066805"/>
                <a:ext cx="259560" cy="276120"/>
              </p14:xfrm>
            </p:contentPart>
          </mc:Choice>
          <mc:Fallback xmlns="">
            <p:pic>
              <p:nvPicPr>
                <p:cNvPr id="118" name="Ink 117">
                  <a:extLst>
                    <a:ext uri="{FF2B5EF4-FFF2-40B4-BE49-F238E27FC236}">
                      <a16:creationId xmlns:a16="http://schemas.microsoft.com/office/drawing/2014/main" id="{F7755CF6-CAA2-6012-18C2-3942232C5874}"/>
                    </a:ext>
                  </a:extLst>
                </p:cNvPr>
                <p:cNvPicPr/>
                <p:nvPr/>
              </p:nvPicPr>
              <p:blipFill>
                <a:blip r:embed="rId193"/>
                <a:stretch>
                  <a:fillRect/>
                </a:stretch>
              </p:blipFill>
              <p:spPr>
                <a:xfrm>
                  <a:off x="10281616" y="1057805"/>
                  <a:ext cx="277200" cy="293760"/>
                </a:xfrm>
                <a:prstGeom prst="rect">
                  <a:avLst/>
                </a:prstGeom>
              </p:spPr>
            </p:pic>
          </mc:Fallback>
        </mc:AlternateContent>
      </p:grpSp>
      <p:grpSp>
        <p:nvGrpSpPr>
          <p:cNvPr id="127" name="Group 126">
            <a:extLst>
              <a:ext uri="{FF2B5EF4-FFF2-40B4-BE49-F238E27FC236}">
                <a16:creationId xmlns:a16="http://schemas.microsoft.com/office/drawing/2014/main" id="{76AD0B5D-F54C-A7D0-7E5D-F400E1215E69}"/>
              </a:ext>
            </a:extLst>
          </p:cNvPr>
          <p:cNvGrpSpPr/>
          <p:nvPr/>
        </p:nvGrpSpPr>
        <p:grpSpPr>
          <a:xfrm>
            <a:off x="10040416" y="4451165"/>
            <a:ext cx="741960" cy="776520"/>
            <a:chOff x="10040416" y="4451165"/>
            <a:chExt cx="741960" cy="776520"/>
          </a:xfrm>
        </p:grpSpPr>
        <mc:AlternateContent xmlns:mc="http://schemas.openxmlformats.org/markup-compatibility/2006" xmlns:p14="http://schemas.microsoft.com/office/powerpoint/2010/main">
          <mc:Choice Requires="p14">
            <p:contentPart p14:bwMode="auto" r:id="rId194">
              <p14:nvContentPartPr>
                <p14:cNvPr id="119" name="Ink 118">
                  <a:extLst>
                    <a:ext uri="{FF2B5EF4-FFF2-40B4-BE49-F238E27FC236}">
                      <a16:creationId xmlns:a16="http://schemas.microsoft.com/office/drawing/2014/main" id="{BF880FE3-6D0C-782E-316A-9B6E2406C5A1}"/>
                    </a:ext>
                  </a:extLst>
                </p14:cNvPr>
                <p14:cNvContentPartPr/>
                <p14:nvPr/>
              </p14:nvContentPartPr>
              <p14:xfrm>
                <a:off x="10160296" y="4472405"/>
                <a:ext cx="44280" cy="411840"/>
              </p14:xfrm>
            </p:contentPart>
          </mc:Choice>
          <mc:Fallback xmlns="">
            <p:pic>
              <p:nvPicPr>
                <p:cNvPr id="119" name="Ink 118">
                  <a:extLst>
                    <a:ext uri="{FF2B5EF4-FFF2-40B4-BE49-F238E27FC236}">
                      <a16:creationId xmlns:a16="http://schemas.microsoft.com/office/drawing/2014/main" id="{BF880FE3-6D0C-782E-316A-9B6E2406C5A1}"/>
                    </a:ext>
                  </a:extLst>
                </p:cNvPr>
                <p:cNvPicPr/>
                <p:nvPr/>
              </p:nvPicPr>
              <p:blipFill>
                <a:blip r:embed="rId195"/>
                <a:stretch>
                  <a:fillRect/>
                </a:stretch>
              </p:blipFill>
              <p:spPr>
                <a:xfrm>
                  <a:off x="10151656" y="4463765"/>
                  <a:ext cx="61920" cy="42948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20" name="Ink 119">
                  <a:extLst>
                    <a:ext uri="{FF2B5EF4-FFF2-40B4-BE49-F238E27FC236}">
                      <a16:creationId xmlns:a16="http://schemas.microsoft.com/office/drawing/2014/main" id="{3524025B-1FD7-F9EE-BBD8-1079EA5223CF}"/>
                    </a:ext>
                  </a:extLst>
                </p14:cNvPr>
                <p14:cNvContentPartPr/>
                <p14:nvPr/>
              </p14:nvContentPartPr>
              <p14:xfrm>
                <a:off x="10107376" y="4451165"/>
                <a:ext cx="121320" cy="141480"/>
              </p14:xfrm>
            </p:contentPart>
          </mc:Choice>
          <mc:Fallback xmlns="">
            <p:pic>
              <p:nvPicPr>
                <p:cNvPr id="120" name="Ink 119">
                  <a:extLst>
                    <a:ext uri="{FF2B5EF4-FFF2-40B4-BE49-F238E27FC236}">
                      <a16:creationId xmlns:a16="http://schemas.microsoft.com/office/drawing/2014/main" id="{3524025B-1FD7-F9EE-BBD8-1079EA5223CF}"/>
                    </a:ext>
                  </a:extLst>
                </p:cNvPr>
                <p:cNvPicPr/>
                <p:nvPr/>
              </p:nvPicPr>
              <p:blipFill>
                <a:blip r:embed="rId197"/>
                <a:stretch>
                  <a:fillRect/>
                </a:stretch>
              </p:blipFill>
              <p:spPr>
                <a:xfrm>
                  <a:off x="10098736" y="4442165"/>
                  <a:ext cx="13896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21" name="Ink 120">
                  <a:extLst>
                    <a:ext uri="{FF2B5EF4-FFF2-40B4-BE49-F238E27FC236}">
                      <a16:creationId xmlns:a16="http://schemas.microsoft.com/office/drawing/2014/main" id="{4B5E6292-543C-8B09-38A6-027B3F3D9BA2}"/>
                    </a:ext>
                  </a:extLst>
                </p14:cNvPr>
                <p14:cNvContentPartPr/>
                <p14:nvPr/>
              </p14:nvContentPartPr>
              <p14:xfrm>
                <a:off x="10174336" y="5101325"/>
                <a:ext cx="39240" cy="126360"/>
              </p14:xfrm>
            </p:contentPart>
          </mc:Choice>
          <mc:Fallback xmlns="">
            <p:pic>
              <p:nvPicPr>
                <p:cNvPr id="121" name="Ink 120">
                  <a:extLst>
                    <a:ext uri="{FF2B5EF4-FFF2-40B4-BE49-F238E27FC236}">
                      <a16:creationId xmlns:a16="http://schemas.microsoft.com/office/drawing/2014/main" id="{4B5E6292-543C-8B09-38A6-027B3F3D9BA2}"/>
                    </a:ext>
                  </a:extLst>
                </p:cNvPr>
                <p:cNvPicPr/>
                <p:nvPr/>
              </p:nvPicPr>
              <p:blipFill>
                <a:blip r:embed="rId199"/>
                <a:stretch>
                  <a:fillRect/>
                </a:stretch>
              </p:blipFill>
              <p:spPr>
                <a:xfrm>
                  <a:off x="10165696" y="5092325"/>
                  <a:ext cx="5688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22" name="Ink 121">
                  <a:extLst>
                    <a:ext uri="{FF2B5EF4-FFF2-40B4-BE49-F238E27FC236}">
                      <a16:creationId xmlns:a16="http://schemas.microsoft.com/office/drawing/2014/main" id="{C3151F46-6484-9BC7-F1E5-3A1942A1D378}"/>
                    </a:ext>
                  </a:extLst>
                </p14:cNvPr>
                <p14:cNvContentPartPr/>
                <p14:nvPr/>
              </p14:nvContentPartPr>
              <p14:xfrm>
                <a:off x="10040416" y="4984325"/>
                <a:ext cx="247680" cy="172800"/>
              </p14:xfrm>
            </p:contentPart>
          </mc:Choice>
          <mc:Fallback xmlns="">
            <p:pic>
              <p:nvPicPr>
                <p:cNvPr id="122" name="Ink 121">
                  <a:extLst>
                    <a:ext uri="{FF2B5EF4-FFF2-40B4-BE49-F238E27FC236}">
                      <a16:creationId xmlns:a16="http://schemas.microsoft.com/office/drawing/2014/main" id="{C3151F46-6484-9BC7-F1E5-3A1942A1D378}"/>
                    </a:ext>
                  </a:extLst>
                </p:cNvPr>
                <p:cNvPicPr/>
                <p:nvPr/>
              </p:nvPicPr>
              <p:blipFill>
                <a:blip r:embed="rId201"/>
                <a:stretch>
                  <a:fillRect/>
                </a:stretch>
              </p:blipFill>
              <p:spPr>
                <a:xfrm>
                  <a:off x="10031416" y="4975325"/>
                  <a:ext cx="26532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23" name="Ink 122">
                  <a:extLst>
                    <a:ext uri="{FF2B5EF4-FFF2-40B4-BE49-F238E27FC236}">
                      <a16:creationId xmlns:a16="http://schemas.microsoft.com/office/drawing/2014/main" id="{2981D132-5F43-B94E-8E41-2CCC1CE490D4}"/>
                    </a:ext>
                  </a:extLst>
                </p14:cNvPr>
                <p14:cNvContentPartPr/>
                <p14:nvPr/>
              </p14:nvContentPartPr>
              <p14:xfrm>
                <a:off x="10356856" y="5137325"/>
                <a:ext cx="122760" cy="64080"/>
              </p14:xfrm>
            </p:contentPart>
          </mc:Choice>
          <mc:Fallback xmlns="">
            <p:pic>
              <p:nvPicPr>
                <p:cNvPr id="123" name="Ink 122">
                  <a:extLst>
                    <a:ext uri="{FF2B5EF4-FFF2-40B4-BE49-F238E27FC236}">
                      <a16:creationId xmlns:a16="http://schemas.microsoft.com/office/drawing/2014/main" id="{2981D132-5F43-B94E-8E41-2CCC1CE490D4}"/>
                    </a:ext>
                  </a:extLst>
                </p:cNvPr>
                <p:cNvPicPr/>
                <p:nvPr/>
              </p:nvPicPr>
              <p:blipFill>
                <a:blip r:embed="rId203"/>
                <a:stretch>
                  <a:fillRect/>
                </a:stretch>
              </p:blipFill>
              <p:spPr>
                <a:xfrm>
                  <a:off x="10347856" y="5128685"/>
                  <a:ext cx="14040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24" name="Ink 123">
                  <a:extLst>
                    <a:ext uri="{FF2B5EF4-FFF2-40B4-BE49-F238E27FC236}">
                      <a16:creationId xmlns:a16="http://schemas.microsoft.com/office/drawing/2014/main" id="{986FA7AD-B0CB-31B9-DFED-B8815F7B7B18}"/>
                    </a:ext>
                  </a:extLst>
                </p14:cNvPr>
                <p14:cNvContentPartPr/>
                <p14:nvPr/>
              </p14:nvContentPartPr>
              <p14:xfrm>
                <a:off x="10463776" y="5044445"/>
                <a:ext cx="115920" cy="107280"/>
              </p14:xfrm>
            </p:contentPart>
          </mc:Choice>
          <mc:Fallback xmlns="">
            <p:pic>
              <p:nvPicPr>
                <p:cNvPr id="124" name="Ink 123">
                  <a:extLst>
                    <a:ext uri="{FF2B5EF4-FFF2-40B4-BE49-F238E27FC236}">
                      <a16:creationId xmlns:a16="http://schemas.microsoft.com/office/drawing/2014/main" id="{986FA7AD-B0CB-31B9-DFED-B8815F7B7B18}"/>
                    </a:ext>
                  </a:extLst>
                </p:cNvPr>
                <p:cNvPicPr/>
                <p:nvPr/>
              </p:nvPicPr>
              <p:blipFill>
                <a:blip r:embed="rId205"/>
                <a:stretch>
                  <a:fillRect/>
                </a:stretch>
              </p:blipFill>
              <p:spPr>
                <a:xfrm>
                  <a:off x="10454776" y="5035445"/>
                  <a:ext cx="13356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25" name="Ink 124">
                  <a:extLst>
                    <a:ext uri="{FF2B5EF4-FFF2-40B4-BE49-F238E27FC236}">
                      <a16:creationId xmlns:a16="http://schemas.microsoft.com/office/drawing/2014/main" id="{EFEA5A58-AE6F-8A65-6B78-EE931A69D68E}"/>
                    </a:ext>
                  </a:extLst>
                </p14:cNvPr>
                <p14:cNvContentPartPr/>
                <p14:nvPr/>
              </p14:nvContentPartPr>
              <p14:xfrm>
                <a:off x="10598056" y="5022845"/>
                <a:ext cx="184320" cy="80280"/>
              </p14:xfrm>
            </p:contentPart>
          </mc:Choice>
          <mc:Fallback xmlns="">
            <p:pic>
              <p:nvPicPr>
                <p:cNvPr id="125" name="Ink 124">
                  <a:extLst>
                    <a:ext uri="{FF2B5EF4-FFF2-40B4-BE49-F238E27FC236}">
                      <a16:creationId xmlns:a16="http://schemas.microsoft.com/office/drawing/2014/main" id="{EFEA5A58-AE6F-8A65-6B78-EE931A69D68E}"/>
                    </a:ext>
                  </a:extLst>
                </p:cNvPr>
                <p:cNvPicPr/>
                <p:nvPr/>
              </p:nvPicPr>
              <p:blipFill>
                <a:blip r:embed="rId207"/>
                <a:stretch>
                  <a:fillRect/>
                </a:stretch>
              </p:blipFill>
              <p:spPr>
                <a:xfrm>
                  <a:off x="10589416" y="5013845"/>
                  <a:ext cx="201960" cy="97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8">
            <p14:nvContentPartPr>
              <p14:cNvPr id="129" name="Ink 128">
                <a:extLst>
                  <a:ext uri="{FF2B5EF4-FFF2-40B4-BE49-F238E27FC236}">
                    <a16:creationId xmlns:a16="http://schemas.microsoft.com/office/drawing/2014/main" id="{F4C6CE3D-35AC-1AE0-7A9E-31172869C78A}"/>
                  </a:ext>
                </a:extLst>
              </p14:cNvPr>
              <p14:cNvContentPartPr/>
              <p14:nvPr/>
            </p14:nvContentPartPr>
            <p14:xfrm>
              <a:off x="1771216" y="5390405"/>
              <a:ext cx="226440" cy="166680"/>
            </p14:xfrm>
          </p:contentPart>
        </mc:Choice>
        <mc:Fallback xmlns="">
          <p:pic>
            <p:nvPicPr>
              <p:cNvPr id="129" name="Ink 128">
                <a:extLst>
                  <a:ext uri="{FF2B5EF4-FFF2-40B4-BE49-F238E27FC236}">
                    <a16:creationId xmlns:a16="http://schemas.microsoft.com/office/drawing/2014/main" id="{F4C6CE3D-35AC-1AE0-7A9E-31172869C78A}"/>
                  </a:ext>
                </a:extLst>
              </p:cNvPr>
              <p:cNvPicPr/>
              <p:nvPr/>
            </p:nvPicPr>
            <p:blipFill>
              <a:blip r:embed="rId209"/>
              <a:stretch>
                <a:fillRect/>
              </a:stretch>
            </p:blipFill>
            <p:spPr>
              <a:xfrm>
                <a:off x="1762576" y="5381765"/>
                <a:ext cx="244080" cy="184320"/>
              </a:xfrm>
              <a:prstGeom prst="rect">
                <a:avLst/>
              </a:prstGeom>
            </p:spPr>
          </p:pic>
        </mc:Fallback>
      </mc:AlternateContent>
    </p:spTree>
    <p:extLst>
      <p:ext uri="{BB962C8B-B14F-4D97-AF65-F5344CB8AC3E}">
        <p14:creationId xmlns:p14="http://schemas.microsoft.com/office/powerpoint/2010/main" val="65966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3365FA-F527-4F17-BF29-D94849A8CD5D}"/>
              </a:ext>
            </a:extLst>
          </p:cNvPr>
          <p:cNvSpPr/>
          <p:nvPr/>
        </p:nvSpPr>
        <p:spPr>
          <a:xfrm>
            <a:off x="2267626" y="-40936"/>
            <a:ext cx="9009974" cy="461665"/>
          </a:xfrm>
          <a:prstGeom prst="rect">
            <a:avLst/>
          </a:prstGeom>
        </p:spPr>
        <p:txBody>
          <a:bodyPr wrap="square">
            <a:spAutoFit/>
          </a:bodyPr>
          <a:lstStyle/>
          <a:p>
            <a:r>
              <a:rPr lang="en-US" sz="2400" dirty="0">
                <a:latin typeface="Arial" panose="020B0604020202020204" pitchFamily="34" charset="0"/>
              </a:rPr>
              <a:t>Cancer Evasion Mechanism  I - Loss of MHC I on Tumor Cell</a:t>
            </a:r>
            <a:endParaRPr lang="en-US" sz="2400" dirty="0">
              <a:solidFill>
                <a:srgbClr val="00B0F0"/>
              </a:solidFill>
              <a:latin typeface="Arial" panose="020B0604020202020204" pitchFamily="34" charset="0"/>
            </a:endParaRPr>
          </a:p>
        </p:txBody>
      </p:sp>
      <p:pic>
        <p:nvPicPr>
          <p:cNvPr id="6" name="Picture 5">
            <a:extLst>
              <a:ext uri="{FF2B5EF4-FFF2-40B4-BE49-F238E27FC236}">
                <a16:creationId xmlns:a16="http://schemas.microsoft.com/office/drawing/2014/main" id="{EBF0215B-0BC3-408D-8665-118A64E8BA54}"/>
              </a:ext>
            </a:extLst>
          </p:cNvPr>
          <p:cNvPicPr>
            <a:picLocks noChangeAspect="1"/>
          </p:cNvPicPr>
          <p:nvPr/>
        </p:nvPicPr>
        <p:blipFill rotWithShape="1">
          <a:blip r:embed="rId2"/>
          <a:srcRect t="21276" r="49686" b="10860"/>
          <a:stretch/>
        </p:blipFill>
        <p:spPr>
          <a:xfrm>
            <a:off x="4333460" y="830777"/>
            <a:ext cx="4653100" cy="4707138"/>
          </a:xfrm>
          <a:prstGeom prst="rect">
            <a:avLst/>
          </a:prstGeom>
        </p:spPr>
      </p:pic>
      <p:sp>
        <p:nvSpPr>
          <p:cNvPr id="7" name="Rectangle 6">
            <a:extLst>
              <a:ext uri="{FF2B5EF4-FFF2-40B4-BE49-F238E27FC236}">
                <a16:creationId xmlns:a16="http://schemas.microsoft.com/office/drawing/2014/main" id="{B0C2325E-97E0-46AB-83A8-29B9DF04CC3A}"/>
              </a:ext>
            </a:extLst>
          </p:cNvPr>
          <p:cNvSpPr/>
          <p:nvPr/>
        </p:nvSpPr>
        <p:spPr>
          <a:xfrm>
            <a:off x="205152" y="3209030"/>
            <a:ext cx="3075313" cy="1631216"/>
          </a:xfrm>
          <a:prstGeom prst="rect">
            <a:avLst/>
          </a:prstGeom>
        </p:spPr>
        <p:txBody>
          <a:bodyPr wrap="square">
            <a:spAutoFit/>
          </a:bodyPr>
          <a:lstStyle/>
          <a:p>
            <a:r>
              <a:rPr lang="en-US" sz="2000" i="1" dirty="0">
                <a:solidFill>
                  <a:srgbClr val="00B0F0"/>
                </a:solidFill>
                <a:latin typeface="Arial" panose="020B0604020202020204" pitchFamily="34" charset="0"/>
              </a:rPr>
              <a:t>How to re-establish T</a:t>
            </a:r>
            <a:r>
              <a:rPr lang="en-US" sz="2000" i="1" baseline="-25000" dirty="0">
                <a:solidFill>
                  <a:srgbClr val="00B0F0"/>
                </a:solidFill>
                <a:latin typeface="Arial" panose="020B0604020202020204" pitchFamily="34" charset="0"/>
              </a:rPr>
              <a:t>C</a:t>
            </a:r>
            <a:r>
              <a:rPr lang="en-US" sz="2000" i="1" dirty="0">
                <a:solidFill>
                  <a:srgbClr val="00B0F0"/>
                </a:solidFill>
                <a:latin typeface="Arial" panose="020B0604020202020204" pitchFamily="34" charset="0"/>
              </a:rPr>
              <a:t> contact with tumor cell and activation of the T-cell so that the cancer cell is killed?</a:t>
            </a:r>
            <a:endParaRPr lang="en-US" sz="2000" i="1" dirty="0">
              <a:latin typeface="Arial" panose="020B0604020202020204" pitchFamily="34" charset="0"/>
            </a:endParaRPr>
          </a:p>
        </p:txBody>
      </p:sp>
      <p:sp>
        <p:nvSpPr>
          <p:cNvPr id="9" name="TextBox 8">
            <a:extLst>
              <a:ext uri="{FF2B5EF4-FFF2-40B4-BE49-F238E27FC236}">
                <a16:creationId xmlns:a16="http://schemas.microsoft.com/office/drawing/2014/main" id="{BDE9246E-3610-40A9-B0A6-3C7162E77401}"/>
              </a:ext>
            </a:extLst>
          </p:cNvPr>
          <p:cNvSpPr txBox="1"/>
          <p:nvPr/>
        </p:nvSpPr>
        <p:spPr>
          <a:xfrm>
            <a:off x="64363" y="553636"/>
            <a:ext cx="4269097" cy="1938992"/>
          </a:xfrm>
          <a:prstGeom prst="rect">
            <a:avLst/>
          </a:prstGeom>
          <a:noFill/>
        </p:spPr>
        <p:txBody>
          <a:bodyPr wrap="square" rtlCol="0">
            <a:spAutoFit/>
          </a:bodyPr>
          <a:lstStyle/>
          <a:p>
            <a:r>
              <a:rPr lang="en-US" sz="2000" dirty="0">
                <a:latin typeface="Arial" panose="020B0604020202020204" pitchFamily="34" charset="0"/>
              </a:rPr>
              <a:t>Loss of MHC I expression means that T</a:t>
            </a:r>
            <a:r>
              <a:rPr lang="en-US" sz="2000" baseline="-25000" dirty="0">
                <a:latin typeface="Arial" panose="020B0604020202020204" pitchFamily="34" charset="0"/>
              </a:rPr>
              <a:t>CTL</a:t>
            </a:r>
            <a:r>
              <a:rPr lang="en-US" sz="2000" dirty="0">
                <a:latin typeface="Arial" panose="020B0604020202020204" pitchFamily="34" charset="0"/>
              </a:rPr>
              <a:t> cells can no longer recognize and kill cancer cells because T-cell activation requires recognition of the MHC-peptide complex.</a:t>
            </a:r>
          </a:p>
        </p:txBody>
      </p:sp>
      <p:sp>
        <p:nvSpPr>
          <p:cNvPr id="12" name="Date Placeholder 11">
            <a:extLst>
              <a:ext uri="{FF2B5EF4-FFF2-40B4-BE49-F238E27FC236}">
                <a16:creationId xmlns:a16="http://schemas.microsoft.com/office/drawing/2014/main" id="{05E3DBAF-B01F-E9A7-79AC-9C15BB529E93}"/>
              </a:ext>
            </a:extLst>
          </p:cNvPr>
          <p:cNvSpPr>
            <a:spLocks noGrp="1"/>
          </p:cNvSpPr>
          <p:nvPr>
            <p:ph type="dt" sz="half" idx="10"/>
          </p:nvPr>
        </p:nvSpPr>
        <p:spPr/>
        <p:txBody>
          <a:bodyPr/>
          <a:lstStyle/>
          <a:p>
            <a:fld id="{141D9A7F-66B8-4943-8D6A-67F45E3B5504}" type="datetime1">
              <a:rPr lang="en-US" smtClean="0"/>
              <a:t>9/3/2023</a:t>
            </a:fld>
            <a:endParaRPr lang="en-US"/>
          </a:p>
        </p:txBody>
      </p:sp>
      <p:sp>
        <p:nvSpPr>
          <p:cNvPr id="13" name="Footer Placeholder 12">
            <a:extLst>
              <a:ext uri="{FF2B5EF4-FFF2-40B4-BE49-F238E27FC236}">
                <a16:creationId xmlns:a16="http://schemas.microsoft.com/office/drawing/2014/main" id="{183F9C5D-7748-154B-022C-92E3C54F8C09}"/>
              </a:ext>
            </a:extLst>
          </p:cNvPr>
          <p:cNvSpPr>
            <a:spLocks noGrp="1"/>
          </p:cNvSpPr>
          <p:nvPr>
            <p:ph type="ftr" sz="quarter" idx="11"/>
          </p:nvPr>
        </p:nvSpPr>
        <p:spPr/>
        <p:txBody>
          <a:bodyPr/>
          <a:lstStyle/>
          <a:p>
            <a:r>
              <a:rPr lang="en-US"/>
              <a:t>D &amp; D - Lecture 4 - Fall 2023</a:t>
            </a:r>
          </a:p>
        </p:txBody>
      </p:sp>
      <p:sp>
        <p:nvSpPr>
          <p:cNvPr id="14" name="Slide Number Placeholder 13">
            <a:extLst>
              <a:ext uri="{FF2B5EF4-FFF2-40B4-BE49-F238E27FC236}">
                <a16:creationId xmlns:a16="http://schemas.microsoft.com/office/drawing/2014/main" id="{C16AB5D7-5FF3-AA53-1011-BA18E5C36132}"/>
              </a:ext>
            </a:extLst>
          </p:cNvPr>
          <p:cNvSpPr>
            <a:spLocks noGrp="1"/>
          </p:cNvSpPr>
          <p:nvPr>
            <p:ph type="sldNum" sz="quarter" idx="12"/>
          </p:nvPr>
        </p:nvSpPr>
        <p:spPr/>
        <p:txBody>
          <a:bodyPr/>
          <a:lstStyle/>
          <a:p>
            <a:fld id="{DC3BB032-4020-48F4-953B-341806DC4A2B}" type="slidenum">
              <a:rPr lang="en-US" smtClean="0"/>
              <a:t>15</a:t>
            </a:fld>
            <a:endParaRPr lang="en-US"/>
          </a:p>
        </p:txBody>
      </p:sp>
      <p:grpSp>
        <p:nvGrpSpPr>
          <p:cNvPr id="4" name="Group 3">
            <a:extLst>
              <a:ext uri="{FF2B5EF4-FFF2-40B4-BE49-F238E27FC236}">
                <a16:creationId xmlns:a16="http://schemas.microsoft.com/office/drawing/2014/main" id="{CA303EAE-6C3E-B749-405A-BB48C8B85348}"/>
              </a:ext>
            </a:extLst>
          </p:cNvPr>
          <p:cNvGrpSpPr/>
          <p:nvPr/>
        </p:nvGrpSpPr>
        <p:grpSpPr>
          <a:xfrm>
            <a:off x="6109216" y="4726565"/>
            <a:ext cx="879840" cy="295560"/>
            <a:chOff x="6109216" y="4726565"/>
            <a:chExt cx="879840" cy="29556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6768103-2079-572D-7835-38F282AF9AFA}"/>
                    </a:ext>
                  </a:extLst>
                </p14:cNvPr>
                <p14:cNvContentPartPr/>
                <p14:nvPr/>
              </p14:nvContentPartPr>
              <p14:xfrm>
                <a:off x="6109216" y="4726565"/>
                <a:ext cx="798120" cy="52200"/>
              </p14:xfrm>
            </p:contentPart>
          </mc:Choice>
          <mc:Fallback xmlns="">
            <p:pic>
              <p:nvPicPr>
                <p:cNvPr id="2" name="Ink 1">
                  <a:extLst>
                    <a:ext uri="{FF2B5EF4-FFF2-40B4-BE49-F238E27FC236}">
                      <a16:creationId xmlns:a16="http://schemas.microsoft.com/office/drawing/2014/main" id="{E6768103-2079-572D-7835-38F282AF9AFA}"/>
                    </a:ext>
                  </a:extLst>
                </p:cNvPr>
                <p:cNvPicPr/>
                <p:nvPr/>
              </p:nvPicPr>
              <p:blipFill>
                <a:blip r:embed="rId4"/>
                <a:stretch>
                  <a:fillRect/>
                </a:stretch>
              </p:blipFill>
              <p:spPr>
                <a:xfrm>
                  <a:off x="6100576" y="4717925"/>
                  <a:ext cx="81576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96AEC45F-CC7F-C2DD-A8B8-935D76EA9E63}"/>
                    </a:ext>
                  </a:extLst>
                </p14:cNvPr>
                <p14:cNvContentPartPr/>
                <p14:nvPr/>
              </p14:nvContentPartPr>
              <p14:xfrm>
                <a:off x="6177616" y="4969565"/>
                <a:ext cx="811440" cy="52560"/>
              </p14:xfrm>
            </p:contentPart>
          </mc:Choice>
          <mc:Fallback xmlns="">
            <p:pic>
              <p:nvPicPr>
                <p:cNvPr id="3" name="Ink 2">
                  <a:extLst>
                    <a:ext uri="{FF2B5EF4-FFF2-40B4-BE49-F238E27FC236}">
                      <a16:creationId xmlns:a16="http://schemas.microsoft.com/office/drawing/2014/main" id="{96AEC45F-CC7F-C2DD-A8B8-935D76EA9E63}"/>
                    </a:ext>
                  </a:extLst>
                </p:cNvPr>
                <p:cNvPicPr/>
                <p:nvPr/>
              </p:nvPicPr>
              <p:blipFill>
                <a:blip r:embed="rId6"/>
                <a:stretch>
                  <a:fillRect/>
                </a:stretch>
              </p:blipFill>
              <p:spPr>
                <a:xfrm>
                  <a:off x="6168616" y="4960565"/>
                  <a:ext cx="829080" cy="70200"/>
                </a:xfrm>
                <a:prstGeom prst="rect">
                  <a:avLst/>
                </a:prstGeom>
              </p:spPr>
            </p:pic>
          </mc:Fallback>
        </mc:AlternateContent>
      </p:grpSp>
      <p:grpSp>
        <p:nvGrpSpPr>
          <p:cNvPr id="20" name="Group 19">
            <a:extLst>
              <a:ext uri="{FF2B5EF4-FFF2-40B4-BE49-F238E27FC236}">
                <a16:creationId xmlns:a16="http://schemas.microsoft.com/office/drawing/2014/main" id="{7346E04B-54D0-071E-8166-7BC9B92BEEF0}"/>
              </a:ext>
            </a:extLst>
          </p:cNvPr>
          <p:cNvGrpSpPr/>
          <p:nvPr/>
        </p:nvGrpSpPr>
        <p:grpSpPr>
          <a:xfrm>
            <a:off x="6663616" y="5177645"/>
            <a:ext cx="1421640" cy="937080"/>
            <a:chOff x="6663616" y="5177645"/>
            <a:chExt cx="1421640" cy="937080"/>
          </a:xfrm>
        </p:grpSpPr>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48883E3F-F1B4-725D-FD6B-7F967C926E1E}"/>
                    </a:ext>
                  </a:extLst>
                </p14:cNvPr>
                <p14:cNvContentPartPr/>
                <p14:nvPr/>
              </p14:nvContentPartPr>
              <p14:xfrm>
                <a:off x="6663616" y="5177645"/>
                <a:ext cx="334080" cy="567720"/>
              </p14:xfrm>
            </p:contentPart>
          </mc:Choice>
          <mc:Fallback xmlns="">
            <p:pic>
              <p:nvPicPr>
                <p:cNvPr id="8" name="Ink 7">
                  <a:extLst>
                    <a:ext uri="{FF2B5EF4-FFF2-40B4-BE49-F238E27FC236}">
                      <a16:creationId xmlns:a16="http://schemas.microsoft.com/office/drawing/2014/main" id="{48883E3F-F1B4-725D-FD6B-7F967C926E1E}"/>
                    </a:ext>
                  </a:extLst>
                </p:cNvPr>
                <p:cNvPicPr/>
                <p:nvPr/>
              </p:nvPicPr>
              <p:blipFill>
                <a:blip r:embed="rId8"/>
                <a:stretch>
                  <a:fillRect/>
                </a:stretch>
              </p:blipFill>
              <p:spPr>
                <a:xfrm>
                  <a:off x="6654976" y="5168645"/>
                  <a:ext cx="351720" cy="585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15878080-A598-E100-ADFE-96D4B3ABF132}"/>
                    </a:ext>
                  </a:extLst>
                </p14:cNvPr>
                <p14:cNvContentPartPr/>
                <p14:nvPr/>
              </p14:nvContentPartPr>
              <p14:xfrm>
                <a:off x="7113976" y="5642765"/>
                <a:ext cx="142920" cy="195120"/>
              </p14:xfrm>
            </p:contentPart>
          </mc:Choice>
          <mc:Fallback xmlns="">
            <p:pic>
              <p:nvPicPr>
                <p:cNvPr id="10" name="Ink 9">
                  <a:extLst>
                    <a:ext uri="{FF2B5EF4-FFF2-40B4-BE49-F238E27FC236}">
                      <a16:creationId xmlns:a16="http://schemas.microsoft.com/office/drawing/2014/main" id="{15878080-A598-E100-ADFE-96D4B3ABF132}"/>
                    </a:ext>
                  </a:extLst>
                </p:cNvPr>
                <p:cNvPicPr/>
                <p:nvPr/>
              </p:nvPicPr>
              <p:blipFill>
                <a:blip r:embed="rId10"/>
                <a:stretch>
                  <a:fillRect/>
                </a:stretch>
              </p:blipFill>
              <p:spPr>
                <a:xfrm>
                  <a:off x="7104976" y="5633765"/>
                  <a:ext cx="16056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86785594-64F5-2A0F-2112-019F8A2D0AF8}"/>
                    </a:ext>
                  </a:extLst>
                </p14:cNvPr>
                <p14:cNvContentPartPr/>
                <p14:nvPr/>
              </p14:nvContentPartPr>
              <p14:xfrm>
                <a:off x="7284256" y="5649245"/>
                <a:ext cx="140400" cy="96480"/>
              </p14:xfrm>
            </p:contentPart>
          </mc:Choice>
          <mc:Fallback xmlns="">
            <p:pic>
              <p:nvPicPr>
                <p:cNvPr id="11" name="Ink 10">
                  <a:extLst>
                    <a:ext uri="{FF2B5EF4-FFF2-40B4-BE49-F238E27FC236}">
                      <a16:creationId xmlns:a16="http://schemas.microsoft.com/office/drawing/2014/main" id="{86785594-64F5-2A0F-2112-019F8A2D0AF8}"/>
                    </a:ext>
                  </a:extLst>
                </p:cNvPr>
                <p:cNvPicPr/>
                <p:nvPr/>
              </p:nvPicPr>
              <p:blipFill>
                <a:blip r:embed="rId12"/>
                <a:stretch>
                  <a:fillRect/>
                </a:stretch>
              </p:blipFill>
              <p:spPr>
                <a:xfrm>
                  <a:off x="7275616" y="5640245"/>
                  <a:ext cx="15804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5601783F-C6F0-8240-5781-CF11B87D1460}"/>
                    </a:ext>
                  </a:extLst>
                </p14:cNvPr>
                <p14:cNvContentPartPr/>
                <p14:nvPr/>
              </p14:nvContentPartPr>
              <p14:xfrm>
                <a:off x="7427176" y="5559245"/>
                <a:ext cx="91800" cy="97560"/>
              </p14:xfrm>
            </p:contentPart>
          </mc:Choice>
          <mc:Fallback xmlns="">
            <p:pic>
              <p:nvPicPr>
                <p:cNvPr id="15" name="Ink 14">
                  <a:extLst>
                    <a:ext uri="{FF2B5EF4-FFF2-40B4-BE49-F238E27FC236}">
                      <a16:creationId xmlns:a16="http://schemas.microsoft.com/office/drawing/2014/main" id="{5601783F-C6F0-8240-5781-CF11B87D1460}"/>
                    </a:ext>
                  </a:extLst>
                </p:cNvPr>
                <p:cNvPicPr/>
                <p:nvPr/>
              </p:nvPicPr>
              <p:blipFill>
                <a:blip r:embed="rId14"/>
                <a:stretch>
                  <a:fillRect/>
                </a:stretch>
              </p:blipFill>
              <p:spPr>
                <a:xfrm>
                  <a:off x="7418536" y="5550245"/>
                  <a:ext cx="10944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id="{99EB16B9-3EAC-3235-7FB5-13B8D9FC8DE2}"/>
                    </a:ext>
                  </a:extLst>
                </p14:cNvPr>
                <p14:cNvContentPartPr/>
                <p14:nvPr/>
              </p14:nvContentPartPr>
              <p14:xfrm>
                <a:off x="7589536" y="5290325"/>
                <a:ext cx="258480" cy="257760"/>
              </p14:xfrm>
            </p:contentPart>
          </mc:Choice>
          <mc:Fallback xmlns="">
            <p:pic>
              <p:nvPicPr>
                <p:cNvPr id="16" name="Ink 15">
                  <a:extLst>
                    <a:ext uri="{FF2B5EF4-FFF2-40B4-BE49-F238E27FC236}">
                      <a16:creationId xmlns:a16="http://schemas.microsoft.com/office/drawing/2014/main" id="{99EB16B9-3EAC-3235-7FB5-13B8D9FC8DE2}"/>
                    </a:ext>
                  </a:extLst>
                </p:cNvPr>
                <p:cNvPicPr/>
                <p:nvPr/>
              </p:nvPicPr>
              <p:blipFill>
                <a:blip r:embed="rId16"/>
                <a:stretch>
                  <a:fillRect/>
                </a:stretch>
              </p:blipFill>
              <p:spPr>
                <a:xfrm>
                  <a:off x="7580536" y="5281685"/>
                  <a:ext cx="27612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E2542982-7379-1E20-6CE8-A86387C6192B}"/>
                    </a:ext>
                  </a:extLst>
                </p14:cNvPr>
                <p14:cNvContentPartPr/>
                <p14:nvPr/>
              </p14:nvContentPartPr>
              <p14:xfrm>
                <a:off x="7608976" y="5871005"/>
                <a:ext cx="126720" cy="126360"/>
              </p14:xfrm>
            </p:contentPart>
          </mc:Choice>
          <mc:Fallback xmlns="">
            <p:pic>
              <p:nvPicPr>
                <p:cNvPr id="17" name="Ink 16">
                  <a:extLst>
                    <a:ext uri="{FF2B5EF4-FFF2-40B4-BE49-F238E27FC236}">
                      <a16:creationId xmlns:a16="http://schemas.microsoft.com/office/drawing/2014/main" id="{E2542982-7379-1E20-6CE8-A86387C6192B}"/>
                    </a:ext>
                  </a:extLst>
                </p:cNvPr>
                <p:cNvPicPr/>
                <p:nvPr/>
              </p:nvPicPr>
              <p:blipFill>
                <a:blip r:embed="rId18"/>
                <a:stretch>
                  <a:fillRect/>
                </a:stretch>
              </p:blipFill>
              <p:spPr>
                <a:xfrm>
                  <a:off x="7599976" y="5862005"/>
                  <a:ext cx="1443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0496E60C-C356-07B4-4F4E-74803701D9F8}"/>
                    </a:ext>
                  </a:extLst>
                </p14:cNvPr>
                <p14:cNvContentPartPr/>
                <p14:nvPr/>
              </p14:nvContentPartPr>
              <p14:xfrm>
                <a:off x="7741096" y="5574005"/>
                <a:ext cx="304560" cy="358200"/>
              </p14:xfrm>
            </p:contentPart>
          </mc:Choice>
          <mc:Fallback xmlns="">
            <p:pic>
              <p:nvPicPr>
                <p:cNvPr id="18" name="Ink 17">
                  <a:extLst>
                    <a:ext uri="{FF2B5EF4-FFF2-40B4-BE49-F238E27FC236}">
                      <a16:creationId xmlns:a16="http://schemas.microsoft.com/office/drawing/2014/main" id="{0496E60C-C356-07B4-4F4E-74803701D9F8}"/>
                    </a:ext>
                  </a:extLst>
                </p:cNvPr>
                <p:cNvPicPr/>
                <p:nvPr/>
              </p:nvPicPr>
              <p:blipFill>
                <a:blip r:embed="rId20"/>
                <a:stretch>
                  <a:fillRect/>
                </a:stretch>
              </p:blipFill>
              <p:spPr>
                <a:xfrm>
                  <a:off x="7732096" y="5565365"/>
                  <a:ext cx="32220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7FA0C1CB-37D2-D34B-DE46-063723287CE4}"/>
                    </a:ext>
                  </a:extLst>
                </p14:cNvPr>
                <p14:cNvContentPartPr/>
                <p14:nvPr/>
              </p14:nvContentPartPr>
              <p14:xfrm>
                <a:off x="7711936" y="5779565"/>
                <a:ext cx="373320" cy="335160"/>
              </p14:xfrm>
            </p:contentPart>
          </mc:Choice>
          <mc:Fallback xmlns="">
            <p:pic>
              <p:nvPicPr>
                <p:cNvPr id="19" name="Ink 18">
                  <a:extLst>
                    <a:ext uri="{FF2B5EF4-FFF2-40B4-BE49-F238E27FC236}">
                      <a16:creationId xmlns:a16="http://schemas.microsoft.com/office/drawing/2014/main" id="{7FA0C1CB-37D2-D34B-DE46-063723287CE4}"/>
                    </a:ext>
                  </a:extLst>
                </p:cNvPr>
                <p:cNvPicPr/>
                <p:nvPr/>
              </p:nvPicPr>
              <p:blipFill>
                <a:blip r:embed="rId22"/>
                <a:stretch>
                  <a:fillRect/>
                </a:stretch>
              </p:blipFill>
              <p:spPr>
                <a:xfrm>
                  <a:off x="7703296" y="5770565"/>
                  <a:ext cx="390960" cy="352800"/>
                </a:xfrm>
                <a:prstGeom prst="rect">
                  <a:avLst/>
                </a:prstGeom>
              </p:spPr>
            </p:pic>
          </mc:Fallback>
        </mc:AlternateContent>
      </p:grpSp>
      <p:grpSp>
        <p:nvGrpSpPr>
          <p:cNvPr id="25" name="Group 24">
            <a:extLst>
              <a:ext uri="{FF2B5EF4-FFF2-40B4-BE49-F238E27FC236}">
                <a16:creationId xmlns:a16="http://schemas.microsoft.com/office/drawing/2014/main" id="{7F33B2DD-87A4-1EA4-76A4-615F4B719B2A}"/>
              </a:ext>
            </a:extLst>
          </p:cNvPr>
          <p:cNvGrpSpPr/>
          <p:nvPr/>
        </p:nvGrpSpPr>
        <p:grpSpPr>
          <a:xfrm>
            <a:off x="4672816" y="2988845"/>
            <a:ext cx="1175760" cy="1269720"/>
            <a:chOff x="4672816" y="2988845"/>
            <a:chExt cx="1175760" cy="1269720"/>
          </a:xfrm>
        </p:grpSpPr>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0D563B85-89B8-20D9-BD4E-DD911315DB50}"/>
                    </a:ext>
                  </a:extLst>
                </p14:cNvPr>
                <p14:cNvContentPartPr/>
                <p14:nvPr/>
              </p14:nvContentPartPr>
              <p14:xfrm>
                <a:off x="4835536" y="3020885"/>
                <a:ext cx="736200" cy="1237680"/>
              </p14:xfrm>
            </p:contentPart>
          </mc:Choice>
          <mc:Fallback xmlns="">
            <p:pic>
              <p:nvPicPr>
                <p:cNvPr id="21" name="Ink 20">
                  <a:extLst>
                    <a:ext uri="{FF2B5EF4-FFF2-40B4-BE49-F238E27FC236}">
                      <a16:creationId xmlns:a16="http://schemas.microsoft.com/office/drawing/2014/main" id="{0D563B85-89B8-20D9-BD4E-DD911315DB50}"/>
                    </a:ext>
                  </a:extLst>
                </p:cNvPr>
                <p:cNvPicPr/>
                <p:nvPr/>
              </p:nvPicPr>
              <p:blipFill>
                <a:blip r:embed="rId24"/>
                <a:stretch>
                  <a:fillRect/>
                </a:stretch>
              </p:blipFill>
              <p:spPr>
                <a:xfrm>
                  <a:off x="4826536" y="3012245"/>
                  <a:ext cx="753840" cy="12553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F67F0B6F-B7C3-555E-DF95-1FE246EFCC6B}"/>
                    </a:ext>
                  </a:extLst>
                </p14:cNvPr>
                <p14:cNvContentPartPr/>
                <p14:nvPr/>
              </p14:nvContentPartPr>
              <p14:xfrm>
                <a:off x="4672816" y="2988845"/>
                <a:ext cx="918360" cy="1018800"/>
              </p14:xfrm>
            </p:contentPart>
          </mc:Choice>
          <mc:Fallback xmlns="">
            <p:pic>
              <p:nvPicPr>
                <p:cNvPr id="22" name="Ink 21">
                  <a:extLst>
                    <a:ext uri="{FF2B5EF4-FFF2-40B4-BE49-F238E27FC236}">
                      <a16:creationId xmlns:a16="http://schemas.microsoft.com/office/drawing/2014/main" id="{F67F0B6F-B7C3-555E-DF95-1FE246EFCC6B}"/>
                    </a:ext>
                  </a:extLst>
                </p:cNvPr>
                <p:cNvPicPr/>
                <p:nvPr/>
              </p:nvPicPr>
              <p:blipFill>
                <a:blip r:embed="rId26"/>
                <a:stretch>
                  <a:fillRect/>
                </a:stretch>
              </p:blipFill>
              <p:spPr>
                <a:xfrm>
                  <a:off x="4664176" y="2979845"/>
                  <a:ext cx="936000" cy="10364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4" name="Ink 23">
                  <a:extLst>
                    <a:ext uri="{FF2B5EF4-FFF2-40B4-BE49-F238E27FC236}">
                      <a16:creationId xmlns:a16="http://schemas.microsoft.com/office/drawing/2014/main" id="{2056B265-850A-3614-575C-C28BFB28D70F}"/>
                    </a:ext>
                  </a:extLst>
                </p14:cNvPr>
                <p14:cNvContentPartPr/>
                <p14:nvPr/>
              </p14:nvContentPartPr>
              <p14:xfrm>
                <a:off x="5832736" y="3736205"/>
                <a:ext cx="15840" cy="15840"/>
              </p14:xfrm>
            </p:contentPart>
          </mc:Choice>
          <mc:Fallback xmlns="">
            <p:pic>
              <p:nvPicPr>
                <p:cNvPr id="24" name="Ink 23">
                  <a:extLst>
                    <a:ext uri="{FF2B5EF4-FFF2-40B4-BE49-F238E27FC236}">
                      <a16:creationId xmlns:a16="http://schemas.microsoft.com/office/drawing/2014/main" id="{2056B265-850A-3614-575C-C28BFB28D70F}"/>
                    </a:ext>
                  </a:extLst>
                </p:cNvPr>
                <p:cNvPicPr/>
                <p:nvPr/>
              </p:nvPicPr>
              <p:blipFill>
                <a:blip r:embed="rId28"/>
                <a:stretch>
                  <a:fillRect/>
                </a:stretch>
              </p:blipFill>
              <p:spPr>
                <a:xfrm>
                  <a:off x="5823736" y="3727205"/>
                  <a:ext cx="33480" cy="33480"/>
                </a:xfrm>
                <a:prstGeom prst="rect">
                  <a:avLst/>
                </a:prstGeom>
              </p:spPr>
            </p:pic>
          </mc:Fallback>
        </mc:AlternateContent>
      </p:grpSp>
      <p:grpSp>
        <p:nvGrpSpPr>
          <p:cNvPr id="34" name="Group 33">
            <a:extLst>
              <a:ext uri="{FF2B5EF4-FFF2-40B4-BE49-F238E27FC236}">
                <a16:creationId xmlns:a16="http://schemas.microsoft.com/office/drawing/2014/main" id="{AAD51693-EBA2-918F-38A2-30F030BE16A3}"/>
              </a:ext>
            </a:extLst>
          </p:cNvPr>
          <p:cNvGrpSpPr/>
          <p:nvPr/>
        </p:nvGrpSpPr>
        <p:grpSpPr>
          <a:xfrm>
            <a:off x="4109416" y="4261085"/>
            <a:ext cx="1351440" cy="1814040"/>
            <a:chOff x="4109416" y="4261085"/>
            <a:chExt cx="1351440" cy="1814040"/>
          </a:xfrm>
        </p:grpSpPr>
        <mc:AlternateContent xmlns:mc="http://schemas.openxmlformats.org/markup-compatibility/2006" xmlns:p14="http://schemas.microsoft.com/office/powerpoint/2010/main">
          <mc:Choice Requires="p14">
            <p:contentPart p14:bwMode="auto" r:id="rId29">
              <p14:nvContentPartPr>
                <p14:cNvPr id="26" name="Ink 25">
                  <a:extLst>
                    <a:ext uri="{FF2B5EF4-FFF2-40B4-BE49-F238E27FC236}">
                      <a16:creationId xmlns:a16="http://schemas.microsoft.com/office/drawing/2014/main" id="{793510A2-F549-2199-A38E-121ECD016179}"/>
                    </a:ext>
                  </a:extLst>
                </p14:cNvPr>
                <p14:cNvContentPartPr/>
                <p14:nvPr/>
              </p14:nvContentPartPr>
              <p14:xfrm>
                <a:off x="4949656" y="4271885"/>
                <a:ext cx="264600" cy="657720"/>
              </p14:xfrm>
            </p:contentPart>
          </mc:Choice>
          <mc:Fallback xmlns="">
            <p:pic>
              <p:nvPicPr>
                <p:cNvPr id="26" name="Ink 25">
                  <a:extLst>
                    <a:ext uri="{FF2B5EF4-FFF2-40B4-BE49-F238E27FC236}">
                      <a16:creationId xmlns:a16="http://schemas.microsoft.com/office/drawing/2014/main" id="{793510A2-F549-2199-A38E-121ECD016179}"/>
                    </a:ext>
                  </a:extLst>
                </p:cNvPr>
                <p:cNvPicPr/>
                <p:nvPr/>
              </p:nvPicPr>
              <p:blipFill>
                <a:blip r:embed="rId30"/>
                <a:stretch>
                  <a:fillRect/>
                </a:stretch>
              </p:blipFill>
              <p:spPr>
                <a:xfrm>
                  <a:off x="4940656" y="4262885"/>
                  <a:ext cx="282240" cy="6753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7" name="Ink 26">
                  <a:extLst>
                    <a:ext uri="{FF2B5EF4-FFF2-40B4-BE49-F238E27FC236}">
                      <a16:creationId xmlns:a16="http://schemas.microsoft.com/office/drawing/2014/main" id="{6E716BEA-2A14-E12A-7575-41E730507CD2}"/>
                    </a:ext>
                  </a:extLst>
                </p14:cNvPr>
                <p14:cNvContentPartPr/>
                <p14:nvPr/>
              </p14:nvContentPartPr>
              <p14:xfrm>
                <a:off x="5131096" y="4261085"/>
                <a:ext cx="138960" cy="123120"/>
              </p14:xfrm>
            </p:contentPart>
          </mc:Choice>
          <mc:Fallback xmlns="">
            <p:pic>
              <p:nvPicPr>
                <p:cNvPr id="27" name="Ink 26">
                  <a:extLst>
                    <a:ext uri="{FF2B5EF4-FFF2-40B4-BE49-F238E27FC236}">
                      <a16:creationId xmlns:a16="http://schemas.microsoft.com/office/drawing/2014/main" id="{6E716BEA-2A14-E12A-7575-41E730507CD2}"/>
                    </a:ext>
                  </a:extLst>
                </p:cNvPr>
                <p:cNvPicPr/>
                <p:nvPr/>
              </p:nvPicPr>
              <p:blipFill>
                <a:blip r:embed="rId32"/>
                <a:stretch>
                  <a:fillRect/>
                </a:stretch>
              </p:blipFill>
              <p:spPr>
                <a:xfrm>
                  <a:off x="5122096" y="4252085"/>
                  <a:ext cx="15660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8" name="Ink 27">
                  <a:extLst>
                    <a:ext uri="{FF2B5EF4-FFF2-40B4-BE49-F238E27FC236}">
                      <a16:creationId xmlns:a16="http://schemas.microsoft.com/office/drawing/2014/main" id="{83BBE5B0-E210-3A09-63B5-875503E698C0}"/>
                    </a:ext>
                  </a:extLst>
                </p14:cNvPr>
                <p14:cNvContentPartPr/>
                <p14:nvPr/>
              </p14:nvContentPartPr>
              <p14:xfrm>
                <a:off x="4109416" y="5491925"/>
                <a:ext cx="307800" cy="307080"/>
              </p14:xfrm>
            </p:contentPart>
          </mc:Choice>
          <mc:Fallback xmlns="">
            <p:pic>
              <p:nvPicPr>
                <p:cNvPr id="28" name="Ink 27">
                  <a:extLst>
                    <a:ext uri="{FF2B5EF4-FFF2-40B4-BE49-F238E27FC236}">
                      <a16:creationId xmlns:a16="http://schemas.microsoft.com/office/drawing/2014/main" id="{83BBE5B0-E210-3A09-63B5-875503E698C0}"/>
                    </a:ext>
                  </a:extLst>
                </p:cNvPr>
                <p:cNvPicPr/>
                <p:nvPr/>
              </p:nvPicPr>
              <p:blipFill>
                <a:blip r:embed="rId34"/>
                <a:stretch>
                  <a:fillRect/>
                </a:stretch>
              </p:blipFill>
              <p:spPr>
                <a:xfrm>
                  <a:off x="4100416" y="5482925"/>
                  <a:ext cx="325440" cy="3247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9" name="Ink 28">
                  <a:extLst>
                    <a:ext uri="{FF2B5EF4-FFF2-40B4-BE49-F238E27FC236}">
                      <a16:creationId xmlns:a16="http://schemas.microsoft.com/office/drawing/2014/main" id="{7BC35C49-E584-11E4-F2B9-92874CEAA623}"/>
                    </a:ext>
                  </a:extLst>
                </p14:cNvPr>
                <p14:cNvContentPartPr/>
                <p14:nvPr/>
              </p14:nvContentPartPr>
              <p14:xfrm>
                <a:off x="4388776" y="5246405"/>
                <a:ext cx="122040" cy="210960"/>
              </p14:xfrm>
            </p:contentPart>
          </mc:Choice>
          <mc:Fallback xmlns="">
            <p:pic>
              <p:nvPicPr>
                <p:cNvPr id="29" name="Ink 28">
                  <a:extLst>
                    <a:ext uri="{FF2B5EF4-FFF2-40B4-BE49-F238E27FC236}">
                      <a16:creationId xmlns:a16="http://schemas.microsoft.com/office/drawing/2014/main" id="{7BC35C49-E584-11E4-F2B9-92874CEAA623}"/>
                    </a:ext>
                  </a:extLst>
                </p:cNvPr>
                <p:cNvPicPr/>
                <p:nvPr/>
              </p:nvPicPr>
              <p:blipFill>
                <a:blip r:embed="rId36"/>
                <a:stretch>
                  <a:fillRect/>
                </a:stretch>
              </p:blipFill>
              <p:spPr>
                <a:xfrm>
                  <a:off x="4379776" y="5237765"/>
                  <a:ext cx="13968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0" name="Ink 29">
                  <a:extLst>
                    <a:ext uri="{FF2B5EF4-FFF2-40B4-BE49-F238E27FC236}">
                      <a16:creationId xmlns:a16="http://schemas.microsoft.com/office/drawing/2014/main" id="{EA558815-85F7-F53A-7FFE-D71B522714E1}"/>
                    </a:ext>
                  </a:extLst>
                </p14:cNvPr>
                <p14:cNvContentPartPr/>
                <p14:nvPr/>
              </p14:nvContentPartPr>
              <p14:xfrm>
                <a:off x="4409656" y="5889725"/>
                <a:ext cx="124560" cy="185400"/>
              </p14:xfrm>
            </p:contentPart>
          </mc:Choice>
          <mc:Fallback xmlns="">
            <p:pic>
              <p:nvPicPr>
                <p:cNvPr id="30" name="Ink 29">
                  <a:extLst>
                    <a:ext uri="{FF2B5EF4-FFF2-40B4-BE49-F238E27FC236}">
                      <a16:creationId xmlns:a16="http://schemas.microsoft.com/office/drawing/2014/main" id="{EA558815-85F7-F53A-7FFE-D71B522714E1}"/>
                    </a:ext>
                  </a:extLst>
                </p:cNvPr>
                <p:cNvPicPr/>
                <p:nvPr/>
              </p:nvPicPr>
              <p:blipFill>
                <a:blip r:embed="rId38"/>
                <a:stretch>
                  <a:fillRect/>
                </a:stretch>
              </p:blipFill>
              <p:spPr>
                <a:xfrm>
                  <a:off x="4401016" y="5881085"/>
                  <a:ext cx="14220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1" name="Ink 30">
                  <a:extLst>
                    <a:ext uri="{FF2B5EF4-FFF2-40B4-BE49-F238E27FC236}">
                      <a16:creationId xmlns:a16="http://schemas.microsoft.com/office/drawing/2014/main" id="{7E10C9B1-49E8-2004-33F2-DF23805778C0}"/>
                    </a:ext>
                  </a:extLst>
                </p14:cNvPr>
                <p14:cNvContentPartPr/>
                <p14:nvPr/>
              </p14:nvContentPartPr>
              <p14:xfrm>
                <a:off x="4367176" y="5835365"/>
                <a:ext cx="117720" cy="107280"/>
              </p14:xfrm>
            </p:contentPart>
          </mc:Choice>
          <mc:Fallback xmlns="">
            <p:pic>
              <p:nvPicPr>
                <p:cNvPr id="31" name="Ink 30">
                  <a:extLst>
                    <a:ext uri="{FF2B5EF4-FFF2-40B4-BE49-F238E27FC236}">
                      <a16:creationId xmlns:a16="http://schemas.microsoft.com/office/drawing/2014/main" id="{7E10C9B1-49E8-2004-33F2-DF23805778C0}"/>
                    </a:ext>
                  </a:extLst>
                </p:cNvPr>
                <p:cNvPicPr/>
                <p:nvPr/>
              </p:nvPicPr>
              <p:blipFill>
                <a:blip r:embed="rId40"/>
                <a:stretch>
                  <a:fillRect/>
                </a:stretch>
              </p:blipFill>
              <p:spPr>
                <a:xfrm>
                  <a:off x="4358536" y="5826365"/>
                  <a:ext cx="13536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2" name="Ink 31">
                  <a:extLst>
                    <a:ext uri="{FF2B5EF4-FFF2-40B4-BE49-F238E27FC236}">
                      <a16:creationId xmlns:a16="http://schemas.microsoft.com/office/drawing/2014/main" id="{BE3A55DB-A5ED-A667-CBC5-C825DB034634}"/>
                    </a:ext>
                  </a:extLst>
                </p14:cNvPr>
                <p14:cNvContentPartPr/>
                <p14:nvPr/>
              </p14:nvContentPartPr>
              <p14:xfrm>
                <a:off x="4532056" y="5661125"/>
                <a:ext cx="183960" cy="154080"/>
              </p14:xfrm>
            </p:contentPart>
          </mc:Choice>
          <mc:Fallback xmlns="">
            <p:pic>
              <p:nvPicPr>
                <p:cNvPr id="32" name="Ink 31">
                  <a:extLst>
                    <a:ext uri="{FF2B5EF4-FFF2-40B4-BE49-F238E27FC236}">
                      <a16:creationId xmlns:a16="http://schemas.microsoft.com/office/drawing/2014/main" id="{BE3A55DB-A5ED-A667-CBC5-C825DB034634}"/>
                    </a:ext>
                  </a:extLst>
                </p:cNvPr>
                <p:cNvPicPr/>
                <p:nvPr/>
              </p:nvPicPr>
              <p:blipFill>
                <a:blip r:embed="rId42"/>
                <a:stretch>
                  <a:fillRect/>
                </a:stretch>
              </p:blipFill>
              <p:spPr>
                <a:xfrm>
                  <a:off x="4523416" y="5652125"/>
                  <a:ext cx="20160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3" name="Ink 32">
                  <a:extLst>
                    <a:ext uri="{FF2B5EF4-FFF2-40B4-BE49-F238E27FC236}">
                      <a16:creationId xmlns:a16="http://schemas.microsoft.com/office/drawing/2014/main" id="{98BAE8FB-3B3C-C9AA-801E-BDB6D9B6CD4D}"/>
                    </a:ext>
                  </a:extLst>
                </p14:cNvPr>
                <p14:cNvContentPartPr/>
                <p14:nvPr/>
              </p14:nvContentPartPr>
              <p14:xfrm>
                <a:off x="4734736" y="4788845"/>
                <a:ext cx="726120" cy="851400"/>
              </p14:xfrm>
            </p:contentPart>
          </mc:Choice>
          <mc:Fallback xmlns="">
            <p:pic>
              <p:nvPicPr>
                <p:cNvPr id="33" name="Ink 32">
                  <a:extLst>
                    <a:ext uri="{FF2B5EF4-FFF2-40B4-BE49-F238E27FC236}">
                      <a16:creationId xmlns:a16="http://schemas.microsoft.com/office/drawing/2014/main" id="{98BAE8FB-3B3C-C9AA-801E-BDB6D9B6CD4D}"/>
                    </a:ext>
                  </a:extLst>
                </p:cNvPr>
                <p:cNvPicPr/>
                <p:nvPr/>
              </p:nvPicPr>
              <p:blipFill>
                <a:blip r:embed="rId44"/>
                <a:stretch>
                  <a:fillRect/>
                </a:stretch>
              </p:blipFill>
              <p:spPr>
                <a:xfrm>
                  <a:off x="4726096" y="4779845"/>
                  <a:ext cx="743760" cy="869040"/>
                </a:xfrm>
                <a:prstGeom prst="rect">
                  <a:avLst/>
                </a:prstGeom>
              </p:spPr>
            </p:pic>
          </mc:Fallback>
        </mc:AlternateContent>
      </p:grpSp>
      <p:grpSp>
        <p:nvGrpSpPr>
          <p:cNvPr id="40" name="Group 39">
            <a:extLst>
              <a:ext uri="{FF2B5EF4-FFF2-40B4-BE49-F238E27FC236}">
                <a16:creationId xmlns:a16="http://schemas.microsoft.com/office/drawing/2014/main" id="{9D82939E-B438-3F14-BB18-C57ECEA1F145}"/>
              </a:ext>
            </a:extLst>
          </p:cNvPr>
          <p:cNvGrpSpPr/>
          <p:nvPr/>
        </p:nvGrpSpPr>
        <p:grpSpPr>
          <a:xfrm>
            <a:off x="7063576" y="2163725"/>
            <a:ext cx="1560960" cy="2076120"/>
            <a:chOff x="7063576" y="2163725"/>
            <a:chExt cx="1560960" cy="2076120"/>
          </a:xfrm>
        </p:grpSpPr>
        <mc:AlternateContent xmlns:mc="http://schemas.openxmlformats.org/markup-compatibility/2006" xmlns:p14="http://schemas.microsoft.com/office/powerpoint/2010/main">
          <mc:Choice Requires="p14">
            <p:contentPart p14:bwMode="auto" r:id="rId45">
              <p14:nvContentPartPr>
                <p14:cNvPr id="35" name="Ink 34">
                  <a:extLst>
                    <a:ext uri="{FF2B5EF4-FFF2-40B4-BE49-F238E27FC236}">
                      <a16:creationId xmlns:a16="http://schemas.microsoft.com/office/drawing/2014/main" id="{EC714B8B-1589-4C03-8D32-6FF3ADF35E0F}"/>
                    </a:ext>
                  </a:extLst>
                </p14:cNvPr>
                <p14:cNvContentPartPr/>
                <p14:nvPr/>
              </p14:nvContentPartPr>
              <p14:xfrm>
                <a:off x="7573336" y="3180725"/>
                <a:ext cx="804960" cy="913320"/>
              </p14:xfrm>
            </p:contentPart>
          </mc:Choice>
          <mc:Fallback xmlns="">
            <p:pic>
              <p:nvPicPr>
                <p:cNvPr id="35" name="Ink 34">
                  <a:extLst>
                    <a:ext uri="{FF2B5EF4-FFF2-40B4-BE49-F238E27FC236}">
                      <a16:creationId xmlns:a16="http://schemas.microsoft.com/office/drawing/2014/main" id="{EC714B8B-1589-4C03-8D32-6FF3ADF35E0F}"/>
                    </a:ext>
                  </a:extLst>
                </p:cNvPr>
                <p:cNvPicPr/>
                <p:nvPr/>
              </p:nvPicPr>
              <p:blipFill>
                <a:blip r:embed="rId46"/>
                <a:stretch>
                  <a:fillRect/>
                </a:stretch>
              </p:blipFill>
              <p:spPr>
                <a:xfrm>
                  <a:off x="7564336" y="3172085"/>
                  <a:ext cx="822600" cy="9309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6" name="Ink 35">
                  <a:extLst>
                    <a:ext uri="{FF2B5EF4-FFF2-40B4-BE49-F238E27FC236}">
                      <a16:creationId xmlns:a16="http://schemas.microsoft.com/office/drawing/2014/main" id="{00D42709-993E-62D2-BAD1-9E423D2248A1}"/>
                    </a:ext>
                  </a:extLst>
                </p14:cNvPr>
                <p14:cNvContentPartPr/>
                <p14:nvPr/>
              </p14:nvContentPartPr>
              <p14:xfrm>
                <a:off x="7453456" y="3177845"/>
                <a:ext cx="1171080" cy="1062000"/>
              </p14:xfrm>
            </p:contentPart>
          </mc:Choice>
          <mc:Fallback xmlns="">
            <p:pic>
              <p:nvPicPr>
                <p:cNvPr id="36" name="Ink 35">
                  <a:extLst>
                    <a:ext uri="{FF2B5EF4-FFF2-40B4-BE49-F238E27FC236}">
                      <a16:creationId xmlns:a16="http://schemas.microsoft.com/office/drawing/2014/main" id="{00D42709-993E-62D2-BAD1-9E423D2248A1}"/>
                    </a:ext>
                  </a:extLst>
                </p:cNvPr>
                <p:cNvPicPr/>
                <p:nvPr/>
              </p:nvPicPr>
              <p:blipFill>
                <a:blip r:embed="rId48"/>
                <a:stretch>
                  <a:fillRect/>
                </a:stretch>
              </p:blipFill>
              <p:spPr>
                <a:xfrm>
                  <a:off x="7444456" y="3168845"/>
                  <a:ext cx="1188720" cy="10796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8" name="Ink 37">
                  <a:extLst>
                    <a:ext uri="{FF2B5EF4-FFF2-40B4-BE49-F238E27FC236}">
                      <a16:creationId xmlns:a16="http://schemas.microsoft.com/office/drawing/2014/main" id="{ACDE33E4-7F37-BDAD-D1B9-5D1AEA8BF145}"/>
                    </a:ext>
                  </a:extLst>
                </p14:cNvPr>
                <p14:cNvContentPartPr/>
                <p14:nvPr/>
              </p14:nvContentPartPr>
              <p14:xfrm>
                <a:off x="7063576" y="2315285"/>
                <a:ext cx="1224360" cy="495720"/>
              </p14:xfrm>
            </p:contentPart>
          </mc:Choice>
          <mc:Fallback xmlns="">
            <p:pic>
              <p:nvPicPr>
                <p:cNvPr id="38" name="Ink 37">
                  <a:extLst>
                    <a:ext uri="{FF2B5EF4-FFF2-40B4-BE49-F238E27FC236}">
                      <a16:creationId xmlns:a16="http://schemas.microsoft.com/office/drawing/2014/main" id="{ACDE33E4-7F37-BDAD-D1B9-5D1AEA8BF145}"/>
                    </a:ext>
                  </a:extLst>
                </p:cNvPr>
                <p:cNvPicPr/>
                <p:nvPr/>
              </p:nvPicPr>
              <p:blipFill>
                <a:blip r:embed="rId50"/>
                <a:stretch>
                  <a:fillRect/>
                </a:stretch>
              </p:blipFill>
              <p:spPr>
                <a:xfrm>
                  <a:off x="7054936" y="2306285"/>
                  <a:ext cx="1242000" cy="51336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9" name="Ink 38">
                  <a:extLst>
                    <a:ext uri="{FF2B5EF4-FFF2-40B4-BE49-F238E27FC236}">
                      <a16:creationId xmlns:a16="http://schemas.microsoft.com/office/drawing/2014/main" id="{56B5F46A-4702-4EF1-1DE1-FAFEECBC00B3}"/>
                    </a:ext>
                  </a:extLst>
                </p14:cNvPr>
                <p14:cNvContentPartPr/>
                <p14:nvPr/>
              </p14:nvContentPartPr>
              <p14:xfrm>
                <a:off x="7241776" y="2163725"/>
                <a:ext cx="943920" cy="804240"/>
              </p14:xfrm>
            </p:contentPart>
          </mc:Choice>
          <mc:Fallback xmlns="">
            <p:pic>
              <p:nvPicPr>
                <p:cNvPr id="39" name="Ink 38">
                  <a:extLst>
                    <a:ext uri="{FF2B5EF4-FFF2-40B4-BE49-F238E27FC236}">
                      <a16:creationId xmlns:a16="http://schemas.microsoft.com/office/drawing/2014/main" id="{56B5F46A-4702-4EF1-1DE1-FAFEECBC00B3}"/>
                    </a:ext>
                  </a:extLst>
                </p:cNvPr>
                <p:cNvPicPr/>
                <p:nvPr/>
              </p:nvPicPr>
              <p:blipFill>
                <a:blip r:embed="rId52"/>
                <a:stretch>
                  <a:fillRect/>
                </a:stretch>
              </p:blipFill>
              <p:spPr>
                <a:xfrm>
                  <a:off x="7233136" y="2154725"/>
                  <a:ext cx="961560" cy="821880"/>
                </a:xfrm>
                <a:prstGeom prst="rect">
                  <a:avLst/>
                </a:prstGeom>
              </p:spPr>
            </p:pic>
          </mc:Fallback>
        </mc:AlternateContent>
      </p:grpSp>
      <p:grpSp>
        <p:nvGrpSpPr>
          <p:cNvPr id="61" name="Group 60">
            <a:extLst>
              <a:ext uri="{FF2B5EF4-FFF2-40B4-BE49-F238E27FC236}">
                <a16:creationId xmlns:a16="http://schemas.microsoft.com/office/drawing/2014/main" id="{1A91187F-8998-98F3-131C-92BC82F2EC43}"/>
              </a:ext>
            </a:extLst>
          </p:cNvPr>
          <p:cNvGrpSpPr/>
          <p:nvPr/>
        </p:nvGrpSpPr>
        <p:grpSpPr>
          <a:xfrm>
            <a:off x="8970856" y="2501765"/>
            <a:ext cx="2372040" cy="1950480"/>
            <a:chOff x="8970856" y="2501765"/>
            <a:chExt cx="2372040" cy="1950480"/>
          </a:xfrm>
        </p:grpSpPr>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69FE5DF5-B0D5-2FB6-596B-E0174C423153}"/>
                    </a:ext>
                  </a:extLst>
                </p14:cNvPr>
                <p14:cNvContentPartPr/>
                <p14:nvPr/>
              </p14:nvContentPartPr>
              <p14:xfrm>
                <a:off x="8970856" y="3436325"/>
                <a:ext cx="529920" cy="262440"/>
              </p14:xfrm>
            </p:contentPart>
          </mc:Choice>
          <mc:Fallback xmlns="">
            <p:pic>
              <p:nvPicPr>
                <p:cNvPr id="41" name="Ink 40">
                  <a:extLst>
                    <a:ext uri="{FF2B5EF4-FFF2-40B4-BE49-F238E27FC236}">
                      <a16:creationId xmlns:a16="http://schemas.microsoft.com/office/drawing/2014/main" id="{69FE5DF5-B0D5-2FB6-596B-E0174C423153}"/>
                    </a:ext>
                  </a:extLst>
                </p:cNvPr>
                <p:cNvPicPr/>
                <p:nvPr/>
              </p:nvPicPr>
              <p:blipFill>
                <a:blip r:embed="rId54"/>
                <a:stretch>
                  <a:fillRect/>
                </a:stretch>
              </p:blipFill>
              <p:spPr>
                <a:xfrm>
                  <a:off x="8961856" y="3427325"/>
                  <a:ext cx="54756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 name="Ink 41">
                  <a:extLst>
                    <a:ext uri="{FF2B5EF4-FFF2-40B4-BE49-F238E27FC236}">
                      <a16:creationId xmlns:a16="http://schemas.microsoft.com/office/drawing/2014/main" id="{55666590-DBB4-C76F-DBD5-11495EE0074C}"/>
                    </a:ext>
                  </a:extLst>
                </p14:cNvPr>
                <p14:cNvContentPartPr/>
                <p14:nvPr/>
              </p14:nvContentPartPr>
              <p14:xfrm>
                <a:off x="9027376" y="3545405"/>
                <a:ext cx="501480" cy="382320"/>
              </p14:xfrm>
            </p:contentPart>
          </mc:Choice>
          <mc:Fallback xmlns="">
            <p:pic>
              <p:nvPicPr>
                <p:cNvPr id="42" name="Ink 41">
                  <a:extLst>
                    <a:ext uri="{FF2B5EF4-FFF2-40B4-BE49-F238E27FC236}">
                      <a16:creationId xmlns:a16="http://schemas.microsoft.com/office/drawing/2014/main" id="{55666590-DBB4-C76F-DBD5-11495EE0074C}"/>
                    </a:ext>
                  </a:extLst>
                </p:cNvPr>
                <p:cNvPicPr/>
                <p:nvPr/>
              </p:nvPicPr>
              <p:blipFill>
                <a:blip r:embed="rId56"/>
                <a:stretch>
                  <a:fillRect/>
                </a:stretch>
              </p:blipFill>
              <p:spPr>
                <a:xfrm>
                  <a:off x="9018376" y="3536405"/>
                  <a:ext cx="519120" cy="3999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7AFC84CC-9A7E-38C6-1F69-327CD0111FC7}"/>
                    </a:ext>
                  </a:extLst>
                </p14:cNvPr>
                <p14:cNvContentPartPr/>
                <p14:nvPr/>
              </p14:nvContentPartPr>
              <p14:xfrm>
                <a:off x="9395656" y="3383765"/>
                <a:ext cx="252720" cy="275040"/>
              </p14:xfrm>
            </p:contentPart>
          </mc:Choice>
          <mc:Fallback xmlns="">
            <p:pic>
              <p:nvPicPr>
                <p:cNvPr id="43" name="Ink 42">
                  <a:extLst>
                    <a:ext uri="{FF2B5EF4-FFF2-40B4-BE49-F238E27FC236}">
                      <a16:creationId xmlns:a16="http://schemas.microsoft.com/office/drawing/2014/main" id="{7AFC84CC-9A7E-38C6-1F69-327CD0111FC7}"/>
                    </a:ext>
                  </a:extLst>
                </p:cNvPr>
                <p:cNvPicPr/>
                <p:nvPr/>
              </p:nvPicPr>
              <p:blipFill>
                <a:blip r:embed="rId58"/>
                <a:stretch>
                  <a:fillRect/>
                </a:stretch>
              </p:blipFill>
              <p:spPr>
                <a:xfrm>
                  <a:off x="9386656" y="3375125"/>
                  <a:ext cx="270360" cy="2926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 name="Ink 43">
                  <a:extLst>
                    <a:ext uri="{FF2B5EF4-FFF2-40B4-BE49-F238E27FC236}">
                      <a16:creationId xmlns:a16="http://schemas.microsoft.com/office/drawing/2014/main" id="{A988752F-AFAF-E1B0-E587-9667B5DBD315}"/>
                    </a:ext>
                  </a:extLst>
                </p14:cNvPr>
                <p14:cNvContentPartPr/>
                <p14:nvPr/>
              </p14:nvContentPartPr>
              <p14:xfrm>
                <a:off x="9908656" y="3020525"/>
                <a:ext cx="452160" cy="322560"/>
              </p14:xfrm>
            </p:contentPart>
          </mc:Choice>
          <mc:Fallback xmlns="">
            <p:pic>
              <p:nvPicPr>
                <p:cNvPr id="44" name="Ink 43">
                  <a:extLst>
                    <a:ext uri="{FF2B5EF4-FFF2-40B4-BE49-F238E27FC236}">
                      <a16:creationId xmlns:a16="http://schemas.microsoft.com/office/drawing/2014/main" id="{A988752F-AFAF-E1B0-E587-9667B5DBD315}"/>
                    </a:ext>
                  </a:extLst>
                </p:cNvPr>
                <p:cNvPicPr/>
                <p:nvPr/>
              </p:nvPicPr>
              <p:blipFill>
                <a:blip r:embed="rId60"/>
                <a:stretch>
                  <a:fillRect/>
                </a:stretch>
              </p:blipFill>
              <p:spPr>
                <a:xfrm>
                  <a:off x="9899656" y="3011525"/>
                  <a:ext cx="469800" cy="3402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5" name="Ink 44">
                  <a:extLst>
                    <a:ext uri="{FF2B5EF4-FFF2-40B4-BE49-F238E27FC236}">
                      <a16:creationId xmlns:a16="http://schemas.microsoft.com/office/drawing/2014/main" id="{3FD87A0C-62A8-EBE4-1A6E-AFF8A197CE42}"/>
                    </a:ext>
                  </a:extLst>
                </p14:cNvPr>
                <p14:cNvContentPartPr/>
                <p14:nvPr/>
              </p14:nvContentPartPr>
              <p14:xfrm>
                <a:off x="10514896" y="2703365"/>
                <a:ext cx="82440" cy="267840"/>
              </p14:xfrm>
            </p:contentPart>
          </mc:Choice>
          <mc:Fallback xmlns="">
            <p:pic>
              <p:nvPicPr>
                <p:cNvPr id="45" name="Ink 44">
                  <a:extLst>
                    <a:ext uri="{FF2B5EF4-FFF2-40B4-BE49-F238E27FC236}">
                      <a16:creationId xmlns:a16="http://schemas.microsoft.com/office/drawing/2014/main" id="{3FD87A0C-62A8-EBE4-1A6E-AFF8A197CE42}"/>
                    </a:ext>
                  </a:extLst>
                </p:cNvPr>
                <p:cNvPicPr/>
                <p:nvPr/>
              </p:nvPicPr>
              <p:blipFill>
                <a:blip r:embed="rId62"/>
                <a:stretch>
                  <a:fillRect/>
                </a:stretch>
              </p:blipFill>
              <p:spPr>
                <a:xfrm>
                  <a:off x="10506256" y="2694725"/>
                  <a:ext cx="10008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6" name="Ink 45">
                  <a:extLst>
                    <a:ext uri="{FF2B5EF4-FFF2-40B4-BE49-F238E27FC236}">
                      <a16:creationId xmlns:a16="http://schemas.microsoft.com/office/drawing/2014/main" id="{300F6876-1B94-304E-276B-2AE302F33041}"/>
                    </a:ext>
                  </a:extLst>
                </p14:cNvPr>
                <p14:cNvContentPartPr/>
                <p14:nvPr/>
              </p14:nvContentPartPr>
              <p14:xfrm>
                <a:off x="10623616" y="2711285"/>
                <a:ext cx="144000" cy="180360"/>
              </p14:xfrm>
            </p:contentPart>
          </mc:Choice>
          <mc:Fallback xmlns="">
            <p:pic>
              <p:nvPicPr>
                <p:cNvPr id="46" name="Ink 45">
                  <a:extLst>
                    <a:ext uri="{FF2B5EF4-FFF2-40B4-BE49-F238E27FC236}">
                      <a16:creationId xmlns:a16="http://schemas.microsoft.com/office/drawing/2014/main" id="{300F6876-1B94-304E-276B-2AE302F33041}"/>
                    </a:ext>
                  </a:extLst>
                </p:cNvPr>
                <p:cNvPicPr/>
                <p:nvPr/>
              </p:nvPicPr>
              <p:blipFill>
                <a:blip r:embed="rId64"/>
                <a:stretch>
                  <a:fillRect/>
                </a:stretch>
              </p:blipFill>
              <p:spPr>
                <a:xfrm>
                  <a:off x="10614616" y="2702285"/>
                  <a:ext cx="16164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7" name="Ink 46">
                  <a:extLst>
                    <a:ext uri="{FF2B5EF4-FFF2-40B4-BE49-F238E27FC236}">
                      <a16:creationId xmlns:a16="http://schemas.microsoft.com/office/drawing/2014/main" id="{C4DF61C7-4B77-47E6-A5D8-DE52B50BE5BA}"/>
                    </a:ext>
                  </a:extLst>
                </p14:cNvPr>
                <p14:cNvContentPartPr/>
                <p14:nvPr/>
              </p14:nvContentPartPr>
              <p14:xfrm>
                <a:off x="10711816" y="2626325"/>
                <a:ext cx="154080" cy="144000"/>
              </p14:xfrm>
            </p:contentPart>
          </mc:Choice>
          <mc:Fallback xmlns="">
            <p:pic>
              <p:nvPicPr>
                <p:cNvPr id="47" name="Ink 46">
                  <a:extLst>
                    <a:ext uri="{FF2B5EF4-FFF2-40B4-BE49-F238E27FC236}">
                      <a16:creationId xmlns:a16="http://schemas.microsoft.com/office/drawing/2014/main" id="{C4DF61C7-4B77-47E6-A5D8-DE52B50BE5BA}"/>
                    </a:ext>
                  </a:extLst>
                </p:cNvPr>
                <p:cNvPicPr/>
                <p:nvPr/>
              </p:nvPicPr>
              <p:blipFill>
                <a:blip r:embed="rId66"/>
                <a:stretch>
                  <a:fillRect/>
                </a:stretch>
              </p:blipFill>
              <p:spPr>
                <a:xfrm>
                  <a:off x="10703176" y="2617685"/>
                  <a:ext cx="17172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8" name="Ink 47">
                  <a:extLst>
                    <a:ext uri="{FF2B5EF4-FFF2-40B4-BE49-F238E27FC236}">
                      <a16:creationId xmlns:a16="http://schemas.microsoft.com/office/drawing/2014/main" id="{BEC6C37F-369D-15F5-C725-A85213FDB1C8}"/>
                    </a:ext>
                  </a:extLst>
                </p14:cNvPr>
                <p14:cNvContentPartPr/>
                <p14:nvPr/>
              </p14:nvContentPartPr>
              <p14:xfrm>
                <a:off x="10865896" y="2544245"/>
                <a:ext cx="141480" cy="187200"/>
              </p14:xfrm>
            </p:contentPart>
          </mc:Choice>
          <mc:Fallback xmlns="">
            <p:pic>
              <p:nvPicPr>
                <p:cNvPr id="48" name="Ink 47">
                  <a:extLst>
                    <a:ext uri="{FF2B5EF4-FFF2-40B4-BE49-F238E27FC236}">
                      <a16:creationId xmlns:a16="http://schemas.microsoft.com/office/drawing/2014/main" id="{BEC6C37F-369D-15F5-C725-A85213FDB1C8}"/>
                    </a:ext>
                  </a:extLst>
                </p:cNvPr>
                <p:cNvPicPr/>
                <p:nvPr/>
              </p:nvPicPr>
              <p:blipFill>
                <a:blip r:embed="rId68"/>
                <a:stretch>
                  <a:fillRect/>
                </a:stretch>
              </p:blipFill>
              <p:spPr>
                <a:xfrm>
                  <a:off x="10857256" y="2535245"/>
                  <a:ext cx="15912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9" name="Ink 48">
                  <a:extLst>
                    <a:ext uri="{FF2B5EF4-FFF2-40B4-BE49-F238E27FC236}">
                      <a16:creationId xmlns:a16="http://schemas.microsoft.com/office/drawing/2014/main" id="{323D6441-1E70-F3DE-F2AC-382CB7329DD8}"/>
                    </a:ext>
                  </a:extLst>
                </p14:cNvPr>
                <p14:cNvContentPartPr/>
                <p14:nvPr/>
              </p14:nvContentPartPr>
              <p14:xfrm>
                <a:off x="11036536" y="2501765"/>
                <a:ext cx="243000" cy="155880"/>
              </p14:xfrm>
            </p:contentPart>
          </mc:Choice>
          <mc:Fallback xmlns="">
            <p:pic>
              <p:nvPicPr>
                <p:cNvPr id="49" name="Ink 48">
                  <a:extLst>
                    <a:ext uri="{FF2B5EF4-FFF2-40B4-BE49-F238E27FC236}">
                      <a16:creationId xmlns:a16="http://schemas.microsoft.com/office/drawing/2014/main" id="{323D6441-1E70-F3DE-F2AC-382CB7329DD8}"/>
                    </a:ext>
                  </a:extLst>
                </p:cNvPr>
                <p:cNvPicPr/>
                <p:nvPr/>
              </p:nvPicPr>
              <p:blipFill>
                <a:blip r:embed="rId70"/>
                <a:stretch>
                  <a:fillRect/>
                </a:stretch>
              </p:blipFill>
              <p:spPr>
                <a:xfrm>
                  <a:off x="11027536" y="2492765"/>
                  <a:ext cx="26064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0" name="Ink 49">
                  <a:extLst>
                    <a:ext uri="{FF2B5EF4-FFF2-40B4-BE49-F238E27FC236}">
                      <a16:creationId xmlns:a16="http://schemas.microsoft.com/office/drawing/2014/main" id="{5EC45A57-EE70-D2DF-05FC-5F256A263A13}"/>
                    </a:ext>
                  </a:extLst>
                </p14:cNvPr>
                <p14:cNvContentPartPr/>
                <p14:nvPr/>
              </p14:nvContentPartPr>
              <p14:xfrm>
                <a:off x="10171816" y="3370085"/>
                <a:ext cx="224280" cy="368640"/>
              </p14:xfrm>
            </p:contentPart>
          </mc:Choice>
          <mc:Fallback xmlns="">
            <p:pic>
              <p:nvPicPr>
                <p:cNvPr id="50" name="Ink 49">
                  <a:extLst>
                    <a:ext uri="{FF2B5EF4-FFF2-40B4-BE49-F238E27FC236}">
                      <a16:creationId xmlns:a16="http://schemas.microsoft.com/office/drawing/2014/main" id="{5EC45A57-EE70-D2DF-05FC-5F256A263A13}"/>
                    </a:ext>
                  </a:extLst>
                </p:cNvPr>
                <p:cNvPicPr/>
                <p:nvPr/>
              </p:nvPicPr>
              <p:blipFill>
                <a:blip r:embed="rId72"/>
                <a:stretch>
                  <a:fillRect/>
                </a:stretch>
              </p:blipFill>
              <p:spPr>
                <a:xfrm>
                  <a:off x="10163176" y="3361085"/>
                  <a:ext cx="241920" cy="3862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1" name="Ink 50">
                  <a:extLst>
                    <a:ext uri="{FF2B5EF4-FFF2-40B4-BE49-F238E27FC236}">
                      <a16:creationId xmlns:a16="http://schemas.microsoft.com/office/drawing/2014/main" id="{31E78349-6EFC-1FC4-4CE7-F8E63A2E8159}"/>
                    </a:ext>
                  </a:extLst>
                </p14:cNvPr>
                <p14:cNvContentPartPr/>
                <p14:nvPr/>
              </p14:nvContentPartPr>
              <p14:xfrm>
                <a:off x="10623616" y="3186125"/>
                <a:ext cx="33480" cy="203040"/>
              </p14:xfrm>
            </p:contentPart>
          </mc:Choice>
          <mc:Fallback xmlns="">
            <p:pic>
              <p:nvPicPr>
                <p:cNvPr id="51" name="Ink 50">
                  <a:extLst>
                    <a:ext uri="{FF2B5EF4-FFF2-40B4-BE49-F238E27FC236}">
                      <a16:creationId xmlns:a16="http://schemas.microsoft.com/office/drawing/2014/main" id="{31E78349-6EFC-1FC4-4CE7-F8E63A2E8159}"/>
                    </a:ext>
                  </a:extLst>
                </p:cNvPr>
                <p:cNvPicPr/>
                <p:nvPr/>
              </p:nvPicPr>
              <p:blipFill>
                <a:blip r:embed="rId74"/>
                <a:stretch>
                  <a:fillRect/>
                </a:stretch>
              </p:blipFill>
              <p:spPr>
                <a:xfrm>
                  <a:off x="10614976" y="3177125"/>
                  <a:ext cx="5112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2" name="Ink 51">
                  <a:extLst>
                    <a:ext uri="{FF2B5EF4-FFF2-40B4-BE49-F238E27FC236}">
                      <a16:creationId xmlns:a16="http://schemas.microsoft.com/office/drawing/2014/main" id="{080950AF-9C8D-26C0-6C8D-8D9444EAB526}"/>
                    </a:ext>
                  </a:extLst>
                </p14:cNvPr>
                <p14:cNvContentPartPr/>
                <p14:nvPr/>
              </p14:nvContentPartPr>
              <p14:xfrm>
                <a:off x="10534336" y="3098645"/>
                <a:ext cx="402480" cy="226080"/>
              </p14:xfrm>
            </p:contentPart>
          </mc:Choice>
          <mc:Fallback xmlns="">
            <p:pic>
              <p:nvPicPr>
                <p:cNvPr id="52" name="Ink 51">
                  <a:extLst>
                    <a:ext uri="{FF2B5EF4-FFF2-40B4-BE49-F238E27FC236}">
                      <a16:creationId xmlns:a16="http://schemas.microsoft.com/office/drawing/2014/main" id="{080950AF-9C8D-26C0-6C8D-8D9444EAB526}"/>
                    </a:ext>
                  </a:extLst>
                </p:cNvPr>
                <p:cNvPicPr/>
                <p:nvPr/>
              </p:nvPicPr>
              <p:blipFill>
                <a:blip r:embed="rId76"/>
                <a:stretch>
                  <a:fillRect/>
                </a:stretch>
              </p:blipFill>
              <p:spPr>
                <a:xfrm>
                  <a:off x="10525336" y="3089645"/>
                  <a:ext cx="42012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3" name="Ink 52">
                  <a:extLst>
                    <a:ext uri="{FF2B5EF4-FFF2-40B4-BE49-F238E27FC236}">
                      <a16:creationId xmlns:a16="http://schemas.microsoft.com/office/drawing/2014/main" id="{55AEAE1F-F2A7-348C-699D-CC59A69D67F1}"/>
                    </a:ext>
                  </a:extLst>
                </p14:cNvPr>
                <p14:cNvContentPartPr/>
                <p14:nvPr/>
              </p14:nvContentPartPr>
              <p14:xfrm>
                <a:off x="10395736" y="4072445"/>
                <a:ext cx="161640" cy="158040"/>
              </p14:xfrm>
            </p:contentPart>
          </mc:Choice>
          <mc:Fallback xmlns="">
            <p:pic>
              <p:nvPicPr>
                <p:cNvPr id="53" name="Ink 52">
                  <a:extLst>
                    <a:ext uri="{FF2B5EF4-FFF2-40B4-BE49-F238E27FC236}">
                      <a16:creationId xmlns:a16="http://schemas.microsoft.com/office/drawing/2014/main" id="{55AEAE1F-F2A7-348C-699D-CC59A69D67F1}"/>
                    </a:ext>
                  </a:extLst>
                </p:cNvPr>
                <p:cNvPicPr/>
                <p:nvPr/>
              </p:nvPicPr>
              <p:blipFill>
                <a:blip r:embed="rId78"/>
                <a:stretch>
                  <a:fillRect/>
                </a:stretch>
              </p:blipFill>
              <p:spPr>
                <a:xfrm>
                  <a:off x="10387096" y="4063805"/>
                  <a:ext cx="17928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4" name="Ink 53">
                  <a:extLst>
                    <a:ext uri="{FF2B5EF4-FFF2-40B4-BE49-F238E27FC236}">
                      <a16:creationId xmlns:a16="http://schemas.microsoft.com/office/drawing/2014/main" id="{33C0670F-E938-AE8D-926D-0F032F2C9980}"/>
                    </a:ext>
                  </a:extLst>
                </p14:cNvPr>
                <p14:cNvContentPartPr/>
                <p14:nvPr/>
              </p14:nvContentPartPr>
              <p14:xfrm>
                <a:off x="10543696" y="4053005"/>
                <a:ext cx="131040" cy="95760"/>
              </p14:xfrm>
            </p:contentPart>
          </mc:Choice>
          <mc:Fallback xmlns="">
            <p:pic>
              <p:nvPicPr>
                <p:cNvPr id="54" name="Ink 53">
                  <a:extLst>
                    <a:ext uri="{FF2B5EF4-FFF2-40B4-BE49-F238E27FC236}">
                      <a16:creationId xmlns:a16="http://schemas.microsoft.com/office/drawing/2014/main" id="{33C0670F-E938-AE8D-926D-0F032F2C9980}"/>
                    </a:ext>
                  </a:extLst>
                </p:cNvPr>
                <p:cNvPicPr/>
                <p:nvPr/>
              </p:nvPicPr>
              <p:blipFill>
                <a:blip r:embed="rId80"/>
                <a:stretch>
                  <a:fillRect/>
                </a:stretch>
              </p:blipFill>
              <p:spPr>
                <a:xfrm>
                  <a:off x="10534696" y="4044365"/>
                  <a:ext cx="14868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5" name="Ink 54">
                  <a:extLst>
                    <a:ext uri="{FF2B5EF4-FFF2-40B4-BE49-F238E27FC236}">
                      <a16:creationId xmlns:a16="http://schemas.microsoft.com/office/drawing/2014/main" id="{07F904C7-11AC-C7FB-22FD-4AE5DE82D74E}"/>
                    </a:ext>
                  </a:extLst>
                </p14:cNvPr>
                <p14:cNvContentPartPr/>
                <p14:nvPr/>
              </p14:nvContentPartPr>
              <p14:xfrm>
                <a:off x="10702096" y="3961565"/>
                <a:ext cx="137520" cy="116280"/>
              </p14:xfrm>
            </p:contentPart>
          </mc:Choice>
          <mc:Fallback xmlns="">
            <p:pic>
              <p:nvPicPr>
                <p:cNvPr id="55" name="Ink 54">
                  <a:extLst>
                    <a:ext uri="{FF2B5EF4-FFF2-40B4-BE49-F238E27FC236}">
                      <a16:creationId xmlns:a16="http://schemas.microsoft.com/office/drawing/2014/main" id="{07F904C7-11AC-C7FB-22FD-4AE5DE82D74E}"/>
                    </a:ext>
                  </a:extLst>
                </p:cNvPr>
                <p:cNvPicPr/>
                <p:nvPr/>
              </p:nvPicPr>
              <p:blipFill>
                <a:blip r:embed="rId82"/>
                <a:stretch>
                  <a:fillRect/>
                </a:stretch>
              </p:blipFill>
              <p:spPr>
                <a:xfrm>
                  <a:off x="10693456" y="3952565"/>
                  <a:ext cx="15516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56" name="Ink 55">
                  <a:extLst>
                    <a:ext uri="{FF2B5EF4-FFF2-40B4-BE49-F238E27FC236}">
                      <a16:creationId xmlns:a16="http://schemas.microsoft.com/office/drawing/2014/main" id="{3FF234F2-E6B0-E70A-FDD5-0DC7C6DFA679}"/>
                    </a:ext>
                  </a:extLst>
                </p14:cNvPr>
                <p14:cNvContentPartPr/>
                <p14:nvPr/>
              </p14:nvContentPartPr>
              <p14:xfrm>
                <a:off x="10907656" y="3807485"/>
                <a:ext cx="254160" cy="130680"/>
              </p14:xfrm>
            </p:contentPart>
          </mc:Choice>
          <mc:Fallback xmlns="">
            <p:pic>
              <p:nvPicPr>
                <p:cNvPr id="56" name="Ink 55">
                  <a:extLst>
                    <a:ext uri="{FF2B5EF4-FFF2-40B4-BE49-F238E27FC236}">
                      <a16:creationId xmlns:a16="http://schemas.microsoft.com/office/drawing/2014/main" id="{3FF234F2-E6B0-E70A-FDD5-0DC7C6DFA679}"/>
                    </a:ext>
                  </a:extLst>
                </p:cNvPr>
                <p:cNvPicPr/>
                <p:nvPr/>
              </p:nvPicPr>
              <p:blipFill>
                <a:blip r:embed="rId84"/>
                <a:stretch>
                  <a:fillRect/>
                </a:stretch>
              </p:blipFill>
              <p:spPr>
                <a:xfrm>
                  <a:off x="10899016" y="3798845"/>
                  <a:ext cx="27180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7" name="Ink 56">
                  <a:extLst>
                    <a:ext uri="{FF2B5EF4-FFF2-40B4-BE49-F238E27FC236}">
                      <a16:creationId xmlns:a16="http://schemas.microsoft.com/office/drawing/2014/main" id="{D85094FC-8A5D-5F51-12A4-3E3BFF48BF89}"/>
                    </a:ext>
                  </a:extLst>
                </p14:cNvPr>
                <p14:cNvContentPartPr/>
                <p14:nvPr/>
              </p14:nvContentPartPr>
              <p14:xfrm>
                <a:off x="10760776" y="4314725"/>
                <a:ext cx="102600" cy="137520"/>
              </p14:xfrm>
            </p:contentPart>
          </mc:Choice>
          <mc:Fallback xmlns="">
            <p:pic>
              <p:nvPicPr>
                <p:cNvPr id="57" name="Ink 56">
                  <a:extLst>
                    <a:ext uri="{FF2B5EF4-FFF2-40B4-BE49-F238E27FC236}">
                      <a16:creationId xmlns:a16="http://schemas.microsoft.com/office/drawing/2014/main" id="{D85094FC-8A5D-5F51-12A4-3E3BFF48BF89}"/>
                    </a:ext>
                  </a:extLst>
                </p:cNvPr>
                <p:cNvPicPr/>
                <p:nvPr/>
              </p:nvPicPr>
              <p:blipFill>
                <a:blip r:embed="rId86"/>
                <a:stretch>
                  <a:fillRect/>
                </a:stretch>
              </p:blipFill>
              <p:spPr>
                <a:xfrm>
                  <a:off x="10751776" y="4305725"/>
                  <a:ext cx="12024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58" name="Ink 57">
                  <a:extLst>
                    <a:ext uri="{FF2B5EF4-FFF2-40B4-BE49-F238E27FC236}">
                      <a16:creationId xmlns:a16="http://schemas.microsoft.com/office/drawing/2014/main" id="{2BAFA8D0-1371-1EAE-10DC-3377F1D6D024}"/>
                    </a:ext>
                  </a:extLst>
                </p14:cNvPr>
                <p14:cNvContentPartPr/>
                <p14:nvPr/>
              </p14:nvContentPartPr>
              <p14:xfrm>
                <a:off x="10892896" y="4034285"/>
                <a:ext cx="330120" cy="353160"/>
              </p14:xfrm>
            </p:contentPart>
          </mc:Choice>
          <mc:Fallback xmlns="">
            <p:pic>
              <p:nvPicPr>
                <p:cNvPr id="58" name="Ink 57">
                  <a:extLst>
                    <a:ext uri="{FF2B5EF4-FFF2-40B4-BE49-F238E27FC236}">
                      <a16:creationId xmlns:a16="http://schemas.microsoft.com/office/drawing/2014/main" id="{2BAFA8D0-1371-1EAE-10DC-3377F1D6D024}"/>
                    </a:ext>
                  </a:extLst>
                </p:cNvPr>
                <p:cNvPicPr/>
                <p:nvPr/>
              </p:nvPicPr>
              <p:blipFill>
                <a:blip r:embed="rId88"/>
                <a:stretch>
                  <a:fillRect/>
                </a:stretch>
              </p:blipFill>
              <p:spPr>
                <a:xfrm>
                  <a:off x="10884256" y="4025645"/>
                  <a:ext cx="347760" cy="3708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59" name="Ink 58">
                  <a:extLst>
                    <a:ext uri="{FF2B5EF4-FFF2-40B4-BE49-F238E27FC236}">
                      <a16:creationId xmlns:a16="http://schemas.microsoft.com/office/drawing/2014/main" id="{57CF7139-316B-9597-ABAA-B7FFB4E2A64F}"/>
                    </a:ext>
                  </a:extLst>
                </p14:cNvPr>
                <p14:cNvContentPartPr/>
                <p14:nvPr/>
              </p14:nvContentPartPr>
              <p14:xfrm>
                <a:off x="11305096" y="4157765"/>
                <a:ext cx="37800" cy="18000"/>
              </p14:xfrm>
            </p:contentPart>
          </mc:Choice>
          <mc:Fallback xmlns="">
            <p:pic>
              <p:nvPicPr>
                <p:cNvPr id="59" name="Ink 58">
                  <a:extLst>
                    <a:ext uri="{FF2B5EF4-FFF2-40B4-BE49-F238E27FC236}">
                      <a16:creationId xmlns:a16="http://schemas.microsoft.com/office/drawing/2014/main" id="{57CF7139-316B-9597-ABAA-B7FFB4E2A64F}"/>
                    </a:ext>
                  </a:extLst>
                </p:cNvPr>
                <p:cNvPicPr/>
                <p:nvPr/>
              </p:nvPicPr>
              <p:blipFill>
                <a:blip r:embed="rId90"/>
                <a:stretch>
                  <a:fillRect/>
                </a:stretch>
              </p:blipFill>
              <p:spPr>
                <a:xfrm>
                  <a:off x="11296456" y="4149125"/>
                  <a:ext cx="55440" cy="35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1">
            <p14:nvContentPartPr>
              <p14:cNvPr id="62" name="Ink 61">
                <a:extLst>
                  <a:ext uri="{FF2B5EF4-FFF2-40B4-BE49-F238E27FC236}">
                    <a16:creationId xmlns:a16="http://schemas.microsoft.com/office/drawing/2014/main" id="{F20AD02F-024B-6C24-5650-A6A0880268C1}"/>
                  </a:ext>
                </a:extLst>
              </p14:cNvPr>
              <p14:cNvContentPartPr/>
              <p14:nvPr/>
            </p14:nvContentPartPr>
            <p14:xfrm>
              <a:off x="3418576" y="316205"/>
              <a:ext cx="960840" cy="147600"/>
            </p14:xfrm>
          </p:contentPart>
        </mc:Choice>
        <mc:Fallback xmlns="">
          <p:pic>
            <p:nvPicPr>
              <p:cNvPr id="62" name="Ink 61">
                <a:extLst>
                  <a:ext uri="{FF2B5EF4-FFF2-40B4-BE49-F238E27FC236}">
                    <a16:creationId xmlns:a16="http://schemas.microsoft.com/office/drawing/2014/main" id="{F20AD02F-024B-6C24-5650-A6A0880268C1}"/>
                  </a:ext>
                </a:extLst>
              </p:cNvPr>
              <p:cNvPicPr/>
              <p:nvPr/>
            </p:nvPicPr>
            <p:blipFill>
              <a:blip r:embed="rId92"/>
              <a:stretch>
                <a:fillRect/>
              </a:stretch>
            </p:blipFill>
            <p:spPr>
              <a:xfrm>
                <a:off x="3409576" y="307565"/>
                <a:ext cx="97848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3" name="Ink 62">
                <a:extLst>
                  <a:ext uri="{FF2B5EF4-FFF2-40B4-BE49-F238E27FC236}">
                    <a16:creationId xmlns:a16="http://schemas.microsoft.com/office/drawing/2014/main" id="{1D685B52-612C-2756-EB0A-2366380E2301}"/>
                  </a:ext>
                </a:extLst>
              </p14:cNvPr>
              <p14:cNvContentPartPr/>
              <p14:nvPr/>
            </p14:nvContentPartPr>
            <p14:xfrm>
              <a:off x="7664056" y="466325"/>
              <a:ext cx="813240" cy="112680"/>
            </p14:xfrm>
          </p:contentPart>
        </mc:Choice>
        <mc:Fallback xmlns="">
          <p:pic>
            <p:nvPicPr>
              <p:cNvPr id="63" name="Ink 62">
                <a:extLst>
                  <a:ext uri="{FF2B5EF4-FFF2-40B4-BE49-F238E27FC236}">
                    <a16:creationId xmlns:a16="http://schemas.microsoft.com/office/drawing/2014/main" id="{1D685B52-612C-2756-EB0A-2366380E2301}"/>
                  </a:ext>
                </a:extLst>
              </p:cNvPr>
              <p:cNvPicPr/>
              <p:nvPr/>
            </p:nvPicPr>
            <p:blipFill>
              <a:blip r:embed="rId94"/>
              <a:stretch>
                <a:fillRect/>
              </a:stretch>
            </p:blipFill>
            <p:spPr>
              <a:xfrm>
                <a:off x="7655416" y="457325"/>
                <a:ext cx="83088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4" name="Ink 63">
                <a:extLst>
                  <a:ext uri="{FF2B5EF4-FFF2-40B4-BE49-F238E27FC236}">
                    <a16:creationId xmlns:a16="http://schemas.microsoft.com/office/drawing/2014/main" id="{FEEDF246-46D2-F6D3-79E5-8151BB31F8E8}"/>
                  </a:ext>
                </a:extLst>
              </p14:cNvPr>
              <p14:cNvContentPartPr/>
              <p14:nvPr/>
            </p14:nvContentPartPr>
            <p14:xfrm>
              <a:off x="164896" y="3250565"/>
              <a:ext cx="95400" cy="83880"/>
            </p14:xfrm>
          </p:contentPart>
        </mc:Choice>
        <mc:Fallback xmlns="">
          <p:pic>
            <p:nvPicPr>
              <p:cNvPr id="64" name="Ink 63">
                <a:extLst>
                  <a:ext uri="{FF2B5EF4-FFF2-40B4-BE49-F238E27FC236}">
                    <a16:creationId xmlns:a16="http://schemas.microsoft.com/office/drawing/2014/main" id="{FEEDF246-46D2-F6D3-79E5-8151BB31F8E8}"/>
                  </a:ext>
                </a:extLst>
              </p:cNvPr>
              <p:cNvPicPr/>
              <p:nvPr/>
            </p:nvPicPr>
            <p:blipFill>
              <a:blip r:embed="rId96"/>
              <a:stretch>
                <a:fillRect/>
              </a:stretch>
            </p:blipFill>
            <p:spPr>
              <a:xfrm>
                <a:off x="156256" y="3241925"/>
                <a:ext cx="113040" cy="101520"/>
              </a:xfrm>
              <a:prstGeom prst="rect">
                <a:avLst/>
              </a:prstGeom>
            </p:spPr>
          </p:pic>
        </mc:Fallback>
      </mc:AlternateContent>
    </p:spTree>
    <p:extLst>
      <p:ext uri="{BB962C8B-B14F-4D97-AF65-F5344CB8AC3E}">
        <p14:creationId xmlns:p14="http://schemas.microsoft.com/office/powerpoint/2010/main" val="1393209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169DD1-3BC8-4897-8C0F-7A71F353CFFA}"/>
              </a:ext>
            </a:extLst>
          </p:cNvPr>
          <p:cNvPicPr>
            <a:picLocks noChangeAspect="1"/>
          </p:cNvPicPr>
          <p:nvPr/>
        </p:nvPicPr>
        <p:blipFill>
          <a:blip r:embed="rId2"/>
          <a:stretch>
            <a:fillRect/>
          </a:stretch>
        </p:blipFill>
        <p:spPr>
          <a:xfrm>
            <a:off x="3429000" y="495452"/>
            <a:ext cx="6520757" cy="4457548"/>
          </a:xfrm>
          <a:prstGeom prst="rect">
            <a:avLst/>
          </a:prstGeom>
        </p:spPr>
      </p:pic>
      <p:sp>
        <p:nvSpPr>
          <p:cNvPr id="5" name="Rectangle 4">
            <a:extLst>
              <a:ext uri="{FF2B5EF4-FFF2-40B4-BE49-F238E27FC236}">
                <a16:creationId xmlns:a16="http://schemas.microsoft.com/office/drawing/2014/main" id="{AC3365FA-F527-4F17-BF29-D94849A8CD5D}"/>
              </a:ext>
            </a:extLst>
          </p:cNvPr>
          <p:cNvSpPr/>
          <p:nvPr/>
        </p:nvSpPr>
        <p:spPr>
          <a:xfrm>
            <a:off x="64364" y="21319"/>
            <a:ext cx="12127636" cy="461665"/>
          </a:xfrm>
          <a:prstGeom prst="rect">
            <a:avLst/>
          </a:prstGeom>
        </p:spPr>
        <p:txBody>
          <a:bodyPr wrap="square">
            <a:spAutoFit/>
          </a:bodyPr>
          <a:lstStyle/>
          <a:p>
            <a:r>
              <a:rPr lang="en-US" sz="2400" dirty="0">
                <a:latin typeface="Arial" panose="020B0604020202020204" pitchFamily="34" charset="0"/>
              </a:rPr>
              <a:t>Cancer Treatment with Antibodies - 1. Cancer Evasion - Loss of MHC I on Tumor Cell</a:t>
            </a:r>
            <a:endParaRPr lang="en-US" sz="2400" dirty="0">
              <a:solidFill>
                <a:srgbClr val="00B0F0"/>
              </a:solidFill>
              <a:latin typeface="Arial" panose="020B0604020202020204" pitchFamily="34" charset="0"/>
            </a:endParaRPr>
          </a:p>
        </p:txBody>
      </p:sp>
      <p:sp>
        <p:nvSpPr>
          <p:cNvPr id="8" name="TextBox 7">
            <a:extLst>
              <a:ext uri="{FF2B5EF4-FFF2-40B4-BE49-F238E27FC236}">
                <a16:creationId xmlns:a16="http://schemas.microsoft.com/office/drawing/2014/main" id="{8BA32EF0-83AD-4085-AD65-6D23F7574783}"/>
              </a:ext>
            </a:extLst>
          </p:cNvPr>
          <p:cNvSpPr txBox="1"/>
          <p:nvPr/>
        </p:nvSpPr>
        <p:spPr>
          <a:xfrm>
            <a:off x="7086600" y="3431721"/>
            <a:ext cx="1208985" cy="338554"/>
          </a:xfrm>
          <a:prstGeom prst="rect">
            <a:avLst/>
          </a:prstGeom>
          <a:solidFill>
            <a:schemeClr val="bg1"/>
          </a:solidFill>
          <a:ln>
            <a:solidFill>
              <a:schemeClr val="bg1">
                <a:lumMod val="50000"/>
              </a:schemeClr>
            </a:solidFill>
          </a:ln>
        </p:spPr>
        <p:txBody>
          <a:bodyPr wrap="none" rtlCol="0">
            <a:spAutoFit/>
          </a:bodyPr>
          <a:lstStyle/>
          <a:p>
            <a:r>
              <a:rPr lang="en-US" sz="1600" dirty="0">
                <a:latin typeface="Arial" panose="020B0604020202020204" pitchFamily="34" charset="0"/>
              </a:rPr>
              <a:t>Cancer cell</a:t>
            </a:r>
          </a:p>
        </p:txBody>
      </p:sp>
      <p:pic>
        <p:nvPicPr>
          <p:cNvPr id="6" name="Picture 5">
            <a:extLst>
              <a:ext uri="{FF2B5EF4-FFF2-40B4-BE49-F238E27FC236}">
                <a16:creationId xmlns:a16="http://schemas.microsoft.com/office/drawing/2014/main" id="{EBF0215B-0BC3-408D-8665-118A64E8BA54}"/>
              </a:ext>
            </a:extLst>
          </p:cNvPr>
          <p:cNvPicPr>
            <a:picLocks noChangeAspect="1"/>
          </p:cNvPicPr>
          <p:nvPr/>
        </p:nvPicPr>
        <p:blipFill rotWithShape="1">
          <a:blip r:embed="rId3"/>
          <a:srcRect t="21276" r="49686" b="10860"/>
          <a:stretch/>
        </p:blipFill>
        <p:spPr>
          <a:xfrm>
            <a:off x="395652" y="1988206"/>
            <a:ext cx="2513538" cy="2542728"/>
          </a:xfrm>
          <a:prstGeom prst="rect">
            <a:avLst/>
          </a:prstGeom>
        </p:spPr>
      </p:pic>
      <p:sp>
        <p:nvSpPr>
          <p:cNvPr id="7" name="Rectangle 6">
            <a:extLst>
              <a:ext uri="{FF2B5EF4-FFF2-40B4-BE49-F238E27FC236}">
                <a16:creationId xmlns:a16="http://schemas.microsoft.com/office/drawing/2014/main" id="{B0C2325E-97E0-46AB-83A8-29B9DF04CC3A}"/>
              </a:ext>
            </a:extLst>
          </p:cNvPr>
          <p:cNvSpPr/>
          <p:nvPr/>
        </p:nvSpPr>
        <p:spPr>
          <a:xfrm>
            <a:off x="379087" y="4530934"/>
            <a:ext cx="2287913" cy="1754326"/>
          </a:xfrm>
          <a:prstGeom prst="rect">
            <a:avLst/>
          </a:prstGeom>
        </p:spPr>
        <p:txBody>
          <a:bodyPr wrap="square">
            <a:spAutoFit/>
          </a:bodyPr>
          <a:lstStyle/>
          <a:p>
            <a:r>
              <a:rPr lang="en-US" i="1" dirty="0">
                <a:solidFill>
                  <a:srgbClr val="00B0F0"/>
                </a:solidFill>
                <a:latin typeface="Arial" panose="020B0604020202020204" pitchFamily="34" charset="0"/>
              </a:rPr>
              <a:t>How to re-establish T</a:t>
            </a:r>
            <a:r>
              <a:rPr lang="en-US" i="1" baseline="-25000" dirty="0">
                <a:solidFill>
                  <a:srgbClr val="00B0F0"/>
                </a:solidFill>
                <a:latin typeface="Arial" panose="020B0604020202020204" pitchFamily="34" charset="0"/>
              </a:rPr>
              <a:t>C</a:t>
            </a:r>
            <a:r>
              <a:rPr lang="en-US" i="1" dirty="0">
                <a:solidFill>
                  <a:srgbClr val="00B0F0"/>
                </a:solidFill>
                <a:latin typeface="Arial" panose="020B0604020202020204" pitchFamily="34" charset="0"/>
              </a:rPr>
              <a:t> contact with tumor cell and activation of the T-cell so that the cancer cell is killed?</a:t>
            </a:r>
            <a:endParaRPr lang="en-US" i="1" dirty="0">
              <a:latin typeface="Arial" panose="020B0604020202020204" pitchFamily="34" charset="0"/>
            </a:endParaRPr>
          </a:p>
        </p:txBody>
      </p:sp>
      <p:sp>
        <p:nvSpPr>
          <p:cNvPr id="12" name="TextBox 11">
            <a:extLst>
              <a:ext uri="{FF2B5EF4-FFF2-40B4-BE49-F238E27FC236}">
                <a16:creationId xmlns:a16="http://schemas.microsoft.com/office/drawing/2014/main" id="{C9DA3BA7-92EB-4489-AA29-AAD6B2A3F970}"/>
              </a:ext>
            </a:extLst>
          </p:cNvPr>
          <p:cNvSpPr txBox="1"/>
          <p:nvPr/>
        </p:nvSpPr>
        <p:spPr>
          <a:xfrm>
            <a:off x="3197562" y="5020715"/>
            <a:ext cx="9296135" cy="1477328"/>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Arial" panose="020B0604020202020204" pitchFamily="34" charset="0"/>
              </a:rPr>
              <a:t>Bispecific antibodies are generated from two separate antibodies:</a:t>
            </a:r>
          </a:p>
          <a:p>
            <a:pPr marL="742950" lvl="1" indent="-285750">
              <a:buFont typeface="Arial" panose="020B0604020202020204" pitchFamily="34" charset="0"/>
              <a:buChar char="•"/>
            </a:pPr>
            <a:r>
              <a:rPr lang="en-US" dirty="0">
                <a:latin typeface="Arial" panose="020B0604020202020204" pitchFamily="34" charset="0"/>
              </a:rPr>
              <a:t>One recognizes CD3, which is part of the T-cell receptor (TCR)</a:t>
            </a:r>
          </a:p>
          <a:p>
            <a:pPr marL="742950" lvl="1" indent="-285750">
              <a:buFont typeface="Arial" panose="020B0604020202020204" pitchFamily="34" charset="0"/>
              <a:buChar char="•"/>
            </a:pPr>
            <a:r>
              <a:rPr lang="en-US" dirty="0">
                <a:latin typeface="Arial" panose="020B0604020202020204" pitchFamily="34" charset="0"/>
              </a:rPr>
              <a:t>Other recognizes a tumor antigen.</a:t>
            </a:r>
          </a:p>
          <a:p>
            <a:pPr marL="285750" indent="-285750">
              <a:buFont typeface="Arial" panose="020B0604020202020204" pitchFamily="34" charset="0"/>
              <a:buChar char="•"/>
            </a:pPr>
            <a:r>
              <a:rPr lang="en-US" dirty="0">
                <a:latin typeface="Arial" panose="020B0604020202020204" pitchFamily="34" charset="0"/>
              </a:rPr>
              <a:t>The two variable regions from each antibody are linked into a single polypeptide chain.</a:t>
            </a:r>
          </a:p>
          <a:p>
            <a:pPr marL="285750" indent="-285750">
              <a:buFont typeface="Arial" panose="020B0604020202020204" pitchFamily="34" charset="0"/>
              <a:buChar char="•"/>
            </a:pPr>
            <a:r>
              <a:rPr lang="en-US" dirty="0">
                <a:latin typeface="Arial" panose="020B0604020202020204" pitchFamily="34" charset="0"/>
              </a:rPr>
              <a:t>The dual binding event mimics the original MHC-I TCR interaction.,</a:t>
            </a:r>
          </a:p>
        </p:txBody>
      </p:sp>
      <p:sp>
        <p:nvSpPr>
          <p:cNvPr id="9" name="TextBox 8">
            <a:extLst>
              <a:ext uri="{FF2B5EF4-FFF2-40B4-BE49-F238E27FC236}">
                <a16:creationId xmlns:a16="http://schemas.microsoft.com/office/drawing/2014/main" id="{BDE9246E-3610-40A9-B0A6-3C7162E77401}"/>
              </a:ext>
            </a:extLst>
          </p:cNvPr>
          <p:cNvSpPr txBox="1"/>
          <p:nvPr/>
        </p:nvSpPr>
        <p:spPr>
          <a:xfrm>
            <a:off x="64364" y="553636"/>
            <a:ext cx="3390036" cy="1754326"/>
          </a:xfrm>
          <a:prstGeom prst="rect">
            <a:avLst/>
          </a:prstGeom>
          <a:noFill/>
        </p:spPr>
        <p:txBody>
          <a:bodyPr wrap="square" rtlCol="0">
            <a:spAutoFit/>
          </a:bodyPr>
          <a:lstStyle/>
          <a:p>
            <a:r>
              <a:rPr lang="en-US" dirty="0">
                <a:latin typeface="Arial" panose="020B0604020202020204" pitchFamily="34" charset="0"/>
              </a:rPr>
              <a:t>Loss of MHC I expression means that T</a:t>
            </a:r>
            <a:r>
              <a:rPr lang="en-US" baseline="-25000" dirty="0">
                <a:latin typeface="Arial" panose="020B0604020202020204" pitchFamily="34" charset="0"/>
              </a:rPr>
              <a:t>CTL</a:t>
            </a:r>
            <a:r>
              <a:rPr lang="en-US" dirty="0">
                <a:latin typeface="Arial" panose="020B0604020202020204" pitchFamily="34" charset="0"/>
              </a:rPr>
              <a:t> cells can no longer recognize and kill cancer cells because T-cell activation requires recognition of the MHC-peptide complex.</a:t>
            </a:r>
          </a:p>
        </p:txBody>
      </p:sp>
      <p:sp>
        <p:nvSpPr>
          <p:cNvPr id="13" name="TextBox 12">
            <a:extLst>
              <a:ext uri="{FF2B5EF4-FFF2-40B4-BE49-F238E27FC236}">
                <a16:creationId xmlns:a16="http://schemas.microsoft.com/office/drawing/2014/main" id="{6FDF889E-BB51-F873-6FD6-57FD45F7BD5E}"/>
              </a:ext>
            </a:extLst>
          </p:cNvPr>
          <p:cNvSpPr txBox="1"/>
          <p:nvPr/>
        </p:nvSpPr>
        <p:spPr>
          <a:xfrm>
            <a:off x="762000" y="3964106"/>
            <a:ext cx="1097438" cy="584775"/>
          </a:xfrm>
          <a:prstGeom prst="rect">
            <a:avLst/>
          </a:prstGeom>
          <a:solidFill>
            <a:schemeClr val="bg1"/>
          </a:solidFill>
          <a:ln>
            <a:solidFill>
              <a:schemeClr val="bg1">
                <a:lumMod val="50000"/>
              </a:schemeClr>
            </a:solidFill>
          </a:ln>
        </p:spPr>
        <p:txBody>
          <a:bodyPr wrap="square" rtlCol="0">
            <a:spAutoFit/>
          </a:bodyPr>
          <a:lstStyle/>
          <a:p>
            <a:r>
              <a:rPr lang="en-US" sz="1600" dirty="0">
                <a:latin typeface="Arial" panose="020B0604020202020204" pitchFamily="34" charset="0"/>
              </a:rPr>
              <a:t>Cancer cell</a:t>
            </a:r>
          </a:p>
        </p:txBody>
      </p:sp>
      <p:sp>
        <p:nvSpPr>
          <p:cNvPr id="16" name="Date Placeholder 15">
            <a:extLst>
              <a:ext uri="{FF2B5EF4-FFF2-40B4-BE49-F238E27FC236}">
                <a16:creationId xmlns:a16="http://schemas.microsoft.com/office/drawing/2014/main" id="{1B9AAD5D-9D1C-7C92-82DE-5C2FFCE4173F}"/>
              </a:ext>
            </a:extLst>
          </p:cNvPr>
          <p:cNvSpPr>
            <a:spLocks noGrp="1"/>
          </p:cNvSpPr>
          <p:nvPr>
            <p:ph type="dt" sz="half" idx="10"/>
          </p:nvPr>
        </p:nvSpPr>
        <p:spPr/>
        <p:txBody>
          <a:bodyPr/>
          <a:lstStyle/>
          <a:p>
            <a:fld id="{70D03E88-FE66-49BF-8EA6-59103B53F7E2}" type="datetime1">
              <a:rPr lang="en-US" smtClean="0"/>
              <a:t>9/3/2023</a:t>
            </a:fld>
            <a:endParaRPr lang="en-US"/>
          </a:p>
        </p:txBody>
      </p:sp>
      <p:sp>
        <p:nvSpPr>
          <p:cNvPr id="17" name="Footer Placeholder 16">
            <a:extLst>
              <a:ext uri="{FF2B5EF4-FFF2-40B4-BE49-F238E27FC236}">
                <a16:creationId xmlns:a16="http://schemas.microsoft.com/office/drawing/2014/main" id="{B2ABC740-C1BA-4E83-0833-2AE7F92E8D81}"/>
              </a:ext>
            </a:extLst>
          </p:cNvPr>
          <p:cNvSpPr>
            <a:spLocks noGrp="1"/>
          </p:cNvSpPr>
          <p:nvPr>
            <p:ph type="ftr" sz="quarter" idx="11"/>
          </p:nvPr>
        </p:nvSpPr>
        <p:spPr/>
        <p:txBody>
          <a:bodyPr/>
          <a:lstStyle/>
          <a:p>
            <a:r>
              <a:rPr lang="en-US"/>
              <a:t>D &amp; D - Lecture 4 - Fall 2023</a:t>
            </a:r>
          </a:p>
        </p:txBody>
      </p:sp>
      <p:sp>
        <p:nvSpPr>
          <p:cNvPr id="18" name="Slide Number Placeholder 17">
            <a:extLst>
              <a:ext uri="{FF2B5EF4-FFF2-40B4-BE49-F238E27FC236}">
                <a16:creationId xmlns:a16="http://schemas.microsoft.com/office/drawing/2014/main" id="{283E76D6-4FF1-FA46-5BAD-17699F418ADB}"/>
              </a:ext>
            </a:extLst>
          </p:cNvPr>
          <p:cNvSpPr>
            <a:spLocks noGrp="1"/>
          </p:cNvSpPr>
          <p:nvPr>
            <p:ph type="sldNum" sz="quarter" idx="12"/>
          </p:nvPr>
        </p:nvSpPr>
        <p:spPr/>
        <p:txBody>
          <a:bodyPr/>
          <a:lstStyle/>
          <a:p>
            <a:fld id="{DC3BB032-4020-48F4-953B-341806DC4A2B}" type="slidenum">
              <a:rPr lang="en-US" smtClean="0"/>
              <a:t>16</a:t>
            </a:fld>
            <a:endParaRPr lang="en-US"/>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73FF4AAD-1A06-1A3A-481A-09457BF5D537}"/>
                  </a:ext>
                </a:extLst>
              </p14:cNvPr>
              <p14:cNvContentPartPr/>
              <p14:nvPr/>
            </p14:nvContentPartPr>
            <p14:xfrm>
              <a:off x="7104327" y="3381956"/>
              <a:ext cx="1188000" cy="390600"/>
            </p14:xfrm>
          </p:contentPart>
        </mc:Choice>
        <mc:Fallback xmlns="">
          <p:pic>
            <p:nvPicPr>
              <p:cNvPr id="30" name="Ink 29">
                <a:extLst>
                  <a:ext uri="{FF2B5EF4-FFF2-40B4-BE49-F238E27FC236}">
                    <a16:creationId xmlns:a16="http://schemas.microsoft.com/office/drawing/2014/main" id="{73FF4AAD-1A06-1A3A-481A-09457BF5D537}"/>
                  </a:ext>
                </a:extLst>
              </p:cNvPr>
              <p:cNvPicPr/>
              <p:nvPr/>
            </p:nvPicPr>
            <p:blipFill>
              <a:blip r:embed="rId5"/>
              <a:stretch>
                <a:fillRect/>
              </a:stretch>
            </p:blipFill>
            <p:spPr>
              <a:xfrm>
                <a:off x="7095687" y="3373316"/>
                <a:ext cx="1205640" cy="408240"/>
              </a:xfrm>
              <a:prstGeom prst="rect">
                <a:avLst/>
              </a:prstGeom>
            </p:spPr>
          </p:pic>
        </mc:Fallback>
      </mc:AlternateContent>
      <p:grpSp>
        <p:nvGrpSpPr>
          <p:cNvPr id="39" name="Group 38">
            <a:extLst>
              <a:ext uri="{FF2B5EF4-FFF2-40B4-BE49-F238E27FC236}">
                <a16:creationId xmlns:a16="http://schemas.microsoft.com/office/drawing/2014/main" id="{08947211-72B8-341B-1087-4EE8F8B306EC}"/>
              </a:ext>
            </a:extLst>
          </p:cNvPr>
          <p:cNvGrpSpPr/>
          <p:nvPr/>
        </p:nvGrpSpPr>
        <p:grpSpPr>
          <a:xfrm>
            <a:off x="7784367" y="754676"/>
            <a:ext cx="3925080" cy="1658880"/>
            <a:chOff x="7784367" y="754676"/>
            <a:chExt cx="3925080" cy="1658880"/>
          </a:xfrm>
        </p:grpSpPr>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194C88E5-78C3-5550-1950-8FB5026FFDDB}"/>
                    </a:ext>
                  </a:extLst>
                </p14:cNvPr>
                <p14:cNvContentPartPr/>
                <p14:nvPr/>
              </p14:nvContentPartPr>
              <p14:xfrm>
                <a:off x="10365207" y="1127276"/>
                <a:ext cx="49320" cy="154800"/>
              </p14:xfrm>
            </p:contentPart>
          </mc:Choice>
          <mc:Fallback xmlns="">
            <p:pic>
              <p:nvPicPr>
                <p:cNvPr id="2" name="Ink 1">
                  <a:extLst>
                    <a:ext uri="{FF2B5EF4-FFF2-40B4-BE49-F238E27FC236}">
                      <a16:creationId xmlns:a16="http://schemas.microsoft.com/office/drawing/2014/main" id="{194C88E5-78C3-5550-1950-8FB5026FFDDB}"/>
                    </a:ext>
                  </a:extLst>
                </p:cNvPr>
                <p:cNvPicPr/>
                <p:nvPr/>
              </p:nvPicPr>
              <p:blipFill>
                <a:blip r:embed="rId7"/>
                <a:stretch>
                  <a:fillRect/>
                </a:stretch>
              </p:blipFill>
              <p:spPr>
                <a:xfrm>
                  <a:off x="10356207" y="1118276"/>
                  <a:ext cx="6696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6583D501-7AD0-9A40-A56E-16076013DE87}"/>
                    </a:ext>
                  </a:extLst>
                </p14:cNvPr>
                <p14:cNvContentPartPr/>
                <p14:nvPr/>
              </p14:nvContentPartPr>
              <p14:xfrm>
                <a:off x="10303287" y="1103876"/>
                <a:ext cx="199080" cy="217440"/>
              </p14:xfrm>
            </p:contentPart>
          </mc:Choice>
          <mc:Fallback xmlns="">
            <p:pic>
              <p:nvPicPr>
                <p:cNvPr id="3" name="Ink 2">
                  <a:extLst>
                    <a:ext uri="{FF2B5EF4-FFF2-40B4-BE49-F238E27FC236}">
                      <a16:creationId xmlns:a16="http://schemas.microsoft.com/office/drawing/2014/main" id="{6583D501-7AD0-9A40-A56E-16076013DE87}"/>
                    </a:ext>
                  </a:extLst>
                </p:cNvPr>
                <p:cNvPicPr/>
                <p:nvPr/>
              </p:nvPicPr>
              <p:blipFill>
                <a:blip r:embed="rId9"/>
                <a:stretch>
                  <a:fillRect/>
                </a:stretch>
              </p:blipFill>
              <p:spPr>
                <a:xfrm>
                  <a:off x="10294647" y="1094876"/>
                  <a:ext cx="21672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E1D53B93-1BF4-52F6-6D80-2E140C9B32C5}"/>
                    </a:ext>
                  </a:extLst>
                </p14:cNvPr>
                <p14:cNvContentPartPr/>
                <p14:nvPr/>
              </p14:nvContentPartPr>
              <p14:xfrm>
                <a:off x="10520727" y="1127276"/>
                <a:ext cx="57960" cy="106920"/>
              </p14:xfrm>
            </p:contentPart>
          </mc:Choice>
          <mc:Fallback xmlns="">
            <p:pic>
              <p:nvPicPr>
                <p:cNvPr id="4" name="Ink 3">
                  <a:extLst>
                    <a:ext uri="{FF2B5EF4-FFF2-40B4-BE49-F238E27FC236}">
                      <a16:creationId xmlns:a16="http://schemas.microsoft.com/office/drawing/2014/main" id="{E1D53B93-1BF4-52F6-6D80-2E140C9B32C5}"/>
                    </a:ext>
                  </a:extLst>
                </p:cNvPr>
                <p:cNvPicPr/>
                <p:nvPr/>
              </p:nvPicPr>
              <p:blipFill>
                <a:blip r:embed="rId11"/>
                <a:stretch>
                  <a:fillRect/>
                </a:stretch>
              </p:blipFill>
              <p:spPr>
                <a:xfrm>
                  <a:off x="10511727" y="1118276"/>
                  <a:ext cx="7560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FA9A0C91-4CDF-CA29-7061-A756C6293794}"/>
                    </a:ext>
                  </a:extLst>
                </p14:cNvPr>
                <p14:cNvContentPartPr/>
                <p14:nvPr/>
              </p14:nvContentPartPr>
              <p14:xfrm>
                <a:off x="10546287" y="992276"/>
                <a:ext cx="136440" cy="189360"/>
              </p14:xfrm>
            </p:contentPart>
          </mc:Choice>
          <mc:Fallback xmlns="">
            <p:pic>
              <p:nvPicPr>
                <p:cNvPr id="10" name="Ink 9">
                  <a:extLst>
                    <a:ext uri="{FF2B5EF4-FFF2-40B4-BE49-F238E27FC236}">
                      <a16:creationId xmlns:a16="http://schemas.microsoft.com/office/drawing/2014/main" id="{FA9A0C91-4CDF-CA29-7061-A756C6293794}"/>
                    </a:ext>
                  </a:extLst>
                </p:cNvPr>
                <p:cNvPicPr/>
                <p:nvPr/>
              </p:nvPicPr>
              <p:blipFill>
                <a:blip r:embed="rId13"/>
                <a:stretch>
                  <a:fillRect/>
                </a:stretch>
              </p:blipFill>
              <p:spPr>
                <a:xfrm>
                  <a:off x="10537647" y="983276"/>
                  <a:ext cx="15408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72918E55-28E8-C748-AEE4-FC29FD645CCA}"/>
                    </a:ext>
                  </a:extLst>
                </p14:cNvPr>
                <p14:cNvContentPartPr/>
                <p14:nvPr/>
              </p14:nvContentPartPr>
              <p14:xfrm>
                <a:off x="10714767" y="944396"/>
                <a:ext cx="111240" cy="160200"/>
              </p14:xfrm>
            </p:contentPart>
          </mc:Choice>
          <mc:Fallback xmlns="">
            <p:pic>
              <p:nvPicPr>
                <p:cNvPr id="14" name="Ink 13">
                  <a:extLst>
                    <a:ext uri="{FF2B5EF4-FFF2-40B4-BE49-F238E27FC236}">
                      <a16:creationId xmlns:a16="http://schemas.microsoft.com/office/drawing/2014/main" id="{72918E55-28E8-C748-AEE4-FC29FD645CCA}"/>
                    </a:ext>
                  </a:extLst>
                </p:cNvPr>
                <p:cNvPicPr/>
                <p:nvPr/>
              </p:nvPicPr>
              <p:blipFill>
                <a:blip r:embed="rId15"/>
                <a:stretch>
                  <a:fillRect/>
                </a:stretch>
              </p:blipFill>
              <p:spPr>
                <a:xfrm>
                  <a:off x="10706127" y="935756"/>
                  <a:ext cx="12888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DD3F2B04-43C1-EB49-3530-DFA4B4A41CA7}"/>
                    </a:ext>
                  </a:extLst>
                </p14:cNvPr>
                <p14:cNvContentPartPr/>
                <p14:nvPr/>
              </p14:nvContentPartPr>
              <p14:xfrm>
                <a:off x="10756887" y="1019636"/>
                <a:ext cx="119880" cy="100080"/>
              </p14:xfrm>
            </p:contentPart>
          </mc:Choice>
          <mc:Fallback xmlns="">
            <p:pic>
              <p:nvPicPr>
                <p:cNvPr id="15" name="Ink 14">
                  <a:extLst>
                    <a:ext uri="{FF2B5EF4-FFF2-40B4-BE49-F238E27FC236}">
                      <a16:creationId xmlns:a16="http://schemas.microsoft.com/office/drawing/2014/main" id="{DD3F2B04-43C1-EB49-3530-DFA4B4A41CA7}"/>
                    </a:ext>
                  </a:extLst>
                </p:cNvPr>
                <p:cNvPicPr/>
                <p:nvPr/>
              </p:nvPicPr>
              <p:blipFill>
                <a:blip r:embed="rId17"/>
                <a:stretch>
                  <a:fillRect/>
                </a:stretch>
              </p:blipFill>
              <p:spPr>
                <a:xfrm>
                  <a:off x="10748247" y="1010636"/>
                  <a:ext cx="13752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4FC5C1A3-6E4F-306C-AB21-6B6385531BA7}"/>
                    </a:ext>
                  </a:extLst>
                </p14:cNvPr>
                <p14:cNvContentPartPr/>
                <p14:nvPr/>
              </p14:nvContentPartPr>
              <p14:xfrm>
                <a:off x="10659687" y="1453796"/>
                <a:ext cx="154080" cy="129960"/>
              </p14:xfrm>
            </p:contentPart>
          </mc:Choice>
          <mc:Fallback xmlns="">
            <p:pic>
              <p:nvPicPr>
                <p:cNvPr id="19" name="Ink 18">
                  <a:extLst>
                    <a:ext uri="{FF2B5EF4-FFF2-40B4-BE49-F238E27FC236}">
                      <a16:creationId xmlns:a16="http://schemas.microsoft.com/office/drawing/2014/main" id="{4FC5C1A3-6E4F-306C-AB21-6B6385531BA7}"/>
                    </a:ext>
                  </a:extLst>
                </p:cNvPr>
                <p:cNvPicPr/>
                <p:nvPr/>
              </p:nvPicPr>
              <p:blipFill>
                <a:blip r:embed="rId19"/>
                <a:stretch>
                  <a:fillRect/>
                </a:stretch>
              </p:blipFill>
              <p:spPr>
                <a:xfrm>
                  <a:off x="10650687" y="1444796"/>
                  <a:ext cx="17172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 name="Ink 19">
                  <a:extLst>
                    <a:ext uri="{FF2B5EF4-FFF2-40B4-BE49-F238E27FC236}">
                      <a16:creationId xmlns:a16="http://schemas.microsoft.com/office/drawing/2014/main" id="{D2CD7BA2-38DE-A78E-6C5F-4885841FB00E}"/>
                    </a:ext>
                  </a:extLst>
                </p14:cNvPr>
                <p14:cNvContentPartPr/>
                <p14:nvPr/>
              </p14:nvContentPartPr>
              <p14:xfrm>
                <a:off x="10820247" y="1235636"/>
                <a:ext cx="212400" cy="271080"/>
              </p14:xfrm>
            </p:contentPart>
          </mc:Choice>
          <mc:Fallback xmlns="">
            <p:pic>
              <p:nvPicPr>
                <p:cNvPr id="20" name="Ink 19">
                  <a:extLst>
                    <a:ext uri="{FF2B5EF4-FFF2-40B4-BE49-F238E27FC236}">
                      <a16:creationId xmlns:a16="http://schemas.microsoft.com/office/drawing/2014/main" id="{D2CD7BA2-38DE-A78E-6C5F-4885841FB00E}"/>
                    </a:ext>
                  </a:extLst>
                </p:cNvPr>
                <p:cNvPicPr/>
                <p:nvPr/>
              </p:nvPicPr>
              <p:blipFill>
                <a:blip r:embed="rId21"/>
                <a:stretch>
                  <a:fillRect/>
                </a:stretch>
              </p:blipFill>
              <p:spPr>
                <a:xfrm>
                  <a:off x="10811247" y="1226636"/>
                  <a:ext cx="230040"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1" name="Ink 20">
                  <a:extLst>
                    <a:ext uri="{FF2B5EF4-FFF2-40B4-BE49-F238E27FC236}">
                      <a16:creationId xmlns:a16="http://schemas.microsoft.com/office/drawing/2014/main" id="{7C737841-B939-878E-8881-18B18BCB1C7F}"/>
                    </a:ext>
                  </a:extLst>
                </p14:cNvPr>
                <p14:cNvContentPartPr/>
                <p14:nvPr/>
              </p14:nvContentPartPr>
              <p14:xfrm>
                <a:off x="11015367" y="1225196"/>
                <a:ext cx="92520" cy="159120"/>
              </p14:xfrm>
            </p:contentPart>
          </mc:Choice>
          <mc:Fallback xmlns="">
            <p:pic>
              <p:nvPicPr>
                <p:cNvPr id="21" name="Ink 20">
                  <a:extLst>
                    <a:ext uri="{FF2B5EF4-FFF2-40B4-BE49-F238E27FC236}">
                      <a16:creationId xmlns:a16="http://schemas.microsoft.com/office/drawing/2014/main" id="{7C737841-B939-878E-8881-18B18BCB1C7F}"/>
                    </a:ext>
                  </a:extLst>
                </p:cNvPr>
                <p:cNvPicPr/>
                <p:nvPr/>
              </p:nvPicPr>
              <p:blipFill>
                <a:blip r:embed="rId23"/>
                <a:stretch>
                  <a:fillRect/>
                </a:stretch>
              </p:blipFill>
              <p:spPr>
                <a:xfrm>
                  <a:off x="11006727" y="1216196"/>
                  <a:ext cx="11016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2" name="Ink 21">
                  <a:extLst>
                    <a:ext uri="{FF2B5EF4-FFF2-40B4-BE49-F238E27FC236}">
                      <a16:creationId xmlns:a16="http://schemas.microsoft.com/office/drawing/2014/main" id="{A675E7E5-05CC-0950-68D6-4C62904A14F1}"/>
                    </a:ext>
                  </a:extLst>
                </p14:cNvPr>
                <p14:cNvContentPartPr/>
                <p14:nvPr/>
              </p14:nvContentPartPr>
              <p14:xfrm>
                <a:off x="11088447" y="1153916"/>
                <a:ext cx="131760" cy="219600"/>
              </p14:xfrm>
            </p:contentPart>
          </mc:Choice>
          <mc:Fallback xmlns="">
            <p:pic>
              <p:nvPicPr>
                <p:cNvPr id="22" name="Ink 21">
                  <a:extLst>
                    <a:ext uri="{FF2B5EF4-FFF2-40B4-BE49-F238E27FC236}">
                      <a16:creationId xmlns:a16="http://schemas.microsoft.com/office/drawing/2014/main" id="{A675E7E5-05CC-0950-68D6-4C62904A14F1}"/>
                    </a:ext>
                  </a:extLst>
                </p:cNvPr>
                <p:cNvPicPr/>
                <p:nvPr/>
              </p:nvPicPr>
              <p:blipFill>
                <a:blip r:embed="rId25"/>
                <a:stretch>
                  <a:fillRect/>
                </a:stretch>
              </p:blipFill>
              <p:spPr>
                <a:xfrm>
                  <a:off x="11079447" y="1144916"/>
                  <a:ext cx="14940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3" name="Ink 22">
                  <a:extLst>
                    <a:ext uri="{FF2B5EF4-FFF2-40B4-BE49-F238E27FC236}">
                      <a16:creationId xmlns:a16="http://schemas.microsoft.com/office/drawing/2014/main" id="{54918AA6-2E9C-EE34-4D67-A5EA1F4B1010}"/>
                    </a:ext>
                  </a:extLst>
                </p14:cNvPr>
                <p14:cNvContentPartPr/>
                <p14:nvPr/>
              </p14:nvContentPartPr>
              <p14:xfrm>
                <a:off x="11275647" y="1222316"/>
                <a:ext cx="57960" cy="97560"/>
              </p14:xfrm>
            </p:contentPart>
          </mc:Choice>
          <mc:Fallback xmlns="">
            <p:pic>
              <p:nvPicPr>
                <p:cNvPr id="23" name="Ink 22">
                  <a:extLst>
                    <a:ext uri="{FF2B5EF4-FFF2-40B4-BE49-F238E27FC236}">
                      <a16:creationId xmlns:a16="http://schemas.microsoft.com/office/drawing/2014/main" id="{54918AA6-2E9C-EE34-4D67-A5EA1F4B1010}"/>
                    </a:ext>
                  </a:extLst>
                </p:cNvPr>
                <p:cNvPicPr/>
                <p:nvPr/>
              </p:nvPicPr>
              <p:blipFill>
                <a:blip r:embed="rId27"/>
                <a:stretch>
                  <a:fillRect/>
                </a:stretch>
              </p:blipFill>
              <p:spPr>
                <a:xfrm>
                  <a:off x="11267007" y="1213316"/>
                  <a:ext cx="7560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4" name="Ink 23">
                  <a:extLst>
                    <a:ext uri="{FF2B5EF4-FFF2-40B4-BE49-F238E27FC236}">
                      <a16:creationId xmlns:a16="http://schemas.microsoft.com/office/drawing/2014/main" id="{F2F705C3-C783-9D1D-F6E3-C8317361D3AD}"/>
                    </a:ext>
                  </a:extLst>
                </p14:cNvPr>
                <p14:cNvContentPartPr/>
                <p14:nvPr/>
              </p14:nvContentPartPr>
              <p14:xfrm>
                <a:off x="11346927" y="1096676"/>
                <a:ext cx="158760" cy="158040"/>
              </p14:xfrm>
            </p:contentPart>
          </mc:Choice>
          <mc:Fallback xmlns="">
            <p:pic>
              <p:nvPicPr>
                <p:cNvPr id="24" name="Ink 23">
                  <a:extLst>
                    <a:ext uri="{FF2B5EF4-FFF2-40B4-BE49-F238E27FC236}">
                      <a16:creationId xmlns:a16="http://schemas.microsoft.com/office/drawing/2014/main" id="{F2F705C3-C783-9D1D-F6E3-C8317361D3AD}"/>
                    </a:ext>
                  </a:extLst>
                </p:cNvPr>
                <p:cNvPicPr/>
                <p:nvPr/>
              </p:nvPicPr>
              <p:blipFill>
                <a:blip r:embed="rId29"/>
                <a:stretch>
                  <a:fillRect/>
                </a:stretch>
              </p:blipFill>
              <p:spPr>
                <a:xfrm>
                  <a:off x="11337927" y="1087676"/>
                  <a:ext cx="17640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5" name="Ink 24">
                  <a:extLst>
                    <a:ext uri="{FF2B5EF4-FFF2-40B4-BE49-F238E27FC236}">
                      <a16:creationId xmlns:a16="http://schemas.microsoft.com/office/drawing/2014/main" id="{CC2D9478-4435-D813-41ED-760302DDB1F0}"/>
                    </a:ext>
                  </a:extLst>
                </p14:cNvPr>
                <p14:cNvContentPartPr/>
                <p14:nvPr/>
              </p14:nvContentPartPr>
              <p14:xfrm>
                <a:off x="11469327" y="1078316"/>
                <a:ext cx="32400" cy="20160"/>
              </p14:xfrm>
            </p:contentPart>
          </mc:Choice>
          <mc:Fallback xmlns="">
            <p:pic>
              <p:nvPicPr>
                <p:cNvPr id="25" name="Ink 24">
                  <a:extLst>
                    <a:ext uri="{FF2B5EF4-FFF2-40B4-BE49-F238E27FC236}">
                      <a16:creationId xmlns:a16="http://schemas.microsoft.com/office/drawing/2014/main" id="{CC2D9478-4435-D813-41ED-760302DDB1F0}"/>
                    </a:ext>
                  </a:extLst>
                </p:cNvPr>
                <p:cNvPicPr/>
                <p:nvPr/>
              </p:nvPicPr>
              <p:blipFill>
                <a:blip r:embed="rId31"/>
                <a:stretch>
                  <a:fillRect/>
                </a:stretch>
              </p:blipFill>
              <p:spPr>
                <a:xfrm>
                  <a:off x="11460327" y="1069316"/>
                  <a:ext cx="5004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6" name="Ink 25">
                  <a:extLst>
                    <a:ext uri="{FF2B5EF4-FFF2-40B4-BE49-F238E27FC236}">
                      <a16:creationId xmlns:a16="http://schemas.microsoft.com/office/drawing/2014/main" id="{21CCECD6-BDBA-A72E-0CAB-FA850E3CA7AE}"/>
                    </a:ext>
                  </a:extLst>
                </p14:cNvPr>
                <p14:cNvContentPartPr/>
                <p14:nvPr/>
              </p14:nvContentPartPr>
              <p14:xfrm>
                <a:off x="11543847" y="1094156"/>
                <a:ext cx="165600" cy="78480"/>
              </p14:xfrm>
            </p:contentPart>
          </mc:Choice>
          <mc:Fallback xmlns="">
            <p:pic>
              <p:nvPicPr>
                <p:cNvPr id="26" name="Ink 25">
                  <a:extLst>
                    <a:ext uri="{FF2B5EF4-FFF2-40B4-BE49-F238E27FC236}">
                      <a16:creationId xmlns:a16="http://schemas.microsoft.com/office/drawing/2014/main" id="{21CCECD6-BDBA-A72E-0CAB-FA850E3CA7AE}"/>
                    </a:ext>
                  </a:extLst>
                </p:cNvPr>
                <p:cNvPicPr/>
                <p:nvPr/>
              </p:nvPicPr>
              <p:blipFill>
                <a:blip r:embed="rId33"/>
                <a:stretch>
                  <a:fillRect/>
                </a:stretch>
              </p:blipFill>
              <p:spPr>
                <a:xfrm>
                  <a:off x="11534847" y="1085156"/>
                  <a:ext cx="18324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7" name="Ink 26">
                  <a:extLst>
                    <a:ext uri="{FF2B5EF4-FFF2-40B4-BE49-F238E27FC236}">
                      <a16:creationId xmlns:a16="http://schemas.microsoft.com/office/drawing/2014/main" id="{5AEFAD60-4D8C-E760-9D07-21882D611577}"/>
                    </a:ext>
                  </a:extLst>
                </p14:cNvPr>
                <p14:cNvContentPartPr/>
                <p14:nvPr/>
              </p14:nvContentPartPr>
              <p14:xfrm>
                <a:off x="10503087" y="1218716"/>
                <a:ext cx="419400" cy="209880"/>
              </p14:xfrm>
            </p:contentPart>
          </mc:Choice>
          <mc:Fallback xmlns="">
            <p:pic>
              <p:nvPicPr>
                <p:cNvPr id="27" name="Ink 26">
                  <a:extLst>
                    <a:ext uri="{FF2B5EF4-FFF2-40B4-BE49-F238E27FC236}">
                      <a16:creationId xmlns:a16="http://schemas.microsoft.com/office/drawing/2014/main" id="{5AEFAD60-4D8C-E760-9D07-21882D611577}"/>
                    </a:ext>
                  </a:extLst>
                </p:cNvPr>
                <p:cNvPicPr/>
                <p:nvPr/>
              </p:nvPicPr>
              <p:blipFill>
                <a:blip r:embed="rId35"/>
                <a:stretch>
                  <a:fillRect/>
                </a:stretch>
              </p:blipFill>
              <p:spPr>
                <a:xfrm>
                  <a:off x="10494087" y="1209716"/>
                  <a:ext cx="43704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8" name="Ink 27">
                  <a:extLst>
                    <a:ext uri="{FF2B5EF4-FFF2-40B4-BE49-F238E27FC236}">
                      <a16:creationId xmlns:a16="http://schemas.microsoft.com/office/drawing/2014/main" id="{CACFD49C-38E7-FBDE-B110-066A15800FF8}"/>
                    </a:ext>
                  </a:extLst>
                </p14:cNvPr>
                <p14:cNvContentPartPr/>
                <p14:nvPr/>
              </p14:nvContentPartPr>
              <p14:xfrm>
                <a:off x="10785327" y="1281716"/>
                <a:ext cx="780840" cy="422640"/>
              </p14:xfrm>
            </p:contentPart>
          </mc:Choice>
          <mc:Fallback xmlns="">
            <p:pic>
              <p:nvPicPr>
                <p:cNvPr id="28" name="Ink 27">
                  <a:extLst>
                    <a:ext uri="{FF2B5EF4-FFF2-40B4-BE49-F238E27FC236}">
                      <a16:creationId xmlns:a16="http://schemas.microsoft.com/office/drawing/2014/main" id="{CACFD49C-38E7-FBDE-B110-066A15800FF8}"/>
                    </a:ext>
                  </a:extLst>
                </p:cNvPr>
                <p:cNvPicPr/>
                <p:nvPr/>
              </p:nvPicPr>
              <p:blipFill>
                <a:blip r:embed="rId37"/>
                <a:stretch>
                  <a:fillRect/>
                </a:stretch>
              </p:blipFill>
              <p:spPr>
                <a:xfrm>
                  <a:off x="10776687" y="1272716"/>
                  <a:ext cx="798480" cy="4402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1" name="Ink 30">
                  <a:extLst>
                    <a:ext uri="{FF2B5EF4-FFF2-40B4-BE49-F238E27FC236}">
                      <a16:creationId xmlns:a16="http://schemas.microsoft.com/office/drawing/2014/main" id="{EDBA7FE4-DD73-66FC-019A-58CB25A141E6}"/>
                    </a:ext>
                  </a:extLst>
                </p14:cNvPr>
                <p14:cNvContentPartPr/>
                <p14:nvPr/>
              </p14:nvContentPartPr>
              <p14:xfrm>
                <a:off x="7784367" y="943676"/>
                <a:ext cx="429120" cy="527040"/>
              </p14:xfrm>
            </p:contentPart>
          </mc:Choice>
          <mc:Fallback xmlns="">
            <p:pic>
              <p:nvPicPr>
                <p:cNvPr id="31" name="Ink 30">
                  <a:extLst>
                    <a:ext uri="{FF2B5EF4-FFF2-40B4-BE49-F238E27FC236}">
                      <a16:creationId xmlns:a16="http://schemas.microsoft.com/office/drawing/2014/main" id="{EDBA7FE4-DD73-66FC-019A-58CB25A141E6}"/>
                    </a:ext>
                  </a:extLst>
                </p:cNvPr>
                <p:cNvPicPr/>
                <p:nvPr/>
              </p:nvPicPr>
              <p:blipFill>
                <a:blip r:embed="rId39"/>
                <a:stretch>
                  <a:fillRect/>
                </a:stretch>
              </p:blipFill>
              <p:spPr>
                <a:xfrm>
                  <a:off x="7775727" y="935036"/>
                  <a:ext cx="446760" cy="5446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2" name="Ink 31">
                  <a:extLst>
                    <a:ext uri="{FF2B5EF4-FFF2-40B4-BE49-F238E27FC236}">
                      <a16:creationId xmlns:a16="http://schemas.microsoft.com/office/drawing/2014/main" id="{3D5A5EC9-1599-215B-D7A9-D333BF67059A}"/>
                    </a:ext>
                  </a:extLst>
                </p14:cNvPr>
                <p14:cNvContentPartPr/>
                <p14:nvPr/>
              </p14:nvContentPartPr>
              <p14:xfrm>
                <a:off x="8354247" y="785636"/>
                <a:ext cx="30600" cy="146520"/>
              </p14:xfrm>
            </p:contentPart>
          </mc:Choice>
          <mc:Fallback xmlns="">
            <p:pic>
              <p:nvPicPr>
                <p:cNvPr id="32" name="Ink 31">
                  <a:extLst>
                    <a:ext uri="{FF2B5EF4-FFF2-40B4-BE49-F238E27FC236}">
                      <a16:creationId xmlns:a16="http://schemas.microsoft.com/office/drawing/2014/main" id="{3D5A5EC9-1599-215B-D7A9-D333BF67059A}"/>
                    </a:ext>
                  </a:extLst>
                </p:cNvPr>
                <p:cNvPicPr/>
                <p:nvPr/>
              </p:nvPicPr>
              <p:blipFill>
                <a:blip r:embed="rId41"/>
                <a:stretch>
                  <a:fillRect/>
                </a:stretch>
              </p:blipFill>
              <p:spPr>
                <a:xfrm>
                  <a:off x="8345247" y="776636"/>
                  <a:ext cx="4824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3" name="Ink 32">
                  <a:extLst>
                    <a:ext uri="{FF2B5EF4-FFF2-40B4-BE49-F238E27FC236}">
                      <a16:creationId xmlns:a16="http://schemas.microsoft.com/office/drawing/2014/main" id="{3B762D70-F2A2-C7F1-B4CA-53AC0F0A335E}"/>
                    </a:ext>
                  </a:extLst>
                </p14:cNvPr>
                <p14:cNvContentPartPr/>
                <p14:nvPr/>
              </p14:nvContentPartPr>
              <p14:xfrm>
                <a:off x="8234367" y="765116"/>
                <a:ext cx="374040" cy="159120"/>
              </p14:xfrm>
            </p:contentPart>
          </mc:Choice>
          <mc:Fallback xmlns="">
            <p:pic>
              <p:nvPicPr>
                <p:cNvPr id="33" name="Ink 32">
                  <a:extLst>
                    <a:ext uri="{FF2B5EF4-FFF2-40B4-BE49-F238E27FC236}">
                      <a16:creationId xmlns:a16="http://schemas.microsoft.com/office/drawing/2014/main" id="{3B762D70-F2A2-C7F1-B4CA-53AC0F0A335E}"/>
                    </a:ext>
                  </a:extLst>
                </p:cNvPr>
                <p:cNvPicPr/>
                <p:nvPr/>
              </p:nvPicPr>
              <p:blipFill>
                <a:blip r:embed="rId43"/>
                <a:stretch>
                  <a:fillRect/>
                </a:stretch>
              </p:blipFill>
              <p:spPr>
                <a:xfrm>
                  <a:off x="8225727" y="756476"/>
                  <a:ext cx="39168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4" name="Ink 33">
                  <a:extLst>
                    <a:ext uri="{FF2B5EF4-FFF2-40B4-BE49-F238E27FC236}">
                      <a16:creationId xmlns:a16="http://schemas.microsoft.com/office/drawing/2014/main" id="{40D4C4D8-4014-3D52-92D6-DDFA4E262BFF}"/>
                    </a:ext>
                  </a:extLst>
                </p14:cNvPr>
                <p14:cNvContentPartPr/>
                <p14:nvPr/>
              </p14:nvContentPartPr>
              <p14:xfrm>
                <a:off x="8581047" y="768356"/>
                <a:ext cx="130320" cy="121320"/>
              </p14:xfrm>
            </p:contentPart>
          </mc:Choice>
          <mc:Fallback xmlns="">
            <p:pic>
              <p:nvPicPr>
                <p:cNvPr id="34" name="Ink 33">
                  <a:extLst>
                    <a:ext uri="{FF2B5EF4-FFF2-40B4-BE49-F238E27FC236}">
                      <a16:creationId xmlns:a16="http://schemas.microsoft.com/office/drawing/2014/main" id="{40D4C4D8-4014-3D52-92D6-DDFA4E262BFF}"/>
                    </a:ext>
                  </a:extLst>
                </p:cNvPr>
                <p:cNvPicPr/>
                <p:nvPr/>
              </p:nvPicPr>
              <p:blipFill>
                <a:blip r:embed="rId45"/>
                <a:stretch>
                  <a:fillRect/>
                </a:stretch>
              </p:blipFill>
              <p:spPr>
                <a:xfrm>
                  <a:off x="8572047" y="759716"/>
                  <a:ext cx="14796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5" name="Ink 34">
                  <a:extLst>
                    <a:ext uri="{FF2B5EF4-FFF2-40B4-BE49-F238E27FC236}">
                      <a16:creationId xmlns:a16="http://schemas.microsoft.com/office/drawing/2014/main" id="{0744E467-E46A-7F6C-7DDA-575EB4CE9583}"/>
                    </a:ext>
                  </a:extLst>
                </p14:cNvPr>
                <p14:cNvContentPartPr/>
                <p14:nvPr/>
              </p14:nvContentPartPr>
              <p14:xfrm>
                <a:off x="8753487" y="754676"/>
                <a:ext cx="153000" cy="115200"/>
              </p14:xfrm>
            </p:contentPart>
          </mc:Choice>
          <mc:Fallback xmlns="">
            <p:pic>
              <p:nvPicPr>
                <p:cNvPr id="35" name="Ink 34">
                  <a:extLst>
                    <a:ext uri="{FF2B5EF4-FFF2-40B4-BE49-F238E27FC236}">
                      <a16:creationId xmlns:a16="http://schemas.microsoft.com/office/drawing/2014/main" id="{0744E467-E46A-7F6C-7DDA-575EB4CE9583}"/>
                    </a:ext>
                  </a:extLst>
                </p:cNvPr>
                <p:cNvPicPr/>
                <p:nvPr/>
              </p:nvPicPr>
              <p:blipFill>
                <a:blip r:embed="rId47"/>
                <a:stretch>
                  <a:fillRect/>
                </a:stretch>
              </p:blipFill>
              <p:spPr>
                <a:xfrm>
                  <a:off x="8744487" y="746036"/>
                  <a:ext cx="17064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7" name="Ink 36">
                  <a:extLst>
                    <a:ext uri="{FF2B5EF4-FFF2-40B4-BE49-F238E27FC236}">
                      <a16:creationId xmlns:a16="http://schemas.microsoft.com/office/drawing/2014/main" id="{56664223-0C86-9B3D-B6C1-1638B0B84650}"/>
                    </a:ext>
                  </a:extLst>
                </p14:cNvPr>
                <p14:cNvContentPartPr/>
                <p14:nvPr/>
              </p14:nvContentPartPr>
              <p14:xfrm>
                <a:off x="7996767" y="1374236"/>
                <a:ext cx="2323440" cy="1011600"/>
              </p14:xfrm>
            </p:contentPart>
          </mc:Choice>
          <mc:Fallback xmlns="">
            <p:pic>
              <p:nvPicPr>
                <p:cNvPr id="37" name="Ink 36">
                  <a:extLst>
                    <a:ext uri="{FF2B5EF4-FFF2-40B4-BE49-F238E27FC236}">
                      <a16:creationId xmlns:a16="http://schemas.microsoft.com/office/drawing/2014/main" id="{56664223-0C86-9B3D-B6C1-1638B0B84650}"/>
                    </a:ext>
                  </a:extLst>
                </p:cNvPr>
                <p:cNvPicPr/>
                <p:nvPr/>
              </p:nvPicPr>
              <p:blipFill>
                <a:blip r:embed="rId49"/>
                <a:stretch>
                  <a:fillRect/>
                </a:stretch>
              </p:blipFill>
              <p:spPr>
                <a:xfrm>
                  <a:off x="7987767" y="1365596"/>
                  <a:ext cx="2341080" cy="10292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8" name="Ink 37">
                  <a:extLst>
                    <a:ext uri="{FF2B5EF4-FFF2-40B4-BE49-F238E27FC236}">
                      <a16:creationId xmlns:a16="http://schemas.microsoft.com/office/drawing/2014/main" id="{E5C587D8-84D9-B022-43C5-EC695EA4EF8D}"/>
                    </a:ext>
                  </a:extLst>
                </p14:cNvPr>
                <p14:cNvContentPartPr/>
                <p14:nvPr/>
              </p14:nvContentPartPr>
              <p14:xfrm>
                <a:off x="7985247" y="2310236"/>
                <a:ext cx="79200" cy="103320"/>
              </p14:xfrm>
            </p:contentPart>
          </mc:Choice>
          <mc:Fallback xmlns="">
            <p:pic>
              <p:nvPicPr>
                <p:cNvPr id="38" name="Ink 37">
                  <a:extLst>
                    <a:ext uri="{FF2B5EF4-FFF2-40B4-BE49-F238E27FC236}">
                      <a16:creationId xmlns:a16="http://schemas.microsoft.com/office/drawing/2014/main" id="{E5C587D8-84D9-B022-43C5-EC695EA4EF8D}"/>
                    </a:ext>
                  </a:extLst>
                </p:cNvPr>
                <p:cNvPicPr/>
                <p:nvPr/>
              </p:nvPicPr>
              <p:blipFill>
                <a:blip r:embed="rId51"/>
                <a:stretch>
                  <a:fillRect/>
                </a:stretch>
              </p:blipFill>
              <p:spPr>
                <a:xfrm>
                  <a:off x="7976607" y="2301596"/>
                  <a:ext cx="96840" cy="120960"/>
                </a:xfrm>
                <a:prstGeom prst="rect">
                  <a:avLst/>
                </a:prstGeom>
              </p:spPr>
            </p:pic>
          </mc:Fallback>
        </mc:AlternateContent>
      </p:grpSp>
      <p:grpSp>
        <p:nvGrpSpPr>
          <p:cNvPr id="64" name="Group 63">
            <a:extLst>
              <a:ext uri="{FF2B5EF4-FFF2-40B4-BE49-F238E27FC236}">
                <a16:creationId xmlns:a16="http://schemas.microsoft.com/office/drawing/2014/main" id="{51E7D0BE-EB28-75C1-4183-611E31DB0AEE}"/>
              </a:ext>
            </a:extLst>
          </p:cNvPr>
          <p:cNvGrpSpPr/>
          <p:nvPr/>
        </p:nvGrpSpPr>
        <p:grpSpPr>
          <a:xfrm>
            <a:off x="10564647" y="1680596"/>
            <a:ext cx="909720" cy="458280"/>
            <a:chOff x="10564647" y="1680596"/>
            <a:chExt cx="909720" cy="458280"/>
          </a:xfrm>
        </p:grpSpPr>
        <mc:AlternateContent xmlns:mc="http://schemas.openxmlformats.org/markup-compatibility/2006" xmlns:p14="http://schemas.microsoft.com/office/powerpoint/2010/main">
          <mc:Choice Requires="p14">
            <p:contentPart p14:bwMode="auto" r:id="rId52">
              <p14:nvContentPartPr>
                <p14:cNvPr id="40" name="Ink 39">
                  <a:extLst>
                    <a:ext uri="{FF2B5EF4-FFF2-40B4-BE49-F238E27FC236}">
                      <a16:creationId xmlns:a16="http://schemas.microsoft.com/office/drawing/2014/main" id="{304F561A-07B0-6630-B767-81260F22745E}"/>
                    </a:ext>
                  </a:extLst>
                </p14:cNvPr>
                <p14:cNvContentPartPr/>
                <p14:nvPr/>
              </p14:nvContentPartPr>
              <p14:xfrm>
                <a:off x="10564647" y="1990916"/>
                <a:ext cx="105840" cy="147960"/>
              </p14:xfrm>
            </p:contentPart>
          </mc:Choice>
          <mc:Fallback xmlns="">
            <p:pic>
              <p:nvPicPr>
                <p:cNvPr id="40" name="Ink 39">
                  <a:extLst>
                    <a:ext uri="{FF2B5EF4-FFF2-40B4-BE49-F238E27FC236}">
                      <a16:creationId xmlns:a16="http://schemas.microsoft.com/office/drawing/2014/main" id="{304F561A-07B0-6630-B767-81260F22745E}"/>
                    </a:ext>
                  </a:extLst>
                </p:cNvPr>
                <p:cNvPicPr/>
                <p:nvPr/>
              </p:nvPicPr>
              <p:blipFill>
                <a:blip r:embed="rId53"/>
                <a:stretch>
                  <a:fillRect/>
                </a:stretch>
              </p:blipFill>
              <p:spPr>
                <a:xfrm>
                  <a:off x="10555647" y="1981916"/>
                  <a:ext cx="12348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1" name="Ink 40">
                  <a:extLst>
                    <a:ext uri="{FF2B5EF4-FFF2-40B4-BE49-F238E27FC236}">
                      <a16:creationId xmlns:a16="http://schemas.microsoft.com/office/drawing/2014/main" id="{5B34411E-900A-AD8B-9BA1-11EDBB955832}"/>
                    </a:ext>
                  </a:extLst>
                </p14:cNvPr>
                <p14:cNvContentPartPr/>
                <p14:nvPr/>
              </p14:nvContentPartPr>
              <p14:xfrm>
                <a:off x="10686327" y="1926836"/>
                <a:ext cx="271080" cy="209880"/>
              </p14:xfrm>
            </p:contentPart>
          </mc:Choice>
          <mc:Fallback xmlns="">
            <p:pic>
              <p:nvPicPr>
                <p:cNvPr id="41" name="Ink 40">
                  <a:extLst>
                    <a:ext uri="{FF2B5EF4-FFF2-40B4-BE49-F238E27FC236}">
                      <a16:creationId xmlns:a16="http://schemas.microsoft.com/office/drawing/2014/main" id="{5B34411E-900A-AD8B-9BA1-11EDBB955832}"/>
                    </a:ext>
                  </a:extLst>
                </p:cNvPr>
                <p:cNvPicPr/>
                <p:nvPr/>
              </p:nvPicPr>
              <p:blipFill>
                <a:blip r:embed="rId55"/>
                <a:stretch>
                  <a:fillRect/>
                </a:stretch>
              </p:blipFill>
              <p:spPr>
                <a:xfrm>
                  <a:off x="10677687" y="1918196"/>
                  <a:ext cx="28872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2" name="Ink 41">
                  <a:extLst>
                    <a:ext uri="{FF2B5EF4-FFF2-40B4-BE49-F238E27FC236}">
                      <a16:creationId xmlns:a16="http://schemas.microsoft.com/office/drawing/2014/main" id="{A1E773A5-E1C0-6EE5-981D-99961023D230}"/>
                    </a:ext>
                  </a:extLst>
                </p14:cNvPr>
                <p14:cNvContentPartPr/>
                <p14:nvPr/>
              </p14:nvContentPartPr>
              <p14:xfrm>
                <a:off x="10970007" y="1768796"/>
                <a:ext cx="97200" cy="151920"/>
              </p14:xfrm>
            </p:contentPart>
          </mc:Choice>
          <mc:Fallback xmlns="">
            <p:pic>
              <p:nvPicPr>
                <p:cNvPr id="42" name="Ink 41">
                  <a:extLst>
                    <a:ext uri="{FF2B5EF4-FFF2-40B4-BE49-F238E27FC236}">
                      <a16:creationId xmlns:a16="http://schemas.microsoft.com/office/drawing/2014/main" id="{A1E773A5-E1C0-6EE5-981D-99961023D230}"/>
                    </a:ext>
                  </a:extLst>
                </p:cNvPr>
                <p:cNvPicPr/>
                <p:nvPr/>
              </p:nvPicPr>
              <p:blipFill>
                <a:blip r:embed="rId57"/>
                <a:stretch>
                  <a:fillRect/>
                </a:stretch>
              </p:blipFill>
              <p:spPr>
                <a:xfrm>
                  <a:off x="10961007" y="1760156"/>
                  <a:ext cx="11484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3" name="Ink 42">
                  <a:extLst>
                    <a:ext uri="{FF2B5EF4-FFF2-40B4-BE49-F238E27FC236}">
                      <a16:creationId xmlns:a16="http://schemas.microsoft.com/office/drawing/2014/main" id="{5C65B1C9-AB77-4CF1-8F71-E30616B0B8AA}"/>
                    </a:ext>
                  </a:extLst>
                </p14:cNvPr>
                <p14:cNvContentPartPr/>
                <p14:nvPr/>
              </p14:nvContentPartPr>
              <p14:xfrm>
                <a:off x="11098527" y="1805156"/>
                <a:ext cx="97560" cy="86400"/>
              </p14:xfrm>
            </p:contentPart>
          </mc:Choice>
          <mc:Fallback xmlns="">
            <p:pic>
              <p:nvPicPr>
                <p:cNvPr id="43" name="Ink 42">
                  <a:extLst>
                    <a:ext uri="{FF2B5EF4-FFF2-40B4-BE49-F238E27FC236}">
                      <a16:creationId xmlns:a16="http://schemas.microsoft.com/office/drawing/2014/main" id="{5C65B1C9-AB77-4CF1-8F71-E30616B0B8AA}"/>
                    </a:ext>
                  </a:extLst>
                </p:cNvPr>
                <p:cNvPicPr/>
                <p:nvPr/>
              </p:nvPicPr>
              <p:blipFill>
                <a:blip r:embed="rId59"/>
                <a:stretch>
                  <a:fillRect/>
                </a:stretch>
              </p:blipFill>
              <p:spPr>
                <a:xfrm>
                  <a:off x="11089887" y="1796516"/>
                  <a:ext cx="11520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4" name="Ink 43">
                  <a:extLst>
                    <a:ext uri="{FF2B5EF4-FFF2-40B4-BE49-F238E27FC236}">
                      <a16:creationId xmlns:a16="http://schemas.microsoft.com/office/drawing/2014/main" id="{963D4EC5-635F-CB1E-DBF5-5AAA2FA3F7AC}"/>
                    </a:ext>
                  </a:extLst>
                </p14:cNvPr>
                <p14:cNvContentPartPr/>
                <p14:nvPr/>
              </p14:nvContentPartPr>
              <p14:xfrm>
                <a:off x="11218767" y="1680596"/>
                <a:ext cx="255600" cy="134640"/>
              </p14:xfrm>
            </p:contentPart>
          </mc:Choice>
          <mc:Fallback xmlns="">
            <p:pic>
              <p:nvPicPr>
                <p:cNvPr id="44" name="Ink 43">
                  <a:extLst>
                    <a:ext uri="{FF2B5EF4-FFF2-40B4-BE49-F238E27FC236}">
                      <a16:creationId xmlns:a16="http://schemas.microsoft.com/office/drawing/2014/main" id="{963D4EC5-635F-CB1E-DBF5-5AAA2FA3F7AC}"/>
                    </a:ext>
                  </a:extLst>
                </p:cNvPr>
                <p:cNvPicPr/>
                <p:nvPr/>
              </p:nvPicPr>
              <p:blipFill>
                <a:blip r:embed="rId61"/>
                <a:stretch>
                  <a:fillRect/>
                </a:stretch>
              </p:blipFill>
              <p:spPr>
                <a:xfrm>
                  <a:off x="11209767" y="1671956"/>
                  <a:ext cx="273240" cy="152280"/>
                </a:xfrm>
                <a:prstGeom prst="rect">
                  <a:avLst/>
                </a:prstGeom>
              </p:spPr>
            </p:pic>
          </mc:Fallback>
        </mc:AlternateContent>
      </p:grpSp>
      <p:grpSp>
        <p:nvGrpSpPr>
          <p:cNvPr id="63" name="Group 62">
            <a:extLst>
              <a:ext uri="{FF2B5EF4-FFF2-40B4-BE49-F238E27FC236}">
                <a16:creationId xmlns:a16="http://schemas.microsoft.com/office/drawing/2014/main" id="{F3E4E93D-149B-156F-80EE-9DE5E023C4E3}"/>
              </a:ext>
            </a:extLst>
          </p:cNvPr>
          <p:cNvGrpSpPr/>
          <p:nvPr/>
        </p:nvGrpSpPr>
        <p:grpSpPr>
          <a:xfrm>
            <a:off x="10559607" y="2340476"/>
            <a:ext cx="1394640" cy="1352880"/>
            <a:chOff x="10559607" y="2340476"/>
            <a:chExt cx="1394640" cy="1352880"/>
          </a:xfrm>
        </p:grpSpPr>
        <mc:AlternateContent xmlns:mc="http://schemas.openxmlformats.org/markup-compatibility/2006" xmlns:p14="http://schemas.microsoft.com/office/powerpoint/2010/main">
          <mc:Choice Requires="p14">
            <p:contentPart p14:bwMode="auto" r:id="rId62">
              <p14:nvContentPartPr>
                <p14:cNvPr id="45" name="Ink 44">
                  <a:extLst>
                    <a:ext uri="{FF2B5EF4-FFF2-40B4-BE49-F238E27FC236}">
                      <a16:creationId xmlns:a16="http://schemas.microsoft.com/office/drawing/2014/main" id="{E8D6ABBA-F936-3D49-8DED-3848FC024831}"/>
                    </a:ext>
                  </a:extLst>
                </p14:cNvPr>
                <p14:cNvContentPartPr/>
                <p14:nvPr/>
              </p14:nvContentPartPr>
              <p14:xfrm>
                <a:off x="10659327" y="2522996"/>
                <a:ext cx="56520" cy="145080"/>
              </p14:xfrm>
            </p:contentPart>
          </mc:Choice>
          <mc:Fallback xmlns="">
            <p:pic>
              <p:nvPicPr>
                <p:cNvPr id="45" name="Ink 44">
                  <a:extLst>
                    <a:ext uri="{FF2B5EF4-FFF2-40B4-BE49-F238E27FC236}">
                      <a16:creationId xmlns:a16="http://schemas.microsoft.com/office/drawing/2014/main" id="{E8D6ABBA-F936-3D49-8DED-3848FC024831}"/>
                    </a:ext>
                  </a:extLst>
                </p:cNvPr>
                <p:cNvPicPr/>
                <p:nvPr/>
              </p:nvPicPr>
              <p:blipFill>
                <a:blip r:embed="rId63"/>
                <a:stretch>
                  <a:fillRect/>
                </a:stretch>
              </p:blipFill>
              <p:spPr>
                <a:xfrm>
                  <a:off x="10650687" y="2513996"/>
                  <a:ext cx="7416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6" name="Ink 45">
                  <a:extLst>
                    <a:ext uri="{FF2B5EF4-FFF2-40B4-BE49-F238E27FC236}">
                      <a16:creationId xmlns:a16="http://schemas.microsoft.com/office/drawing/2014/main" id="{7486434E-3789-2511-36E7-8DBC4F08E267}"/>
                    </a:ext>
                  </a:extLst>
                </p14:cNvPr>
                <p14:cNvContentPartPr/>
                <p14:nvPr/>
              </p14:nvContentPartPr>
              <p14:xfrm>
                <a:off x="10559607" y="2469716"/>
                <a:ext cx="189360" cy="128520"/>
              </p14:xfrm>
            </p:contentPart>
          </mc:Choice>
          <mc:Fallback xmlns="">
            <p:pic>
              <p:nvPicPr>
                <p:cNvPr id="46" name="Ink 45">
                  <a:extLst>
                    <a:ext uri="{FF2B5EF4-FFF2-40B4-BE49-F238E27FC236}">
                      <a16:creationId xmlns:a16="http://schemas.microsoft.com/office/drawing/2014/main" id="{7486434E-3789-2511-36E7-8DBC4F08E267}"/>
                    </a:ext>
                  </a:extLst>
                </p:cNvPr>
                <p:cNvPicPr/>
                <p:nvPr/>
              </p:nvPicPr>
              <p:blipFill>
                <a:blip r:embed="rId65"/>
                <a:stretch>
                  <a:fillRect/>
                </a:stretch>
              </p:blipFill>
              <p:spPr>
                <a:xfrm>
                  <a:off x="10550607" y="2460716"/>
                  <a:ext cx="20700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7" name="Ink 46">
                  <a:extLst>
                    <a:ext uri="{FF2B5EF4-FFF2-40B4-BE49-F238E27FC236}">
                      <a16:creationId xmlns:a16="http://schemas.microsoft.com/office/drawing/2014/main" id="{D090A0F5-72EE-F5EB-A51A-320558747B7B}"/>
                    </a:ext>
                  </a:extLst>
                </p14:cNvPr>
                <p14:cNvContentPartPr/>
                <p14:nvPr/>
              </p14:nvContentPartPr>
              <p14:xfrm>
                <a:off x="10758327" y="2444156"/>
                <a:ext cx="180720" cy="156960"/>
              </p14:xfrm>
            </p:contentPart>
          </mc:Choice>
          <mc:Fallback xmlns="">
            <p:pic>
              <p:nvPicPr>
                <p:cNvPr id="47" name="Ink 46">
                  <a:extLst>
                    <a:ext uri="{FF2B5EF4-FFF2-40B4-BE49-F238E27FC236}">
                      <a16:creationId xmlns:a16="http://schemas.microsoft.com/office/drawing/2014/main" id="{D090A0F5-72EE-F5EB-A51A-320558747B7B}"/>
                    </a:ext>
                  </a:extLst>
                </p:cNvPr>
                <p:cNvPicPr/>
                <p:nvPr/>
              </p:nvPicPr>
              <p:blipFill>
                <a:blip r:embed="rId67"/>
                <a:stretch>
                  <a:fillRect/>
                </a:stretch>
              </p:blipFill>
              <p:spPr>
                <a:xfrm>
                  <a:off x="10749327" y="2435156"/>
                  <a:ext cx="19836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8" name="Ink 47">
                  <a:extLst>
                    <a:ext uri="{FF2B5EF4-FFF2-40B4-BE49-F238E27FC236}">
                      <a16:creationId xmlns:a16="http://schemas.microsoft.com/office/drawing/2014/main" id="{EA39BC5F-3C4A-1214-E59B-86B299D18395}"/>
                    </a:ext>
                  </a:extLst>
                </p14:cNvPr>
                <p14:cNvContentPartPr/>
                <p14:nvPr/>
              </p14:nvContentPartPr>
              <p14:xfrm>
                <a:off x="10941207" y="2340476"/>
                <a:ext cx="171000" cy="194400"/>
              </p14:xfrm>
            </p:contentPart>
          </mc:Choice>
          <mc:Fallback xmlns="">
            <p:pic>
              <p:nvPicPr>
                <p:cNvPr id="48" name="Ink 47">
                  <a:extLst>
                    <a:ext uri="{FF2B5EF4-FFF2-40B4-BE49-F238E27FC236}">
                      <a16:creationId xmlns:a16="http://schemas.microsoft.com/office/drawing/2014/main" id="{EA39BC5F-3C4A-1214-E59B-86B299D18395}"/>
                    </a:ext>
                  </a:extLst>
                </p:cNvPr>
                <p:cNvPicPr/>
                <p:nvPr/>
              </p:nvPicPr>
              <p:blipFill>
                <a:blip r:embed="rId69"/>
                <a:stretch>
                  <a:fillRect/>
                </a:stretch>
              </p:blipFill>
              <p:spPr>
                <a:xfrm>
                  <a:off x="10932567" y="2331476"/>
                  <a:ext cx="18864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9" name="Ink 48">
                  <a:extLst>
                    <a:ext uri="{FF2B5EF4-FFF2-40B4-BE49-F238E27FC236}">
                      <a16:creationId xmlns:a16="http://schemas.microsoft.com/office/drawing/2014/main" id="{C34F3D1F-4D34-47BD-C7A3-398F96D06B13}"/>
                    </a:ext>
                  </a:extLst>
                </p14:cNvPr>
                <p14:cNvContentPartPr/>
                <p14:nvPr/>
              </p14:nvContentPartPr>
              <p14:xfrm>
                <a:off x="10607847" y="3104396"/>
                <a:ext cx="129600" cy="74520"/>
              </p14:xfrm>
            </p:contentPart>
          </mc:Choice>
          <mc:Fallback xmlns="">
            <p:pic>
              <p:nvPicPr>
                <p:cNvPr id="49" name="Ink 48">
                  <a:extLst>
                    <a:ext uri="{FF2B5EF4-FFF2-40B4-BE49-F238E27FC236}">
                      <a16:creationId xmlns:a16="http://schemas.microsoft.com/office/drawing/2014/main" id="{C34F3D1F-4D34-47BD-C7A3-398F96D06B13}"/>
                    </a:ext>
                  </a:extLst>
                </p:cNvPr>
                <p:cNvPicPr/>
                <p:nvPr/>
              </p:nvPicPr>
              <p:blipFill>
                <a:blip r:embed="rId71"/>
                <a:stretch>
                  <a:fillRect/>
                </a:stretch>
              </p:blipFill>
              <p:spPr>
                <a:xfrm>
                  <a:off x="10598847" y="3095756"/>
                  <a:ext cx="14724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0" name="Ink 49">
                  <a:extLst>
                    <a:ext uri="{FF2B5EF4-FFF2-40B4-BE49-F238E27FC236}">
                      <a16:creationId xmlns:a16="http://schemas.microsoft.com/office/drawing/2014/main" id="{D4C4CB11-3EB5-B405-270C-844EDE54F9C3}"/>
                    </a:ext>
                  </a:extLst>
                </p14:cNvPr>
                <p14:cNvContentPartPr/>
                <p14:nvPr/>
              </p14:nvContentPartPr>
              <p14:xfrm>
                <a:off x="10778127" y="2949956"/>
                <a:ext cx="239040" cy="178200"/>
              </p14:xfrm>
            </p:contentPart>
          </mc:Choice>
          <mc:Fallback xmlns="">
            <p:pic>
              <p:nvPicPr>
                <p:cNvPr id="50" name="Ink 49">
                  <a:extLst>
                    <a:ext uri="{FF2B5EF4-FFF2-40B4-BE49-F238E27FC236}">
                      <a16:creationId xmlns:a16="http://schemas.microsoft.com/office/drawing/2014/main" id="{D4C4CB11-3EB5-B405-270C-844EDE54F9C3}"/>
                    </a:ext>
                  </a:extLst>
                </p:cNvPr>
                <p:cNvPicPr/>
                <p:nvPr/>
              </p:nvPicPr>
              <p:blipFill>
                <a:blip r:embed="rId73"/>
                <a:stretch>
                  <a:fillRect/>
                </a:stretch>
              </p:blipFill>
              <p:spPr>
                <a:xfrm>
                  <a:off x="10769127" y="2941316"/>
                  <a:ext cx="25668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1" name="Ink 50">
                  <a:extLst>
                    <a:ext uri="{FF2B5EF4-FFF2-40B4-BE49-F238E27FC236}">
                      <a16:creationId xmlns:a16="http://schemas.microsoft.com/office/drawing/2014/main" id="{656EBF19-101C-DD6C-080D-736E25D18ABE}"/>
                    </a:ext>
                  </a:extLst>
                </p14:cNvPr>
                <p14:cNvContentPartPr/>
                <p14:nvPr/>
              </p14:nvContentPartPr>
              <p14:xfrm>
                <a:off x="11030127" y="2814956"/>
                <a:ext cx="164880" cy="150120"/>
              </p14:xfrm>
            </p:contentPart>
          </mc:Choice>
          <mc:Fallback xmlns="">
            <p:pic>
              <p:nvPicPr>
                <p:cNvPr id="51" name="Ink 50">
                  <a:extLst>
                    <a:ext uri="{FF2B5EF4-FFF2-40B4-BE49-F238E27FC236}">
                      <a16:creationId xmlns:a16="http://schemas.microsoft.com/office/drawing/2014/main" id="{656EBF19-101C-DD6C-080D-736E25D18ABE}"/>
                    </a:ext>
                  </a:extLst>
                </p:cNvPr>
                <p:cNvPicPr/>
                <p:nvPr/>
              </p:nvPicPr>
              <p:blipFill>
                <a:blip r:embed="rId75"/>
                <a:stretch>
                  <a:fillRect/>
                </a:stretch>
              </p:blipFill>
              <p:spPr>
                <a:xfrm>
                  <a:off x="11021487" y="2805956"/>
                  <a:ext cx="18252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2" name="Ink 51">
                  <a:extLst>
                    <a:ext uri="{FF2B5EF4-FFF2-40B4-BE49-F238E27FC236}">
                      <a16:creationId xmlns:a16="http://schemas.microsoft.com/office/drawing/2014/main" id="{B6350A31-7A28-1D7F-368F-F9A1AD8A028C}"/>
                    </a:ext>
                  </a:extLst>
                </p14:cNvPr>
                <p14:cNvContentPartPr/>
                <p14:nvPr/>
              </p14:nvContentPartPr>
              <p14:xfrm>
                <a:off x="11263407" y="2706596"/>
                <a:ext cx="121320" cy="116640"/>
              </p14:xfrm>
            </p:contentPart>
          </mc:Choice>
          <mc:Fallback xmlns="">
            <p:pic>
              <p:nvPicPr>
                <p:cNvPr id="52" name="Ink 51">
                  <a:extLst>
                    <a:ext uri="{FF2B5EF4-FFF2-40B4-BE49-F238E27FC236}">
                      <a16:creationId xmlns:a16="http://schemas.microsoft.com/office/drawing/2014/main" id="{B6350A31-7A28-1D7F-368F-F9A1AD8A028C}"/>
                    </a:ext>
                  </a:extLst>
                </p:cNvPr>
                <p:cNvPicPr/>
                <p:nvPr/>
              </p:nvPicPr>
              <p:blipFill>
                <a:blip r:embed="rId77"/>
                <a:stretch>
                  <a:fillRect/>
                </a:stretch>
              </p:blipFill>
              <p:spPr>
                <a:xfrm>
                  <a:off x="11254767" y="2697596"/>
                  <a:ext cx="13896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3" name="Ink 52">
                  <a:extLst>
                    <a:ext uri="{FF2B5EF4-FFF2-40B4-BE49-F238E27FC236}">
                      <a16:creationId xmlns:a16="http://schemas.microsoft.com/office/drawing/2014/main" id="{FDB1FD2B-BE00-29EA-05D4-E0A6A1575FA7}"/>
                    </a:ext>
                  </a:extLst>
                </p14:cNvPr>
                <p14:cNvContentPartPr/>
                <p14:nvPr/>
              </p14:nvContentPartPr>
              <p14:xfrm>
                <a:off x="11378607" y="2552156"/>
                <a:ext cx="148320" cy="171720"/>
              </p14:xfrm>
            </p:contentPart>
          </mc:Choice>
          <mc:Fallback xmlns="">
            <p:pic>
              <p:nvPicPr>
                <p:cNvPr id="53" name="Ink 52">
                  <a:extLst>
                    <a:ext uri="{FF2B5EF4-FFF2-40B4-BE49-F238E27FC236}">
                      <a16:creationId xmlns:a16="http://schemas.microsoft.com/office/drawing/2014/main" id="{FDB1FD2B-BE00-29EA-05D4-E0A6A1575FA7}"/>
                    </a:ext>
                  </a:extLst>
                </p:cNvPr>
                <p:cNvPicPr/>
                <p:nvPr/>
              </p:nvPicPr>
              <p:blipFill>
                <a:blip r:embed="rId79"/>
                <a:stretch>
                  <a:fillRect/>
                </a:stretch>
              </p:blipFill>
              <p:spPr>
                <a:xfrm>
                  <a:off x="11369967" y="2543516"/>
                  <a:ext cx="16596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4" name="Ink 53">
                  <a:extLst>
                    <a:ext uri="{FF2B5EF4-FFF2-40B4-BE49-F238E27FC236}">
                      <a16:creationId xmlns:a16="http://schemas.microsoft.com/office/drawing/2014/main" id="{057F5026-5740-56A8-0C88-991412ACD5C1}"/>
                    </a:ext>
                  </a:extLst>
                </p14:cNvPr>
                <p14:cNvContentPartPr/>
                <p14:nvPr/>
              </p14:nvContentPartPr>
              <p14:xfrm>
                <a:off x="11471127" y="2671676"/>
                <a:ext cx="113760" cy="74880"/>
              </p14:xfrm>
            </p:contentPart>
          </mc:Choice>
          <mc:Fallback xmlns="">
            <p:pic>
              <p:nvPicPr>
                <p:cNvPr id="54" name="Ink 53">
                  <a:extLst>
                    <a:ext uri="{FF2B5EF4-FFF2-40B4-BE49-F238E27FC236}">
                      <a16:creationId xmlns:a16="http://schemas.microsoft.com/office/drawing/2014/main" id="{057F5026-5740-56A8-0C88-991412ACD5C1}"/>
                    </a:ext>
                  </a:extLst>
                </p:cNvPr>
                <p:cNvPicPr/>
                <p:nvPr/>
              </p:nvPicPr>
              <p:blipFill>
                <a:blip r:embed="rId81"/>
                <a:stretch>
                  <a:fillRect/>
                </a:stretch>
              </p:blipFill>
              <p:spPr>
                <a:xfrm>
                  <a:off x="11462127" y="2663036"/>
                  <a:ext cx="13140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5" name="Ink 54">
                  <a:extLst>
                    <a:ext uri="{FF2B5EF4-FFF2-40B4-BE49-F238E27FC236}">
                      <a16:creationId xmlns:a16="http://schemas.microsoft.com/office/drawing/2014/main" id="{5C17EFCB-7724-4B9B-33B4-649F70C23AEF}"/>
                    </a:ext>
                  </a:extLst>
                </p14:cNvPr>
                <p14:cNvContentPartPr/>
                <p14:nvPr/>
              </p14:nvContentPartPr>
              <p14:xfrm>
                <a:off x="10795767" y="3587156"/>
                <a:ext cx="41760" cy="106200"/>
              </p14:xfrm>
            </p:contentPart>
          </mc:Choice>
          <mc:Fallback xmlns="">
            <p:pic>
              <p:nvPicPr>
                <p:cNvPr id="55" name="Ink 54">
                  <a:extLst>
                    <a:ext uri="{FF2B5EF4-FFF2-40B4-BE49-F238E27FC236}">
                      <a16:creationId xmlns:a16="http://schemas.microsoft.com/office/drawing/2014/main" id="{5C17EFCB-7724-4B9B-33B4-649F70C23AEF}"/>
                    </a:ext>
                  </a:extLst>
                </p:cNvPr>
                <p:cNvPicPr/>
                <p:nvPr/>
              </p:nvPicPr>
              <p:blipFill>
                <a:blip r:embed="rId83"/>
                <a:stretch>
                  <a:fillRect/>
                </a:stretch>
              </p:blipFill>
              <p:spPr>
                <a:xfrm>
                  <a:off x="10786767" y="3578516"/>
                  <a:ext cx="5940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6" name="Ink 55">
                  <a:extLst>
                    <a:ext uri="{FF2B5EF4-FFF2-40B4-BE49-F238E27FC236}">
                      <a16:creationId xmlns:a16="http://schemas.microsoft.com/office/drawing/2014/main" id="{0B108C13-C965-AC72-DEFF-8E4F30D452C2}"/>
                    </a:ext>
                  </a:extLst>
                </p14:cNvPr>
                <p14:cNvContentPartPr/>
                <p14:nvPr/>
              </p14:nvContentPartPr>
              <p14:xfrm>
                <a:off x="10756527" y="3528116"/>
                <a:ext cx="14760" cy="21960"/>
              </p14:xfrm>
            </p:contentPart>
          </mc:Choice>
          <mc:Fallback xmlns="">
            <p:pic>
              <p:nvPicPr>
                <p:cNvPr id="56" name="Ink 55">
                  <a:extLst>
                    <a:ext uri="{FF2B5EF4-FFF2-40B4-BE49-F238E27FC236}">
                      <a16:creationId xmlns:a16="http://schemas.microsoft.com/office/drawing/2014/main" id="{0B108C13-C965-AC72-DEFF-8E4F30D452C2}"/>
                    </a:ext>
                  </a:extLst>
                </p:cNvPr>
                <p:cNvPicPr/>
                <p:nvPr/>
              </p:nvPicPr>
              <p:blipFill>
                <a:blip r:embed="rId85"/>
                <a:stretch>
                  <a:fillRect/>
                </a:stretch>
              </p:blipFill>
              <p:spPr>
                <a:xfrm>
                  <a:off x="10747527" y="3519116"/>
                  <a:ext cx="3240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7" name="Ink 56">
                  <a:extLst>
                    <a:ext uri="{FF2B5EF4-FFF2-40B4-BE49-F238E27FC236}">
                      <a16:creationId xmlns:a16="http://schemas.microsoft.com/office/drawing/2014/main" id="{4994B883-4145-9283-9093-49D67FD37D44}"/>
                    </a:ext>
                  </a:extLst>
                </p14:cNvPr>
                <p14:cNvContentPartPr/>
                <p14:nvPr/>
              </p14:nvContentPartPr>
              <p14:xfrm>
                <a:off x="10907727" y="3337316"/>
                <a:ext cx="203040" cy="299880"/>
              </p14:xfrm>
            </p:contentPart>
          </mc:Choice>
          <mc:Fallback xmlns="">
            <p:pic>
              <p:nvPicPr>
                <p:cNvPr id="57" name="Ink 56">
                  <a:extLst>
                    <a:ext uri="{FF2B5EF4-FFF2-40B4-BE49-F238E27FC236}">
                      <a16:creationId xmlns:a16="http://schemas.microsoft.com/office/drawing/2014/main" id="{4994B883-4145-9283-9093-49D67FD37D44}"/>
                    </a:ext>
                  </a:extLst>
                </p:cNvPr>
                <p:cNvPicPr/>
                <p:nvPr/>
              </p:nvPicPr>
              <p:blipFill>
                <a:blip r:embed="rId87"/>
                <a:stretch>
                  <a:fillRect/>
                </a:stretch>
              </p:blipFill>
              <p:spPr>
                <a:xfrm>
                  <a:off x="10899087" y="3328316"/>
                  <a:ext cx="220680" cy="3175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8" name="Ink 57">
                  <a:extLst>
                    <a:ext uri="{FF2B5EF4-FFF2-40B4-BE49-F238E27FC236}">
                      <a16:creationId xmlns:a16="http://schemas.microsoft.com/office/drawing/2014/main" id="{D40457D8-4519-8571-B534-E0C6CA646C37}"/>
                    </a:ext>
                  </a:extLst>
                </p14:cNvPr>
                <p14:cNvContentPartPr/>
                <p14:nvPr/>
              </p14:nvContentPartPr>
              <p14:xfrm>
                <a:off x="10966047" y="3395996"/>
                <a:ext cx="117720" cy="55080"/>
              </p14:xfrm>
            </p:contentPart>
          </mc:Choice>
          <mc:Fallback xmlns="">
            <p:pic>
              <p:nvPicPr>
                <p:cNvPr id="58" name="Ink 57">
                  <a:extLst>
                    <a:ext uri="{FF2B5EF4-FFF2-40B4-BE49-F238E27FC236}">
                      <a16:creationId xmlns:a16="http://schemas.microsoft.com/office/drawing/2014/main" id="{D40457D8-4519-8571-B534-E0C6CA646C37}"/>
                    </a:ext>
                  </a:extLst>
                </p:cNvPr>
                <p:cNvPicPr/>
                <p:nvPr/>
              </p:nvPicPr>
              <p:blipFill>
                <a:blip r:embed="rId89"/>
                <a:stretch>
                  <a:fillRect/>
                </a:stretch>
              </p:blipFill>
              <p:spPr>
                <a:xfrm>
                  <a:off x="10957047" y="3387356"/>
                  <a:ext cx="13536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9" name="Ink 58">
                  <a:extLst>
                    <a:ext uri="{FF2B5EF4-FFF2-40B4-BE49-F238E27FC236}">
                      <a16:creationId xmlns:a16="http://schemas.microsoft.com/office/drawing/2014/main" id="{8E843B2D-A3B9-98F2-547E-30B2A2465A71}"/>
                    </a:ext>
                  </a:extLst>
                </p14:cNvPr>
                <p14:cNvContentPartPr/>
                <p14:nvPr/>
              </p14:nvContentPartPr>
              <p14:xfrm>
                <a:off x="11103567" y="3043556"/>
                <a:ext cx="540000" cy="444960"/>
              </p14:xfrm>
            </p:contentPart>
          </mc:Choice>
          <mc:Fallback xmlns="">
            <p:pic>
              <p:nvPicPr>
                <p:cNvPr id="59" name="Ink 58">
                  <a:extLst>
                    <a:ext uri="{FF2B5EF4-FFF2-40B4-BE49-F238E27FC236}">
                      <a16:creationId xmlns:a16="http://schemas.microsoft.com/office/drawing/2014/main" id="{8E843B2D-A3B9-98F2-547E-30B2A2465A71}"/>
                    </a:ext>
                  </a:extLst>
                </p:cNvPr>
                <p:cNvPicPr/>
                <p:nvPr/>
              </p:nvPicPr>
              <p:blipFill>
                <a:blip r:embed="rId91"/>
                <a:stretch>
                  <a:fillRect/>
                </a:stretch>
              </p:blipFill>
              <p:spPr>
                <a:xfrm>
                  <a:off x="11094927" y="3034916"/>
                  <a:ext cx="557640" cy="4626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0" name="Ink 59">
                  <a:extLst>
                    <a:ext uri="{FF2B5EF4-FFF2-40B4-BE49-F238E27FC236}">
                      <a16:creationId xmlns:a16="http://schemas.microsoft.com/office/drawing/2014/main" id="{B0127976-3D7F-62D8-A93A-8F207D2B43D0}"/>
                    </a:ext>
                  </a:extLst>
                </p14:cNvPr>
                <p14:cNvContentPartPr/>
                <p14:nvPr/>
              </p14:nvContentPartPr>
              <p14:xfrm>
                <a:off x="11597487" y="3100076"/>
                <a:ext cx="124920" cy="87480"/>
              </p14:xfrm>
            </p:contentPart>
          </mc:Choice>
          <mc:Fallback xmlns="">
            <p:pic>
              <p:nvPicPr>
                <p:cNvPr id="60" name="Ink 59">
                  <a:extLst>
                    <a:ext uri="{FF2B5EF4-FFF2-40B4-BE49-F238E27FC236}">
                      <a16:creationId xmlns:a16="http://schemas.microsoft.com/office/drawing/2014/main" id="{B0127976-3D7F-62D8-A93A-8F207D2B43D0}"/>
                    </a:ext>
                  </a:extLst>
                </p:cNvPr>
                <p:cNvPicPr/>
                <p:nvPr/>
              </p:nvPicPr>
              <p:blipFill>
                <a:blip r:embed="rId93"/>
                <a:stretch>
                  <a:fillRect/>
                </a:stretch>
              </p:blipFill>
              <p:spPr>
                <a:xfrm>
                  <a:off x="11588847" y="3091076"/>
                  <a:ext cx="14256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1" name="Ink 60">
                  <a:extLst>
                    <a:ext uri="{FF2B5EF4-FFF2-40B4-BE49-F238E27FC236}">
                      <a16:creationId xmlns:a16="http://schemas.microsoft.com/office/drawing/2014/main" id="{09F4972C-747A-8E36-69FE-572EBE86934F}"/>
                    </a:ext>
                  </a:extLst>
                </p14:cNvPr>
                <p14:cNvContentPartPr/>
                <p14:nvPr/>
              </p14:nvContentPartPr>
              <p14:xfrm>
                <a:off x="11694327" y="3007556"/>
                <a:ext cx="259920" cy="83880"/>
              </p14:xfrm>
            </p:contentPart>
          </mc:Choice>
          <mc:Fallback xmlns="">
            <p:pic>
              <p:nvPicPr>
                <p:cNvPr id="61" name="Ink 60">
                  <a:extLst>
                    <a:ext uri="{FF2B5EF4-FFF2-40B4-BE49-F238E27FC236}">
                      <a16:creationId xmlns:a16="http://schemas.microsoft.com/office/drawing/2014/main" id="{09F4972C-747A-8E36-69FE-572EBE86934F}"/>
                    </a:ext>
                  </a:extLst>
                </p:cNvPr>
                <p:cNvPicPr/>
                <p:nvPr/>
              </p:nvPicPr>
              <p:blipFill>
                <a:blip r:embed="rId95"/>
                <a:stretch>
                  <a:fillRect/>
                </a:stretch>
              </p:blipFill>
              <p:spPr>
                <a:xfrm>
                  <a:off x="11685327" y="2998916"/>
                  <a:ext cx="27756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2" name="Ink 61">
                  <a:extLst>
                    <a:ext uri="{FF2B5EF4-FFF2-40B4-BE49-F238E27FC236}">
                      <a16:creationId xmlns:a16="http://schemas.microsoft.com/office/drawing/2014/main" id="{3AA6A5A7-162B-E575-3FDD-E67848585146}"/>
                    </a:ext>
                  </a:extLst>
                </p14:cNvPr>
                <p14:cNvContentPartPr/>
                <p14:nvPr/>
              </p14:nvContentPartPr>
              <p14:xfrm>
                <a:off x="11565447" y="2904596"/>
                <a:ext cx="335880" cy="236520"/>
              </p14:xfrm>
            </p:contentPart>
          </mc:Choice>
          <mc:Fallback xmlns="">
            <p:pic>
              <p:nvPicPr>
                <p:cNvPr id="62" name="Ink 61">
                  <a:extLst>
                    <a:ext uri="{FF2B5EF4-FFF2-40B4-BE49-F238E27FC236}">
                      <a16:creationId xmlns:a16="http://schemas.microsoft.com/office/drawing/2014/main" id="{3AA6A5A7-162B-E575-3FDD-E67848585146}"/>
                    </a:ext>
                  </a:extLst>
                </p:cNvPr>
                <p:cNvPicPr/>
                <p:nvPr/>
              </p:nvPicPr>
              <p:blipFill>
                <a:blip r:embed="rId97"/>
                <a:stretch>
                  <a:fillRect/>
                </a:stretch>
              </p:blipFill>
              <p:spPr>
                <a:xfrm>
                  <a:off x="11556807" y="2895956"/>
                  <a:ext cx="353520" cy="254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8">
            <p14:nvContentPartPr>
              <p14:cNvPr id="65" name="Ink 64">
                <a:extLst>
                  <a:ext uri="{FF2B5EF4-FFF2-40B4-BE49-F238E27FC236}">
                    <a16:creationId xmlns:a16="http://schemas.microsoft.com/office/drawing/2014/main" id="{C8C71C55-A5FD-8776-B8DA-74C5B30A5130}"/>
                  </a:ext>
                </a:extLst>
              </p14:cNvPr>
              <p14:cNvContentPartPr/>
              <p14:nvPr/>
            </p14:nvContentPartPr>
            <p14:xfrm>
              <a:off x="3819687" y="736316"/>
              <a:ext cx="382320" cy="267840"/>
            </p14:xfrm>
          </p:contentPart>
        </mc:Choice>
        <mc:Fallback xmlns="">
          <p:pic>
            <p:nvPicPr>
              <p:cNvPr id="65" name="Ink 64">
                <a:extLst>
                  <a:ext uri="{FF2B5EF4-FFF2-40B4-BE49-F238E27FC236}">
                    <a16:creationId xmlns:a16="http://schemas.microsoft.com/office/drawing/2014/main" id="{C8C71C55-A5FD-8776-B8DA-74C5B30A5130}"/>
                  </a:ext>
                </a:extLst>
              </p:cNvPr>
              <p:cNvPicPr/>
              <p:nvPr/>
            </p:nvPicPr>
            <p:blipFill>
              <a:blip r:embed="rId99"/>
              <a:stretch>
                <a:fillRect/>
              </a:stretch>
            </p:blipFill>
            <p:spPr>
              <a:xfrm>
                <a:off x="3811047" y="727316"/>
                <a:ext cx="399960" cy="285480"/>
              </a:xfrm>
              <a:prstGeom prst="rect">
                <a:avLst/>
              </a:prstGeom>
            </p:spPr>
          </p:pic>
        </mc:Fallback>
      </mc:AlternateContent>
      <p:grpSp>
        <p:nvGrpSpPr>
          <p:cNvPr id="87" name="Group 86">
            <a:extLst>
              <a:ext uri="{FF2B5EF4-FFF2-40B4-BE49-F238E27FC236}">
                <a16:creationId xmlns:a16="http://schemas.microsoft.com/office/drawing/2014/main" id="{0A1EF008-9694-FA94-CE5C-F73653F21F1B}"/>
              </a:ext>
            </a:extLst>
          </p:cNvPr>
          <p:cNvGrpSpPr/>
          <p:nvPr/>
        </p:nvGrpSpPr>
        <p:grpSpPr>
          <a:xfrm>
            <a:off x="8550087" y="1169396"/>
            <a:ext cx="1400400" cy="900360"/>
            <a:chOff x="8550087" y="1169396"/>
            <a:chExt cx="1400400" cy="900360"/>
          </a:xfrm>
        </p:grpSpPr>
        <mc:AlternateContent xmlns:mc="http://schemas.openxmlformats.org/markup-compatibility/2006" xmlns:p14="http://schemas.microsoft.com/office/powerpoint/2010/main">
          <mc:Choice Requires="p14">
            <p:contentPart p14:bwMode="auto" r:id="rId100">
              <p14:nvContentPartPr>
                <p14:cNvPr id="80" name="Ink 79">
                  <a:extLst>
                    <a:ext uri="{FF2B5EF4-FFF2-40B4-BE49-F238E27FC236}">
                      <a16:creationId xmlns:a16="http://schemas.microsoft.com/office/drawing/2014/main" id="{E67789C5-F8F7-752C-A3F9-5E18AAEABC1B}"/>
                    </a:ext>
                  </a:extLst>
                </p14:cNvPr>
                <p14:cNvContentPartPr/>
                <p14:nvPr/>
              </p14:nvContentPartPr>
              <p14:xfrm>
                <a:off x="8550087" y="1836116"/>
                <a:ext cx="364320" cy="233640"/>
              </p14:xfrm>
            </p:contentPart>
          </mc:Choice>
          <mc:Fallback xmlns="">
            <p:pic>
              <p:nvPicPr>
                <p:cNvPr id="80" name="Ink 79">
                  <a:extLst>
                    <a:ext uri="{FF2B5EF4-FFF2-40B4-BE49-F238E27FC236}">
                      <a16:creationId xmlns:a16="http://schemas.microsoft.com/office/drawing/2014/main" id="{E67789C5-F8F7-752C-A3F9-5E18AAEABC1B}"/>
                    </a:ext>
                  </a:extLst>
                </p:cNvPr>
                <p:cNvPicPr/>
                <p:nvPr/>
              </p:nvPicPr>
              <p:blipFill>
                <a:blip r:embed="rId101"/>
                <a:stretch>
                  <a:fillRect/>
                </a:stretch>
              </p:blipFill>
              <p:spPr>
                <a:xfrm>
                  <a:off x="8541447" y="1827476"/>
                  <a:ext cx="38196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81" name="Ink 80">
                  <a:extLst>
                    <a:ext uri="{FF2B5EF4-FFF2-40B4-BE49-F238E27FC236}">
                      <a16:creationId xmlns:a16="http://schemas.microsoft.com/office/drawing/2014/main" id="{3E7DC8FC-B8F9-17EF-0563-D22759B808F7}"/>
                    </a:ext>
                  </a:extLst>
                </p14:cNvPr>
                <p14:cNvContentPartPr/>
                <p14:nvPr/>
              </p14:nvContentPartPr>
              <p14:xfrm>
                <a:off x="8827647" y="1570796"/>
                <a:ext cx="330120" cy="311040"/>
              </p14:xfrm>
            </p:contentPart>
          </mc:Choice>
          <mc:Fallback xmlns="">
            <p:pic>
              <p:nvPicPr>
                <p:cNvPr id="81" name="Ink 80">
                  <a:extLst>
                    <a:ext uri="{FF2B5EF4-FFF2-40B4-BE49-F238E27FC236}">
                      <a16:creationId xmlns:a16="http://schemas.microsoft.com/office/drawing/2014/main" id="{3E7DC8FC-B8F9-17EF-0563-D22759B808F7}"/>
                    </a:ext>
                  </a:extLst>
                </p:cNvPr>
                <p:cNvPicPr/>
                <p:nvPr/>
              </p:nvPicPr>
              <p:blipFill>
                <a:blip r:embed="rId103"/>
                <a:stretch>
                  <a:fillRect/>
                </a:stretch>
              </p:blipFill>
              <p:spPr>
                <a:xfrm>
                  <a:off x="8818647" y="1561796"/>
                  <a:ext cx="347760" cy="3286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82" name="Ink 81">
                  <a:extLst>
                    <a:ext uri="{FF2B5EF4-FFF2-40B4-BE49-F238E27FC236}">
                      <a16:creationId xmlns:a16="http://schemas.microsoft.com/office/drawing/2014/main" id="{2A7FD9B4-44B3-64E7-57F9-68181D41FF63}"/>
                    </a:ext>
                  </a:extLst>
                </p14:cNvPr>
                <p14:cNvContentPartPr/>
                <p14:nvPr/>
              </p14:nvContentPartPr>
              <p14:xfrm>
                <a:off x="9287007" y="1434716"/>
                <a:ext cx="44280" cy="110160"/>
              </p14:xfrm>
            </p:contentPart>
          </mc:Choice>
          <mc:Fallback xmlns="">
            <p:pic>
              <p:nvPicPr>
                <p:cNvPr id="82" name="Ink 81">
                  <a:extLst>
                    <a:ext uri="{FF2B5EF4-FFF2-40B4-BE49-F238E27FC236}">
                      <a16:creationId xmlns:a16="http://schemas.microsoft.com/office/drawing/2014/main" id="{2A7FD9B4-44B3-64E7-57F9-68181D41FF63}"/>
                    </a:ext>
                  </a:extLst>
                </p:cNvPr>
                <p:cNvPicPr/>
                <p:nvPr/>
              </p:nvPicPr>
              <p:blipFill>
                <a:blip r:embed="rId105"/>
                <a:stretch>
                  <a:fillRect/>
                </a:stretch>
              </p:blipFill>
              <p:spPr>
                <a:xfrm>
                  <a:off x="9278007" y="1425716"/>
                  <a:ext cx="6192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83" name="Ink 82">
                  <a:extLst>
                    <a:ext uri="{FF2B5EF4-FFF2-40B4-BE49-F238E27FC236}">
                      <a16:creationId xmlns:a16="http://schemas.microsoft.com/office/drawing/2014/main" id="{97790F1D-A9E2-5554-4E78-50C09AB4309A}"/>
                    </a:ext>
                  </a:extLst>
                </p14:cNvPr>
                <p14:cNvContentPartPr/>
                <p14:nvPr/>
              </p14:nvContentPartPr>
              <p14:xfrm>
                <a:off x="9180807" y="1373516"/>
                <a:ext cx="164520" cy="105120"/>
              </p14:xfrm>
            </p:contentPart>
          </mc:Choice>
          <mc:Fallback xmlns="">
            <p:pic>
              <p:nvPicPr>
                <p:cNvPr id="83" name="Ink 82">
                  <a:extLst>
                    <a:ext uri="{FF2B5EF4-FFF2-40B4-BE49-F238E27FC236}">
                      <a16:creationId xmlns:a16="http://schemas.microsoft.com/office/drawing/2014/main" id="{97790F1D-A9E2-5554-4E78-50C09AB4309A}"/>
                    </a:ext>
                  </a:extLst>
                </p:cNvPr>
                <p:cNvPicPr/>
                <p:nvPr/>
              </p:nvPicPr>
              <p:blipFill>
                <a:blip r:embed="rId107"/>
                <a:stretch>
                  <a:fillRect/>
                </a:stretch>
              </p:blipFill>
              <p:spPr>
                <a:xfrm>
                  <a:off x="9171807" y="1364516"/>
                  <a:ext cx="18216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84" name="Ink 83">
                  <a:extLst>
                    <a:ext uri="{FF2B5EF4-FFF2-40B4-BE49-F238E27FC236}">
                      <a16:creationId xmlns:a16="http://schemas.microsoft.com/office/drawing/2014/main" id="{DEBFCCB7-BFED-6916-D992-9167A426B421}"/>
                    </a:ext>
                  </a:extLst>
                </p14:cNvPr>
                <p14:cNvContentPartPr/>
                <p14:nvPr/>
              </p14:nvContentPartPr>
              <p14:xfrm>
                <a:off x="9389607" y="1317356"/>
                <a:ext cx="112320" cy="113400"/>
              </p14:xfrm>
            </p:contentPart>
          </mc:Choice>
          <mc:Fallback xmlns="">
            <p:pic>
              <p:nvPicPr>
                <p:cNvPr id="84" name="Ink 83">
                  <a:extLst>
                    <a:ext uri="{FF2B5EF4-FFF2-40B4-BE49-F238E27FC236}">
                      <a16:creationId xmlns:a16="http://schemas.microsoft.com/office/drawing/2014/main" id="{DEBFCCB7-BFED-6916-D992-9167A426B421}"/>
                    </a:ext>
                  </a:extLst>
                </p:cNvPr>
                <p:cNvPicPr/>
                <p:nvPr/>
              </p:nvPicPr>
              <p:blipFill>
                <a:blip r:embed="rId109"/>
                <a:stretch>
                  <a:fillRect/>
                </a:stretch>
              </p:blipFill>
              <p:spPr>
                <a:xfrm>
                  <a:off x="9380967" y="1308356"/>
                  <a:ext cx="12996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85" name="Ink 84">
                  <a:extLst>
                    <a:ext uri="{FF2B5EF4-FFF2-40B4-BE49-F238E27FC236}">
                      <a16:creationId xmlns:a16="http://schemas.microsoft.com/office/drawing/2014/main" id="{435ADCFA-B475-C3C3-A065-31D136A95DD7}"/>
                    </a:ext>
                  </a:extLst>
                </p14:cNvPr>
                <p14:cNvContentPartPr/>
                <p14:nvPr/>
              </p14:nvContentPartPr>
              <p14:xfrm>
                <a:off x="9508767" y="1169396"/>
                <a:ext cx="217080" cy="228240"/>
              </p14:xfrm>
            </p:contentPart>
          </mc:Choice>
          <mc:Fallback xmlns="">
            <p:pic>
              <p:nvPicPr>
                <p:cNvPr id="85" name="Ink 84">
                  <a:extLst>
                    <a:ext uri="{FF2B5EF4-FFF2-40B4-BE49-F238E27FC236}">
                      <a16:creationId xmlns:a16="http://schemas.microsoft.com/office/drawing/2014/main" id="{435ADCFA-B475-C3C3-A065-31D136A95DD7}"/>
                    </a:ext>
                  </a:extLst>
                </p:cNvPr>
                <p:cNvPicPr/>
                <p:nvPr/>
              </p:nvPicPr>
              <p:blipFill>
                <a:blip r:embed="rId111"/>
                <a:stretch>
                  <a:fillRect/>
                </a:stretch>
              </p:blipFill>
              <p:spPr>
                <a:xfrm>
                  <a:off x="9500127" y="1160756"/>
                  <a:ext cx="23472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86" name="Ink 85">
                  <a:extLst>
                    <a:ext uri="{FF2B5EF4-FFF2-40B4-BE49-F238E27FC236}">
                      <a16:creationId xmlns:a16="http://schemas.microsoft.com/office/drawing/2014/main" id="{B5D60696-437C-ABB4-264F-712ED116362F}"/>
                    </a:ext>
                  </a:extLst>
                </p14:cNvPr>
                <p14:cNvContentPartPr/>
                <p14:nvPr/>
              </p14:nvContentPartPr>
              <p14:xfrm>
                <a:off x="9910887" y="1228076"/>
                <a:ext cx="39600" cy="28800"/>
              </p14:xfrm>
            </p:contentPart>
          </mc:Choice>
          <mc:Fallback xmlns="">
            <p:pic>
              <p:nvPicPr>
                <p:cNvPr id="86" name="Ink 85">
                  <a:extLst>
                    <a:ext uri="{FF2B5EF4-FFF2-40B4-BE49-F238E27FC236}">
                      <a16:creationId xmlns:a16="http://schemas.microsoft.com/office/drawing/2014/main" id="{B5D60696-437C-ABB4-264F-712ED116362F}"/>
                    </a:ext>
                  </a:extLst>
                </p:cNvPr>
                <p:cNvPicPr/>
                <p:nvPr/>
              </p:nvPicPr>
              <p:blipFill>
                <a:blip r:embed="rId113"/>
                <a:stretch>
                  <a:fillRect/>
                </a:stretch>
              </p:blipFill>
              <p:spPr>
                <a:xfrm>
                  <a:off x="9902247" y="1219076"/>
                  <a:ext cx="57240" cy="46440"/>
                </a:xfrm>
                <a:prstGeom prst="rect">
                  <a:avLst/>
                </a:prstGeom>
              </p:spPr>
            </p:pic>
          </mc:Fallback>
        </mc:AlternateContent>
      </p:grpSp>
      <p:grpSp>
        <p:nvGrpSpPr>
          <p:cNvPr id="130" name="Group 129">
            <a:extLst>
              <a:ext uri="{FF2B5EF4-FFF2-40B4-BE49-F238E27FC236}">
                <a16:creationId xmlns:a16="http://schemas.microsoft.com/office/drawing/2014/main" id="{7DB64A8F-28C8-46A5-5CC1-B570C4F05179}"/>
              </a:ext>
            </a:extLst>
          </p:cNvPr>
          <p:cNvGrpSpPr/>
          <p:nvPr/>
        </p:nvGrpSpPr>
        <p:grpSpPr>
          <a:xfrm>
            <a:off x="8601927" y="2924036"/>
            <a:ext cx="1789200" cy="1727280"/>
            <a:chOff x="8601927" y="2924036"/>
            <a:chExt cx="1789200" cy="1727280"/>
          </a:xfrm>
        </p:grpSpPr>
        <mc:AlternateContent xmlns:mc="http://schemas.openxmlformats.org/markup-compatibility/2006" xmlns:p14="http://schemas.microsoft.com/office/powerpoint/2010/main">
          <mc:Choice Requires="p14">
            <p:contentPart p14:bwMode="auto" r:id="rId114">
              <p14:nvContentPartPr>
                <p14:cNvPr id="111" name="Ink 110">
                  <a:extLst>
                    <a:ext uri="{FF2B5EF4-FFF2-40B4-BE49-F238E27FC236}">
                      <a16:creationId xmlns:a16="http://schemas.microsoft.com/office/drawing/2014/main" id="{5D386C6B-AFE8-F80C-AE44-B73B95CD53E9}"/>
                    </a:ext>
                  </a:extLst>
                </p14:cNvPr>
                <p14:cNvContentPartPr/>
                <p14:nvPr/>
              </p14:nvContentPartPr>
              <p14:xfrm>
                <a:off x="8602647" y="3005036"/>
                <a:ext cx="51120" cy="1030320"/>
              </p14:xfrm>
            </p:contentPart>
          </mc:Choice>
          <mc:Fallback xmlns="">
            <p:pic>
              <p:nvPicPr>
                <p:cNvPr id="111" name="Ink 110">
                  <a:extLst>
                    <a:ext uri="{FF2B5EF4-FFF2-40B4-BE49-F238E27FC236}">
                      <a16:creationId xmlns:a16="http://schemas.microsoft.com/office/drawing/2014/main" id="{5D386C6B-AFE8-F80C-AE44-B73B95CD53E9}"/>
                    </a:ext>
                  </a:extLst>
                </p:cNvPr>
                <p:cNvPicPr/>
                <p:nvPr/>
              </p:nvPicPr>
              <p:blipFill>
                <a:blip r:embed="rId115"/>
                <a:stretch>
                  <a:fillRect/>
                </a:stretch>
              </p:blipFill>
              <p:spPr>
                <a:xfrm>
                  <a:off x="8593647" y="2996036"/>
                  <a:ext cx="68760" cy="10479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12" name="Ink 111">
                  <a:extLst>
                    <a:ext uri="{FF2B5EF4-FFF2-40B4-BE49-F238E27FC236}">
                      <a16:creationId xmlns:a16="http://schemas.microsoft.com/office/drawing/2014/main" id="{AD6864F6-FC82-0943-3C50-BDBE1F7BFC09}"/>
                    </a:ext>
                  </a:extLst>
                </p14:cNvPr>
                <p14:cNvContentPartPr/>
                <p14:nvPr/>
              </p14:nvContentPartPr>
              <p14:xfrm>
                <a:off x="8601927" y="2951396"/>
                <a:ext cx="674280" cy="1102320"/>
              </p14:xfrm>
            </p:contentPart>
          </mc:Choice>
          <mc:Fallback xmlns="">
            <p:pic>
              <p:nvPicPr>
                <p:cNvPr id="112" name="Ink 111">
                  <a:extLst>
                    <a:ext uri="{FF2B5EF4-FFF2-40B4-BE49-F238E27FC236}">
                      <a16:creationId xmlns:a16="http://schemas.microsoft.com/office/drawing/2014/main" id="{AD6864F6-FC82-0943-3C50-BDBE1F7BFC09}"/>
                    </a:ext>
                  </a:extLst>
                </p:cNvPr>
                <p:cNvPicPr/>
                <p:nvPr/>
              </p:nvPicPr>
              <p:blipFill>
                <a:blip r:embed="rId117"/>
                <a:stretch>
                  <a:fillRect/>
                </a:stretch>
              </p:blipFill>
              <p:spPr>
                <a:xfrm>
                  <a:off x="8593287" y="2942756"/>
                  <a:ext cx="691920" cy="111996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14" name="Ink 113">
                  <a:extLst>
                    <a:ext uri="{FF2B5EF4-FFF2-40B4-BE49-F238E27FC236}">
                      <a16:creationId xmlns:a16="http://schemas.microsoft.com/office/drawing/2014/main" id="{C3F548D6-EC28-EE55-961D-B8A40A3CA327}"/>
                    </a:ext>
                  </a:extLst>
                </p14:cNvPr>
                <p14:cNvContentPartPr/>
                <p14:nvPr/>
              </p14:nvContentPartPr>
              <p14:xfrm>
                <a:off x="9163527" y="2924036"/>
                <a:ext cx="257040" cy="106920"/>
              </p14:xfrm>
            </p:contentPart>
          </mc:Choice>
          <mc:Fallback xmlns="">
            <p:pic>
              <p:nvPicPr>
                <p:cNvPr id="114" name="Ink 113">
                  <a:extLst>
                    <a:ext uri="{FF2B5EF4-FFF2-40B4-BE49-F238E27FC236}">
                      <a16:creationId xmlns:a16="http://schemas.microsoft.com/office/drawing/2014/main" id="{C3F548D6-EC28-EE55-961D-B8A40A3CA327}"/>
                    </a:ext>
                  </a:extLst>
                </p:cNvPr>
                <p:cNvPicPr/>
                <p:nvPr/>
              </p:nvPicPr>
              <p:blipFill>
                <a:blip r:embed="rId119"/>
                <a:stretch>
                  <a:fillRect/>
                </a:stretch>
              </p:blipFill>
              <p:spPr>
                <a:xfrm>
                  <a:off x="9154527" y="2915036"/>
                  <a:ext cx="27468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15" name="Ink 114">
                  <a:extLst>
                    <a:ext uri="{FF2B5EF4-FFF2-40B4-BE49-F238E27FC236}">
                      <a16:creationId xmlns:a16="http://schemas.microsoft.com/office/drawing/2014/main" id="{2D049ABB-11A6-36E9-4169-7579AC206E9F}"/>
                    </a:ext>
                  </a:extLst>
                </p14:cNvPr>
                <p14:cNvContentPartPr/>
                <p14:nvPr/>
              </p14:nvContentPartPr>
              <p14:xfrm>
                <a:off x="9239487" y="3021956"/>
                <a:ext cx="174600" cy="72000"/>
              </p14:xfrm>
            </p:contentPart>
          </mc:Choice>
          <mc:Fallback xmlns="">
            <p:pic>
              <p:nvPicPr>
                <p:cNvPr id="115" name="Ink 114">
                  <a:extLst>
                    <a:ext uri="{FF2B5EF4-FFF2-40B4-BE49-F238E27FC236}">
                      <a16:creationId xmlns:a16="http://schemas.microsoft.com/office/drawing/2014/main" id="{2D049ABB-11A6-36E9-4169-7579AC206E9F}"/>
                    </a:ext>
                  </a:extLst>
                </p:cNvPr>
                <p:cNvPicPr/>
                <p:nvPr/>
              </p:nvPicPr>
              <p:blipFill>
                <a:blip r:embed="rId121"/>
                <a:stretch>
                  <a:fillRect/>
                </a:stretch>
              </p:blipFill>
              <p:spPr>
                <a:xfrm>
                  <a:off x="9230847" y="3012956"/>
                  <a:ext cx="19224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16" name="Ink 115">
                  <a:extLst>
                    <a:ext uri="{FF2B5EF4-FFF2-40B4-BE49-F238E27FC236}">
                      <a16:creationId xmlns:a16="http://schemas.microsoft.com/office/drawing/2014/main" id="{3CC39738-63FB-98D5-292B-BEED573B639F}"/>
                    </a:ext>
                  </a:extLst>
                </p14:cNvPr>
                <p14:cNvContentPartPr/>
                <p14:nvPr/>
              </p14:nvContentPartPr>
              <p14:xfrm>
                <a:off x="9271527" y="3163796"/>
                <a:ext cx="175320" cy="53280"/>
              </p14:xfrm>
            </p:contentPart>
          </mc:Choice>
          <mc:Fallback xmlns="">
            <p:pic>
              <p:nvPicPr>
                <p:cNvPr id="116" name="Ink 115">
                  <a:extLst>
                    <a:ext uri="{FF2B5EF4-FFF2-40B4-BE49-F238E27FC236}">
                      <a16:creationId xmlns:a16="http://schemas.microsoft.com/office/drawing/2014/main" id="{3CC39738-63FB-98D5-292B-BEED573B639F}"/>
                    </a:ext>
                  </a:extLst>
                </p:cNvPr>
                <p:cNvPicPr/>
                <p:nvPr/>
              </p:nvPicPr>
              <p:blipFill>
                <a:blip r:embed="rId123"/>
                <a:stretch>
                  <a:fillRect/>
                </a:stretch>
              </p:blipFill>
              <p:spPr>
                <a:xfrm>
                  <a:off x="9262887" y="3154796"/>
                  <a:ext cx="19296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17" name="Ink 116">
                  <a:extLst>
                    <a:ext uri="{FF2B5EF4-FFF2-40B4-BE49-F238E27FC236}">
                      <a16:creationId xmlns:a16="http://schemas.microsoft.com/office/drawing/2014/main" id="{A546781B-3D99-B72E-CFED-75C67A09BB63}"/>
                    </a:ext>
                  </a:extLst>
                </p14:cNvPr>
                <p14:cNvContentPartPr/>
                <p14:nvPr/>
              </p14:nvContentPartPr>
              <p14:xfrm>
                <a:off x="9262527" y="3340916"/>
                <a:ext cx="181440" cy="72360"/>
              </p14:xfrm>
            </p:contentPart>
          </mc:Choice>
          <mc:Fallback xmlns="">
            <p:pic>
              <p:nvPicPr>
                <p:cNvPr id="117" name="Ink 116">
                  <a:extLst>
                    <a:ext uri="{FF2B5EF4-FFF2-40B4-BE49-F238E27FC236}">
                      <a16:creationId xmlns:a16="http://schemas.microsoft.com/office/drawing/2014/main" id="{A546781B-3D99-B72E-CFED-75C67A09BB63}"/>
                    </a:ext>
                  </a:extLst>
                </p:cNvPr>
                <p:cNvPicPr/>
                <p:nvPr/>
              </p:nvPicPr>
              <p:blipFill>
                <a:blip r:embed="rId125"/>
                <a:stretch>
                  <a:fillRect/>
                </a:stretch>
              </p:blipFill>
              <p:spPr>
                <a:xfrm>
                  <a:off x="9253887" y="3331916"/>
                  <a:ext cx="19908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18" name="Ink 117">
                  <a:extLst>
                    <a:ext uri="{FF2B5EF4-FFF2-40B4-BE49-F238E27FC236}">
                      <a16:creationId xmlns:a16="http://schemas.microsoft.com/office/drawing/2014/main" id="{F5B3C8D0-82FE-9FEC-A671-21ABED40E767}"/>
                    </a:ext>
                  </a:extLst>
                </p14:cNvPr>
                <p14:cNvContentPartPr/>
                <p14:nvPr/>
              </p14:nvContentPartPr>
              <p14:xfrm>
                <a:off x="9250647" y="3517316"/>
                <a:ext cx="159120" cy="65160"/>
              </p14:xfrm>
            </p:contentPart>
          </mc:Choice>
          <mc:Fallback xmlns="">
            <p:pic>
              <p:nvPicPr>
                <p:cNvPr id="118" name="Ink 117">
                  <a:extLst>
                    <a:ext uri="{FF2B5EF4-FFF2-40B4-BE49-F238E27FC236}">
                      <a16:creationId xmlns:a16="http://schemas.microsoft.com/office/drawing/2014/main" id="{F5B3C8D0-82FE-9FEC-A671-21ABED40E767}"/>
                    </a:ext>
                  </a:extLst>
                </p:cNvPr>
                <p:cNvPicPr/>
                <p:nvPr/>
              </p:nvPicPr>
              <p:blipFill>
                <a:blip r:embed="rId127"/>
                <a:stretch>
                  <a:fillRect/>
                </a:stretch>
              </p:blipFill>
              <p:spPr>
                <a:xfrm>
                  <a:off x="9241647" y="3508316"/>
                  <a:ext cx="17676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19" name="Ink 118">
                  <a:extLst>
                    <a:ext uri="{FF2B5EF4-FFF2-40B4-BE49-F238E27FC236}">
                      <a16:creationId xmlns:a16="http://schemas.microsoft.com/office/drawing/2014/main" id="{27E5683E-CA49-6320-0659-202FFEB93AD3}"/>
                    </a:ext>
                  </a:extLst>
                </p14:cNvPr>
                <p14:cNvContentPartPr/>
                <p14:nvPr/>
              </p14:nvContentPartPr>
              <p14:xfrm>
                <a:off x="9247047" y="3627116"/>
                <a:ext cx="137520" cy="177840"/>
              </p14:xfrm>
            </p:contentPart>
          </mc:Choice>
          <mc:Fallback xmlns="">
            <p:pic>
              <p:nvPicPr>
                <p:cNvPr id="119" name="Ink 118">
                  <a:extLst>
                    <a:ext uri="{FF2B5EF4-FFF2-40B4-BE49-F238E27FC236}">
                      <a16:creationId xmlns:a16="http://schemas.microsoft.com/office/drawing/2014/main" id="{27E5683E-CA49-6320-0659-202FFEB93AD3}"/>
                    </a:ext>
                  </a:extLst>
                </p:cNvPr>
                <p:cNvPicPr/>
                <p:nvPr/>
              </p:nvPicPr>
              <p:blipFill>
                <a:blip r:embed="rId129"/>
                <a:stretch>
                  <a:fillRect/>
                </a:stretch>
              </p:blipFill>
              <p:spPr>
                <a:xfrm>
                  <a:off x="9238407" y="3618476"/>
                  <a:ext cx="15516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20" name="Ink 119">
                  <a:extLst>
                    <a:ext uri="{FF2B5EF4-FFF2-40B4-BE49-F238E27FC236}">
                      <a16:creationId xmlns:a16="http://schemas.microsoft.com/office/drawing/2014/main" id="{134E89B9-46BC-8033-79E4-73BFBA9E991B}"/>
                    </a:ext>
                  </a:extLst>
                </p14:cNvPr>
                <p14:cNvContentPartPr/>
                <p14:nvPr/>
              </p14:nvContentPartPr>
              <p14:xfrm>
                <a:off x="9217527" y="3833756"/>
                <a:ext cx="113040" cy="76680"/>
              </p14:xfrm>
            </p:contentPart>
          </mc:Choice>
          <mc:Fallback xmlns="">
            <p:pic>
              <p:nvPicPr>
                <p:cNvPr id="120" name="Ink 119">
                  <a:extLst>
                    <a:ext uri="{FF2B5EF4-FFF2-40B4-BE49-F238E27FC236}">
                      <a16:creationId xmlns:a16="http://schemas.microsoft.com/office/drawing/2014/main" id="{134E89B9-46BC-8033-79E4-73BFBA9E991B}"/>
                    </a:ext>
                  </a:extLst>
                </p:cNvPr>
                <p:cNvPicPr/>
                <p:nvPr/>
              </p:nvPicPr>
              <p:blipFill>
                <a:blip r:embed="rId131"/>
                <a:stretch>
                  <a:fillRect/>
                </a:stretch>
              </p:blipFill>
              <p:spPr>
                <a:xfrm>
                  <a:off x="9208527" y="3825116"/>
                  <a:ext cx="13068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21" name="Ink 120">
                  <a:extLst>
                    <a:ext uri="{FF2B5EF4-FFF2-40B4-BE49-F238E27FC236}">
                      <a16:creationId xmlns:a16="http://schemas.microsoft.com/office/drawing/2014/main" id="{C0663E17-BE56-F8F7-AAB1-F34D9C743B47}"/>
                    </a:ext>
                  </a:extLst>
                </p14:cNvPr>
                <p14:cNvContentPartPr/>
                <p14:nvPr/>
              </p14:nvContentPartPr>
              <p14:xfrm>
                <a:off x="9448647" y="3053996"/>
                <a:ext cx="231120" cy="1009080"/>
              </p14:xfrm>
            </p:contentPart>
          </mc:Choice>
          <mc:Fallback xmlns="">
            <p:pic>
              <p:nvPicPr>
                <p:cNvPr id="121" name="Ink 120">
                  <a:extLst>
                    <a:ext uri="{FF2B5EF4-FFF2-40B4-BE49-F238E27FC236}">
                      <a16:creationId xmlns:a16="http://schemas.microsoft.com/office/drawing/2014/main" id="{C0663E17-BE56-F8F7-AAB1-F34D9C743B47}"/>
                    </a:ext>
                  </a:extLst>
                </p:cNvPr>
                <p:cNvPicPr/>
                <p:nvPr/>
              </p:nvPicPr>
              <p:blipFill>
                <a:blip r:embed="rId133"/>
                <a:stretch>
                  <a:fillRect/>
                </a:stretch>
              </p:blipFill>
              <p:spPr>
                <a:xfrm>
                  <a:off x="9439647" y="3044996"/>
                  <a:ext cx="248760" cy="102672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22" name="Ink 121">
                  <a:extLst>
                    <a:ext uri="{FF2B5EF4-FFF2-40B4-BE49-F238E27FC236}">
                      <a16:creationId xmlns:a16="http://schemas.microsoft.com/office/drawing/2014/main" id="{6EAB434D-F95C-52B8-6FE3-A3304A2A7077}"/>
                    </a:ext>
                  </a:extLst>
                </p14:cNvPr>
                <p14:cNvContentPartPr/>
                <p14:nvPr/>
              </p14:nvContentPartPr>
              <p14:xfrm>
                <a:off x="8891007" y="4420556"/>
                <a:ext cx="142560" cy="216000"/>
              </p14:xfrm>
            </p:contentPart>
          </mc:Choice>
          <mc:Fallback xmlns="">
            <p:pic>
              <p:nvPicPr>
                <p:cNvPr id="122" name="Ink 121">
                  <a:extLst>
                    <a:ext uri="{FF2B5EF4-FFF2-40B4-BE49-F238E27FC236}">
                      <a16:creationId xmlns:a16="http://schemas.microsoft.com/office/drawing/2014/main" id="{6EAB434D-F95C-52B8-6FE3-A3304A2A7077}"/>
                    </a:ext>
                  </a:extLst>
                </p:cNvPr>
                <p:cNvPicPr/>
                <p:nvPr/>
              </p:nvPicPr>
              <p:blipFill>
                <a:blip r:embed="rId135"/>
                <a:stretch>
                  <a:fillRect/>
                </a:stretch>
              </p:blipFill>
              <p:spPr>
                <a:xfrm>
                  <a:off x="8882007" y="4411556"/>
                  <a:ext cx="16020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23" name="Ink 122">
                  <a:extLst>
                    <a:ext uri="{FF2B5EF4-FFF2-40B4-BE49-F238E27FC236}">
                      <a16:creationId xmlns:a16="http://schemas.microsoft.com/office/drawing/2014/main" id="{ACCD7286-FBF1-D435-A6EF-FE18D78B848B}"/>
                    </a:ext>
                  </a:extLst>
                </p14:cNvPr>
                <p14:cNvContentPartPr/>
                <p14:nvPr/>
              </p14:nvContentPartPr>
              <p14:xfrm>
                <a:off x="9035727" y="4438916"/>
                <a:ext cx="140400" cy="99000"/>
              </p14:xfrm>
            </p:contentPart>
          </mc:Choice>
          <mc:Fallback xmlns="">
            <p:pic>
              <p:nvPicPr>
                <p:cNvPr id="123" name="Ink 122">
                  <a:extLst>
                    <a:ext uri="{FF2B5EF4-FFF2-40B4-BE49-F238E27FC236}">
                      <a16:creationId xmlns:a16="http://schemas.microsoft.com/office/drawing/2014/main" id="{ACCD7286-FBF1-D435-A6EF-FE18D78B848B}"/>
                    </a:ext>
                  </a:extLst>
                </p:cNvPr>
                <p:cNvPicPr/>
                <p:nvPr/>
              </p:nvPicPr>
              <p:blipFill>
                <a:blip r:embed="rId137"/>
                <a:stretch>
                  <a:fillRect/>
                </a:stretch>
              </p:blipFill>
              <p:spPr>
                <a:xfrm>
                  <a:off x="9027087" y="4429916"/>
                  <a:ext cx="15804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24" name="Ink 123">
                  <a:extLst>
                    <a:ext uri="{FF2B5EF4-FFF2-40B4-BE49-F238E27FC236}">
                      <a16:creationId xmlns:a16="http://schemas.microsoft.com/office/drawing/2014/main" id="{2656A97E-E4F4-6188-4136-C67FD3D23903}"/>
                    </a:ext>
                  </a:extLst>
                </p14:cNvPr>
                <p14:cNvContentPartPr/>
                <p14:nvPr/>
              </p14:nvContentPartPr>
              <p14:xfrm>
                <a:off x="9181527" y="4355036"/>
                <a:ext cx="147960" cy="104040"/>
              </p14:xfrm>
            </p:contentPart>
          </mc:Choice>
          <mc:Fallback xmlns="">
            <p:pic>
              <p:nvPicPr>
                <p:cNvPr id="124" name="Ink 123">
                  <a:extLst>
                    <a:ext uri="{FF2B5EF4-FFF2-40B4-BE49-F238E27FC236}">
                      <a16:creationId xmlns:a16="http://schemas.microsoft.com/office/drawing/2014/main" id="{2656A97E-E4F4-6188-4136-C67FD3D23903}"/>
                    </a:ext>
                  </a:extLst>
                </p:cNvPr>
                <p:cNvPicPr/>
                <p:nvPr/>
              </p:nvPicPr>
              <p:blipFill>
                <a:blip r:embed="rId139"/>
                <a:stretch>
                  <a:fillRect/>
                </a:stretch>
              </p:blipFill>
              <p:spPr>
                <a:xfrm>
                  <a:off x="9172887" y="4346036"/>
                  <a:ext cx="16560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25" name="Ink 124">
                  <a:extLst>
                    <a:ext uri="{FF2B5EF4-FFF2-40B4-BE49-F238E27FC236}">
                      <a16:creationId xmlns:a16="http://schemas.microsoft.com/office/drawing/2014/main" id="{1BC34755-05EB-A111-CB33-B4F5965F2981}"/>
                    </a:ext>
                  </a:extLst>
                </p14:cNvPr>
                <p14:cNvContentPartPr/>
                <p14:nvPr/>
              </p14:nvContentPartPr>
              <p14:xfrm>
                <a:off x="9374487" y="4160636"/>
                <a:ext cx="321840" cy="221760"/>
              </p14:xfrm>
            </p:contentPart>
          </mc:Choice>
          <mc:Fallback xmlns="">
            <p:pic>
              <p:nvPicPr>
                <p:cNvPr id="125" name="Ink 124">
                  <a:extLst>
                    <a:ext uri="{FF2B5EF4-FFF2-40B4-BE49-F238E27FC236}">
                      <a16:creationId xmlns:a16="http://schemas.microsoft.com/office/drawing/2014/main" id="{1BC34755-05EB-A111-CB33-B4F5965F2981}"/>
                    </a:ext>
                  </a:extLst>
                </p:cNvPr>
                <p:cNvPicPr/>
                <p:nvPr/>
              </p:nvPicPr>
              <p:blipFill>
                <a:blip r:embed="rId141"/>
                <a:stretch>
                  <a:fillRect/>
                </a:stretch>
              </p:blipFill>
              <p:spPr>
                <a:xfrm>
                  <a:off x="9365487" y="4151636"/>
                  <a:ext cx="33948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26" name="Ink 125">
                  <a:extLst>
                    <a:ext uri="{FF2B5EF4-FFF2-40B4-BE49-F238E27FC236}">
                      <a16:creationId xmlns:a16="http://schemas.microsoft.com/office/drawing/2014/main" id="{892B9A27-43A6-80B3-8EDA-C078C1AEB45A}"/>
                    </a:ext>
                  </a:extLst>
                </p14:cNvPr>
                <p14:cNvContentPartPr/>
                <p14:nvPr/>
              </p14:nvContentPartPr>
              <p14:xfrm>
                <a:off x="9397527" y="4241996"/>
                <a:ext cx="521640" cy="409320"/>
              </p14:xfrm>
            </p:contentPart>
          </mc:Choice>
          <mc:Fallback xmlns="">
            <p:pic>
              <p:nvPicPr>
                <p:cNvPr id="126" name="Ink 125">
                  <a:extLst>
                    <a:ext uri="{FF2B5EF4-FFF2-40B4-BE49-F238E27FC236}">
                      <a16:creationId xmlns:a16="http://schemas.microsoft.com/office/drawing/2014/main" id="{892B9A27-43A6-80B3-8EDA-C078C1AEB45A}"/>
                    </a:ext>
                  </a:extLst>
                </p:cNvPr>
                <p:cNvPicPr/>
                <p:nvPr/>
              </p:nvPicPr>
              <p:blipFill>
                <a:blip r:embed="rId143"/>
                <a:stretch>
                  <a:fillRect/>
                </a:stretch>
              </p:blipFill>
              <p:spPr>
                <a:xfrm>
                  <a:off x="9388887" y="4232996"/>
                  <a:ext cx="539280" cy="42696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27" name="Ink 126">
                  <a:extLst>
                    <a:ext uri="{FF2B5EF4-FFF2-40B4-BE49-F238E27FC236}">
                      <a16:creationId xmlns:a16="http://schemas.microsoft.com/office/drawing/2014/main" id="{AA8787CF-AF60-21FE-BBD9-960A21BD8D71}"/>
                    </a:ext>
                  </a:extLst>
                </p14:cNvPr>
                <p14:cNvContentPartPr/>
                <p14:nvPr/>
              </p14:nvContentPartPr>
              <p14:xfrm>
                <a:off x="9915927" y="4272236"/>
                <a:ext cx="2160" cy="1080"/>
              </p14:xfrm>
            </p:contentPart>
          </mc:Choice>
          <mc:Fallback xmlns="">
            <p:pic>
              <p:nvPicPr>
                <p:cNvPr id="127" name="Ink 126">
                  <a:extLst>
                    <a:ext uri="{FF2B5EF4-FFF2-40B4-BE49-F238E27FC236}">
                      <a16:creationId xmlns:a16="http://schemas.microsoft.com/office/drawing/2014/main" id="{AA8787CF-AF60-21FE-BBD9-960A21BD8D71}"/>
                    </a:ext>
                  </a:extLst>
                </p:cNvPr>
                <p:cNvPicPr/>
                <p:nvPr/>
              </p:nvPicPr>
              <p:blipFill>
                <a:blip r:embed="rId145"/>
                <a:stretch>
                  <a:fillRect/>
                </a:stretch>
              </p:blipFill>
              <p:spPr>
                <a:xfrm>
                  <a:off x="9907287" y="4263236"/>
                  <a:ext cx="1980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28" name="Ink 127">
                  <a:extLst>
                    <a:ext uri="{FF2B5EF4-FFF2-40B4-BE49-F238E27FC236}">
                      <a16:creationId xmlns:a16="http://schemas.microsoft.com/office/drawing/2014/main" id="{D168ED0C-9A13-AE0C-749C-876B64E05552}"/>
                    </a:ext>
                  </a:extLst>
                </p14:cNvPr>
                <p14:cNvContentPartPr/>
                <p14:nvPr/>
              </p14:nvContentPartPr>
              <p14:xfrm>
                <a:off x="9989007" y="4249196"/>
                <a:ext cx="128520" cy="298080"/>
              </p14:xfrm>
            </p:contentPart>
          </mc:Choice>
          <mc:Fallback xmlns="">
            <p:pic>
              <p:nvPicPr>
                <p:cNvPr id="128" name="Ink 127">
                  <a:extLst>
                    <a:ext uri="{FF2B5EF4-FFF2-40B4-BE49-F238E27FC236}">
                      <a16:creationId xmlns:a16="http://schemas.microsoft.com/office/drawing/2014/main" id="{D168ED0C-9A13-AE0C-749C-876B64E05552}"/>
                    </a:ext>
                  </a:extLst>
                </p:cNvPr>
                <p:cNvPicPr/>
                <p:nvPr/>
              </p:nvPicPr>
              <p:blipFill>
                <a:blip r:embed="rId147"/>
                <a:stretch>
                  <a:fillRect/>
                </a:stretch>
              </p:blipFill>
              <p:spPr>
                <a:xfrm>
                  <a:off x="9980007" y="4240196"/>
                  <a:ext cx="146160" cy="31572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29" name="Ink 128">
                  <a:extLst>
                    <a:ext uri="{FF2B5EF4-FFF2-40B4-BE49-F238E27FC236}">
                      <a16:creationId xmlns:a16="http://schemas.microsoft.com/office/drawing/2014/main" id="{EEB2A649-273F-C9C4-0C7D-5BF5BD59AB2D}"/>
                    </a:ext>
                  </a:extLst>
                </p14:cNvPr>
                <p14:cNvContentPartPr/>
                <p14:nvPr/>
              </p14:nvContentPartPr>
              <p14:xfrm>
                <a:off x="10063527" y="4081796"/>
                <a:ext cx="327600" cy="300600"/>
              </p14:xfrm>
            </p:contentPart>
          </mc:Choice>
          <mc:Fallback xmlns="">
            <p:pic>
              <p:nvPicPr>
                <p:cNvPr id="129" name="Ink 128">
                  <a:extLst>
                    <a:ext uri="{FF2B5EF4-FFF2-40B4-BE49-F238E27FC236}">
                      <a16:creationId xmlns:a16="http://schemas.microsoft.com/office/drawing/2014/main" id="{EEB2A649-273F-C9C4-0C7D-5BF5BD59AB2D}"/>
                    </a:ext>
                  </a:extLst>
                </p:cNvPr>
                <p:cNvPicPr/>
                <p:nvPr/>
              </p:nvPicPr>
              <p:blipFill>
                <a:blip r:embed="rId149"/>
                <a:stretch>
                  <a:fillRect/>
                </a:stretch>
              </p:blipFill>
              <p:spPr>
                <a:xfrm>
                  <a:off x="10054527" y="4072796"/>
                  <a:ext cx="345240" cy="318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0">
            <p14:nvContentPartPr>
              <p14:cNvPr id="131" name="Ink 130">
                <a:extLst>
                  <a:ext uri="{FF2B5EF4-FFF2-40B4-BE49-F238E27FC236}">
                    <a16:creationId xmlns:a16="http://schemas.microsoft.com/office/drawing/2014/main" id="{83476FD1-1FA5-2D5A-486B-656B51D43290}"/>
                  </a:ext>
                </a:extLst>
              </p14:cNvPr>
              <p14:cNvContentPartPr/>
              <p14:nvPr/>
            </p14:nvContentPartPr>
            <p14:xfrm>
              <a:off x="4741287" y="735956"/>
              <a:ext cx="643320" cy="582120"/>
            </p14:xfrm>
          </p:contentPart>
        </mc:Choice>
        <mc:Fallback xmlns="">
          <p:pic>
            <p:nvPicPr>
              <p:cNvPr id="131" name="Ink 130">
                <a:extLst>
                  <a:ext uri="{FF2B5EF4-FFF2-40B4-BE49-F238E27FC236}">
                    <a16:creationId xmlns:a16="http://schemas.microsoft.com/office/drawing/2014/main" id="{83476FD1-1FA5-2D5A-486B-656B51D43290}"/>
                  </a:ext>
                </a:extLst>
              </p:cNvPr>
              <p:cNvPicPr/>
              <p:nvPr/>
            </p:nvPicPr>
            <p:blipFill>
              <a:blip r:embed="rId151"/>
              <a:stretch>
                <a:fillRect/>
              </a:stretch>
            </p:blipFill>
            <p:spPr>
              <a:xfrm>
                <a:off x="4732287" y="727316"/>
                <a:ext cx="660960" cy="599760"/>
              </a:xfrm>
              <a:prstGeom prst="rect">
                <a:avLst/>
              </a:prstGeom>
            </p:spPr>
          </p:pic>
        </mc:Fallback>
      </mc:AlternateContent>
      <p:grpSp>
        <p:nvGrpSpPr>
          <p:cNvPr id="133" name="Group 132">
            <a:extLst>
              <a:ext uri="{FF2B5EF4-FFF2-40B4-BE49-F238E27FC236}">
                <a16:creationId xmlns:a16="http://schemas.microsoft.com/office/drawing/2014/main" id="{7002C42F-89E7-4B28-962B-7AB01059EC2D}"/>
              </a:ext>
            </a:extLst>
          </p:cNvPr>
          <p:cNvGrpSpPr/>
          <p:nvPr/>
        </p:nvGrpSpPr>
        <p:grpSpPr>
          <a:xfrm>
            <a:off x="3648687" y="3295556"/>
            <a:ext cx="1666800" cy="1417320"/>
            <a:chOff x="3648687" y="3295556"/>
            <a:chExt cx="1666800" cy="1417320"/>
          </a:xfrm>
        </p:grpSpPr>
        <mc:AlternateContent xmlns:mc="http://schemas.openxmlformats.org/markup-compatibility/2006" xmlns:p14="http://schemas.microsoft.com/office/powerpoint/2010/main">
          <mc:Choice Requires="p14">
            <p:contentPart p14:bwMode="auto" r:id="rId152">
              <p14:nvContentPartPr>
                <p14:cNvPr id="91" name="Ink 90">
                  <a:extLst>
                    <a:ext uri="{FF2B5EF4-FFF2-40B4-BE49-F238E27FC236}">
                      <a16:creationId xmlns:a16="http://schemas.microsoft.com/office/drawing/2014/main" id="{CC77C71D-2659-60C0-A49A-E90490AEC256}"/>
                    </a:ext>
                  </a:extLst>
                </p14:cNvPr>
                <p14:cNvContentPartPr/>
                <p14:nvPr/>
              </p14:nvContentPartPr>
              <p14:xfrm>
                <a:off x="3776127" y="3382316"/>
                <a:ext cx="129240" cy="176760"/>
              </p14:xfrm>
            </p:contentPart>
          </mc:Choice>
          <mc:Fallback xmlns="">
            <p:pic>
              <p:nvPicPr>
                <p:cNvPr id="91" name="Ink 90">
                  <a:extLst>
                    <a:ext uri="{FF2B5EF4-FFF2-40B4-BE49-F238E27FC236}">
                      <a16:creationId xmlns:a16="http://schemas.microsoft.com/office/drawing/2014/main" id="{CC77C71D-2659-60C0-A49A-E90490AEC256}"/>
                    </a:ext>
                  </a:extLst>
                </p:cNvPr>
                <p:cNvPicPr/>
                <p:nvPr/>
              </p:nvPicPr>
              <p:blipFill>
                <a:blip r:embed="rId153"/>
                <a:stretch>
                  <a:fillRect/>
                </a:stretch>
              </p:blipFill>
              <p:spPr>
                <a:xfrm>
                  <a:off x="3767487" y="3373676"/>
                  <a:ext cx="14688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92" name="Ink 91">
                  <a:extLst>
                    <a:ext uri="{FF2B5EF4-FFF2-40B4-BE49-F238E27FC236}">
                      <a16:creationId xmlns:a16="http://schemas.microsoft.com/office/drawing/2014/main" id="{1A46F7E6-B9A4-BF12-284D-C15A712A1ED2}"/>
                    </a:ext>
                  </a:extLst>
                </p14:cNvPr>
                <p14:cNvContentPartPr/>
                <p14:nvPr/>
              </p14:nvContentPartPr>
              <p14:xfrm>
                <a:off x="3648687" y="3295556"/>
                <a:ext cx="377280" cy="356760"/>
              </p14:xfrm>
            </p:contentPart>
          </mc:Choice>
          <mc:Fallback xmlns="">
            <p:pic>
              <p:nvPicPr>
                <p:cNvPr id="92" name="Ink 91">
                  <a:extLst>
                    <a:ext uri="{FF2B5EF4-FFF2-40B4-BE49-F238E27FC236}">
                      <a16:creationId xmlns:a16="http://schemas.microsoft.com/office/drawing/2014/main" id="{1A46F7E6-B9A4-BF12-284D-C15A712A1ED2}"/>
                    </a:ext>
                  </a:extLst>
                </p:cNvPr>
                <p:cNvPicPr/>
                <p:nvPr/>
              </p:nvPicPr>
              <p:blipFill>
                <a:blip r:embed="rId155"/>
                <a:stretch>
                  <a:fillRect/>
                </a:stretch>
              </p:blipFill>
              <p:spPr>
                <a:xfrm>
                  <a:off x="3640047" y="3286556"/>
                  <a:ext cx="394920" cy="3744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94" name="Ink 93">
                  <a:extLst>
                    <a:ext uri="{FF2B5EF4-FFF2-40B4-BE49-F238E27FC236}">
                      <a16:creationId xmlns:a16="http://schemas.microsoft.com/office/drawing/2014/main" id="{4C2B6CB0-E4E0-241B-D191-9EB0894A9C79}"/>
                    </a:ext>
                  </a:extLst>
                </p14:cNvPr>
                <p14:cNvContentPartPr/>
                <p14:nvPr/>
              </p14:nvContentPartPr>
              <p14:xfrm>
                <a:off x="4593687" y="3830876"/>
                <a:ext cx="305280" cy="362520"/>
              </p14:xfrm>
            </p:contentPart>
          </mc:Choice>
          <mc:Fallback xmlns="">
            <p:pic>
              <p:nvPicPr>
                <p:cNvPr id="94" name="Ink 93">
                  <a:extLst>
                    <a:ext uri="{FF2B5EF4-FFF2-40B4-BE49-F238E27FC236}">
                      <a16:creationId xmlns:a16="http://schemas.microsoft.com/office/drawing/2014/main" id="{4C2B6CB0-E4E0-241B-D191-9EB0894A9C79}"/>
                    </a:ext>
                  </a:extLst>
                </p:cNvPr>
                <p:cNvPicPr/>
                <p:nvPr/>
              </p:nvPicPr>
              <p:blipFill>
                <a:blip r:embed="rId157"/>
                <a:stretch>
                  <a:fillRect/>
                </a:stretch>
              </p:blipFill>
              <p:spPr>
                <a:xfrm>
                  <a:off x="4585047" y="3822236"/>
                  <a:ext cx="322920" cy="38016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95" name="Ink 94">
                  <a:extLst>
                    <a:ext uri="{FF2B5EF4-FFF2-40B4-BE49-F238E27FC236}">
                      <a16:creationId xmlns:a16="http://schemas.microsoft.com/office/drawing/2014/main" id="{9803C01E-57CC-EC71-DBFB-BB55D1BA67B7}"/>
                    </a:ext>
                  </a:extLst>
                </p14:cNvPr>
                <p14:cNvContentPartPr/>
                <p14:nvPr/>
              </p14:nvContentPartPr>
              <p14:xfrm>
                <a:off x="4795287" y="3778316"/>
                <a:ext cx="141480" cy="87480"/>
              </p14:xfrm>
            </p:contentPart>
          </mc:Choice>
          <mc:Fallback xmlns="">
            <p:pic>
              <p:nvPicPr>
                <p:cNvPr id="95" name="Ink 94">
                  <a:extLst>
                    <a:ext uri="{FF2B5EF4-FFF2-40B4-BE49-F238E27FC236}">
                      <a16:creationId xmlns:a16="http://schemas.microsoft.com/office/drawing/2014/main" id="{9803C01E-57CC-EC71-DBFB-BB55D1BA67B7}"/>
                    </a:ext>
                  </a:extLst>
                </p:cNvPr>
                <p:cNvPicPr/>
                <p:nvPr/>
              </p:nvPicPr>
              <p:blipFill>
                <a:blip r:embed="rId159"/>
                <a:stretch>
                  <a:fillRect/>
                </a:stretch>
              </p:blipFill>
              <p:spPr>
                <a:xfrm>
                  <a:off x="4786287" y="3769316"/>
                  <a:ext cx="15912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96" name="Ink 95">
                  <a:extLst>
                    <a:ext uri="{FF2B5EF4-FFF2-40B4-BE49-F238E27FC236}">
                      <a16:creationId xmlns:a16="http://schemas.microsoft.com/office/drawing/2014/main" id="{14CEAFF0-0D32-007E-FF3D-F2A975033EB5}"/>
                    </a:ext>
                  </a:extLst>
                </p14:cNvPr>
                <p14:cNvContentPartPr/>
                <p14:nvPr/>
              </p14:nvContentPartPr>
              <p14:xfrm>
                <a:off x="4896087" y="3838436"/>
                <a:ext cx="27720" cy="81720"/>
              </p14:xfrm>
            </p:contentPart>
          </mc:Choice>
          <mc:Fallback xmlns="">
            <p:pic>
              <p:nvPicPr>
                <p:cNvPr id="96" name="Ink 95">
                  <a:extLst>
                    <a:ext uri="{FF2B5EF4-FFF2-40B4-BE49-F238E27FC236}">
                      <a16:creationId xmlns:a16="http://schemas.microsoft.com/office/drawing/2014/main" id="{14CEAFF0-0D32-007E-FF3D-F2A975033EB5}"/>
                    </a:ext>
                  </a:extLst>
                </p:cNvPr>
                <p:cNvPicPr/>
                <p:nvPr/>
              </p:nvPicPr>
              <p:blipFill>
                <a:blip r:embed="rId161"/>
                <a:stretch>
                  <a:fillRect/>
                </a:stretch>
              </p:blipFill>
              <p:spPr>
                <a:xfrm>
                  <a:off x="4887087" y="3829436"/>
                  <a:ext cx="4536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98" name="Ink 97">
                  <a:extLst>
                    <a:ext uri="{FF2B5EF4-FFF2-40B4-BE49-F238E27FC236}">
                      <a16:creationId xmlns:a16="http://schemas.microsoft.com/office/drawing/2014/main" id="{51AD2269-8FFB-C068-6BB9-44DEC8B4949F}"/>
                    </a:ext>
                  </a:extLst>
                </p14:cNvPr>
                <p14:cNvContentPartPr/>
                <p14:nvPr/>
              </p14:nvContentPartPr>
              <p14:xfrm>
                <a:off x="3850287" y="4583996"/>
                <a:ext cx="160920" cy="128880"/>
              </p14:xfrm>
            </p:contentPart>
          </mc:Choice>
          <mc:Fallback xmlns="">
            <p:pic>
              <p:nvPicPr>
                <p:cNvPr id="98" name="Ink 97">
                  <a:extLst>
                    <a:ext uri="{FF2B5EF4-FFF2-40B4-BE49-F238E27FC236}">
                      <a16:creationId xmlns:a16="http://schemas.microsoft.com/office/drawing/2014/main" id="{51AD2269-8FFB-C068-6BB9-44DEC8B4949F}"/>
                    </a:ext>
                  </a:extLst>
                </p:cNvPr>
                <p:cNvPicPr/>
                <p:nvPr/>
              </p:nvPicPr>
              <p:blipFill>
                <a:blip r:embed="rId163"/>
                <a:stretch>
                  <a:fillRect/>
                </a:stretch>
              </p:blipFill>
              <p:spPr>
                <a:xfrm>
                  <a:off x="3841287" y="4574996"/>
                  <a:ext cx="17856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99" name="Ink 98">
                  <a:extLst>
                    <a:ext uri="{FF2B5EF4-FFF2-40B4-BE49-F238E27FC236}">
                      <a16:creationId xmlns:a16="http://schemas.microsoft.com/office/drawing/2014/main" id="{E2FE6CA9-DA5C-5936-D7BA-EC9465FB8BEC}"/>
                    </a:ext>
                  </a:extLst>
                </p14:cNvPr>
                <p14:cNvContentPartPr/>
                <p14:nvPr/>
              </p14:nvContentPartPr>
              <p14:xfrm>
                <a:off x="4000407" y="4536116"/>
                <a:ext cx="112320" cy="78840"/>
              </p14:xfrm>
            </p:contentPart>
          </mc:Choice>
          <mc:Fallback xmlns="">
            <p:pic>
              <p:nvPicPr>
                <p:cNvPr id="99" name="Ink 98">
                  <a:extLst>
                    <a:ext uri="{FF2B5EF4-FFF2-40B4-BE49-F238E27FC236}">
                      <a16:creationId xmlns:a16="http://schemas.microsoft.com/office/drawing/2014/main" id="{E2FE6CA9-DA5C-5936-D7BA-EC9465FB8BEC}"/>
                    </a:ext>
                  </a:extLst>
                </p:cNvPr>
                <p:cNvPicPr/>
                <p:nvPr/>
              </p:nvPicPr>
              <p:blipFill>
                <a:blip r:embed="rId165"/>
                <a:stretch>
                  <a:fillRect/>
                </a:stretch>
              </p:blipFill>
              <p:spPr>
                <a:xfrm>
                  <a:off x="3991767" y="4527116"/>
                  <a:ext cx="12996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00" name="Ink 99">
                  <a:extLst>
                    <a:ext uri="{FF2B5EF4-FFF2-40B4-BE49-F238E27FC236}">
                      <a16:creationId xmlns:a16="http://schemas.microsoft.com/office/drawing/2014/main" id="{603266CF-2B28-B3B7-C837-232D91DAB82A}"/>
                    </a:ext>
                  </a:extLst>
                </p14:cNvPr>
                <p14:cNvContentPartPr/>
                <p14:nvPr/>
              </p14:nvContentPartPr>
              <p14:xfrm>
                <a:off x="4111647" y="4439636"/>
                <a:ext cx="119160" cy="82440"/>
              </p14:xfrm>
            </p:contentPart>
          </mc:Choice>
          <mc:Fallback xmlns="">
            <p:pic>
              <p:nvPicPr>
                <p:cNvPr id="100" name="Ink 99">
                  <a:extLst>
                    <a:ext uri="{FF2B5EF4-FFF2-40B4-BE49-F238E27FC236}">
                      <a16:creationId xmlns:a16="http://schemas.microsoft.com/office/drawing/2014/main" id="{603266CF-2B28-B3B7-C837-232D91DAB82A}"/>
                    </a:ext>
                  </a:extLst>
                </p:cNvPr>
                <p:cNvPicPr/>
                <p:nvPr/>
              </p:nvPicPr>
              <p:blipFill>
                <a:blip r:embed="rId167"/>
                <a:stretch>
                  <a:fillRect/>
                </a:stretch>
              </p:blipFill>
              <p:spPr>
                <a:xfrm>
                  <a:off x="4103007" y="4430996"/>
                  <a:ext cx="13680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01" name="Ink 100">
                  <a:extLst>
                    <a:ext uri="{FF2B5EF4-FFF2-40B4-BE49-F238E27FC236}">
                      <a16:creationId xmlns:a16="http://schemas.microsoft.com/office/drawing/2014/main" id="{9CC9ADAB-4C57-5A8B-709F-64B53248386D}"/>
                    </a:ext>
                  </a:extLst>
                </p14:cNvPr>
                <p14:cNvContentPartPr/>
                <p14:nvPr/>
              </p14:nvContentPartPr>
              <p14:xfrm>
                <a:off x="4258527" y="4368356"/>
                <a:ext cx="47880" cy="66240"/>
              </p14:xfrm>
            </p:contentPart>
          </mc:Choice>
          <mc:Fallback xmlns="">
            <p:pic>
              <p:nvPicPr>
                <p:cNvPr id="101" name="Ink 100">
                  <a:extLst>
                    <a:ext uri="{FF2B5EF4-FFF2-40B4-BE49-F238E27FC236}">
                      <a16:creationId xmlns:a16="http://schemas.microsoft.com/office/drawing/2014/main" id="{9CC9ADAB-4C57-5A8B-709F-64B53248386D}"/>
                    </a:ext>
                  </a:extLst>
                </p:cNvPr>
                <p:cNvPicPr/>
                <p:nvPr/>
              </p:nvPicPr>
              <p:blipFill>
                <a:blip r:embed="rId169"/>
                <a:stretch>
                  <a:fillRect/>
                </a:stretch>
              </p:blipFill>
              <p:spPr>
                <a:xfrm>
                  <a:off x="4249887" y="4359716"/>
                  <a:ext cx="6552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02" name="Ink 101">
                  <a:extLst>
                    <a:ext uri="{FF2B5EF4-FFF2-40B4-BE49-F238E27FC236}">
                      <a16:creationId xmlns:a16="http://schemas.microsoft.com/office/drawing/2014/main" id="{8DC0AD46-591D-766E-0A3A-F8B1BBB9C6F9}"/>
                    </a:ext>
                  </a:extLst>
                </p14:cNvPr>
                <p14:cNvContentPartPr/>
                <p14:nvPr/>
              </p14:nvContentPartPr>
              <p14:xfrm>
                <a:off x="4321887" y="4215356"/>
                <a:ext cx="138960" cy="166320"/>
              </p14:xfrm>
            </p:contentPart>
          </mc:Choice>
          <mc:Fallback xmlns="">
            <p:pic>
              <p:nvPicPr>
                <p:cNvPr id="102" name="Ink 101">
                  <a:extLst>
                    <a:ext uri="{FF2B5EF4-FFF2-40B4-BE49-F238E27FC236}">
                      <a16:creationId xmlns:a16="http://schemas.microsoft.com/office/drawing/2014/main" id="{8DC0AD46-591D-766E-0A3A-F8B1BBB9C6F9}"/>
                    </a:ext>
                  </a:extLst>
                </p:cNvPr>
                <p:cNvPicPr/>
                <p:nvPr/>
              </p:nvPicPr>
              <p:blipFill>
                <a:blip r:embed="rId171"/>
                <a:stretch>
                  <a:fillRect/>
                </a:stretch>
              </p:blipFill>
              <p:spPr>
                <a:xfrm>
                  <a:off x="4313247" y="4206356"/>
                  <a:ext cx="15660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03" name="Ink 102">
                  <a:extLst>
                    <a:ext uri="{FF2B5EF4-FFF2-40B4-BE49-F238E27FC236}">
                      <a16:creationId xmlns:a16="http://schemas.microsoft.com/office/drawing/2014/main" id="{B64BEF2A-FB08-FCFD-8A04-BADFAE4C479E}"/>
                    </a:ext>
                  </a:extLst>
                </p14:cNvPr>
                <p14:cNvContentPartPr/>
                <p14:nvPr/>
              </p14:nvContentPartPr>
              <p14:xfrm>
                <a:off x="4400367" y="4546916"/>
                <a:ext cx="162000" cy="114120"/>
              </p14:xfrm>
            </p:contentPart>
          </mc:Choice>
          <mc:Fallback xmlns="">
            <p:pic>
              <p:nvPicPr>
                <p:cNvPr id="103" name="Ink 102">
                  <a:extLst>
                    <a:ext uri="{FF2B5EF4-FFF2-40B4-BE49-F238E27FC236}">
                      <a16:creationId xmlns:a16="http://schemas.microsoft.com/office/drawing/2014/main" id="{B64BEF2A-FB08-FCFD-8A04-BADFAE4C479E}"/>
                    </a:ext>
                  </a:extLst>
                </p:cNvPr>
                <p:cNvPicPr/>
                <p:nvPr/>
              </p:nvPicPr>
              <p:blipFill>
                <a:blip r:embed="rId173"/>
                <a:stretch>
                  <a:fillRect/>
                </a:stretch>
              </p:blipFill>
              <p:spPr>
                <a:xfrm>
                  <a:off x="4391367" y="4538276"/>
                  <a:ext cx="17964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04" name="Ink 103">
                  <a:extLst>
                    <a:ext uri="{FF2B5EF4-FFF2-40B4-BE49-F238E27FC236}">
                      <a16:creationId xmlns:a16="http://schemas.microsoft.com/office/drawing/2014/main" id="{1B897741-CD96-8D1A-91CC-ACB802FA8F48}"/>
                    </a:ext>
                  </a:extLst>
                </p14:cNvPr>
                <p14:cNvContentPartPr/>
                <p14:nvPr/>
              </p14:nvContentPartPr>
              <p14:xfrm>
                <a:off x="4567407" y="4300316"/>
                <a:ext cx="183240" cy="252000"/>
              </p14:xfrm>
            </p:contentPart>
          </mc:Choice>
          <mc:Fallback xmlns="">
            <p:pic>
              <p:nvPicPr>
                <p:cNvPr id="104" name="Ink 103">
                  <a:extLst>
                    <a:ext uri="{FF2B5EF4-FFF2-40B4-BE49-F238E27FC236}">
                      <a16:creationId xmlns:a16="http://schemas.microsoft.com/office/drawing/2014/main" id="{1B897741-CD96-8D1A-91CC-ACB802FA8F48}"/>
                    </a:ext>
                  </a:extLst>
                </p:cNvPr>
                <p:cNvPicPr/>
                <p:nvPr/>
              </p:nvPicPr>
              <p:blipFill>
                <a:blip r:embed="rId175"/>
                <a:stretch>
                  <a:fillRect/>
                </a:stretch>
              </p:blipFill>
              <p:spPr>
                <a:xfrm>
                  <a:off x="4558767" y="4291676"/>
                  <a:ext cx="20088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05" name="Ink 104">
                  <a:extLst>
                    <a:ext uri="{FF2B5EF4-FFF2-40B4-BE49-F238E27FC236}">
                      <a16:creationId xmlns:a16="http://schemas.microsoft.com/office/drawing/2014/main" id="{24618C1F-6765-9C3B-517F-DD2CA82832C2}"/>
                    </a:ext>
                  </a:extLst>
                </p14:cNvPr>
                <p14:cNvContentPartPr/>
                <p14:nvPr/>
              </p14:nvContentPartPr>
              <p14:xfrm>
                <a:off x="4695927" y="4327676"/>
                <a:ext cx="117000" cy="61560"/>
              </p14:xfrm>
            </p:contentPart>
          </mc:Choice>
          <mc:Fallback xmlns="">
            <p:pic>
              <p:nvPicPr>
                <p:cNvPr id="105" name="Ink 104">
                  <a:extLst>
                    <a:ext uri="{FF2B5EF4-FFF2-40B4-BE49-F238E27FC236}">
                      <a16:creationId xmlns:a16="http://schemas.microsoft.com/office/drawing/2014/main" id="{24618C1F-6765-9C3B-517F-DD2CA82832C2}"/>
                    </a:ext>
                  </a:extLst>
                </p:cNvPr>
                <p:cNvPicPr/>
                <p:nvPr/>
              </p:nvPicPr>
              <p:blipFill>
                <a:blip r:embed="rId177"/>
                <a:stretch>
                  <a:fillRect/>
                </a:stretch>
              </p:blipFill>
              <p:spPr>
                <a:xfrm>
                  <a:off x="4687287" y="4319036"/>
                  <a:ext cx="13464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06" name="Ink 105">
                  <a:extLst>
                    <a:ext uri="{FF2B5EF4-FFF2-40B4-BE49-F238E27FC236}">
                      <a16:creationId xmlns:a16="http://schemas.microsoft.com/office/drawing/2014/main" id="{88B894D2-37D5-10C5-6D9B-179F7F5630DF}"/>
                    </a:ext>
                  </a:extLst>
                </p14:cNvPr>
                <p14:cNvContentPartPr/>
                <p14:nvPr/>
              </p14:nvContentPartPr>
              <p14:xfrm>
                <a:off x="4748127" y="4263596"/>
                <a:ext cx="13320" cy="10440"/>
              </p14:xfrm>
            </p:contentPart>
          </mc:Choice>
          <mc:Fallback xmlns="">
            <p:pic>
              <p:nvPicPr>
                <p:cNvPr id="106" name="Ink 105">
                  <a:extLst>
                    <a:ext uri="{FF2B5EF4-FFF2-40B4-BE49-F238E27FC236}">
                      <a16:creationId xmlns:a16="http://schemas.microsoft.com/office/drawing/2014/main" id="{88B894D2-37D5-10C5-6D9B-179F7F5630DF}"/>
                    </a:ext>
                  </a:extLst>
                </p:cNvPr>
                <p:cNvPicPr/>
                <p:nvPr/>
              </p:nvPicPr>
              <p:blipFill>
                <a:blip r:embed="rId179"/>
                <a:stretch>
                  <a:fillRect/>
                </a:stretch>
              </p:blipFill>
              <p:spPr>
                <a:xfrm>
                  <a:off x="4739127" y="4254956"/>
                  <a:ext cx="3096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07" name="Ink 106">
                  <a:extLst>
                    <a:ext uri="{FF2B5EF4-FFF2-40B4-BE49-F238E27FC236}">
                      <a16:creationId xmlns:a16="http://schemas.microsoft.com/office/drawing/2014/main" id="{32257555-B226-4CCC-C55D-2CEBA1A0FF7A}"/>
                    </a:ext>
                  </a:extLst>
                </p14:cNvPr>
                <p14:cNvContentPartPr/>
                <p14:nvPr/>
              </p14:nvContentPartPr>
              <p14:xfrm>
                <a:off x="4855407" y="4234076"/>
                <a:ext cx="138240" cy="240480"/>
              </p14:xfrm>
            </p:contentPart>
          </mc:Choice>
          <mc:Fallback xmlns="">
            <p:pic>
              <p:nvPicPr>
                <p:cNvPr id="107" name="Ink 106">
                  <a:extLst>
                    <a:ext uri="{FF2B5EF4-FFF2-40B4-BE49-F238E27FC236}">
                      <a16:creationId xmlns:a16="http://schemas.microsoft.com/office/drawing/2014/main" id="{32257555-B226-4CCC-C55D-2CEBA1A0FF7A}"/>
                    </a:ext>
                  </a:extLst>
                </p:cNvPr>
                <p:cNvPicPr/>
                <p:nvPr/>
              </p:nvPicPr>
              <p:blipFill>
                <a:blip r:embed="rId181"/>
                <a:stretch>
                  <a:fillRect/>
                </a:stretch>
              </p:blipFill>
              <p:spPr>
                <a:xfrm>
                  <a:off x="4846767" y="4225436"/>
                  <a:ext cx="15588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09" name="Ink 108">
                  <a:extLst>
                    <a:ext uri="{FF2B5EF4-FFF2-40B4-BE49-F238E27FC236}">
                      <a16:creationId xmlns:a16="http://schemas.microsoft.com/office/drawing/2014/main" id="{444349C7-639F-CD91-BB5F-C7D2F3DE2BC6}"/>
                    </a:ext>
                  </a:extLst>
                </p14:cNvPr>
                <p14:cNvContentPartPr/>
                <p14:nvPr/>
              </p14:nvContentPartPr>
              <p14:xfrm>
                <a:off x="4942887" y="4054796"/>
                <a:ext cx="207360" cy="188280"/>
              </p14:xfrm>
            </p:contentPart>
          </mc:Choice>
          <mc:Fallback xmlns="">
            <p:pic>
              <p:nvPicPr>
                <p:cNvPr id="109" name="Ink 108">
                  <a:extLst>
                    <a:ext uri="{FF2B5EF4-FFF2-40B4-BE49-F238E27FC236}">
                      <a16:creationId xmlns:a16="http://schemas.microsoft.com/office/drawing/2014/main" id="{444349C7-639F-CD91-BB5F-C7D2F3DE2BC6}"/>
                    </a:ext>
                  </a:extLst>
                </p:cNvPr>
                <p:cNvPicPr/>
                <p:nvPr/>
              </p:nvPicPr>
              <p:blipFill>
                <a:blip r:embed="rId183"/>
                <a:stretch>
                  <a:fillRect/>
                </a:stretch>
              </p:blipFill>
              <p:spPr>
                <a:xfrm>
                  <a:off x="4933887" y="4045796"/>
                  <a:ext cx="22500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32" name="Ink 131">
                  <a:extLst>
                    <a:ext uri="{FF2B5EF4-FFF2-40B4-BE49-F238E27FC236}">
                      <a16:creationId xmlns:a16="http://schemas.microsoft.com/office/drawing/2014/main" id="{87D18D8B-6AFD-26F8-294C-5B7833EF249B}"/>
                    </a:ext>
                  </a:extLst>
                </p14:cNvPr>
                <p14:cNvContentPartPr/>
                <p14:nvPr/>
              </p14:nvContentPartPr>
              <p14:xfrm>
                <a:off x="4829847" y="3388436"/>
                <a:ext cx="485640" cy="528120"/>
              </p14:xfrm>
            </p:contentPart>
          </mc:Choice>
          <mc:Fallback xmlns="">
            <p:pic>
              <p:nvPicPr>
                <p:cNvPr id="132" name="Ink 131">
                  <a:extLst>
                    <a:ext uri="{FF2B5EF4-FFF2-40B4-BE49-F238E27FC236}">
                      <a16:creationId xmlns:a16="http://schemas.microsoft.com/office/drawing/2014/main" id="{87D18D8B-6AFD-26F8-294C-5B7833EF249B}"/>
                    </a:ext>
                  </a:extLst>
                </p:cNvPr>
                <p:cNvPicPr/>
                <p:nvPr/>
              </p:nvPicPr>
              <p:blipFill>
                <a:blip r:embed="rId185"/>
                <a:stretch>
                  <a:fillRect/>
                </a:stretch>
              </p:blipFill>
              <p:spPr>
                <a:xfrm>
                  <a:off x="4821207" y="3379796"/>
                  <a:ext cx="503280" cy="545760"/>
                </a:xfrm>
                <a:prstGeom prst="rect">
                  <a:avLst/>
                </a:prstGeom>
              </p:spPr>
            </p:pic>
          </mc:Fallback>
        </mc:AlternateContent>
      </p:grpSp>
      <p:grpSp>
        <p:nvGrpSpPr>
          <p:cNvPr id="135" name="Group 134">
            <a:extLst>
              <a:ext uri="{FF2B5EF4-FFF2-40B4-BE49-F238E27FC236}">
                <a16:creationId xmlns:a16="http://schemas.microsoft.com/office/drawing/2014/main" id="{A040FD24-824C-28FA-87D8-DDF575AD6AFB}"/>
              </a:ext>
            </a:extLst>
          </p:cNvPr>
          <p:cNvGrpSpPr/>
          <p:nvPr/>
        </p:nvGrpSpPr>
        <p:grpSpPr>
          <a:xfrm>
            <a:off x="3592887" y="1245716"/>
            <a:ext cx="1805760" cy="1577160"/>
            <a:chOff x="3592887" y="1245716"/>
            <a:chExt cx="1805760" cy="1577160"/>
          </a:xfrm>
        </p:grpSpPr>
        <mc:AlternateContent xmlns:mc="http://schemas.openxmlformats.org/markup-compatibility/2006" xmlns:p14="http://schemas.microsoft.com/office/powerpoint/2010/main">
          <mc:Choice Requires="p14">
            <p:contentPart p14:bwMode="auto" r:id="rId186">
              <p14:nvContentPartPr>
                <p14:cNvPr id="66" name="Ink 65">
                  <a:extLst>
                    <a:ext uri="{FF2B5EF4-FFF2-40B4-BE49-F238E27FC236}">
                      <a16:creationId xmlns:a16="http://schemas.microsoft.com/office/drawing/2014/main" id="{476B58B0-DE7B-D09E-EAF3-284562C9D23A}"/>
                    </a:ext>
                  </a:extLst>
                </p14:cNvPr>
                <p14:cNvContentPartPr/>
                <p14:nvPr/>
              </p14:nvContentPartPr>
              <p14:xfrm>
                <a:off x="3791967" y="1709036"/>
                <a:ext cx="153720" cy="132120"/>
              </p14:xfrm>
            </p:contentPart>
          </mc:Choice>
          <mc:Fallback xmlns="">
            <p:pic>
              <p:nvPicPr>
                <p:cNvPr id="66" name="Ink 65">
                  <a:extLst>
                    <a:ext uri="{FF2B5EF4-FFF2-40B4-BE49-F238E27FC236}">
                      <a16:creationId xmlns:a16="http://schemas.microsoft.com/office/drawing/2014/main" id="{476B58B0-DE7B-D09E-EAF3-284562C9D23A}"/>
                    </a:ext>
                  </a:extLst>
                </p:cNvPr>
                <p:cNvPicPr/>
                <p:nvPr/>
              </p:nvPicPr>
              <p:blipFill>
                <a:blip r:embed="rId187"/>
                <a:stretch>
                  <a:fillRect/>
                </a:stretch>
              </p:blipFill>
              <p:spPr>
                <a:xfrm>
                  <a:off x="3783327" y="1700396"/>
                  <a:ext cx="17136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67" name="Ink 66">
                  <a:extLst>
                    <a:ext uri="{FF2B5EF4-FFF2-40B4-BE49-F238E27FC236}">
                      <a16:creationId xmlns:a16="http://schemas.microsoft.com/office/drawing/2014/main" id="{D0855E1C-4774-0536-CCD6-A33F3C9A71CC}"/>
                    </a:ext>
                  </a:extLst>
                </p14:cNvPr>
                <p14:cNvContentPartPr/>
                <p14:nvPr/>
              </p14:nvContentPartPr>
              <p14:xfrm>
                <a:off x="3950367" y="1470356"/>
                <a:ext cx="214200" cy="275040"/>
              </p14:xfrm>
            </p:contentPart>
          </mc:Choice>
          <mc:Fallback xmlns="">
            <p:pic>
              <p:nvPicPr>
                <p:cNvPr id="67" name="Ink 66">
                  <a:extLst>
                    <a:ext uri="{FF2B5EF4-FFF2-40B4-BE49-F238E27FC236}">
                      <a16:creationId xmlns:a16="http://schemas.microsoft.com/office/drawing/2014/main" id="{D0855E1C-4774-0536-CCD6-A33F3C9A71CC}"/>
                    </a:ext>
                  </a:extLst>
                </p:cNvPr>
                <p:cNvPicPr/>
                <p:nvPr/>
              </p:nvPicPr>
              <p:blipFill>
                <a:blip r:embed="rId189"/>
                <a:stretch>
                  <a:fillRect/>
                </a:stretch>
              </p:blipFill>
              <p:spPr>
                <a:xfrm>
                  <a:off x="3941367" y="1461356"/>
                  <a:ext cx="231840" cy="29268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68" name="Ink 67">
                  <a:extLst>
                    <a:ext uri="{FF2B5EF4-FFF2-40B4-BE49-F238E27FC236}">
                      <a16:creationId xmlns:a16="http://schemas.microsoft.com/office/drawing/2014/main" id="{3DB0510A-1DE3-00B0-A460-ECFA760650A2}"/>
                    </a:ext>
                  </a:extLst>
                </p14:cNvPr>
                <p14:cNvContentPartPr/>
                <p14:nvPr/>
              </p14:nvContentPartPr>
              <p14:xfrm>
                <a:off x="4101567" y="1473236"/>
                <a:ext cx="144360" cy="113040"/>
              </p14:xfrm>
            </p:contentPart>
          </mc:Choice>
          <mc:Fallback xmlns="">
            <p:pic>
              <p:nvPicPr>
                <p:cNvPr id="68" name="Ink 67">
                  <a:extLst>
                    <a:ext uri="{FF2B5EF4-FFF2-40B4-BE49-F238E27FC236}">
                      <a16:creationId xmlns:a16="http://schemas.microsoft.com/office/drawing/2014/main" id="{3DB0510A-1DE3-00B0-A460-ECFA760650A2}"/>
                    </a:ext>
                  </a:extLst>
                </p:cNvPr>
                <p:cNvPicPr/>
                <p:nvPr/>
              </p:nvPicPr>
              <p:blipFill>
                <a:blip r:embed="rId191"/>
                <a:stretch>
                  <a:fillRect/>
                </a:stretch>
              </p:blipFill>
              <p:spPr>
                <a:xfrm>
                  <a:off x="4092927" y="1464596"/>
                  <a:ext cx="16200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69" name="Ink 68">
                  <a:extLst>
                    <a:ext uri="{FF2B5EF4-FFF2-40B4-BE49-F238E27FC236}">
                      <a16:creationId xmlns:a16="http://schemas.microsoft.com/office/drawing/2014/main" id="{6A14579A-7072-B849-C49E-5E68CB057AC8}"/>
                    </a:ext>
                  </a:extLst>
                </p14:cNvPr>
                <p14:cNvContentPartPr/>
                <p14:nvPr/>
              </p14:nvContentPartPr>
              <p14:xfrm>
                <a:off x="4183647" y="1793996"/>
                <a:ext cx="138960" cy="142560"/>
              </p14:xfrm>
            </p:contentPart>
          </mc:Choice>
          <mc:Fallback xmlns="">
            <p:pic>
              <p:nvPicPr>
                <p:cNvPr id="69" name="Ink 68">
                  <a:extLst>
                    <a:ext uri="{FF2B5EF4-FFF2-40B4-BE49-F238E27FC236}">
                      <a16:creationId xmlns:a16="http://schemas.microsoft.com/office/drawing/2014/main" id="{6A14579A-7072-B849-C49E-5E68CB057AC8}"/>
                    </a:ext>
                  </a:extLst>
                </p:cNvPr>
                <p:cNvPicPr/>
                <p:nvPr/>
              </p:nvPicPr>
              <p:blipFill>
                <a:blip r:embed="rId193"/>
                <a:stretch>
                  <a:fillRect/>
                </a:stretch>
              </p:blipFill>
              <p:spPr>
                <a:xfrm>
                  <a:off x="4175007" y="1785356"/>
                  <a:ext cx="15660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70" name="Ink 69">
                  <a:extLst>
                    <a:ext uri="{FF2B5EF4-FFF2-40B4-BE49-F238E27FC236}">
                      <a16:creationId xmlns:a16="http://schemas.microsoft.com/office/drawing/2014/main" id="{9AAFF158-53AB-6059-4738-13F52C6CC129}"/>
                    </a:ext>
                  </a:extLst>
                </p14:cNvPr>
                <p14:cNvContentPartPr/>
                <p14:nvPr/>
              </p14:nvContentPartPr>
              <p14:xfrm>
                <a:off x="4304607" y="1751156"/>
                <a:ext cx="74880" cy="104400"/>
              </p14:xfrm>
            </p:contentPart>
          </mc:Choice>
          <mc:Fallback xmlns="">
            <p:pic>
              <p:nvPicPr>
                <p:cNvPr id="70" name="Ink 69">
                  <a:extLst>
                    <a:ext uri="{FF2B5EF4-FFF2-40B4-BE49-F238E27FC236}">
                      <a16:creationId xmlns:a16="http://schemas.microsoft.com/office/drawing/2014/main" id="{9AAFF158-53AB-6059-4738-13F52C6CC129}"/>
                    </a:ext>
                  </a:extLst>
                </p:cNvPr>
                <p:cNvPicPr/>
                <p:nvPr/>
              </p:nvPicPr>
              <p:blipFill>
                <a:blip r:embed="rId195"/>
                <a:stretch>
                  <a:fillRect/>
                </a:stretch>
              </p:blipFill>
              <p:spPr>
                <a:xfrm>
                  <a:off x="4295607" y="1742516"/>
                  <a:ext cx="9252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71" name="Ink 70">
                  <a:extLst>
                    <a:ext uri="{FF2B5EF4-FFF2-40B4-BE49-F238E27FC236}">
                      <a16:creationId xmlns:a16="http://schemas.microsoft.com/office/drawing/2014/main" id="{6033D2DA-98BB-8BC1-30B1-495C3EB1D0EA}"/>
                    </a:ext>
                  </a:extLst>
                </p14:cNvPr>
                <p14:cNvContentPartPr/>
                <p14:nvPr/>
              </p14:nvContentPartPr>
              <p14:xfrm>
                <a:off x="4287327" y="1725956"/>
                <a:ext cx="121680" cy="133920"/>
              </p14:xfrm>
            </p:contentPart>
          </mc:Choice>
          <mc:Fallback xmlns="">
            <p:pic>
              <p:nvPicPr>
                <p:cNvPr id="71" name="Ink 70">
                  <a:extLst>
                    <a:ext uri="{FF2B5EF4-FFF2-40B4-BE49-F238E27FC236}">
                      <a16:creationId xmlns:a16="http://schemas.microsoft.com/office/drawing/2014/main" id="{6033D2DA-98BB-8BC1-30B1-495C3EB1D0EA}"/>
                    </a:ext>
                  </a:extLst>
                </p:cNvPr>
                <p:cNvPicPr/>
                <p:nvPr/>
              </p:nvPicPr>
              <p:blipFill>
                <a:blip r:embed="rId197"/>
                <a:stretch>
                  <a:fillRect/>
                </a:stretch>
              </p:blipFill>
              <p:spPr>
                <a:xfrm>
                  <a:off x="4278687" y="1717316"/>
                  <a:ext cx="13932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72" name="Ink 71">
                  <a:extLst>
                    <a:ext uri="{FF2B5EF4-FFF2-40B4-BE49-F238E27FC236}">
                      <a16:creationId xmlns:a16="http://schemas.microsoft.com/office/drawing/2014/main" id="{A15E10F2-614C-00B4-79B8-7BE5242B1F5A}"/>
                    </a:ext>
                  </a:extLst>
                </p14:cNvPr>
                <p14:cNvContentPartPr/>
                <p14:nvPr/>
              </p14:nvContentPartPr>
              <p14:xfrm>
                <a:off x="4429167" y="1571876"/>
                <a:ext cx="163800" cy="191160"/>
              </p14:xfrm>
            </p:contentPart>
          </mc:Choice>
          <mc:Fallback xmlns="">
            <p:pic>
              <p:nvPicPr>
                <p:cNvPr id="72" name="Ink 71">
                  <a:extLst>
                    <a:ext uri="{FF2B5EF4-FFF2-40B4-BE49-F238E27FC236}">
                      <a16:creationId xmlns:a16="http://schemas.microsoft.com/office/drawing/2014/main" id="{A15E10F2-614C-00B4-79B8-7BE5242B1F5A}"/>
                    </a:ext>
                  </a:extLst>
                </p:cNvPr>
                <p:cNvPicPr/>
                <p:nvPr/>
              </p:nvPicPr>
              <p:blipFill>
                <a:blip r:embed="rId199"/>
                <a:stretch>
                  <a:fillRect/>
                </a:stretch>
              </p:blipFill>
              <p:spPr>
                <a:xfrm>
                  <a:off x="4420167" y="1562876"/>
                  <a:ext cx="18144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73" name="Ink 72">
                  <a:extLst>
                    <a:ext uri="{FF2B5EF4-FFF2-40B4-BE49-F238E27FC236}">
                      <a16:creationId xmlns:a16="http://schemas.microsoft.com/office/drawing/2014/main" id="{9350C2E1-9260-B92B-333A-2F1BAC778D8C}"/>
                    </a:ext>
                  </a:extLst>
                </p14:cNvPr>
                <p14:cNvContentPartPr/>
                <p14:nvPr/>
              </p14:nvContentPartPr>
              <p14:xfrm>
                <a:off x="4396767" y="2021516"/>
                <a:ext cx="149040" cy="118080"/>
              </p14:xfrm>
            </p:contentPart>
          </mc:Choice>
          <mc:Fallback xmlns="">
            <p:pic>
              <p:nvPicPr>
                <p:cNvPr id="73" name="Ink 72">
                  <a:extLst>
                    <a:ext uri="{FF2B5EF4-FFF2-40B4-BE49-F238E27FC236}">
                      <a16:creationId xmlns:a16="http://schemas.microsoft.com/office/drawing/2014/main" id="{9350C2E1-9260-B92B-333A-2F1BAC778D8C}"/>
                    </a:ext>
                  </a:extLst>
                </p:cNvPr>
                <p:cNvPicPr/>
                <p:nvPr/>
              </p:nvPicPr>
              <p:blipFill>
                <a:blip r:embed="rId201"/>
                <a:stretch>
                  <a:fillRect/>
                </a:stretch>
              </p:blipFill>
              <p:spPr>
                <a:xfrm>
                  <a:off x="4387767" y="2012876"/>
                  <a:ext cx="16668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74" name="Ink 73">
                  <a:extLst>
                    <a:ext uri="{FF2B5EF4-FFF2-40B4-BE49-F238E27FC236}">
                      <a16:creationId xmlns:a16="http://schemas.microsoft.com/office/drawing/2014/main" id="{7421D606-422B-B6CE-FE08-BEEB5E893867}"/>
                    </a:ext>
                  </a:extLst>
                </p14:cNvPr>
                <p14:cNvContentPartPr/>
                <p14:nvPr/>
              </p14:nvContentPartPr>
              <p14:xfrm>
                <a:off x="4558407" y="1761596"/>
                <a:ext cx="191160" cy="293040"/>
              </p14:xfrm>
            </p:contentPart>
          </mc:Choice>
          <mc:Fallback xmlns="">
            <p:pic>
              <p:nvPicPr>
                <p:cNvPr id="74" name="Ink 73">
                  <a:extLst>
                    <a:ext uri="{FF2B5EF4-FFF2-40B4-BE49-F238E27FC236}">
                      <a16:creationId xmlns:a16="http://schemas.microsoft.com/office/drawing/2014/main" id="{7421D606-422B-B6CE-FE08-BEEB5E893867}"/>
                    </a:ext>
                  </a:extLst>
                </p:cNvPr>
                <p:cNvPicPr/>
                <p:nvPr/>
              </p:nvPicPr>
              <p:blipFill>
                <a:blip r:embed="rId203"/>
                <a:stretch>
                  <a:fillRect/>
                </a:stretch>
              </p:blipFill>
              <p:spPr>
                <a:xfrm>
                  <a:off x="4549767" y="1752956"/>
                  <a:ext cx="208800" cy="31068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75" name="Ink 74">
                  <a:extLst>
                    <a:ext uri="{FF2B5EF4-FFF2-40B4-BE49-F238E27FC236}">
                      <a16:creationId xmlns:a16="http://schemas.microsoft.com/office/drawing/2014/main" id="{94920E1E-3AD6-C598-8C47-395830D15B6C}"/>
                    </a:ext>
                  </a:extLst>
                </p14:cNvPr>
                <p14:cNvContentPartPr/>
                <p14:nvPr/>
              </p14:nvContentPartPr>
              <p14:xfrm>
                <a:off x="4729767" y="1689596"/>
                <a:ext cx="86400" cy="211320"/>
              </p14:xfrm>
            </p:contentPart>
          </mc:Choice>
          <mc:Fallback xmlns="">
            <p:pic>
              <p:nvPicPr>
                <p:cNvPr id="75" name="Ink 74">
                  <a:extLst>
                    <a:ext uri="{FF2B5EF4-FFF2-40B4-BE49-F238E27FC236}">
                      <a16:creationId xmlns:a16="http://schemas.microsoft.com/office/drawing/2014/main" id="{94920E1E-3AD6-C598-8C47-395830D15B6C}"/>
                    </a:ext>
                  </a:extLst>
                </p:cNvPr>
                <p:cNvPicPr/>
                <p:nvPr/>
              </p:nvPicPr>
              <p:blipFill>
                <a:blip r:embed="rId205"/>
                <a:stretch>
                  <a:fillRect/>
                </a:stretch>
              </p:blipFill>
              <p:spPr>
                <a:xfrm>
                  <a:off x="4720767" y="1680956"/>
                  <a:ext cx="10404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76" name="Ink 75">
                  <a:extLst>
                    <a:ext uri="{FF2B5EF4-FFF2-40B4-BE49-F238E27FC236}">
                      <a16:creationId xmlns:a16="http://schemas.microsoft.com/office/drawing/2014/main" id="{72734F91-4A34-B41E-465F-B28F18E79F2D}"/>
                    </a:ext>
                  </a:extLst>
                </p14:cNvPr>
                <p14:cNvContentPartPr/>
                <p14:nvPr/>
              </p14:nvContentPartPr>
              <p14:xfrm>
                <a:off x="4756407" y="1680236"/>
                <a:ext cx="145080" cy="160920"/>
              </p14:xfrm>
            </p:contentPart>
          </mc:Choice>
          <mc:Fallback xmlns="">
            <p:pic>
              <p:nvPicPr>
                <p:cNvPr id="76" name="Ink 75">
                  <a:extLst>
                    <a:ext uri="{FF2B5EF4-FFF2-40B4-BE49-F238E27FC236}">
                      <a16:creationId xmlns:a16="http://schemas.microsoft.com/office/drawing/2014/main" id="{72734F91-4A34-B41E-465F-B28F18E79F2D}"/>
                    </a:ext>
                  </a:extLst>
                </p:cNvPr>
                <p:cNvPicPr/>
                <p:nvPr/>
              </p:nvPicPr>
              <p:blipFill>
                <a:blip r:embed="rId207"/>
                <a:stretch>
                  <a:fillRect/>
                </a:stretch>
              </p:blipFill>
              <p:spPr>
                <a:xfrm>
                  <a:off x="4747767" y="1671596"/>
                  <a:ext cx="16272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77" name="Ink 76">
                  <a:extLst>
                    <a:ext uri="{FF2B5EF4-FFF2-40B4-BE49-F238E27FC236}">
                      <a16:creationId xmlns:a16="http://schemas.microsoft.com/office/drawing/2014/main" id="{D4981B59-B94F-8F86-5343-E8F94D41A6C7}"/>
                    </a:ext>
                  </a:extLst>
                </p14:cNvPr>
                <p14:cNvContentPartPr/>
                <p14:nvPr/>
              </p14:nvContentPartPr>
              <p14:xfrm>
                <a:off x="4917687" y="1688516"/>
                <a:ext cx="57960" cy="67320"/>
              </p14:xfrm>
            </p:contentPart>
          </mc:Choice>
          <mc:Fallback xmlns="">
            <p:pic>
              <p:nvPicPr>
                <p:cNvPr id="77" name="Ink 76">
                  <a:extLst>
                    <a:ext uri="{FF2B5EF4-FFF2-40B4-BE49-F238E27FC236}">
                      <a16:creationId xmlns:a16="http://schemas.microsoft.com/office/drawing/2014/main" id="{D4981B59-B94F-8F86-5343-E8F94D41A6C7}"/>
                    </a:ext>
                  </a:extLst>
                </p:cNvPr>
                <p:cNvPicPr/>
                <p:nvPr/>
              </p:nvPicPr>
              <p:blipFill>
                <a:blip r:embed="rId209"/>
                <a:stretch>
                  <a:fillRect/>
                </a:stretch>
              </p:blipFill>
              <p:spPr>
                <a:xfrm>
                  <a:off x="4909047" y="1679876"/>
                  <a:ext cx="7560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78" name="Ink 77">
                  <a:extLst>
                    <a:ext uri="{FF2B5EF4-FFF2-40B4-BE49-F238E27FC236}">
                      <a16:creationId xmlns:a16="http://schemas.microsoft.com/office/drawing/2014/main" id="{C9F215A4-248F-13E7-B0DF-B51345349E69}"/>
                    </a:ext>
                  </a:extLst>
                </p14:cNvPr>
                <p14:cNvContentPartPr/>
                <p14:nvPr/>
              </p14:nvContentPartPr>
              <p14:xfrm>
                <a:off x="4976367" y="1520036"/>
                <a:ext cx="263520" cy="256320"/>
              </p14:xfrm>
            </p:contentPart>
          </mc:Choice>
          <mc:Fallback xmlns="">
            <p:pic>
              <p:nvPicPr>
                <p:cNvPr id="78" name="Ink 77">
                  <a:extLst>
                    <a:ext uri="{FF2B5EF4-FFF2-40B4-BE49-F238E27FC236}">
                      <a16:creationId xmlns:a16="http://schemas.microsoft.com/office/drawing/2014/main" id="{C9F215A4-248F-13E7-B0DF-B51345349E69}"/>
                    </a:ext>
                  </a:extLst>
                </p:cNvPr>
                <p:cNvPicPr/>
                <p:nvPr/>
              </p:nvPicPr>
              <p:blipFill>
                <a:blip r:embed="rId211"/>
                <a:stretch>
                  <a:fillRect/>
                </a:stretch>
              </p:blipFill>
              <p:spPr>
                <a:xfrm>
                  <a:off x="4967727" y="1511396"/>
                  <a:ext cx="28116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88" name="Ink 87">
                  <a:extLst>
                    <a:ext uri="{FF2B5EF4-FFF2-40B4-BE49-F238E27FC236}">
                      <a16:creationId xmlns:a16="http://schemas.microsoft.com/office/drawing/2014/main" id="{A21DC3A4-F5D5-5F24-7CDF-CC642CDDF3DB}"/>
                    </a:ext>
                  </a:extLst>
                </p14:cNvPr>
                <p14:cNvContentPartPr/>
                <p14:nvPr/>
              </p14:nvContentPartPr>
              <p14:xfrm>
                <a:off x="3668127" y="1316636"/>
                <a:ext cx="39240" cy="99360"/>
              </p14:xfrm>
            </p:contentPart>
          </mc:Choice>
          <mc:Fallback xmlns="">
            <p:pic>
              <p:nvPicPr>
                <p:cNvPr id="88" name="Ink 87">
                  <a:extLst>
                    <a:ext uri="{FF2B5EF4-FFF2-40B4-BE49-F238E27FC236}">
                      <a16:creationId xmlns:a16="http://schemas.microsoft.com/office/drawing/2014/main" id="{A21DC3A4-F5D5-5F24-7CDF-CC642CDDF3DB}"/>
                    </a:ext>
                  </a:extLst>
                </p:cNvPr>
                <p:cNvPicPr/>
                <p:nvPr/>
              </p:nvPicPr>
              <p:blipFill>
                <a:blip r:embed="rId213"/>
                <a:stretch>
                  <a:fillRect/>
                </a:stretch>
              </p:blipFill>
              <p:spPr>
                <a:xfrm>
                  <a:off x="3659487" y="1307996"/>
                  <a:ext cx="5688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89" name="Ink 88">
                  <a:extLst>
                    <a:ext uri="{FF2B5EF4-FFF2-40B4-BE49-F238E27FC236}">
                      <a16:creationId xmlns:a16="http://schemas.microsoft.com/office/drawing/2014/main" id="{CC7F0063-E98A-FBE7-8F38-D38F0AC2DDB9}"/>
                    </a:ext>
                  </a:extLst>
                </p14:cNvPr>
                <p14:cNvContentPartPr/>
                <p14:nvPr/>
              </p14:nvContentPartPr>
              <p14:xfrm>
                <a:off x="3592887" y="1245716"/>
                <a:ext cx="211320" cy="255960"/>
              </p14:xfrm>
            </p:contentPart>
          </mc:Choice>
          <mc:Fallback xmlns="">
            <p:pic>
              <p:nvPicPr>
                <p:cNvPr id="89" name="Ink 88">
                  <a:extLst>
                    <a:ext uri="{FF2B5EF4-FFF2-40B4-BE49-F238E27FC236}">
                      <a16:creationId xmlns:a16="http://schemas.microsoft.com/office/drawing/2014/main" id="{CC7F0063-E98A-FBE7-8F38-D38F0AC2DDB9}"/>
                    </a:ext>
                  </a:extLst>
                </p:cNvPr>
                <p:cNvPicPr/>
                <p:nvPr/>
              </p:nvPicPr>
              <p:blipFill>
                <a:blip r:embed="rId215"/>
                <a:stretch>
                  <a:fillRect/>
                </a:stretch>
              </p:blipFill>
              <p:spPr>
                <a:xfrm>
                  <a:off x="3583887" y="1236716"/>
                  <a:ext cx="22896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34" name="Ink 133">
                  <a:extLst>
                    <a:ext uri="{FF2B5EF4-FFF2-40B4-BE49-F238E27FC236}">
                      <a16:creationId xmlns:a16="http://schemas.microsoft.com/office/drawing/2014/main" id="{59F19077-EF75-D57A-45F4-659C1055FD6E}"/>
                    </a:ext>
                  </a:extLst>
                </p14:cNvPr>
                <p14:cNvContentPartPr/>
                <p14:nvPr/>
              </p14:nvContentPartPr>
              <p14:xfrm>
                <a:off x="4844247" y="2022236"/>
                <a:ext cx="554400" cy="800640"/>
              </p14:xfrm>
            </p:contentPart>
          </mc:Choice>
          <mc:Fallback xmlns="">
            <p:pic>
              <p:nvPicPr>
                <p:cNvPr id="134" name="Ink 133">
                  <a:extLst>
                    <a:ext uri="{FF2B5EF4-FFF2-40B4-BE49-F238E27FC236}">
                      <a16:creationId xmlns:a16="http://schemas.microsoft.com/office/drawing/2014/main" id="{59F19077-EF75-D57A-45F4-659C1055FD6E}"/>
                    </a:ext>
                  </a:extLst>
                </p:cNvPr>
                <p:cNvPicPr/>
                <p:nvPr/>
              </p:nvPicPr>
              <p:blipFill>
                <a:blip r:embed="rId217"/>
                <a:stretch>
                  <a:fillRect/>
                </a:stretch>
              </p:blipFill>
              <p:spPr>
                <a:xfrm>
                  <a:off x="4835607" y="2013596"/>
                  <a:ext cx="572040" cy="818280"/>
                </a:xfrm>
                <a:prstGeom prst="rect">
                  <a:avLst/>
                </a:prstGeom>
              </p:spPr>
            </p:pic>
          </mc:Fallback>
        </mc:AlternateContent>
      </p:grpSp>
      <p:grpSp>
        <p:nvGrpSpPr>
          <p:cNvPr id="143" name="Group 142">
            <a:extLst>
              <a:ext uri="{FF2B5EF4-FFF2-40B4-BE49-F238E27FC236}">
                <a16:creationId xmlns:a16="http://schemas.microsoft.com/office/drawing/2014/main" id="{BF300310-0184-C605-57F8-B71D90EC594B}"/>
              </a:ext>
            </a:extLst>
          </p:cNvPr>
          <p:cNvGrpSpPr/>
          <p:nvPr/>
        </p:nvGrpSpPr>
        <p:grpSpPr>
          <a:xfrm>
            <a:off x="5170767" y="2529476"/>
            <a:ext cx="915480" cy="410760"/>
            <a:chOff x="5170767" y="2529476"/>
            <a:chExt cx="915480" cy="410760"/>
          </a:xfrm>
        </p:grpSpPr>
        <mc:AlternateContent xmlns:mc="http://schemas.openxmlformats.org/markup-compatibility/2006" xmlns:p14="http://schemas.microsoft.com/office/powerpoint/2010/main">
          <mc:Choice Requires="p14">
            <p:contentPart p14:bwMode="auto" r:id="rId218">
              <p14:nvContentPartPr>
                <p14:cNvPr id="136" name="Ink 135">
                  <a:extLst>
                    <a:ext uri="{FF2B5EF4-FFF2-40B4-BE49-F238E27FC236}">
                      <a16:creationId xmlns:a16="http://schemas.microsoft.com/office/drawing/2014/main" id="{95B47EA2-D65A-1647-C33C-F16786287BDA}"/>
                    </a:ext>
                  </a:extLst>
                </p14:cNvPr>
                <p14:cNvContentPartPr/>
                <p14:nvPr/>
              </p14:nvContentPartPr>
              <p14:xfrm>
                <a:off x="5170767" y="2529476"/>
                <a:ext cx="370440" cy="378720"/>
              </p14:xfrm>
            </p:contentPart>
          </mc:Choice>
          <mc:Fallback xmlns="">
            <p:pic>
              <p:nvPicPr>
                <p:cNvPr id="136" name="Ink 135">
                  <a:extLst>
                    <a:ext uri="{FF2B5EF4-FFF2-40B4-BE49-F238E27FC236}">
                      <a16:creationId xmlns:a16="http://schemas.microsoft.com/office/drawing/2014/main" id="{95B47EA2-D65A-1647-C33C-F16786287BDA}"/>
                    </a:ext>
                  </a:extLst>
                </p:cNvPr>
                <p:cNvPicPr/>
                <p:nvPr/>
              </p:nvPicPr>
              <p:blipFill>
                <a:blip r:embed="rId219"/>
                <a:stretch>
                  <a:fillRect/>
                </a:stretch>
              </p:blipFill>
              <p:spPr>
                <a:xfrm>
                  <a:off x="5161767" y="2520476"/>
                  <a:ext cx="388080" cy="39636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37" name="Ink 136">
                  <a:extLst>
                    <a:ext uri="{FF2B5EF4-FFF2-40B4-BE49-F238E27FC236}">
                      <a16:creationId xmlns:a16="http://schemas.microsoft.com/office/drawing/2014/main" id="{C098511B-A2FD-3DE8-93A3-1666FFC94C17}"/>
                    </a:ext>
                  </a:extLst>
                </p14:cNvPr>
                <p14:cNvContentPartPr/>
                <p14:nvPr/>
              </p14:nvContentPartPr>
              <p14:xfrm>
                <a:off x="5603847" y="2736476"/>
                <a:ext cx="78840" cy="177120"/>
              </p14:xfrm>
            </p:contentPart>
          </mc:Choice>
          <mc:Fallback xmlns="">
            <p:pic>
              <p:nvPicPr>
                <p:cNvPr id="137" name="Ink 136">
                  <a:extLst>
                    <a:ext uri="{FF2B5EF4-FFF2-40B4-BE49-F238E27FC236}">
                      <a16:creationId xmlns:a16="http://schemas.microsoft.com/office/drawing/2014/main" id="{C098511B-A2FD-3DE8-93A3-1666FFC94C17}"/>
                    </a:ext>
                  </a:extLst>
                </p:cNvPr>
                <p:cNvPicPr/>
                <p:nvPr/>
              </p:nvPicPr>
              <p:blipFill>
                <a:blip r:embed="rId221"/>
                <a:stretch>
                  <a:fillRect/>
                </a:stretch>
              </p:blipFill>
              <p:spPr>
                <a:xfrm>
                  <a:off x="5595207" y="2727836"/>
                  <a:ext cx="9648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38" name="Ink 137">
                  <a:extLst>
                    <a:ext uri="{FF2B5EF4-FFF2-40B4-BE49-F238E27FC236}">
                      <a16:creationId xmlns:a16="http://schemas.microsoft.com/office/drawing/2014/main" id="{B1D9E359-F2BB-C28A-F804-F37570CB97F0}"/>
                    </a:ext>
                  </a:extLst>
                </p14:cNvPr>
                <p14:cNvContentPartPr/>
                <p14:nvPr/>
              </p14:nvContentPartPr>
              <p14:xfrm>
                <a:off x="5735967" y="2855636"/>
                <a:ext cx="44280" cy="84600"/>
              </p14:xfrm>
            </p:contentPart>
          </mc:Choice>
          <mc:Fallback xmlns="">
            <p:pic>
              <p:nvPicPr>
                <p:cNvPr id="138" name="Ink 137">
                  <a:extLst>
                    <a:ext uri="{FF2B5EF4-FFF2-40B4-BE49-F238E27FC236}">
                      <a16:creationId xmlns:a16="http://schemas.microsoft.com/office/drawing/2014/main" id="{B1D9E359-F2BB-C28A-F804-F37570CB97F0}"/>
                    </a:ext>
                  </a:extLst>
                </p:cNvPr>
                <p:cNvPicPr/>
                <p:nvPr/>
              </p:nvPicPr>
              <p:blipFill>
                <a:blip r:embed="rId223"/>
                <a:stretch>
                  <a:fillRect/>
                </a:stretch>
              </p:blipFill>
              <p:spPr>
                <a:xfrm>
                  <a:off x="5726967" y="2846996"/>
                  <a:ext cx="6192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39" name="Ink 138">
                  <a:extLst>
                    <a:ext uri="{FF2B5EF4-FFF2-40B4-BE49-F238E27FC236}">
                      <a16:creationId xmlns:a16="http://schemas.microsoft.com/office/drawing/2014/main" id="{1F0D3F57-E2E4-1EA0-7AEF-9AE2C6A6C92B}"/>
                    </a:ext>
                  </a:extLst>
                </p14:cNvPr>
                <p14:cNvContentPartPr/>
                <p14:nvPr/>
              </p14:nvContentPartPr>
              <p14:xfrm>
                <a:off x="5763327" y="2821796"/>
                <a:ext cx="101880" cy="108720"/>
              </p14:xfrm>
            </p:contentPart>
          </mc:Choice>
          <mc:Fallback xmlns="">
            <p:pic>
              <p:nvPicPr>
                <p:cNvPr id="139" name="Ink 138">
                  <a:extLst>
                    <a:ext uri="{FF2B5EF4-FFF2-40B4-BE49-F238E27FC236}">
                      <a16:creationId xmlns:a16="http://schemas.microsoft.com/office/drawing/2014/main" id="{1F0D3F57-E2E4-1EA0-7AEF-9AE2C6A6C92B}"/>
                    </a:ext>
                  </a:extLst>
                </p:cNvPr>
                <p:cNvPicPr/>
                <p:nvPr/>
              </p:nvPicPr>
              <p:blipFill>
                <a:blip r:embed="rId225"/>
                <a:stretch>
                  <a:fillRect/>
                </a:stretch>
              </p:blipFill>
              <p:spPr>
                <a:xfrm>
                  <a:off x="5754327" y="2813156"/>
                  <a:ext cx="11952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40" name="Ink 139">
                  <a:extLst>
                    <a:ext uri="{FF2B5EF4-FFF2-40B4-BE49-F238E27FC236}">
                      <a16:creationId xmlns:a16="http://schemas.microsoft.com/office/drawing/2014/main" id="{A6631B62-6FB9-1BBB-DF24-82A5FCFC5006}"/>
                    </a:ext>
                  </a:extLst>
                </p14:cNvPr>
                <p14:cNvContentPartPr/>
                <p14:nvPr/>
              </p14:nvContentPartPr>
              <p14:xfrm>
                <a:off x="5894727" y="2780396"/>
                <a:ext cx="51120" cy="92520"/>
              </p14:xfrm>
            </p:contentPart>
          </mc:Choice>
          <mc:Fallback xmlns="">
            <p:pic>
              <p:nvPicPr>
                <p:cNvPr id="140" name="Ink 139">
                  <a:extLst>
                    <a:ext uri="{FF2B5EF4-FFF2-40B4-BE49-F238E27FC236}">
                      <a16:creationId xmlns:a16="http://schemas.microsoft.com/office/drawing/2014/main" id="{A6631B62-6FB9-1BBB-DF24-82A5FCFC5006}"/>
                    </a:ext>
                  </a:extLst>
                </p:cNvPr>
                <p:cNvPicPr/>
                <p:nvPr/>
              </p:nvPicPr>
              <p:blipFill>
                <a:blip r:embed="rId227"/>
                <a:stretch>
                  <a:fillRect/>
                </a:stretch>
              </p:blipFill>
              <p:spPr>
                <a:xfrm>
                  <a:off x="5885727" y="2771756"/>
                  <a:ext cx="6876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41" name="Ink 140">
                  <a:extLst>
                    <a:ext uri="{FF2B5EF4-FFF2-40B4-BE49-F238E27FC236}">
                      <a16:creationId xmlns:a16="http://schemas.microsoft.com/office/drawing/2014/main" id="{1C025C2C-09F5-16F5-8D5D-05BD4FB44018}"/>
                    </a:ext>
                  </a:extLst>
                </p14:cNvPr>
                <p14:cNvContentPartPr/>
                <p14:nvPr/>
              </p14:nvContentPartPr>
              <p14:xfrm>
                <a:off x="5900487" y="2756636"/>
                <a:ext cx="61200" cy="142200"/>
              </p14:xfrm>
            </p:contentPart>
          </mc:Choice>
          <mc:Fallback xmlns="">
            <p:pic>
              <p:nvPicPr>
                <p:cNvPr id="141" name="Ink 140">
                  <a:extLst>
                    <a:ext uri="{FF2B5EF4-FFF2-40B4-BE49-F238E27FC236}">
                      <a16:creationId xmlns:a16="http://schemas.microsoft.com/office/drawing/2014/main" id="{1C025C2C-09F5-16F5-8D5D-05BD4FB44018}"/>
                    </a:ext>
                  </a:extLst>
                </p:cNvPr>
                <p:cNvPicPr/>
                <p:nvPr/>
              </p:nvPicPr>
              <p:blipFill>
                <a:blip r:embed="rId229"/>
                <a:stretch>
                  <a:fillRect/>
                </a:stretch>
              </p:blipFill>
              <p:spPr>
                <a:xfrm>
                  <a:off x="5891487" y="2747636"/>
                  <a:ext cx="7884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42" name="Ink 141">
                  <a:extLst>
                    <a:ext uri="{FF2B5EF4-FFF2-40B4-BE49-F238E27FC236}">
                      <a16:creationId xmlns:a16="http://schemas.microsoft.com/office/drawing/2014/main" id="{88916F7C-F4F5-A051-E654-28F0B8938690}"/>
                    </a:ext>
                  </a:extLst>
                </p14:cNvPr>
                <p14:cNvContentPartPr/>
                <p14:nvPr/>
              </p14:nvContentPartPr>
              <p14:xfrm>
                <a:off x="5977887" y="2728196"/>
                <a:ext cx="108360" cy="92520"/>
              </p14:xfrm>
            </p:contentPart>
          </mc:Choice>
          <mc:Fallback xmlns="">
            <p:pic>
              <p:nvPicPr>
                <p:cNvPr id="142" name="Ink 141">
                  <a:extLst>
                    <a:ext uri="{FF2B5EF4-FFF2-40B4-BE49-F238E27FC236}">
                      <a16:creationId xmlns:a16="http://schemas.microsoft.com/office/drawing/2014/main" id="{88916F7C-F4F5-A051-E654-28F0B8938690}"/>
                    </a:ext>
                  </a:extLst>
                </p:cNvPr>
                <p:cNvPicPr/>
                <p:nvPr/>
              </p:nvPicPr>
              <p:blipFill>
                <a:blip r:embed="rId231"/>
                <a:stretch>
                  <a:fillRect/>
                </a:stretch>
              </p:blipFill>
              <p:spPr>
                <a:xfrm>
                  <a:off x="5968887" y="2719196"/>
                  <a:ext cx="126000" cy="110160"/>
                </a:xfrm>
                <a:prstGeom prst="rect">
                  <a:avLst/>
                </a:prstGeom>
              </p:spPr>
            </p:pic>
          </mc:Fallback>
        </mc:AlternateContent>
      </p:grpSp>
      <p:grpSp>
        <p:nvGrpSpPr>
          <p:cNvPr id="150" name="Group 149">
            <a:extLst>
              <a:ext uri="{FF2B5EF4-FFF2-40B4-BE49-F238E27FC236}">
                <a16:creationId xmlns:a16="http://schemas.microsoft.com/office/drawing/2014/main" id="{0D6C8B7D-7132-524C-CDF3-AED84ABABE00}"/>
              </a:ext>
            </a:extLst>
          </p:cNvPr>
          <p:cNvGrpSpPr/>
          <p:nvPr/>
        </p:nvGrpSpPr>
        <p:grpSpPr>
          <a:xfrm>
            <a:off x="5210727" y="1470356"/>
            <a:ext cx="1179360" cy="782640"/>
            <a:chOff x="5210727" y="1470356"/>
            <a:chExt cx="1179360" cy="782640"/>
          </a:xfrm>
        </p:grpSpPr>
        <mc:AlternateContent xmlns:mc="http://schemas.openxmlformats.org/markup-compatibility/2006" xmlns:p14="http://schemas.microsoft.com/office/powerpoint/2010/main">
          <mc:Choice Requires="p14">
            <p:contentPart p14:bwMode="auto" r:id="rId232">
              <p14:nvContentPartPr>
                <p14:cNvPr id="144" name="Ink 143">
                  <a:extLst>
                    <a:ext uri="{FF2B5EF4-FFF2-40B4-BE49-F238E27FC236}">
                      <a16:creationId xmlns:a16="http://schemas.microsoft.com/office/drawing/2014/main" id="{E79CF717-57B8-8443-343F-9A6C38E56FFB}"/>
                    </a:ext>
                  </a:extLst>
                </p14:cNvPr>
                <p14:cNvContentPartPr/>
                <p14:nvPr/>
              </p14:nvContentPartPr>
              <p14:xfrm>
                <a:off x="5210727" y="1890476"/>
                <a:ext cx="485280" cy="362520"/>
              </p14:xfrm>
            </p:contentPart>
          </mc:Choice>
          <mc:Fallback xmlns="">
            <p:pic>
              <p:nvPicPr>
                <p:cNvPr id="144" name="Ink 143">
                  <a:extLst>
                    <a:ext uri="{FF2B5EF4-FFF2-40B4-BE49-F238E27FC236}">
                      <a16:creationId xmlns:a16="http://schemas.microsoft.com/office/drawing/2014/main" id="{E79CF717-57B8-8443-343F-9A6C38E56FFB}"/>
                    </a:ext>
                  </a:extLst>
                </p:cNvPr>
                <p:cNvPicPr/>
                <p:nvPr/>
              </p:nvPicPr>
              <p:blipFill>
                <a:blip r:embed="rId233"/>
                <a:stretch>
                  <a:fillRect/>
                </a:stretch>
              </p:blipFill>
              <p:spPr>
                <a:xfrm>
                  <a:off x="5201727" y="1881476"/>
                  <a:ext cx="502920" cy="38016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45" name="Ink 144">
                  <a:extLst>
                    <a:ext uri="{FF2B5EF4-FFF2-40B4-BE49-F238E27FC236}">
                      <a16:creationId xmlns:a16="http://schemas.microsoft.com/office/drawing/2014/main" id="{835C351C-8AB8-92DB-80EC-7075B7020CD8}"/>
                    </a:ext>
                  </a:extLst>
                </p14:cNvPr>
                <p14:cNvContentPartPr/>
                <p14:nvPr/>
              </p14:nvContentPartPr>
              <p14:xfrm>
                <a:off x="5738847" y="1618316"/>
                <a:ext cx="94320" cy="194040"/>
              </p14:xfrm>
            </p:contentPart>
          </mc:Choice>
          <mc:Fallback xmlns="">
            <p:pic>
              <p:nvPicPr>
                <p:cNvPr id="145" name="Ink 144">
                  <a:extLst>
                    <a:ext uri="{FF2B5EF4-FFF2-40B4-BE49-F238E27FC236}">
                      <a16:creationId xmlns:a16="http://schemas.microsoft.com/office/drawing/2014/main" id="{835C351C-8AB8-92DB-80EC-7075B7020CD8}"/>
                    </a:ext>
                  </a:extLst>
                </p:cNvPr>
                <p:cNvPicPr/>
                <p:nvPr/>
              </p:nvPicPr>
              <p:blipFill>
                <a:blip r:embed="rId235"/>
                <a:stretch>
                  <a:fillRect/>
                </a:stretch>
              </p:blipFill>
              <p:spPr>
                <a:xfrm>
                  <a:off x="5730207" y="1609316"/>
                  <a:ext cx="11196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46" name="Ink 145">
                  <a:extLst>
                    <a:ext uri="{FF2B5EF4-FFF2-40B4-BE49-F238E27FC236}">
                      <a16:creationId xmlns:a16="http://schemas.microsoft.com/office/drawing/2014/main" id="{95AE1830-F323-AE90-D29B-158253CF6B5F}"/>
                    </a:ext>
                  </a:extLst>
                </p14:cNvPr>
                <p14:cNvContentPartPr/>
                <p14:nvPr/>
              </p14:nvContentPartPr>
              <p14:xfrm>
                <a:off x="5903367" y="1640276"/>
                <a:ext cx="138240" cy="128880"/>
              </p14:xfrm>
            </p:contentPart>
          </mc:Choice>
          <mc:Fallback xmlns="">
            <p:pic>
              <p:nvPicPr>
                <p:cNvPr id="146" name="Ink 145">
                  <a:extLst>
                    <a:ext uri="{FF2B5EF4-FFF2-40B4-BE49-F238E27FC236}">
                      <a16:creationId xmlns:a16="http://schemas.microsoft.com/office/drawing/2014/main" id="{95AE1830-F323-AE90-D29B-158253CF6B5F}"/>
                    </a:ext>
                  </a:extLst>
                </p:cNvPr>
                <p:cNvPicPr/>
                <p:nvPr/>
              </p:nvPicPr>
              <p:blipFill>
                <a:blip r:embed="rId237"/>
                <a:stretch>
                  <a:fillRect/>
                </a:stretch>
              </p:blipFill>
              <p:spPr>
                <a:xfrm>
                  <a:off x="5894367" y="1631276"/>
                  <a:ext cx="15588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47" name="Ink 146">
                  <a:extLst>
                    <a:ext uri="{FF2B5EF4-FFF2-40B4-BE49-F238E27FC236}">
                      <a16:creationId xmlns:a16="http://schemas.microsoft.com/office/drawing/2014/main" id="{C3F5F699-66CD-82DF-EE0A-8542EE2D0B58}"/>
                    </a:ext>
                  </a:extLst>
                </p14:cNvPr>
                <p14:cNvContentPartPr/>
                <p14:nvPr/>
              </p14:nvContentPartPr>
              <p14:xfrm>
                <a:off x="6081567" y="1568636"/>
                <a:ext cx="55080" cy="87840"/>
              </p14:xfrm>
            </p:contentPart>
          </mc:Choice>
          <mc:Fallback xmlns="">
            <p:pic>
              <p:nvPicPr>
                <p:cNvPr id="147" name="Ink 146">
                  <a:extLst>
                    <a:ext uri="{FF2B5EF4-FFF2-40B4-BE49-F238E27FC236}">
                      <a16:creationId xmlns:a16="http://schemas.microsoft.com/office/drawing/2014/main" id="{C3F5F699-66CD-82DF-EE0A-8542EE2D0B58}"/>
                    </a:ext>
                  </a:extLst>
                </p:cNvPr>
                <p:cNvPicPr/>
                <p:nvPr/>
              </p:nvPicPr>
              <p:blipFill>
                <a:blip r:embed="rId239"/>
                <a:stretch>
                  <a:fillRect/>
                </a:stretch>
              </p:blipFill>
              <p:spPr>
                <a:xfrm>
                  <a:off x="6072567" y="1559996"/>
                  <a:ext cx="7272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48" name="Ink 147">
                  <a:extLst>
                    <a:ext uri="{FF2B5EF4-FFF2-40B4-BE49-F238E27FC236}">
                      <a16:creationId xmlns:a16="http://schemas.microsoft.com/office/drawing/2014/main" id="{009F1A47-BB49-EE9A-3864-A47FE67A0E3B}"/>
                    </a:ext>
                  </a:extLst>
                </p14:cNvPr>
                <p14:cNvContentPartPr/>
                <p14:nvPr/>
              </p14:nvContentPartPr>
              <p14:xfrm>
                <a:off x="6072207" y="1516436"/>
                <a:ext cx="85680" cy="149400"/>
              </p14:xfrm>
            </p:contentPart>
          </mc:Choice>
          <mc:Fallback xmlns="">
            <p:pic>
              <p:nvPicPr>
                <p:cNvPr id="148" name="Ink 147">
                  <a:extLst>
                    <a:ext uri="{FF2B5EF4-FFF2-40B4-BE49-F238E27FC236}">
                      <a16:creationId xmlns:a16="http://schemas.microsoft.com/office/drawing/2014/main" id="{009F1A47-BB49-EE9A-3864-A47FE67A0E3B}"/>
                    </a:ext>
                  </a:extLst>
                </p:cNvPr>
                <p:cNvPicPr/>
                <p:nvPr/>
              </p:nvPicPr>
              <p:blipFill>
                <a:blip r:embed="rId241"/>
                <a:stretch>
                  <a:fillRect/>
                </a:stretch>
              </p:blipFill>
              <p:spPr>
                <a:xfrm>
                  <a:off x="6063567" y="1507796"/>
                  <a:ext cx="10332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49" name="Ink 148">
                  <a:extLst>
                    <a:ext uri="{FF2B5EF4-FFF2-40B4-BE49-F238E27FC236}">
                      <a16:creationId xmlns:a16="http://schemas.microsoft.com/office/drawing/2014/main" id="{C4CC1D87-1B45-96F1-0A79-F4140A585F6F}"/>
                    </a:ext>
                  </a:extLst>
                </p14:cNvPr>
                <p14:cNvContentPartPr/>
                <p14:nvPr/>
              </p14:nvContentPartPr>
              <p14:xfrm>
                <a:off x="6171567" y="1470356"/>
                <a:ext cx="218520" cy="129600"/>
              </p14:xfrm>
            </p:contentPart>
          </mc:Choice>
          <mc:Fallback xmlns="">
            <p:pic>
              <p:nvPicPr>
                <p:cNvPr id="149" name="Ink 148">
                  <a:extLst>
                    <a:ext uri="{FF2B5EF4-FFF2-40B4-BE49-F238E27FC236}">
                      <a16:creationId xmlns:a16="http://schemas.microsoft.com/office/drawing/2014/main" id="{C4CC1D87-1B45-96F1-0A79-F4140A585F6F}"/>
                    </a:ext>
                  </a:extLst>
                </p:cNvPr>
                <p:cNvPicPr/>
                <p:nvPr/>
              </p:nvPicPr>
              <p:blipFill>
                <a:blip r:embed="rId243"/>
                <a:stretch>
                  <a:fillRect/>
                </a:stretch>
              </p:blipFill>
              <p:spPr>
                <a:xfrm>
                  <a:off x="6162567" y="1461716"/>
                  <a:ext cx="236160" cy="147240"/>
                </a:xfrm>
                <a:prstGeom prst="rect">
                  <a:avLst/>
                </a:prstGeom>
              </p:spPr>
            </p:pic>
          </mc:Fallback>
        </mc:AlternateContent>
      </p:grpSp>
    </p:spTree>
    <p:extLst>
      <p:ext uri="{BB962C8B-B14F-4D97-AF65-F5344CB8AC3E}">
        <p14:creationId xmlns:p14="http://schemas.microsoft.com/office/powerpoint/2010/main" val="218842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3365FA-F527-4F17-BF29-D94849A8CD5D}"/>
              </a:ext>
            </a:extLst>
          </p:cNvPr>
          <p:cNvSpPr/>
          <p:nvPr/>
        </p:nvSpPr>
        <p:spPr>
          <a:xfrm>
            <a:off x="2917602" y="0"/>
            <a:ext cx="7674197" cy="461665"/>
          </a:xfrm>
          <a:prstGeom prst="rect">
            <a:avLst/>
          </a:prstGeom>
        </p:spPr>
        <p:txBody>
          <a:bodyPr wrap="square">
            <a:spAutoFit/>
          </a:bodyPr>
          <a:lstStyle/>
          <a:p>
            <a:r>
              <a:rPr lang="en-US" sz="2400" dirty="0">
                <a:latin typeface="Arial" panose="020B0604020202020204" pitchFamily="34" charset="0"/>
              </a:rPr>
              <a:t>Chimeric Antigen Receptor T-cells = CAR T-Cells</a:t>
            </a:r>
            <a:endParaRPr lang="en-US" sz="2400" i="1" dirty="0">
              <a:solidFill>
                <a:srgbClr val="00B0F0"/>
              </a:solidFill>
              <a:latin typeface="Arial" panose="020B0604020202020204" pitchFamily="34" charset="0"/>
            </a:endParaRPr>
          </a:p>
        </p:txBody>
      </p:sp>
      <p:sp>
        <p:nvSpPr>
          <p:cNvPr id="8" name="TextBox 7">
            <a:extLst>
              <a:ext uri="{FF2B5EF4-FFF2-40B4-BE49-F238E27FC236}">
                <a16:creationId xmlns:a16="http://schemas.microsoft.com/office/drawing/2014/main" id="{8BA32EF0-83AD-4085-AD65-6D23F7574783}"/>
              </a:ext>
            </a:extLst>
          </p:cNvPr>
          <p:cNvSpPr txBox="1"/>
          <p:nvPr/>
        </p:nvSpPr>
        <p:spPr>
          <a:xfrm>
            <a:off x="9825644" y="2850506"/>
            <a:ext cx="1253292" cy="369332"/>
          </a:xfrm>
          <a:prstGeom prst="rect">
            <a:avLst/>
          </a:prstGeom>
          <a:noFill/>
        </p:spPr>
        <p:txBody>
          <a:bodyPr wrap="none" rtlCol="0">
            <a:spAutoFit/>
          </a:bodyPr>
          <a:lstStyle/>
          <a:p>
            <a:r>
              <a:rPr lang="en-US" dirty="0">
                <a:latin typeface="Arial" panose="020B0604020202020204" pitchFamily="34" charset="0"/>
              </a:rPr>
              <a:t>Tumor cell</a:t>
            </a:r>
          </a:p>
        </p:txBody>
      </p:sp>
      <p:pic>
        <p:nvPicPr>
          <p:cNvPr id="9" name="Picture 8">
            <a:extLst>
              <a:ext uri="{FF2B5EF4-FFF2-40B4-BE49-F238E27FC236}">
                <a16:creationId xmlns:a16="http://schemas.microsoft.com/office/drawing/2014/main" id="{FB707E68-B1F9-4842-895A-8D4F19041EF9}"/>
              </a:ext>
            </a:extLst>
          </p:cNvPr>
          <p:cNvPicPr>
            <a:picLocks noChangeAspect="1"/>
          </p:cNvPicPr>
          <p:nvPr/>
        </p:nvPicPr>
        <p:blipFill rotWithShape="1">
          <a:blip r:embed="rId3"/>
          <a:srcRect t="9564"/>
          <a:stretch/>
        </p:blipFill>
        <p:spPr>
          <a:xfrm>
            <a:off x="8341715" y="979546"/>
            <a:ext cx="3755473" cy="5001556"/>
          </a:xfrm>
          <a:prstGeom prst="rect">
            <a:avLst/>
          </a:prstGeom>
        </p:spPr>
      </p:pic>
      <p:pic>
        <p:nvPicPr>
          <p:cNvPr id="10" name="Picture 9">
            <a:extLst>
              <a:ext uri="{FF2B5EF4-FFF2-40B4-BE49-F238E27FC236}">
                <a16:creationId xmlns:a16="http://schemas.microsoft.com/office/drawing/2014/main" id="{E82D2B9A-E10B-40AE-A525-3D5DA94496AE}"/>
              </a:ext>
            </a:extLst>
          </p:cNvPr>
          <p:cNvPicPr>
            <a:picLocks noChangeAspect="1"/>
          </p:cNvPicPr>
          <p:nvPr/>
        </p:nvPicPr>
        <p:blipFill rotWithShape="1">
          <a:blip r:embed="rId4"/>
          <a:srcRect t="16993" b="20159"/>
          <a:stretch/>
        </p:blipFill>
        <p:spPr>
          <a:xfrm>
            <a:off x="605735" y="4455547"/>
            <a:ext cx="7037689" cy="2040936"/>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6F13FD94-DB8F-417C-8006-6CEEDA4F89CF}"/>
                  </a:ext>
                </a:extLst>
              </p14:cNvPr>
              <p14:cNvContentPartPr/>
              <p14:nvPr/>
            </p14:nvContentPartPr>
            <p14:xfrm>
              <a:off x="1010408" y="2688332"/>
              <a:ext cx="4680" cy="3960"/>
            </p14:xfrm>
          </p:contentPart>
        </mc:Choice>
        <mc:Fallback xmlns="">
          <p:pic>
            <p:nvPicPr>
              <p:cNvPr id="11" name="Ink 10">
                <a:extLst>
                  <a:ext uri="{FF2B5EF4-FFF2-40B4-BE49-F238E27FC236}">
                    <a16:creationId xmlns:a16="http://schemas.microsoft.com/office/drawing/2014/main" id="{6F13FD94-DB8F-417C-8006-6CEEDA4F89CF}"/>
                  </a:ext>
                </a:extLst>
              </p:cNvPr>
              <p:cNvPicPr/>
              <p:nvPr/>
            </p:nvPicPr>
            <p:blipFill>
              <a:blip r:embed="rId7"/>
              <a:stretch>
                <a:fillRect/>
              </a:stretch>
            </p:blipFill>
            <p:spPr>
              <a:xfrm>
                <a:off x="1001768" y="2679692"/>
                <a:ext cx="2232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1" name="Ink 40">
                <a:extLst>
                  <a:ext uri="{FF2B5EF4-FFF2-40B4-BE49-F238E27FC236}">
                    <a16:creationId xmlns:a16="http://schemas.microsoft.com/office/drawing/2014/main" id="{3E535F9A-989E-440E-AE72-A022BF378453}"/>
                  </a:ext>
                </a:extLst>
              </p14:cNvPr>
              <p14:cNvContentPartPr/>
              <p14:nvPr/>
            </p14:nvContentPartPr>
            <p14:xfrm>
              <a:off x="6826928" y="1316732"/>
              <a:ext cx="26280" cy="17640"/>
            </p14:xfrm>
          </p:contentPart>
        </mc:Choice>
        <mc:Fallback xmlns="">
          <p:pic>
            <p:nvPicPr>
              <p:cNvPr id="41" name="Ink 40">
                <a:extLst>
                  <a:ext uri="{FF2B5EF4-FFF2-40B4-BE49-F238E27FC236}">
                    <a16:creationId xmlns:a16="http://schemas.microsoft.com/office/drawing/2014/main" id="{3E535F9A-989E-440E-AE72-A022BF378453}"/>
                  </a:ext>
                </a:extLst>
              </p:cNvPr>
              <p:cNvPicPr/>
              <p:nvPr/>
            </p:nvPicPr>
            <p:blipFill>
              <a:blip r:embed="rId9"/>
              <a:stretch>
                <a:fillRect/>
              </a:stretch>
            </p:blipFill>
            <p:spPr>
              <a:xfrm>
                <a:off x="6817928" y="1308092"/>
                <a:ext cx="43920" cy="35280"/>
              </a:xfrm>
              <a:prstGeom prst="rect">
                <a:avLst/>
              </a:prstGeom>
            </p:spPr>
          </p:pic>
        </mc:Fallback>
      </mc:AlternateContent>
      <p:sp>
        <p:nvSpPr>
          <p:cNvPr id="7" name="TextBox 6">
            <a:extLst>
              <a:ext uri="{FF2B5EF4-FFF2-40B4-BE49-F238E27FC236}">
                <a16:creationId xmlns:a16="http://schemas.microsoft.com/office/drawing/2014/main" id="{4A8A27E2-6724-334B-9A9E-D40E2915E90B}"/>
              </a:ext>
            </a:extLst>
          </p:cNvPr>
          <p:cNvSpPr txBox="1"/>
          <p:nvPr/>
        </p:nvSpPr>
        <p:spPr>
          <a:xfrm>
            <a:off x="47625" y="333215"/>
            <a:ext cx="12034064" cy="646331"/>
          </a:xfrm>
          <a:prstGeom prst="rect">
            <a:avLst/>
          </a:prstGeom>
          <a:noFill/>
        </p:spPr>
        <p:txBody>
          <a:bodyPr wrap="none" rtlCol="0">
            <a:spAutoFit/>
          </a:bodyPr>
          <a:lstStyle/>
          <a:p>
            <a:pPr marL="342900" indent="-342900">
              <a:buFont typeface="+mj-lt"/>
              <a:buAutoNum type="alphaUcPeriod"/>
            </a:pPr>
            <a:r>
              <a:rPr lang="en-US" dirty="0">
                <a:latin typeface="Arial" panose="020B0604020202020204" pitchFamily="34" charset="0"/>
              </a:rPr>
              <a:t>Obtain antibodies against cancer antigen, isolate genes that code for light and heavy chains for those antibodies.</a:t>
            </a:r>
          </a:p>
          <a:p>
            <a:pPr marL="342900" indent="-342900">
              <a:buFont typeface="+mj-lt"/>
              <a:buAutoNum type="alphaUcPeriod"/>
            </a:pPr>
            <a:r>
              <a:rPr lang="en-US" dirty="0">
                <a:latin typeface="Arial" panose="020B0604020202020204" pitchFamily="34" charset="0"/>
              </a:rPr>
              <a:t>Fuse coding region for variable light and heavy domains to coding region for RTK on T-cells = single CAR-T gene.</a:t>
            </a:r>
          </a:p>
        </p:txBody>
      </p:sp>
      <p:sp>
        <p:nvSpPr>
          <p:cNvPr id="13" name="TextBox 12">
            <a:extLst>
              <a:ext uri="{FF2B5EF4-FFF2-40B4-BE49-F238E27FC236}">
                <a16:creationId xmlns:a16="http://schemas.microsoft.com/office/drawing/2014/main" id="{0CE48DD5-B844-E960-B129-BBA774176951}"/>
              </a:ext>
            </a:extLst>
          </p:cNvPr>
          <p:cNvSpPr txBox="1"/>
          <p:nvPr/>
        </p:nvSpPr>
        <p:spPr>
          <a:xfrm>
            <a:off x="406815" y="2903891"/>
            <a:ext cx="5253663" cy="1477328"/>
          </a:xfrm>
          <a:prstGeom prst="rect">
            <a:avLst/>
          </a:prstGeom>
          <a:noFill/>
        </p:spPr>
        <p:txBody>
          <a:bodyPr wrap="square">
            <a:spAutoFit/>
          </a:bodyPr>
          <a:lstStyle/>
          <a:p>
            <a:pPr marL="342900" indent="-342900">
              <a:buFont typeface="+mj-lt"/>
              <a:buAutoNum type="arabicPeriod"/>
            </a:pPr>
            <a:r>
              <a:rPr lang="en-US" dirty="0">
                <a:latin typeface="Arial" panose="020B0604020202020204" pitchFamily="34" charset="0"/>
              </a:rPr>
              <a:t>Obtain white blood cells from patient</a:t>
            </a:r>
          </a:p>
          <a:p>
            <a:pPr marL="342900" indent="-342900">
              <a:buFont typeface="+mj-lt"/>
              <a:buAutoNum type="arabicPeriod"/>
            </a:pPr>
            <a:r>
              <a:rPr lang="en-US" dirty="0">
                <a:latin typeface="Arial" panose="020B0604020202020204" pitchFamily="34" charset="0"/>
              </a:rPr>
              <a:t>Isolate T-cells</a:t>
            </a:r>
          </a:p>
          <a:p>
            <a:pPr marL="342900" indent="-342900">
              <a:buFont typeface="+mj-lt"/>
              <a:buAutoNum type="arabicPeriod"/>
            </a:pPr>
            <a:r>
              <a:rPr lang="en-US" dirty="0">
                <a:latin typeface="Arial" panose="020B0604020202020204" pitchFamily="34" charset="0"/>
              </a:rPr>
              <a:t>Introduce DNA into T-cells</a:t>
            </a:r>
          </a:p>
          <a:p>
            <a:pPr marL="342900" indent="-342900">
              <a:buFont typeface="+mj-lt"/>
              <a:buAutoNum type="arabicPeriod"/>
            </a:pPr>
            <a:r>
              <a:rPr lang="en-US" dirty="0">
                <a:latin typeface="Arial" panose="020B0604020202020204" pitchFamily="34" charset="0"/>
              </a:rPr>
              <a:t>Obtain large amounts of T-cells by cell culture</a:t>
            </a:r>
          </a:p>
          <a:p>
            <a:pPr marL="342900" indent="-342900">
              <a:buFont typeface="+mj-lt"/>
              <a:buAutoNum type="arabicPeriod"/>
            </a:pPr>
            <a:r>
              <a:rPr lang="en-US" dirty="0">
                <a:latin typeface="Arial" panose="020B0604020202020204" pitchFamily="34" charset="0"/>
              </a:rPr>
              <a:t>Inject CAR-T cells into cancer patient.</a:t>
            </a:r>
          </a:p>
        </p:txBody>
      </p:sp>
      <p:sp>
        <p:nvSpPr>
          <p:cNvPr id="15" name="TextBox 14">
            <a:extLst>
              <a:ext uri="{FF2B5EF4-FFF2-40B4-BE49-F238E27FC236}">
                <a16:creationId xmlns:a16="http://schemas.microsoft.com/office/drawing/2014/main" id="{0E371E8B-EF88-D6A6-2D58-74148A340CD5}"/>
              </a:ext>
            </a:extLst>
          </p:cNvPr>
          <p:cNvSpPr txBox="1"/>
          <p:nvPr/>
        </p:nvSpPr>
        <p:spPr>
          <a:xfrm>
            <a:off x="94812" y="2605798"/>
            <a:ext cx="6095170" cy="369332"/>
          </a:xfrm>
          <a:prstGeom prst="rect">
            <a:avLst/>
          </a:prstGeom>
          <a:noFill/>
        </p:spPr>
        <p:txBody>
          <a:bodyPr wrap="square">
            <a:spAutoFit/>
          </a:bodyPr>
          <a:lstStyle/>
          <a:p>
            <a:pPr marL="342900" indent="-342900">
              <a:buFont typeface="+mj-lt"/>
              <a:buAutoNum type="alphaUcPeriod" startAt="3"/>
            </a:pPr>
            <a:r>
              <a:rPr lang="en-US" dirty="0">
                <a:latin typeface="Arial" panose="020B0604020202020204" pitchFamily="34" charset="0"/>
              </a:rPr>
              <a:t>Introduce gene for CAR-T cell into Patient</a:t>
            </a:r>
          </a:p>
        </p:txBody>
      </p:sp>
      <p:sp>
        <p:nvSpPr>
          <p:cNvPr id="16" name="Rectangle 15">
            <a:extLst>
              <a:ext uri="{FF2B5EF4-FFF2-40B4-BE49-F238E27FC236}">
                <a16:creationId xmlns:a16="http://schemas.microsoft.com/office/drawing/2014/main" id="{317A9B7A-A535-975B-6704-003A4A071027}"/>
              </a:ext>
            </a:extLst>
          </p:cNvPr>
          <p:cNvSpPr/>
          <p:nvPr/>
        </p:nvSpPr>
        <p:spPr>
          <a:xfrm>
            <a:off x="695357" y="1324758"/>
            <a:ext cx="1845365" cy="82979"/>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panose="020B0604020202020204" pitchFamily="34" charset="0"/>
            </a:endParaRPr>
          </a:p>
        </p:txBody>
      </p:sp>
      <p:sp>
        <p:nvSpPr>
          <p:cNvPr id="17" name="Rectangle 16">
            <a:extLst>
              <a:ext uri="{FF2B5EF4-FFF2-40B4-BE49-F238E27FC236}">
                <a16:creationId xmlns:a16="http://schemas.microsoft.com/office/drawing/2014/main" id="{C0EA4B4C-C1E9-16DD-63ED-14F01FD7D668}"/>
              </a:ext>
            </a:extLst>
          </p:cNvPr>
          <p:cNvSpPr/>
          <p:nvPr/>
        </p:nvSpPr>
        <p:spPr>
          <a:xfrm>
            <a:off x="3003360" y="1322229"/>
            <a:ext cx="1037852" cy="75807"/>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panose="020B0604020202020204" pitchFamily="34" charset="0"/>
            </a:endParaRPr>
          </a:p>
        </p:txBody>
      </p:sp>
      <p:sp>
        <p:nvSpPr>
          <p:cNvPr id="18" name="Rectangle 17">
            <a:extLst>
              <a:ext uri="{FF2B5EF4-FFF2-40B4-BE49-F238E27FC236}">
                <a16:creationId xmlns:a16="http://schemas.microsoft.com/office/drawing/2014/main" id="{C7A29DD3-4239-2DB7-B701-690D1FA560E5}"/>
              </a:ext>
            </a:extLst>
          </p:cNvPr>
          <p:cNvSpPr/>
          <p:nvPr/>
        </p:nvSpPr>
        <p:spPr>
          <a:xfrm>
            <a:off x="3509066" y="2030806"/>
            <a:ext cx="1373257" cy="82979"/>
          </a:xfrm>
          <a:prstGeom prst="rect">
            <a:avLst/>
          </a:prstGeom>
          <a:solidFill>
            <a:schemeClr val="accent6">
              <a:lumMod val="75000"/>
            </a:schemeClr>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B050"/>
              </a:solidFill>
              <a:latin typeface="Arial" panose="020B0604020202020204" pitchFamily="34" charset="0"/>
            </a:endParaRPr>
          </a:p>
        </p:txBody>
      </p:sp>
      <p:sp>
        <p:nvSpPr>
          <p:cNvPr id="19" name="TextBox 18">
            <a:extLst>
              <a:ext uri="{FF2B5EF4-FFF2-40B4-BE49-F238E27FC236}">
                <a16:creationId xmlns:a16="http://schemas.microsoft.com/office/drawing/2014/main" id="{752AC9C8-3A14-0311-0C88-9F7DB222F618}"/>
              </a:ext>
            </a:extLst>
          </p:cNvPr>
          <p:cNvSpPr txBox="1"/>
          <p:nvPr/>
        </p:nvSpPr>
        <p:spPr>
          <a:xfrm>
            <a:off x="802201" y="989185"/>
            <a:ext cx="182453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Heavy chain gene</a:t>
            </a:r>
          </a:p>
        </p:txBody>
      </p:sp>
      <p:sp>
        <p:nvSpPr>
          <p:cNvPr id="20" name="TextBox 19">
            <a:extLst>
              <a:ext uri="{FF2B5EF4-FFF2-40B4-BE49-F238E27FC236}">
                <a16:creationId xmlns:a16="http://schemas.microsoft.com/office/drawing/2014/main" id="{7B629F6B-9D0E-BDAB-7FEF-DEA3B8979A46}"/>
              </a:ext>
            </a:extLst>
          </p:cNvPr>
          <p:cNvSpPr txBox="1"/>
          <p:nvPr/>
        </p:nvSpPr>
        <p:spPr>
          <a:xfrm>
            <a:off x="2744829" y="989185"/>
            <a:ext cx="168828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Light chain gene</a:t>
            </a:r>
          </a:p>
        </p:txBody>
      </p:sp>
      <p:sp>
        <p:nvSpPr>
          <p:cNvPr id="21" name="TextBox 20">
            <a:extLst>
              <a:ext uri="{FF2B5EF4-FFF2-40B4-BE49-F238E27FC236}">
                <a16:creationId xmlns:a16="http://schemas.microsoft.com/office/drawing/2014/main" id="{36BC18C8-F916-B186-B552-795405035C08}"/>
              </a:ext>
            </a:extLst>
          </p:cNvPr>
          <p:cNvSpPr txBox="1"/>
          <p:nvPr/>
        </p:nvSpPr>
        <p:spPr>
          <a:xfrm>
            <a:off x="4856046" y="989185"/>
            <a:ext cx="110267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RTK gene</a:t>
            </a:r>
          </a:p>
        </p:txBody>
      </p:sp>
      <p:sp>
        <p:nvSpPr>
          <p:cNvPr id="22" name="Rectangle 21">
            <a:extLst>
              <a:ext uri="{FF2B5EF4-FFF2-40B4-BE49-F238E27FC236}">
                <a16:creationId xmlns:a16="http://schemas.microsoft.com/office/drawing/2014/main" id="{75EEF800-C4FE-F989-8D0E-24D545548AD4}"/>
              </a:ext>
            </a:extLst>
          </p:cNvPr>
          <p:cNvSpPr/>
          <p:nvPr/>
        </p:nvSpPr>
        <p:spPr>
          <a:xfrm>
            <a:off x="2859326" y="2027154"/>
            <a:ext cx="637209" cy="82979"/>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panose="020B0604020202020204" pitchFamily="34" charset="0"/>
            </a:endParaRPr>
          </a:p>
        </p:txBody>
      </p:sp>
      <p:sp>
        <p:nvSpPr>
          <p:cNvPr id="23" name="Rectangle 22">
            <a:extLst>
              <a:ext uri="{FF2B5EF4-FFF2-40B4-BE49-F238E27FC236}">
                <a16:creationId xmlns:a16="http://schemas.microsoft.com/office/drawing/2014/main" id="{80AD5BAE-96D7-8914-087B-57142741D1B1}"/>
              </a:ext>
            </a:extLst>
          </p:cNvPr>
          <p:cNvSpPr/>
          <p:nvPr/>
        </p:nvSpPr>
        <p:spPr>
          <a:xfrm>
            <a:off x="2234648" y="2025825"/>
            <a:ext cx="637209" cy="82979"/>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panose="020B0604020202020204" pitchFamily="34" charset="0"/>
            </a:endParaRPr>
          </a:p>
        </p:txBody>
      </p:sp>
      <p:sp>
        <p:nvSpPr>
          <p:cNvPr id="24" name="Rectangle 23">
            <a:extLst>
              <a:ext uri="{FF2B5EF4-FFF2-40B4-BE49-F238E27FC236}">
                <a16:creationId xmlns:a16="http://schemas.microsoft.com/office/drawing/2014/main" id="{C4897D44-36F0-59A1-F963-C77D1A2168E9}"/>
              </a:ext>
            </a:extLst>
          </p:cNvPr>
          <p:cNvSpPr/>
          <p:nvPr/>
        </p:nvSpPr>
        <p:spPr>
          <a:xfrm>
            <a:off x="4614891" y="1340495"/>
            <a:ext cx="1373257" cy="82979"/>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panose="020B0604020202020204" pitchFamily="34" charset="0"/>
            </a:endParaRPr>
          </a:p>
        </p:txBody>
      </p:sp>
      <p:cxnSp>
        <p:nvCxnSpPr>
          <p:cNvPr id="26" name="Straight Connector 25">
            <a:extLst>
              <a:ext uri="{FF2B5EF4-FFF2-40B4-BE49-F238E27FC236}">
                <a16:creationId xmlns:a16="http://schemas.microsoft.com/office/drawing/2014/main" id="{514CC9CD-5887-1A5E-9872-4F9293736147}"/>
              </a:ext>
            </a:extLst>
          </p:cNvPr>
          <p:cNvCxnSpPr>
            <a:cxnSpLocks/>
          </p:cNvCxnSpPr>
          <p:nvPr/>
        </p:nvCxnSpPr>
        <p:spPr>
          <a:xfrm>
            <a:off x="695357" y="1422191"/>
            <a:ext cx="1562100" cy="58604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6E5711D-74E0-2093-ED8E-551A51635CE0}"/>
              </a:ext>
            </a:extLst>
          </p:cNvPr>
          <p:cNvCxnSpPr>
            <a:cxnSpLocks/>
          </p:cNvCxnSpPr>
          <p:nvPr/>
        </p:nvCxnSpPr>
        <p:spPr>
          <a:xfrm>
            <a:off x="1109282" y="1399461"/>
            <a:ext cx="1777886" cy="63150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F209966-9E9D-99F1-7EB9-D27586986A86}"/>
              </a:ext>
            </a:extLst>
          </p:cNvPr>
          <p:cNvCxnSpPr>
            <a:cxnSpLocks/>
          </p:cNvCxnSpPr>
          <p:nvPr/>
        </p:nvCxnSpPr>
        <p:spPr>
          <a:xfrm flipH="1">
            <a:off x="2908877" y="1342093"/>
            <a:ext cx="91539" cy="679795"/>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CEC0BCE-84EC-3BD1-267D-C79FBC4AAA68}"/>
              </a:ext>
            </a:extLst>
          </p:cNvPr>
          <p:cNvCxnSpPr>
            <a:cxnSpLocks/>
          </p:cNvCxnSpPr>
          <p:nvPr/>
        </p:nvCxnSpPr>
        <p:spPr>
          <a:xfrm>
            <a:off x="3475788" y="1364850"/>
            <a:ext cx="22219" cy="676799"/>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F7875C5-D564-0D3D-3475-866CB1720598}"/>
              </a:ext>
            </a:extLst>
          </p:cNvPr>
          <p:cNvCxnSpPr>
            <a:cxnSpLocks/>
            <a:stCxn id="24" idx="1"/>
          </p:cNvCxnSpPr>
          <p:nvPr/>
        </p:nvCxnSpPr>
        <p:spPr>
          <a:xfrm flipH="1">
            <a:off x="3526216" y="1381985"/>
            <a:ext cx="1088675" cy="643704"/>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A354444-75A7-C9AE-FAA1-435C519F7F7D}"/>
              </a:ext>
            </a:extLst>
          </p:cNvPr>
          <p:cNvCxnSpPr>
            <a:cxnSpLocks/>
            <a:stCxn id="24" idx="3"/>
          </p:cNvCxnSpPr>
          <p:nvPr/>
        </p:nvCxnSpPr>
        <p:spPr>
          <a:xfrm flipH="1">
            <a:off x="4865205" y="1381985"/>
            <a:ext cx="1122943" cy="662884"/>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353D7BC5-98E8-92B6-9941-4F2F53E16E4B}"/>
              </a:ext>
            </a:extLst>
          </p:cNvPr>
          <p:cNvSpPr txBox="1"/>
          <p:nvPr/>
        </p:nvSpPr>
        <p:spPr>
          <a:xfrm>
            <a:off x="2387331" y="2058312"/>
            <a:ext cx="420308" cy="338554"/>
          </a:xfrm>
          <a:prstGeom prst="rect">
            <a:avLst/>
          </a:prstGeom>
          <a:noFill/>
        </p:spPr>
        <p:txBody>
          <a:bodyPr wrap="none" rtlCol="0">
            <a:spAutoFit/>
          </a:bodyPr>
          <a:lstStyle/>
          <a:p>
            <a:r>
              <a:rPr lang="en-US" sz="1600" dirty="0">
                <a:latin typeface="Arial" panose="020B0604020202020204" pitchFamily="34" charset="0"/>
              </a:rPr>
              <a:t>V</a:t>
            </a:r>
            <a:r>
              <a:rPr lang="en-US" sz="1600" baseline="-25000" dirty="0">
                <a:latin typeface="Arial" panose="020B0604020202020204" pitchFamily="34" charset="0"/>
              </a:rPr>
              <a:t>H</a:t>
            </a:r>
          </a:p>
        </p:txBody>
      </p:sp>
      <p:sp>
        <p:nvSpPr>
          <p:cNvPr id="54" name="TextBox 53">
            <a:extLst>
              <a:ext uri="{FF2B5EF4-FFF2-40B4-BE49-F238E27FC236}">
                <a16:creationId xmlns:a16="http://schemas.microsoft.com/office/drawing/2014/main" id="{F617622E-D7B4-D917-A21B-DE69D851A408}"/>
              </a:ext>
            </a:extLst>
          </p:cNvPr>
          <p:cNvSpPr txBox="1"/>
          <p:nvPr/>
        </p:nvSpPr>
        <p:spPr>
          <a:xfrm>
            <a:off x="3029548" y="2069397"/>
            <a:ext cx="396262" cy="338554"/>
          </a:xfrm>
          <a:prstGeom prst="rect">
            <a:avLst/>
          </a:prstGeom>
          <a:noFill/>
          <a:ln>
            <a:noFill/>
          </a:ln>
        </p:spPr>
        <p:txBody>
          <a:bodyPr wrap="none" rtlCol="0">
            <a:spAutoFit/>
          </a:bodyPr>
          <a:lstStyle/>
          <a:p>
            <a:r>
              <a:rPr lang="en-US" sz="1600" dirty="0">
                <a:latin typeface="Arial" panose="020B0604020202020204" pitchFamily="34" charset="0"/>
              </a:rPr>
              <a:t>V</a:t>
            </a:r>
            <a:r>
              <a:rPr lang="en-US" sz="1600" baseline="-25000" dirty="0">
                <a:latin typeface="Arial" panose="020B0604020202020204" pitchFamily="34" charset="0"/>
              </a:rPr>
              <a:t>L</a:t>
            </a:r>
          </a:p>
        </p:txBody>
      </p:sp>
      <p:sp>
        <p:nvSpPr>
          <p:cNvPr id="55" name="TextBox 54">
            <a:extLst>
              <a:ext uri="{FF2B5EF4-FFF2-40B4-BE49-F238E27FC236}">
                <a16:creationId xmlns:a16="http://schemas.microsoft.com/office/drawing/2014/main" id="{704CA42B-B81B-7311-C2F9-F44C604093F2}"/>
              </a:ext>
            </a:extLst>
          </p:cNvPr>
          <p:cNvSpPr txBox="1"/>
          <p:nvPr/>
        </p:nvSpPr>
        <p:spPr>
          <a:xfrm>
            <a:off x="3940812" y="2095337"/>
            <a:ext cx="589713" cy="338554"/>
          </a:xfrm>
          <a:prstGeom prst="rect">
            <a:avLst/>
          </a:prstGeom>
          <a:noFill/>
        </p:spPr>
        <p:txBody>
          <a:bodyPr wrap="none" rtlCol="0">
            <a:spAutoFit/>
          </a:bodyPr>
          <a:lstStyle/>
          <a:p>
            <a:r>
              <a:rPr lang="en-US" sz="1600" dirty="0">
                <a:latin typeface="Arial" panose="020B0604020202020204" pitchFamily="34" charset="0"/>
              </a:rPr>
              <a:t>RTK</a:t>
            </a:r>
          </a:p>
        </p:txBody>
      </p:sp>
      <p:sp>
        <p:nvSpPr>
          <p:cNvPr id="57" name="TextBox 56">
            <a:extLst>
              <a:ext uri="{FF2B5EF4-FFF2-40B4-BE49-F238E27FC236}">
                <a16:creationId xmlns:a16="http://schemas.microsoft.com/office/drawing/2014/main" id="{79F7702D-BAFB-CF3A-13D1-6ADBB5304E61}"/>
              </a:ext>
            </a:extLst>
          </p:cNvPr>
          <p:cNvSpPr txBox="1"/>
          <p:nvPr/>
        </p:nvSpPr>
        <p:spPr>
          <a:xfrm>
            <a:off x="2101082" y="2254532"/>
            <a:ext cx="3897798" cy="307777"/>
          </a:xfrm>
          <a:prstGeom prst="rect">
            <a:avLst/>
          </a:prstGeom>
          <a:noFill/>
        </p:spPr>
        <p:txBody>
          <a:bodyPr wrap="none" rtlCol="0">
            <a:spAutoFit/>
          </a:bodyPr>
          <a:lstStyle/>
          <a:p>
            <a:r>
              <a:rPr lang="en-US" sz="1400" dirty="0">
                <a:latin typeface="Arial" panose="020B0604020202020204" pitchFamily="34" charset="0"/>
              </a:rPr>
              <a:t>ATG……………….…………………………..TAA</a:t>
            </a:r>
          </a:p>
        </p:txBody>
      </p:sp>
      <p:sp>
        <p:nvSpPr>
          <p:cNvPr id="58" name="TextBox 57">
            <a:extLst>
              <a:ext uri="{FF2B5EF4-FFF2-40B4-BE49-F238E27FC236}">
                <a16:creationId xmlns:a16="http://schemas.microsoft.com/office/drawing/2014/main" id="{78A755FC-1C01-C094-74E2-9A0829A12B2E}"/>
              </a:ext>
            </a:extLst>
          </p:cNvPr>
          <p:cNvSpPr txBox="1"/>
          <p:nvPr/>
        </p:nvSpPr>
        <p:spPr>
          <a:xfrm>
            <a:off x="561511" y="1379260"/>
            <a:ext cx="2820580" cy="307777"/>
          </a:xfrm>
          <a:prstGeom prst="rect">
            <a:avLst/>
          </a:prstGeom>
          <a:solidFill>
            <a:schemeClr val="bg1">
              <a:alpha val="44000"/>
            </a:schemeClr>
          </a:solidFill>
        </p:spPr>
        <p:txBody>
          <a:bodyPr wrap="none" rtlCol="0">
            <a:spAutoFit/>
          </a:bodyPr>
          <a:lstStyle/>
          <a:p>
            <a:r>
              <a:rPr lang="en-US" sz="1400" dirty="0">
                <a:solidFill>
                  <a:srgbClr val="00B0F0"/>
                </a:solidFill>
                <a:latin typeface="Arial" panose="020B0604020202020204" pitchFamily="34" charset="0"/>
              </a:rPr>
              <a:t>ATG……………….…………..TAA</a:t>
            </a:r>
          </a:p>
        </p:txBody>
      </p:sp>
      <p:sp>
        <p:nvSpPr>
          <p:cNvPr id="59" name="TextBox 58">
            <a:extLst>
              <a:ext uri="{FF2B5EF4-FFF2-40B4-BE49-F238E27FC236}">
                <a16:creationId xmlns:a16="http://schemas.microsoft.com/office/drawing/2014/main" id="{FE78589D-292B-6756-EEC9-5EEC6D448C5B}"/>
              </a:ext>
            </a:extLst>
          </p:cNvPr>
          <p:cNvSpPr txBox="1"/>
          <p:nvPr/>
        </p:nvSpPr>
        <p:spPr>
          <a:xfrm>
            <a:off x="2827568" y="1379260"/>
            <a:ext cx="1722523" cy="307777"/>
          </a:xfrm>
          <a:prstGeom prst="rect">
            <a:avLst/>
          </a:prstGeom>
          <a:solidFill>
            <a:schemeClr val="bg1">
              <a:alpha val="44000"/>
            </a:schemeClr>
          </a:solidFill>
        </p:spPr>
        <p:txBody>
          <a:bodyPr wrap="none" rtlCol="0">
            <a:spAutoFit/>
          </a:bodyPr>
          <a:lstStyle/>
          <a:p>
            <a:r>
              <a:rPr lang="en-US" sz="1400" b="1" dirty="0">
                <a:solidFill>
                  <a:srgbClr val="0070C0"/>
                </a:solidFill>
                <a:latin typeface="Arial" panose="020B0604020202020204" pitchFamily="34" charset="0"/>
              </a:rPr>
              <a:t>ATG…………..TAA</a:t>
            </a:r>
          </a:p>
        </p:txBody>
      </p:sp>
      <p:sp>
        <p:nvSpPr>
          <p:cNvPr id="60" name="TextBox 59">
            <a:extLst>
              <a:ext uri="{FF2B5EF4-FFF2-40B4-BE49-F238E27FC236}">
                <a16:creationId xmlns:a16="http://schemas.microsoft.com/office/drawing/2014/main" id="{3084D379-11CD-B28A-EC68-2A913DF5640D}"/>
              </a:ext>
            </a:extLst>
          </p:cNvPr>
          <p:cNvSpPr txBox="1"/>
          <p:nvPr/>
        </p:nvSpPr>
        <p:spPr>
          <a:xfrm>
            <a:off x="4465694" y="1379260"/>
            <a:ext cx="2261132" cy="307777"/>
          </a:xfrm>
          <a:prstGeom prst="rect">
            <a:avLst/>
          </a:prstGeom>
          <a:solidFill>
            <a:schemeClr val="bg1">
              <a:alpha val="44000"/>
            </a:schemeClr>
          </a:solidFill>
        </p:spPr>
        <p:txBody>
          <a:bodyPr wrap="none" rtlCol="0">
            <a:spAutoFit/>
          </a:bodyPr>
          <a:lstStyle/>
          <a:p>
            <a:r>
              <a:rPr lang="en-US" sz="1400" b="1" dirty="0">
                <a:solidFill>
                  <a:schemeClr val="accent6">
                    <a:lumMod val="75000"/>
                  </a:schemeClr>
                </a:solidFill>
                <a:latin typeface="Arial" panose="020B0604020202020204" pitchFamily="34" charset="0"/>
              </a:rPr>
              <a:t>ATG…………………..TAA</a:t>
            </a:r>
          </a:p>
        </p:txBody>
      </p:sp>
      <p:sp>
        <p:nvSpPr>
          <p:cNvPr id="62" name="TextBox 61">
            <a:extLst>
              <a:ext uri="{FF2B5EF4-FFF2-40B4-BE49-F238E27FC236}">
                <a16:creationId xmlns:a16="http://schemas.microsoft.com/office/drawing/2014/main" id="{9B045C8F-5FFA-E740-B9C6-F3CB00F6A53D}"/>
              </a:ext>
            </a:extLst>
          </p:cNvPr>
          <p:cNvSpPr txBox="1"/>
          <p:nvPr/>
        </p:nvSpPr>
        <p:spPr>
          <a:xfrm>
            <a:off x="5669838" y="2651389"/>
            <a:ext cx="2496931" cy="923330"/>
          </a:xfrm>
          <a:prstGeom prst="rect">
            <a:avLst/>
          </a:prstGeom>
          <a:noFill/>
        </p:spPr>
        <p:txBody>
          <a:bodyPr wrap="square" rtlCol="0">
            <a:spAutoFit/>
          </a:bodyPr>
          <a:lstStyle/>
          <a:p>
            <a:r>
              <a:rPr lang="en-US" dirty="0">
                <a:latin typeface="Arial" panose="020B0604020202020204" pitchFamily="34" charset="0"/>
              </a:rPr>
              <a:t>D. What happens when Antigen is encountered?</a:t>
            </a:r>
          </a:p>
        </p:txBody>
      </p:sp>
      <p:sp>
        <p:nvSpPr>
          <p:cNvPr id="6" name="TextBox 5">
            <a:extLst>
              <a:ext uri="{FF2B5EF4-FFF2-40B4-BE49-F238E27FC236}">
                <a16:creationId xmlns:a16="http://schemas.microsoft.com/office/drawing/2014/main" id="{E553DDE9-7C42-4E04-542E-DE3306723CB4}"/>
              </a:ext>
            </a:extLst>
          </p:cNvPr>
          <p:cNvSpPr txBox="1"/>
          <p:nvPr/>
        </p:nvSpPr>
        <p:spPr>
          <a:xfrm>
            <a:off x="5392239" y="1726343"/>
            <a:ext cx="3348032" cy="646331"/>
          </a:xfrm>
          <a:prstGeom prst="rect">
            <a:avLst/>
          </a:prstGeom>
          <a:noFill/>
        </p:spPr>
        <p:txBody>
          <a:bodyPr wrap="none" rtlCol="0">
            <a:spAutoFit/>
          </a:bodyPr>
          <a:lstStyle/>
          <a:p>
            <a:r>
              <a:rPr lang="en-US" dirty="0">
                <a:latin typeface="Arial" panose="020B0604020202020204" pitchFamily="34" charset="0"/>
              </a:rPr>
              <a:t>RTK – receptor tyrosine kinase</a:t>
            </a:r>
          </a:p>
          <a:p>
            <a:r>
              <a:rPr lang="en-US" dirty="0">
                <a:latin typeface="Arial" panose="020B0604020202020204" pitchFamily="34" charset="0"/>
              </a:rPr>
              <a:t>Signaling domain on T-cells</a:t>
            </a:r>
          </a:p>
        </p:txBody>
      </p:sp>
      <p:sp>
        <p:nvSpPr>
          <p:cNvPr id="27" name="Date Placeholder 26">
            <a:extLst>
              <a:ext uri="{FF2B5EF4-FFF2-40B4-BE49-F238E27FC236}">
                <a16:creationId xmlns:a16="http://schemas.microsoft.com/office/drawing/2014/main" id="{AD1238E2-DEC7-4BD3-0374-454D2B115861}"/>
              </a:ext>
            </a:extLst>
          </p:cNvPr>
          <p:cNvSpPr>
            <a:spLocks noGrp="1"/>
          </p:cNvSpPr>
          <p:nvPr>
            <p:ph type="dt" sz="half" idx="10"/>
          </p:nvPr>
        </p:nvSpPr>
        <p:spPr/>
        <p:txBody>
          <a:bodyPr/>
          <a:lstStyle/>
          <a:p>
            <a:fld id="{810C0883-ED5E-47ED-9D27-5A848AD238EC}" type="datetime1">
              <a:rPr lang="en-US" smtClean="0"/>
              <a:t>9/3/2023</a:t>
            </a:fld>
            <a:endParaRPr lang="en-US"/>
          </a:p>
        </p:txBody>
      </p:sp>
      <p:sp>
        <p:nvSpPr>
          <p:cNvPr id="28" name="Footer Placeholder 27">
            <a:extLst>
              <a:ext uri="{FF2B5EF4-FFF2-40B4-BE49-F238E27FC236}">
                <a16:creationId xmlns:a16="http://schemas.microsoft.com/office/drawing/2014/main" id="{672CA22A-42DD-6958-7CC0-EB0A1D93A1A3}"/>
              </a:ext>
            </a:extLst>
          </p:cNvPr>
          <p:cNvSpPr>
            <a:spLocks noGrp="1"/>
          </p:cNvSpPr>
          <p:nvPr>
            <p:ph type="ftr" sz="quarter" idx="11"/>
          </p:nvPr>
        </p:nvSpPr>
        <p:spPr/>
        <p:txBody>
          <a:bodyPr/>
          <a:lstStyle/>
          <a:p>
            <a:r>
              <a:rPr lang="en-US"/>
              <a:t>D &amp; D - Lecture 4 - Fall 2023</a:t>
            </a:r>
          </a:p>
        </p:txBody>
      </p:sp>
      <p:sp>
        <p:nvSpPr>
          <p:cNvPr id="30" name="Slide Number Placeholder 29">
            <a:extLst>
              <a:ext uri="{FF2B5EF4-FFF2-40B4-BE49-F238E27FC236}">
                <a16:creationId xmlns:a16="http://schemas.microsoft.com/office/drawing/2014/main" id="{A6A7FC7E-4AF6-47FB-3B80-934E9873C7DA}"/>
              </a:ext>
            </a:extLst>
          </p:cNvPr>
          <p:cNvSpPr>
            <a:spLocks noGrp="1"/>
          </p:cNvSpPr>
          <p:nvPr>
            <p:ph type="sldNum" sz="quarter" idx="12"/>
          </p:nvPr>
        </p:nvSpPr>
        <p:spPr/>
        <p:txBody>
          <a:bodyPr/>
          <a:lstStyle/>
          <a:p>
            <a:fld id="{DC3BB032-4020-48F4-953B-341806DC4A2B}" type="slidenum">
              <a:rPr lang="en-US" smtClean="0"/>
              <a:t>17</a:t>
            </a:fld>
            <a:endParaRPr lang="en-US"/>
          </a:p>
        </p:txBody>
      </p:sp>
      <mc:AlternateContent xmlns:mc="http://schemas.openxmlformats.org/markup-compatibility/2006" xmlns:p14="http://schemas.microsoft.com/office/powerpoint/2010/main">
        <mc:Choice Requires="p14">
          <p:contentPart p14:bwMode="auto" r:id="rId10">
            <p14:nvContentPartPr>
              <p14:cNvPr id="2" name="Ink 1">
                <a:extLst>
                  <a:ext uri="{FF2B5EF4-FFF2-40B4-BE49-F238E27FC236}">
                    <a16:creationId xmlns:a16="http://schemas.microsoft.com/office/drawing/2014/main" id="{0C7F58A8-3BD2-45BD-C819-55C5366B56FE}"/>
                  </a:ext>
                </a:extLst>
              </p14:cNvPr>
              <p14:cNvContentPartPr/>
              <p14:nvPr/>
            </p14:nvContentPartPr>
            <p14:xfrm>
              <a:off x="7933336" y="327365"/>
              <a:ext cx="1683000" cy="122400"/>
            </p14:xfrm>
          </p:contentPart>
        </mc:Choice>
        <mc:Fallback xmlns="">
          <p:pic>
            <p:nvPicPr>
              <p:cNvPr id="2" name="Ink 1">
                <a:extLst>
                  <a:ext uri="{FF2B5EF4-FFF2-40B4-BE49-F238E27FC236}">
                    <a16:creationId xmlns:a16="http://schemas.microsoft.com/office/drawing/2014/main" id="{0C7F58A8-3BD2-45BD-C819-55C5366B56FE}"/>
                  </a:ext>
                </a:extLst>
              </p:cNvPr>
              <p:cNvPicPr/>
              <p:nvPr/>
            </p:nvPicPr>
            <p:blipFill>
              <a:blip r:embed="rId11"/>
              <a:stretch>
                <a:fillRect/>
              </a:stretch>
            </p:blipFill>
            <p:spPr>
              <a:xfrm>
                <a:off x="7924336" y="318365"/>
                <a:ext cx="1700640" cy="140040"/>
              </a:xfrm>
              <a:prstGeom prst="rect">
                <a:avLst/>
              </a:prstGeom>
            </p:spPr>
          </p:pic>
        </mc:Fallback>
      </mc:AlternateContent>
      <p:grpSp>
        <p:nvGrpSpPr>
          <p:cNvPr id="14" name="Group 13">
            <a:extLst>
              <a:ext uri="{FF2B5EF4-FFF2-40B4-BE49-F238E27FC236}">
                <a16:creationId xmlns:a16="http://schemas.microsoft.com/office/drawing/2014/main" id="{4901957C-7DC4-956F-0C02-C8E523F8F405}"/>
              </a:ext>
            </a:extLst>
          </p:cNvPr>
          <p:cNvGrpSpPr/>
          <p:nvPr/>
        </p:nvGrpSpPr>
        <p:grpSpPr>
          <a:xfrm>
            <a:off x="878416" y="4870565"/>
            <a:ext cx="885960" cy="315000"/>
            <a:chOff x="878416" y="4870565"/>
            <a:chExt cx="885960" cy="315000"/>
          </a:xfrm>
        </p:grpSpPr>
        <mc:AlternateContent xmlns:mc="http://schemas.openxmlformats.org/markup-compatibility/2006" xmlns:p14="http://schemas.microsoft.com/office/powerpoint/2010/main">
          <mc:Choice Requires="p14">
            <p:contentPart p14:bwMode="auto" r:id="rId12">
              <p14:nvContentPartPr>
                <p14:cNvPr id="3" name="Ink 2">
                  <a:extLst>
                    <a:ext uri="{FF2B5EF4-FFF2-40B4-BE49-F238E27FC236}">
                      <a16:creationId xmlns:a16="http://schemas.microsoft.com/office/drawing/2014/main" id="{33BDFA76-8454-FDFF-C3FE-A8A18D2575A1}"/>
                    </a:ext>
                  </a:extLst>
                </p14:cNvPr>
                <p14:cNvContentPartPr/>
                <p14:nvPr/>
              </p14:nvContentPartPr>
              <p14:xfrm>
                <a:off x="1614616" y="4870565"/>
                <a:ext cx="149760" cy="22320"/>
              </p14:xfrm>
            </p:contentPart>
          </mc:Choice>
          <mc:Fallback xmlns="">
            <p:pic>
              <p:nvPicPr>
                <p:cNvPr id="3" name="Ink 2">
                  <a:extLst>
                    <a:ext uri="{FF2B5EF4-FFF2-40B4-BE49-F238E27FC236}">
                      <a16:creationId xmlns:a16="http://schemas.microsoft.com/office/drawing/2014/main" id="{33BDFA76-8454-FDFF-C3FE-A8A18D2575A1}"/>
                    </a:ext>
                  </a:extLst>
                </p:cNvPr>
                <p:cNvPicPr/>
                <p:nvPr/>
              </p:nvPicPr>
              <p:blipFill>
                <a:blip r:embed="rId13"/>
                <a:stretch>
                  <a:fillRect/>
                </a:stretch>
              </p:blipFill>
              <p:spPr>
                <a:xfrm>
                  <a:off x="1605616" y="4861565"/>
                  <a:ext cx="16740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 name="Ink 3">
                  <a:extLst>
                    <a:ext uri="{FF2B5EF4-FFF2-40B4-BE49-F238E27FC236}">
                      <a16:creationId xmlns:a16="http://schemas.microsoft.com/office/drawing/2014/main" id="{577619E0-980D-6138-88D2-9870951CF3F5}"/>
                    </a:ext>
                  </a:extLst>
                </p14:cNvPr>
                <p14:cNvContentPartPr/>
                <p14:nvPr/>
              </p14:nvContentPartPr>
              <p14:xfrm>
                <a:off x="878416" y="5011685"/>
                <a:ext cx="847800" cy="50040"/>
              </p14:xfrm>
            </p:contentPart>
          </mc:Choice>
          <mc:Fallback xmlns="">
            <p:pic>
              <p:nvPicPr>
                <p:cNvPr id="4" name="Ink 3">
                  <a:extLst>
                    <a:ext uri="{FF2B5EF4-FFF2-40B4-BE49-F238E27FC236}">
                      <a16:creationId xmlns:a16="http://schemas.microsoft.com/office/drawing/2014/main" id="{577619E0-980D-6138-88D2-9870951CF3F5}"/>
                    </a:ext>
                  </a:extLst>
                </p:cNvPr>
                <p:cNvPicPr/>
                <p:nvPr/>
              </p:nvPicPr>
              <p:blipFill>
                <a:blip r:embed="rId15"/>
                <a:stretch>
                  <a:fillRect/>
                </a:stretch>
              </p:blipFill>
              <p:spPr>
                <a:xfrm>
                  <a:off x="869416" y="5003045"/>
                  <a:ext cx="86544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D35CFC6C-F4A1-41AA-D907-2596DEB06902}"/>
                    </a:ext>
                  </a:extLst>
                </p14:cNvPr>
                <p14:cNvContentPartPr/>
                <p14:nvPr/>
              </p14:nvContentPartPr>
              <p14:xfrm>
                <a:off x="1237336" y="5124365"/>
                <a:ext cx="484200" cy="61200"/>
              </p14:xfrm>
            </p:contentPart>
          </mc:Choice>
          <mc:Fallback xmlns="">
            <p:pic>
              <p:nvPicPr>
                <p:cNvPr id="12" name="Ink 11">
                  <a:extLst>
                    <a:ext uri="{FF2B5EF4-FFF2-40B4-BE49-F238E27FC236}">
                      <a16:creationId xmlns:a16="http://schemas.microsoft.com/office/drawing/2014/main" id="{D35CFC6C-F4A1-41AA-D907-2596DEB06902}"/>
                    </a:ext>
                  </a:extLst>
                </p:cNvPr>
                <p:cNvPicPr/>
                <p:nvPr/>
              </p:nvPicPr>
              <p:blipFill>
                <a:blip r:embed="rId17"/>
                <a:stretch>
                  <a:fillRect/>
                </a:stretch>
              </p:blipFill>
              <p:spPr>
                <a:xfrm>
                  <a:off x="1228336" y="5115365"/>
                  <a:ext cx="501840" cy="78840"/>
                </a:xfrm>
                <a:prstGeom prst="rect">
                  <a:avLst/>
                </a:prstGeom>
              </p:spPr>
            </p:pic>
          </mc:Fallback>
        </mc:AlternateContent>
      </p:grpSp>
      <p:grpSp>
        <p:nvGrpSpPr>
          <p:cNvPr id="34" name="Group 33">
            <a:extLst>
              <a:ext uri="{FF2B5EF4-FFF2-40B4-BE49-F238E27FC236}">
                <a16:creationId xmlns:a16="http://schemas.microsoft.com/office/drawing/2014/main" id="{729D146D-D14F-F7F5-36A2-8FFBFF8A83FA}"/>
              </a:ext>
            </a:extLst>
          </p:cNvPr>
          <p:cNvGrpSpPr/>
          <p:nvPr/>
        </p:nvGrpSpPr>
        <p:grpSpPr>
          <a:xfrm>
            <a:off x="2914576" y="6222365"/>
            <a:ext cx="525240" cy="482040"/>
            <a:chOff x="2914576" y="6222365"/>
            <a:chExt cx="525240" cy="482040"/>
          </a:xfrm>
        </p:grpSpPr>
        <mc:AlternateContent xmlns:mc="http://schemas.openxmlformats.org/markup-compatibility/2006" xmlns:p14="http://schemas.microsoft.com/office/powerpoint/2010/main">
          <mc:Choice Requires="p14">
            <p:contentPart p14:bwMode="auto" r:id="rId18">
              <p14:nvContentPartPr>
                <p14:cNvPr id="25" name="Ink 24">
                  <a:extLst>
                    <a:ext uri="{FF2B5EF4-FFF2-40B4-BE49-F238E27FC236}">
                      <a16:creationId xmlns:a16="http://schemas.microsoft.com/office/drawing/2014/main" id="{C1F17BD9-CDC8-99EE-7E27-2473F724776E}"/>
                    </a:ext>
                  </a:extLst>
                </p14:cNvPr>
                <p14:cNvContentPartPr/>
                <p14:nvPr/>
              </p14:nvContentPartPr>
              <p14:xfrm>
                <a:off x="2914576" y="6222365"/>
                <a:ext cx="172800" cy="293400"/>
              </p14:xfrm>
            </p:contentPart>
          </mc:Choice>
          <mc:Fallback xmlns="">
            <p:pic>
              <p:nvPicPr>
                <p:cNvPr id="25" name="Ink 24">
                  <a:extLst>
                    <a:ext uri="{FF2B5EF4-FFF2-40B4-BE49-F238E27FC236}">
                      <a16:creationId xmlns:a16="http://schemas.microsoft.com/office/drawing/2014/main" id="{C1F17BD9-CDC8-99EE-7E27-2473F724776E}"/>
                    </a:ext>
                  </a:extLst>
                </p:cNvPr>
                <p:cNvPicPr/>
                <p:nvPr/>
              </p:nvPicPr>
              <p:blipFill>
                <a:blip r:embed="rId19"/>
                <a:stretch>
                  <a:fillRect/>
                </a:stretch>
              </p:blipFill>
              <p:spPr>
                <a:xfrm>
                  <a:off x="2905936" y="6213365"/>
                  <a:ext cx="19044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1" name="Ink 30">
                  <a:extLst>
                    <a:ext uri="{FF2B5EF4-FFF2-40B4-BE49-F238E27FC236}">
                      <a16:creationId xmlns:a16="http://schemas.microsoft.com/office/drawing/2014/main" id="{461BFB21-1319-11B7-24D8-10B9512F631D}"/>
                    </a:ext>
                  </a:extLst>
                </p14:cNvPr>
                <p14:cNvContentPartPr/>
                <p14:nvPr/>
              </p14:nvContentPartPr>
              <p14:xfrm>
                <a:off x="3186016" y="6571205"/>
                <a:ext cx="54360" cy="133200"/>
              </p14:xfrm>
            </p:contentPart>
          </mc:Choice>
          <mc:Fallback xmlns="">
            <p:pic>
              <p:nvPicPr>
                <p:cNvPr id="31" name="Ink 30">
                  <a:extLst>
                    <a:ext uri="{FF2B5EF4-FFF2-40B4-BE49-F238E27FC236}">
                      <a16:creationId xmlns:a16="http://schemas.microsoft.com/office/drawing/2014/main" id="{461BFB21-1319-11B7-24D8-10B9512F631D}"/>
                    </a:ext>
                  </a:extLst>
                </p:cNvPr>
                <p:cNvPicPr/>
                <p:nvPr/>
              </p:nvPicPr>
              <p:blipFill>
                <a:blip r:embed="rId21"/>
                <a:stretch>
                  <a:fillRect/>
                </a:stretch>
              </p:blipFill>
              <p:spPr>
                <a:xfrm>
                  <a:off x="3177376" y="6562205"/>
                  <a:ext cx="7200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2" name="Ink 31">
                  <a:extLst>
                    <a:ext uri="{FF2B5EF4-FFF2-40B4-BE49-F238E27FC236}">
                      <a16:creationId xmlns:a16="http://schemas.microsoft.com/office/drawing/2014/main" id="{248F7AC0-31FC-55BC-A69E-67EEEF28F869}"/>
                    </a:ext>
                  </a:extLst>
                </p14:cNvPr>
                <p14:cNvContentPartPr/>
                <p14:nvPr/>
              </p14:nvContentPartPr>
              <p14:xfrm>
                <a:off x="3084496" y="6488405"/>
                <a:ext cx="149760" cy="176760"/>
              </p14:xfrm>
            </p:contentPart>
          </mc:Choice>
          <mc:Fallback xmlns="">
            <p:pic>
              <p:nvPicPr>
                <p:cNvPr id="32" name="Ink 31">
                  <a:extLst>
                    <a:ext uri="{FF2B5EF4-FFF2-40B4-BE49-F238E27FC236}">
                      <a16:creationId xmlns:a16="http://schemas.microsoft.com/office/drawing/2014/main" id="{248F7AC0-31FC-55BC-A69E-67EEEF28F869}"/>
                    </a:ext>
                  </a:extLst>
                </p:cNvPr>
                <p:cNvPicPr/>
                <p:nvPr/>
              </p:nvPicPr>
              <p:blipFill>
                <a:blip r:embed="rId23"/>
                <a:stretch>
                  <a:fillRect/>
                </a:stretch>
              </p:blipFill>
              <p:spPr>
                <a:xfrm>
                  <a:off x="3075856" y="6479405"/>
                  <a:ext cx="16740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3" name="Ink 32">
                  <a:extLst>
                    <a:ext uri="{FF2B5EF4-FFF2-40B4-BE49-F238E27FC236}">
                      <a16:creationId xmlns:a16="http://schemas.microsoft.com/office/drawing/2014/main" id="{F7BBF111-4424-4BC3-F144-F9CA480022D1}"/>
                    </a:ext>
                  </a:extLst>
                </p14:cNvPr>
                <p14:cNvContentPartPr/>
                <p14:nvPr/>
              </p14:nvContentPartPr>
              <p14:xfrm>
                <a:off x="3296176" y="6529805"/>
                <a:ext cx="143640" cy="99000"/>
              </p14:xfrm>
            </p:contentPart>
          </mc:Choice>
          <mc:Fallback xmlns="">
            <p:pic>
              <p:nvPicPr>
                <p:cNvPr id="33" name="Ink 32">
                  <a:extLst>
                    <a:ext uri="{FF2B5EF4-FFF2-40B4-BE49-F238E27FC236}">
                      <a16:creationId xmlns:a16="http://schemas.microsoft.com/office/drawing/2014/main" id="{F7BBF111-4424-4BC3-F144-F9CA480022D1}"/>
                    </a:ext>
                  </a:extLst>
                </p:cNvPr>
                <p:cNvPicPr/>
                <p:nvPr/>
              </p:nvPicPr>
              <p:blipFill>
                <a:blip r:embed="rId25"/>
                <a:stretch>
                  <a:fillRect/>
                </a:stretch>
              </p:blipFill>
              <p:spPr>
                <a:xfrm>
                  <a:off x="3287176" y="6520805"/>
                  <a:ext cx="161280" cy="116640"/>
                </a:xfrm>
                <a:prstGeom prst="rect">
                  <a:avLst/>
                </a:prstGeom>
              </p:spPr>
            </p:pic>
          </mc:Fallback>
        </mc:AlternateContent>
      </p:grpSp>
      <p:grpSp>
        <p:nvGrpSpPr>
          <p:cNvPr id="49" name="Group 48">
            <a:extLst>
              <a:ext uri="{FF2B5EF4-FFF2-40B4-BE49-F238E27FC236}">
                <a16:creationId xmlns:a16="http://schemas.microsoft.com/office/drawing/2014/main" id="{7F02E28A-31A7-822B-2F2C-5B6D8E11F8C9}"/>
              </a:ext>
            </a:extLst>
          </p:cNvPr>
          <p:cNvGrpSpPr/>
          <p:nvPr/>
        </p:nvGrpSpPr>
        <p:grpSpPr>
          <a:xfrm>
            <a:off x="3482656" y="4656725"/>
            <a:ext cx="973440" cy="1659960"/>
            <a:chOff x="3482656" y="4656725"/>
            <a:chExt cx="973440" cy="1659960"/>
          </a:xfrm>
        </p:grpSpPr>
        <mc:AlternateContent xmlns:mc="http://schemas.openxmlformats.org/markup-compatibility/2006" xmlns:p14="http://schemas.microsoft.com/office/powerpoint/2010/main">
          <mc:Choice Requires="p14">
            <p:contentPart p14:bwMode="auto" r:id="rId26">
              <p14:nvContentPartPr>
                <p14:cNvPr id="35" name="Ink 34">
                  <a:extLst>
                    <a:ext uri="{FF2B5EF4-FFF2-40B4-BE49-F238E27FC236}">
                      <a16:creationId xmlns:a16="http://schemas.microsoft.com/office/drawing/2014/main" id="{9547CC42-ACC0-FF30-C3B1-BC16834ACADF}"/>
                    </a:ext>
                  </a:extLst>
                </p14:cNvPr>
                <p14:cNvContentPartPr/>
                <p14:nvPr/>
              </p14:nvContentPartPr>
              <p14:xfrm>
                <a:off x="3482656" y="5397605"/>
                <a:ext cx="352080" cy="528120"/>
              </p14:xfrm>
            </p:contentPart>
          </mc:Choice>
          <mc:Fallback xmlns="">
            <p:pic>
              <p:nvPicPr>
                <p:cNvPr id="35" name="Ink 34">
                  <a:extLst>
                    <a:ext uri="{FF2B5EF4-FFF2-40B4-BE49-F238E27FC236}">
                      <a16:creationId xmlns:a16="http://schemas.microsoft.com/office/drawing/2014/main" id="{9547CC42-ACC0-FF30-C3B1-BC16834ACADF}"/>
                    </a:ext>
                  </a:extLst>
                </p:cNvPr>
                <p:cNvPicPr/>
                <p:nvPr/>
              </p:nvPicPr>
              <p:blipFill>
                <a:blip r:embed="rId27"/>
                <a:stretch>
                  <a:fillRect/>
                </a:stretch>
              </p:blipFill>
              <p:spPr>
                <a:xfrm>
                  <a:off x="3473656" y="5388605"/>
                  <a:ext cx="369720" cy="5457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6" name="Ink 35">
                  <a:extLst>
                    <a:ext uri="{FF2B5EF4-FFF2-40B4-BE49-F238E27FC236}">
                      <a16:creationId xmlns:a16="http://schemas.microsoft.com/office/drawing/2014/main" id="{DC450566-1F77-D393-EF64-037D1F51C964}"/>
                    </a:ext>
                  </a:extLst>
                </p14:cNvPr>
                <p14:cNvContentPartPr/>
                <p14:nvPr/>
              </p14:nvContentPartPr>
              <p14:xfrm>
                <a:off x="3716656" y="5006285"/>
                <a:ext cx="309240" cy="403560"/>
              </p14:xfrm>
            </p:contentPart>
          </mc:Choice>
          <mc:Fallback xmlns="">
            <p:pic>
              <p:nvPicPr>
                <p:cNvPr id="36" name="Ink 35">
                  <a:extLst>
                    <a:ext uri="{FF2B5EF4-FFF2-40B4-BE49-F238E27FC236}">
                      <a16:creationId xmlns:a16="http://schemas.microsoft.com/office/drawing/2014/main" id="{DC450566-1F77-D393-EF64-037D1F51C964}"/>
                    </a:ext>
                  </a:extLst>
                </p:cNvPr>
                <p:cNvPicPr/>
                <p:nvPr/>
              </p:nvPicPr>
              <p:blipFill>
                <a:blip r:embed="rId29"/>
                <a:stretch>
                  <a:fillRect/>
                </a:stretch>
              </p:blipFill>
              <p:spPr>
                <a:xfrm>
                  <a:off x="3707656" y="4997285"/>
                  <a:ext cx="326880" cy="4212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8" name="Ink 37">
                  <a:extLst>
                    <a:ext uri="{FF2B5EF4-FFF2-40B4-BE49-F238E27FC236}">
                      <a16:creationId xmlns:a16="http://schemas.microsoft.com/office/drawing/2014/main" id="{1704C2FB-F040-C386-7E4B-9E89600EF56A}"/>
                    </a:ext>
                  </a:extLst>
                </p14:cNvPr>
                <p14:cNvContentPartPr/>
                <p14:nvPr/>
              </p14:nvContentPartPr>
              <p14:xfrm>
                <a:off x="4066936" y="4871285"/>
                <a:ext cx="78120" cy="145080"/>
              </p14:xfrm>
            </p:contentPart>
          </mc:Choice>
          <mc:Fallback xmlns="">
            <p:pic>
              <p:nvPicPr>
                <p:cNvPr id="38" name="Ink 37">
                  <a:extLst>
                    <a:ext uri="{FF2B5EF4-FFF2-40B4-BE49-F238E27FC236}">
                      <a16:creationId xmlns:a16="http://schemas.microsoft.com/office/drawing/2014/main" id="{1704C2FB-F040-C386-7E4B-9E89600EF56A}"/>
                    </a:ext>
                  </a:extLst>
                </p:cNvPr>
                <p:cNvPicPr/>
                <p:nvPr/>
              </p:nvPicPr>
              <p:blipFill>
                <a:blip r:embed="rId31"/>
                <a:stretch>
                  <a:fillRect/>
                </a:stretch>
              </p:blipFill>
              <p:spPr>
                <a:xfrm>
                  <a:off x="4058296" y="4862645"/>
                  <a:ext cx="9576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0" name="Ink 39">
                  <a:extLst>
                    <a:ext uri="{FF2B5EF4-FFF2-40B4-BE49-F238E27FC236}">
                      <a16:creationId xmlns:a16="http://schemas.microsoft.com/office/drawing/2014/main" id="{4B382EA4-7380-5F30-56D6-9B5BFCEAF178}"/>
                    </a:ext>
                  </a:extLst>
                </p14:cNvPr>
                <p14:cNvContentPartPr/>
                <p14:nvPr/>
              </p14:nvContentPartPr>
              <p14:xfrm>
                <a:off x="4026256" y="4890005"/>
                <a:ext cx="140400" cy="144720"/>
              </p14:xfrm>
            </p:contentPart>
          </mc:Choice>
          <mc:Fallback xmlns="">
            <p:pic>
              <p:nvPicPr>
                <p:cNvPr id="40" name="Ink 39">
                  <a:extLst>
                    <a:ext uri="{FF2B5EF4-FFF2-40B4-BE49-F238E27FC236}">
                      <a16:creationId xmlns:a16="http://schemas.microsoft.com/office/drawing/2014/main" id="{4B382EA4-7380-5F30-56D6-9B5BFCEAF178}"/>
                    </a:ext>
                  </a:extLst>
                </p:cNvPr>
                <p:cNvPicPr/>
                <p:nvPr/>
              </p:nvPicPr>
              <p:blipFill>
                <a:blip r:embed="rId33"/>
                <a:stretch>
                  <a:fillRect/>
                </a:stretch>
              </p:blipFill>
              <p:spPr>
                <a:xfrm>
                  <a:off x="4017616" y="4881005"/>
                  <a:ext cx="15804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2" name="Ink 41">
                  <a:extLst>
                    <a:ext uri="{FF2B5EF4-FFF2-40B4-BE49-F238E27FC236}">
                      <a16:creationId xmlns:a16="http://schemas.microsoft.com/office/drawing/2014/main" id="{99188F41-C80C-7B8E-CFE8-57D75E04DF36}"/>
                    </a:ext>
                  </a:extLst>
                </p14:cNvPr>
                <p14:cNvContentPartPr/>
                <p14:nvPr/>
              </p14:nvContentPartPr>
              <p14:xfrm>
                <a:off x="4178536" y="4770485"/>
                <a:ext cx="126360" cy="177120"/>
              </p14:xfrm>
            </p:contentPart>
          </mc:Choice>
          <mc:Fallback xmlns="">
            <p:pic>
              <p:nvPicPr>
                <p:cNvPr id="42" name="Ink 41">
                  <a:extLst>
                    <a:ext uri="{FF2B5EF4-FFF2-40B4-BE49-F238E27FC236}">
                      <a16:creationId xmlns:a16="http://schemas.microsoft.com/office/drawing/2014/main" id="{99188F41-C80C-7B8E-CFE8-57D75E04DF36}"/>
                    </a:ext>
                  </a:extLst>
                </p:cNvPr>
                <p:cNvPicPr/>
                <p:nvPr/>
              </p:nvPicPr>
              <p:blipFill>
                <a:blip r:embed="rId35"/>
                <a:stretch>
                  <a:fillRect/>
                </a:stretch>
              </p:blipFill>
              <p:spPr>
                <a:xfrm>
                  <a:off x="4169896" y="4761845"/>
                  <a:ext cx="14400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3" name="Ink 42">
                  <a:extLst>
                    <a:ext uri="{FF2B5EF4-FFF2-40B4-BE49-F238E27FC236}">
                      <a16:creationId xmlns:a16="http://schemas.microsoft.com/office/drawing/2014/main" id="{E0F4D703-0138-36E6-E180-030AAD4C7FFF}"/>
                    </a:ext>
                  </a:extLst>
                </p14:cNvPr>
                <p14:cNvContentPartPr/>
                <p14:nvPr/>
              </p14:nvContentPartPr>
              <p14:xfrm>
                <a:off x="4322896" y="4656725"/>
                <a:ext cx="112680" cy="166320"/>
              </p14:xfrm>
            </p:contentPart>
          </mc:Choice>
          <mc:Fallback xmlns="">
            <p:pic>
              <p:nvPicPr>
                <p:cNvPr id="43" name="Ink 42">
                  <a:extLst>
                    <a:ext uri="{FF2B5EF4-FFF2-40B4-BE49-F238E27FC236}">
                      <a16:creationId xmlns:a16="http://schemas.microsoft.com/office/drawing/2014/main" id="{E0F4D703-0138-36E6-E180-030AAD4C7FFF}"/>
                    </a:ext>
                  </a:extLst>
                </p:cNvPr>
                <p:cNvPicPr/>
                <p:nvPr/>
              </p:nvPicPr>
              <p:blipFill>
                <a:blip r:embed="rId37"/>
                <a:stretch>
                  <a:fillRect/>
                </a:stretch>
              </p:blipFill>
              <p:spPr>
                <a:xfrm>
                  <a:off x="4313896" y="4648085"/>
                  <a:ext cx="13032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4" name="Ink 43">
                  <a:extLst>
                    <a:ext uri="{FF2B5EF4-FFF2-40B4-BE49-F238E27FC236}">
                      <a16:creationId xmlns:a16="http://schemas.microsoft.com/office/drawing/2014/main" id="{40675A67-2A28-1279-E766-F0D81EFC6ABF}"/>
                    </a:ext>
                  </a:extLst>
                </p14:cNvPr>
                <p14:cNvContentPartPr/>
                <p14:nvPr/>
              </p14:nvContentPartPr>
              <p14:xfrm>
                <a:off x="4221736" y="5912765"/>
                <a:ext cx="76680" cy="198000"/>
              </p14:xfrm>
            </p:contentPart>
          </mc:Choice>
          <mc:Fallback xmlns="">
            <p:pic>
              <p:nvPicPr>
                <p:cNvPr id="44" name="Ink 43">
                  <a:extLst>
                    <a:ext uri="{FF2B5EF4-FFF2-40B4-BE49-F238E27FC236}">
                      <a16:creationId xmlns:a16="http://schemas.microsoft.com/office/drawing/2014/main" id="{40675A67-2A28-1279-E766-F0D81EFC6ABF}"/>
                    </a:ext>
                  </a:extLst>
                </p:cNvPr>
                <p:cNvPicPr/>
                <p:nvPr/>
              </p:nvPicPr>
              <p:blipFill>
                <a:blip r:embed="rId39"/>
                <a:stretch>
                  <a:fillRect/>
                </a:stretch>
              </p:blipFill>
              <p:spPr>
                <a:xfrm>
                  <a:off x="4213096" y="5903765"/>
                  <a:ext cx="9432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5" name="Ink 44">
                  <a:extLst>
                    <a:ext uri="{FF2B5EF4-FFF2-40B4-BE49-F238E27FC236}">
                      <a16:creationId xmlns:a16="http://schemas.microsoft.com/office/drawing/2014/main" id="{8DC87E05-C579-7994-7E23-C69FE21F4B3A}"/>
                    </a:ext>
                  </a:extLst>
                </p14:cNvPr>
                <p14:cNvContentPartPr/>
                <p14:nvPr/>
              </p14:nvContentPartPr>
              <p14:xfrm>
                <a:off x="4233616" y="6191765"/>
                <a:ext cx="44280" cy="124920"/>
              </p14:xfrm>
            </p:contentPart>
          </mc:Choice>
          <mc:Fallback xmlns="">
            <p:pic>
              <p:nvPicPr>
                <p:cNvPr id="45" name="Ink 44">
                  <a:extLst>
                    <a:ext uri="{FF2B5EF4-FFF2-40B4-BE49-F238E27FC236}">
                      <a16:creationId xmlns:a16="http://schemas.microsoft.com/office/drawing/2014/main" id="{8DC87E05-C579-7994-7E23-C69FE21F4B3A}"/>
                    </a:ext>
                  </a:extLst>
                </p:cNvPr>
                <p:cNvPicPr/>
                <p:nvPr/>
              </p:nvPicPr>
              <p:blipFill>
                <a:blip r:embed="rId41"/>
                <a:stretch>
                  <a:fillRect/>
                </a:stretch>
              </p:blipFill>
              <p:spPr>
                <a:xfrm>
                  <a:off x="4224976" y="6182765"/>
                  <a:ext cx="6192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6" name="Ink 45">
                  <a:extLst>
                    <a:ext uri="{FF2B5EF4-FFF2-40B4-BE49-F238E27FC236}">
                      <a16:creationId xmlns:a16="http://schemas.microsoft.com/office/drawing/2014/main" id="{068906A6-F9B8-7099-1AFA-84FF20DF97D1}"/>
                    </a:ext>
                  </a:extLst>
                </p14:cNvPr>
                <p14:cNvContentPartPr/>
                <p14:nvPr/>
              </p14:nvContentPartPr>
              <p14:xfrm>
                <a:off x="4148296" y="6157205"/>
                <a:ext cx="307800" cy="126720"/>
              </p14:xfrm>
            </p:contentPart>
          </mc:Choice>
          <mc:Fallback xmlns="">
            <p:pic>
              <p:nvPicPr>
                <p:cNvPr id="46" name="Ink 45">
                  <a:extLst>
                    <a:ext uri="{FF2B5EF4-FFF2-40B4-BE49-F238E27FC236}">
                      <a16:creationId xmlns:a16="http://schemas.microsoft.com/office/drawing/2014/main" id="{068906A6-F9B8-7099-1AFA-84FF20DF97D1}"/>
                    </a:ext>
                  </a:extLst>
                </p:cNvPr>
                <p:cNvPicPr/>
                <p:nvPr/>
              </p:nvPicPr>
              <p:blipFill>
                <a:blip r:embed="rId43"/>
                <a:stretch>
                  <a:fillRect/>
                </a:stretch>
              </p:blipFill>
              <p:spPr>
                <a:xfrm>
                  <a:off x="4139656" y="6148205"/>
                  <a:ext cx="325440" cy="144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4">
            <p14:nvContentPartPr>
              <p14:cNvPr id="50" name="Ink 49">
                <a:extLst>
                  <a:ext uri="{FF2B5EF4-FFF2-40B4-BE49-F238E27FC236}">
                    <a16:creationId xmlns:a16="http://schemas.microsoft.com/office/drawing/2014/main" id="{32941D40-8258-F00A-751D-9BD36CD92652}"/>
                  </a:ext>
                </a:extLst>
              </p14:cNvPr>
              <p14:cNvContentPartPr/>
              <p14:nvPr/>
            </p14:nvContentPartPr>
            <p14:xfrm>
              <a:off x="5572816" y="4800725"/>
              <a:ext cx="498600" cy="612360"/>
            </p14:xfrm>
          </p:contentPart>
        </mc:Choice>
        <mc:Fallback xmlns="">
          <p:pic>
            <p:nvPicPr>
              <p:cNvPr id="50" name="Ink 49">
                <a:extLst>
                  <a:ext uri="{FF2B5EF4-FFF2-40B4-BE49-F238E27FC236}">
                    <a16:creationId xmlns:a16="http://schemas.microsoft.com/office/drawing/2014/main" id="{32941D40-8258-F00A-751D-9BD36CD92652}"/>
                  </a:ext>
                </a:extLst>
              </p:cNvPr>
              <p:cNvPicPr/>
              <p:nvPr/>
            </p:nvPicPr>
            <p:blipFill>
              <a:blip r:embed="rId45"/>
              <a:stretch>
                <a:fillRect/>
              </a:stretch>
            </p:blipFill>
            <p:spPr>
              <a:xfrm>
                <a:off x="5563816" y="4791725"/>
                <a:ext cx="516240" cy="630000"/>
              </a:xfrm>
              <a:prstGeom prst="rect">
                <a:avLst/>
              </a:prstGeom>
            </p:spPr>
          </p:pic>
        </mc:Fallback>
      </mc:AlternateContent>
      <p:grpSp>
        <p:nvGrpSpPr>
          <p:cNvPr id="69" name="Group 68">
            <a:extLst>
              <a:ext uri="{FF2B5EF4-FFF2-40B4-BE49-F238E27FC236}">
                <a16:creationId xmlns:a16="http://schemas.microsoft.com/office/drawing/2014/main" id="{86D8405B-AAE7-0F29-8A2C-06EFE84C4129}"/>
              </a:ext>
            </a:extLst>
          </p:cNvPr>
          <p:cNvGrpSpPr/>
          <p:nvPr/>
        </p:nvGrpSpPr>
        <p:grpSpPr>
          <a:xfrm>
            <a:off x="6131176" y="3841325"/>
            <a:ext cx="956520" cy="813600"/>
            <a:chOff x="6131176" y="3841325"/>
            <a:chExt cx="956520" cy="813600"/>
          </a:xfrm>
        </p:grpSpPr>
        <mc:AlternateContent xmlns:mc="http://schemas.openxmlformats.org/markup-compatibility/2006" xmlns:p14="http://schemas.microsoft.com/office/powerpoint/2010/main">
          <mc:Choice Requires="p14">
            <p:contentPart p14:bwMode="auto" r:id="rId46">
              <p14:nvContentPartPr>
                <p14:cNvPr id="52" name="Ink 51">
                  <a:extLst>
                    <a:ext uri="{FF2B5EF4-FFF2-40B4-BE49-F238E27FC236}">
                      <a16:creationId xmlns:a16="http://schemas.microsoft.com/office/drawing/2014/main" id="{3576D4AD-7DFE-EFC1-ECE1-A68B7D1309D9}"/>
                    </a:ext>
                  </a:extLst>
                </p14:cNvPr>
                <p14:cNvContentPartPr/>
                <p14:nvPr/>
              </p14:nvContentPartPr>
              <p14:xfrm>
                <a:off x="6131176" y="4503365"/>
                <a:ext cx="126360" cy="151560"/>
              </p14:xfrm>
            </p:contentPart>
          </mc:Choice>
          <mc:Fallback xmlns="">
            <p:pic>
              <p:nvPicPr>
                <p:cNvPr id="52" name="Ink 51">
                  <a:extLst>
                    <a:ext uri="{FF2B5EF4-FFF2-40B4-BE49-F238E27FC236}">
                      <a16:creationId xmlns:a16="http://schemas.microsoft.com/office/drawing/2014/main" id="{3576D4AD-7DFE-EFC1-ECE1-A68B7D1309D9}"/>
                    </a:ext>
                  </a:extLst>
                </p:cNvPr>
                <p:cNvPicPr/>
                <p:nvPr/>
              </p:nvPicPr>
              <p:blipFill>
                <a:blip r:embed="rId47"/>
                <a:stretch>
                  <a:fillRect/>
                </a:stretch>
              </p:blipFill>
              <p:spPr>
                <a:xfrm>
                  <a:off x="6122536" y="4494365"/>
                  <a:ext cx="14400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6" name="Ink 55">
                  <a:extLst>
                    <a:ext uri="{FF2B5EF4-FFF2-40B4-BE49-F238E27FC236}">
                      <a16:creationId xmlns:a16="http://schemas.microsoft.com/office/drawing/2014/main" id="{14DA8530-71F7-3D44-00B9-60B052BF80EE}"/>
                    </a:ext>
                  </a:extLst>
                </p14:cNvPr>
                <p14:cNvContentPartPr/>
                <p14:nvPr/>
              </p14:nvContentPartPr>
              <p14:xfrm>
                <a:off x="6251776" y="4431725"/>
                <a:ext cx="121320" cy="137880"/>
              </p14:xfrm>
            </p:contentPart>
          </mc:Choice>
          <mc:Fallback xmlns="">
            <p:pic>
              <p:nvPicPr>
                <p:cNvPr id="56" name="Ink 55">
                  <a:extLst>
                    <a:ext uri="{FF2B5EF4-FFF2-40B4-BE49-F238E27FC236}">
                      <a16:creationId xmlns:a16="http://schemas.microsoft.com/office/drawing/2014/main" id="{14DA8530-71F7-3D44-00B9-60B052BF80EE}"/>
                    </a:ext>
                  </a:extLst>
                </p:cNvPr>
                <p:cNvPicPr/>
                <p:nvPr/>
              </p:nvPicPr>
              <p:blipFill>
                <a:blip r:embed="rId49"/>
                <a:stretch>
                  <a:fillRect/>
                </a:stretch>
              </p:blipFill>
              <p:spPr>
                <a:xfrm>
                  <a:off x="6242776" y="4423085"/>
                  <a:ext cx="13896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61" name="Ink 60">
                  <a:extLst>
                    <a:ext uri="{FF2B5EF4-FFF2-40B4-BE49-F238E27FC236}">
                      <a16:creationId xmlns:a16="http://schemas.microsoft.com/office/drawing/2014/main" id="{7AD05129-6661-6810-6F3E-2242407FDB54}"/>
                    </a:ext>
                  </a:extLst>
                </p14:cNvPr>
                <p14:cNvContentPartPr/>
                <p14:nvPr/>
              </p14:nvContentPartPr>
              <p14:xfrm>
                <a:off x="6264736" y="4423085"/>
                <a:ext cx="89280" cy="99360"/>
              </p14:xfrm>
            </p:contentPart>
          </mc:Choice>
          <mc:Fallback xmlns="">
            <p:pic>
              <p:nvPicPr>
                <p:cNvPr id="61" name="Ink 60">
                  <a:extLst>
                    <a:ext uri="{FF2B5EF4-FFF2-40B4-BE49-F238E27FC236}">
                      <a16:creationId xmlns:a16="http://schemas.microsoft.com/office/drawing/2014/main" id="{7AD05129-6661-6810-6F3E-2242407FDB54}"/>
                    </a:ext>
                  </a:extLst>
                </p:cNvPr>
                <p:cNvPicPr/>
                <p:nvPr/>
              </p:nvPicPr>
              <p:blipFill>
                <a:blip r:embed="rId51"/>
                <a:stretch>
                  <a:fillRect/>
                </a:stretch>
              </p:blipFill>
              <p:spPr>
                <a:xfrm>
                  <a:off x="6255736" y="4414445"/>
                  <a:ext cx="10692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63" name="Ink 62">
                  <a:extLst>
                    <a:ext uri="{FF2B5EF4-FFF2-40B4-BE49-F238E27FC236}">
                      <a16:creationId xmlns:a16="http://schemas.microsoft.com/office/drawing/2014/main" id="{C4BFB836-1440-6866-410D-F195CDB3B91D}"/>
                    </a:ext>
                  </a:extLst>
                </p14:cNvPr>
                <p14:cNvContentPartPr/>
                <p14:nvPr/>
              </p14:nvContentPartPr>
              <p14:xfrm>
                <a:off x="6353296" y="4286645"/>
                <a:ext cx="124560" cy="161640"/>
              </p14:xfrm>
            </p:contentPart>
          </mc:Choice>
          <mc:Fallback xmlns="">
            <p:pic>
              <p:nvPicPr>
                <p:cNvPr id="63" name="Ink 62">
                  <a:extLst>
                    <a:ext uri="{FF2B5EF4-FFF2-40B4-BE49-F238E27FC236}">
                      <a16:creationId xmlns:a16="http://schemas.microsoft.com/office/drawing/2014/main" id="{C4BFB836-1440-6866-410D-F195CDB3B91D}"/>
                    </a:ext>
                  </a:extLst>
                </p:cNvPr>
                <p:cNvPicPr/>
                <p:nvPr/>
              </p:nvPicPr>
              <p:blipFill>
                <a:blip r:embed="rId53"/>
                <a:stretch>
                  <a:fillRect/>
                </a:stretch>
              </p:blipFill>
              <p:spPr>
                <a:xfrm>
                  <a:off x="6344656" y="4278005"/>
                  <a:ext cx="14220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4" name="Ink 63">
                  <a:extLst>
                    <a:ext uri="{FF2B5EF4-FFF2-40B4-BE49-F238E27FC236}">
                      <a16:creationId xmlns:a16="http://schemas.microsoft.com/office/drawing/2014/main" id="{A9C2BC93-2990-F939-8176-1B56B9133097}"/>
                    </a:ext>
                  </a:extLst>
                </p14:cNvPr>
                <p14:cNvContentPartPr/>
                <p14:nvPr/>
              </p14:nvContentPartPr>
              <p14:xfrm>
                <a:off x="6481456" y="4126445"/>
                <a:ext cx="180360" cy="203760"/>
              </p14:xfrm>
            </p:contentPart>
          </mc:Choice>
          <mc:Fallback xmlns="">
            <p:pic>
              <p:nvPicPr>
                <p:cNvPr id="64" name="Ink 63">
                  <a:extLst>
                    <a:ext uri="{FF2B5EF4-FFF2-40B4-BE49-F238E27FC236}">
                      <a16:creationId xmlns:a16="http://schemas.microsoft.com/office/drawing/2014/main" id="{A9C2BC93-2990-F939-8176-1B56B9133097}"/>
                    </a:ext>
                  </a:extLst>
                </p:cNvPr>
                <p:cNvPicPr/>
                <p:nvPr/>
              </p:nvPicPr>
              <p:blipFill>
                <a:blip r:embed="rId55"/>
                <a:stretch>
                  <a:fillRect/>
                </a:stretch>
              </p:blipFill>
              <p:spPr>
                <a:xfrm>
                  <a:off x="6472816" y="4117805"/>
                  <a:ext cx="19800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65" name="Ink 64">
                  <a:extLst>
                    <a:ext uri="{FF2B5EF4-FFF2-40B4-BE49-F238E27FC236}">
                      <a16:creationId xmlns:a16="http://schemas.microsoft.com/office/drawing/2014/main" id="{34901F2C-D203-68DC-FDF4-976C6B14A914}"/>
                    </a:ext>
                  </a:extLst>
                </p14:cNvPr>
                <p14:cNvContentPartPr/>
                <p14:nvPr/>
              </p14:nvContentPartPr>
              <p14:xfrm>
                <a:off x="6484336" y="4070285"/>
                <a:ext cx="150120" cy="118080"/>
              </p14:xfrm>
            </p:contentPart>
          </mc:Choice>
          <mc:Fallback xmlns="">
            <p:pic>
              <p:nvPicPr>
                <p:cNvPr id="65" name="Ink 64">
                  <a:extLst>
                    <a:ext uri="{FF2B5EF4-FFF2-40B4-BE49-F238E27FC236}">
                      <a16:creationId xmlns:a16="http://schemas.microsoft.com/office/drawing/2014/main" id="{34901F2C-D203-68DC-FDF4-976C6B14A914}"/>
                    </a:ext>
                  </a:extLst>
                </p:cNvPr>
                <p:cNvPicPr/>
                <p:nvPr/>
              </p:nvPicPr>
              <p:blipFill>
                <a:blip r:embed="rId57"/>
                <a:stretch>
                  <a:fillRect/>
                </a:stretch>
              </p:blipFill>
              <p:spPr>
                <a:xfrm>
                  <a:off x="6475696" y="4061285"/>
                  <a:ext cx="16776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66" name="Ink 65">
                  <a:extLst>
                    <a:ext uri="{FF2B5EF4-FFF2-40B4-BE49-F238E27FC236}">
                      <a16:creationId xmlns:a16="http://schemas.microsoft.com/office/drawing/2014/main" id="{A219B231-EA24-C4EC-42B2-3C739E919CF8}"/>
                    </a:ext>
                  </a:extLst>
                </p14:cNvPr>
                <p14:cNvContentPartPr/>
                <p14:nvPr/>
              </p14:nvContentPartPr>
              <p14:xfrm>
                <a:off x="6732016" y="4006925"/>
                <a:ext cx="221760" cy="141840"/>
              </p14:xfrm>
            </p:contentPart>
          </mc:Choice>
          <mc:Fallback xmlns="">
            <p:pic>
              <p:nvPicPr>
                <p:cNvPr id="66" name="Ink 65">
                  <a:extLst>
                    <a:ext uri="{FF2B5EF4-FFF2-40B4-BE49-F238E27FC236}">
                      <a16:creationId xmlns:a16="http://schemas.microsoft.com/office/drawing/2014/main" id="{A219B231-EA24-C4EC-42B2-3C739E919CF8}"/>
                    </a:ext>
                  </a:extLst>
                </p:cNvPr>
                <p:cNvPicPr/>
                <p:nvPr/>
              </p:nvPicPr>
              <p:blipFill>
                <a:blip r:embed="rId59"/>
                <a:stretch>
                  <a:fillRect/>
                </a:stretch>
              </p:blipFill>
              <p:spPr>
                <a:xfrm>
                  <a:off x="6723376" y="3998285"/>
                  <a:ext cx="23940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67" name="Ink 66">
                  <a:extLst>
                    <a:ext uri="{FF2B5EF4-FFF2-40B4-BE49-F238E27FC236}">
                      <a16:creationId xmlns:a16="http://schemas.microsoft.com/office/drawing/2014/main" id="{E12EC6DB-1CCD-A2D6-DB49-06FEF85F82C8}"/>
                    </a:ext>
                  </a:extLst>
                </p14:cNvPr>
                <p14:cNvContentPartPr/>
                <p14:nvPr/>
              </p14:nvContentPartPr>
              <p14:xfrm>
                <a:off x="6930376" y="3891725"/>
                <a:ext cx="90000" cy="147960"/>
              </p14:xfrm>
            </p:contentPart>
          </mc:Choice>
          <mc:Fallback xmlns="">
            <p:pic>
              <p:nvPicPr>
                <p:cNvPr id="67" name="Ink 66">
                  <a:extLst>
                    <a:ext uri="{FF2B5EF4-FFF2-40B4-BE49-F238E27FC236}">
                      <a16:creationId xmlns:a16="http://schemas.microsoft.com/office/drawing/2014/main" id="{E12EC6DB-1CCD-A2D6-DB49-06FEF85F82C8}"/>
                    </a:ext>
                  </a:extLst>
                </p:cNvPr>
                <p:cNvPicPr/>
                <p:nvPr/>
              </p:nvPicPr>
              <p:blipFill>
                <a:blip r:embed="rId61"/>
                <a:stretch>
                  <a:fillRect/>
                </a:stretch>
              </p:blipFill>
              <p:spPr>
                <a:xfrm>
                  <a:off x="6921736" y="3883085"/>
                  <a:ext cx="10764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68" name="Ink 67">
                  <a:extLst>
                    <a:ext uri="{FF2B5EF4-FFF2-40B4-BE49-F238E27FC236}">
                      <a16:creationId xmlns:a16="http://schemas.microsoft.com/office/drawing/2014/main" id="{986393CA-8520-3B78-BECE-ED6FEBC587A5}"/>
                    </a:ext>
                  </a:extLst>
                </p14:cNvPr>
                <p14:cNvContentPartPr/>
                <p14:nvPr/>
              </p14:nvContentPartPr>
              <p14:xfrm>
                <a:off x="7005976" y="3841325"/>
                <a:ext cx="81720" cy="149040"/>
              </p14:xfrm>
            </p:contentPart>
          </mc:Choice>
          <mc:Fallback xmlns="">
            <p:pic>
              <p:nvPicPr>
                <p:cNvPr id="68" name="Ink 67">
                  <a:extLst>
                    <a:ext uri="{FF2B5EF4-FFF2-40B4-BE49-F238E27FC236}">
                      <a16:creationId xmlns:a16="http://schemas.microsoft.com/office/drawing/2014/main" id="{986393CA-8520-3B78-BECE-ED6FEBC587A5}"/>
                    </a:ext>
                  </a:extLst>
                </p:cNvPr>
                <p:cNvPicPr/>
                <p:nvPr/>
              </p:nvPicPr>
              <p:blipFill>
                <a:blip r:embed="rId63"/>
                <a:stretch>
                  <a:fillRect/>
                </a:stretch>
              </p:blipFill>
              <p:spPr>
                <a:xfrm>
                  <a:off x="6997336" y="3832685"/>
                  <a:ext cx="99360" cy="166680"/>
                </a:xfrm>
                <a:prstGeom prst="rect">
                  <a:avLst/>
                </a:prstGeom>
              </p:spPr>
            </p:pic>
          </mc:Fallback>
        </mc:AlternateContent>
      </p:grpSp>
      <p:grpSp>
        <p:nvGrpSpPr>
          <p:cNvPr id="80" name="Group 79">
            <a:extLst>
              <a:ext uri="{FF2B5EF4-FFF2-40B4-BE49-F238E27FC236}">
                <a16:creationId xmlns:a16="http://schemas.microsoft.com/office/drawing/2014/main" id="{6421A687-47F2-2635-3A71-93C1120C8DF0}"/>
              </a:ext>
            </a:extLst>
          </p:cNvPr>
          <p:cNvGrpSpPr/>
          <p:nvPr/>
        </p:nvGrpSpPr>
        <p:grpSpPr>
          <a:xfrm>
            <a:off x="7110016" y="5848685"/>
            <a:ext cx="1735200" cy="632520"/>
            <a:chOff x="7110016" y="5848685"/>
            <a:chExt cx="1735200" cy="632520"/>
          </a:xfrm>
        </p:grpSpPr>
        <mc:AlternateContent xmlns:mc="http://schemas.openxmlformats.org/markup-compatibility/2006" xmlns:p14="http://schemas.microsoft.com/office/powerpoint/2010/main">
          <mc:Choice Requires="p14">
            <p:contentPart p14:bwMode="auto" r:id="rId64">
              <p14:nvContentPartPr>
                <p14:cNvPr id="70" name="Ink 69">
                  <a:extLst>
                    <a:ext uri="{FF2B5EF4-FFF2-40B4-BE49-F238E27FC236}">
                      <a16:creationId xmlns:a16="http://schemas.microsoft.com/office/drawing/2014/main" id="{B4F5249E-0DE3-9622-855B-EC257679E5E6}"/>
                    </a:ext>
                  </a:extLst>
                </p14:cNvPr>
                <p14:cNvContentPartPr/>
                <p14:nvPr/>
              </p14:nvContentPartPr>
              <p14:xfrm>
                <a:off x="7110016" y="5896205"/>
                <a:ext cx="690840" cy="386640"/>
              </p14:xfrm>
            </p:contentPart>
          </mc:Choice>
          <mc:Fallback xmlns="">
            <p:pic>
              <p:nvPicPr>
                <p:cNvPr id="70" name="Ink 69">
                  <a:extLst>
                    <a:ext uri="{FF2B5EF4-FFF2-40B4-BE49-F238E27FC236}">
                      <a16:creationId xmlns:a16="http://schemas.microsoft.com/office/drawing/2014/main" id="{B4F5249E-0DE3-9622-855B-EC257679E5E6}"/>
                    </a:ext>
                  </a:extLst>
                </p:cNvPr>
                <p:cNvPicPr/>
                <p:nvPr/>
              </p:nvPicPr>
              <p:blipFill>
                <a:blip r:embed="rId65"/>
                <a:stretch>
                  <a:fillRect/>
                </a:stretch>
              </p:blipFill>
              <p:spPr>
                <a:xfrm>
                  <a:off x="7101376" y="5887565"/>
                  <a:ext cx="708480" cy="4042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71" name="Ink 70">
                  <a:extLst>
                    <a:ext uri="{FF2B5EF4-FFF2-40B4-BE49-F238E27FC236}">
                      <a16:creationId xmlns:a16="http://schemas.microsoft.com/office/drawing/2014/main" id="{E38261DA-536E-4BCC-216C-E1F6FFC97488}"/>
                    </a:ext>
                  </a:extLst>
                </p14:cNvPr>
                <p14:cNvContentPartPr/>
                <p14:nvPr/>
              </p14:nvContentPartPr>
              <p14:xfrm>
                <a:off x="7850896" y="6058565"/>
                <a:ext cx="97920" cy="158760"/>
              </p14:xfrm>
            </p:contentPart>
          </mc:Choice>
          <mc:Fallback xmlns="">
            <p:pic>
              <p:nvPicPr>
                <p:cNvPr id="71" name="Ink 70">
                  <a:extLst>
                    <a:ext uri="{FF2B5EF4-FFF2-40B4-BE49-F238E27FC236}">
                      <a16:creationId xmlns:a16="http://schemas.microsoft.com/office/drawing/2014/main" id="{E38261DA-536E-4BCC-216C-E1F6FFC97488}"/>
                    </a:ext>
                  </a:extLst>
                </p:cNvPr>
                <p:cNvPicPr/>
                <p:nvPr/>
              </p:nvPicPr>
              <p:blipFill>
                <a:blip r:embed="rId67"/>
                <a:stretch>
                  <a:fillRect/>
                </a:stretch>
              </p:blipFill>
              <p:spPr>
                <a:xfrm>
                  <a:off x="7841896" y="6049565"/>
                  <a:ext cx="11556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2" name="Ink 71">
                  <a:extLst>
                    <a:ext uri="{FF2B5EF4-FFF2-40B4-BE49-F238E27FC236}">
                      <a16:creationId xmlns:a16="http://schemas.microsoft.com/office/drawing/2014/main" id="{8BBB9DE3-7632-A20A-0A46-E4AB42D5E132}"/>
                    </a:ext>
                  </a:extLst>
                </p14:cNvPr>
                <p14:cNvContentPartPr/>
                <p14:nvPr/>
              </p14:nvContentPartPr>
              <p14:xfrm>
                <a:off x="7916056" y="6004205"/>
                <a:ext cx="197280" cy="133200"/>
              </p14:xfrm>
            </p:contentPart>
          </mc:Choice>
          <mc:Fallback xmlns="">
            <p:pic>
              <p:nvPicPr>
                <p:cNvPr id="72" name="Ink 71">
                  <a:extLst>
                    <a:ext uri="{FF2B5EF4-FFF2-40B4-BE49-F238E27FC236}">
                      <a16:creationId xmlns:a16="http://schemas.microsoft.com/office/drawing/2014/main" id="{8BBB9DE3-7632-A20A-0A46-E4AB42D5E132}"/>
                    </a:ext>
                  </a:extLst>
                </p:cNvPr>
                <p:cNvPicPr/>
                <p:nvPr/>
              </p:nvPicPr>
              <p:blipFill>
                <a:blip r:embed="rId69"/>
                <a:stretch>
                  <a:fillRect/>
                </a:stretch>
              </p:blipFill>
              <p:spPr>
                <a:xfrm>
                  <a:off x="7907416" y="5995565"/>
                  <a:ext cx="21492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73" name="Ink 72">
                  <a:extLst>
                    <a:ext uri="{FF2B5EF4-FFF2-40B4-BE49-F238E27FC236}">
                      <a16:creationId xmlns:a16="http://schemas.microsoft.com/office/drawing/2014/main" id="{FD69B748-2953-5068-D148-889AD469A442}"/>
                    </a:ext>
                  </a:extLst>
                </p14:cNvPr>
                <p14:cNvContentPartPr/>
                <p14:nvPr/>
              </p14:nvContentPartPr>
              <p14:xfrm>
                <a:off x="8022256" y="5951285"/>
                <a:ext cx="32760" cy="11160"/>
              </p14:xfrm>
            </p:contentPart>
          </mc:Choice>
          <mc:Fallback xmlns="">
            <p:pic>
              <p:nvPicPr>
                <p:cNvPr id="73" name="Ink 72">
                  <a:extLst>
                    <a:ext uri="{FF2B5EF4-FFF2-40B4-BE49-F238E27FC236}">
                      <a16:creationId xmlns:a16="http://schemas.microsoft.com/office/drawing/2014/main" id="{FD69B748-2953-5068-D148-889AD469A442}"/>
                    </a:ext>
                  </a:extLst>
                </p:cNvPr>
                <p:cNvPicPr/>
                <p:nvPr/>
              </p:nvPicPr>
              <p:blipFill>
                <a:blip r:embed="rId71"/>
                <a:stretch>
                  <a:fillRect/>
                </a:stretch>
              </p:blipFill>
              <p:spPr>
                <a:xfrm>
                  <a:off x="8013616" y="5942645"/>
                  <a:ext cx="504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74" name="Ink 73">
                  <a:extLst>
                    <a:ext uri="{FF2B5EF4-FFF2-40B4-BE49-F238E27FC236}">
                      <a16:creationId xmlns:a16="http://schemas.microsoft.com/office/drawing/2014/main" id="{9DB12742-5759-E66B-2844-1C98B10D42C3}"/>
                    </a:ext>
                  </a:extLst>
                </p14:cNvPr>
                <p14:cNvContentPartPr/>
                <p14:nvPr/>
              </p14:nvContentPartPr>
              <p14:xfrm>
                <a:off x="8083816" y="5848685"/>
                <a:ext cx="172440" cy="203040"/>
              </p14:xfrm>
            </p:contentPart>
          </mc:Choice>
          <mc:Fallback xmlns="">
            <p:pic>
              <p:nvPicPr>
                <p:cNvPr id="74" name="Ink 73">
                  <a:extLst>
                    <a:ext uri="{FF2B5EF4-FFF2-40B4-BE49-F238E27FC236}">
                      <a16:creationId xmlns:a16="http://schemas.microsoft.com/office/drawing/2014/main" id="{9DB12742-5759-E66B-2844-1C98B10D42C3}"/>
                    </a:ext>
                  </a:extLst>
                </p:cNvPr>
                <p:cNvPicPr/>
                <p:nvPr/>
              </p:nvPicPr>
              <p:blipFill>
                <a:blip r:embed="rId73"/>
                <a:stretch>
                  <a:fillRect/>
                </a:stretch>
              </p:blipFill>
              <p:spPr>
                <a:xfrm>
                  <a:off x="8074816" y="5840045"/>
                  <a:ext cx="19008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75" name="Ink 74">
                  <a:extLst>
                    <a:ext uri="{FF2B5EF4-FFF2-40B4-BE49-F238E27FC236}">
                      <a16:creationId xmlns:a16="http://schemas.microsoft.com/office/drawing/2014/main" id="{5749CC8C-7586-2A8C-9C22-9763F60977E7}"/>
                    </a:ext>
                  </a:extLst>
                </p14:cNvPr>
                <p14:cNvContentPartPr/>
                <p14:nvPr/>
              </p14:nvContentPartPr>
              <p14:xfrm>
                <a:off x="8015416" y="6324245"/>
                <a:ext cx="148320" cy="156960"/>
              </p14:xfrm>
            </p:contentPart>
          </mc:Choice>
          <mc:Fallback xmlns="">
            <p:pic>
              <p:nvPicPr>
                <p:cNvPr id="75" name="Ink 74">
                  <a:extLst>
                    <a:ext uri="{FF2B5EF4-FFF2-40B4-BE49-F238E27FC236}">
                      <a16:creationId xmlns:a16="http://schemas.microsoft.com/office/drawing/2014/main" id="{5749CC8C-7586-2A8C-9C22-9763F60977E7}"/>
                    </a:ext>
                  </a:extLst>
                </p:cNvPr>
                <p:cNvPicPr/>
                <p:nvPr/>
              </p:nvPicPr>
              <p:blipFill>
                <a:blip r:embed="rId75"/>
                <a:stretch>
                  <a:fillRect/>
                </a:stretch>
              </p:blipFill>
              <p:spPr>
                <a:xfrm>
                  <a:off x="8006776" y="6315245"/>
                  <a:ext cx="16596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76" name="Ink 75">
                  <a:extLst>
                    <a:ext uri="{FF2B5EF4-FFF2-40B4-BE49-F238E27FC236}">
                      <a16:creationId xmlns:a16="http://schemas.microsoft.com/office/drawing/2014/main" id="{B643E1CE-215D-F9A5-1701-3FD983BDFAA9}"/>
                    </a:ext>
                  </a:extLst>
                </p14:cNvPr>
                <p14:cNvContentPartPr/>
                <p14:nvPr/>
              </p14:nvContentPartPr>
              <p14:xfrm>
                <a:off x="8163376" y="6213005"/>
                <a:ext cx="189000" cy="179640"/>
              </p14:xfrm>
            </p:contentPart>
          </mc:Choice>
          <mc:Fallback xmlns="">
            <p:pic>
              <p:nvPicPr>
                <p:cNvPr id="76" name="Ink 75">
                  <a:extLst>
                    <a:ext uri="{FF2B5EF4-FFF2-40B4-BE49-F238E27FC236}">
                      <a16:creationId xmlns:a16="http://schemas.microsoft.com/office/drawing/2014/main" id="{B643E1CE-215D-F9A5-1701-3FD983BDFAA9}"/>
                    </a:ext>
                  </a:extLst>
                </p:cNvPr>
                <p:cNvPicPr/>
                <p:nvPr/>
              </p:nvPicPr>
              <p:blipFill>
                <a:blip r:embed="rId77"/>
                <a:stretch>
                  <a:fillRect/>
                </a:stretch>
              </p:blipFill>
              <p:spPr>
                <a:xfrm>
                  <a:off x="8154376" y="6204365"/>
                  <a:ext cx="20664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77" name="Ink 76">
                  <a:extLst>
                    <a:ext uri="{FF2B5EF4-FFF2-40B4-BE49-F238E27FC236}">
                      <a16:creationId xmlns:a16="http://schemas.microsoft.com/office/drawing/2014/main" id="{D405F4C8-12BE-858F-0BF4-109F83CD625D}"/>
                    </a:ext>
                  </a:extLst>
                </p14:cNvPr>
                <p14:cNvContentPartPr/>
                <p14:nvPr/>
              </p14:nvContentPartPr>
              <p14:xfrm>
                <a:off x="8399896" y="6110765"/>
                <a:ext cx="108720" cy="122760"/>
              </p14:xfrm>
            </p:contentPart>
          </mc:Choice>
          <mc:Fallback xmlns="">
            <p:pic>
              <p:nvPicPr>
                <p:cNvPr id="77" name="Ink 76">
                  <a:extLst>
                    <a:ext uri="{FF2B5EF4-FFF2-40B4-BE49-F238E27FC236}">
                      <a16:creationId xmlns:a16="http://schemas.microsoft.com/office/drawing/2014/main" id="{D405F4C8-12BE-858F-0BF4-109F83CD625D}"/>
                    </a:ext>
                  </a:extLst>
                </p:cNvPr>
                <p:cNvPicPr/>
                <p:nvPr/>
              </p:nvPicPr>
              <p:blipFill>
                <a:blip r:embed="rId79"/>
                <a:stretch>
                  <a:fillRect/>
                </a:stretch>
              </p:blipFill>
              <p:spPr>
                <a:xfrm>
                  <a:off x="8391256" y="6101765"/>
                  <a:ext cx="12636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78" name="Ink 77">
                  <a:extLst>
                    <a:ext uri="{FF2B5EF4-FFF2-40B4-BE49-F238E27FC236}">
                      <a16:creationId xmlns:a16="http://schemas.microsoft.com/office/drawing/2014/main" id="{18AF58BC-6A2F-0424-845C-2EE9A16768F4}"/>
                    </a:ext>
                  </a:extLst>
                </p14:cNvPr>
                <p14:cNvContentPartPr/>
                <p14:nvPr/>
              </p14:nvContentPartPr>
              <p14:xfrm>
                <a:off x="8510416" y="5981525"/>
                <a:ext cx="172800" cy="138600"/>
              </p14:xfrm>
            </p:contentPart>
          </mc:Choice>
          <mc:Fallback xmlns="">
            <p:pic>
              <p:nvPicPr>
                <p:cNvPr id="78" name="Ink 77">
                  <a:extLst>
                    <a:ext uri="{FF2B5EF4-FFF2-40B4-BE49-F238E27FC236}">
                      <a16:creationId xmlns:a16="http://schemas.microsoft.com/office/drawing/2014/main" id="{18AF58BC-6A2F-0424-845C-2EE9A16768F4}"/>
                    </a:ext>
                  </a:extLst>
                </p:cNvPr>
                <p:cNvPicPr/>
                <p:nvPr/>
              </p:nvPicPr>
              <p:blipFill>
                <a:blip r:embed="rId81"/>
                <a:stretch>
                  <a:fillRect/>
                </a:stretch>
              </p:blipFill>
              <p:spPr>
                <a:xfrm>
                  <a:off x="8501416" y="5972885"/>
                  <a:ext cx="19044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79" name="Ink 78">
                  <a:extLst>
                    <a:ext uri="{FF2B5EF4-FFF2-40B4-BE49-F238E27FC236}">
                      <a16:creationId xmlns:a16="http://schemas.microsoft.com/office/drawing/2014/main" id="{B272BA10-5FA7-9A69-4710-5BCE7A282A8E}"/>
                    </a:ext>
                  </a:extLst>
                </p14:cNvPr>
                <p14:cNvContentPartPr/>
                <p14:nvPr/>
              </p14:nvContentPartPr>
              <p14:xfrm>
                <a:off x="8818216" y="6046325"/>
                <a:ext cx="27000" cy="23040"/>
              </p14:xfrm>
            </p:contentPart>
          </mc:Choice>
          <mc:Fallback xmlns="">
            <p:pic>
              <p:nvPicPr>
                <p:cNvPr id="79" name="Ink 78">
                  <a:extLst>
                    <a:ext uri="{FF2B5EF4-FFF2-40B4-BE49-F238E27FC236}">
                      <a16:creationId xmlns:a16="http://schemas.microsoft.com/office/drawing/2014/main" id="{B272BA10-5FA7-9A69-4710-5BCE7A282A8E}"/>
                    </a:ext>
                  </a:extLst>
                </p:cNvPr>
                <p:cNvPicPr/>
                <p:nvPr/>
              </p:nvPicPr>
              <p:blipFill>
                <a:blip r:embed="rId83"/>
                <a:stretch>
                  <a:fillRect/>
                </a:stretch>
              </p:blipFill>
              <p:spPr>
                <a:xfrm>
                  <a:off x="8809576" y="6037685"/>
                  <a:ext cx="44640" cy="40680"/>
                </a:xfrm>
                <a:prstGeom prst="rect">
                  <a:avLst/>
                </a:prstGeom>
              </p:spPr>
            </p:pic>
          </mc:Fallback>
        </mc:AlternateContent>
      </p:grpSp>
      <p:grpSp>
        <p:nvGrpSpPr>
          <p:cNvPr id="84" name="Group 83">
            <a:extLst>
              <a:ext uri="{FF2B5EF4-FFF2-40B4-BE49-F238E27FC236}">
                <a16:creationId xmlns:a16="http://schemas.microsoft.com/office/drawing/2014/main" id="{B71D4C8D-92BD-AD4D-0AEB-E53A3014538E}"/>
              </a:ext>
            </a:extLst>
          </p:cNvPr>
          <p:cNvGrpSpPr/>
          <p:nvPr/>
        </p:nvGrpSpPr>
        <p:grpSpPr>
          <a:xfrm>
            <a:off x="3462496" y="330245"/>
            <a:ext cx="2920320" cy="76320"/>
            <a:chOff x="3462496" y="330245"/>
            <a:chExt cx="2920320" cy="76320"/>
          </a:xfrm>
        </p:grpSpPr>
        <mc:AlternateContent xmlns:mc="http://schemas.openxmlformats.org/markup-compatibility/2006" xmlns:p14="http://schemas.microsoft.com/office/powerpoint/2010/main">
          <mc:Choice Requires="p14">
            <p:contentPart p14:bwMode="auto" r:id="rId84">
              <p14:nvContentPartPr>
                <p14:cNvPr id="81" name="Ink 80">
                  <a:extLst>
                    <a:ext uri="{FF2B5EF4-FFF2-40B4-BE49-F238E27FC236}">
                      <a16:creationId xmlns:a16="http://schemas.microsoft.com/office/drawing/2014/main" id="{2EB221F9-C4F3-8CBF-2145-1D2978013777}"/>
                    </a:ext>
                  </a:extLst>
                </p14:cNvPr>
                <p14:cNvContentPartPr/>
                <p14:nvPr/>
              </p14:nvContentPartPr>
              <p14:xfrm>
                <a:off x="3462496" y="365165"/>
                <a:ext cx="834480" cy="41400"/>
              </p14:xfrm>
            </p:contentPart>
          </mc:Choice>
          <mc:Fallback xmlns="">
            <p:pic>
              <p:nvPicPr>
                <p:cNvPr id="81" name="Ink 80">
                  <a:extLst>
                    <a:ext uri="{FF2B5EF4-FFF2-40B4-BE49-F238E27FC236}">
                      <a16:creationId xmlns:a16="http://schemas.microsoft.com/office/drawing/2014/main" id="{2EB221F9-C4F3-8CBF-2145-1D2978013777}"/>
                    </a:ext>
                  </a:extLst>
                </p:cNvPr>
                <p:cNvPicPr/>
                <p:nvPr/>
              </p:nvPicPr>
              <p:blipFill>
                <a:blip r:embed="rId85"/>
                <a:stretch>
                  <a:fillRect/>
                </a:stretch>
              </p:blipFill>
              <p:spPr>
                <a:xfrm>
                  <a:off x="3453496" y="356165"/>
                  <a:ext cx="85212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82" name="Ink 81">
                  <a:extLst>
                    <a:ext uri="{FF2B5EF4-FFF2-40B4-BE49-F238E27FC236}">
                      <a16:creationId xmlns:a16="http://schemas.microsoft.com/office/drawing/2014/main" id="{DE348AD5-F135-341C-1304-7464BED56690}"/>
                    </a:ext>
                  </a:extLst>
                </p14:cNvPr>
                <p14:cNvContentPartPr/>
                <p14:nvPr/>
              </p14:nvContentPartPr>
              <p14:xfrm>
                <a:off x="4673176" y="330245"/>
                <a:ext cx="823680" cy="39240"/>
              </p14:xfrm>
            </p:contentPart>
          </mc:Choice>
          <mc:Fallback xmlns="">
            <p:pic>
              <p:nvPicPr>
                <p:cNvPr id="82" name="Ink 81">
                  <a:extLst>
                    <a:ext uri="{FF2B5EF4-FFF2-40B4-BE49-F238E27FC236}">
                      <a16:creationId xmlns:a16="http://schemas.microsoft.com/office/drawing/2014/main" id="{DE348AD5-F135-341C-1304-7464BED56690}"/>
                    </a:ext>
                  </a:extLst>
                </p:cNvPr>
                <p:cNvPicPr/>
                <p:nvPr/>
              </p:nvPicPr>
              <p:blipFill>
                <a:blip r:embed="rId87"/>
                <a:stretch>
                  <a:fillRect/>
                </a:stretch>
              </p:blipFill>
              <p:spPr>
                <a:xfrm>
                  <a:off x="4664536" y="321245"/>
                  <a:ext cx="84132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83" name="Ink 82">
                  <a:extLst>
                    <a:ext uri="{FF2B5EF4-FFF2-40B4-BE49-F238E27FC236}">
                      <a16:creationId xmlns:a16="http://schemas.microsoft.com/office/drawing/2014/main" id="{4F04EB16-E167-1B53-D11B-D30E5633A757}"/>
                    </a:ext>
                  </a:extLst>
                </p14:cNvPr>
                <p14:cNvContentPartPr/>
                <p14:nvPr/>
              </p14:nvContentPartPr>
              <p14:xfrm>
                <a:off x="5765776" y="351845"/>
                <a:ext cx="617040" cy="21240"/>
              </p14:xfrm>
            </p:contentPart>
          </mc:Choice>
          <mc:Fallback xmlns="">
            <p:pic>
              <p:nvPicPr>
                <p:cNvPr id="83" name="Ink 82">
                  <a:extLst>
                    <a:ext uri="{FF2B5EF4-FFF2-40B4-BE49-F238E27FC236}">
                      <a16:creationId xmlns:a16="http://schemas.microsoft.com/office/drawing/2014/main" id="{4F04EB16-E167-1B53-D11B-D30E5633A757}"/>
                    </a:ext>
                  </a:extLst>
                </p:cNvPr>
                <p:cNvPicPr/>
                <p:nvPr/>
              </p:nvPicPr>
              <p:blipFill>
                <a:blip r:embed="rId89"/>
                <a:stretch>
                  <a:fillRect/>
                </a:stretch>
              </p:blipFill>
              <p:spPr>
                <a:xfrm>
                  <a:off x="5756776" y="343205"/>
                  <a:ext cx="634680" cy="38880"/>
                </a:xfrm>
                <a:prstGeom prst="rect">
                  <a:avLst/>
                </a:prstGeom>
              </p:spPr>
            </p:pic>
          </mc:Fallback>
        </mc:AlternateContent>
      </p:grpSp>
      <p:grpSp>
        <p:nvGrpSpPr>
          <p:cNvPr id="88" name="Group 87">
            <a:extLst>
              <a:ext uri="{FF2B5EF4-FFF2-40B4-BE49-F238E27FC236}">
                <a16:creationId xmlns:a16="http://schemas.microsoft.com/office/drawing/2014/main" id="{026E9A06-4A1A-3813-1CB0-AC8E0F98484F}"/>
              </a:ext>
            </a:extLst>
          </p:cNvPr>
          <p:cNvGrpSpPr/>
          <p:nvPr/>
        </p:nvGrpSpPr>
        <p:grpSpPr>
          <a:xfrm>
            <a:off x="798496" y="915245"/>
            <a:ext cx="1786680" cy="1274760"/>
            <a:chOff x="798496" y="915245"/>
            <a:chExt cx="1786680" cy="1274760"/>
          </a:xfrm>
        </p:grpSpPr>
        <mc:AlternateContent xmlns:mc="http://schemas.openxmlformats.org/markup-compatibility/2006" xmlns:p14="http://schemas.microsoft.com/office/powerpoint/2010/main">
          <mc:Choice Requires="p14">
            <p:contentPart p14:bwMode="auto" r:id="rId90">
              <p14:nvContentPartPr>
                <p14:cNvPr id="85" name="Ink 84">
                  <a:extLst>
                    <a:ext uri="{FF2B5EF4-FFF2-40B4-BE49-F238E27FC236}">
                      <a16:creationId xmlns:a16="http://schemas.microsoft.com/office/drawing/2014/main" id="{D1D1251D-7941-3BD1-CF3C-01BF5C750BD7}"/>
                    </a:ext>
                  </a:extLst>
                </p14:cNvPr>
                <p14:cNvContentPartPr/>
                <p14:nvPr/>
              </p14:nvContentPartPr>
              <p14:xfrm>
                <a:off x="798496" y="915245"/>
                <a:ext cx="1786680" cy="416160"/>
              </p14:xfrm>
            </p:contentPart>
          </mc:Choice>
          <mc:Fallback xmlns="">
            <p:pic>
              <p:nvPicPr>
                <p:cNvPr id="85" name="Ink 84">
                  <a:extLst>
                    <a:ext uri="{FF2B5EF4-FFF2-40B4-BE49-F238E27FC236}">
                      <a16:creationId xmlns:a16="http://schemas.microsoft.com/office/drawing/2014/main" id="{D1D1251D-7941-3BD1-CF3C-01BF5C750BD7}"/>
                    </a:ext>
                  </a:extLst>
                </p:cNvPr>
                <p:cNvPicPr/>
                <p:nvPr/>
              </p:nvPicPr>
              <p:blipFill>
                <a:blip r:embed="rId91"/>
                <a:stretch>
                  <a:fillRect/>
                </a:stretch>
              </p:blipFill>
              <p:spPr>
                <a:xfrm>
                  <a:off x="789496" y="906245"/>
                  <a:ext cx="1804320" cy="4338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86" name="Ink 85">
                  <a:extLst>
                    <a:ext uri="{FF2B5EF4-FFF2-40B4-BE49-F238E27FC236}">
                      <a16:creationId xmlns:a16="http://schemas.microsoft.com/office/drawing/2014/main" id="{90AE41B8-123E-D944-FB0C-6C7C1E7FE045}"/>
                    </a:ext>
                  </a:extLst>
                </p14:cNvPr>
                <p14:cNvContentPartPr/>
                <p14:nvPr/>
              </p14:nvContentPartPr>
              <p14:xfrm>
                <a:off x="1444696" y="1327805"/>
                <a:ext cx="31680" cy="48600"/>
              </p14:xfrm>
            </p:contentPart>
          </mc:Choice>
          <mc:Fallback xmlns="">
            <p:pic>
              <p:nvPicPr>
                <p:cNvPr id="86" name="Ink 85">
                  <a:extLst>
                    <a:ext uri="{FF2B5EF4-FFF2-40B4-BE49-F238E27FC236}">
                      <a16:creationId xmlns:a16="http://schemas.microsoft.com/office/drawing/2014/main" id="{90AE41B8-123E-D944-FB0C-6C7C1E7FE045}"/>
                    </a:ext>
                  </a:extLst>
                </p:cNvPr>
                <p:cNvPicPr/>
                <p:nvPr/>
              </p:nvPicPr>
              <p:blipFill>
                <a:blip r:embed="rId93"/>
                <a:stretch>
                  <a:fillRect/>
                </a:stretch>
              </p:blipFill>
              <p:spPr>
                <a:xfrm>
                  <a:off x="1435696" y="1318805"/>
                  <a:ext cx="4932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87" name="Ink 86">
                  <a:extLst>
                    <a:ext uri="{FF2B5EF4-FFF2-40B4-BE49-F238E27FC236}">
                      <a16:creationId xmlns:a16="http://schemas.microsoft.com/office/drawing/2014/main" id="{2821149D-5557-E465-9EE8-B9D5A4600CF3}"/>
                    </a:ext>
                  </a:extLst>
                </p14:cNvPr>
                <p14:cNvContentPartPr/>
                <p14:nvPr/>
              </p14:nvContentPartPr>
              <p14:xfrm>
                <a:off x="919096" y="1332845"/>
                <a:ext cx="633240" cy="857160"/>
              </p14:xfrm>
            </p:contentPart>
          </mc:Choice>
          <mc:Fallback xmlns="">
            <p:pic>
              <p:nvPicPr>
                <p:cNvPr id="87" name="Ink 86">
                  <a:extLst>
                    <a:ext uri="{FF2B5EF4-FFF2-40B4-BE49-F238E27FC236}">
                      <a16:creationId xmlns:a16="http://schemas.microsoft.com/office/drawing/2014/main" id="{2821149D-5557-E465-9EE8-B9D5A4600CF3}"/>
                    </a:ext>
                  </a:extLst>
                </p:cNvPr>
                <p:cNvPicPr/>
                <p:nvPr/>
              </p:nvPicPr>
              <p:blipFill>
                <a:blip r:embed="rId95"/>
                <a:stretch>
                  <a:fillRect/>
                </a:stretch>
              </p:blipFill>
              <p:spPr>
                <a:xfrm>
                  <a:off x="910456" y="1323845"/>
                  <a:ext cx="650880" cy="874800"/>
                </a:xfrm>
                <a:prstGeom prst="rect">
                  <a:avLst/>
                </a:prstGeom>
              </p:spPr>
            </p:pic>
          </mc:Fallback>
        </mc:AlternateContent>
      </p:grpSp>
      <p:grpSp>
        <p:nvGrpSpPr>
          <p:cNvPr id="93" name="Group 92">
            <a:extLst>
              <a:ext uri="{FF2B5EF4-FFF2-40B4-BE49-F238E27FC236}">
                <a16:creationId xmlns:a16="http://schemas.microsoft.com/office/drawing/2014/main" id="{FA3C6B83-8713-44EC-AF5B-A8A49CD30B8D}"/>
              </a:ext>
            </a:extLst>
          </p:cNvPr>
          <p:cNvGrpSpPr/>
          <p:nvPr/>
        </p:nvGrpSpPr>
        <p:grpSpPr>
          <a:xfrm>
            <a:off x="295216" y="2044565"/>
            <a:ext cx="497880" cy="275040"/>
            <a:chOff x="295216" y="2044565"/>
            <a:chExt cx="497880" cy="275040"/>
          </a:xfrm>
        </p:grpSpPr>
        <mc:AlternateContent xmlns:mc="http://schemas.openxmlformats.org/markup-compatibility/2006" xmlns:p14="http://schemas.microsoft.com/office/powerpoint/2010/main">
          <mc:Choice Requires="p14">
            <p:contentPart p14:bwMode="auto" r:id="rId96">
              <p14:nvContentPartPr>
                <p14:cNvPr id="89" name="Ink 88">
                  <a:extLst>
                    <a:ext uri="{FF2B5EF4-FFF2-40B4-BE49-F238E27FC236}">
                      <a16:creationId xmlns:a16="http://schemas.microsoft.com/office/drawing/2014/main" id="{D3AAF627-E967-6804-A6C5-4A1688BAC6B8}"/>
                    </a:ext>
                  </a:extLst>
                </p14:cNvPr>
                <p14:cNvContentPartPr/>
                <p14:nvPr/>
              </p14:nvContentPartPr>
              <p14:xfrm>
                <a:off x="295216" y="2044565"/>
                <a:ext cx="238320" cy="275040"/>
              </p14:xfrm>
            </p:contentPart>
          </mc:Choice>
          <mc:Fallback xmlns="">
            <p:pic>
              <p:nvPicPr>
                <p:cNvPr id="89" name="Ink 88">
                  <a:extLst>
                    <a:ext uri="{FF2B5EF4-FFF2-40B4-BE49-F238E27FC236}">
                      <a16:creationId xmlns:a16="http://schemas.microsoft.com/office/drawing/2014/main" id="{D3AAF627-E967-6804-A6C5-4A1688BAC6B8}"/>
                    </a:ext>
                  </a:extLst>
                </p:cNvPr>
                <p:cNvPicPr/>
                <p:nvPr/>
              </p:nvPicPr>
              <p:blipFill>
                <a:blip r:embed="rId97"/>
                <a:stretch>
                  <a:fillRect/>
                </a:stretch>
              </p:blipFill>
              <p:spPr>
                <a:xfrm>
                  <a:off x="286216" y="2035925"/>
                  <a:ext cx="255960" cy="2926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90" name="Ink 89">
                  <a:extLst>
                    <a:ext uri="{FF2B5EF4-FFF2-40B4-BE49-F238E27FC236}">
                      <a16:creationId xmlns:a16="http://schemas.microsoft.com/office/drawing/2014/main" id="{80AE53BC-BC76-7706-C37A-94E8C04E1450}"/>
                    </a:ext>
                  </a:extLst>
                </p14:cNvPr>
                <p14:cNvContentPartPr/>
                <p14:nvPr/>
              </p14:nvContentPartPr>
              <p14:xfrm>
                <a:off x="597976" y="2178845"/>
                <a:ext cx="78480" cy="89280"/>
              </p14:xfrm>
            </p:contentPart>
          </mc:Choice>
          <mc:Fallback xmlns="">
            <p:pic>
              <p:nvPicPr>
                <p:cNvPr id="90" name="Ink 89">
                  <a:extLst>
                    <a:ext uri="{FF2B5EF4-FFF2-40B4-BE49-F238E27FC236}">
                      <a16:creationId xmlns:a16="http://schemas.microsoft.com/office/drawing/2014/main" id="{80AE53BC-BC76-7706-C37A-94E8C04E1450}"/>
                    </a:ext>
                  </a:extLst>
                </p:cNvPr>
                <p:cNvPicPr/>
                <p:nvPr/>
              </p:nvPicPr>
              <p:blipFill>
                <a:blip r:embed="rId99"/>
                <a:stretch>
                  <a:fillRect/>
                </a:stretch>
              </p:blipFill>
              <p:spPr>
                <a:xfrm>
                  <a:off x="589336" y="2170205"/>
                  <a:ext cx="9612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91" name="Ink 90">
                  <a:extLst>
                    <a:ext uri="{FF2B5EF4-FFF2-40B4-BE49-F238E27FC236}">
                      <a16:creationId xmlns:a16="http://schemas.microsoft.com/office/drawing/2014/main" id="{013CE7C6-6408-1205-7A6E-E7C84D71070D}"/>
                    </a:ext>
                  </a:extLst>
                </p14:cNvPr>
                <p14:cNvContentPartPr/>
                <p14:nvPr/>
              </p14:nvContentPartPr>
              <p14:xfrm>
                <a:off x="659896" y="2163365"/>
                <a:ext cx="48240" cy="99360"/>
              </p14:xfrm>
            </p:contentPart>
          </mc:Choice>
          <mc:Fallback xmlns="">
            <p:pic>
              <p:nvPicPr>
                <p:cNvPr id="91" name="Ink 90">
                  <a:extLst>
                    <a:ext uri="{FF2B5EF4-FFF2-40B4-BE49-F238E27FC236}">
                      <a16:creationId xmlns:a16="http://schemas.microsoft.com/office/drawing/2014/main" id="{013CE7C6-6408-1205-7A6E-E7C84D71070D}"/>
                    </a:ext>
                  </a:extLst>
                </p:cNvPr>
                <p:cNvPicPr/>
                <p:nvPr/>
              </p:nvPicPr>
              <p:blipFill>
                <a:blip r:embed="rId101"/>
                <a:stretch>
                  <a:fillRect/>
                </a:stretch>
              </p:blipFill>
              <p:spPr>
                <a:xfrm>
                  <a:off x="651256" y="2154725"/>
                  <a:ext cx="6588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92" name="Ink 91">
                  <a:extLst>
                    <a:ext uri="{FF2B5EF4-FFF2-40B4-BE49-F238E27FC236}">
                      <a16:creationId xmlns:a16="http://schemas.microsoft.com/office/drawing/2014/main" id="{05D16922-C569-6D02-AA8F-72FCFA857653}"/>
                    </a:ext>
                  </a:extLst>
                </p14:cNvPr>
                <p14:cNvContentPartPr/>
                <p14:nvPr/>
              </p14:nvContentPartPr>
              <p14:xfrm>
                <a:off x="673216" y="2098565"/>
                <a:ext cx="119880" cy="127800"/>
              </p14:xfrm>
            </p:contentPart>
          </mc:Choice>
          <mc:Fallback xmlns="">
            <p:pic>
              <p:nvPicPr>
                <p:cNvPr id="92" name="Ink 91">
                  <a:extLst>
                    <a:ext uri="{FF2B5EF4-FFF2-40B4-BE49-F238E27FC236}">
                      <a16:creationId xmlns:a16="http://schemas.microsoft.com/office/drawing/2014/main" id="{05D16922-C569-6D02-AA8F-72FCFA857653}"/>
                    </a:ext>
                  </a:extLst>
                </p:cNvPr>
                <p:cNvPicPr/>
                <p:nvPr/>
              </p:nvPicPr>
              <p:blipFill>
                <a:blip r:embed="rId103"/>
                <a:stretch>
                  <a:fillRect/>
                </a:stretch>
              </p:blipFill>
              <p:spPr>
                <a:xfrm>
                  <a:off x="664216" y="2089565"/>
                  <a:ext cx="137520" cy="145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4">
            <p14:nvContentPartPr>
              <p14:cNvPr id="94" name="Ink 93">
                <a:extLst>
                  <a:ext uri="{FF2B5EF4-FFF2-40B4-BE49-F238E27FC236}">
                    <a16:creationId xmlns:a16="http://schemas.microsoft.com/office/drawing/2014/main" id="{D735A6B8-54BC-CA61-ABC2-8DB675243464}"/>
                  </a:ext>
                </a:extLst>
              </p14:cNvPr>
              <p14:cNvContentPartPr/>
              <p14:nvPr/>
            </p14:nvContentPartPr>
            <p14:xfrm>
              <a:off x="2785336" y="900485"/>
              <a:ext cx="1599480" cy="430560"/>
            </p14:xfrm>
          </p:contentPart>
        </mc:Choice>
        <mc:Fallback xmlns="">
          <p:pic>
            <p:nvPicPr>
              <p:cNvPr id="94" name="Ink 93">
                <a:extLst>
                  <a:ext uri="{FF2B5EF4-FFF2-40B4-BE49-F238E27FC236}">
                    <a16:creationId xmlns:a16="http://schemas.microsoft.com/office/drawing/2014/main" id="{D735A6B8-54BC-CA61-ABC2-8DB675243464}"/>
                  </a:ext>
                </a:extLst>
              </p:cNvPr>
              <p:cNvPicPr/>
              <p:nvPr/>
            </p:nvPicPr>
            <p:blipFill>
              <a:blip r:embed="rId105"/>
              <a:stretch>
                <a:fillRect/>
              </a:stretch>
            </p:blipFill>
            <p:spPr>
              <a:xfrm>
                <a:off x="2776336" y="891485"/>
                <a:ext cx="1617120" cy="448200"/>
              </a:xfrm>
              <a:prstGeom prst="rect">
                <a:avLst/>
              </a:prstGeom>
            </p:spPr>
          </p:pic>
        </mc:Fallback>
      </mc:AlternateContent>
      <p:grpSp>
        <p:nvGrpSpPr>
          <p:cNvPr id="97" name="Group 96">
            <a:extLst>
              <a:ext uri="{FF2B5EF4-FFF2-40B4-BE49-F238E27FC236}">
                <a16:creationId xmlns:a16="http://schemas.microsoft.com/office/drawing/2014/main" id="{6FD49C3B-8CD0-6C57-AA4A-0AFA0B4982E6}"/>
              </a:ext>
            </a:extLst>
          </p:cNvPr>
          <p:cNvGrpSpPr/>
          <p:nvPr/>
        </p:nvGrpSpPr>
        <p:grpSpPr>
          <a:xfrm>
            <a:off x="2965696" y="1383605"/>
            <a:ext cx="482760" cy="1096560"/>
            <a:chOff x="2965696" y="1383605"/>
            <a:chExt cx="482760" cy="1096560"/>
          </a:xfrm>
        </p:grpSpPr>
        <mc:AlternateContent xmlns:mc="http://schemas.openxmlformats.org/markup-compatibility/2006" xmlns:p14="http://schemas.microsoft.com/office/powerpoint/2010/main">
          <mc:Choice Requires="p14">
            <p:contentPart p14:bwMode="auto" r:id="rId106">
              <p14:nvContentPartPr>
                <p14:cNvPr id="95" name="Ink 94">
                  <a:extLst>
                    <a:ext uri="{FF2B5EF4-FFF2-40B4-BE49-F238E27FC236}">
                      <a16:creationId xmlns:a16="http://schemas.microsoft.com/office/drawing/2014/main" id="{582374EE-5548-1C8C-6CFA-367FAD409B85}"/>
                    </a:ext>
                  </a:extLst>
                </p14:cNvPr>
                <p14:cNvContentPartPr/>
                <p14:nvPr/>
              </p14:nvContentPartPr>
              <p14:xfrm>
                <a:off x="2965696" y="1383605"/>
                <a:ext cx="482760" cy="1096560"/>
              </p14:xfrm>
            </p:contentPart>
          </mc:Choice>
          <mc:Fallback xmlns="">
            <p:pic>
              <p:nvPicPr>
                <p:cNvPr id="95" name="Ink 94">
                  <a:extLst>
                    <a:ext uri="{FF2B5EF4-FFF2-40B4-BE49-F238E27FC236}">
                      <a16:creationId xmlns:a16="http://schemas.microsoft.com/office/drawing/2014/main" id="{582374EE-5548-1C8C-6CFA-367FAD409B85}"/>
                    </a:ext>
                  </a:extLst>
                </p:cNvPr>
                <p:cNvPicPr/>
                <p:nvPr/>
              </p:nvPicPr>
              <p:blipFill>
                <a:blip r:embed="rId107"/>
                <a:stretch>
                  <a:fillRect/>
                </a:stretch>
              </p:blipFill>
              <p:spPr>
                <a:xfrm>
                  <a:off x="2956696" y="1374605"/>
                  <a:ext cx="500400" cy="11142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96" name="Ink 95">
                  <a:extLst>
                    <a:ext uri="{FF2B5EF4-FFF2-40B4-BE49-F238E27FC236}">
                      <a16:creationId xmlns:a16="http://schemas.microsoft.com/office/drawing/2014/main" id="{81A345D2-8B92-46EB-942A-CF329E9D8A2C}"/>
                    </a:ext>
                  </a:extLst>
                </p14:cNvPr>
                <p14:cNvContentPartPr/>
                <p14:nvPr/>
              </p14:nvContentPartPr>
              <p14:xfrm>
                <a:off x="3017536" y="2080565"/>
                <a:ext cx="385920" cy="351720"/>
              </p14:xfrm>
            </p:contentPart>
          </mc:Choice>
          <mc:Fallback xmlns="">
            <p:pic>
              <p:nvPicPr>
                <p:cNvPr id="96" name="Ink 95">
                  <a:extLst>
                    <a:ext uri="{FF2B5EF4-FFF2-40B4-BE49-F238E27FC236}">
                      <a16:creationId xmlns:a16="http://schemas.microsoft.com/office/drawing/2014/main" id="{81A345D2-8B92-46EB-942A-CF329E9D8A2C}"/>
                    </a:ext>
                  </a:extLst>
                </p:cNvPr>
                <p:cNvPicPr/>
                <p:nvPr/>
              </p:nvPicPr>
              <p:blipFill>
                <a:blip r:embed="rId109"/>
                <a:stretch>
                  <a:fillRect/>
                </a:stretch>
              </p:blipFill>
              <p:spPr>
                <a:xfrm>
                  <a:off x="3008536" y="2071565"/>
                  <a:ext cx="403560" cy="369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0">
            <p14:nvContentPartPr>
              <p14:cNvPr id="98" name="Ink 97">
                <a:extLst>
                  <a:ext uri="{FF2B5EF4-FFF2-40B4-BE49-F238E27FC236}">
                    <a16:creationId xmlns:a16="http://schemas.microsoft.com/office/drawing/2014/main" id="{F7F8A045-46D9-6298-11CE-1A00EF22CCC3}"/>
                  </a:ext>
                </a:extLst>
              </p14:cNvPr>
              <p14:cNvContentPartPr/>
              <p14:nvPr/>
            </p14:nvContentPartPr>
            <p14:xfrm>
              <a:off x="3883696" y="2111165"/>
              <a:ext cx="744480" cy="324360"/>
            </p14:xfrm>
          </p:contentPart>
        </mc:Choice>
        <mc:Fallback xmlns="">
          <p:pic>
            <p:nvPicPr>
              <p:cNvPr id="98" name="Ink 97">
                <a:extLst>
                  <a:ext uri="{FF2B5EF4-FFF2-40B4-BE49-F238E27FC236}">
                    <a16:creationId xmlns:a16="http://schemas.microsoft.com/office/drawing/2014/main" id="{F7F8A045-46D9-6298-11CE-1A00EF22CCC3}"/>
                  </a:ext>
                </a:extLst>
              </p:cNvPr>
              <p:cNvPicPr/>
              <p:nvPr/>
            </p:nvPicPr>
            <p:blipFill>
              <a:blip r:embed="rId111"/>
              <a:stretch>
                <a:fillRect/>
              </a:stretch>
            </p:blipFill>
            <p:spPr>
              <a:xfrm>
                <a:off x="3875056" y="2102165"/>
                <a:ext cx="762120" cy="342000"/>
              </a:xfrm>
              <a:prstGeom prst="rect">
                <a:avLst/>
              </a:prstGeom>
            </p:spPr>
          </p:pic>
        </mc:Fallback>
      </mc:AlternateContent>
      <p:grpSp>
        <p:nvGrpSpPr>
          <p:cNvPr id="101" name="Group 100">
            <a:extLst>
              <a:ext uri="{FF2B5EF4-FFF2-40B4-BE49-F238E27FC236}">
                <a16:creationId xmlns:a16="http://schemas.microsoft.com/office/drawing/2014/main" id="{0DFF6046-46E7-2256-7771-C2464A7F5C68}"/>
              </a:ext>
            </a:extLst>
          </p:cNvPr>
          <p:cNvGrpSpPr/>
          <p:nvPr/>
        </p:nvGrpSpPr>
        <p:grpSpPr>
          <a:xfrm>
            <a:off x="5057656" y="1300445"/>
            <a:ext cx="160200" cy="35640"/>
            <a:chOff x="5057656" y="1300445"/>
            <a:chExt cx="160200" cy="35640"/>
          </a:xfrm>
        </p:grpSpPr>
        <mc:AlternateContent xmlns:mc="http://schemas.openxmlformats.org/markup-compatibility/2006" xmlns:p14="http://schemas.microsoft.com/office/powerpoint/2010/main">
          <mc:Choice Requires="p14">
            <p:contentPart p14:bwMode="auto" r:id="rId112">
              <p14:nvContentPartPr>
                <p14:cNvPr id="99" name="Ink 98">
                  <a:extLst>
                    <a:ext uri="{FF2B5EF4-FFF2-40B4-BE49-F238E27FC236}">
                      <a16:creationId xmlns:a16="http://schemas.microsoft.com/office/drawing/2014/main" id="{787B64D8-3B58-4CE7-FE8C-ADA2DCDE8AA3}"/>
                    </a:ext>
                  </a:extLst>
                </p14:cNvPr>
                <p14:cNvContentPartPr/>
                <p14:nvPr/>
              </p14:nvContentPartPr>
              <p14:xfrm>
                <a:off x="5057656" y="1331765"/>
                <a:ext cx="32400" cy="4320"/>
              </p14:xfrm>
            </p:contentPart>
          </mc:Choice>
          <mc:Fallback xmlns="">
            <p:pic>
              <p:nvPicPr>
                <p:cNvPr id="99" name="Ink 98">
                  <a:extLst>
                    <a:ext uri="{FF2B5EF4-FFF2-40B4-BE49-F238E27FC236}">
                      <a16:creationId xmlns:a16="http://schemas.microsoft.com/office/drawing/2014/main" id="{787B64D8-3B58-4CE7-FE8C-ADA2DCDE8AA3}"/>
                    </a:ext>
                  </a:extLst>
                </p:cNvPr>
                <p:cNvPicPr/>
                <p:nvPr/>
              </p:nvPicPr>
              <p:blipFill>
                <a:blip r:embed="rId113"/>
                <a:stretch>
                  <a:fillRect/>
                </a:stretch>
              </p:blipFill>
              <p:spPr>
                <a:xfrm>
                  <a:off x="5049016" y="1322765"/>
                  <a:ext cx="5004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00" name="Ink 99">
                  <a:extLst>
                    <a:ext uri="{FF2B5EF4-FFF2-40B4-BE49-F238E27FC236}">
                      <a16:creationId xmlns:a16="http://schemas.microsoft.com/office/drawing/2014/main" id="{1C08D19E-6D6F-4C37-2467-50F3FC348408}"/>
                    </a:ext>
                  </a:extLst>
                </p14:cNvPr>
                <p14:cNvContentPartPr/>
                <p14:nvPr/>
              </p14:nvContentPartPr>
              <p14:xfrm>
                <a:off x="5214256" y="1300445"/>
                <a:ext cx="3600" cy="1440"/>
              </p14:xfrm>
            </p:contentPart>
          </mc:Choice>
          <mc:Fallback xmlns="">
            <p:pic>
              <p:nvPicPr>
                <p:cNvPr id="100" name="Ink 99">
                  <a:extLst>
                    <a:ext uri="{FF2B5EF4-FFF2-40B4-BE49-F238E27FC236}">
                      <a16:creationId xmlns:a16="http://schemas.microsoft.com/office/drawing/2014/main" id="{1C08D19E-6D6F-4C37-2467-50F3FC348408}"/>
                    </a:ext>
                  </a:extLst>
                </p:cNvPr>
                <p:cNvPicPr/>
                <p:nvPr/>
              </p:nvPicPr>
              <p:blipFill>
                <a:blip r:embed="rId115"/>
                <a:stretch>
                  <a:fillRect/>
                </a:stretch>
              </p:blipFill>
              <p:spPr>
                <a:xfrm>
                  <a:off x="5205256" y="1291445"/>
                  <a:ext cx="21240" cy="19080"/>
                </a:xfrm>
                <a:prstGeom prst="rect">
                  <a:avLst/>
                </a:prstGeom>
              </p:spPr>
            </p:pic>
          </mc:Fallback>
        </mc:AlternateContent>
      </p:grpSp>
      <p:grpSp>
        <p:nvGrpSpPr>
          <p:cNvPr id="108" name="Group 107">
            <a:extLst>
              <a:ext uri="{FF2B5EF4-FFF2-40B4-BE49-F238E27FC236}">
                <a16:creationId xmlns:a16="http://schemas.microsoft.com/office/drawing/2014/main" id="{D1F3B288-6F66-17DB-B2BD-19809D9FBC43}"/>
              </a:ext>
            </a:extLst>
          </p:cNvPr>
          <p:cNvGrpSpPr/>
          <p:nvPr/>
        </p:nvGrpSpPr>
        <p:grpSpPr>
          <a:xfrm>
            <a:off x="4569856" y="2407805"/>
            <a:ext cx="930960" cy="439200"/>
            <a:chOff x="4569856" y="2407805"/>
            <a:chExt cx="930960" cy="439200"/>
          </a:xfrm>
        </p:grpSpPr>
        <mc:AlternateContent xmlns:mc="http://schemas.openxmlformats.org/markup-compatibility/2006" xmlns:p14="http://schemas.microsoft.com/office/powerpoint/2010/main">
          <mc:Choice Requires="p14">
            <p:contentPart p14:bwMode="auto" r:id="rId116">
              <p14:nvContentPartPr>
                <p14:cNvPr id="102" name="Ink 101">
                  <a:extLst>
                    <a:ext uri="{FF2B5EF4-FFF2-40B4-BE49-F238E27FC236}">
                      <a16:creationId xmlns:a16="http://schemas.microsoft.com/office/drawing/2014/main" id="{E33A69E5-83EF-FFF6-32CF-E3C4F657BC69}"/>
                    </a:ext>
                  </a:extLst>
                </p14:cNvPr>
                <p14:cNvContentPartPr/>
                <p14:nvPr/>
              </p14:nvContentPartPr>
              <p14:xfrm>
                <a:off x="4569856" y="2407805"/>
                <a:ext cx="232560" cy="219600"/>
              </p14:xfrm>
            </p:contentPart>
          </mc:Choice>
          <mc:Fallback xmlns="">
            <p:pic>
              <p:nvPicPr>
                <p:cNvPr id="102" name="Ink 101">
                  <a:extLst>
                    <a:ext uri="{FF2B5EF4-FFF2-40B4-BE49-F238E27FC236}">
                      <a16:creationId xmlns:a16="http://schemas.microsoft.com/office/drawing/2014/main" id="{E33A69E5-83EF-FFF6-32CF-E3C4F657BC69}"/>
                    </a:ext>
                  </a:extLst>
                </p:cNvPr>
                <p:cNvPicPr/>
                <p:nvPr/>
              </p:nvPicPr>
              <p:blipFill>
                <a:blip r:embed="rId117"/>
                <a:stretch>
                  <a:fillRect/>
                </a:stretch>
              </p:blipFill>
              <p:spPr>
                <a:xfrm>
                  <a:off x="4560856" y="2399165"/>
                  <a:ext cx="25020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03" name="Ink 102">
                  <a:extLst>
                    <a:ext uri="{FF2B5EF4-FFF2-40B4-BE49-F238E27FC236}">
                      <a16:creationId xmlns:a16="http://schemas.microsoft.com/office/drawing/2014/main" id="{898D87E6-8EB7-0692-CC4B-87F28ADED1A1}"/>
                    </a:ext>
                  </a:extLst>
                </p14:cNvPr>
                <p14:cNvContentPartPr/>
                <p14:nvPr/>
              </p14:nvContentPartPr>
              <p14:xfrm>
                <a:off x="4912216" y="2643965"/>
                <a:ext cx="94320" cy="169560"/>
              </p14:xfrm>
            </p:contentPart>
          </mc:Choice>
          <mc:Fallback xmlns="">
            <p:pic>
              <p:nvPicPr>
                <p:cNvPr id="103" name="Ink 102">
                  <a:extLst>
                    <a:ext uri="{FF2B5EF4-FFF2-40B4-BE49-F238E27FC236}">
                      <a16:creationId xmlns:a16="http://schemas.microsoft.com/office/drawing/2014/main" id="{898D87E6-8EB7-0692-CC4B-87F28ADED1A1}"/>
                    </a:ext>
                  </a:extLst>
                </p:cNvPr>
                <p:cNvPicPr/>
                <p:nvPr/>
              </p:nvPicPr>
              <p:blipFill>
                <a:blip r:embed="rId119"/>
                <a:stretch>
                  <a:fillRect/>
                </a:stretch>
              </p:blipFill>
              <p:spPr>
                <a:xfrm>
                  <a:off x="4903576" y="2635325"/>
                  <a:ext cx="11196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04" name="Ink 103">
                  <a:extLst>
                    <a:ext uri="{FF2B5EF4-FFF2-40B4-BE49-F238E27FC236}">
                      <a16:creationId xmlns:a16="http://schemas.microsoft.com/office/drawing/2014/main" id="{6F4CA0C2-B13E-DFA0-DD95-92DB9BAF40F0}"/>
                    </a:ext>
                  </a:extLst>
                </p14:cNvPr>
                <p14:cNvContentPartPr/>
                <p14:nvPr/>
              </p14:nvContentPartPr>
              <p14:xfrm>
                <a:off x="5010856" y="2629925"/>
                <a:ext cx="68040" cy="110880"/>
              </p14:xfrm>
            </p:contentPart>
          </mc:Choice>
          <mc:Fallback xmlns="">
            <p:pic>
              <p:nvPicPr>
                <p:cNvPr id="104" name="Ink 103">
                  <a:extLst>
                    <a:ext uri="{FF2B5EF4-FFF2-40B4-BE49-F238E27FC236}">
                      <a16:creationId xmlns:a16="http://schemas.microsoft.com/office/drawing/2014/main" id="{6F4CA0C2-B13E-DFA0-DD95-92DB9BAF40F0}"/>
                    </a:ext>
                  </a:extLst>
                </p:cNvPr>
                <p:cNvPicPr/>
                <p:nvPr/>
              </p:nvPicPr>
              <p:blipFill>
                <a:blip r:embed="rId121"/>
                <a:stretch>
                  <a:fillRect/>
                </a:stretch>
              </p:blipFill>
              <p:spPr>
                <a:xfrm>
                  <a:off x="5002216" y="2620925"/>
                  <a:ext cx="8568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05" name="Ink 104">
                  <a:extLst>
                    <a:ext uri="{FF2B5EF4-FFF2-40B4-BE49-F238E27FC236}">
                      <a16:creationId xmlns:a16="http://schemas.microsoft.com/office/drawing/2014/main" id="{AB2372FC-7AD6-1334-3723-0379E9B86D4B}"/>
                    </a:ext>
                  </a:extLst>
                </p14:cNvPr>
                <p14:cNvContentPartPr/>
                <p14:nvPr/>
              </p14:nvContentPartPr>
              <p14:xfrm>
                <a:off x="5105176" y="2630645"/>
                <a:ext cx="129600" cy="216360"/>
              </p14:xfrm>
            </p:contentPart>
          </mc:Choice>
          <mc:Fallback xmlns="">
            <p:pic>
              <p:nvPicPr>
                <p:cNvPr id="105" name="Ink 104">
                  <a:extLst>
                    <a:ext uri="{FF2B5EF4-FFF2-40B4-BE49-F238E27FC236}">
                      <a16:creationId xmlns:a16="http://schemas.microsoft.com/office/drawing/2014/main" id="{AB2372FC-7AD6-1334-3723-0379E9B86D4B}"/>
                    </a:ext>
                  </a:extLst>
                </p:cNvPr>
                <p:cNvPicPr/>
                <p:nvPr/>
              </p:nvPicPr>
              <p:blipFill>
                <a:blip r:embed="rId123"/>
                <a:stretch>
                  <a:fillRect/>
                </a:stretch>
              </p:blipFill>
              <p:spPr>
                <a:xfrm>
                  <a:off x="5096536" y="2621645"/>
                  <a:ext cx="14724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06" name="Ink 105">
                  <a:extLst>
                    <a:ext uri="{FF2B5EF4-FFF2-40B4-BE49-F238E27FC236}">
                      <a16:creationId xmlns:a16="http://schemas.microsoft.com/office/drawing/2014/main" id="{2F70B516-2393-CF8C-5A2C-F6AF9CA41B33}"/>
                    </a:ext>
                  </a:extLst>
                </p14:cNvPr>
                <p14:cNvContentPartPr/>
                <p14:nvPr/>
              </p14:nvContentPartPr>
              <p14:xfrm>
                <a:off x="5211376" y="2576645"/>
                <a:ext cx="99720" cy="91080"/>
              </p14:xfrm>
            </p:contentPart>
          </mc:Choice>
          <mc:Fallback xmlns="">
            <p:pic>
              <p:nvPicPr>
                <p:cNvPr id="106" name="Ink 105">
                  <a:extLst>
                    <a:ext uri="{FF2B5EF4-FFF2-40B4-BE49-F238E27FC236}">
                      <a16:creationId xmlns:a16="http://schemas.microsoft.com/office/drawing/2014/main" id="{2F70B516-2393-CF8C-5A2C-F6AF9CA41B33}"/>
                    </a:ext>
                  </a:extLst>
                </p:cNvPr>
                <p:cNvPicPr/>
                <p:nvPr/>
              </p:nvPicPr>
              <p:blipFill>
                <a:blip r:embed="rId125"/>
                <a:stretch>
                  <a:fillRect/>
                </a:stretch>
              </p:blipFill>
              <p:spPr>
                <a:xfrm>
                  <a:off x="5202736" y="2567645"/>
                  <a:ext cx="11736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07" name="Ink 106">
                  <a:extLst>
                    <a:ext uri="{FF2B5EF4-FFF2-40B4-BE49-F238E27FC236}">
                      <a16:creationId xmlns:a16="http://schemas.microsoft.com/office/drawing/2014/main" id="{FE366244-7A3B-42B5-3B25-D8591C1FD49B}"/>
                    </a:ext>
                  </a:extLst>
                </p14:cNvPr>
                <p14:cNvContentPartPr/>
                <p14:nvPr/>
              </p14:nvContentPartPr>
              <p14:xfrm>
                <a:off x="5346736" y="2413565"/>
                <a:ext cx="154080" cy="201240"/>
              </p14:xfrm>
            </p:contentPart>
          </mc:Choice>
          <mc:Fallback xmlns="">
            <p:pic>
              <p:nvPicPr>
                <p:cNvPr id="107" name="Ink 106">
                  <a:extLst>
                    <a:ext uri="{FF2B5EF4-FFF2-40B4-BE49-F238E27FC236}">
                      <a16:creationId xmlns:a16="http://schemas.microsoft.com/office/drawing/2014/main" id="{FE366244-7A3B-42B5-3B25-D8591C1FD49B}"/>
                    </a:ext>
                  </a:extLst>
                </p:cNvPr>
                <p:cNvPicPr/>
                <p:nvPr/>
              </p:nvPicPr>
              <p:blipFill>
                <a:blip r:embed="rId127"/>
                <a:stretch>
                  <a:fillRect/>
                </a:stretch>
              </p:blipFill>
              <p:spPr>
                <a:xfrm>
                  <a:off x="5338096" y="2404565"/>
                  <a:ext cx="171720" cy="218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8">
            <p14:nvContentPartPr>
              <p14:cNvPr id="139" name="Ink 138">
                <a:extLst>
                  <a:ext uri="{FF2B5EF4-FFF2-40B4-BE49-F238E27FC236}">
                    <a16:creationId xmlns:a16="http://schemas.microsoft.com/office/drawing/2014/main" id="{0337463E-BBB2-ACA3-C820-693CF923A59F}"/>
                  </a:ext>
                </a:extLst>
              </p14:cNvPr>
              <p14:cNvContentPartPr/>
              <p14:nvPr/>
            </p14:nvContentPartPr>
            <p14:xfrm>
              <a:off x="9660616" y="2851685"/>
              <a:ext cx="243000" cy="421920"/>
            </p14:xfrm>
          </p:contentPart>
        </mc:Choice>
        <mc:Fallback xmlns="">
          <p:pic>
            <p:nvPicPr>
              <p:cNvPr id="139" name="Ink 138">
                <a:extLst>
                  <a:ext uri="{FF2B5EF4-FFF2-40B4-BE49-F238E27FC236}">
                    <a16:creationId xmlns:a16="http://schemas.microsoft.com/office/drawing/2014/main" id="{0337463E-BBB2-ACA3-C820-693CF923A59F}"/>
                  </a:ext>
                </a:extLst>
              </p:cNvPr>
              <p:cNvPicPr/>
              <p:nvPr/>
            </p:nvPicPr>
            <p:blipFill>
              <a:blip r:embed="rId129"/>
              <a:stretch>
                <a:fillRect/>
              </a:stretch>
            </p:blipFill>
            <p:spPr>
              <a:xfrm>
                <a:off x="9651976" y="2843045"/>
                <a:ext cx="260640"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62" name="Ink 161">
                <a:extLst>
                  <a:ext uri="{FF2B5EF4-FFF2-40B4-BE49-F238E27FC236}">
                    <a16:creationId xmlns:a16="http://schemas.microsoft.com/office/drawing/2014/main" id="{1163F509-03C6-C080-7CEA-4F499589AC4E}"/>
                  </a:ext>
                </a:extLst>
              </p14:cNvPr>
              <p14:cNvContentPartPr/>
              <p14:nvPr/>
            </p14:nvContentPartPr>
            <p14:xfrm>
              <a:off x="10350376" y="2847365"/>
              <a:ext cx="583200" cy="394200"/>
            </p14:xfrm>
          </p:contentPart>
        </mc:Choice>
        <mc:Fallback xmlns="">
          <p:pic>
            <p:nvPicPr>
              <p:cNvPr id="162" name="Ink 161">
                <a:extLst>
                  <a:ext uri="{FF2B5EF4-FFF2-40B4-BE49-F238E27FC236}">
                    <a16:creationId xmlns:a16="http://schemas.microsoft.com/office/drawing/2014/main" id="{1163F509-03C6-C080-7CEA-4F499589AC4E}"/>
                  </a:ext>
                </a:extLst>
              </p:cNvPr>
              <p:cNvPicPr/>
              <p:nvPr/>
            </p:nvPicPr>
            <p:blipFill>
              <a:blip r:embed="rId131"/>
              <a:stretch>
                <a:fillRect/>
              </a:stretch>
            </p:blipFill>
            <p:spPr>
              <a:xfrm>
                <a:off x="10341376" y="2838365"/>
                <a:ext cx="600840" cy="411840"/>
              </a:xfrm>
              <a:prstGeom prst="rect">
                <a:avLst/>
              </a:prstGeom>
            </p:spPr>
          </p:pic>
        </mc:Fallback>
      </mc:AlternateContent>
      <p:grpSp>
        <p:nvGrpSpPr>
          <p:cNvPr id="173" name="Group 172">
            <a:extLst>
              <a:ext uri="{FF2B5EF4-FFF2-40B4-BE49-F238E27FC236}">
                <a16:creationId xmlns:a16="http://schemas.microsoft.com/office/drawing/2014/main" id="{24CFCE01-73A2-080B-AA03-438C188FFAC7}"/>
              </a:ext>
            </a:extLst>
          </p:cNvPr>
          <p:cNvGrpSpPr/>
          <p:nvPr/>
        </p:nvGrpSpPr>
        <p:grpSpPr>
          <a:xfrm>
            <a:off x="8706976" y="1350485"/>
            <a:ext cx="2841120" cy="4036680"/>
            <a:chOff x="8706976" y="1350485"/>
            <a:chExt cx="2841120" cy="4036680"/>
          </a:xfrm>
        </p:grpSpPr>
        <mc:AlternateContent xmlns:mc="http://schemas.openxmlformats.org/markup-compatibility/2006" xmlns:p14="http://schemas.microsoft.com/office/powerpoint/2010/main">
          <mc:Choice Requires="p14">
            <p:contentPart p14:bwMode="auto" r:id="rId132">
              <p14:nvContentPartPr>
                <p14:cNvPr id="109" name="Ink 108">
                  <a:extLst>
                    <a:ext uri="{FF2B5EF4-FFF2-40B4-BE49-F238E27FC236}">
                      <a16:creationId xmlns:a16="http://schemas.microsoft.com/office/drawing/2014/main" id="{F7EFB239-8711-938C-A6CC-2572B4DAEA90}"/>
                    </a:ext>
                  </a:extLst>
                </p14:cNvPr>
                <p14:cNvContentPartPr/>
                <p14:nvPr/>
              </p14:nvContentPartPr>
              <p14:xfrm>
                <a:off x="10411576" y="1476485"/>
                <a:ext cx="173520" cy="223560"/>
              </p14:xfrm>
            </p:contentPart>
          </mc:Choice>
          <mc:Fallback xmlns="">
            <p:pic>
              <p:nvPicPr>
                <p:cNvPr id="109" name="Ink 108">
                  <a:extLst>
                    <a:ext uri="{FF2B5EF4-FFF2-40B4-BE49-F238E27FC236}">
                      <a16:creationId xmlns:a16="http://schemas.microsoft.com/office/drawing/2014/main" id="{F7EFB239-8711-938C-A6CC-2572B4DAEA90}"/>
                    </a:ext>
                  </a:extLst>
                </p:cNvPr>
                <p:cNvPicPr/>
                <p:nvPr/>
              </p:nvPicPr>
              <p:blipFill>
                <a:blip r:embed="rId133"/>
                <a:stretch>
                  <a:fillRect/>
                </a:stretch>
              </p:blipFill>
              <p:spPr>
                <a:xfrm>
                  <a:off x="10402936" y="1467485"/>
                  <a:ext cx="19116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10" name="Ink 109">
                  <a:extLst>
                    <a:ext uri="{FF2B5EF4-FFF2-40B4-BE49-F238E27FC236}">
                      <a16:creationId xmlns:a16="http://schemas.microsoft.com/office/drawing/2014/main" id="{19D21FDC-DBA1-D3C2-B847-5593049CE935}"/>
                    </a:ext>
                  </a:extLst>
                </p14:cNvPr>
                <p14:cNvContentPartPr/>
                <p14:nvPr/>
              </p14:nvContentPartPr>
              <p14:xfrm>
                <a:off x="10596976" y="1564685"/>
                <a:ext cx="126000" cy="99360"/>
              </p14:xfrm>
            </p:contentPart>
          </mc:Choice>
          <mc:Fallback xmlns="">
            <p:pic>
              <p:nvPicPr>
                <p:cNvPr id="110" name="Ink 109">
                  <a:extLst>
                    <a:ext uri="{FF2B5EF4-FFF2-40B4-BE49-F238E27FC236}">
                      <a16:creationId xmlns:a16="http://schemas.microsoft.com/office/drawing/2014/main" id="{19D21FDC-DBA1-D3C2-B847-5593049CE935}"/>
                    </a:ext>
                  </a:extLst>
                </p:cNvPr>
                <p:cNvPicPr/>
                <p:nvPr/>
              </p:nvPicPr>
              <p:blipFill>
                <a:blip r:embed="rId135"/>
                <a:stretch>
                  <a:fillRect/>
                </a:stretch>
              </p:blipFill>
              <p:spPr>
                <a:xfrm>
                  <a:off x="10588336" y="1555685"/>
                  <a:ext cx="14364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11" name="Ink 110">
                  <a:extLst>
                    <a:ext uri="{FF2B5EF4-FFF2-40B4-BE49-F238E27FC236}">
                      <a16:creationId xmlns:a16="http://schemas.microsoft.com/office/drawing/2014/main" id="{FB6D21B2-0514-96C9-19AE-519B5630538B}"/>
                    </a:ext>
                  </a:extLst>
                </p14:cNvPr>
                <p14:cNvContentPartPr/>
                <p14:nvPr/>
              </p14:nvContentPartPr>
              <p14:xfrm>
                <a:off x="10728016" y="1491965"/>
                <a:ext cx="129240" cy="121680"/>
              </p14:xfrm>
            </p:contentPart>
          </mc:Choice>
          <mc:Fallback xmlns="">
            <p:pic>
              <p:nvPicPr>
                <p:cNvPr id="111" name="Ink 110">
                  <a:extLst>
                    <a:ext uri="{FF2B5EF4-FFF2-40B4-BE49-F238E27FC236}">
                      <a16:creationId xmlns:a16="http://schemas.microsoft.com/office/drawing/2014/main" id="{FB6D21B2-0514-96C9-19AE-519B5630538B}"/>
                    </a:ext>
                  </a:extLst>
                </p:cNvPr>
                <p:cNvPicPr/>
                <p:nvPr/>
              </p:nvPicPr>
              <p:blipFill>
                <a:blip r:embed="rId137"/>
                <a:stretch>
                  <a:fillRect/>
                </a:stretch>
              </p:blipFill>
              <p:spPr>
                <a:xfrm>
                  <a:off x="10719016" y="1482965"/>
                  <a:ext cx="14688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12" name="Ink 111">
                  <a:extLst>
                    <a:ext uri="{FF2B5EF4-FFF2-40B4-BE49-F238E27FC236}">
                      <a16:creationId xmlns:a16="http://schemas.microsoft.com/office/drawing/2014/main" id="{03DE8BF3-475D-5F86-14D7-E7CEB5F0ED08}"/>
                    </a:ext>
                  </a:extLst>
                </p14:cNvPr>
                <p14:cNvContentPartPr/>
                <p14:nvPr/>
              </p14:nvContentPartPr>
              <p14:xfrm>
                <a:off x="10907296" y="1421765"/>
                <a:ext cx="51120" cy="108000"/>
              </p14:xfrm>
            </p:contentPart>
          </mc:Choice>
          <mc:Fallback xmlns="">
            <p:pic>
              <p:nvPicPr>
                <p:cNvPr id="112" name="Ink 111">
                  <a:extLst>
                    <a:ext uri="{FF2B5EF4-FFF2-40B4-BE49-F238E27FC236}">
                      <a16:creationId xmlns:a16="http://schemas.microsoft.com/office/drawing/2014/main" id="{03DE8BF3-475D-5F86-14D7-E7CEB5F0ED08}"/>
                    </a:ext>
                  </a:extLst>
                </p:cNvPr>
                <p:cNvPicPr/>
                <p:nvPr/>
              </p:nvPicPr>
              <p:blipFill>
                <a:blip r:embed="rId139"/>
                <a:stretch>
                  <a:fillRect/>
                </a:stretch>
              </p:blipFill>
              <p:spPr>
                <a:xfrm>
                  <a:off x="10898296" y="1412765"/>
                  <a:ext cx="6876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13" name="Ink 112">
                  <a:extLst>
                    <a:ext uri="{FF2B5EF4-FFF2-40B4-BE49-F238E27FC236}">
                      <a16:creationId xmlns:a16="http://schemas.microsoft.com/office/drawing/2014/main" id="{72783C48-72FC-556C-1078-4ACC910C011A}"/>
                    </a:ext>
                  </a:extLst>
                </p14:cNvPr>
                <p14:cNvContentPartPr/>
                <p14:nvPr/>
              </p14:nvContentPartPr>
              <p14:xfrm>
                <a:off x="10976056" y="1417085"/>
                <a:ext cx="114120" cy="89280"/>
              </p14:xfrm>
            </p:contentPart>
          </mc:Choice>
          <mc:Fallback xmlns="">
            <p:pic>
              <p:nvPicPr>
                <p:cNvPr id="113" name="Ink 112">
                  <a:extLst>
                    <a:ext uri="{FF2B5EF4-FFF2-40B4-BE49-F238E27FC236}">
                      <a16:creationId xmlns:a16="http://schemas.microsoft.com/office/drawing/2014/main" id="{72783C48-72FC-556C-1078-4ACC910C011A}"/>
                    </a:ext>
                  </a:extLst>
                </p:cNvPr>
                <p:cNvPicPr/>
                <p:nvPr/>
              </p:nvPicPr>
              <p:blipFill>
                <a:blip r:embed="rId141"/>
                <a:stretch>
                  <a:fillRect/>
                </a:stretch>
              </p:blipFill>
              <p:spPr>
                <a:xfrm>
                  <a:off x="10967416" y="1408085"/>
                  <a:ext cx="13176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14" name="Ink 113">
                  <a:extLst>
                    <a:ext uri="{FF2B5EF4-FFF2-40B4-BE49-F238E27FC236}">
                      <a16:creationId xmlns:a16="http://schemas.microsoft.com/office/drawing/2014/main" id="{B0B306A1-2287-4186-AFDB-31605F509E8C}"/>
                    </a:ext>
                  </a:extLst>
                </p14:cNvPr>
                <p14:cNvContentPartPr/>
                <p14:nvPr/>
              </p14:nvContentPartPr>
              <p14:xfrm>
                <a:off x="11096296" y="1350485"/>
                <a:ext cx="115200" cy="113400"/>
              </p14:xfrm>
            </p:contentPart>
          </mc:Choice>
          <mc:Fallback xmlns="">
            <p:pic>
              <p:nvPicPr>
                <p:cNvPr id="114" name="Ink 113">
                  <a:extLst>
                    <a:ext uri="{FF2B5EF4-FFF2-40B4-BE49-F238E27FC236}">
                      <a16:creationId xmlns:a16="http://schemas.microsoft.com/office/drawing/2014/main" id="{B0B306A1-2287-4186-AFDB-31605F509E8C}"/>
                    </a:ext>
                  </a:extLst>
                </p:cNvPr>
                <p:cNvPicPr/>
                <p:nvPr/>
              </p:nvPicPr>
              <p:blipFill>
                <a:blip r:embed="rId143"/>
                <a:stretch>
                  <a:fillRect/>
                </a:stretch>
              </p:blipFill>
              <p:spPr>
                <a:xfrm>
                  <a:off x="11087296" y="1341485"/>
                  <a:ext cx="13284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15" name="Ink 114">
                  <a:extLst>
                    <a:ext uri="{FF2B5EF4-FFF2-40B4-BE49-F238E27FC236}">
                      <a16:creationId xmlns:a16="http://schemas.microsoft.com/office/drawing/2014/main" id="{29ED7880-97B4-0A93-691E-78B6DEFE79C9}"/>
                    </a:ext>
                  </a:extLst>
                </p14:cNvPr>
                <p14:cNvContentPartPr/>
                <p14:nvPr/>
              </p14:nvContentPartPr>
              <p14:xfrm>
                <a:off x="10881016" y="1773125"/>
                <a:ext cx="120240" cy="140760"/>
              </p14:xfrm>
            </p:contentPart>
          </mc:Choice>
          <mc:Fallback xmlns="">
            <p:pic>
              <p:nvPicPr>
                <p:cNvPr id="115" name="Ink 114">
                  <a:extLst>
                    <a:ext uri="{FF2B5EF4-FFF2-40B4-BE49-F238E27FC236}">
                      <a16:creationId xmlns:a16="http://schemas.microsoft.com/office/drawing/2014/main" id="{29ED7880-97B4-0A93-691E-78B6DEFE79C9}"/>
                    </a:ext>
                  </a:extLst>
                </p:cNvPr>
                <p:cNvPicPr/>
                <p:nvPr/>
              </p:nvPicPr>
              <p:blipFill>
                <a:blip r:embed="rId145"/>
                <a:stretch>
                  <a:fillRect/>
                </a:stretch>
              </p:blipFill>
              <p:spPr>
                <a:xfrm>
                  <a:off x="10872016" y="1764125"/>
                  <a:ext cx="13788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16" name="Ink 115">
                  <a:extLst>
                    <a:ext uri="{FF2B5EF4-FFF2-40B4-BE49-F238E27FC236}">
                      <a16:creationId xmlns:a16="http://schemas.microsoft.com/office/drawing/2014/main" id="{17ED4589-3511-B81E-C0DD-24A7A401FCAB}"/>
                    </a:ext>
                  </a:extLst>
                </p14:cNvPr>
                <p14:cNvContentPartPr/>
                <p14:nvPr/>
              </p14:nvContentPartPr>
              <p14:xfrm>
                <a:off x="11005576" y="1790765"/>
                <a:ext cx="145080" cy="96120"/>
              </p14:xfrm>
            </p:contentPart>
          </mc:Choice>
          <mc:Fallback xmlns="">
            <p:pic>
              <p:nvPicPr>
                <p:cNvPr id="116" name="Ink 115">
                  <a:extLst>
                    <a:ext uri="{FF2B5EF4-FFF2-40B4-BE49-F238E27FC236}">
                      <a16:creationId xmlns:a16="http://schemas.microsoft.com/office/drawing/2014/main" id="{17ED4589-3511-B81E-C0DD-24A7A401FCAB}"/>
                    </a:ext>
                  </a:extLst>
                </p:cNvPr>
                <p:cNvPicPr/>
                <p:nvPr/>
              </p:nvPicPr>
              <p:blipFill>
                <a:blip r:embed="rId147"/>
                <a:stretch>
                  <a:fillRect/>
                </a:stretch>
              </p:blipFill>
              <p:spPr>
                <a:xfrm>
                  <a:off x="10996936" y="1781765"/>
                  <a:ext cx="16272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17" name="Ink 116">
                  <a:extLst>
                    <a:ext uri="{FF2B5EF4-FFF2-40B4-BE49-F238E27FC236}">
                      <a16:creationId xmlns:a16="http://schemas.microsoft.com/office/drawing/2014/main" id="{CB6C37AE-DB82-7BA9-AF64-E3313217F1D6}"/>
                    </a:ext>
                  </a:extLst>
                </p14:cNvPr>
                <p14:cNvContentPartPr/>
                <p14:nvPr/>
              </p14:nvContentPartPr>
              <p14:xfrm>
                <a:off x="11141296" y="1659005"/>
                <a:ext cx="122040" cy="190080"/>
              </p14:xfrm>
            </p:contentPart>
          </mc:Choice>
          <mc:Fallback xmlns="">
            <p:pic>
              <p:nvPicPr>
                <p:cNvPr id="117" name="Ink 116">
                  <a:extLst>
                    <a:ext uri="{FF2B5EF4-FFF2-40B4-BE49-F238E27FC236}">
                      <a16:creationId xmlns:a16="http://schemas.microsoft.com/office/drawing/2014/main" id="{CB6C37AE-DB82-7BA9-AF64-E3313217F1D6}"/>
                    </a:ext>
                  </a:extLst>
                </p:cNvPr>
                <p:cNvPicPr/>
                <p:nvPr/>
              </p:nvPicPr>
              <p:blipFill>
                <a:blip r:embed="rId149"/>
                <a:stretch>
                  <a:fillRect/>
                </a:stretch>
              </p:blipFill>
              <p:spPr>
                <a:xfrm>
                  <a:off x="11132656" y="1650005"/>
                  <a:ext cx="13968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19" name="Ink 118">
                  <a:extLst>
                    <a:ext uri="{FF2B5EF4-FFF2-40B4-BE49-F238E27FC236}">
                      <a16:creationId xmlns:a16="http://schemas.microsoft.com/office/drawing/2014/main" id="{A4C48197-BA9E-8CC3-A024-7E532561390A}"/>
                    </a:ext>
                  </a:extLst>
                </p14:cNvPr>
                <p14:cNvContentPartPr/>
                <p14:nvPr/>
              </p14:nvContentPartPr>
              <p14:xfrm>
                <a:off x="9842776" y="2419685"/>
                <a:ext cx="294480" cy="380160"/>
              </p14:xfrm>
            </p:contentPart>
          </mc:Choice>
          <mc:Fallback xmlns="">
            <p:pic>
              <p:nvPicPr>
                <p:cNvPr id="119" name="Ink 118">
                  <a:extLst>
                    <a:ext uri="{FF2B5EF4-FFF2-40B4-BE49-F238E27FC236}">
                      <a16:creationId xmlns:a16="http://schemas.microsoft.com/office/drawing/2014/main" id="{A4C48197-BA9E-8CC3-A024-7E532561390A}"/>
                    </a:ext>
                  </a:extLst>
                </p:cNvPr>
                <p:cNvPicPr/>
                <p:nvPr/>
              </p:nvPicPr>
              <p:blipFill>
                <a:blip r:embed="rId151"/>
                <a:stretch>
                  <a:fillRect/>
                </a:stretch>
              </p:blipFill>
              <p:spPr>
                <a:xfrm>
                  <a:off x="9834136" y="2410685"/>
                  <a:ext cx="312120" cy="3978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20" name="Ink 119">
                  <a:extLst>
                    <a:ext uri="{FF2B5EF4-FFF2-40B4-BE49-F238E27FC236}">
                      <a16:creationId xmlns:a16="http://schemas.microsoft.com/office/drawing/2014/main" id="{BB81845A-8AAD-2ECF-729E-373D481A5B89}"/>
                    </a:ext>
                  </a:extLst>
                </p14:cNvPr>
                <p14:cNvContentPartPr/>
                <p14:nvPr/>
              </p14:nvContentPartPr>
              <p14:xfrm>
                <a:off x="9375856" y="2292965"/>
                <a:ext cx="163800" cy="144000"/>
              </p14:xfrm>
            </p:contentPart>
          </mc:Choice>
          <mc:Fallback xmlns="">
            <p:pic>
              <p:nvPicPr>
                <p:cNvPr id="120" name="Ink 119">
                  <a:extLst>
                    <a:ext uri="{FF2B5EF4-FFF2-40B4-BE49-F238E27FC236}">
                      <a16:creationId xmlns:a16="http://schemas.microsoft.com/office/drawing/2014/main" id="{BB81845A-8AAD-2ECF-729E-373D481A5B89}"/>
                    </a:ext>
                  </a:extLst>
                </p:cNvPr>
                <p:cNvPicPr/>
                <p:nvPr/>
              </p:nvPicPr>
              <p:blipFill>
                <a:blip r:embed="rId153"/>
                <a:stretch>
                  <a:fillRect/>
                </a:stretch>
              </p:blipFill>
              <p:spPr>
                <a:xfrm>
                  <a:off x="9367216" y="2284325"/>
                  <a:ext cx="18144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21" name="Ink 120">
                  <a:extLst>
                    <a:ext uri="{FF2B5EF4-FFF2-40B4-BE49-F238E27FC236}">
                      <a16:creationId xmlns:a16="http://schemas.microsoft.com/office/drawing/2014/main" id="{D28468BB-921B-0E20-9B4B-6A97DF734F83}"/>
                    </a:ext>
                  </a:extLst>
                </p14:cNvPr>
                <p14:cNvContentPartPr/>
                <p14:nvPr/>
              </p14:nvContentPartPr>
              <p14:xfrm>
                <a:off x="9540376" y="2272805"/>
                <a:ext cx="105120" cy="95760"/>
              </p14:xfrm>
            </p:contentPart>
          </mc:Choice>
          <mc:Fallback xmlns="">
            <p:pic>
              <p:nvPicPr>
                <p:cNvPr id="121" name="Ink 120">
                  <a:extLst>
                    <a:ext uri="{FF2B5EF4-FFF2-40B4-BE49-F238E27FC236}">
                      <a16:creationId xmlns:a16="http://schemas.microsoft.com/office/drawing/2014/main" id="{D28468BB-921B-0E20-9B4B-6A97DF734F83}"/>
                    </a:ext>
                  </a:extLst>
                </p:cNvPr>
                <p:cNvPicPr/>
                <p:nvPr/>
              </p:nvPicPr>
              <p:blipFill>
                <a:blip r:embed="rId155"/>
                <a:stretch>
                  <a:fillRect/>
                </a:stretch>
              </p:blipFill>
              <p:spPr>
                <a:xfrm>
                  <a:off x="9531376" y="2264165"/>
                  <a:ext cx="12276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22" name="Ink 121">
                  <a:extLst>
                    <a:ext uri="{FF2B5EF4-FFF2-40B4-BE49-F238E27FC236}">
                      <a16:creationId xmlns:a16="http://schemas.microsoft.com/office/drawing/2014/main" id="{F8E22E11-835C-F91B-C119-BDB32A2007C8}"/>
                    </a:ext>
                  </a:extLst>
                </p14:cNvPr>
                <p14:cNvContentPartPr/>
                <p14:nvPr/>
              </p14:nvContentPartPr>
              <p14:xfrm>
                <a:off x="9646216" y="2162645"/>
                <a:ext cx="125640" cy="116280"/>
              </p14:xfrm>
            </p:contentPart>
          </mc:Choice>
          <mc:Fallback xmlns="">
            <p:pic>
              <p:nvPicPr>
                <p:cNvPr id="122" name="Ink 121">
                  <a:extLst>
                    <a:ext uri="{FF2B5EF4-FFF2-40B4-BE49-F238E27FC236}">
                      <a16:creationId xmlns:a16="http://schemas.microsoft.com/office/drawing/2014/main" id="{F8E22E11-835C-F91B-C119-BDB32A2007C8}"/>
                    </a:ext>
                  </a:extLst>
                </p:cNvPr>
                <p:cNvPicPr/>
                <p:nvPr/>
              </p:nvPicPr>
              <p:blipFill>
                <a:blip r:embed="rId157"/>
                <a:stretch>
                  <a:fillRect/>
                </a:stretch>
              </p:blipFill>
              <p:spPr>
                <a:xfrm>
                  <a:off x="9637216" y="2154005"/>
                  <a:ext cx="14328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24" name="Ink 123">
                  <a:extLst>
                    <a:ext uri="{FF2B5EF4-FFF2-40B4-BE49-F238E27FC236}">
                      <a16:creationId xmlns:a16="http://schemas.microsoft.com/office/drawing/2014/main" id="{A64B036A-FC32-BBBD-4F53-99E6DE0DB6D5}"/>
                    </a:ext>
                  </a:extLst>
                </p14:cNvPr>
                <p14:cNvContentPartPr/>
                <p14:nvPr/>
              </p14:nvContentPartPr>
              <p14:xfrm>
                <a:off x="9835576" y="1972565"/>
                <a:ext cx="270720" cy="208440"/>
              </p14:xfrm>
            </p:contentPart>
          </mc:Choice>
          <mc:Fallback xmlns="">
            <p:pic>
              <p:nvPicPr>
                <p:cNvPr id="124" name="Ink 123">
                  <a:extLst>
                    <a:ext uri="{FF2B5EF4-FFF2-40B4-BE49-F238E27FC236}">
                      <a16:creationId xmlns:a16="http://schemas.microsoft.com/office/drawing/2014/main" id="{A64B036A-FC32-BBBD-4F53-99E6DE0DB6D5}"/>
                    </a:ext>
                  </a:extLst>
                </p:cNvPr>
                <p:cNvPicPr/>
                <p:nvPr/>
              </p:nvPicPr>
              <p:blipFill>
                <a:blip r:embed="rId159"/>
                <a:stretch>
                  <a:fillRect/>
                </a:stretch>
              </p:blipFill>
              <p:spPr>
                <a:xfrm>
                  <a:off x="9826576" y="1963925"/>
                  <a:ext cx="28836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25" name="Ink 124">
                  <a:extLst>
                    <a:ext uri="{FF2B5EF4-FFF2-40B4-BE49-F238E27FC236}">
                      <a16:creationId xmlns:a16="http://schemas.microsoft.com/office/drawing/2014/main" id="{1559E942-7395-43D2-94A3-C13313D6C844}"/>
                    </a:ext>
                  </a:extLst>
                </p14:cNvPr>
                <p14:cNvContentPartPr/>
                <p14:nvPr/>
              </p14:nvContentPartPr>
              <p14:xfrm>
                <a:off x="9575296" y="2251565"/>
                <a:ext cx="367200" cy="330480"/>
              </p14:xfrm>
            </p:contentPart>
          </mc:Choice>
          <mc:Fallback xmlns="">
            <p:pic>
              <p:nvPicPr>
                <p:cNvPr id="125" name="Ink 124">
                  <a:extLst>
                    <a:ext uri="{FF2B5EF4-FFF2-40B4-BE49-F238E27FC236}">
                      <a16:creationId xmlns:a16="http://schemas.microsoft.com/office/drawing/2014/main" id="{1559E942-7395-43D2-94A3-C13313D6C844}"/>
                    </a:ext>
                  </a:extLst>
                </p:cNvPr>
                <p:cNvPicPr/>
                <p:nvPr/>
              </p:nvPicPr>
              <p:blipFill>
                <a:blip r:embed="rId161"/>
                <a:stretch>
                  <a:fillRect/>
                </a:stretch>
              </p:blipFill>
              <p:spPr>
                <a:xfrm>
                  <a:off x="9566656" y="2242925"/>
                  <a:ext cx="384840" cy="34812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26" name="Ink 125">
                  <a:extLst>
                    <a:ext uri="{FF2B5EF4-FFF2-40B4-BE49-F238E27FC236}">
                      <a16:creationId xmlns:a16="http://schemas.microsoft.com/office/drawing/2014/main" id="{F399071E-9A20-6DA2-3DB3-39E182662006}"/>
                    </a:ext>
                  </a:extLst>
                </p14:cNvPr>
                <p14:cNvContentPartPr/>
                <p14:nvPr/>
              </p14:nvContentPartPr>
              <p14:xfrm>
                <a:off x="9894976" y="2255165"/>
                <a:ext cx="107280" cy="103320"/>
              </p14:xfrm>
            </p:contentPart>
          </mc:Choice>
          <mc:Fallback xmlns="">
            <p:pic>
              <p:nvPicPr>
                <p:cNvPr id="126" name="Ink 125">
                  <a:extLst>
                    <a:ext uri="{FF2B5EF4-FFF2-40B4-BE49-F238E27FC236}">
                      <a16:creationId xmlns:a16="http://schemas.microsoft.com/office/drawing/2014/main" id="{F399071E-9A20-6DA2-3DB3-39E182662006}"/>
                    </a:ext>
                  </a:extLst>
                </p:cNvPr>
                <p:cNvPicPr/>
                <p:nvPr/>
              </p:nvPicPr>
              <p:blipFill>
                <a:blip r:embed="rId163"/>
                <a:stretch>
                  <a:fillRect/>
                </a:stretch>
              </p:blipFill>
              <p:spPr>
                <a:xfrm>
                  <a:off x="9886336" y="2246525"/>
                  <a:ext cx="12492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27" name="Ink 126">
                  <a:extLst>
                    <a:ext uri="{FF2B5EF4-FFF2-40B4-BE49-F238E27FC236}">
                      <a16:creationId xmlns:a16="http://schemas.microsoft.com/office/drawing/2014/main" id="{99F40768-0132-EFD5-B741-867FE0801E05}"/>
                    </a:ext>
                  </a:extLst>
                </p14:cNvPr>
                <p14:cNvContentPartPr/>
                <p14:nvPr/>
              </p14:nvContentPartPr>
              <p14:xfrm>
                <a:off x="10050496" y="2062565"/>
                <a:ext cx="300240" cy="470160"/>
              </p14:xfrm>
            </p:contentPart>
          </mc:Choice>
          <mc:Fallback xmlns="">
            <p:pic>
              <p:nvPicPr>
                <p:cNvPr id="127" name="Ink 126">
                  <a:extLst>
                    <a:ext uri="{FF2B5EF4-FFF2-40B4-BE49-F238E27FC236}">
                      <a16:creationId xmlns:a16="http://schemas.microsoft.com/office/drawing/2014/main" id="{99F40768-0132-EFD5-B741-867FE0801E05}"/>
                    </a:ext>
                  </a:extLst>
                </p:cNvPr>
                <p:cNvPicPr/>
                <p:nvPr/>
              </p:nvPicPr>
              <p:blipFill>
                <a:blip r:embed="rId165"/>
                <a:stretch>
                  <a:fillRect/>
                </a:stretch>
              </p:blipFill>
              <p:spPr>
                <a:xfrm>
                  <a:off x="10041496" y="2053565"/>
                  <a:ext cx="317880" cy="48780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29" name="Ink 128">
                  <a:extLst>
                    <a:ext uri="{FF2B5EF4-FFF2-40B4-BE49-F238E27FC236}">
                      <a16:creationId xmlns:a16="http://schemas.microsoft.com/office/drawing/2014/main" id="{97F56C88-9EB3-8830-F914-7D5247F863F5}"/>
                    </a:ext>
                  </a:extLst>
                </p14:cNvPr>
                <p14:cNvContentPartPr/>
                <p14:nvPr/>
              </p14:nvContentPartPr>
              <p14:xfrm>
                <a:off x="9060136" y="3050405"/>
                <a:ext cx="1258200" cy="2007360"/>
              </p14:xfrm>
            </p:contentPart>
          </mc:Choice>
          <mc:Fallback xmlns="">
            <p:pic>
              <p:nvPicPr>
                <p:cNvPr id="129" name="Ink 128">
                  <a:extLst>
                    <a:ext uri="{FF2B5EF4-FFF2-40B4-BE49-F238E27FC236}">
                      <a16:creationId xmlns:a16="http://schemas.microsoft.com/office/drawing/2014/main" id="{97F56C88-9EB3-8830-F914-7D5247F863F5}"/>
                    </a:ext>
                  </a:extLst>
                </p:cNvPr>
                <p:cNvPicPr/>
                <p:nvPr/>
              </p:nvPicPr>
              <p:blipFill>
                <a:blip r:embed="rId167"/>
                <a:stretch>
                  <a:fillRect/>
                </a:stretch>
              </p:blipFill>
              <p:spPr>
                <a:xfrm>
                  <a:off x="9051496" y="3041765"/>
                  <a:ext cx="1275840" cy="20250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30" name="Ink 129">
                  <a:extLst>
                    <a:ext uri="{FF2B5EF4-FFF2-40B4-BE49-F238E27FC236}">
                      <a16:creationId xmlns:a16="http://schemas.microsoft.com/office/drawing/2014/main" id="{21DE635D-9F87-8CFC-A14C-F62385610BFA}"/>
                    </a:ext>
                  </a:extLst>
                </p14:cNvPr>
                <p14:cNvContentPartPr/>
                <p14:nvPr/>
              </p14:nvContentPartPr>
              <p14:xfrm>
                <a:off x="9822256" y="4276925"/>
                <a:ext cx="1135440" cy="883800"/>
              </p14:xfrm>
            </p:contentPart>
          </mc:Choice>
          <mc:Fallback xmlns="">
            <p:pic>
              <p:nvPicPr>
                <p:cNvPr id="130" name="Ink 129">
                  <a:extLst>
                    <a:ext uri="{FF2B5EF4-FFF2-40B4-BE49-F238E27FC236}">
                      <a16:creationId xmlns:a16="http://schemas.microsoft.com/office/drawing/2014/main" id="{21DE635D-9F87-8CFC-A14C-F62385610BFA}"/>
                    </a:ext>
                  </a:extLst>
                </p:cNvPr>
                <p:cNvPicPr/>
                <p:nvPr/>
              </p:nvPicPr>
              <p:blipFill>
                <a:blip r:embed="rId169"/>
                <a:stretch>
                  <a:fillRect/>
                </a:stretch>
              </p:blipFill>
              <p:spPr>
                <a:xfrm>
                  <a:off x="9813616" y="4268285"/>
                  <a:ext cx="1153080" cy="90144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32" name="Ink 131">
                  <a:extLst>
                    <a:ext uri="{FF2B5EF4-FFF2-40B4-BE49-F238E27FC236}">
                      <a16:creationId xmlns:a16="http://schemas.microsoft.com/office/drawing/2014/main" id="{E424DEB7-B9E6-B7E5-FC1B-228987F8256B}"/>
                    </a:ext>
                  </a:extLst>
                </p14:cNvPr>
                <p14:cNvContentPartPr/>
                <p14:nvPr/>
              </p14:nvContentPartPr>
              <p14:xfrm>
                <a:off x="11029696" y="4986125"/>
                <a:ext cx="146520" cy="186120"/>
              </p14:xfrm>
            </p:contentPart>
          </mc:Choice>
          <mc:Fallback xmlns="">
            <p:pic>
              <p:nvPicPr>
                <p:cNvPr id="132" name="Ink 131">
                  <a:extLst>
                    <a:ext uri="{FF2B5EF4-FFF2-40B4-BE49-F238E27FC236}">
                      <a16:creationId xmlns:a16="http://schemas.microsoft.com/office/drawing/2014/main" id="{E424DEB7-B9E6-B7E5-FC1B-228987F8256B}"/>
                    </a:ext>
                  </a:extLst>
                </p:cNvPr>
                <p:cNvPicPr/>
                <p:nvPr/>
              </p:nvPicPr>
              <p:blipFill>
                <a:blip r:embed="rId171"/>
                <a:stretch>
                  <a:fillRect/>
                </a:stretch>
              </p:blipFill>
              <p:spPr>
                <a:xfrm>
                  <a:off x="11021056" y="4977485"/>
                  <a:ext cx="16416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33" name="Ink 132">
                  <a:extLst>
                    <a:ext uri="{FF2B5EF4-FFF2-40B4-BE49-F238E27FC236}">
                      <a16:creationId xmlns:a16="http://schemas.microsoft.com/office/drawing/2014/main" id="{8BEC4D1F-3550-E6B2-A76F-6B09B3E71D6E}"/>
                    </a:ext>
                  </a:extLst>
                </p14:cNvPr>
                <p14:cNvContentPartPr/>
                <p14:nvPr/>
              </p14:nvContentPartPr>
              <p14:xfrm>
                <a:off x="11178376" y="4960205"/>
                <a:ext cx="119160" cy="194760"/>
              </p14:xfrm>
            </p:contentPart>
          </mc:Choice>
          <mc:Fallback xmlns="">
            <p:pic>
              <p:nvPicPr>
                <p:cNvPr id="133" name="Ink 132">
                  <a:extLst>
                    <a:ext uri="{FF2B5EF4-FFF2-40B4-BE49-F238E27FC236}">
                      <a16:creationId xmlns:a16="http://schemas.microsoft.com/office/drawing/2014/main" id="{8BEC4D1F-3550-E6B2-A76F-6B09B3E71D6E}"/>
                    </a:ext>
                  </a:extLst>
                </p:cNvPr>
                <p:cNvPicPr/>
                <p:nvPr/>
              </p:nvPicPr>
              <p:blipFill>
                <a:blip r:embed="rId173"/>
                <a:stretch>
                  <a:fillRect/>
                </a:stretch>
              </p:blipFill>
              <p:spPr>
                <a:xfrm>
                  <a:off x="11169376" y="4951565"/>
                  <a:ext cx="136800" cy="2124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34" name="Ink 133">
                  <a:extLst>
                    <a:ext uri="{FF2B5EF4-FFF2-40B4-BE49-F238E27FC236}">
                      <a16:creationId xmlns:a16="http://schemas.microsoft.com/office/drawing/2014/main" id="{07FE0B2C-3CF8-7442-A430-C90292B53536}"/>
                    </a:ext>
                  </a:extLst>
                </p14:cNvPr>
                <p14:cNvContentPartPr/>
                <p14:nvPr/>
              </p14:nvContentPartPr>
              <p14:xfrm>
                <a:off x="11192056" y="5021045"/>
                <a:ext cx="82800" cy="61920"/>
              </p14:xfrm>
            </p:contentPart>
          </mc:Choice>
          <mc:Fallback xmlns="">
            <p:pic>
              <p:nvPicPr>
                <p:cNvPr id="134" name="Ink 133">
                  <a:extLst>
                    <a:ext uri="{FF2B5EF4-FFF2-40B4-BE49-F238E27FC236}">
                      <a16:creationId xmlns:a16="http://schemas.microsoft.com/office/drawing/2014/main" id="{07FE0B2C-3CF8-7442-A430-C90292B53536}"/>
                    </a:ext>
                  </a:extLst>
                </p:cNvPr>
                <p:cNvPicPr/>
                <p:nvPr/>
              </p:nvPicPr>
              <p:blipFill>
                <a:blip r:embed="rId175"/>
                <a:stretch>
                  <a:fillRect/>
                </a:stretch>
              </p:blipFill>
              <p:spPr>
                <a:xfrm>
                  <a:off x="11183056" y="5012045"/>
                  <a:ext cx="10044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35" name="Ink 134">
                  <a:extLst>
                    <a:ext uri="{FF2B5EF4-FFF2-40B4-BE49-F238E27FC236}">
                      <a16:creationId xmlns:a16="http://schemas.microsoft.com/office/drawing/2014/main" id="{27B21C55-8957-9A68-443D-2424DDA3C634}"/>
                    </a:ext>
                  </a:extLst>
                </p14:cNvPr>
                <p14:cNvContentPartPr/>
                <p14:nvPr/>
              </p14:nvContentPartPr>
              <p14:xfrm>
                <a:off x="11296816" y="4886765"/>
                <a:ext cx="153360" cy="155520"/>
              </p14:xfrm>
            </p:contentPart>
          </mc:Choice>
          <mc:Fallback xmlns="">
            <p:pic>
              <p:nvPicPr>
                <p:cNvPr id="135" name="Ink 134">
                  <a:extLst>
                    <a:ext uri="{FF2B5EF4-FFF2-40B4-BE49-F238E27FC236}">
                      <a16:creationId xmlns:a16="http://schemas.microsoft.com/office/drawing/2014/main" id="{27B21C55-8957-9A68-443D-2424DDA3C634}"/>
                    </a:ext>
                  </a:extLst>
                </p:cNvPr>
                <p:cNvPicPr/>
                <p:nvPr/>
              </p:nvPicPr>
              <p:blipFill>
                <a:blip r:embed="rId177"/>
                <a:stretch>
                  <a:fillRect/>
                </a:stretch>
              </p:blipFill>
              <p:spPr>
                <a:xfrm>
                  <a:off x="11287816" y="4877765"/>
                  <a:ext cx="17100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36" name="Ink 135">
                  <a:extLst>
                    <a:ext uri="{FF2B5EF4-FFF2-40B4-BE49-F238E27FC236}">
                      <a16:creationId xmlns:a16="http://schemas.microsoft.com/office/drawing/2014/main" id="{AEE1F34D-E186-B48A-8CAD-A7C903B1A02F}"/>
                    </a:ext>
                  </a:extLst>
                </p14:cNvPr>
                <p14:cNvContentPartPr/>
                <p14:nvPr/>
              </p14:nvContentPartPr>
              <p14:xfrm>
                <a:off x="11531896" y="4960205"/>
                <a:ext cx="16200" cy="14760"/>
              </p14:xfrm>
            </p:contentPart>
          </mc:Choice>
          <mc:Fallback xmlns="">
            <p:pic>
              <p:nvPicPr>
                <p:cNvPr id="136" name="Ink 135">
                  <a:extLst>
                    <a:ext uri="{FF2B5EF4-FFF2-40B4-BE49-F238E27FC236}">
                      <a16:creationId xmlns:a16="http://schemas.microsoft.com/office/drawing/2014/main" id="{AEE1F34D-E186-B48A-8CAD-A7C903B1A02F}"/>
                    </a:ext>
                  </a:extLst>
                </p:cNvPr>
                <p:cNvPicPr/>
                <p:nvPr/>
              </p:nvPicPr>
              <p:blipFill>
                <a:blip r:embed="rId179"/>
                <a:stretch>
                  <a:fillRect/>
                </a:stretch>
              </p:blipFill>
              <p:spPr>
                <a:xfrm>
                  <a:off x="11522896" y="4951205"/>
                  <a:ext cx="3384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37" name="Ink 136">
                  <a:extLst>
                    <a:ext uri="{FF2B5EF4-FFF2-40B4-BE49-F238E27FC236}">
                      <a16:creationId xmlns:a16="http://schemas.microsoft.com/office/drawing/2014/main" id="{4F5AAF5F-7B27-F4F9-F33D-F15EBC356F1A}"/>
                    </a:ext>
                  </a:extLst>
                </p14:cNvPr>
                <p14:cNvContentPartPr/>
                <p14:nvPr/>
              </p14:nvContentPartPr>
              <p14:xfrm>
                <a:off x="11236336" y="5137325"/>
                <a:ext cx="273240" cy="153360"/>
              </p14:xfrm>
            </p:contentPart>
          </mc:Choice>
          <mc:Fallback xmlns="">
            <p:pic>
              <p:nvPicPr>
                <p:cNvPr id="137" name="Ink 136">
                  <a:extLst>
                    <a:ext uri="{FF2B5EF4-FFF2-40B4-BE49-F238E27FC236}">
                      <a16:creationId xmlns:a16="http://schemas.microsoft.com/office/drawing/2014/main" id="{4F5AAF5F-7B27-F4F9-F33D-F15EBC356F1A}"/>
                    </a:ext>
                  </a:extLst>
                </p:cNvPr>
                <p:cNvPicPr/>
                <p:nvPr/>
              </p:nvPicPr>
              <p:blipFill>
                <a:blip r:embed="rId181"/>
                <a:stretch>
                  <a:fillRect/>
                </a:stretch>
              </p:blipFill>
              <p:spPr>
                <a:xfrm>
                  <a:off x="11227336" y="5128325"/>
                  <a:ext cx="29088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40" name="Ink 139">
                  <a:extLst>
                    <a:ext uri="{FF2B5EF4-FFF2-40B4-BE49-F238E27FC236}">
                      <a16:creationId xmlns:a16="http://schemas.microsoft.com/office/drawing/2014/main" id="{723C9B19-CBDC-B36A-650F-F936AB6E1298}"/>
                    </a:ext>
                  </a:extLst>
                </p14:cNvPr>
                <p14:cNvContentPartPr/>
                <p14:nvPr/>
              </p14:nvContentPartPr>
              <p14:xfrm>
                <a:off x="9167416" y="2749445"/>
                <a:ext cx="152280" cy="190080"/>
              </p14:xfrm>
            </p:contentPart>
          </mc:Choice>
          <mc:Fallback xmlns="">
            <p:pic>
              <p:nvPicPr>
                <p:cNvPr id="140" name="Ink 139">
                  <a:extLst>
                    <a:ext uri="{FF2B5EF4-FFF2-40B4-BE49-F238E27FC236}">
                      <a16:creationId xmlns:a16="http://schemas.microsoft.com/office/drawing/2014/main" id="{723C9B19-CBDC-B36A-650F-F936AB6E1298}"/>
                    </a:ext>
                  </a:extLst>
                </p:cNvPr>
                <p:cNvPicPr/>
                <p:nvPr/>
              </p:nvPicPr>
              <p:blipFill>
                <a:blip r:embed="rId183"/>
                <a:stretch>
                  <a:fillRect/>
                </a:stretch>
              </p:blipFill>
              <p:spPr>
                <a:xfrm>
                  <a:off x="9158416" y="2740805"/>
                  <a:ext cx="16992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41" name="Ink 140">
                  <a:extLst>
                    <a:ext uri="{FF2B5EF4-FFF2-40B4-BE49-F238E27FC236}">
                      <a16:creationId xmlns:a16="http://schemas.microsoft.com/office/drawing/2014/main" id="{7308B710-34A9-BC7C-8691-A5F4B3AC9582}"/>
                    </a:ext>
                  </a:extLst>
                </p14:cNvPr>
                <p14:cNvContentPartPr/>
                <p14:nvPr/>
              </p14:nvContentPartPr>
              <p14:xfrm>
                <a:off x="9352816" y="2887685"/>
                <a:ext cx="40680" cy="64440"/>
              </p14:xfrm>
            </p:contentPart>
          </mc:Choice>
          <mc:Fallback xmlns="">
            <p:pic>
              <p:nvPicPr>
                <p:cNvPr id="141" name="Ink 140">
                  <a:extLst>
                    <a:ext uri="{FF2B5EF4-FFF2-40B4-BE49-F238E27FC236}">
                      <a16:creationId xmlns:a16="http://schemas.microsoft.com/office/drawing/2014/main" id="{7308B710-34A9-BC7C-8691-A5F4B3AC9582}"/>
                    </a:ext>
                  </a:extLst>
                </p:cNvPr>
                <p:cNvPicPr/>
                <p:nvPr/>
              </p:nvPicPr>
              <p:blipFill>
                <a:blip r:embed="rId185"/>
                <a:stretch>
                  <a:fillRect/>
                </a:stretch>
              </p:blipFill>
              <p:spPr>
                <a:xfrm>
                  <a:off x="9344176" y="2879045"/>
                  <a:ext cx="5832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42" name="Ink 141">
                  <a:extLst>
                    <a:ext uri="{FF2B5EF4-FFF2-40B4-BE49-F238E27FC236}">
                      <a16:creationId xmlns:a16="http://schemas.microsoft.com/office/drawing/2014/main" id="{C5CAA040-EBEB-65EB-F1C1-3E6D61A5899B}"/>
                    </a:ext>
                  </a:extLst>
                </p14:cNvPr>
                <p14:cNvContentPartPr/>
                <p14:nvPr/>
              </p14:nvContentPartPr>
              <p14:xfrm>
                <a:off x="9388816" y="2883725"/>
                <a:ext cx="64800" cy="56160"/>
              </p14:xfrm>
            </p:contentPart>
          </mc:Choice>
          <mc:Fallback xmlns="">
            <p:pic>
              <p:nvPicPr>
                <p:cNvPr id="142" name="Ink 141">
                  <a:extLst>
                    <a:ext uri="{FF2B5EF4-FFF2-40B4-BE49-F238E27FC236}">
                      <a16:creationId xmlns:a16="http://schemas.microsoft.com/office/drawing/2014/main" id="{C5CAA040-EBEB-65EB-F1C1-3E6D61A5899B}"/>
                    </a:ext>
                  </a:extLst>
                </p:cNvPr>
                <p:cNvPicPr/>
                <p:nvPr/>
              </p:nvPicPr>
              <p:blipFill>
                <a:blip r:embed="rId187"/>
                <a:stretch>
                  <a:fillRect/>
                </a:stretch>
              </p:blipFill>
              <p:spPr>
                <a:xfrm>
                  <a:off x="9379816" y="2875085"/>
                  <a:ext cx="8244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43" name="Ink 142">
                  <a:extLst>
                    <a:ext uri="{FF2B5EF4-FFF2-40B4-BE49-F238E27FC236}">
                      <a16:creationId xmlns:a16="http://schemas.microsoft.com/office/drawing/2014/main" id="{D6149298-0355-6A0E-71CA-21C73423F0B3}"/>
                    </a:ext>
                  </a:extLst>
                </p14:cNvPr>
                <p14:cNvContentPartPr/>
                <p14:nvPr/>
              </p14:nvContentPartPr>
              <p14:xfrm>
                <a:off x="9435616" y="2835845"/>
                <a:ext cx="79920" cy="106200"/>
              </p14:xfrm>
            </p:contentPart>
          </mc:Choice>
          <mc:Fallback xmlns="">
            <p:pic>
              <p:nvPicPr>
                <p:cNvPr id="143" name="Ink 142">
                  <a:extLst>
                    <a:ext uri="{FF2B5EF4-FFF2-40B4-BE49-F238E27FC236}">
                      <a16:creationId xmlns:a16="http://schemas.microsoft.com/office/drawing/2014/main" id="{D6149298-0355-6A0E-71CA-21C73423F0B3}"/>
                    </a:ext>
                  </a:extLst>
                </p:cNvPr>
                <p:cNvPicPr/>
                <p:nvPr/>
              </p:nvPicPr>
              <p:blipFill>
                <a:blip r:embed="rId189"/>
                <a:stretch>
                  <a:fillRect/>
                </a:stretch>
              </p:blipFill>
              <p:spPr>
                <a:xfrm>
                  <a:off x="9426616" y="2827205"/>
                  <a:ext cx="9756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45" name="Ink 144">
                  <a:extLst>
                    <a:ext uri="{FF2B5EF4-FFF2-40B4-BE49-F238E27FC236}">
                      <a16:creationId xmlns:a16="http://schemas.microsoft.com/office/drawing/2014/main" id="{F529BD10-511D-B6CD-EE19-01F1FDD4AE76}"/>
                    </a:ext>
                  </a:extLst>
                </p14:cNvPr>
                <p14:cNvContentPartPr/>
                <p14:nvPr/>
              </p14:nvContentPartPr>
              <p14:xfrm>
                <a:off x="10082176" y="3410765"/>
                <a:ext cx="466560" cy="76680"/>
              </p14:xfrm>
            </p:contentPart>
          </mc:Choice>
          <mc:Fallback xmlns="">
            <p:pic>
              <p:nvPicPr>
                <p:cNvPr id="145" name="Ink 144">
                  <a:extLst>
                    <a:ext uri="{FF2B5EF4-FFF2-40B4-BE49-F238E27FC236}">
                      <a16:creationId xmlns:a16="http://schemas.microsoft.com/office/drawing/2014/main" id="{F529BD10-511D-B6CD-EE19-01F1FDD4AE76}"/>
                    </a:ext>
                  </a:extLst>
                </p:cNvPr>
                <p:cNvPicPr/>
                <p:nvPr/>
              </p:nvPicPr>
              <p:blipFill>
                <a:blip r:embed="rId191"/>
                <a:stretch>
                  <a:fillRect/>
                </a:stretch>
              </p:blipFill>
              <p:spPr>
                <a:xfrm>
                  <a:off x="10073536" y="3401765"/>
                  <a:ext cx="48420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46" name="Ink 145">
                  <a:extLst>
                    <a:ext uri="{FF2B5EF4-FFF2-40B4-BE49-F238E27FC236}">
                      <a16:creationId xmlns:a16="http://schemas.microsoft.com/office/drawing/2014/main" id="{FFDFCBA6-8045-7C88-20AC-15BFD4888636}"/>
                    </a:ext>
                  </a:extLst>
                </p14:cNvPr>
                <p14:cNvContentPartPr/>
                <p14:nvPr/>
              </p14:nvContentPartPr>
              <p14:xfrm>
                <a:off x="10604536" y="3307085"/>
                <a:ext cx="141840" cy="161640"/>
              </p14:xfrm>
            </p:contentPart>
          </mc:Choice>
          <mc:Fallback xmlns="">
            <p:pic>
              <p:nvPicPr>
                <p:cNvPr id="146" name="Ink 145">
                  <a:extLst>
                    <a:ext uri="{FF2B5EF4-FFF2-40B4-BE49-F238E27FC236}">
                      <a16:creationId xmlns:a16="http://schemas.microsoft.com/office/drawing/2014/main" id="{FFDFCBA6-8045-7C88-20AC-15BFD4888636}"/>
                    </a:ext>
                  </a:extLst>
                </p:cNvPr>
                <p:cNvPicPr/>
                <p:nvPr/>
              </p:nvPicPr>
              <p:blipFill>
                <a:blip r:embed="rId193"/>
                <a:stretch>
                  <a:fillRect/>
                </a:stretch>
              </p:blipFill>
              <p:spPr>
                <a:xfrm>
                  <a:off x="10595896" y="3298085"/>
                  <a:ext cx="15948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47" name="Ink 146">
                  <a:extLst>
                    <a:ext uri="{FF2B5EF4-FFF2-40B4-BE49-F238E27FC236}">
                      <a16:creationId xmlns:a16="http://schemas.microsoft.com/office/drawing/2014/main" id="{0DF95B79-F5E5-1C68-2919-78370C3AF339}"/>
                    </a:ext>
                  </a:extLst>
                </p14:cNvPr>
                <p14:cNvContentPartPr/>
                <p14:nvPr/>
              </p14:nvContentPartPr>
              <p14:xfrm>
                <a:off x="10827376" y="3396005"/>
                <a:ext cx="147960" cy="82080"/>
              </p14:xfrm>
            </p:contentPart>
          </mc:Choice>
          <mc:Fallback xmlns="">
            <p:pic>
              <p:nvPicPr>
                <p:cNvPr id="147" name="Ink 146">
                  <a:extLst>
                    <a:ext uri="{FF2B5EF4-FFF2-40B4-BE49-F238E27FC236}">
                      <a16:creationId xmlns:a16="http://schemas.microsoft.com/office/drawing/2014/main" id="{0DF95B79-F5E5-1C68-2919-78370C3AF339}"/>
                    </a:ext>
                  </a:extLst>
                </p:cNvPr>
                <p:cNvPicPr/>
                <p:nvPr/>
              </p:nvPicPr>
              <p:blipFill>
                <a:blip r:embed="rId195"/>
                <a:stretch>
                  <a:fillRect/>
                </a:stretch>
              </p:blipFill>
              <p:spPr>
                <a:xfrm>
                  <a:off x="10818736" y="3387365"/>
                  <a:ext cx="16560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49" name="Ink 148">
                  <a:extLst>
                    <a:ext uri="{FF2B5EF4-FFF2-40B4-BE49-F238E27FC236}">
                      <a16:creationId xmlns:a16="http://schemas.microsoft.com/office/drawing/2014/main" id="{55BA470F-3777-4365-A932-62F906DD7538}"/>
                    </a:ext>
                  </a:extLst>
                </p14:cNvPr>
                <p14:cNvContentPartPr/>
                <p14:nvPr/>
              </p14:nvContentPartPr>
              <p14:xfrm>
                <a:off x="9248776" y="3763925"/>
                <a:ext cx="595080" cy="1092240"/>
              </p14:xfrm>
            </p:contentPart>
          </mc:Choice>
          <mc:Fallback xmlns="">
            <p:pic>
              <p:nvPicPr>
                <p:cNvPr id="149" name="Ink 148">
                  <a:extLst>
                    <a:ext uri="{FF2B5EF4-FFF2-40B4-BE49-F238E27FC236}">
                      <a16:creationId xmlns:a16="http://schemas.microsoft.com/office/drawing/2014/main" id="{55BA470F-3777-4365-A932-62F906DD7538}"/>
                    </a:ext>
                  </a:extLst>
                </p:cNvPr>
                <p:cNvPicPr/>
                <p:nvPr/>
              </p:nvPicPr>
              <p:blipFill>
                <a:blip r:embed="rId197"/>
                <a:stretch>
                  <a:fillRect/>
                </a:stretch>
              </p:blipFill>
              <p:spPr>
                <a:xfrm>
                  <a:off x="9240136" y="3754925"/>
                  <a:ext cx="612720" cy="110988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50" name="Ink 149">
                  <a:extLst>
                    <a:ext uri="{FF2B5EF4-FFF2-40B4-BE49-F238E27FC236}">
                      <a16:creationId xmlns:a16="http://schemas.microsoft.com/office/drawing/2014/main" id="{7D3C9E2F-399D-D201-4E21-FB559189AD49}"/>
                    </a:ext>
                  </a:extLst>
                </p14:cNvPr>
                <p14:cNvContentPartPr/>
                <p14:nvPr/>
              </p14:nvContentPartPr>
              <p14:xfrm>
                <a:off x="9317176" y="4644485"/>
                <a:ext cx="15120" cy="223920"/>
              </p14:xfrm>
            </p:contentPart>
          </mc:Choice>
          <mc:Fallback xmlns="">
            <p:pic>
              <p:nvPicPr>
                <p:cNvPr id="150" name="Ink 149">
                  <a:extLst>
                    <a:ext uri="{FF2B5EF4-FFF2-40B4-BE49-F238E27FC236}">
                      <a16:creationId xmlns:a16="http://schemas.microsoft.com/office/drawing/2014/main" id="{7D3C9E2F-399D-D201-4E21-FB559189AD49}"/>
                    </a:ext>
                  </a:extLst>
                </p:cNvPr>
                <p:cNvPicPr/>
                <p:nvPr/>
              </p:nvPicPr>
              <p:blipFill>
                <a:blip r:embed="rId199"/>
                <a:stretch>
                  <a:fillRect/>
                </a:stretch>
              </p:blipFill>
              <p:spPr>
                <a:xfrm>
                  <a:off x="9308176" y="4635845"/>
                  <a:ext cx="3276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51" name="Ink 150">
                  <a:extLst>
                    <a:ext uri="{FF2B5EF4-FFF2-40B4-BE49-F238E27FC236}">
                      <a16:creationId xmlns:a16="http://schemas.microsoft.com/office/drawing/2014/main" id="{2FB889B9-01BD-A6D8-0407-7BCEE67EC4DD}"/>
                    </a:ext>
                  </a:extLst>
                </p14:cNvPr>
                <p14:cNvContentPartPr/>
                <p14:nvPr/>
              </p14:nvContentPartPr>
              <p14:xfrm>
                <a:off x="9369736" y="4534685"/>
                <a:ext cx="14040" cy="222840"/>
              </p14:xfrm>
            </p:contentPart>
          </mc:Choice>
          <mc:Fallback xmlns="">
            <p:pic>
              <p:nvPicPr>
                <p:cNvPr id="151" name="Ink 150">
                  <a:extLst>
                    <a:ext uri="{FF2B5EF4-FFF2-40B4-BE49-F238E27FC236}">
                      <a16:creationId xmlns:a16="http://schemas.microsoft.com/office/drawing/2014/main" id="{2FB889B9-01BD-A6D8-0407-7BCEE67EC4DD}"/>
                    </a:ext>
                  </a:extLst>
                </p:cNvPr>
                <p:cNvPicPr/>
                <p:nvPr/>
              </p:nvPicPr>
              <p:blipFill>
                <a:blip r:embed="rId201"/>
                <a:stretch>
                  <a:fillRect/>
                </a:stretch>
              </p:blipFill>
              <p:spPr>
                <a:xfrm>
                  <a:off x="9360736" y="4526045"/>
                  <a:ext cx="3168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52" name="Ink 151">
                  <a:extLst>
                    <a:ext uri="{FF2B5EF4-FFF2-40B4-BE49-F238E27FC236}">
                      <a16:creationId xmlns:a16="http://schemas.microsoft.com/office/drawing/2014/main" id="{CC4C442F-E40D-A593-D97F-994C36A29B8E}"/>
                    </a:ext>
                  </a:extLst>
                </p14:cNvPr>
                <p14:cNvContentPartPr/>
                <p14:nvPr/>
              </p14:nvContentPartPr>
              <p14:xfrm>
                <a:off x="9454336" y="4227245"/>
                <a:ext cx="86760" cy="375120"/>
              </p14:xfrm>
            </p:contentPart>
          </mc:Choice>
          <mc:Fallback xmlns="">
            <p:pic>
              <p:nvPicPr>
                <p:cNvPr id="152" name="Ink 151">
                  <a:extLst>
                    <a:ext uri="{FF2B5EF4-FFF2-40B4-BE49-F238E27FC236}">
                      <a16:creationId xmlns:a16="http://schemas.microsoft.com/office/drawing/2014/main" id="{CC4C442F-E40D-A593-D97F-994C36A29B8E}"/>
                    </a:ext>
                  </a:extLst>
                </p:cNvPr>
                <p:cNvPicPr/>
                <p:nvPr/>
              </p:nvPicPr>
              <p:blipFill>
                <a:blip r:embed="rId203"/>
                <a:stretch>
                  <a:fillRect/>
                </a:stretch>
              </p:blipFill>
              <p:spPr>
                <a:xfrm>
                  <a:off x="9445336" y="4218605"/>
                  <a:ext cx="104400" cy="39276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53" name="Ink 152">
                  <a:extLst>
                    <a:ext uri="{FF2B5EF4-FFF2-40B4-BE49-F238E27FC236}">
                      <a16:creationId xmlns:a16="http://schemas.microsoft.com/office/drawing/2014/main" id="{49791BC5-483A-BCFE-E336-4B2ACF61CEA4}"/>
                    </a:ext>
                  </a:extLst>
                </p14:cNvPr>
                <p14:cNvContentPartPr/>
                <p14:nvPr/>
              </p14:nvContentPartPr>
              <p14:xfrm>
                <a:off x="9607336" y="3916565"/>
                <a:ext cx="112680" cy="347040"/>
              </p14:xfrm>
            </p:contentPart>
          </mc:Choice>
          <mc:Fallback xmlns="">
            <p:pic>
              <p:nvPicPr>
                <p:cNvPr id="153" name="Ink 152">
                  <a:extLst>
                    <a:ext uri="{FF2B5EF4-FFF2-40B4-BE49-F238E27FC236}">
                      <a16:creationId xmlns:a16="http://schemas.microsoft.com/office/drawing/2014/main" id="{49791BC5-483A-BCFE-E336-4B2ACF61CEA4}"/>
                    </a:ext>
                  </a:extLst>
                </p:cNvPr>
                <p:cNvPicPr/>
                <p:nvPr/>
              </p:nvPicPr>
              <p:blipFill>
                <a:blip r:embed="rId205"/>
                <a:stretch>
                  <a:fillRect/>
                </a:stretch>
              </p:blipFill>
              <p:spPr>
                <a:xfrm>
                  <a:off x="9598696" y="3907565"/>
                  <a:ext cx="130320"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54" name="Ink 153">
                  <a:extLst>
                    <a:ext uri="{FF2B5EF4-FFF2-40B4-BE49-F238E27FC236}">
                      <a16:creationId xmlns:a16="http://schemas.microsoft.com/office/drawing/2014/main" id="{911F8835-C17D-45E8-E57E-FD5BB198B72C}"/>
                    </a:ext>
                  </a:extLst>
                </p14:cNvPr>
                <p14:cNvContentPartPr/>
                <p14:nvPr/>
              </p14:nvContentPartPr>
              <p14:xfrm>
                <a:off x="9771496" y="3823685"/>
                <a:ext cx="68760" cy="126720"/>
              </p14:xfrm>
            </p:contentPart>
          </mc:Choice>
          <mc:Fallback xmlns="">
            <p:pic>
              <p:nvPicPr>
                <p:cNvPr id="154" name="Ink 153">
                  <a:extLst>
                    <a:ext uri="{FF2B5EF4-FFF2-40B4-BE49-F238E27FC236}">
                      <a16:creationId xmlns:a16="http://schemas.microsoft.com/office/drawing/2014/main" id="{911F8835-C17D-45E8-E57E-FD5BB198B72C}"/>
                    </a:ext>
                  </a:extLst>
                </p:cNvPr>
                <p:cNvPicPr/>
                <p:nvPr/>
              </p:nvPicPr>
              <p:blipFill>
                <a:blip r:embed="rId207"/>
                <a:stretch>
                  <a:fillRect/>
                </a:stretch>
              </p:blipFill>
              <p:spPr>
                <a:xfrm>
                  <a:off x="9762496" y="3814685"/>
                  <a:ext cx="8640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55" name="Ink 154">
                  <a:extLst>
                    <a:ext uri="{FF2B5EF4-FFF2-40B4-BE49-F238E27FC236}">
                      <a16:creationId xmlns:a16="http://schemas.microsoft.com/office/drawing/2014/main" id="{02B37A35-C7EB-79D6-79F0-8AA1A3143885}"/>
                    </a:ext>
                  </a:extLst>
                </p14:cNvPr>
                <p14:cNvContentPartPr/>
                <p14:nvPr/>
              </p14:nvContentPartPr>
              <p14:xfrm>
                <a:off x="9446776" y="4560965"/>
                <a:ext cx="157680" cy="797040"/>
              </p14:xfrm>
            </p:contentPart>
          </mc:Choice>
          <mc:Fallback xmlns="">
            <p:pic>
              <p:nvPicPr>
                <p:cNvPr id="155" name="Ink 154">
                  <a:extLst>
                    <a:ext uri="{FF2B5EF4-FFF2-40B4-BE49-F238E27FC236}">
                      <a16:creationId xmlns:a16="http://schemas.microsoft.com/office/drawing/2014/main" id="{02B37A35-C7EB-79D6-79F0-8AA1A3143885}"/>
                    </a:ext>
                  </a:extLst>
                </p:cNvPr>
                <p:cNvPicPr/>
                <p:nvPr/>
              </p:nvPicPr>
              <p:blipFill>
                <a:blip r:embed="rId209"/>
                <a:stretch>
                  <a:fillRect/>
                </a:stretch>
              </p:blipFill>
              <p:spPr>
                <a:xfrm>
                  <a:off x="9438136" y="4552325"/>
                  <a:ext cx="175320" cy="81468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57" name="Ink 156">
                  <a:extLst>
                    <a:ext uri="{FF2B5EF4-FFF2-40B4-BE49-F238E27FC236}">
                      <a16:creationId xmlns:a16="http://schemas.microsoft.com/office/drawing/2014/main" id="{F5F7E6D5-4E02-F02D-F78C-71B33FD30EF8}"/>
                    </a:ext>
                  </a:extLst>
                </p14:cNvPr>
                <p14:cNvContentPartPr/>
                <p14:nvPr/>
              </p14:nvContentPartPr>
              <p14:xfrm>
                <a:off x="9708496" y="5204645"/>
                <a:ext cx="144720" cy="182520"/>
              </p14:xfrm>
            </p:contentPart>
          </mc:Choice>
          <mc:Fallback xmlns="">
            <p:pic>
              <p:nvPicPr>
                <p:cNvPr id="157" name="Ink 156">
                  <a:extLst>
                    <a:ext uri="{FF2B5EF4-FFF2-40B4-BE49-F238E27FC236}">
                      <a16:creationId xmlns:a16="http://schemas.microsoft.com/office/drawing/2014/main" id="{F5F7E6D5-4E02-F02D-F78C-71B33FD30EF8}"/>
                    </a:ext>
                  </a:extLst>
                </p:cNvPr>
                <p:cNvPicPr/>
                <p:nvPr/>
              </p:nvPicPr>
              <p:blipFill>
                <a:blip r:embed="rId211"/>
                <a:stretch>
                  <a:fillRect/>
                </a:stretch>
              </p:blipFill>
              <p:spPr>
                <a:xfrm>
                  <a:off x="9699496" y="5195645"/>
                  <a:ext cx="16236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58" name="Ink 157">
                  <a:extLst>
                    <a:ext uri="{FF2B5EF4-FFF2-40B4-BE49-F238E27FC236}">
                      <a16:creationId xmlns:a16="http://schemas.microsoft.com/office/drawing/2014/main" id="{15BC6780-7DE6-937A-F0BA-5685A2C68D26}"/>
                    </a:ext>
                  </a:extLst>
                </p14:cNvPr>
                <p14:cNvContentPartPr/>
                <p14:nvPr/>
              </p14:nvContentPartPr>
              <p14:xfrm>
                <a:off x="9804256" y="5153165"/>
                <a:ext cx="136440" cy="137520"/>
              </p14:xfrm>
            </p:contentPart>
          </mc:Choice>
          <mc:Fallback xmlns="">
            <p:pic>
              <p:nvPicPr>
                <p:cNvPr id="158" name="Ink 157">
                  <a:extLst>
                    <a:ext uri="{FF2B5EF4-FFF2-40B4-BE49-F238E27FC236}">
                      <a16:creationId xmlns:a16="http://schemas.microsoft.com/office/drawing/2014/main" id="{15BC6780-7DE6-937A-F0BA-5685A2C68D26}"/>
                    </a:ext>
                  </a:extLst>
                </p:cNvPr>
                <p:cNvPicPr/>
                <p:nvPr/>
              </p:nvPicPr>
              <p:blipFill>
                <a:blip r:embed="rId213"/>
                <a:stretch>
                  <a:fillRect/>
                </a:stretch>
              </p:blipFill>
              <p:spPr>
                <a:xfrm>
                  <a:off x="9795616" y="5144165"/>
                  <a:ext cx="15408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59" name="Ink 158">
                  <a:extLst>
                    <a:ext uri="{FF2B5EF4-FFF2-40B4-BE49-F238E27FC236}">
                      <a16:creationId xmlns:a16="http://schemas.microsoft.com/office/drawing/2014/main" id="{4AE7138D-5F4A-EADB-E105-9F5773C5470F}"/>
                    </a:ext>
                  </a:extLst>
                </p14:cNvPr>
                <p14:cNvContentPartPr/>
                <p14:nvPr/>
              </p14:nvContentPartPr>
              <p14:xfrm>
                <a:off x="9961936" y="5134805"/>
                <a:ext cx="72360" cy="120240"/>
              </p14:xfrm>
            </p:contentPart>
          </mc:Choice>
          <mc:Fallback xmlns="">
            <p:pic>
              <p:nvPicPr>
                <p:cNvPr id="159" name="Ink 158">
                  <a:extLst>
                    <a:ext uri="{FF2B5EF4-FFF2-40B4-BE49-F238E27FC236}">
                      <a16:creationId xmlns:a16="http://schemas.microsoft.com/office/drawing/2014/main" id="{4AE7138D-5F4A-EADB-E105-9F5773C5470F}"/>
                    </a:ext>
                  </a:extLst>
                </p:cNvPr>
                <p:cNvPicPr/>
                <p:nvPr/>
              </p:nvPicPr>
              <p:blipFill>
                <a:blip r:embed="rId215"/>
                <a:stretch>
                  <a:fillRect/>
                </a:stretch>
              </p:blipFill>
              <p:spPr>
                <a:xfrm>
                  <a:off x="9953296" y="5125805"/>
                  <a:ext cx="9000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60" name="Ink 159">
                  <a:extLst>
                    <a:ext uri="{FF2B5EF4-FFF2-40B4-BE49-F238E27FC236}">
                      <a16:creationId xmlns:a16="http://schemas.microsoft.com/office/drawing/2014/main" id="{743D6BAF-0C79-2B78-3D60-4B7B452C2098}"/>
                    </a:ext>
                  </a:extLst>
                </p14:cNvPr>
                <p14:cNvContentPartPr/>
                <p14:nvPr/>
              </p14:nvContentPartPr>
              <p14:xfrm>
                <a:off x="10029256" y="5111045"/>
                <a:ext cx="160200" cy="136800"/>
              </p14:xfrm>
            </p:contentPart>
          </mc:Choice>
          <mc:Fallback xmlns="">
            <p:pic>
              <p:nvPicPr>
                <p:cNvPr id="160" name="Ink 159">
                  <a:extLst>
                    <a:ext uri="{FF2B5EF4-FFF2-40B4-BE49-F238E27FC236}">
                      <a16:creationId xmlns:a16="http://schemas.microsoft.com/office/drawing/2014/main" id="{743D6BAF-0C79-2B78-3D60-4B7B452C2098}"/>
                    </a:ext>
                  </a:extLst>
                </p:cNvPr>
                <p:cNvPicPr/>
                <p:nvPr/>
              </p:nvPicPr>
              <p:blipFill>
                <a:blip r:embed="rId217"/>
                <a:stretch>
                  <a:fillRect/>
                </a:stretch>
              </p:blipFill>
              <p:spPr>
                <a:xfrm>
                  <a:off x="10020616" y="5102405"/>
                  <a:ext cx="17784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63" name="Ink 162">
                  <a:extLst>
                    <a:ext uri="{FF2B5EF4-FFF2-40B4-BE49-F238E27FC236}">
                      <a16:creationId xmlns:a16="http://schemas.microsoft.com/office/drawing/2014/main" id="{DDB82814-266A-29B4-45CD-DEFE4B070DD4}"/>
                    </a:ext>
                  </a:extLst>
                </p14:cNvPr>
                <p14:cNvContentPartPr/>
                <p14:nvPr/>
              </p14:nvContentPartPr>
              <p14:xfrm>
                <a:off x="8706976" y="1942685"/>
                <a:ext cx="715680" cy="1964160"/>
              </p14:xfrm>
            </p:contentPart>
          </mc:Choice>
          <mc:Fallback xmlns="">
            <p:pic>
              <p:nvPicPr>
                <p:cNvPr id="163" name="Ink 162">
                  <a:extLst>
                    <a:ext uri="{FF2B5EF4-FFF2-40B4-BE49-F238E27FC236}">
                      <a16:creationId xmlns:a16="http://schemas.microsoft.com/office/drawing/2014/main" id="{DDB82814-266A-29B4-45CD-DEFE4B070DD4}"/>
                    </a:ext>
                  </a:extLst>
                </p:cNvPr>
                <p:cNvPicPr/>
                <p:nvPr/>
              </p:nvPicPr>
              <p:blipFill>
                <a:blip r:embed="rId219"/>
                <a:stretch>
                  <a:fillRect/>
                </a:stretch>
              </p:blipFill>
              <p:spPr>
                <a:xfrm>
                  <a:off x="8697976" y="1933685"/>
                  <a:ext cx="733320" cy="19818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64" name="Ink 163">
                  <a:extLst>
                    <a:ext uri="{FF2B5EF4-FFF2-40B4-BE49-F238E27FC236}">
                      <a16:creationId xmlns:a16="http://schemas.microsoft.com/office/drawing/2014/main" id="{EA942977-4CEA-3C0A-6D0B-98320FCC123C}"/>
                    </a:ext>
                  </a:extLst>
                </p14:cNvPr>
                <p14:cNvContentPartPr/>
                <p14:nvPr/>
              </p14:nvContentPartPr>
              <p14:xfrm>
                <a:off x="9404296" y="1902725"/>
                <a:ext cx="73440" cy="155160"/>
              </p14:xfrm>
            </p:contentPart>
          </mc:Choice>
          <mc:Fallback xmlns="">
            <p:pic>
              <p:nvPicPr>
                <p:cNvPr id="164" name="Ink 163">
                  <a:extLst>
                    <a:ext uri="{FF2B5EF4-FFF2-40B4-BE49-F238E27FC236}">
                      <a16:creationId xmlns:a16="http://schemas.microsoft.com/office/drawing/2014/main" id="{EA942977-4CEA-3C0A-6D0B-98320FCC123C}"/>
                    </a:ext>
                  </a:extLst>
                </p:cNvPr>
                <p:cNvPicPr/>
                <p:nvPr/>
              </p:nvPicPr>
              <p:blipFill>
                <a:blip r:embed="rId221"/>
                <a:stretch>
                  <a:fillRect/>
                </a:stretch>
              </p:blipFill>
              <p:spPr>
                <a:xfrm>
                  <a:off x="9395296" y="1893725"/>
                  <a:ext cx="9108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65" name="Ink 164">
                  <a:extLst>
                    <a:ext uri="{FF2B5EF4-FFF2-40B4-BE49-F238E27FC236}">
                      <a16:creationId xmlns:a16="http://schemas.microsoft.com/office/drawing/2014/main" id="{58773C34-134A-74FC-1ED4-42D0AEA0065A}"/>
                    </a:ext>
                  </a:extLst>
                </p14:cNvPr>
                <p14:cNvContentPartPr/>
                <p14:nvPr/>
              </p14:nvContentPartPr>
              <p14:xfrm>
                <a:off x="9374416" y="1901645"/>
                <a:ext cx="31680" cy="139320"/>
              </p14:xfrm>
            </p:contentPart>
          </mc:Choice>
          <mc:Fallback xmlns="">
            <p:pic>
              <p:nvPicPr>
                <p:cNvPr id="165" name="Ink 164">
                  <a:extLst>
                    <a:ext uri="{FF2B5EF4-FFF2-40B4-BE49-F238E27FC236}">
                      <a16:creationId xmlns:a16="http://schemas.microsoft.com/office/drawing/2014/main" id="{58773C34-134A-74FC-1ED4-42D0AEA0065A}"/>
                    </a:ext>
                  </a:extLst>
                </p:cNvPr>
                <p:cNvPicPr/>
                <p:nvPr/>
              </p:nvPicPr>
              <p:blipFill>
                <a:blip r:embed="rId223"/>
                <a:stretch>
                  <a:fillRect/>
                </a:stretch>
              </p:blipFill>
              <p:spPr>
                <a:xfrm>
                  <a:off x="9365776" y="1892645"/>
                  <a:ext cx="4932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66" name="Ink 165">
                  <a:extLst>
                    <a:ext uri="{FF2B5EF4-FFF2-40B4-BE49-F238E27FC236}">
                      <a16:creationId xmlns:a16="http://schemas.microsoft.com/office/drawing/2014/main" id="{BDBB0521-07E9-5BC9-1D4B-F1FFED4CC05F}"/>
                    </a:ext>
                  </a:extLst>
                </p14:cNvPr>
                <p14:cNvContentPartPr/>
                <p14:nvPr/>
              </p14:nvContentPartPr>
              <p14:xfrm>
                <a:off x="8760256" y="2316005"/>
                <a:ext cx="77400" cy="168480"/>
              </p14:xfrm>
            </p:contentPart>
          </mc:Choice>
          <mc:Fallback xmlns="">
            <p:pic>
              <p:nvPicPr>
                <p:cNvPr id="166" name="Ink 165">
                  <a:extLst>
                    <a:ext uri="{FF2B5EF4-FFF2-40B4-BE49-F238E27FC236}">
                      <a16:creationId xmlns:a16="http://schemas.microsoft.com/office/drawing/2014/main" id="{BDBB0521-07E9-5BC9-1D4B-F1FFED4CC05F}"/>
                    </a:ext>
                  </a:extLst>
                </p:cNvPr>
                <p:cNvPicPr/>
                <p:nvPr/>
              </p:nvPicPr>
              <p:blipFill>
                <a:blip r:embed="rId225"/>
                <a:stretch>
                  <a:fillRect/>
                </a:stretch>
              </p:blipFill>
              <p:spPr>
                <a:xfrm>
                  <a:off x="8751256" y="2307005"/>
                  <a:ext cx="9504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67" name="Ink 166">
                  <a:extLst>
                    <a:ext uri="{FF2B5EF4-FFF2-40B4-BE49-F238E27FC236}">
                      <a16:creationId xmlns:a16="http://schemas.microsoft.com/office/drawing/2014/main" id="{787E5560-54B6-48AE-06DA-C5C29088ED2D}"/>
                    </a:ext>
                  </a:extLst>
                </p14:cNvPr>
                <p14:cNvContentPartPr/>
                <p14:nvPr/>
              </p14:nvContentPartPr>
              <p14:xfrm>
                <a:off x="8824696" y="2250845"/>
                <a:ext cx="187560" cy="144360"/>
              </p14:xfrm>
            </p:contentPart>
          </mc:Choice>
          <mc:Fallback xmlns="">
            <p:pic>
              <p:nvPicPr>
                <p:cNvPr id="167" name="Ink 166">
                  <a:extLst>
                    <a:ext uri="{FF2B5EF4-FFF2-40B4-BE49-F238E27FC236}">
                      <a16:creationId xmlns:a16="http://schemas.microsoft.com/office/drawing/2014/main" id="{787E5560-54B6-48AE-06DA-C5C29088ED2D}"/>
                    </a:ext>
                  </a:extLst>
                </p:cNvPr>
                <p:cNvPicPr/>
                <p:nvPr/>
              </p:nvPicPr>
              <p:blipFill>
                <a:blip r:embed="rId227"/>
                <a:stretch>
                  <a:fillRect/>
                </a:stretch>
              </p:blipFill>
              <p:spPr>
                <a:xfrm>
                  <a:off x="8816056" y="2242205"/>
                  <a:ext cx="20520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68" name="Ink 167">
                  <a:extLst>
                    <a:ext uri="{FF2B5EF4-FFF2-40B4-BE49-F238E27FC236}">
                      <a16:creationId xmlns:a16="http://schemas.microsoft.com/office/drawing/2014/main" id="{D6EE7547-6416-2DB3-8498-8EB17A92FD04}"/>
                    </a:ext>
                  </a:extLst>
                </p14:cNvPr>
                <p14:cNvContentPartPr/>
                <p14:nvPr/>
              </p14:nvContentPartPr>
              <p14:xfrm>
                <a:off x="8904976" y="2204405"/>
                <a:ext cx="32760" cy="18000"/>
              </p14:xfrm>
            </p:contentPart>
          </mc:Choice>
          <mc:Fallback xmlns="">
            <p:pic>
              <p:nvPicPr>
                <p:cNvPr id="168" name="Ink 167">
                  <a:extLst>
                    <a:ext uri="{FF2B5EF4-FFF2-40B4-BE49-F238E27FC236}">
                      <a16:creationId xmlns:a16="http://schemas.microsoft.com/office/drawing/2014/main" id="{D6EE7547-6416-2DB3-8498-8EB17A92FD04}"/>
                    </a:ext>
                  </a:extLst>
                </p:cNvPr>
                <p:cNvPicPr/>
                <p:nvPr/>
              </p:nvPicPr>
              <p:blipFill>
                <a:blip r:embed="rId229"/>
                <a:stretch>
                  <a:fillRect/>
                </a:stretch>
              </p:blipFill>
              <p:spPr>
                <a:xfrm>
                  <a:off x="8895976" y="2195765"/>
                  <a:ext cx="5040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69" name="Ink 168">
                  <a:extLst>
                    <a:ext uri="{FF2B5EF4-FFF2-40B4-BE49-F238E27FC236}">
                      <a16:creationId xmlns:a16="http://schemas.microsoft.com/office/drawing/2014/main" id="{A35DDFA2-82C9-90CD-F5D2-94CE4100F9BE}"/>
                    </a:ext>
                  </a:extLst>
                </p14:cNvPr>
                <p14:cNvContentPartPr/>
                <p14:nvPr/>
              </p14:nvContentPartPr>
              <p14:xfrm>
                <a:off x="8960056" y="2056085"/>
                <a:ext cx="149400" cy="213840"/>
              </p14:xfrm>
            </p:contentPart>
          </mc:Choice>
          <mc:Fallback xmlns="">
            <p:pic>
              <p:nvPicPr>
                <p:cNvPr id="169" name="Ink 168">
                  <a:extLst>
                    <a:ext uri="{FF2B5EF4-FFF2-40B4-BE49-F238E27FC236}">
                      <a16:creationId xmlns:a16="http://schemas.microsoft.com/office/drawing/2014/main" id="{A35DDFA2-82C9-90CD-F5D2-94CE4100F9BE}"/>
                    </a:ext>
                  </a:extLst>
                </p:cNvPr>
                <p:cNvPicPr/>
                <p:nvPr/>
              </p:nvPicPr>
              <p:blipFill>
                <a:blip r:embed="rId231"/>
                <a:stretch>
                  <a:fillRect/>
                </a:stretch>
              </p:blipFill>
              <p:spPr>
                <a:xfrm>
                  <a:off x="8951056" y="2047445"/>
                  <a:ext cx="16704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70" name="Ink 169">
                  <a:extLst>
                    <a:ext uri="{FF2B5EF4-FFF2-40B4-BE49-F238E27FC236}">
                      <a16:creationId xmlns:a16="http://schemas.microsoft.com/office/drawing/2014/main" id="{B1FF204D-79B5-A9AB-2689-1FE439007065}"/>
                    </a:ext>
                  </a:extLst>
                </p14:cNvPr>
                <p14:cNvContentPartPr/>
                <p14:nvPr/>
              </p14:nvContentPartPr>
              <p14:xfrm>
                <a:off x="9092536" y="2057525"/>
                <a:ext cx="56160" cy="115200"/>
              </p14:xfrm>
            </p:contentPart>
          </mc:Choice>
          <mc:Fallback xmlns="">
            <p:pic>
              <p:nvPicPr>
                <p:cNvPr id="170" name="Ink 169">
                  <a:extLst>
                    <a:ext uri="{FF2B5EF4-FFF2-40B4-BE49-F238E27FC236}">
                      <a16:creationId xmlns:a16="http://schemas.microsoft.com/office/drawing/2014/main" id="{B1FF204D-79B5-A9AB-2689-1FE439007065}"/>
                    </a:ext>
                  </a:extLst>
                </p:cNvPr>
                <p:cNvPicPr/>
                <p:nvPr/>
              </p:nvPicPr>
              <p:blipFill>
                <a:blip r:embed="rId233"/>
                <a:stretch>
                  <a:fillRect/>
                </a:stretch>
              </p:blipFill>
              <p:spPr>
                <a:xfrm>
                  <a:off x="9083896" y="2048885"/>
                  <a:ext cx="7380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71" name="Ink 170">
                  <a:extLst>
                    <a:ext uri="{FF2B5EF4-FFF2-40B4-BE49-F238E27FC236}">
                      <a16:creationId xmlns:a16="http://schemas.microsoft.com/office/drawing/2014/main" id="{28F19E5E-11DF-69EE-BA81-DB8F6B9A1680}"/>
                    </a:ext>
                  </a:extLst>
                </p14:cNvPr>
                <p14:cNvContentPartPr/>
                <p14:nvPr/>
              </p14:nvContentPartPr>
              <p14:xfrm>
                <a:off x="9135376" y="2046725"/>
                <a:ext cx="118800" cy="82800"/>
              </p14:xfrm>
            </p:contentPart>
          </mc:Choice>
          <mc:Fallback xmlns="">
            <p:pic>
              <p:nvPicPr>
                <p:cNvPr id="171" name="Ink 170">
                  <a:extLst>
                    <a:ext uri="{FF2B5EF4-FFF2-40B4-BE49-F238E27FC236}">
                      <a16:creationId xmlns:a16="http://schemas.microsoft.com/office/drawing/2014/main" id="{28F19E5E-11DF-69EE-BA81-DB8F6B9A1680}"/>
                    </a:ext>
                  </a:extLst>
                </p:cNvPr>
                <p:cNvPicPr/>
                <p:nvPr/>
              </p:nvPicPr>
              <p:blipFill>
                <a:blip r:embed="rId235"/>
                <a:stretch>
                  <a:fillRect/>
                </a:stretch>
              </p:blipFill>
              <p:spPr>
                <a:xfrm>
                  <a:off x="9126736" y="2037725"/>
                  <a:ext cx="13644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72" name="Ink 171">
                  <a:extLst>
                    <a:ext uri="{FF2B5EF4-FFF2-40B4-BE49-F238E27FC236}">
                      <a16:creationId xmlns:a16="http://schemas.microsoft.com/office/drawing/2014/main" id="{99841D6E-4E64-F0D0-22E6-DF246C9F8847}"/>
                    </a:ext>
                  </a:extLst>
                </p14:cNvPr>
                <p14:cNvContentPartPr/>
                <p14:nvPr/>
              </p14:nvContentPartPr>
              <p14:xfrm>
                <a:off x="9250216" y="1921085"/>
                <a:ext cx="168840" cy="247680"/>
              </p14:xfrm>
            </p:contentPart>
          </mc:Choice>
          <mc:Fallback xmlns="">
            <p:pic>
              <p:nvPicPr>
                <p:cNvPr id="172" name="Ink 171">
                  <a:extLst>
                    <a:ext uri="{FF2B5EF4-FFF2-40B4-BE49-F238E27FC236}">
                      <a16:creationId xmlns:a16="http://schemas.microsoft.com/office/drawing/2014/main" id="{99841D6E-4E64-F0D0-22E6-DF246C9F8847}"/>
                    </a:ext>
                  </a:extLst>
                </p:cNvPr>
                <p:cNvPicPr/>
                <p:nvPr/>
              </p:nvPicPr>
              <p:blipFill>
                <a:blip r:embed="rId237"/>
                <a:stretch>
                  <a:fillRect/>
                </a:stretch>
              </p:blipFill>
              <p:spPr>
                <a:xfrm>
                  <a:off x="9241216" y="1912085"/>
                  <a:ext cx="186480" cy="265320"/>
                </a:xfrm>
                <a:prstGeom prst="rect">
                  <a:avLst/>
                </a:prstGeom>
              </p:spPr>
            </p:pic>
          </mc:Fallback>
        </mc:AlternateContent>
      </p:grpSp>
    </p:spTree>
    <p:extLst>
      <p:ext uri="{BB962C8B-B14F-4D97-AF65-F5344CB8AC3E}">
        <p14:creationId xmlns:p14="http://schemas.microsoft.com/office/powerpoint/2010/main" val="2299930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2E62366-0900-4545-BB05-411C3AA02D8F}"/>
              </a:ext>
            </a:extLst>
          </p:cNvPr>
          <p:cNvSpPr txBox="1"/>
          <p:nvPr/>
        </p:nvSpPr>
        <p:spPr>
          <a:xfrm>
            <a:off x="0" y="2069742"/>
            <a:ext cx="3860800" cy="4401205"/>
          </a:xfrm>
          <a:prstGeom prst="rect">
            <a:avLst/>
          </a:prstGeom>
          <a:noFill/>
        </p:spPr>
        <p:txBody>
          <a:bodyPr wrap="square" rtlCol="0">
            <a:spAutoFit/>
          </a:bodyPr>
          <a:lstStyle/>
          <a:p>
            <a:pPr marL="342900" indent="-342900">
              <a:buFontTx/>
              <a:buAutoNum type="arabicPeriod"/>
            </a:pPr>
            <a:r>
              <a:rPr lang="en-US" sz="2000" b="1" dirty="0">
                <a:latin typeface="Arial" panose="020B0604020202020204" pitchFamily="34" charset="0"/>
              </a:rPr>
              <a:t>Cancer cells overproduce b7. </a:t>
            </a:r>
            <a:r>
              <a:rPr lang="en-US" sz="2000" dirty="0">
                <a:latin typeface="Arial" panose="020B0604020202020204" pitchFamily="34" charset="0"/>
              </a:rPr>
              <a:t>Binding of b7 to CTLA4 receptor on the surface of the Tc cell deactivates the Tc cell - immunosuppressive reaction called anergy.</a:t>
            </a:r>
          </a:p>
          <a:p>
            <a:pPr marL="342900" indent="-342900">
              <a:buFontTx/>
              <a:buAutoNum type="arabicPeriod"/>
            </a:pPr>
            <a:endParaRPr lang="en-US" sz="2000" dirty="0">
              <a:latin typeface="Arial" panose="020B0604020202020204" pitchFamily="34" charset="0"/>
            </a:endParaRPr>
          </a:p>
          <a:p>
            <a:pPr marL="342900" indent="-342900">
              <a:buFontTx/>
              <a:buAutoNum type="arabicPeriod"/>
            </a:pPr>
            <a:r>
              <a:rPr lang="en-US" sz="2000" b="1" dirty="0">
                <a:latin typeface="Arial" panose="020B0604020202020204" pitchFamily="34" charset="0"/>
              </a:rPr>
              <a:t>Cancer cells overproduce PDL1. </a:t>
            </a:r>
            <a:r>
              <a:rPr lang="en-US" sz="2000" dirty="0">
                <a:latin typeface="Arial" panose="020B0604020202020204" pitchFamily="34" charset="0"/>
              </a:rPr>
              <a:t>PDL1 binds to PD1 on T-cells. Activation of signaling causes Tc cell to enter apoptosis (programmed cell death).  </a:t>
            </a:r>
          </a:p>
          <a:p>
            <a:r>
              <a:rPr lang="en-US" sz="2000" i="1" dirty="0">
                <a:solidFill>
                  <a:srgbClr val="00B0F0"/>
                </a:solidFill>
                <a:latin typeface="Arial" panose="020B0604020202020204" pitchFamily="34" charset="0"/>
              </a:rPr>
              <a:t>How to block this signaling?</a:t>
            </a:r>
            <a:endParaRPr lang="en-US" sz="2000" dirty="0">
              <a:latin typeface="Arial" panose="020B0604020202020204" pitchFamily="34" charset="0"/>
            </a:endParaRPr>
          </a:p>
        </p:txBody>
      </p:sp>
      <p:pic>
        <p:nvPicPr>
          <p:cNvPr id="10" name="Picture 9">
            <a:extLst>
              <a:ext uri="{FF2B5EF4-FFF2-40B4-BE49-F238E27FC236}">
                <a16:creationId xmlns:a16="http://schemas.microsoft.com/office/drawing/2014/main" id="{61E3B7D4-C95A-4725-83DF-EEF644B19E36}"/>
              </a:ext>
            </a:extLst>
          </p:cNvPr>
          <p:cNvPicPr>
            <a:picLocks noChangeAspect="1"/>
          </p:cNvPicPr>
          <p:nvPr/>
        </p:nvPicPr>
        <p:blipFill>
          <a:blip r:embed="rId3"/>
          <a:stretch>
            <a:fillRect/>
          </a:stretch>
        </p:blipFill>
        <p:spPr>
          <a:xfrm>
            <a:off x="36797" y="0"/>
            <a:ext cx="1908089" cy="2069742"/>
          </a:xfrm>
          <a:prstGeom prst="rect">
            <a:avLst/>
          </a:prstGeom>
        </p:spPr>
      </p:pic>
      <p:pic>
        <p:nvPicPr>
          <p:cNvPr id="12" name="Picture 11">
            <a:extLst>
              <a:ext uri="{FF2B5EF4-FFF2-40B4-BE49-F238E27FC236}">
                <a16:creationId xmlns:a16="http://schemas.microsoft.com/office/drawing/2014/main" id="{495F7A87-315E-4EB9-A974-FEB70F27456F}"/>
              </a:ext>
            </a:extLst>
          </p:cNvPr>
          <p:cNvPicPr>
            <a:picLocks noChangeAspect="1"/>
          </p:cNvPicPr>
          <p:nvPr/>
        </p:nvPicPr>
        <p:blipFill>
          <a:blip r:embed="rId4"/>
          <a:stretch>
            <a:fillRect/>
          </a:stretch>
        </p:blipFill>
        <p:spPr>
          <a:xfrm>
            <a:off x="3971271" y="1282149"/>
            <a:ext cx="7207200" cy="3511348"/>
          </a:xfrm>
          <a:prstGeom prst="rect">
            <a:avLst/>
          </a:prstGeom>
        </p:spPr>
      </p:pic>
      <p:sp>
        <p:nvSpPr>
          <p:cNvPr id="9" name="Rectangle 8">
            <a:extLst>
              <a:ext uri="{FF2B5EF4-FFF2-40B4-BE49-F238E27FC236}">
                <a16:creationId xmlns:a16="http://schemas.microsoft.com/office/drawing/2014/main" id="{11C7E232-ADDE-40B7-85F3-986EF1DA7A0B}"/>
              </a:ext>
            </a:extLst>
          </p:cNvPr>
          <p:cNvSpPr/>
          <p:nvPr/>
        </p:nvSpPr>
        <p:spPr>
          <a:xfrm>
            <a:off x="2032000" y="-43777"/>
            <a:ext cx="9249923" cy="461665"/>
          </a:xfrm>
          <a:prstGeom prst="rect">
            <a:avLst/>
          </a:prstGeom>
        </p:spPr>
        <p:txBody>
          <a:bodyPr wrap="square">
            <a:spAutoFit/>
          </a:bodyPr>
          <a:lstStyle/>
          <a:p>
            <a:r>
              <a:rPr lang="en-US" sz="2400" dirty="0">
                <a:latin typeface="Arial" panose="020B0604020202020204" pitchFamily="34" charset="0"/>
              </a:rPr>
              <a:t>Cancer Evasion Mechanism II – Downregulation/killing of Tc cells.</a:t>
            </a:r>
            <a:endParaRPr lang="en-US" sz="2400" dirty="0">
              <a:solidFill>
                <a:srgbClr val="00B0F0"/>
              </a:solidFill>
              <a:latin typeface="Arial" panose="020B0604020202020204" pitchFamily="34" charset="0"/>
            </a:endParaRPr>
          </a:p>
        </p:txBody>
      </p:sp>
      <p:sp>
        <p:nvSpPr>
          <p:cNvPr id="11" name="Date Placeholder 10">
            <a:extLst>
              <a:ext uri="{FF2B5EF4-FFF2-40B4-BE49-F238E27FC236}">
                <a16:creationId xmlns:a16="http://schemas.microsoft.com/office/drawing/2014/main" id="{F0F9EE57-E524-A663-1786-705852AB5258}"/>
              </a:ext>
            </a:extLst>
          </p:cNvPr>
          <p:cNvSpPr>
            <a:spLocks noGrp="1"/>
          </p:cNvSpPr>
          <p:nvPr>
            <p:ph type="dt" sz="half" idx="10"/>
          </p:nvPr>
        </p:nvSpPr>
        <p:spPr/>
        <p:txBody>
          <a:bodyPr/>
          <a:lstStyle/>
          <a:p>
            <a:fld id="{BEE1AFE4-FAAC-4AA7-AE69-8EAEBB579CAB}" type="datetime1">
              <a:rPr lang="en-US" smtClean="0"/>
              <a:t>9/3/2023</a:t>
            </a:fld>
            <a:endParaRPr lang="en-US"/>
          </a:p>
        </p:txBody>
      </p:sp>
      <p:sp>
        <p:nvSpPr>
          <p:cNvPr id="13" name="Footer Placeholder 12">
            <a:extLst>
              <a:ext uri="{FF2B5EF4-FFF2-40B4-BE49-F238E27FC236}">
                <a16:creationId xmlns:a16="http://schemas.microsoft.com/office/drawing/2014/main" id="{9AEB3978-D95D-2D00-82DD-E3946D749467}"/>
              </a:ext>
            </a:extLst>
          </p:cNvPr>
          <p:cNvSpPr>
            <a:spLocks noGrp="1"/>
          </p:cNvSpPr>
          <p:nvPr>
            <p:ph type="ftr" sz="quarter" idx="11"/>
          </p:nvPr>
        </p:nvSpPr>
        <p:spPr/>
        <p:txBody>
          <a:bodyPr/>
          <a:lstStyle/>
          <a:p>
            <a:r>
              <a:rPr lang="en-US"/>
              <a:t>D &amp; D - Lecture 4 - Fall 2023</a:t>
            </a:r>
          </a:p>
        </p:txBody>
      </p:sp>
      <p:sp>
        <p:nvSpPr>
          <p:cNvPr id="14" name="Slide Number Placeholder 13">
            <a:extLst>
              <a:ext uri="{FF2B5EF4-FFF2-40B4-BE49-F238E27FC236}">
                <a16:creationId xmlns:a16="http://schemas.microsoft.com/office/drawing/2014/main" id="{75B3B596-102E-29F4-0642-84508258BBE0}"/>
              </a:ext>
            </a:extLst>
          </p:cNvPr>
          <p:cNvSpPr>
            <a:spLocks noGrp="1"/>
          </p:cNvSpPr>
          <p:nvPr>
            <p:ph type="sldNum" sz="quarter" idx="12"/>
          </p:nvPr>
        </p:nvSpPr>
        <p:spPr/>
        <p:txBody>
          <a:bodyPr/>
          <a:lstStyle/>
          <a:p>
            <a:fld id="{DC3BB032-4020-48F4-953B-341806DC4A2B}" type="slidenum">
              <a:rPr lang="en-US" smtClean="0"/>
              <a:t>18</a:t>
            </a:fld>
            <a:endParaRPr lang="en-US"/>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38F97672-4F62-D7BE-1840-FAD0AEB6FF48}"/>
                  </a:ext>
                </a:extLst>
              </p14:cNvPr>
              <p14:cNvContentPartPr/>
              <p14:nvPr/>
            </p14:nvContentPartPr>
            <p14:xfrm>
              <a:off x="4579866" y="484685"/>
              <a:ext cx="1661040" cy="51120"/>
            </p14:xfrm>
          </p:contentPart>
        </mc:Choice>
        <mc:Fallback xmlns="">
          <p:pic>
            <p:nvPicPr>
              <p:cNvPr id="2" name="Ink 1">
                <a:extLst>
                  <a:ext uri="{FF2B5EF4-FFF2-40B4-BE49-F238E27FC236}">
                    <a16:creationId xmlns:a16="http://schemas.microsoft.com/office/drawing/2014/main" id="{38F97672-4F62-D7BE-1840-FAD0AEB6FF48}"/>
                  </a:ext>
                </a:extLst>
              </p:cNvPr>
              <p:cNvPicPr/>
              <p:nvPr/>
            </p:nvPicPr>
            <p:blipFill>
              <a:blip r:embed="rId6"/>
              <a:stretch>
                <a:fillRect/>
              </a:stretch>
            </p:blipFill>
            <p:spPr>
              <a:xfrm>
                <a:off x="4571226" y="475685"/>
                <a:ext cx="1678680" cy="68760"/>
              </a:xfrm>
              <a:prstGeom prst="rect">
                <a:avLst/>
              </a:prstGeom>
            </p:spPr>
          </p:pic>
        </mc:Fallback>
      </mc:AlternateContent>
      <p:grpSp>
        <p:nvGrpSpPr>
          <p:cNvPr id="7" name="Group 6">
            <a:extLst>
              <a:ext uri="{FF2B5EF4-FFF2-40B4-BE49-F238E27FC236}">
                <a16:creationId xmlns:a16="http://schemas.microsoft.com/office/drawing/2014/main" id="{FBEF904E-B818-F830-7446-91BAA1F9FC77}"/>
              </a:ext>
            </a:extLst>
          </p:cNvPr>
          <p:cNvGrpSpPr/>
          <p:nvPr/>
        </p:nvGrpSpPr>
        <p:grpSpPr>
          <a:xfrm>
            <a:off x="6684426" y="356165"/>
            <a:ext cx="4149000" cy="96120"/>
            <a:chOff x="6684426" y="356165"/>
            <a:chExt cx="4149000" cy="96120"/>
          </a:xfrm>
        </p:grpSpPr>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FC1B960B-B271-3E93-102E-6E1AC2B04A4F}"/>
                    </a:ext>
                  </a:extLst>
                </p14:cNvPr>
                <p14:cNvContentPartPr/>
                <p14:nvPr/>
              </p14:nvContentPartPr>
              <p14:xfrm>
                <a:off x="6684426" y="356165"/>
                <a:ext cx="1787760" cy="96120"/>
              </p14:xfrm>
            </p:contentPart>
          </mc:Choice>
          <mc:Fallback xmlns="">
            <p:pic>
              <p:nvPicPr>
                <p:cNvPr id="3" name="Ink 2">
                  <a:extLst>
                    <a:ext uri="{FF2B5EF4-FFF2-40B4-BE49-F238E27FC236}">
                      <a16:creationId xmlns:a16="http://schemas.microsoft.com/office/drawing/2014/main" id="{FC1B960B-B271-3E93-102E-6E1AC2B04A4F}"/>
                    </a:ext>
                  </a:extLst>
                </p:cNvPr>
                <p:cNvPicPr/>
                <p:nvPr/>
              </p:nvPicPr>
              <p:blipFill>
                <a:blip r:embed="rId8"/>
                <a:stretch>
                  <a:fillRect/>
                </a:stretch>
              </p:blipFill>
              <p:spPr>
                <a:xfrm>
                  <a:off x="6675786" y="347525"/>
                  <a:ext cx="180540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01E11172-E57B-3525-36DF-9B627A2607DB}"/>
                    </a:ext>
                  </a:extLst>
                </p14:cNvPr>
                <p14:cNvContentPartPr/>
                <p14:nvPr/>
              </p14:nvContentPartPr>
              <p14:xfrm>
                <a:off x="8458506" y="387125"/>
                <a:ext cx="274680" cy="21240"/>
              </p14:xfrm>
            </p:contentPart>
          </mc:Choice>
          <mc:Fallback xmlns="">
            <p:pic>
              <p:nvPicPr>
                <p:cNvPr id="4" name="Ink 3">
                  <a:extLst>
                    <a:ext uri="{FF2B5EF4-FFF2-40B4-BE49-F238E27FC236}">
                      <a16:creationId xmlns:a16="http://schemas.microsoft.com/office/drawing/2014/main" id="{01E11172-E57B-3525-36DF-9B627A2607DB}"/>
                    </a:ext>
                  </a:extLst>
                </p:cNvPr>
                <p:cNvPicPr/>
                <p:nvPr/>
              </p:nvPicPr>
              <p:blipFill>
                <a:blip r:embed="rId10"/>
                <a:stretch>
                  <a:fillRect/>
                </a:stretch>
              </p:blipFill>
              <p:spPr>
                <a:xfrm>
                  <a:off x="8449506" y="378485"/>
                  <a:ext cx="29232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886BDBBD-657D-BE4D-D241-0109AF1EBCE4}"/>
                    </a:ext>
                  </a:extLst>
                </p14:cNvPr>
                <p14:cNvContentPartPr/>
                <p14:nvPr/>
              </p14:nvContentPartPr>
              <p14:xfrm>
                <a:off x="8647506" y="398645"/>
                <a:ext cx="2185920" cy="47160"/>
              </p14:xfrm>
            </p:contentPart>
          </mc:Choice>
          <mc:Fallback xmlns="">
            <p:pic>
              <p:nvPicPr>
                <p:cNvPr id="6" name="Ink 5">
                  <a:extLst>
                    <a:ext uri="{FF2B5EF4-FFF2-40B4-BE49-F238E27FC236}">
                      <a16:creationId xmlns:a16="http://schemas.microsoft.com/office/drawing/2014/main" id="{886BDBBD-657D-BE4D-D241-0109AF1EBCE4}"/>
                    </a:ext>
                  </a:extLst>
                </p:cNvPr>
                <p:cNvPicPr/>
                <p:nvPr/>
              </p:nvPicPr>
              <p:blipFill>
                <a:blip r:embed="rId12"/>
                <a:stretch>
                  <a:fillRect/>
                </a:stretch>
              </p:blipFill>
              <p:spPr>
                <a:xfrm>
                  <a:off x="8638506" y="389645"/>
                  <a:ext cx="2203560" cy="64800"/>
                </a:xfrm>
                <a:prstGeom prst="rect">
                  <a:avLst/>
                </a:prstGeom>
              </p:spPr>
            </p:pic>
          </mc:Fallback>
        </mc:AlternateContent>
      </p:grpSp>
      <p:grpSp>
        <p:nvGrpSpPr>
          <p:cNvPr id="23" name="Group 22">
            <a:extLst>
              <a:ext uri="{FF2B5EF4-FFF2-40B4-BE49-F238E27FC236}">
                <a16:creationId xmlns:a16="http://schemas.microsoft.com/office/drawing/2014/main" id="{0A20801D-F716-FB04-89BB-BE60CAB1D576}"/>
              </a:ext>
            </a:extLst>
          </p:cNvPr>
          <p:cNvGrpSpPr/>
          <p:nvPr/>
        </p:nvGrpSpPr>
        <p:grpSpPr>
          <a:xfrm>
            <a:off x="6951546" y="5449805"/>
            <a:ext cx="812160" cy="268560"/>
            <a:chOff x="6951546" y="5449805"/>
            <a:chExt cx="812160" cy="268560"/>
          </a:xfrm>
        </p:grpSpPr>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8EEF1383-CEF6-C6AA-D245-68564CA3E151}"/>
                    </a:ext>
                  </a:extLst>
                </p14:cNvPr>
                <p14:cNvContentPartPr/>
                <p14:nvPr/>
              </p14:nvContentPartPr>
              <p14:xfrm>
                <a:off x="7081866" y="5528645"/>
                <a:ext cx="57600" cy="189720"/>
              </p14:xfrm>
            </p:contentPart>
          </mc:Choice>
          <mc:Fallback xmlns="">
            <p:pic>
              <p:nvPicPr>
                <p:cNvPr id="17" name="Ink 16">
                  <a:extLst>
                    <a:ext uri="{FF2B5EF4-FFF2-40B4-BE49-F238E27FC236}">
                      <a16:creationId xmlns:a16="http://schemas.microsoft.com/office/drawing/2014/main" id="{8EEF1383-CEF6-C6AA-D245-68564CA3E151}"/>
                    </a:ext>
                  </a:extLst>
                </p:cNvPr>
                <p:cNvPicPr/>
                <p:nvPr/>
              </p:nvPicPr>
              <p:blipFill>
                <a:blip r:embed="rId14"/>
                <a:stretch>
                  <a:fillRect/>
                </a:stretch>
              </p:blipFill>
              <p:spPr>
                <a:xfrm>
                  <a:off x="7072866" y="5519645"/>
                  <a:ext cx="7524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EAFFC237-B805-A4AA-7485-EFD1A482C951}"/>
                    </a:ext>
                  </a:extLst>
                </p14:cNvPr>
                <p14:cNvContentPartPr/>
                <p14:nvPr/>
              </p14:nvContentPartPr>
              <p14:xfrm>
                <a:off x="6951546" y="5449805"/>
                <a:ext cx="231120" cy="153000"/>
              </p14:xfrm>
            </p:contentPart>
          </mc:Choice>
          <mc:Fallback xmlns="">
            <p:pic>
              <p:nvPicPr>
                <p:cNvPr id="18" name="Ink 17">
                  <a:extLst>
                    <a:ext uri="{FF2B5EF4-FFF2-40B4-BE49-F238E27FC236}">
                      <a16:creationId xmlns:a16="http://schemas.microsoft.com/office/drawing/2014/main" id="{EAFFC237-B805-A4AA-7485-EFD1A482C951}"/>
                    </a:ext>
                  </a:extLst>
                </p:cNvPr>
                <p:cNvPicPr/>
                <p:nvPr/>
              </p:nvPicPr>
              <p:blipFill>
                <a:blip r:embed="rId16"/>
                <a:stretch>
                  <a:fillRect/>
                </a:stretch>
              </p:blipFill>
              <p:spPr>
                <a:xfrm>
                  <a:off x="6942906" y="5441165"/>
                  <a:ext cx="24876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90C6A14B-FEB4-766F-7629-DA6CFA8743F2}"/>
                    </a:ext>
                  </a:extLst>
                </p14:cNvPr>
                <p14:cNvContentPartPr/>
                <p14:nvPr/>
              </p14:nvContentPartPr>
              <p14:xfrm>
                <a:off x="7246746" y="5624045"/>
                <a:ext cx="112680" cy="90720"/>
              </p14:xfrm>
            </p:contentPart>
          </mc:Choice>
          <mc:Fallback xmlns="">
            <p:pic>
              <p:nvPicPr>
                <p:cNvPr id="19" name="Ink 18">
                  <a:extLst>
                    <a:ext uri="{FF2B5EF4-FFF2-40B4-BE49-F238E27FC236}">
                      <a16:creationId xmlns:a16="http://schemas.microsoft.com/office/drawing/2014/main" id="{90C6A14B-FEB4-766F-7629-DA6CFA8743F2}"/>
                    </a:ext>
                  </a:extLst>
                </p:cNvPr>
                <p:cNvPicPr/>
                <p:nvPr/>
              </p:nvPicPr>
              <p:blipFill>
                <a:blip r:embed="rId18"/>
                <a:stretch>
                  <a:fillRect/>
                </a:stretch>
              </p:blipFill>
              <p:spPr>
                <a:xfrm>
                  <a:off x="7237746" y="5615405"/>
                  <a:ext cx="13032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AA70330B-DE62-945E-599F-63C5D818FBE8}"/>
                    </a:ext>
                  </a:extLst>
                </p14:cNvPr>
                <p14:cNvContentPartPr/>
                <p14:nvPr/>
              </p14:nvContentPartPr>
              <p14:xfrm>
                <a:off x="7349346" y="5519285"/>
                <a:ext cx="96120" cy="141120"/>
              </p14:xfrm>
            </p:contentPart>
          </mc:Choice>
          <mc:Fallback xmlns="">
            <p:pic>
              <p:nvPicPr>
                <p:cNvPr id="20" name="Ink 19">
                  <a:extLst>
                    <a:ext uri="{FF2B5EF4-FFF2-40B4-BE49-F238E27FC236}">
                      <a16:creationId xmlns:a16="http://schemas.microsoft.com/office/drawing/2014/main" id="{AA70330B-DE62-945E-599F-63C5D818FBE8}"/>
                    </a:ext>
                  </a:extLst>
                </p:cNvPr>
                <p:cNvPicPr/>
                <p:nvPr/>
              </p:nvPicPr>
              <p:blipFill>
                <a:blip r:embed="rId20"/>
                <a:stretch>
                  <a:fillRect/>
                </a:stretch>
              </p:blipFill>
              <p:spPr>
                <a:xfrm>
                  <a:off x="7340346" y="5510285"/>
                  <a:ext cx="11376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AB3B2067-00D3-F634-5CE4-5890D005FEC4}"/>
                    </a:ext>
                  </a:extLst>
                </p14:cNvPr>
                <p14:cNvContentPartPr/>
                <p14:nvPr/>
              </p14:nvContentPartPr>
              <p14:xfrm>
                <a:off x="7501986" y="5475365"/>
                <a:ext cx="163080" cy="113040"/>
              </p14:xfrm>
            </p:contentPart>
          </mc:Choice>
          <mc:Fallback xmlns="">
            <p:pic>
              <p:nvPicPr>
                <p:cNvPr id="21" name="Ink 20">
                  <a:extLst>
                    <a:ext uri="{FF2B5EF4-FFF2-40B4-BE49-F238E27FC236}">
                      <a16:creationId xmlns:a16="http://schemas.microsoft.com/office/drawing/2014/main" id="{AB3B2067-00D3-F634-5CE4-5890D005FEC4}"/>
                    </a:ext>
                  </a:extLst>
                </p:cNvPr>
                <p:cNvPicPr/>
                <p:nvPr/>
              </p:nvPicPr>
              <p:blipFill>
                <a:blip r:embed="rId22"/>
                <a:stretch>
                  <a:fillRect/>
                </a:stretch>
              </p:blipFill>
              <p:spPr>
                <a:xfrm>
                  <a:off x="7492986" y="5466365"/>
                  <a:ext cx="18072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9238F48F-B064-C497-8364-E94D060DCFD1}"/>
                    </a:ext>
                  </a:extLst>
                </p14:cNvPr>
                <p14:cNvContentPartPr/>
                <p14:nvPr/>
              </p14:nvContentPartPr>
              <p14:xfrm>
                <a:off x="7754706" y="5452685"/>
                <a:ext cx="9000" cy="3240"/>
              </p14:xfrm>
            </p:contentPart>
          </mc:Choice>
          <mc:Fallback xmlns="">
            <p:pic>
              <p:nvPicPr>
                <p:cNvPr id="22" name="Ink 21">
                  <a:extLst>
                    <a:ext uri="{FF2B5EF4-FFF2-40B4-BE49-F238E27FC236}">
                      <a16:creationId xmlns:a16="http://schemas.microsoft.com/office/drawing/2014/main" id="{9238F48F-B064-C497-8364-E94D060DCFD1}"/>
                    </a:ext>
                  </a:extLst>
                </p:cNvPr>
                <p:cNvPicPr/>
                <p:nvPr/>
              </p:nvPicPr>
              <p:blipFill>
                <a:blip r:embed="rId24"/>
                <a:stretch>
                  <a:fillRect/>
                </a:stretch>
              </p:blipFill>
              <p:spPr>
                <a:xfrm>
                  <a:off x="7745706" y="5443685"/>
                  <a:ext cx="26640" cy="20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
            <p14:nvContentPartPr>
              <p14:cNvPr id="25" name="Ink 24">
                <a:extLst>
                  <a:ext uri="{FF2B5EF4-FFF2-40B4-BE49-F238E27FC236}">
                    <a16:creationId xmlns:a16="http://schemas.microsoft.com/office/drawing/2014/main" id="{020C64CC-8045-2C85-C1DD-ECF264244048}"/>
                  </a:ext>
                </a:extLst>
              </p14:cNvPr>
              <p14:cNvContentPartPr/>
              <p14:nvPr/>
            </p14:nvContentPartPr>
            <p14:xfrm>
              <a:off x="4724226" y="2566925"/>
              <a:ext cx="1728360" cy="959040"/>
            </p14:xfrm>
          </p:contentPart>
        </mc:Choice>
        <mc:Fallback xmlns="">
          <p:pic>
            <p:nvPicPr>
              <p:cNvPr id="25" name="Ink 24">
                <a:extLst>
                  <a:ext uri="{FF2B5EF4-FFF2-40B4-BE49-F238E27FC236}">
                    <a16:creationId xmlns:a16="http://schemas.microsoft.com/office/drawing/2014/main" id="{020C64CC-8045-2C85-C1DD-ECF264244048}"/>
                  </a:ext>
                </a:extLst>
              </p:cNvPr>
              <p:cNvPicPr/>
              <p:nvPr/>
            </p:nvPicPr>
            <p:blipFill>
              <a:blip r:embed="rId26"/>
              <a:stretch>
                <a:fillRect/>
              </a:stretch>
            </p:blipFill>
            <p:spPr>
              <a:xfrm>
                <a:off x="4715586" y="2557925"/>
                <a:ext cx="1746000" cy="976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6" name="Ink 25">
                <a:extLst>
                  <a:ext uri="{FF2B5EF4-FFF2-40B4-BE49-F238E27FC236}">
                    <a16:creationId xmlns:a16="http://schemas.microsoft.com/office/drawing/2014/main" id="{0B575DEE-0472-C8B6-9230-A6F5317BD471}"/>
                  </a:ext>
                </a:extLst>
              </p14:cNvPr>
              <p14:cNvContentPartPr/>
              <p14:nvPr/>
            </p14:nvContentPartPr>
            <p14:xfrm>
              <a:off x="4494186" y="3583925"/>
              <a:ext cx="549720" cy="367920"/>
            </p14:xfrm>
          </p:contentPart>
        </mc:Choice>
        <mc:Fallback xmlns="">
          <p:pic>
            <p:nvPicPr>
              <p:cNvPr id="26" name="Ink 25">
                <a:extLst>
                  <a:ext uri="{FF2B5EF4-FFF2-40B4-BE49-F238E27FC236}">
                    <a16:creationId xmlns:a16="http://schemas.microsoft.com/office/drawing/2014/main" id="{0B575DEE-0472-C8B6-9230-A6F5317BD471}"/>
                  </a:ext>
                </a:extLst>
              </p:cNvPr>
              <p:cNvPicPr/>
              <p:nvPr/>
            </p:nvPicPr>
            <p:blipFill>
              <a:blip r:embed="rId28"/>
              <a:stretch>
                <a:fillRect/>
              </a:stretch>
            </p:blipFill>
            <p:spPr>
              <a:xfrm>
                <a:off x="4485186" y="3574925"/>
                <a:ext cx="567360" cy="3855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7" name="Ink 36">
                <a:extLst>
                  <a:ext uri="{FF2B5EF4-FFF2-40B4-BE49-F238E27FC236}">
                    <a16:creationId xmlns:a16="http://schemas.microsoft.com/office/drawing/2014/main" id="{2DDB0677-2883-F1D5-A52E-E98D8D10CC68}"/>
                  </a:ext>
                </a:extLst>
              </p14:cNvPr>
              <p14:cNvContentPartPr/>
              <p14:nvPr/>
            </p14:nvContentPartPr>
            <p14:xfrm>
              <a:off x="4667346" y="2215565"/>
              <a:ext cx="364680" cy="329760"/>
            </p14:xfrm>
          </p:contentPart>
        </mc:Choice>
        <mc:Fallback xmlns="">
          <p:pic>
            <p:nvPicPr>
              <p:cNvPr id="37" name="Ink 36">
                <a:extLst>
                  <a:ext uri="{FF2B5EF4-FFF2-40B4-BE49-F238E27FC236}">
                    <a16:creationId xmlns:a16="http://schemas.microsoft.com/office/drawing/2014/main" id="{2DDB0677-2883-F1D5-A52E-E98D8D10CC68}"/>
                  </a:ext>
                </a:extLst>
              </p:cNvPr>
              <p:cNvPicPr/>
              <p:nvPr/>
            </p:nvPicPr>
            <p:blipFill>
              <a:blip r:embed="rId30"/>
              <a:stretch>
                <a:fillRect/>
              </a:stretch>
            </p:blipFill>
            <p:spPr>
              <a:xfrm>
                <a:off x="4658346" y="2206565"/>
                <a:ext cx="382320" cy="347400"/>
              </a:xfrm>
              <a:prstGeom prst="rect">
                <a:avLst/>
              </a:prstGeom>
            </p:spPr>
          </p:pic>
        </mc:Fallback>
      </mc:AlternateContent>
      <p:grpSp>
        <p:nvGrpSpPr>
          <p:cNvPr id="46" name="Group 45">
            <a:extLst>
              <a:ext uri="{FF2B5EF4-FFF2-40B4-BE49-F238E27FC236}">
                <a16:creationId xmlns:a16="http://schemas.microsoft.com/office/drawing/2014/main" id="{1B6AF638-6EF4-6C71-CC8A-C55AF56FDDC4}"/>
              </a:ext>
            </a:extLst>
          </p:cNvPr>
          <p:cNvGrpSpPr/>
          <p:nvPr/>
        </p:nvGrpSpPr>
        <p:grpSpPr>
          <a:xfrm>
            <a:off x="4020426" y="693125"/>
            <a:ext cx="948600" cy="997560"/>
            <a:chOff x="4020426" y="693125"/>
            <a:chExt cx="948600" cy="997560"/>
          </a:xfrm>
        </p:grpSpPr>
        <mc:AlternateContent xmlns:mc="http://schemas.openxmlformats.org/markup-compatibility/2006" xmlns:p14="http://schemas.microsoft.com/office/powerpoint/2010/main">
          <mc:Choice Requires="p14">
            <p:contentPart p14:bwMode="auto" r:id="rId31">
              <p14:nvContentPartPr>
                <p14:cNvPr id="38" name="Ink 37">
                  <a:extLst>
                    <a:ext uri="{FF2B5EF4-FFF2-40B4-BE49-F238E27FC236}">
                      <a16:creationId xmlns:a16="http://schemas.microsoft.com/office/drawing/2014/main" id="{2FCCE5D4-3532-ED3C-62D6-B66AEFAAA1F7}"/>
                    </a:ext>
                  </a:extLst>
                </p14:cNvPr>
                <p14:cNvContentPartPr/>
                <p14:nvPr/>
              </p14:nvContentPartPr>
              <p14:xfrm>
                <a:off x="4226706" y="992285"/>
                <a:ext cx="177840" cy="545760"/>
              </p14:xfrm>
            </p:contentPart>
          </mc:Choice>
          <mc:Fallback xmlns="">
            <p:pic>
              <p:nvPicPr>
                <p:cNvPr id="38" name="Ink 37">
                  <a:extLst>
                    <a:ext uri="{FF2B5EF4-FFF2-40B4-BE49-F238E27FC236}">
                      <a16:creationId xmlns:a16="http://schemas.microsoft.com/office/drawing/2014/main" id="{2FCCE5D4-3532-ED3C-62D6-B66AEFAAA1F7}"/>
                    </a:ext>
                  </a:extLst>
                </p:cNvPr>
                <p:cNvPicPr/>
                <p:nvPr/>
              </p:nvPicPr>
              <p:blipFill>
                <a:blip r:embed="rId32"/>
                <a:stretch>
                  <a:fillRect/>
                </a:stretch>
              </p:blipFill>
              <p:spPr>
                <a:xfrm>
                  <a:off x="4218066" y="983645"/>
                  <a:ext cx="195480" cy="5634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9" name="Ink 38">
                  <a:extLst>
                    <a:ext uri="{FF2B5EF4-FFF2-40B4-BE49-F238E27FC236}">
                      <a16:creationId xmlns:a16="http://schemas.microsoft.com/office/drawing/2014/main" id="{ABB1DC79-D7E6-15B1-63C4-571666F67E0B}"/>
                    </a:ext>
                  </a:extLst>
                </p14:cNvPr>
                <p14:cNvContentPartPr/>
                <p14:nvPr/>
              </p14:nvContentPartPr>
              <p14:xfrm>
                <a:off x="4418586" y="1162205"/>
                <a:ext cx="286560" cy="422280"/>
              </p14:xfrm>
            </p:contentPart>
          </mc:Choice>
          <mc:Fallback xmlns="">
            <p:pic>
              <p:nvPicPr>
                <p:cNvPr id="39" name="Ink 38">
                  <a:extLst>
                    <a:ext uri="{FF2B5EF4-FFF2-40B4-BE49-F238E27FC236}">
                      <a16:creationId xmlns:a16="http://schemas.microsoft.com/office/drawing/2014/main" id="{ABB1DC79-D7E6-15B1-63C4-571666F67E0B}"/>
                    </a:ext>
                  </a:extLst>
                </p:cNvPr>
                <p:cNvPicPr/>
                <p:nvPr/>
              </p:nvPicPr>
              <p:blipFill>
                <a:blip r:embed="rId34"/>
                <a:stretch>
                  <a:fillRect/>
                </a:stretch>
              </p:blipFill>
              <p:spPr>
                <a:xfrm>
                  <a:off x="4409946" y="1153565"/>
                  <a:ext cx="304200" cy="4399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0" name="Ink 39">
                  <a:extLst>
                    <a:ext uri="{FF2B5EF4-FFF2-40B4-BE49-F238E27FC236}">
                      <a16:creationId xmlns:a16="http://schemas.microsoft.com/office/drawing/2014/main" id="{37185DDF-DD5A-3916-B745-403E93AF862D}"/>
                    </a:ext>
                  </a:extLst>
                </p14:cNvPr>
                <p14:cNvContentPartPr/>
                <p14:nvPr/>
              </p14:nvContentPartPr>
              <p14:xfrm>
                <a:off x="4655106" y="1359485"/>
                <a:ext cx="313920" cy="331200"/>
              </p14:xfrm>
            </p:contentPart>
          </mc:Choice>
          <mc:Fallback xmlns="">
            <p:pic>
              <p:nvPicPr>
                <p:cNvPr id="40" name="Ink 39">
                  <a:extLst>
                    <a:ext uri="{FF2B5EF4-FFF2-40B4-BE49-F238E27FC236}">
                      <a16:creationId xmlns:a16="http://schemas.microsoft.com/office/drawing/2014/main" id="{37185DDF-DD5A-3916-B745-403E93AF862D}"/>
                    </a:ext>
                  </a:extLst>
                </p:cNvPr>
                <p:cNvPicPr/>
                <p:nvPr/>
              </p:nvPicPr>
              <p:blipFill>
                <a:blip r:embed="rId36"/>
                <a:stretch>
                  <a:fillRect/>
                </a:stretch>
              </p:blipFill>
              <p:spPr>
                <a:xfrm>
                  <a:off x="4646106" y="1350845"/>
                  <a:ext cx="331560" cy="3488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1" name="Ink 40">
                  <a:extLst>
                    <a:ext uri="{FF2B5EF4-FFF2-40B4-BE49-F238E27FC236}">
                      <a16:creationId xmlns:a16="http://schemas.microsoft.com/office/drawing/2014/main" id="{F6B6CEBC-E81A-4DCC-4681-C60926267DBA}"/>
                    </a:ext>
                  </a:extLst>
                </p14:cNvPr>
                <p14:cNvContentPartPr/>
                <p14:nvPr/>
              </p14:nvContentPartPr>
              <p14:xfrm>
                <a:off x="4020426" y="1106045"/>
                <a:ext cx="93240" cy="386640"/>
              </p14:xfrm>
            </p:contentPart>
          </mc:Choice>
          <mc:Fallback xmlns="">
            <p:pic>
              <p:nvPicPr>
                <p:cNvPr id="41" name="Ink 40">
                  <a:extLst>
                    <a:ext uri="{FF2B5EF4-FFF2-40B4-BE49-F238E27FC236}">
                      <a16:creationId xmlns:a16="http://schemas.microsoft.com/office/drawing/2014/main" id="{F6B6CEBC-E81A-4DCC-4681-C60926267DBA}"/>
                    </a:ext>
                  </a:extLst>
                </p:cNvPr>
                <p:cNvPicPr/>
                <p:nvPr/>
              </p:nvPicPr>
              <p:blipFill>
                <a:blip r:embed="rId38"/>
                <a:stretch>
                  <a:fillRect/>
                </a:stretch>
              </p:blipFill>
              <p:spPr>
                <a:xfrm>
                  <a:off x="4011426" y="1097045"/>
                  <a:ext cx="110880" cy="4042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2" name="Ink 41">
                  <a:extLst>
                    <a:ext uri="{FF2B5EF4-FFF2-40B4-BE49-F238E27FC236}">
                      <a16:creationId xmlns:a16="http://schemas.microsoft.com/office/drawing/2014/main" id="{A4E220C3-8439-9503-45C8-3679828314B8}"/>
                    </a:ext>
                  </a:extLst>
                </p14:cNvPr>
                <p14:cNvContentPartPr/>
                <p14:nvPr/>
              </p14:nvContentPartPr>
              <p14:xfrm>
                <a:off x="4551426" y="833525"/>
                <a:ext cx="52920" cy="145080"/>
              </p14:xfrm>
            </p:contentPart>
          </mc:Choice>
          <mc:Fallback xmlns="">
            <p:pic>
              <p:nvPicPr>
                <p:cNvPr id="42" name="Ink 41">
                  <a:extLst>
                    <a:ext uri="{FF2B5EF4-FFF2-40B4-BE49-F238E27FC236}">
                      <a16:creationId xmlns:a16="http://schemas.microsoft.com/office/drawing/2014/main" id="{A4E220C3-8439-9503-45C8-3679828314B8}"/>
                    </a:ext>
                  </a:extLst>
                </p:cNvPr>
                <p:cNvPicPr/>
                <p:nvPr/>
              </p:nvPicPr>
              <p:blipFill>
                <a:blip r:embed="rId40"/>
                <a:stretch>
                  <a:fillRect/>
                </a:stretch>
              </p:blipFill>
              <p:spPr>
                <a:xfrm>
                  <a:off x="4542426" y="824885"/>
                  <a:ext cx="7056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3" name="Ink 42">
                  <a:extLst>
                    <a:ext uri="{FF2B5EF4-FFF2-40B4-BE49-F238E27FC236}">
                      <a16:creationId xmlns:a16="http://schemas.microsoft.com/office/drawing/2014/main" id="{0C692E1D-96EE-67B5-A5B8-C617DC7E466A}"/>
                    </a:ext>
                  </a:extLst>
                </p14:cNvPr>
                <p14:cNvContentPartPr/>
                <p14:nvPr/>
              </p14:nvContentPartPr>
              <p14:xfrm>
                <a:off x="4543146" y="796085"/>
                <a:ext cx="180360" cy="176040"/>
              </p14:xfrm>
            </p:contentPart>
          </mc:Choice>
          <mc:Fallback xmlns="">
            <p:pic>
              <p:nvPicPr>
                <p:cNvPr id="43" name="Ink 42">
                  <a:extLst>
                    <a:ext uri="{FF2B5EF4-FFF2-40B4-BE49-F238E27FC236}">
                      <a16:creationId xmlns:a16="http://schemas.microsoft.com/office/drawing/2014/main" id="{0C692E1D-96EE-67B5-A5B8-C617DC7E466A}"/>
                    </a:ext>
                  </a:extLst>
                </p:cNvPr>
                <p:cNvPicPr/>
                <p:nvPr/>
              </p:nvPicPr>
              <p:blipFill>
                <a:blip r:embed="rId42"/>
                <a:stretch>
                  <a:fillRect/>
                </a:stretch>
              </p:blipFill>
              <p:spPr>
                <a:xfrm>
                  <a:off x="4534146" y="787445"/>
                  <a:ext cx="19800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4" name="Ink 43">
                  <a:extLst>
                    <a:ext uri="{FF2B5EF4-FFF2-40B4-BE49-F238E27FC236}">
                      <a16:creationId xmlns:a16="http://schemas.microsoft.com/office/drawing/2014/main" id="{6A5B8F5E-3ED5-C48C-88F3-18E19A97F936}"/>
                    </a:ext>
                  </a:extLst>
                </p14:cNvPr>
                <p14:cNvContentPartPr/>
                <p14:nvPr/>
              </p14:nvContentPartPr>
              <p14:xfrm>
                <a:off x="4689306" y="693125"/>
                <a:ext cx="153000" cy="194400"/>
              </p14:xfrm>
            </p:contentPart>
          </mc:Choice>
          <mc:Fallback xmlns="">
            <p:pic>
              <p:nvPicPr>
                <p:cNvPr id="44" name="Ink 43">
                  <a:extLst>
                    <a:ext uri="{FF2B5EF4-FFF2-40B4-BE49-F238E27FC236}">
                      <a16:creationId xmlns:a16="http://schemas.microsoft.com/office/drawing/2014/main" id="{6A5B8F5E-3ED5-C48C-88F3-18E19A97F936}"/>
                    </a:ext>
                  </a:extLst>
                </p:cNvPr>
                <p:cNvPicPr/>
                <p:nvPr/>
              </p:nvPicPr>
              <p:blipFill>
                <a:blip r:embed="rId44"/>
                <a:stretch>
                  <a:fillRect/>
                </a:stretch>
              </p:blipFill>
              <p:spPr>
                <a:xfrm>
                  <a:off x="4680306" y="684125"/>
                  <a:ext cx="17064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5" name="Ink 44">
                  <a:extLst>
                    <a:ext uri="{FF2B5EF4-FFF2-40B4-BE49-F238E27FC236}">
                      <a16:creationId xmlns:a16="http://schemas.microsoft.com/office/drawing/2014/main" id="{EC46EEAE-A3B4-001D-5434-905B9796CD0D}"/>
                    </a:ext>
                  </a:extLst>
                </p14:cNvPr>
                <p14:cNvContentPartPr/>
                <p14:nvPr/>
              </p14:nvContentPartPr>
              <p14:xfrm>
                <a:off x="4752306" y="750005"/>
                <a:ext cx="86400" cy="51120"/>
              </p14:xfrm>
            </p:contentPart>
          </mc:Choice>
          <mc:Fallback xmlns="">
            <p:pic>
              <p:nvPicPr>
                <p:cNvPr id="45" name="Ink 44">
                  <a:extLst>
                    <a:ext uri="{FF2B5EF4-FFF2-40B4-BE49-F238E27FC236}">
                      <a16:creationId xmlns:a16="http://schemas.microsoft.com/office/drawing/2014/main" id="{EC46EEAE-A3B4-001D-5434-905B9796CD0D}"/>
                    </a:ext>
                  </a:extLst>
                </p:cNvPr>
                <p:cNvPicPr/>
                <p:nvPr/>
              </p:nvPicPr>
              <p:blipFill>
                <a:blip r:embed="rId46"/>
                <a:stretch>
                  <a:fillRect/>
                </a:stretch>
              </p:blipFill>
              <p:spPr>
                <a:xfrm>
                  <a:off x="4743666" y="741005"/>
                  <a:ext cx="104040" cy="68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7">
            <p14:nvContentPartPr>
              <p14:cNvPr id="47" name="Ink 46">
                <a:extLst>
                  <a:ext uri="{FF2B5EF4-FFF2-40B4-BE49-F238E27FC236}">
                    <a16:creationId xmlns:a16="http://schemas.microsoft.com/office/drawing/2014/main" id="{B7D75DCF-8688-726B-6211-7CD092AA2E60}"/>
                  </a:ext>
                </a:extLst>
              </p14:cNvPr>
              <p14:cNvContentPartPr/>
              <p14:nvPr/>
            </p14:nvContentPartPr>
            <p14:xfrm>
              <a:off x="4687866" y="2178485"/>
              <a:ext cx="311760" cy="400680"/>
            </p14:xfrm>
          </p:contentPart>
        </mc:Choice>
        <mc:Fallback xmlns="">
          <p:pic>
            <p:nvPicPr>
              <p:cNvPr id="47" name="Ink 46">
                <a:extLst>
                  <a:ext uri="{FF2B5EF4-FFF2-40B4-BE49-F238E27FC236}">
                    <a16:creationId xmlns:a16="http://schemas.microsoft.com/office/drawing/2014/main" id="{B7D75DCF-8688-726B-6211-7CD092AA2E60}"/>
                  </a:ext>
                </a:extLst>
              </p:cNvPr>
              <p:cNvPicPr/>
              <p:nvPr/>
            </p:nvPicPr>
            <p:blipFill>
              <a:blip r:embed="rId48"/>
              <a:stretch>
                <a:fillRect/>
              </a:stretch>
            </p:blipFill>
            <p:spPr>
              <a:xfrm>
                <a:off x="4678866" y="2169485"/>
                <a:ext cx="329400" cy="418320"/>
              </a:xfrm>
              <a:prstGeom prst="rect">
                <a:avLst/>
              </a:prstGeom>
            </p:spPr>
          </p:pic>
        </mc:Fallback>
      </mc:AlternateContent>
      <p:grpSp>
        <p:nvGrpSpPr>
          <p:cNvPr id="62" name="Group 61">
            <a:extLst>
              <a:ext uri="{FF2B5EF4-FFF2-40B4-BE49-F238E27FC236}">
                <a16:creationId xmlns:a16="http://schemas.microsoft.com/office/drawing/2014/main" id="{4D9D4326-6164-1B09-1322-720994EDA5F5}"/>
              </a:ext>
            </a:extLst>
          </p:cNvPr>
          <p:cNvGrpSpPr/>
          <p:nvPr/>
        </p:nvGrpSpPr>
        <p:grpSpPr>
          <a:xfrm>
            <a:off x="6441066" y="837845"/>
            <a:ext cx="1340280" cy="724320"/>
            <a:chOff x="6441066" y="837845"/>
            <a:chExt cx="1340280" cy="724320"/>
          </a:xfrm>
        </p:grpSpPr>
        <mc:AlternateContent xmlns:mc="http://schemas.openxmlformats.org/markup-compatibility/2006" xmlns:p14="http://schemas.microsoft.com/office/powerpoint/2010/main">
          <mc:Choice Requires="p14">
            <p:contentPart p14:bwMode="auto" r:id="rId49">
              <p14:nvContentPartPr>
                <p14:cNvPr id="48" name="Ink 47">
                  <a:extLst>
                    <a:ext uri="{FF2B5EF4-FFF2-40B4-BE49-F238E27FC236}">
                      <a16:creationId xmlns:a16="http://schemas.microsoft.com/office/drawing/2014/main" id="{265F4DDD-FDEF-1FDB-F096-B646872F7D76}"/>
                    </a:ext>
                  </a:extLst>
                </p14:cNvPr>
                <p14:cNvContentPartPr/>
                <p14:nvPr/>
              </p14:nvContentPartPr>
              <p14:xfrm>
                <a:off x="6441066" y="1308365"/>
                <a:ext cx="122400" cy="153720"/>
              </p14:xfrm>
            </p:contentPart>
          </mc:Choice>
          <mc:Fallback xmlns="">
            <p:pic>
              <p:nvPicPr>
                <p:cNvPr id="48" name="Ink 47">
                  <a:extLst>
                    <a:ext uri="{FF2B5EF4-FFF2-40B4-BE49-F238E27FC236}">
                      <a16:creationId xmlns:a16="http://schemas.microsoft.com/office/drawing/2014/main" id="{265F4DDD-FDEF-1FDB-F096-B646872F7D76}"/>
                    </a:ext>
                  </a:extLst>
                </p:cNvPr>
                <p:cNvPicPr/>
                <p:nvPr/>
              </p:nvPicPr>
              <p:blipFill>
                <a:blip r:embed="rId50"/>
                <a:stretch>
                  <a:fillRect/>
                </a:stretch>
              </p:blipFill>
              <p:spPr>
                <a:xfrm>
                  <a:off x="6432426" y="1299725"/>
                  <a:ext cx="14004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9" name="Ink 48">
                  <a:extLst>
                    <a:ext uri="{FF2B5EF4-FFF2-40B4-BE49-F238E27FC236}">
                      <a16:creationId xmlns:a16="http://schemas.microsoft.com/office/drawing/2014/main" id="{6A198684-64CE-CE21-3C6B-BDE89C4EB114}"/>
                    </a:ext>
                  </a:extLst>
                </p14:cNvPr>
                <p14:cNvContentPartPr/>
                <p14:nvPr/>
              </p14:nvContentPartPr>
              <p14:xfrm>
                <a:off x="6607386" y="1223045"/>
                <a:ext cx="47520" cy="125280"/>
              </p14:xfrm>
            </p:contentPart>
          </mc:Choice>
          <mc:Fallback xmlns="">
            <p:pic>
              <p:nvPicPr>
                <p:cNvPr id="49" name="Ink 48">
                  <a:extLst>
                    <a:ext uri="{FF2B5EF4-FFF2-40B4-BE49-F238E27FC236}">
                      <a16:creationId xmlns:a16="http://schemas.microsoft.com/office/drawing/2014/main" id="{6A198684-64CE-CE21-3C6B-BDE89C4EB114}"/>
                    </a:ext>
                  </a:extLst>
                </p:cNvPr>
                <p:cNvPicPr/>
                <p:nvPr/>
              </p:nvPicPr>
              <p:blipFill>
                <a:blip r:embed="rId52"/>
                <a:stretch>
                  <a:fillRect/>
                </a:stretch>
              </p:blipFill>
              <p:spPr>
                <a:xfrm>
                  <a:off x="6598386" y="1214045"/>
                  <a:ext cx="6516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50" name="Ink 49">
                  <a:extLst>
                    <a:ext uri="{FF2B5EF4-FFF2-40B4-BE49-F238E27FC236}">
                      <a16:creationId xmlns:a16="http://schemas.microsoft.com/office/drawing/2014/main" id="{281D35DD-7562-522F-4946-A1A76E81A6D2}"/>
                    </a:ext>
                  </a:extLst>
                </p14:cNvPr>
                <p14:cNvContentPartPr/>
                <p14:nvPr/>
              </p14:nvContentPartPr>
              <p14:xfrm>
                <a:off x="6579306" y="1097045"/>
                <a:ext cx="131400" cy="231480"/>
              </p14:xfrm>
            </p:contentPart>
          </mc:Choice>
          <mc:Fallback xmlns="">
            <p:pic>
              <p:nvPicPr>
                <p:cNvPr id="50" name="Ink 49">
                  <a:extLst>
                    <a:ext uri="{FF2B5EF4-FFF2-40B4-BE49-F238E27FC236}">
                      <a16:creationId xmlns:a16="http://schemas.microsoft.com/office/drawing/2014/main" id="{281D35DD-7562-522F-4946-A1A76E81A6D2}"/>
                    </a:ext>
                  </a:extLst>
                </p:cNvPr>
                <p:cNvPicPr/>
                <p:nvPr/>
              </p:nvPicPr>
              <p:blipFill>
                <a:blip r:embed="rId54"/>
                <a:stretch>
                  <a:fillRect/>
                </a:stretch>
              </p:blipFill>
              <p:spPr>
                <a:xfrm>
                  <a:off x="6570666" y="1088405"/>
                  <a:ext cx="14904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51" name="Ink 50">
                  <a:extLst>
                    <a:ext uri="{FF2B5EF4-FFF2-40B4-BE49-F238E27FC236}">
                      <a16:creationId xmlns:a16="http://schemas.microsoft.com/office/drawing/2014/main" id="{045672DD-91B6-475E-C72E-31DE57C6A565}"/>
                    </a:ext>
                  </a:extLst>
                </p14:cNvPr>
                <p14:cNvContentPartPr/>
                <p14:nvPr/>
              </p14:nvContentPartPr>
              <p14:xfrm>
                <a:off x="6731946" y="989045"/>
                <a:ext cx="136440" cy="236520"/>
              </p14:xfrm>
            </p:contentPart>
          </mc:Choice>
          <mc:Fallback xmlns="">
            <p:pic>
              <p:nvPicPr>
                <p:cNvPr id="51" name="Ink 50">
                  <a:extLst>
                    <a:ext uri="{FF2B5EF4-FFF2-40B4-BE49-F238E27FC236}">
                      <a16:creationId xmlns:a16="http://schemas.microsoft.com/office/drawing/2014/main" id="{045672DD-91B6-475E-C72E-31DE57C6A565}"/>
                    </a:ext>
                  </a:extLst>
                </p:cNvPr>
                <p:cNvPicPr/>
                <p:nvPr/>
              </p:nvPicPr>
              <p:blipFill>
                <a:blip r:embed="rId56"/>
                <a:stretch>
                  <a:fillRect/>
                </a:stretch>
              </p:blipFill>
              <p:spPr>
                <a:xfrm>
                  <a:off x="6723306" y="980045"/>
                  <a:ext cx="15408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52" name="Ink 51">
                  <a:extLst>
                    <a:ext uri="{FF2B5EF4-FFF2-40B4-BE49-F238E27FC236}">
                      <a16:creationId xmlns:a16="http://schemas.microsoft.com/office/drawing/2014/main" id="{6866B4B1-468C-2F63-A893-DF5DAE682ECD}"/>
                    </a:ext>
                  </a:extLst>
                </p14:cNvPr>
                <p14:cNvContentPartPr/>
                <p14:nvPr/>
              </p14:nvContentPartPr>
              <p14:xfrm>
                <a:off x="6790626" y="1084085"/>
                <a:ext cx="95040" cy="72000"/>
              </p14:xfrm>
            </p:contentPart>
          </mc:Choice>
          <mc:Fallback xmlns="">
            <p:pic>
              <p:nvPicPr>
                <p:cNvPr id="52" name="Ink 51">
                  <a:extLst>
                    <a:ext uri="{FF2B5EF4-FFF2-40B4-BE49-F238E27FC236}">
                      <a16:creationId xmlns:a16="http://schemas.microsoft.com/office/drawing/2014/main" id="{6866B4B1-468C-2F63-A893-DF5DAE682ECD}"/>
                    </a:ext>
                  </a:extLst>
                </p:cNvPr>
                <p:cNvPicPr/>
                <p:nvPr/>
              </p:nvPicPr>
              <p:blipFill>
                <a:blip r:embed="rId58"/>
                <a:stretch>
                  <a:fillRect/>
                </a:stretch>
              </p:blipFill>
              <p:spPr>
                <a:xfrm>
                  <a:off x="6781986" y="1075085"/>
                  <a:ext cx="11268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3" name="Ink 52">
                  <a:extLst>
                    <a:ext uri="{FF2B5EF4-FFF2-40B4-BE49-F238E27FC236}">
                      <a16:creationId xmlns:a16="http://schemas.microsoft.com/office/drawing/2014/main" id="{C71C5311-B2FE-2AF9-7D81-05669FB0BF40}"/>
                    </a:ext>
                  </a:extLst>
                </p14:cNvPr>
                <p14:cNvContentPartPr/>
                <p14:nvPr/>
              </p14:nvContentPartPr>
              <p14:xfrm>
                <a:off x="6729066" y="1452365"/>
                <a:ext cx="55080" cy="109800"/>
              </p14:xfrm>
            </p:contentPart>
          </mc:Choice>
          <mc:Fallback xmlns="">
            <p:pic>
              <p:nvPicPr>
                <p:cNvPr id="53" name="Ink 52">
                  <a:extLst>
                    <a:ext uri="{FF2B5EF4-FFF2-40B4-BE49-F238E27FC236}">
                      <a16:creationId xmlns:a16="http://schemas.microsoft.com/office/drawing/2014/main" id="{C71C5311-B2FE-2AF9-7D81-05669FB0BF40}"/>
                    </a:ext>
                  </a:extLst>
                </p:cNvPr>
                <p:cNvPicPr/>
                <p:nvPr/>
              </p:nvPicPr>
              <p:blipFill>
                <a:blip r:embed="rId60"/>
                <a:stretch>
                  <a:fillRect/>
                </a:stretch>
              </p:blipFill>
              <p:spPr>
                <a:xfrm>
                  <a:off x="6720426" y="1443725"/>
                  <a:ext cx="7272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4" name="Ink 53">
                  <a:extLst>
                    <a:ext uri="{FF2B5EF4-FFF2-40B4-BE49-F238E27FC236}">
                      <a16:creationId xmlns:a16="http://schemas.microsoft.com/office/drawing/2014/main" id="{2CDD62FD-D9D7-B587-FDA4-EF941E49F845}"/>
                    </a:ext>
                  </a:extLst>
                </p14:cNvPr>
                <p14:cNvContentPartPr/>
                <p14:nvPr/>
              </p14:nvContentPartPr>
              <p14:xfrm>
                <a:off x="6852906" y="1392965"/>
                <a:ext cx="119520" cy="122760"/>
              </p14:xfrm>
            </p:contentPart>
          </mc:Choice>
          <mc:Fallback xmlns="">
            <p:pic>
              <p:nvPicPr>
                <p:cNvPr id="54" name="Ink 53">
                  <a:extLst>
                    <a:ext uri="{FF2B5EF4-FFF2-40B4-BE49-F238E27FC236}">
                      <a16:creationId xmlns:a16="http://schemas.microsoft.com/office/drawing/2014/main" id="{2CDD62FD-D9D7-B587-FDA4-EF941E49F845}"/>
                    </a:ext>
                  </a:extLst>
                </p:cNvPr>
                <p:cNvPicPr/>
                <p:nvPr/>
              </p:nvPicPr>
              <p:blipFill>
                <a:blip r:embed="rId62"/>
                <a:stretch>
                  <a:fillRect/>
                </a:stretch>
              </p:blipFill>
              <p:spPr>
                <a:xfrm>
                  <a:off x="6843906" y="1384325"/>
                  <a:ext cx="13716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5" name="Ink 54">
                  <a:extLst>
                    <a:ext uri="{FF2B5EF4-FFF2-40B4-BE49-F238E27FC236}">
                      <a16:creationId xmlns:a16="http://schemas.microsoft.com/office/drawing/2014/main" id="{B7A47A53-34D0-3F65-2F75-FB999D543F04}"/>
                    </a:ext>
                  </a:extLst>
                </p14:cNvPr>
                <p14:cNvContentPartPr/>
                <p14:nvPr/>
              </p14:nvContentPartPr>
              <p14:xfrm>
                <a:off x="6993666" y="1292525"/>
                <a:ext cx="138960" cy="100800"/>
              </p14:xfrm>
            </p:contentPart>
          </mc:Choice>
          <mc:Fallback xmlns="">
            <p:pic>
              <p:nvPicPr>
                <p:cNvPr id="55" name="Ink 54">
                  <a:extLst>
                    <a:ext uri="{FF2B5EF4-FFF2-40B4-BE49-F238E27FC236}">
                      <a16:creationId xmlns:a16="http://schemas.microsoft.com/office/drawing/2014/main" id="{B7A47A53-34D0-3F65-2F75-FB999D543F04}"/>
                    </a:ext>
                  </a:extLst>
                </p:cNvPr>
                <p:cNvPicPr/>
                <p:nvPr/>
              </p:nvPicPr>
              <p:blipFill>
                <a:blip r:embed="rId64"/>
                <a:stretch>
                  <a:fillRect/>
                </a:stretch>
              </p:blipFill>
              <p:spPr>
                <a:xfrm>
                  <a:off x="6984666" y="1283525"/>
                  <a:ext cx="15660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6" name="Ink 55">
                  <a:extLst>
                    <a:ext uri="{FF2B5EF4-FFF2-40B4-BE49-F238E27FC236}">
                      <a16:creationId xmlns:a16="http://schemas.microsoft.com/office/drawing/2014/main" id="{7C598CDB-4BA7-CCB1-9890-761A71676800}"/>
                    </a:ext>
                  </a:extLst>
                </p14:cNvPr>
                <p14:cNvContentPartPr/>
                <p14:nvPr/>
              </p14:nvContentPartPr>
              <p14:xfrm>
                <a:off x="7136226" y="1061045"/>
                <a:ext cx="118080" cy="240480"/>
              </p14:xfrm>
            </p:contentPart>
          </mc:Choice>
          <mc:Fallback xmlns="">
            <p:pic>
              <p:nvPicPr>
                <p:cNvPr id="56" name="Ink 55">
                  <a:extLst>
                    <a:ext uri="{FF2B5EF4-FFF2-40B4-BE49-F238E27FC236}">
                      <a16:creationId xmlns:a16="http://schemas.microsoft.com/office/drawing/2014/main" id="{7C598CDB-4BA7-CCB1-9890-761A71676800}"/>
                    </a:ext>
                  </a:extLst>
                </p:cNvPr>
                <p:cNvPicPr/>
                <p:nvPr/>
              </p:nvPicPr>
              <p:blipFill>
                <a:blip r:embed="rId66"/>
                <a:stretch>
                  <a:fillRect/>
                </a:stretch>
              </p:blipFill>
              <p:spPr>
                <a:xfrm>
                  <a:off x="7127586" y="1052045"/>
                  <a:ext cx="13572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7" name="Ink 56">
                  <a:extLst>
                    <a:ext uri="{FF2B5EF4-FFF2-40B4-BE49-F238E27FC236}">
                      <a16:creationId xmlns:a16="http://schemas.microsoft.com/office/drawing/2014/main" id="{72EF063F-6D37-8AD1-6C03-4FEE67690036}"/>
                    </a:ext>
                  </a:extLst>
                </p14:cNvPr>
                <p14:cNvContentPartPr/>
                <p14:nvPr/>
              </p14:nvContentPartPr>
              <p14:xfrm>
                <a:off x="7193826" y="1141685"/>
                <a:ext cx="116280" cy="56520"/>
              </p14:xfrm>
            </p:contentPart>
          </mc:Choice>
          <mc:Fallback xmlns="">
            <p:pic>
              <p:nvPicPr>
                <p:cNvPr id="57" name="Ink 56">
                  <a:extLst>
                    <a:ext uri="{FF2B5EF4-FFF2-40B4-BE49-F238E27FC236}">
                      <a16:creationId xmlns:a16="http://schemas.microsoft.com/office/drawing/2014/main" id="{72EF063F-6D37-8AD1-6C03-4FEE67690036}"/>
                    </a:ext>
                  </a:extLst>
                </p:cNvPr>
                <p:cNvPicPr/>
                <p:nvPr/>
              </p:nvPicPr>
              <p:blipFill>
                <a:blip r:embed="rId68"/>
                <a:stretch>
                  <a:fillRect/>
                </a:stretch>
              </p:blipFill>
              <p:spPr>
                <a:xfrm>
                  <a:off x="7184826" y="1133045"/>
                  <a:ext cx="13392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8" name="Ink 57">
                  <a:extLst>
                    <a:ext uri="{FF2B5EF4-FFF2-40B4-BE49-F238E27FC236}">
                      <a16:creationId xmlns:a16="http://schemas.microsoft.com/office/drawing/2014/main" id="{9CD5962D-383F-C281-6180-C351B48B8930}"/>
                    </a:ext>
                  </a:extLst>
                </p14:cNvPr>
                <p14:cNvContentPartPr/>
                <p14:nvPr/>
              </p14:nvContentPartPr>
              <p14:xfrm>
                <a:off x="7246026" y="1050245"/>
                <a:ext cx="154440" cy="93240"/>
              </p14:xfrm>
            </p:contentPart>
          </mc:Choice>
          <mc:Fallback xmlns="">
            <p:pic>
              <p:nvPicPr>
                <p:cNvPr id="58" name="Ink 57">
                  <a:extLst>
                    <a:ext uri="{FF2B5EF4-FFF2-40B4-BE49-F238E27FC236}">
                      <a16:creationId xmlns:a16="http://schemas.microsoft.com/office/drawing/2014/main" id="{9CD5962D-383F-C281-6180-C351B48B8930}"/>
                    </a:ext>
                  </a:extLst>
                </p:cNvPr>
                <p:cNvPicPr/>
                <p:nvPr/>
              </p:nvPicPr>
              <p:blipFill>
                <a:blip r:embed="rId70"/>
                <a:stretch>
                  <a:fillRect/>
                </a:stretch>
              </p:blipFill>
              <p:spPr>
                <a:xfrm>
                  <a:off x="7237386" y="1041605"/>
                  <a:ext cx="17208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9" name="Ink 58">
                  <a:extLst>
                    <a:ext uri="{FF2B5EF4-FFF2-40B4-BE49-F238E27FC236}">
                      <a16:creationId xmlns:a16="http://schemas.microsoft.com/office/drawing/2014/main" id="{C7867FD2-81A9-7E06-2DFC-8A494B6A0527}"/>
                    </a:ext>
                  </a:extLst>
                </p14:cNvPr>
                <p14:cNvContentPartPr/>
                <p14:nvPr/>
              </p14:nvContentPartPr>
              <p14:xfrm>
                <a:off x="7437186" y="837845"/>
                <a:ext cx="111240" cy="259560"/>
              </p14:xfrm>
            </p:contentPart>
          </mc:Choice>
          <mc:Fallback xmlns="">
            <p:pic>
              <p:nvPicPr>
                <p:cNvPr id="59" name="Ink 58">
                  <a:extLst>
                    <a:ext uri="{FF2B5EF4-FFF2-40B4-BE49-F238E27FC236}">
                      <a16:creationId xmlns:a16="http://schemas.microsoft.com/office/drawing/2014/main" id="{C7867FD2-81A9-7E06-2DFC-8A494B6A0527}"/>
                    </a:ext>
                  </a:extLst>
                </p:cNvPr>
                <p:cNvPicPr/>
                <p:nvPr/>
              </p:nvPicPr>
              <p:blipFill>
                <a:blip r:embed="rId72"/>
                <a:stretch>
                  <a:fillRect/>
                </a:stretch>
              </p:blipFill>
              <p:spPr>
                <a:xfrm>
                  <a:off x="7428186" y="829205"/>
                  <a:ext cx="128880" cy="2772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60" name="Ink 59">
                  <a:extLst>
                    <a:ext uri="{FF2B5EF4-FFF2-40B4-BE49-F238E27FC236}">
                      <a16:creationId xmlns:a16="http://schemas.microsoft.com/office/drawing/2014/main" id="{98377618-46E2-C50B-4AD9-1C252C21F1A7}"/>
                    </a:ext>
                  </a:extLst>
                </p14:cNvPr>
                <p14:cNvContentPartPr/>
                <p14:nvPr/>
              </p14:nvContentPartPr>
              <p14:xfrm>
                <a:off x="7576866" y="893285"/>
                <a:ext cx="180360" cy="93240"/>
              </p14:xfrm>
            </p:contentPart>
          </mc:Choice>
          <mc:Fallback xmlns="">
            <p:pic>
              <p:nvPicPr>
                <p:cNvPr id="60" name="Ink 59">
                  <a:extLst>
                    <a:ext uri="{FF2B5EF4-FFF2-40B4-BE49-F238E27FC236}">
                      <a16:creationId xmlns:a16="http://schemas.microsoft.com/office/drawing/2014/main" id="{98377618-46E2-C50B-4AD9-1C252C21F1A7}"/>
                    </a:ext>
                  </a:extLst>
                </p:cNvPr>
                <p:cNvPicPr/>
                <p:nvPr/>
              </p:nvPicPr>
              <p:blipFill>
                <a:blip r:embed="rId74"/>
                <a:stretch>
                  <a:fillRect/>
                </a:stretch>
              </p:blipFill>
              <p:spPr>
                <a:xfrm>
                  <a:off x="7568226" y="884645"/>
                  <a:ext cx="19800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61" name="Ink 60">
                  <a:extLst>
                    <a:ext uri="{FF2B5EF4-FFF2-40B4-BE49-F238E27FC236}">
                      <a16:creationId xmlns:a16="http://schemas.microsoft.com/office/drawing/2014/main" id="{3EEFA76A-57C2-3F41-1341-BC6526FCA298}"/>
                    </a:ext>
                  </a:extLst>
                </p14:cNvPr>
                <p14:cNvContentPartPr/>
                <p14:nvPr/>
              </p14:nvContentPartPr>
              <p14:xfrm>
                <a:off x="7741026" y="918845"/>
                <a:ext cx="40320" cy="39240"/>
              </p14:xfrm>
            </p:contentPart>
          </mc:Choice>
          <mc:Fallback xmlns="">
            <p:pic>
              <p:nvPicPr>
                <p:cNvPr id="61" name="Ink 60">
                  <a:extLst>
                    <a:ext uri="{FF2B5EF4-FFF2-40B4-BE49-F238E27FC236}">
                      <a16:creationId xmlns:a16="http://schemas.microsoft.com/office/drawing/2014/main" id="{3EEFA76A-57C2-3F41-1341-BC6526FCA298}"/>
                    </a:ext>
                  </a:extLst>
                </p:cNvPr>
                <p:cNvPicPr/>
                <p:nvPr/>
              </p:nvPicPr>
              <p:blipFill>
                <a:blip r:embed="rId76"/>
                <a:stretch>
                  <a:fillRect/>
                </a:stretch>
              </p:blipFill>
              <p:spPr>
                <a:xfrm>
                  <a:off x="7732026" y="910205"/>
                  <a:ext cx="57960" cy="56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7">
            <p14:nvContentPartPr>
              <p14:cNvPr id="63" name="Ink 62">
                <a:extLst>
                  <a:ext uri="{FF2B5EF4-FFF2-40B4-BE49-F238E27FC236}">
                    <a16:creationId xmlns:a16="http://schemas.microsoft.com/office/drawing/2014/main" id="{038481AE-D9C5-FE36-917E-27D18D3301D9}"/>
                  </a:ext>
                </a:extLst>
              </p14:cNvPr>
              <p14:cNvContentPartPr/>
              <p14:nvPr/>
            </p14:nvContentPartPr>
            <p14:xfrm>
              <a:off x="7076106" y="1081565"/>
              <a:ext cx="570240" cy="482760"/>
            </p14:xfrm>
          </p:contentPart>
        </mc:Choice>
        <mc:Fallback xmlns="">
          <p:pic>
            <p:nvPicPr>
              <p:cNvPr id="63" name="Ink 62">
                <a:extLst>
                  <a:ext uri="{FF2B5EF4-FFF2-40B4-BE49-F238E27FC236}">
                    <a16:creationId xmlns:a16="http://schemas.microsoft.com/office/drawing/2014/main" id="{038481AE-D9C5-FE36-917E-27D18D3301D9}"/>
                  </a:ext>
                </a:extLst>
              </p:cNvPr>
              <p:cNvPicPr/>
              <p:nvPr/>
            </p:nvPicPr>
            <p:blipFill>
              <a:blip r:embed="rId78"/>
              <a:stretch>
                <a:fillRect/>
              </a:stretch>
            </p:blipFill>
            <p:spPr>
              <a:xfrm>
                <a:off x="7067106" y="1072925"/>
                <a:ext cx="587880" cy="500400"/>
              </a:xfrm>
              <a:prstGeom prst="rect">
                <a:avLst/>
              </a:prstGeom>
            </p:spPr>
          </p:pic>
        </mc:Fallback>
      </mc:AlternateContent>
      <p:grpSp>
        <p:nvGrpSpPr>
          <p:cNvPr id="65" name="Group 64">
            <a:extLst>
              <a:ext uri="{FF2B5EF4-FFF2-40B4-BE49-F238E27FC236}">
                <a16:creationId xmlns:a16="http://schemas.microsoft.com/office/drawing/2014/main" id="{0110B167-1E54-77F9-915E-19AA1B8BB43E}"/>
              </a:ext>
            </a:extLst>
          </p:cNvPr>
          <p:cNvGrpSpPr/>
          <p:nvPr/>
        </p:nvGrpSpPr>
        <p:grpSpPr>
          <a:xfrm>
            <a:off x="4123746" y="4280525"/>
            <a:ext cx="1323720" cy="1006560"/>
            <a:chOff x="4123746" y="4280525"/>
            <a:chExt cx="1323720" cy="1006560"/>
          </a:xfrm>
        </p:grpSpPr>
        <mc:AlternateContent xmlns:mc="http://schemas.openxmlformats.org/markup-compatibility/2006" xmlns:p14="http://schemas.microsoft.com/office/powerpoint/2010/main">
          <mc:Choice Requires="p14">
            <p:contentPart p14:bwMode="auto" r:id="rId79">
              <p14:nvContentPartPr>
                <p14:cNvPr id="27" name="Ink 26">
                  <a:extLst>
                    <a:ext uri="{FF2B5EF4-FFF2-40B4-BE49-F238E27FC236}">
                      <a16:creationId xmlns:a16="http://schemas.microsoft.com/office/drawing/2014/main" id="{D3B769FF-8F65-86C3-E965-EF0C3A9F8197}"/>
                    </a:ext>
                  </a:extLst>
                </p14:cNvPr>
                <p14:cNvContentPartPr/>
                <p14:nvPr/>
              </p14:nvContentPartPr>
              <p14:xfrm>
                <a:off x="4764906" y="4280525"/>
                <a:ext cx="268560" cy="298080"/>
              </p14:xfrm>
            </p:contentPart>
          </mc:Choice>
          <mc:Fallback xmlns="">
            <p:pic>
              <p:nvPicPr>
                <p:cNvPr id="27" name="Ink 26">
                  <a:extLst>
                    <a:ext uri="{FF2B5EF4-FFF2-40B4-BE49-F238E27FC236}">
                      <a16:creationId xmlns:a16="http://schemas.microsoft.com/office/drawing/2014/main" id="{D3B769FF-8F65-86C3-E965-EF0C3A9F8197}"/>
                    </a:ext>
                  </a:extLst>
                </p:cNvPr>
                <p:cNvPicPr/>
                <p:nvPr/>
              </p:nvPicPr>
              <p:blipFill>
                <a:blip r:embed="rId80"/>
                <a:stretch>
                  <a:fillRect/>
                </a:stretch>
              </p:blipFill>
              <p:spPr>
                <a:xfrm>
                  <a:off x="4756266" y="4271525"/>
                  <a:ext cx="286200" cy="31572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28" name="Ink 27">
                  <a:extLst>
                    <a:ext uri="{FF2B5EF4-FFF2-40B4-BE49-F238E27FC236}">
                      <a16:creationId xmlns:a16="http://schemas.microsoft.com/office/drawing/2014/main" id="{B32DC047-69DC-9FE8-98A5-B066D6CA6AA7}"/>
                    </a:ext>
                  </a:extLst>
                </p14:cNvPr>
                <p14:cNvContentPartPr/>
                <p14:nvPr/>
              </p14:nvContentPartPr>
              <p14:xfrm>
                <a:off x="4391226" y="4449365"/>
                <a:ext cx="134640" cy="330120"/>
              </p14:xfrm>
            </p:contentPart>
          </mc:Choice>
          <mc:Fallback xmlns="">
            <p:pic>
              <p:nvPicPr>
                <p:cNvPr id="28" name="Ink 27">
                  <a:extLst>
                    <a:ext uri="{FF2B5EF4-FFF2-40B4-BE49-F238E27FC236}">
                      <a16:creationId xmlns:a16="http://schemas.microsoft.com/office/drawing/2014/main" id="{B32DC047-69DC-9FE8-98A5-B066D6CA6AA7}"/>
                    </a:ext>
                  </a:extLst>
                </p:cNvPr>
                <p:cNvPicPr/>
                <p:nvPr/>
              </p:nvPicPr>
              <p:blipFill>
                <a:blip r:embed="rId82"/>
                <a:stretch>
                  <a:fillRect/>
                </a:stretch>
              </p:blipFill>
              <p:spPr>
                <a:xfrm>
                  <a:off x="4382586" y="4440365"/>
                  <a:ext cx="152280" cy="3477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29" name="Ink 28">
                  <a:extLst>
                    <a:ext uri="{FF2B5EF4-FFF2-40B4-BE49-F238E27FC236}">
                      <a16:creationId xmlns:a16="http://schemas.microsoft.com/office/drawing/2014/main" id="{C38AD62A-7D89-9649-3ECD-96FB3947E9D7}"/>
                    </a:ext>
                  </a:extLst>
                </p14:cNvPr>
                <p14:cNvContentPartPr/>
                <p14:nvPr/>
              </p14:nvContentPartPr>
              <p14:xfrm>
                <a:off x="4123746" y="4504085"/>
                <a:ext cx="118080" cy="340200"/>
              </p14:xfrm>
            </p:contentPart>
          </mc:Choice>
          <mc:Fallback xmlns="">
            <p:pic>
              <p:nvPicPr>
                <p:cNvPr id="29" name="Ink 28">
                  <a:extLst>
                    <a:ext uri="{FF2B5EF4-FFF2-40B4-BE49-F238E27FC236}">
                      <a16:creationId xmlns:a16="http://schemas.microsoft.com/office/drawing/2014/main" id="{C38AD62A-7D89-9649-3ECD-96FB3947E9D7}"/>
                    </a:ext>
                  </a:extLst>
                </p:cNvPr>
                <p:cNvPicPr/>
                <p:nvPr/>
              </p:nvPicPr>
              <p:blipFill>
                <a:blip r:embed="rId84"/>
                <a:stretch>
                  <a:fillRect/>
                </a:stretch>
              </p:blipFill>
              <p:spPr>
                <a:xfrm>
                  <a:off x="4115106" y="4495085"/>
                  <a:ext cx="135720" cy="3578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31" name="Ink 30">
                  <a:extLst>
                    <a:ext uri="{FF2B5EF4-FFF2-40B4-BE49-F238E27FC236}">
                      <a16:creationId xmlns:a16="http://schemas.microsoft.com/office/drawing/2014/main" id="{7E874B81-14FF-FDE1-C349-2219C323076D}"/>
                    </a:ext>
                  </a:extLst>
                </p14:cNvPr>
                <p14:cNvContentPartPr/>
                <p14:nvPr/>
              </p14:nvContentPartPr>
              <p14:xfrm>
                <a:off x="4834026" y="5016005"/>
                <a:ext cx="77400" cy="151200"/>
              </p14:xfrm>
            </p:contentPart>
          </mc:Choice>
          <mc:Fallback xmlns="">
            <p:pic>
              <p:nvPicPr>
                <p:cNvPr id="31" name="Ink 30">
                  <a:extLst>
                    <a:ext uri="{FF2B5EF4-FFF2-40B4-BE49-F238E27FC236}">
                      <a16:creationId xmlns:a16="http://schemas.microsoft.com/office/drawing/2014/main" id="{7E874B81-14FF-FDE1-C349-2219C323076D}"/>
                    </a:ext>
                  </a:extLst>
                </p:cNvPr>
                <p:cNvPicPr/>
                <p:nvPr/>
              </p:nvPicPr>
              <p:blipFill>
                <a:blip r:embed="rId86"/>
                <a:stretch>
                  <a:fillRect/>
                </a:stretch>
              </p:blipFill>
              <p:spPr>
                <a:xfrm>
                  <a:off x="4825026" y="5007005"/>
                  <a:ext cx="9504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32" name="Ink 31">
                  <a:extLst>
                    <a:ext uri="{FF2B5EF4-FFF2-40B4-BE49-F238E27FC236}">
                      <a16:creationId xmlns:a16="http://schemas.microsoft.com/office/drawing/2014/main" id="{EFFA1AE4-A97D-0AFE-529F-B99D8F29F947}"/>
                    </a:ext>
                  </a:extLst>
                </p14:cNvPr>
                <p14:cNvContentPartPr/>
                <p14:nvPr/>
              </p14:nvContentPartPr>
              <p14:xfrm>
                <a:off x="4779666" y="4991165"/>
                <a:ext cx="137520" cy="122040"/>
              </p14:xfrm>
            </p:contentPart>
          </mc:Choice>
          <mc:Fallback xmlns="">
            <p:pic>
              <p:nvPicPr>
                <p:cNvPr id="32" name="Ink 31">
                  <a:extLst>
                    <a:ext uri="{FF2B5EF4-FFF2-40B4-BE49-F238E27FC236}">
                      <a16:creationId xmlns:a16="http://schemas.microsoft.com/office/drawing/2014/main" id="{EFFA1AE4-A97D-0AFE-529F-B99D8F29F947}"/>
                    </a:ext>
                  </a:extLst>
                </p:cNvPr>
                <p:cNvPicPr/>
                <p:nvPr/>
              </p:nvPicPr>
              <p:blipFill>
                <a:blip r:embed="rId88"/>
                <a:stretch>
                  <a:fillRect/>
                </a:stretch>
              </p:blipFill>
              <p:spPr>
                <a:xfrm>
                  <a:off x="4771026" y="4982165"/>
                  <a:ext cx="15516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33" name="Ink 32">
                  <a:extLst>
                    <a:ext uri="{FF2B5EF4-FFF2-40B4-BE49-F238E27FC236}">
                      <a16:creationId xmlns:a16="http://schemas.microsoft.com/office/drawing/2014/main" id="{C2458224-8074-2377-5F52-8D5F486A87C2}"/>
                    </a:ext>
                  </a:extLst>
                </p14:cNvPr>
                <p14:cNvContentPartPr/>
                <p14:nvPr/>
              </p14:nvContentPartPr>
              <p14:xfrm>
                <a:off x="4958586" y="4964165"/>
                <a:ext cx="71640" cy="95040"/>
              </p14:xfrm>
            </p:contentPart>
          </mc:Choice>
          <mc:Fallback xmlns="">
            <p:pic>
              <p:nvPicPr>
                <p:cNvPr id="33" name="Ink 32">
                  <a:extLst>
                    <a:ext uri="{FF2B5EF4-FFF2-40B4-BE49-F238E27FC236}">
                      <a16:creationId xmlns:a16="http://schemas.microsoft.com/office/drawing/2014/main" id="{C2458224-8074-2377-5F52-8D5F486A87C2}"/>
                    </a:ext>
                  </a:extLst>
                </p:cNvPr>
                <p:cNvPicPr/>
                <p:nvPr/>
              </p:nvPicPr>
              <p:blipFill>
                <a:blip r:embed="rId90"/>
                <a:stretch>
                  <a:fillRect/>
                </a:stretch>
              </p:blipFill>
              <p:spPr>
                <a:xfrm>
                  <a:off x="4949586" y="4955165"/>
                  <a:ext cx="8928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34" name="Ink 33">
                  <a:extLst>
                    <a:ext uri="{FF2B5EF4-FFF2-40B4-BE49-F238E27FC236}">
                      <a16:creationId xmlns:a16="http://schemas.microsoft.com/office/drawing/2014/main" id="{5CB1CB66-13E3-FA5B-5208-430E019E7747}"/>
                    </a:ext>
                  </a:extLst>
                </p14:cNvPr>
                <p14:cNvContentPartPr/>
                <p14:nvPr/>
              </p14:nvContentPartPr>
              <p14:xfrm>
                <a:off x="4930506" y="4897565"/>
                <a:ext cx="307080" cy="168840"/>
              </p14:xfrm>
            </p:contentPart>
          </mc:Choice>
          <mc:Fallback xmlns="">
            <p:pic>
              <p:nvPicPr>
                <p:cNvPr id="34" name="Ink 33">
                  <a:extLst>
                    <a:ext uri="{FF2B5EF4-FFF2-40B4-BE49-F238E27FC236}">
                      <a16:creationId xmlns:a16="http://schemas.microsoft.com/office/drawing/2014/main" id="{5CB1CB66-13E3-FA5B-5208-430E019E7747}"/>
                    </a:ext>
                  </a:extLst>
                </p:cNvPr>
                <p:cNvPicPr/>
                <p:nvPr/>
              </p:nvPicPr>
              <p:blipFill>
                <a:blip r:embed="rId92"/>
                <a:stretch>
                  <a:fillRect/>
                </a:stretch>
              </p:blipFill>
              <p:spPr>
                <a:xfrm>
                  <a:off x="4921866" y="4888565"/>
                  <a:ext cx="32472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35" name="Ink 34">
                  <a:extLst>
                    <a:ext uri="{FF2B5EF4-FFF2-40B4-BE49-F238E27FC236}">
                      <a16:creationId xmlns:a16="http://schemas.microsoft.com/office/drawing/2014/main" id="{D14CC716-7FB0-52CA-0044-9B9152D6B551}"/>
                    </a:ext>
                  </a:extLst>
                </p14:cNvPr>
                <p14:cNvContentPartPr/>
                <p14:nvPr/>
              </p14:nvContentPartPr>
              <p14:xfrm>
                <a:off x="5247306" y="4794245"/>
                <a:ext cx="105480" cy="119520"/>
              </p14:xfrm>
            </p:contentPart>
          </mc:Choice>
          <mc:Fallback xmlns="">
            <p:pic>
              <p:nvPicPr>
                <p:cNvPr id="35" name="Ink 34">
                  <a:extLst>
                    <a:ext uri="{FF2B5EF4-FFF2-40B4-BE49-F238E27FC236}">
                      <a16:creationId xmlns:a16="http://schemas.microsoft.com/office/drawing/2014/main" id="{D14CC716-7FB0-52CA-0044-9B9152D6B551}"/>
                    </a:ext>
                  </a:extLst>
                </p:cNvPr>
                <p:cNvPicPr/>
                <p:nvPr/>
              </p:nvPicPr>
              <p:blipFill>
                <a:blip r:embed="rId94"/>
                <a:stretch>
                  <a:fillRect/>
                </a:stretch>
              </p:blipFill>
              <p:spPr>
                <a:xfrm>
                  <a:off x="5238306" y="4785245"/>
                  <a:ext cx="12312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4" name="Ink 63">
                  <a:extLst>
                    <a:ext uri="{FF2B5EF4-FFF2-40B4-BE49-F238E27FC236}">
                      <a16:creationId xmlns:a16="http://schemas.microsoft.com/office/drawing/2014/main" id="{90AD0923-73D5-AD63-0C55-147C8B06C305}"/>
                    </a:ext>
                  </a:extLst>
                </p14:cNvPr>
                <p14:cNvContentPartPr/>
                <p14:nvPr/>
              </p14:nvContentPartPr>
              <p14:xfrm>
                <a:off x="4720266" y="4709645"/>
                <a:ext cx="727200" cy="577440"/>
              </p14:xfrm>
            </p:contentPart>
          </mc:Choice>
          <mc:Fallback xmlns="">
            <p:pic>
              <p:nvPicPr>
                <p:cNvPr id="64" name="Ink 63">
                  <a:extLst>
                    <a:ext uri="{FF2B5EF4-FFF2-40B4-BE49-F238E27FC236}">
                      <a16:creationId xmlns:a16="http://schemas.microsoft.com/office/drawing/2014/main" id="{90AD0923-73D5-AD63-0C55-147C8B06C305}"/>
                    </a:ext>
                  </a:extLst>
                </p:cNvPr>
                <p:cNvPicPr/>
                <p:nvPr/>
              </p:nvPicPr>
              <p:blipFill>
                <a:blip r:embed="rId96"/>
                <a:stretch>
                  <a:fillRect/>
                </a:stretch>
              </p:blipFill>
              <p:spPr>
                <a:xfrm>
                  <a:off x="4711626" y="4701005"/>
                  <a:ext cx="744840" cy="595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7">
            <p14:nvContentPartPr>
              <p14:cNvPr id="66" name="Ink 65">
                <a:extLst>
                  <a:ext uri="{FF2B5EF4-FFF2-40B4-BE49-F238E27FC236}">
                    <a16:creationId xmlns:a16="http://schemas.microsoft.com/office/drawing/2014/main" id="{0FC8AB6E-589A-86AC-4406-8FD2796D31CD}"/>
                  </a:ext>
                </a:extLst>
              </p14:cNvPr>
              <p14:cNvContentPartPr/>
              <p14:nvPr/>
            </p14:nvContentPartPr>
            <p14:xfrm>
              <a:off x="5529906" y="3862925"/>
              <a:ext cx="430920" cy="289800"/>
            </p14:xfrm>
          </p:contentPart>
        </mc:Choice>
        <mc:Fallback xmlns="">
          <p:pic>
            <p:nvPicPr>
              <p:cNvPr id="66" name="Ink 65">
                <a:extLst>
                  <a:ext uri="{FF2B5EF4-FFF2-40B4-BE49-F238E27FC236}">
                    <a16:creationId xmlns:a16="http://schemas.microsoft.com/office/drawing/2014/main" id="{0FC8AB6E-589A-86AC-4406-8FD2796D31CD}"/>
                  </a:ext>
                </a:extLst>
              </p:cNvPr>
              <p:cNvPicPr/>
              <p:nvPr/>
            </p:nvPicPr>
            <p:blipFill>
              <a:blip r:embed="rId98"/>
              <a:stretch>
                <a:fillRect/>
              </a:stretch>
            </p:blipFill>
            <p:spPr>
              <a:xfrm>
                <a:off x="5521266" y="3853925"/>
                <a:ext cx="448560" cy="307440"/>
              </a:xfrm>
              <a:prstGeom prst="rect">
                <a:avLst/>
              </a:prstGeom>
            </p:spPr>
          </p:pic>
        </mc:Fallback>
      </mc:AlternateContent>
      <p:grpSp>
        <p:nvGrpSpPr>
          <p:cNvPr id="78" name="Group 77">
            <a:extLst>
              <a:ext uri="{FF2B5EF4-FFF2-40B4-BE49-F238E27FC236}">
                <a16:creationId xmlns:a16="http://schemas.microsoft.com/office/drawing/2014/main" id="{D5B26890-3FEC-85C0-94A7-FA2F02FBF294}"/>
              </a:ext>
            </a:extLst>
          </p:cNvPr>
          <p:cNvGrpSpPr/>
          <p:nvPr/>
        </p:nvGrpSpPr>
        <p:grpSpPr>
          <a:xfrm>
            <a:off x="6570666" y="3678605"/>
            <a:ext cx="644040" cy="1593360"/>
            <a:chOff x="6570666" y="3678605"/>
            <a:chExt cx="644040" cy="1593360"/>
          </a:xfrm>
        </p:grpSpPr>
        <mc:AlternateContent xmlns:mc="http://schemas.openxmlformats.org/markup-compatibility/2006" xmlns:p14="http://schemas.microsoft.com/office/powerpoint/2010/main">
          <mc:Choice Requires="p14">
            <p:contentPart p14:bwMode="auto" r:id="rId99">
              <p14:nvContentPartPr>
                <p14:cNvPr id="15" name="Ink 14">
                  <a:extLst>
                    <a:ext uri="{FF2B5EF4-FFF2-40B4-BE49-F238E27FC236}">
                      <a16:creationId xmlns:a16="http://schemas.microsoft.com/office/drawing/2014/main" id="{8621DB0D-9521-749A-B850-10A90C6FC605}"/>
                    </a:ext>
                  </a:extLst>
                </p14:cNvPr>
                <p14:cNvContentPartPr/>
                <p14:nvPr/>
              </p14:nvContentPartPr>
              <p14:xfrm>
                <a:off x="7058826" y="4412645"/>
                <a:ext cx="64440" cy="859320"/>
              </p14:xfrm>
            </p:contentPart>
          </mc:Choice>
          <mc:Fallback xmlns="">
            <p:pic>
              <p:nvPicPr>
                <p:cNvPr id="15" name="Ink 14">
                  <a:extLst>
                    <a:ext uri="{FF2B5EF4-FFF2-40B4-BE49-F238E27FC236}">
                      <a16:creationId xmlns:a16="http://schemas.microsoft.com/office/drawing/2014/main" id="{8621DB0D-9521-749A-B850-10A90C6FC605}"/>
                    </a:ext>
                  </a:extLst>
                </p:cNvPr>
                <p:cNvPicPr/>
                <p:nvPr/>
              </p:nvPicPr>
              <p:blipFill>
                <a:blip r:embed="rId100"/>
                <a:stretch>
                  <a:fillRect/>
                </a:stretch>
              </p:blipFill>
              <p:spPr>
                <a:xfrm>
                  <a:off x="7050186" y="4403645"/>
                  <a:ext cx="82080" cy="8769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6" name="Ink 15">
                  <a:extLst>
                    <a:ext uri="{FF2B5EF4-FFF2-40B4-BE49-F238E27FC236}">
                      <a16:creationId xmlns:a16="http://schemas.microsoft.com/office/drawing/2014/main" id="{8A43BDAD-8282-C054-BDB0-6162D487B87F}"/>
                    </a:ext>
                  </a:extLst>
                </p14:cNvPr>
                <p14:cNvContentPartPr/>
                <p14:nvPr/>
              </p14:nvContentPartPr>
              <p14:xfrm>
                <a:off x="7100946" y="4377005"/>
                <a:ext cx="78840" cy="90360"/>
              </p14:xfrm>
            </p:contentPart>
          </mc:Choice>
          <mc:Fallback xmlns="">
            <p:pic>
              <p:nvPicPr>
                <p:cNvPr id="16" name="Ink 15">
                  <a:extLst>
                    <a:ext uri="{FF2B5EF4-FFF2-40B4-BE49-F238E27FC236}">
                      <a16:creationId xmlns:a16="http://schemas.microsoft.com/office/drawing/2014/main" id="{8A43BDAD-8282-C054-BDB0-6162D487B87F}"/>
                    </a:ext>
                  </a:extLst>
                </p:cNvPr>
                <p:cNvPicPr/>
                <p:nvPr/>
              </p:nvPicPr>
              <p:blipFill>
                <a:blip r:embed="rId102"/>
                <a:stretch>
                  <a:fillRect/>
                </a:stretch>
              </p:blipFill>
              <p:spPr>
                <a:xfrm>
                  <a:off x="7092306" y="4368365"/>
                  <a:ext cx="9648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7" name="Ink 66">
                  <a:extLst>
                    <a:ext uri="{FF2B5EF4-FFF2-40B4-BE49-F238E27FC236}">
                      <a16:creationId xmlns:a16="http://schemas.microsoft.com/office/drawing/2014/main" id="{3B279550-F935-29F0-D7C7-0B2515C4ABF9}"/>
                    </a:ext>
                  </a:extLst>
                </p14:cNvPr>
                <p14:cNvContentPartPr/>
                <p14:nvPr/>
              </p14:nvContentPartPr>
              <p14:xfrm>
                <a:off x="6581106" y="3907925"/>
                <a:ext cx="13320" cy="9000"/>
              </p14:xfrm>
            </p:contentPart>
          </mc:Choice>
          <mc:Fallback xmlns="">
            <p:pic>
              <p:nvPicPr>
                <p:cNvPr id="67" name="Ink 66">
                  <a:extLst>
                    <a:ext uri="{FF2B5EF4-FFF2-40B4-BE49-F238E27FC236}">
                      <a16:creationId xmlns:a16="http://schemas.microsoft.com/office/drawing/2014/main" id="{3B279550-F935-29F0-D7C7-0B2515C4ABF9}"/>
                    </a:ext>
                  </a:extLst>
                </p:cNvPr>
                <p:cNvPicPr/>
                <p:nvPr/>
              </p:nvPicPr>
              <p:blipFill>
                <a:blip r:embed="rId104"/>
                <a:stretch>
                  <a:fillRect/>
                </a:stretch>
              </p:blipFill>
              <p:spPr>
                <a:xfrm>
                  <a:off x="6572466" y="3899285"/>
                  <a:ext cx="3096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68" name="Ink 67">
                  <a:extLst>
                    <a:ext uri="{FF2B5EF4-FFF2-40B4-BE49-F238E27FC236}">
                      <a16:creationId xmlns:a16="http://schemas.microsoft.com/office/drawing/2014/main" id="{BB29111F-6694-5712-261C-D3A7AF386A76}"/>
                    </a:ext>
                  </a:extLst>
                </p14:cNvPr>
                <p14:cNvContentPartPr/>
                <p14:nvPr/>
              </p14:nvContentPartPr>
              <p14:xfrm>
                <a:off x="6570666" y="3915845"/>
                <a:ext cx="62640" cy="120960"/>
              </p14:xfrm>
            </p:contentPart>
          </mc:Choice>
          <mc:Fallback xmlns="">
            <p:pic>
              <p:nvPicPr>
                <p:cNvPr id="68" name="Ink 67">
                  <a:extLst>
                    <a:ext uri="{FF2B5EF4-FFF2-40B4-BE49-F238E27FC236}">
                      <a16:creationId xmlns:a16="http://schemas.microsoft.com/office/drawing/2014/main" id="{BB29111F-6694-5712-261C-D3A7AF386A76}"/>
                    </a:ext>
                  </a:extLst>
                </p:cNvPr>
                <p:cNvPicPr/>
                <p:nvPr/>
              </p:nvPicPr>
              <p:blipFill>
                <a:blip r:embed="rId106"/>
                <a:stretch>
                  <a:fillRect/>
                </a:stretch>
              </p:blipFill>
              <p:spPr>
                <a:xfrm>
                  <a:off x="6561666" y="3906845"/>
                  <a:ext cx="8028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69" name="Ink 68">
                  <a:extLst>
                    <a:ext uri="{FF2B5EF4-FFF2-40B4-BE49-F238E27FC236}">
                      <a16:creationId xmlns:a16="http://schemas.microsoft.com/office/drawing/2014/main" id="{CBAEFA84-6E6C-1F77-94EA-7D6B621E83FE}"/>
                    </a:ext>
                  </a:extLst>
                </p14:cNvPr>
                <p14:cNvContentPartPr/>
                <p14:nvPr/>
              </p14:nvContentPartPr>
              <p14:xfrm>
                <a:off x="6587226" y="3881645"/>
                <a:ext cx="181440" cy="106920"/>
              </p14:xfrm>
            </p:contentPart>
          </mc:Choice>
          <mc:Fallback xmlns="">
            <p:pic>
              <p:nvPicPr>
                <p:cNvPr id="69" name="Ink 68">
                  <a:extLst>
                    <a:ext uri="{FF2B5EF4-FFF2-40B4-BE49-F238E27FC236}">
                      <a16:creationId xmlns:a16="http://schemas.microsoft.com/office/drawing/2014/main" id="{CBAEFA84-6E6C-1F77-94EA-7D6B621E83FE}"/>
                    </a:ext>
                  </a:extLst>
                </p:cNvPr>
                <p:cNvPicPr/>
                <p:nvPr/>
              </p:nvPicPr>
              <p:blipFill>
                <a:blip r:embed="rId108"/>
                <a:stretch>
                  <a:fillRect/>
                </a:stretch>
              </p:blipFill>
              <p:spPr>
                <a:xfrm>
                  <a:off x="6578586" y="3873005"/>
                  <a:ext cx="19908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70" name="Ink 69">
                  <a:extLst>
                    <a:ext uri="{FF2B5EF4-FFF2-40B4-BE49-F238E27FC236}">
                      <a16:creationId xmlns:a16="http://schemas.microsoft.com/office/drawing/2014/main" id="{08D56F15-A5B1-154B-D708-6C8C613D00BC}"/>
                    </a:ext>
                  </a:extLst>
                </p14:cNvPr>
                <p14:cNvContentPartPr/>
                <p14:nvPr/>
              </p14:nvContentPartPr>
              <p14:xfrm>
                <a:off x="6701706" y="3831605"/>
                <a:ext cx="159840" cy="81360"/>
              </p14:xfrm>
            </p:contentPart>
          </mc:Choice>
          <mc:Fallback xmlns="">
            <p:pic>
              <p:nvPicPr>
                <p:cNvPr id="70" name="Ink 69">
                  <a:extLst>
                    <a:ext uri="{FF2B5EF4-FFF2-40B4-BE49-F238E27FC236}">
                      <a16:creationId xmlns:a16="http://schemas.microsoft.com/office/drawing/2014/main" id="{08D56F15-A5B1-154B-D708-6C8C613D00BC}"/>
                    </a:ext>
                  </a:extLst>
                </p:cNvPr>
                <p:cNvPicPr/>
                <p:nvPr/>
              </p:nvPicPr>
              <p:blipFill>
                <a:blip r:embed="rId110"/>
                <a:stretch>
                  <a:fillRect/>
                </a:stretch>
              </p:blipFill>
              <p:spPr>
                <a:xfrm>
                  <a:off x="6693066" y="3822965"/>
                  <a:ext cx="17748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1" name="Ink 70">
                  <a:extLst>
                    <a:ext uri="{FF2B5EF4-FFF2-40B4-BE49-F238E27FC236}">
                      <a16:creationId xmlns:a16="http://schemas.microsoft.com/office/drawing/2014/main" id="{FED1B361-3791-63AD-2E4A-4F5247AD3C23}"/>
                    </a:ext>
                  </a:extLst>
                </p14:cNvPr>
                <p14:cNvContentPartPr/>
                <p14:nvPr/>
              </p14:nvContentPartPr>
              <p14:xfrm>
                <a:off x="6830586" y="3766805"/>
                <a:ext cx="145080" cy="107640"/>
              </p14:xfrm>
            </p:contentPart>
          </mc:Choice>
          <mc:Fallback xmlns="">
            <p:pic>
              <p:nvPicPr>
                <p:cNvPr id="71" name="Ink 70">
                  <a:extLst>
                    <a:ext uri="{FF2B5EF4-FFF2-40B4-BE49-F238E27FC236}">
                      <a16:creationId xmlns:a16="http://schemas.microsoft.com/office/drawing/2014/main" id="{FED1B361-3791-63AD-2E4A-4F5247AD3C23}"/>
                    </a:ext>
                  </a:extLst>
                </p:cNvPr>
                <p:cNvPicPr/>
                <p:nvPr/>
              </p:nvPicPr>
              <p:blipFill>
                <a:blip r:embed="rId112"/>
                <a:stretch>
                  <a:fillRect/>
                </a:stretch>
              </p:blipFill>
              <p:spPr>
                <a:xfrm>
                  <a:off x="6821586" y="3757805"/>
                  <a:ext cx="16272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2" name="Ink 71">
                  <a:extLst>
                    <a:ext uri="{FF2B5EF4-FFF2-40B4-BE49-F238E27FC236}">
                      <a16:creationId xmlns:a16="http://schemas.microsoft.com/office/drawing/2014/main" id="{CEC95847-BD54-D822-736F-6DD5D6F7D3B4}"/>
                    </a:ext>
                  </a:extLst>
                </p14:cNvPr>
                <p14:cNvContentPartPr/>
                <p14:nvPr/>
              </p14:nvContentPartPr>
              <p14:xfrm>
                <a:off x="6911946" y="3771845"/>
                <a:ext cx="21600" cy="31680"/>
              </p14:xfrm>
            </p:contentPart>
          </mc:Choice>
          <mc:Fallback xmlns="">
            <p:pic>
              <p:nvPicPr>
                <p:cNvPr id="72" name="Ink 71">
                  <a:extLst>
                    <a:ext uri="{FF2B5EF4-FFF2-40B4-BE49-F238E27FC236}">
                      <a16:creationId xmlns:a16="http://schemas.microsoft.com/office/drawing/2014/main" id="{CEC95847-BD54-D822-736F-6DD5D6F7D3B4}"/>
                    </a:ext>
                  </a:extLst>
                </p:cNvPr>
                <p:cNvPicPr/>
                <p:nvPr/>
              </p:nvPicPr>
              <p:blipFill>
                <a:blip r:embed="rId114"/>
                <a:stretch>
                  <a:fillRect/>
                </a:stretch>
              </p:blipFill>
              <p:spPr>
                <a:xfrm>
                  <a:off x="6903306" y="3763205"/>
                  <a:ext cx="3924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3" name="Ink 72">
                  <a:extLst>
                    <a:ext uri="{FF2B5EF4-FFF2-40B4-BE49-F238E27FC236}">
                      <a16:creationId xmlns:a16="http://schemas.microsoft.com/office/drawing/2014/main" id="{57E53357-E19B-9DEA-2D5B-8D1C7C3A4B36}"/>
                    </a:ext>
                  </a:extLst>
                </p14:cNvPr>
                <p14:cNvContentPartPr/>
                <p14:nvPr/>
              </p14:nvContentPartPr>
              <p14:xfrm>
                <a:off x="6970626" y="3678605"/>
                <a:ext cx="244080" cy="125640"/>
              </p14:xfrm>
            </p:contentPart>
          </mc:Choice>
          <mc:Fallback xmlns="">
            <p:pic>
              <p:nvPicPr>
                <p:cNvPr id="73" name="Ink 72">
                  <a:extLst>
                    <a:ext uri="{FF2B5EF4-FFF2-40B4-BE49-F238E27FC236}">
                      <a16:creationId xmlns:a16="http://schemas.microsoft.com/office/drawing/2014/main" id="{57E53357-E19B-9DEA-2D5B-8D1C7C3A4B36}"/>
                    </a:ext>
                  </a:extLst>
                </p:cNvPr>
                <p:cNvPicPr/>
                <p:nvPr/>
              </p:nvPicPr>
              <p:blipFill>
                <a:blip r:embed="rId116"/>
                <a:stretch>
                  <a:fillRect/>
                </a:stretch>
              </p:blipFill>
              <p:spPr>
                <a:xfrm>
                  <a:off x="6961626" y="3669965"/>
                  <a:ext cx="26172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4" name="Ink 73">
                  <a:extLst>
                    <a:ext uri="{FF2B5EF4-FFF2-40B4-BE49-F238E27FC236}">
                      <a16:creationId xmlns:a16="http://schemas.microsoft.com/office/drawing/2014/main" id="{F414C411-B943-7E32-EE04-213DF59AD0EA}"/>
                    </a:ext>
                  </a:extLst>
                </p14:cNvPr>
                <p14:cNvContentPartPr/>
                <p14:nvPr/>
              </p14:nvContentPartPr>
              <p14:xfrm>
                <a:off x="6864426" y="3988205"/>
                <a:ext cx="170280" cy="160200"/>
              </p14:xfrm>
            </p:contentPart>
          </mc:Choice>
          <mc:Fallback xmlns="">
            <p:pic>
              <p:nvPicPr>
                <p:cNvPr id="74" name="Ink 73">
                  <a:extLst>
                    <a:ext uri="{FF2B5EF4-FFF2-40B4-BE49-F238E27FC236}">
                      <a16:creationId xmlns:a16="http://schemas.microsoft.com/office/drawing/2014/main" id="{F414C411-B943-7E32-EE04-213DF59AD0EA}"/>
                    </a:ext>
                  </a:extLst>
                </p:cNvPr>
                <p:cNvPicPr/>
                <p:nvPr/>
              </p:nvPicPr>
              <p:blipFill>
                <a:blip r:embed="rId118"/>
                <a:stretch>
                  <a:fillRect/>
                </a:stretch>
              </p:blipFill>
              <p:spPr>
                <a:xfrm>
                  <a:off x="6855426" y="3979565"/>
                  <a:ext cx="18792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75" name="Ink 74">
                  <a:extLst>
                    <a:ext uri="{FF2B5EF4-FFF2-40B4-BE49-F238E27FC236}">
                      <a16:creationId xmlns:a16="http://schemas.microsoft.com/office/drawing/2014/main" id="{EB56AB91-0BDF-4185-BF88-109A24EDEF9C}"/>
                    </a:ext>
                  </a:extLst>
                </p14:cNvPr>
                <p14:cNvContentPartPr/>
                <p14:nvPr/>
              </p14:nvContentPartPr>
              <p14:xfrm>
                <a:off x="6880626" y="4211405"/>
                <a:ext cx="71280" cy="135720"/>
              </p14:xfrm>
            </p:contentPart>
          </mc:Choice>
          <mc:Fallback xmlns="">
            <p:pic>
              <p:nvPicPr>
                <p:cNvPr id="75" name="Ink 74">
                  <a:extLst>
                    <a:ext uri="{FF2B5EF4-FFF2-40B4-BE49-F238E27FC236}">
                      <a16:creationId xmlns:a16="http://schemas.microsoft.com/office/drawing/2014/main" id="{EB56AB91-0BDF-4185-BF88-109A24EDEF9C}"/>
                    </a:ext>
                  </a:extLst>
                </p:cNvPr>
                <p:cNvPicPr/>
                <p:nvPr/>
              </p:nvPicPr>
              <p:blipFill>
                <a:blip r:embed="rId120"/>
                <a:stretch>
                  <a:fillRect/>
                </a:stretch>
              </p:blipFill>
              <p:spPr>
                <a:xfrm>
                  <a:off x="6871626" y="4202765"/>
                  <a:ext cx="8892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76" name="Ink 75">
                  <a:extLst>
                    <a:ext uri="{FF2B5EF4-FFF2-40B4-BE49-F238E27FC236}">
                      <a16:creationId xmlns:a16="http://schemas.microsoft.com/office/drawing/2014/main" id="{BE7B00BF-B3B5-BFA7-BD47-F9E15B319AEC}"/>
                    </a:ext>
                  </a:extLst>
                </p14:cNvPr>
                <p14:cNvContentPartPr/>
                <p14:nvPr/>
              </p14:nvContentPartPr>
              <p14:xfrm>
                <a:off x="6785586" y="4180805"/>
                <a:ext cx="196920" cy="102960"/>
              </p14:xfrm>
            </p:contentPart>
          </mc:Choice>
          <mc:Fallback xmlns="">
            <p:pic>
              <p:nvPicPr>
                <p:cNvPr id="76" name="Ink 75">
                  <a:extLst>
                    <a:ext uri="{FF2B5EF4-FFF2-40B4-BE49-F238E27FC236}">
                      <a16:creationId xmlns:a16="http://schemas.microsoft.com/office/drawing/2014/main" id="{BE7B00BF-B3B5-BFA7-BD47-F9E15B319AEC}"/>
                    </a:ext>
                  </a:extLst>
                </p:cNvPr>
                <p:cNvPicPr/>
                <p:nvPr/>
              </p:nvPicPr>
              <p:blipFill>
                <a:blip r:embed="rId122"/>
                <a:stretch>
                  <a:fillRect/>
                </a:stretch>
              </p:blipFill>
              <p:spPr>
                <a:xfrm>
                  <a:off x="6776586" y="4172165"/>
                  <a:ext cx="21456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77" name="Ink 76">
                  <a:extLst>
                    <a:ext uri="{FF2B5EF4-FFF2-40B4-BE49-F238E27FC236}">
                      <a16:creationId xmlns:a16="http://schemas.microsoft.com/office/drawing/2014/main" id="{28F13DAA-7EBF-FD1A-B114-486E92E66CE3}"/>
                    </a:ext>
                  </a:extLst>
                </p14:cNvPr>
                <p14:cNvContentPartPr/>
                <p14:nvPr/>
              </p14:nvContentPartPr>
              <p14:xfrm>
                <a:off x="7053426" y="4225805"/>
                <a:ext cx="136800" cy="73440"/>
              </p14:xfrm>
            </p:contentPart>
          </mc:Choice>
          <mc:Fallback xmlns="">
            <p:pic>
              <p:nvPicPr>
                <p:cNvPr id="77" name="Ink 76">
                  <a:extLst>
                    <a:ext uri="{FF2B5EF4-FFF2-40B4-BE49-F238E27FC236}">
                      <a16:creationId xmlns:a16="http://schemas.microsoft.com/office/drawing/2014/main" id="{28F13DAA-7EBF-FD1A-B114-486E92E66CE3}"/>
                    </a:ext>
                  </a:extLst>
                </p:cNvPr>
                <p:cNvPicPr/>
                <p:nvPr/>
              </p:nvPicPr>
              <p:blipFill>
                <a:blip r:embed="rId124"/>
                <a:stretch>
                  <a:fillRect/>
                </a:stretch>
              </p:blipFill>
              <p:spPr>
                <a:xfrm>
                  <a:off x="7044426" y="4216805"/>
                  <a:ext cx="154440" cy="91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5">
            <p14:nvContentPartPr>
              <p14:cNvPr id="79" name="Ink 78">
                <a:extLst>
                  <a:ext uri="{FF2B5EF4-FFF2-40B4-BE49-F238E27FC236}">
                    <a16:creationId xmlns:a16="http://schemas.microsoft.com/office/drawing/2014/main" id="{6CD3FC93-6655-73E7-0FE2-D9F925F4C68B}"/>
                  </a:ext>
                </a:extLst>
              </p14:cNvPr>
              <p14:cNvContentPartPr/>
              <p14:nvPr/>
            </p14:nvContentPartPr>
            <p14:xfrm>
              <a:off x="514026" y="103085"/>
              <a:ext cx="468360" cy="313560"/>
            </p14:xfrm>
          </p:contentPart>
        </mc:Choice>
        <mc:Fallback xmlns="">
          <p:pic>
            <p:nvPicPr>
              <p:cNvPr id="79" name="Ink 78">
                <a:extLst>
                  <a:ext uri="{FF2B5EF4-FFF2-40B4-BE49-F238E27FC236}">
                    <a16:creationId xmlns:a16="http://schemas.microsoft.com/office/drawing/2014/main" id="{6CD3FC93-6655-73E7-0FE2-D9F925F4C68B}"/>
                  </a:ext>
                </a:extLst>
              </p:cNvPr>
              <p:cNvPicPr/>
              <p:nvPr/>
            </p:nvPicPr>
            <p:blipFill>
              <a:blip r:embed="rId126"/>
              <a:stretch>
                <a:fillRect/>
              </a:stretch>
            </p:blipFill>
            <p:spPr>
              <a:xfrm>
                <a:off x="505026" y="94085"/>
                <a:ext cx="486000" cy="3312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80" name="Ink 79">
                <a:extLst>
                  <a:ext uri="{FF2B5EF4-FFF2-40B4-BE49-F238E27FC236}">
                    <a16:creationId xmlns:a16="http://schemas.microsoft.com/office/drawing/2014/main" id="{8023E318-FEAE-BB31-84D0-D30C44701041}"/>
                  </a:ext>
                </a:extLst>
              </p14:cNvPr>
              <p14:cNvContentPartPr/>
              <p14:nvPr/>
            </p14:nvContentPartPr>
            <p14:xfrm>
              <a:off x="9090666" y="1174445"/>
              <a:ext cx="1064520" cy="1022760"/>
            </p14:xfrm>
          </p:contentPart>
        </mc:Choice>
        <mc:Fallback xmlns="">
          <p:pic>
            <p:nvPicPr>
              <p:cNvPr id="80" name="Ink 79">
                <a:extLst>
                  <a:ext uri="{FF2B5EF4-FFF2-40B4-BE49-F238E27FC236}">
                    <a16:creationId xmlns:a16="http://schemas.microsoft.com/office/drawing/2014/main" id="{8023E318-FEAE-BB31-84D0-D30C44701041}"/>
                  </a:ext>
                </a:extLst>
              </p:cNvPr>
              <p:cNvPicPr/>
              <p:nvPr/>
            </p:nvPicPr>
            <p:blipFill>
              <a:blip r:embed="rId128"/>
              <a:stretch>
                <a:fillRect/>
              </a:stretch>
            </p:blipFill>
            <p:spPr>
              <a:xfrm>
                <a:off x="9082026" y="1165805"/>
                <a:ext cx="1082160" cy="104040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81" name="Ink 80">
                <a:extLst>
                  <a:ext uri="{FF2B5EF4-FFF2-40B4-BE49-F238E27FC236}">
                    <a16:creationId xmlns:a16="http://schemas.microsoft.com/office/drawing/2014/main" id="{44A3BCB6-B10D-0C50-8096-76FED0F67025}"/>
                  </a:ext>
                </a:extLst>
              </p14:cNvPr>
              <p14:cNvContentPartPr/>
              <p14:nvPr/>
            </p14:nvContentPartPr>
            <p14:xfrm>
              <a:off x="8723106" y="1421405"/>
              <a:ext cx="93240" cy="892440"/>
            </p14:xfrm>
          </p:contentPart>
        </mc:Choice>
        <mc:Fallback xmlns="">
          <p:pic>
            <p:nvPicPr>
              <p:cNvPr id="81" name="Ink 80">
                <a:extLst>
                  <a:ext uri="{FF2B5EF4-FFF2-40B4-BE49-F238E27FC236}">
                    <a16:creationId xmlns:a16="http://schemas.microsoft.com/office/drawing/2014/main" id="{44A3BCB6-B10D-0C50-8096-76FED0F67025}"/>
                  </a:ext>
                </a:extLst>
              </p:cNvPr>
              <p:cNvPicPr/>
              <p:nvPr/>
            </p:nvPicPr>
            <p:blipFill>
              <a:blip r:embed="rId130"/>
              <a:stretch>
                <a:fillRect/>
              </a:stretch>
            </p:blipFill>
            <p:spPr>
              <a:xfrm>
                <a:off x="8714106" y="1412405"/>
                <a:ext cx="110880" cy="910080"/>
              </a:xfrm>
              <a:prstGeom prst="rect">
                <a:avLst/>
              </a:prstGeom>
            </p:spPr>
          </p:pic>
        </mc:Fallback>
      </mc:AlternateContent>
      <p:grpSp>
        <p:nvGrpSpPr>
          <p:cNvPr id="89" name="Group 88">
            <a:extLst>
              <a:ext uri="{FF2B5EF4-FFF2-40B4-BE49-F238E27FC236}">
                <a16:creationId xmlns:a16="http://schemas.microsoft.com/office/drawing/2014/main" id="{43F0A736-17D8-FF83-18E7-2AA2708732A1}"/>
              </a:ext>
            </a:extLst>
          </p:cNvPr>
          <p:cNvGrpSpPr/>
          <p:nvPr/>
        </p:nvGrpSpPr>
        <p:grpSpPr>
          <a:xfrm>
            <a:off x="8817786" y="751445"/>
            <a:ext cx="655920" cy="480600"/>
            <a:chOff x="8817786" y="751445"/>
            <a:chExt cx="655920" cy="480600"/>
          </a:xfrm>
        </p:grpSpPr>
        <mc:AlternateContent xmlns:mc="http://schemas.openxmlformats.org/markup-compatibility/2006" xmlns:p14="http://schemas.microsoft.com/office/powerpoint/2010/main">
          <mc:Choice Requires="p14">
            <p:contentPart p14:bwMode="auto" r:id="rId131">
              <p14:nvContentPartPr>
                <p14:cNvPr id="82" name="Ink 81">
                  <a:extLst>
                    <a:ext uri="{FF2B5EF4-FFF2-40B4-BE49-F238E27FC236}">
                      <a16:creationId xmlns:a16="http://schemas.microsoft.com/office/drawing/2014/main" id="{99E24858-0489-64EE-1085-91748473155F}"/>
                    </a:ext>
                  </a:extLst>
                </p14:cNvPr>
                <p14:cNvContentPartPr/>
                <p14:nvPr/>
              </p14:nvContentPartPr>
              <p14:xfrm>
                <a:off x="8817786" y="1085885"/>
                <a:ext cx="145440" cy="146160"/>
              </p14:xfrm>
            </p:contentPart>
          </mc:Choice>
          <mc:Fallback xmlns="">
            <p:pic>
              <p:nvPicPr>
                <p:cNvPr id="82" name="Ink 81">
                  <a:extLst>
                    <a:ext uri="{FF2B5EF4-FFF2-40B4-BE49-F238E27FC236}">
                      <a16:creationId xmlns:a16="http://schemas.microsoft.com/office/drawing/2014/main" id="{99E24858-0489-64EE-1085-91748473155F}"/>
                    </a:ext>
                  </a:extLst>
                </p:cNvPr>
                <p:cNvPicPr/>
                <p:nvPr/>
              </p:nvPicPr>
              <p:blipFill>
                <a:blip r:embed="rId132"/>
                <a:stretch>
                  <a:fillRect/>
                </a:stretch>
              </p:blipFill>
              <p:spPr>
                <a:xfrm>
                  <a:off x="8809146" y="1077245"/>
                  <a:ext cx="16308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83" name="Ink 82">
                  <a:extLst>
                    <a:ext uri="{FF2B5EF4-FFF2-40B4-BE49-F238E27FC236}">
                      <a16:creationId xmlns:a16="http://schemas.microsoft.com/office/drawing/2014/main" id="{E4BD8F0C-8BD4-D3C7-0B50-A79FEC2651A4}"/>
                    </a:ext>
                  </a:extLst>
                </p14:cNvPr>
                <p14:cNvContentPartPr/>
                <p14:nvPr/>
              </p14:nvContentPartPr>
              <p14:xfrm>
                <a:off x="8964666" y="1052045"/>
                <a:ext cx="75960" cy="95400"/>
              </p14:xfrm>
            </p:contentPart>
          </mc:Choice>
          <mc:Fallback xmlns="">
            <p:pic>
              <p:nvPicPr>
                <p:cNvPr id="83" name="Ink 82">
                  <a:extLst>
                    <a:ext uri="{FF2B5EF4-FFF2-40B4-BE49-F238E27FC236}">
                      <a16:creationId xmlns:a16="http://schemas.microsoft.com/office/drawing/2014/main" id="{E4BD8F0C-8BD4-D3C7-0B50-A79FEC2651A4}"/>
                    </a:ext>
                  </a:extLst>
                </p:cNvPr>
                <p:cNvPicPr/>
                <p:nvPr/>
              </p:nvPicPr>
              <p:blipFill>
                <a:blip r:embed="rId134"/>
                <a:stretch>
                  <a:fillRect/>
                </a:stretch>
              </p:blipFill>
              <p:spPr>
                <a:xfrm>
                  <a:off x="8955666" y="1043405"/>
                  <a:ext cx="9360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84" name="Ink 83">
                  <a:extLst>
                    <a:ext uri="{FF2B5EF4-FFF2-40B4-BE49-F238E27FC236}">
                      <a16:creationId xmlns:a16="http://schemas.microsoft.com/office/drawing/2014/main" id="{67D09C70-78C6-3B45-90AA-E67834C1F17B}"/>
                    </a:ext>
                  </a:extLst>
                </p14:cNvPr>
                <p14:cNvContentPartPr/>
                <p14:nvPr/>
              </p14:nvContentPartPr>
              <p14:xfrm>
                <a:off x="8903466" y="986165"/>
                <a:ext cx="262800" cy="108000"/>
              </p14:xfrm>
            </p:contentPart>
          </mc:Choice>
          <mc:Fallback xmlns="">
            <p:pic>
              <p:nvPicPr>
                <p:cNvPr id="84" name="Ink 83">
                  <a:extLst>
                    <a:ext uri="{FF2B5EF4-FFF2-40B4-BE49-F238E27FC236}">
                      <a16:creationId xmlns:a16="http://schemas.microsoft.com/office/drawing/2014/main" id="{67D09C70-78C6-3B45-90AA-E67834C1F17B}"/>
                    </a:ext>
                  </a:extLst>
                </p:cNvPr>
                <p:cNvPicPr/>
                <p:nvPr/>
              </p:nvPicPr>
              <p:blipFill>
                <a:blip r:embed="rId136"/>
                <a:stretch>
                  <a:fillRect/>
                </a:stretch>
              </p:blipFill>
              <p:spPr>
                <a:xfrm>
                  <a:off x="8894826" y="977165"/>
                  <a:ext cx="28044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85" name="Ink 84">
                  <a:extLst>
                    <a:ext uri="{FF2B5EF4-FFF2-40B4-BE49-F238E27FC236}">
                      <a16:creationId xmlns:a16="http://schemas.microsoft.com/office/drawing/2014/main" id="{0F3FA5D4-8BFB-E511-AAD1-F0B952E82549}"/>
                    </a:ext>
                  </a:extLst>
                </p14:cNvPr>
                <p14:cNvContentPartPr/>
                <p14:nvPr/>
              </p14:nvContentPartPr>
              <p14:xfrm>
                <a:off x="9199026" y="813005"/>
                <a:ext cx="127080" cy="172440"/>
              </p14:xfrm>
            </p:contentPart>
          </mc:Choice>
          <mc:Fallback xmlns="">
            <p:pic>
              <p:nvPicPr>
                <p:cNvPr id="85" name="Ink 84">
                  <a:extLst>
                    <a:ext uri="{FF2B5EF4-FFF2-40B4-BE49-F238E27FC236}">
                      <a16:creationId xmlns:a16="http://schemas.microsoft.com/office/drawing/2014/main" id="{0F3FA5D4-8BFB-E511-AAD1-F0B952E82549}"/>
                    </a:ext>
                  </a:extLst>
                </p:cNvPr>
                <p:cNvPicPr/>
                <p:nvPr/>
              </p:nvPicPr>
              <p:blipFill>
                <a:blip r:embed="rId138"/>
                <a:stretch>
                  <a:fillRect/>
                </a:stretch>
              </p:blipFill>
              <p:spPr>
                <a:xfrm>
                  <a:off x="9190026" y="804365"/>
                  <a:ext cx="14472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86" name="Ink 85">
                  <a:extLst>
                    <a:ext uri="{FF2B5EF4-FFF2-40B4-BE49-F238E27FC236}">
                      <a16:creationId xmlns:a16="http://schemas.microsoft.com/office/drawing/2014/main" id="{9729B4F6-1037-2623-3540-881022A06499}"/>
                    </a:ext>
                  </a:extLst>
                </p14:cNvPr>
                <p14:cNvContentPartPr/>
                <p14:nvPr/>
              </p14:nvContentPartPr>
              <p14:xfrm>
                <a:off x="9241866" y="751445"/>
                <a:ext cx="219600" cy="180720"/>
              </p14:xfrm>
            </p:contentPart>
          </mc:Choice>
          <mc:Fallback xmlns="">
            <p:pic>
              <p:nvPicPr>
                <p:cNvPr id="86" name="Ink 85">
                  <a:extLst>
                    <a:ext uri="{FF2B5EF4-FFF2-40B4-BE49-F238E27FC236}">
                      <a16:creationId xmlns:a16="http://schemas.microsoft.com/office/drawing/2014/main" id="{9729B4F6-1037-2623-3540-881022A06499}"/>
                    </a:ext>
                  </a:extLst>
                </p:cNvPr>
                <p:cNvPicPr/>
                <p:nvPr/>
              </p:nvPicPr>
              <p:blipFill>
                <a:blip r:embed="rId140"/>
                <a:stretch>
                  <a:fillRect/>
                </a:stretch>
              </p:blipFill>
              <p:spPr>
                <a:xfrm>
                  <a:off x="9232866" y="742805"/>
                  <a:ext cx="23724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87" name="Ink 86">
                  <a:extLst>
                    <a:ext uri="{FF2B5EF4-FFF2-40B4-BE49-F238E27FC236}">
                      <a16:creationId xmlns:a16="http://schemas.microsoft.com/office/drawing/2014/main" id="{70C7403B-1711-6395-D12E-E4ED0DDB0A6C}"/>
                    </a:ext>
                  </a:extLst>
                </p14:cNvPr>
                <p14:cNvContentPartPr/>
                <p14:nvPr/>
              </p14:nvContentPartPr>
              <p14:xfrm>
                <a:off x="9335826" y="791045"/>
                <a:ext cx="137880" cy="88920"/>
              </p14:xfrm>
            </p:contentPart>
          </mc:Choice>
          <mc:Fallback xmlns="">
            <p:pic>
              <p:nvPicPr>
                <p:cNvPr id="87" name="Ink 86">
                  <a:extLst>
                    <a:ext uri="{FF2B5EF4-FFF2-40B4-BE49-F238E27FC236}">
                      <a16:creationId xmlns:a16="http://schemas.microsoft.com/office/drawing/2014/main" id="{70C7403B-1711-6395-D12E-E4ED0DDB0A6C}"/>
                    </a:ext>
                  </a:extLst>
                </p:cNvPr>
                <p:cNvPicPr/>
                <p:nvPr/>
              </p:nvPicPr>
              <p:blipFill>
                <a:blip r:embed="rId142"/>
                <a:stretch>
                  <a:fillRect/>
                </a:stretch>
              </p:blipFill>
              <p:spPr>
                <a:xfrm>
                  <a:off x="9327186" y="782045"/>
                  <a:ext cx="155520" cy="106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3">
            <p14:nvContentPartPr>
              <p14:cNvPr id="88" name="Ink 87">
                <a:extLst>
                  <a:ext uri="{FF2B5EF4-FFF2-40B4-BE49-F238E27FC236}">
                    <a16:creationId xmlns:a16="http://schemas.microsoft.com/office/drawing/2014/main" id="{E6ADAF07-264C-14CB-9FA6-BB8EFC7E3AB9}"/>
                  </a:ext>
                </a:extLst>
              </p14:cNvPr>
              <p14:cNvContentPartPr/>
              <p14:nvPr/>
            </p14:nvContentPartPr>
            <p14:xfrm>
              <a:off x="5304546" y="1909565"/>
              <a:ext cx="719640" cy="347400"/>
            </p14:xfrm>
          </p:contentPart>
        </mc:Choice>
        <mc:Fallback xmlns="">
          <p:pic>
            <p:nvPicPr>
              <p:cNvPr id="88" name="Ink 87">
                <a:extLst>
                  <a:ext uri="{FF2B5EF4-FFF2-40B4-BE49-F238E27FC236}">
                    <a16:creationId xmlns:a16="http://schemas.microsoft.com/office/drawing/2014/main" id="{E6ADAF07-264C-14CB-9FA6-BB8EFC7E3AB9}"/>
                  </a:ext>
                </a:extLst>
              </p:cNvPr>
              <p:cNvPicPr/>
              <p:nvPr/>
            </p:nvPicPr>
            <p:blipFill>
              <a:blip r:embed="rId144"/>
              <a:stretch>
                <a:fillRect/>
              </a:stretch>
            </p:blipFill>
            <p:spPr>
              <a:xfrm>
                <a:off x="5295906" y="1900925"/>
                <a:ext cx="737280" cy="36504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90" name="Ink 89">
                <a:extLst>
                  <a:ext uri="{FF2B5EF4-FFF2-40B4-BE49-F238E27FC236}">
                    <a16:creationId xmlns:a16="http://schemas.microsoft.com/office/drawing/2014/main" id="{8E324888-1351-E263-FEED-418D66D8B201}"/>
                  </a:ext>
                </a:extLst>
              </p14:cNvPr>
              <p14:cNvContentPartPr/>
              <p14:nvPr/>
            </p14:nvContentPartPr>
            <p14:xfrm>
              <a:off x="9366066" y="2107565"/>
              <a:ext cx="17280" cy="23040"/>
            </p14:xfrm>
          </p:contentPart>
        </mc:Choice>
        <mc:Fallback xmlns="">
          <p:pic>
            <p:nvPicPr>
              <p:cNvPr id="90" name="Ink 89">
                <a:extLst>
                  <a:ext uri="{FF2B5EF4-FFF2-40B4-BE49-F238E27FC236}">
                    <a16:creationId xmlns:a16="http://schemas.microsoft.com/office/drawing/2014/main" id="{8E324888-1351-E263-FEED-418D66D8B201}"/>
                  </a:ext>
                </a:extLst>
              </p:cNvPr>
              <p:cNvPicPr/>
              <p:nvPr/>
            </p:nvPicPr>
            <p:blipFill>
              <a:blip r:embed="rId146"/>
              <a:stretch>
                <a:fillRect/>
              </a:stretch>
            </p:blipFill>
            <p:spPr>
              <a:xfrm>
                <a:off x="9357066" y="2098925"/>
                <a:ext cx="34920" cy="40680"/>
              </a:xfrm>
              <a:prstGeom prst="rect">
                <a:avLst/>
              </a:prstGeom>
            </p:spPr>
          </p:pic>
        </mc:Fallback>
      </mc:AlternateContent>
      <p:grpSp>
        <p:nvGrpSpPr>
          <p:cNvPr id="95" name="Group 94">
            <a:extLst>
              <a:ext uri="{FF2B5EF4-FFF2-40B4-BE49-F238E27FC236}">
                <a16:creationId xmlns:a16="http://schemas.microsoft.com/office/drawing/2014/main" id="{EE6FF3D1-4F94-C880-9EF9-E7D7CD0DA697}"/>
              </a:ext>
            </a:extLst>
          </p:cNvPr>
          <p:cNvGrpSpPr/>
          <p:nvPr/>
        </p:nvGrpSpPr>
        <p:grpSpPr>
          <a:xfrm>
            <a:off x="10264626" y="2174165"/>
            <a:ext cx="301320" cy="207000"/>
            <a:chOff x="10264626" y="2174165"/>
            <a:chExt cx="301320" cy="207000"/>
          </a:xfrm>
        </p:grpSpPr>
        <mc:AlternateContent xmlns:mc="http://schemas.openxmlformats.org/markup-compatibility/2006" xmlns:p14="http://schemas.microsoft.com/office/powerpoint/2010/main">
          <mc:Choice Requires="p14">
            <p:contentPart p14:bwMode="auto" r:id="rId147">
              <p14:nvContentPartPr>
                <p14:cNvPr id="91" name="Ink 90">
                  <a:extLst>
                    <a:ext uri="{FF2B5EF4-FFF2-40B4-BE49-F238E27FC236}">
                      <a16:creationId xmlns:a16="http://schemas.microsoft.com/office/drawing/2014/main" id="{F6D79FF0-754F-3894-A017-C1CAD280CA56}"/>
                    </a:ext>
                  </a:extLst>
                </p14:cNvPr>
                <p14:cNvContentPartPr/>
                <p14:nvPr/>
              </p14:nvContentPartPr>
              <p14:xfrm>
                <a:off x="10295586" y="2243285"/>
                <a:ext cx="46800" cy="129240"/>
              </p14:xfrm>
            </p:contentPart>
          </mc:Choice>
          <mc:Fallback xmlns="">
            <p:pic>
              <p:nvPicPr>
                <p:cNvPr id="91" name="Ink 90">
                  <a:extLst>
                    <a:ext uri="{FF2B5EF4-FFF2-40B4-BE49-F238E27FC236}">
                      <a16:creationId xmlns:a16="http://schemas.microsoft.com/office/drawing/2014/main" id="{F6D79FF0-754F-3894-A017-C1CAD280CA56}"/>
                    </a:ext>
                  </a:extLst>
                </p:cNvPr>
                <p:cNvPicPr/>
                <p:nvPr/>
              </p:nvPicPr>
              <p:blipFill>
                <a:blip r:embed="rId148"/>
                <a:stretch>
                  <a:fillRect/>
                </a:stretch>
              </p:blipFill>
              <p:spPr>
                <a:xfrm>
                  <a:off x="10286946" y="2234285"/>
                  <a:ext cx="6444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92" name="Ink 91">
                  <a:extLst>
                    <a:ext uri="{FF2B5EF4-FFF2-40B4-BE49-F238E27FC236}">
                      <a16:creationId xmlns:a16="http://schemas.microsoft.com/office/drawing/2014/main" id="{9636A43C-8D7C-575F-A1FB-F1408422C3E5}"/>
                    </a:ext>
                  </a:extLst>
                </p14:cNvPr>
                <p14:cNvContentPartPr/>
                <p14:nvPr/>
              </p14:nvContentPartPr>
              <p14:xfrm>
                <a:off x="10264626" y="2220965"/>
                <a:ext cx="146520" cy="160200"/>
              </p14:xfrm>
            </p:contentPart>
          </mc:Choice>
          <mc:Fallback xmlns="">
            <p:pic>
              <p:nvPicPr>
                <p:cNvPr id="92" name="Ink 91">
                  <a:extLst>
                    <a:ext uri="{FF2B5EF4-FFF2-40B4-BE49-F238E27FC236}">
                      <a16:creationId xmlns:a16="http://schemas.microsoft.com/office/drawing/2014/main" id="{9636A43C-8D7C-575F-A1FB-F1408422C3E5}"/>
                    </a:ext>
                  </a:extLst>
                </p:cNvPr>
                <p:cNvPicPr/>
                <p:nvPr/>
              </p:nvPicPr>
              <p:blipFill>
                <a:blip r:embed="rId150"/>
                <a:stretch>
                  <a:fillRect/>
                </a:stretch>
              </p:blipFill>
              <p:spPr>
                <a:xfrm>
                  <a:off x="10255626" y="2212325"/>
                  <a:ext cx="16416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93" name="Ink 92">
                  <a:extLst>
                    <a:ext uri="{FF2B5EF4-FFF2-40B4-BE49-F238E27FC236}">
                      <a16:creationId xmlns:a16="http://schemas.microsoft.com/office/drawing/2014/main" id="{CC642DF7-40E9-9BF9-E53A-2CFE4632D345}"/>
                    </a:ext>
                  </a:extLst>
                </p14:cNvPr>
                <p14:cNvContentPartPr/>
                <p14:nvPr/>
              </p14:nvContentPartPr>
              <p14:xfrm>
                <a:off x="10429506" y="2174165"/>
                <a:ext cx="102960" cy="170280"/>
              </p14:xfrm>
            </p:contentPart>
          </mc:Choice>
          <mc:Fallback xmlns="">
            <p:pic>
              <p:nvPicPr>
                <p:cNvPr id="93" name="Ink 92">
                  <a:extLst>
                    <a:ext uri="{FF2B5EF4-FFF2-40B4-BE49-F238E27FC236}">
                      <a16:creationId xmlns:a16="http://schemas.microsoft.com/office/drawing/2014/main" id="{CC642DF7-40E9-9BF9-E53A-2CFE4632D345}"/>
                    </a:ext>
                  </a:extLst>
                </p:cNvPr>
                <p:cNvPicPr/>
                <p:nvPr/>
              </p:nvPicPr>
              <p:blipFill>
                <a:blip r:embed="rId152"/>
                <a:stretch>
                  <a:fillRect/>
                </a:stretch>
              </p:blipFill>
              <p:spPr>
                <a:xfrm>
                  <a:off x="10420506" y="2165525"/>
                  <a:ext cx="12060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94" name="Ink 93">
                  <a:extLst>
                    <a:ext uri="{FF2B5EF4-FFF2-40B4-BE49-F238E27FC236}">
                      <a16:creationId xmlns:a16="http://schemas.microsoft.com/office/drawing/2014/main" id="{D9F011C3-0C93-D914-E868-8103FA8886A9}"/>
                    </a:ext>
                  </a:extLst>
                </p14:cNvPr>
                <p14:cNvContentPartPr/>
                <p14:nvPr/>
              </p14:nvContentPartPr>
              <p14:xfrm>
                <a:off x="10474506" y="2236445"/>
                <a:ext cx="91440" cy="77760"/>
              </p14:xfrm>
            </p:contentPart>
          </mc:Choice>
          <mc:Fallback xmlns="">
            <p:pic>
              <p:nvPicPr>
                <p:cNvPr id="94" name="Ink 93">
                  <a:extLst>
                    <a:ext uri="{FF2B5EF4-FFF2-40B4-BE49-F238E27FC236}">
                      <a16:creationId xmlns:a16="http://schemas.microsoft.com/office/drawing/2014/main" id="{D9F011C3-0C93-D914-E868-8103FA8886A9}"/>
                    </a:ext>
                  </a:extLst>
                </p:cNvPr>
                <p:cNvPicPr/>
                <p:nvPr/>
              </p:nvPicPr>
              <p:blipFill>
                <a:blip r:embed="rId154"/>
                <a:stretch>
                  <a:fillRect/>
                </a:stretch>
              </p:blipFill>
              <p:spPr>
                <a:xfrm>
                  <a:off x="10465506" y="2227445"/>
                  <a:ext cx="109080" cy="95400"/>
                </a:xfrm>
                <a:prstGeom prst="rect">
                  <a:avLst/>
                </a:prstGeom>
              </p:spPr>
            </p:pic>
          </mc:Fallback>
        </mc:AlternateContent>
      </p:grpSp>
      <p:grpSp>
        <p:nvGrpSpPr>
          <p:cNvPr id="102" name="Group 101">
            <a:extLst>
              <a:ext uri="{FF2B5EF4-FFF2-40B4-BE49-F238E27FC236}">
                <a16:creationId xmlns:a16="http://schemas.microsoft.com/office/drawing/2014/main" id="{CCA09571-9E0D-4014-BBA4-7C09C1DB3D6C}"/>
              </a:ext>
            </a:extLst>
          </p:cNvPr>
          <p:cNvGrpSpPr/>
          <p:nvPr/>
        </p:nvGrpSpPr>
        <p:grpSpPr>
          <a:xfrm>
            <a:off x="10811466" y="2522285"/>
            <a:ext cx="931680" cy="390240"/>
            <a:chOff x="10811466" y="2522285"/>
            <a:chExt cx="931680" cy="390240"/>
          </a:xfrm>
        </p:grpSpPr>
        <mc:AlternateContent xmlns:mc="http://schemas.openxmlformats.org/markup-compatibility/2006" xmlns:p14="http://schemas.microsoft.com/office/powerpoint/2010/main">
          <mc:Choice Requires="p14">
            <p:contentPart p14:bwMode="auto" r:id="rId155">
              <p14:nvContentPartPr>
                <p14:cNvPr id="96" name="Ink 95">
                  <a:extLst>
                    <a:ext uri="{FF2B5EF4-FFF2-40B4-BE49-F238E27FC236}">
                      <a16:creationId xmlns:a16="http://schemas.microsoft.com/office/drawing/2014/main" id="{A0F10E4D-C0C6-40B3-A994-A3CCD90E860B}"/>
                    </a:ext>
                  </a:extLst>
                </p14:cNvPr>
                <p14:cNvContentPartPr/>
                <p14:nvPr/>
              </p14:nvContentPartPr>
              <p14:xfrm>
                <a:off x="10928826" y="2727125"/>
                <a:ext cx="47520" cy="185400"/>
              </p14:xfrm>
            </p:contentPart>
          </mc:Choice>
          <mc:Fallback xmlns="">
            <p:pic>
              <p:nvPicPr>
                <p:cNvPr id="96" name="Ink 95">
                  <a:extLst>
                    <a:ext uri="{FF2B5EF4-FFF2-40B4-BE49-F238E27FC236}">
                      <a16:creationId xmlns:a16="http://schemas.microsoft.com/office/drawing/2014/main" id="{A0F10E4D-C0C6-40B3-A994-A3CCD90E860B}"/>
                    </a:ext>
                  </a:extLst>
                </p:cNvPr>
                <p:cNvPicPr/>
                <p:nvPr/>
              </p:nvPicPr>
              <p:blipFill>
                <a:blip r:embed="rId156"/>
                <a:stretch>
                  <a:fillRect/>
                </a:stretch>
              </p:blipFill>
              <p:spPr>
                <a:xfrm>
                  <a:off x="10919826" y="2718485"/>
                  <a:ext cx="6516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97" name="Ink 96">
                  <a:extLst>
                    <a:ext uri="{FF2B5EF4-FFF2-40B4-BE49-F238E27FC236}">
                      <a16:creationId xmlns:a16="http://schemas.microsoft.com/office/drawing/2014/main" id="{0A058D95-15E0-CC84-9296-BCAC3E9A6564}"/>
                    </a:ext>
                  </a:extLst>
                </p14:cNvPr>
                <p14:cNvContentPartPr/>
                <p14:nvPr/>
              </p14:nvContentPartPr>
              <p14:xfrm>
                <a:off x="10811466" y="2673125"/>
                <a:ext cx="219600" cy="149400"/>
              </p14:xfrm>
            </p:contentPart>
          </mc:Choice>
          <mc:Fallback xmlns="">
            <p:pic>
              <p:nvPicPr>
                <p:cNvPr id="97" name="Ink 96">
                  <a:extLst>
                    <a:ext uri="{FF2B5EF4-FFF2-40B4-BE49-F238E27FC236}">
                      <a16:creationId xmlns:a16="http://schemas.microsoft.com/office/drawing/2014/main" id="{0A058D95-15E0-CC84-9296-BCAC3E9A6564}"/>
                    </a:ext>
                  </a:extLst>
                </p:cNvPr>
                <p:cNvPicPr/>
                <p:nvPr/>
              </p:nvPicPr>
              <p:blipFill>
                <a:blip r:embed="rId158"/>
                <a:stretch>
                  <a:fillRect/>
                </a:stretch>
              </p:blipFill>
              <p:spPr>
                <a:xfrm>
                  <a:off x="10802826" y="2664125"/>
                  <a:ext cx="23724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98" name="Ink 97">
                  <a:extLst>
                    <a:ext uri="{FF2B5EF4-FFF2-40B4-BE49-F238E27FC236}">
                      <a16:creationId xmlns:a16="http://schemas.microsoft.com/office/drawing/2014/main" id="{90CC9976-C58E-7B67-DAB8-4B733722B684}"/>
                    </a:ext>
                  </a:extLst>
                </p14:cNvPr>
                <p14:cNvContentPartPr/>
                <p14:nvPr/>
              </p14:nvContentPartPr>
              <p14:xfrm>
                <a:off x="11040426" y="2728925"/>
                <a:ext cx="152280" cy="114480"/>
              </p14:xfrm>
            </p:contentPart>
          </mc:Choice>
          <mc:Fallback xmlns="">
            <p:pic>
              <p:nvPicPr>
                <p:cNvPr id="98" name="Ink 97">
                  <a:extLst>
                    <a:ext uri="{FF2B5EF4-FFF2-40B4-BE49-F238E27FC236}">
                      <a16:creationId xmlns:a16="http://schemas.microsoft.com/office/drawing/2014/main" id="{90CC9976-C58E-7B67-DAB8-4B733722B684}"/>
                    </a:ext>
                  </a:extLst>
                </p:cNvPr>
                <p:cNvPicPr/>
                <p:nvPr/>
              </p:nvPicPr>
              <p:blipFill>
                <a:blip r:embed="rId160"/>
                <a:stretch>
                  <a:fillRect/>
                </a:stretch>
              </p:blipFill>
              <p:spPr>
                <a:xfrm>
                  <a:off x="11031426" y="2719925"/>
                  <a:ext cx="16992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99" name="Ink 98">
                  <a:extLst>
                    <a:ext uri="{FF2B5EF4-FFF2-40B4-BE49-F238E27FC236}">
                      <a16:creationId xmlns:a16="http://schemas.microsoft.com/office/drawing/2014/main" id="{941FD5CB-0034-510B-91EB-12755337D0DA}"/>
                    </a:ext>
                  </a:extLst>
                </p14:cNvPr>
                <p14:cNvContentPartPr/>
                <p14:nvPr/>
              </p14:nvContentPartPr>
              <p14:xfrm>
                <a:off x="11212146" y="2685725"/>
                <a:ext cx="184680" cy="113760"/>
              </p14:xfrm>
            </p:contentPart>
          </mc:Choice>
          <mc:Fallback xmlns="">
            <p:pic>
              <p:nvPicPr>
                <p:cNvPr id="99" name="Ink 98">
                  <a:extLst>
                    <a:ext uri="{FF2B5EF4-FFF2-40B4-BE49-F238E27FC236}">
                      <a16:creationId xmlns:a16="http://schemas.microsoft.com/office/drawing/2014/main" id="{941FD5CB-0034-510B-91EB-12755337D0DA}"/>
                    </a:ext>
                  </a:extLst>
                </p:cNvPr>
                <p:cNvPicPr/>
                <p:nvPr/>
              </p:nvPicPr>
              <p:blipFill>
                <a:blip r:embed="rId162"/>
                <a:stretch>
                  <a:fillRect/>
                </a:stretch>
              </p:blipFill>
              <p:spPr>
                <a:xfrm>
                  <a:off x="11203506" y="2676725"/>
                  <a:ext cx="20232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00" name="Ink 99">
                  <a:extLst>
                    <a:ext uri="{FF2B5EF4-FFF2-40B4-BE49-F238E27FC236}">
                      <a16:creationId xmlns:a16="http://schemas.microsoft.com/office/drawing/2014/main" id="{0D98F52F-883F-4072-1927-CD7ACA0E9C25}"/>
                    </a:ext>
                  </a:extLst>
                </p14:cNvPr>
                <p14:cNvContentPartPr/>
                <p14:nvPr/>
              </p14:nvContentPartPr>
              <p14:xfrm>
                <a:off x="11407626" y="2560805"/>
                <a:ext cx="232560" cy="163800"/>
              </p14:xfrm>
            </p:contentPart>
          </mc:Choice>
          <mc:Fallback xmlns="">
            <p:pic>
              <p:nvPicPr>
                <p:cNvPr id="100" name="Ink 99">
                  <a:extLst>
                    <a:ext uri="{FF2B5EF4-FFF2-40B4-BE49-F238E27FC236}">
                      <a16:creationId xmlns:a16="http://schemas.microsoft.com/office/drawing/2014/main" id="{0D98F52F-883F-4072-1927-CD7ACA0E9C25}"/>
                    </a:ext>
                  </a:extLst>
                </p:cNvPr>
                <p:cNvPicPr/>
                <p:nvPr/>
              </p:nvPicPr>
              <p:blipFill>
                <a:blip r:embed="rId164"/>
                <a:stretch>
                  <a:fillRect/>
                </a:stretch>
              </p:blipFill>
              <p:spPr>
                <a:xfrm>
                  <a:off x="11398626" y="2552165"/>
                  <a:ext cx="25020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01" name="Ink 100">
                  <a:extLst>
                    <a:ext uri="{FF2B5EF4-FFF2-40B4-BE49-F238E27FC236}">
                      <a16:creationId xmlns:a16="http://schemas.microsoft.com/office/drawing/2014/main" id="{3C476E76-5491-089E-3912-DED1123740F8}"/>
                    </a:ext>
                  </a:extLst>
                </p14:cNvPr>
                <p14:cNvContentPartPr/>
                <p14:nvPr/>
              </p14:nvContentPartPr>
              <p14:xfrm>
                <a:off x="11676186" y="2522285"/>
                <a:ext cx="66960" cy="33480"/>
              </p14:xfrm>
            </p:contentPart>
          </mc:Choice>
          <mc:Fallback xmlns="">
            <p:pic>
              <p:nvPicPr>
                <p:cNvPr id="101" name="Ink 100">
                  <a:extLst>
                    <a:ext uri="{FF2B5EF4-FFF2-40B4-BE49-F238E27FC236}">
                      <a16:creationId xmlns:a16="http://schemas.microsoft.com/office/drawing/2014/main" id="{3C476E76-5491-089E-3912-DED1123740F8}"/>
                    </a:ext>
                  </a:extLst>
                </p:cNvPr>
                <p:cNvPicPr/>
                <p:nvPr/>
              </p:nvPicPr>
              <p:blipFill>
                <a:blip r:embed="rId166"/>
                <a:stretch>
                  <a:fillRect/>
                </a:stretch>
              </p:blipFill>
              <p:spPr>
                <a:xfrm>
                  <a:off x="11667546" y="2513285"/>
                  <a:ext cx="84600" cy="51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7">
            <p14:nvContentPartPr>
              <p14:cNvPr id="103" name="Ink 102">
                <a:extLst>
                  <a:ext uri="{FF2B5EF4-FFF2-40B4-BE49-F238E27FC236}">
                    <a16:creationId xmlns:a16="http://schemas.microsoft.com/office/drawing/2014/main" id="{C81D164A-E4C1-A89C-BDF7-5F40AF2B22FC}"/>
                  </a:ext>
                </a:extLst>
              </p14:cNvPr>
              <p14:cNvContentPartPr/>
              <p14:nvPr/>
            </p14:nvContentPartPr>
            <p14:xfrm>
              <a:off x="10452186" y="3575645"/>
              <a:ext cx="476640" cy="37800"/>
            </p14:xfrm>
          </p:contentPart>
        </mc:Choice>
        <mc:Fallback xmlns="">
          <p:pic>
            <p:nvPicPr>
              <p:cNvPr id="103" name="Ink 102">
                <a:extLst>
                  <a:ext uri="{FF2B5EF4-FFF2-40B4-BE49-F238E27FC236}">
                    <a16:creationId xmlns:a16="http://schemas.microsoft.com/office/drawing/2014/main" id="{C81D164A-E4C1-A89C-BDF7-5F40AF2B22FC}"/>
                  </a:ext>
                </a:extLst>
              </p:cNvPr>
              <p:cNvPicPr/>
              <p:nvPr/>
            </p:nvPicPr>
            <p:blipFill>
              <a:blip r:embed="rId168"/>
              <a:stretch>
                <a:fillRect/>
              </a:stretch>
            </p:blipFill>
            <p:spPr>
              <a:xfrm>
                <a:off x="10443546" y="3566645"/>
                <a:ext cx="49428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04" name="Ink 103">
                <a:extLst>
                  <a:ext uri="{FF2B5EF4-FFF2-40B4-BE49-F238E27FC236}">
                    <a16:creationId xmlns:a16="http://schemas.microsoft.com/office/drawing/2014/main" id="{37B7706D-85FB-09E3-8309-371493A200F3}"/>
                  </a:ext>
                </a:extLst>
              </p14:cNvPr>
              <p14:cNvContentPartPr/>
              <p14:nvPr/>
            </p14:nvContentPartPr>
            <p14:xfrm>
              <a:off x="8345826" y="4018445"/>
              <a:ext cx="210240" cy="27360"/>
            </p14:xfrm>
          </p:contentPart>
        </mc:Choice>
        <mc:Fallback xmlns="">
          <p:pic>
            <p:nvPicPr>
              <p:cNvPr id="104" name="Ink 103">
                <a:extLst>
                  <a:ext uri="{FF2B5EF4-FFF2-40B4-BE49-F238E27FC236}">
                    <a16:creationId xmlns:a16="http://schemas.microsoft.com/office/drawing/2014/main" id="{37B7706D-85FB-09E3-8309-371493A200F3}"/>
                  </a:ext>
                </a:extLst>
              </p:cNvPr>
              <p:cNvPicPr/>
              <p:nvPr/>
            </p:nvPicPr>
            <p:blipFill>
              <a:blip r:embed="rId170"/>
              <a:stretch>
                <a:fillRect/>
              </a:stretch>
            </p:blipFill>
            <p:spPr>
              <a:xfrm>
                <a:off x="8337186" y="4009445"/>
                <a:ext cx="22788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05" name="Ink 104">
                <a:extLst>
                  <a:ext uri="{FF2B5EF4-FFF2-40B4-BE49-F238E27FC236}">
                    <a16:creationId xmlns:a16="http://schemas.microsoft.com/office/drawing/2014/main" id="{0EF211F8-DF0D-F0A5-22C1-4D2C2AE1CAE7}"/>
                  </a:ext>
                </a:extLst>
              </p14:cNvPr>
              <p14:cNvContentPartPr/>
              <p14:nvPr/>
            </p14:nvContentPartPr>
            <p14:xfrm>
              <a:off x="9339066" y="4013045"/>
              <a:ext cx="14760" cy="19440"/>
            </p14:xfrm>
          </p:contentPart>
        </mc:Choice>
        <mc:Fallback xmlns="">
          <p:pic>
            <p:nvPicPr>
              <p:cNvPr id="105" name="Ink 104">
                <a:extLst>
                  <a:ext uri="{FF2B5EF4-FFF2-40B4-BE49-F238E27FC236}">
                    <a16:creationId xmlns:a16="http://schemas.microsoft.com/office/drawing/2014/main" id="{0EF211F8-DF0D-F0A5-22C1-4D2C2AE1CAE7}"/>
                  </a:ext>
                </a:extLst>
              </p:cNvPr>
              <p:cNvPicPr/>
              <p:nvPr/>
            </p:nvPicPr>
            <p:blipFill>
              <a:blip r:embed="rId172"/>
              <a:stretch>
                <a:fillRect/>
              </a:stretch>
            </p:blipFill>
            <p:spPr>
              <a:xfrm>
                <a:off x="9330426" y="4004405"/>
                <a:ext cx="32400" cy="37080"/>
              </a:xfrm>
              <a:prstGeom prst="rect">
                <a:avLst/>
              </a:prstGeom>
            </p:spPr>
          </p:pic>
        </mc:Fallback>
      </mc:AlternateContent>
      <p:grpSp>
        <p:nvGrpSpPr>
          <p:cNvPr id="124" name="Group 123">
            <a:extLst>
              <a:ext uri="{FF2B5EF4-FFF2-40B4-BE49-F238E27FC236}">
                <a16:creationId xmlns:a16="http://schemas.microsoft.com/office/drawing/2014/main" id="{7096CB3E-5BB0-809E-7A89-CB2E7013133E}"/>
              </a:ext>
            </a:extLst>
          </p:cNvPr>
          <p:cNvGrpSpPr/>
          <p:nvPr/>
        </p:nvGrpSpPr>
        <p:grpSpPr>
          <a:xfrm>
            <a:off x="7936146" y="2497085"/>
            <a:ext cx="1417680" cy="1177200"/>
            <a:chOff x="7936146" y="2497085"/>
            <a:chExt cx="1417680" cy="1177200"/>
          </a:xfrm>
        </p:grpSpPr>
        <mc:AlternateContent xmlns:mc="http://schemas.openxmlformats.org/markup-compatibility/2006" xmlns:p14="http://schemas.microsoft.com/office/powerpoint/2010/main">
          <mc:Choice Requires="p14">
            <p:contentPart p14:bwMode="auto" r:id="rId173">
              <p14:nvContentPartPr>
                <p14:cNvPr id="106" name="Ink 105">
                  <a:extLst>
                    <a:ext uri="{FF2B5EF4-FFF2-40B4-BE49-F238E27FC236}">
                      <a16:creationId xmlns:a16="http://schemas.microsoft.com/office/drawing/2014/main" id="{84056049-C1AE-CBF2-0994-48A834650C3E}"/>
                    </a:ext>
                  </a:extLst>
                </p14:cNvPr>
                <p14:cNvContentPartPr/>
                <p14:nvPr/>
              </p14:nvContentPartPr>
              <p14:xfrm>
                <a:off x="8542386" y="3216365"/>
                <a:ext cx="699120" cy="392760"/>
              </p14:xfrm>
            </p:contentPart>
          </mc:Choice>
          <mc:Fallback xmlns="">
            <p:pic>
              <p:nvPicPr>
                <p:cNvPr id="106" name="Ink 105">
                  <a:extLst>
                    <a:ext uri="{FF2B5EF4-FFF2-40B4-BE49-F238E27FC236}">
                      <a16:creationId xmlns:a16="http://schemas.microsoft.com/office/drawing/2014/main" id="{84056049-C1AE-CBF2-0994-48A834650C3E}"/>
                    </a:ext>
                  </a:extLst>
                </p:cNvPr>
                <p:cNvPicPr/>
                <p:nvPr/>
              </p:nvPicPr>
              <p:blipFill>
                <a:blip r:embed="rId174"/>
                <a:stretch>
                  <a:fillRect/>
                </a:stretch>
              </p:blipFill>
              <p:spPr>
                <a:xfrm>
                  <a:off x="8533746" y="3207365"/>
                  <a:ext cx="716760" cy="41040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07" name="Ink 106">
                  <a:extLst>
                    <a:ext uri="{FF2B5EF4-FFF2-40B4-BE49-F238E27FC236}">
                      <a16:creationId xmlns:a16="http://schemas.microsoft.com/office/drawing/2014/main" id="{A7ED3CBF-D347-7931-9DF2-EDACA034FF3D}"/>
                    </a:ext>
                  </a:extLst>
                </p14:cNvPr>
                <p14:cNvContentPartPr/>
                <p14:nvPr/>
              </p14:nvContentPartPr>
              <p14:xfrm>
                <a:off x="8149626" y="3057605"/>
                <a:ext cx="192600" cy="208440"/>
              </p14:xfrm>
            </p:contentPart>
          </mc:Choice>
          <mc:Fallback xmlns="">
            <p:pic>
              <p:nvPicPr>
                <p:cNvPr id="107" name="Ink 106">
                  <a:extLst>
                    <a:ext uri="{FF2B5EF4-FFF2-40B4-BE49-F238E27FC236}">
                      <a16:creationId xmlns:a16="http://schemas.microsoft.com/office/drawing/2014/main" id="{A7ED3CBF-D347-7931-9DF2-EDACA034FF3D}"/>
                    </a:ext>
                  </a:extLst>
                </p:cNvPr>
                <p:cNvPicPr/>
                <p:nvPr/>
              </p:nvPicPr>
              <p:blipFill>
                <a:blip r:embed="rId176"/>
                <a:stretch>
                  <a:fillRect/>
                </a:stretch>
              </p:blipFill>
              <p:spPr>
                <a:xfrm>
                  <a:off x="8140626" y="3048605"/>
                  <a:ext cx="21024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08" name="Ink 107">
                  <a:extLst>
                    <a:ext uri="{FF2B5EF4-FFF2-40B4-BE49-F238E27FC236}">
                      <a16:creationId xmlns:a16="http://schemas.microsoft.com/office/drawing/2014/main" id="{25C98699-2661-E0C2-B800-8C5ACF4A061C}"/>
                    </a:ext>
                  </a:extLst>
                </p14:cNvPr>
                <p14:cNvContentPartPr/>
                <p14:nvPr/>
              </p14:nvContentPartPr>
              <p14:xfrm>
                <a:off x="8283546" y="2919725"/>
                <a:ext cx="115200" cy="199440"/>
              </p14:xfrm>
            </p:contentPart>
          </mc:Choice>
          <mc:Fallback xmlns="">
            <p:pic>
              <p:nvPicPr>
                <p:cNvPr id="108" name="Ink 107">
                  <a:extLst>
                    <a:ext uri="{FF2B5EF4-FFF2-40B4-BE49-F238E27FC236}">
                      <a16:creationId xmlns:a16="http://schemas.microsoft.com/office/drawing/2014/main" id="{25C98699-2661-E0C2-B800-8C5ACF4A061C}"/>
                    </a:ext>
                  </a:extLst>
                </p:cNvPr>
                <p:cNvPicPr/>
                <p:nvPr/>
              </p:nvPicPr>
              <p:blipFill>
                <a:blip r:embed="rId178"/>
                <a:stretch>
                  <a:fillRect/>
                </a:stretch>
              </p:blipFill>
              <p:spPr>
                <a:xfrm>
                  <a:off x="8274546" y="2910725"/>
                  <a:ext cx="13284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09" name="Ink 108">
                  <a:extLst>
                    <a:ext uri="{FF2B5EF4-FFF2-40B4-BE49-F238E27FC236}">
                      <a16:creationId xmlns:a16="http://schemas.microsoft.com/office/drawing/2014/main" id="{7A7F3647-DFAD-F4D5-B4E8-1973A3541BD7}"/>
                    </a:ext>
                  </a:extLst>
                </p14:cNvPr>
                <p14:cNvContentPartPr/>
                <p14:nvPr/>
              </p14:nvContentPartPr>
              <p14:xfrm>
                <a:off x="8389386" y="2978765"/>
                <a:ext cx="86760" cy="72720"/>
              </p14:xfrm>
            </p:contentPart>
          </mc:Choice>
          <mc:Fallback xmlns="">
            <p:pic>
              <p:nvPicPr>
                <p:cNvPr id="109" name="Ink 108">
                  <a:extLst>
                    <a:ext uri="{FF2B5EF4-FFF2-40B4-BE49-F238E27FC236}">
                      <a16:creationId xmlns:a16="http://schemas.microsoft.com/office/drawing/2014/main" id="{7A7F3647-DFAD-F4D5-B4E8-1973A3541BD7}"/>
                    </a:ext>
                  </a:extLst>
                </p:cNvPr>
                <p:cNvPicPr/>
                <p:nvPr/>
              </p:nvPicPr>
              <p:blipFill>
                <a:blip r:embed="rId180"/>
                <a:stretch>
                  <a:fillRect/>
                </a:stretch>
              </p:blipFill>
              <p:spPr>
                <a:xfrm>
                  <a:off x="8380746" y="2970125"/>
                  <a:ext cx="10440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10" name="Ink 109">
                  <a:extLst>
                    <a:ext uri="{FF2B5EF4-FFF2-40B4-BE49-F238E27FC236}">
                      <a16:creationId xmlns:a16="http://schemas.microsoft.com/office/drawing/2014/main" id="{9CD6A74D-7FA5-F5BC-F042-EB81ADC3B4AC}"/>
                    </a:ext>
                  </a:extLst>
                </p14:cNvPr>
                <p14:cNvContentPartPr/>
                <p14:nvPr/>
              </p14:nvContentPartPr>
              <p14:xfrm>
                <a:off x="8499546" y="2731805"/>
                <a:ext cx="214200" cy="227880"/>
              </p14:xfrm>
            </p:contentPart>
          </mc:Choice>
          <mc:Fallback xmlns="">
            <p:pic>
              <p:nvPicPr>
                <p:cNvPr id="110" name="Ink 109">
                  <a:extLst>
                    <a:ext uri="{FF2B5EF4-FFF2-40B4-BE49-F238E27FC236}">
                      <a16:creationId xmlns:a16="http://schemas.microsoft.com/office/drawing/2014/main" id="{9CD6A74D-7FA5-F5BC-F042-EB81ADC3B4AC}"/>
                    </a:ext>
                  </a:extLst>
                </p:cNvPr>
                <p:cNvPicPr/>
                <p:nvPr/>
              </p:nvPicPr>
              <p:blipFill>
                <a:blip r:embed="rId182"/>
                <a:stretch>
                  <a:fillRect/>
                </a:stretch>
              </p:blipFill>
              <p:spPr>
                <a:xfrm>
                  <a:off x="8490546" y="2723165"/>
                  <a:ext cx="23184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11" name="Ink 110">
                  <a:extLst>
                    <a:ext uri="{FF2B5EF4-FFF2-40B4-BE49-F238E27FC236}">
                      <a16:creationId xmlns:a16="http://schemas.microsoft.com/office/drawing/2014/main" id="{93BD3F34-4B4F-0C0A-959E-8067C7C5DFB7}"/>
                    </a:ext>
                  </a:extLst>
                </p14:cNvPr>
                <p14:cNvContentPartPr/>
                <p14:nvPr/>
              </p14:nvContentPartPr>
              <p14:xfrm>
                <a:off x="7936146" y="3557285"/>
                <a:ext cx="79560" cy="117000"/>
              </p14:xfrm>
            </p:contentPart>
          </mc:Choice>
          <mc:Fallback xmlns="">
            <p:pic>
              <p:nvPicPr>
                <p:cNvPr id="111" name="Ink 110">
                  <a:extLst>
                    <a:ext uri="{FF2B5EF4-FFF2-40B4-BE49-F238E27FC236}">
                      <a16:creationId xmlns:a16="http://schemas.microsoft.com/office/drawing/2014/main" id="{93BD3F34-4B4F-0C0A-959E-8067C7C5DFB7}"/>
                    </a:ext>
                  </a:extLst>
                </p:cNvPr>
                <p:cNvPicPr/>
                <p:nvPr/>
              </p:nvPicPr>
              <p:blipFill>
                <a:blip r:embed="rId184"/>
                <a:stretch>
                  <a:fillRect/>
                </a:stretch>
              </p:blipFill>
              <p:spPr>
                <a:xfrm>
                  <a:off x="7927506" y="3548285"/>
                  <a:ext cx="9720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12" name="Ink 111">
                  <a:extLst>
                    <a:ext uri="{FF2B5EF4-FFF2-40B4-BE49-F238E27FC236}">
                      <a16:creationId xmlns:a16="http://schemas.microsoft.com/office/drawing/2014/main" id="{59DDF6BE-2E9A-4CF8-4086-81146E1D291A}"/>
                    </a:ext>
                  </a:extLst>
                </p14:cNvPr>
                <p14:cNvContentPartPr/>
                <p14:nvPr/>
              </p14:nvContentPartPr>
              <p14:xfrm>
                <a:off x="8008506" y="3512645"/>
                <a:ext cx="176760" cy="127080"/>
              </p14:xfrm>
            </p:contentPart>
          </mc:Choice>
          <mc:Fallback xmlns="">
            <p:pic>
              <p:nvPicPr>
                <p:cNvPr id="112" name="Ink 111">
                  <a:extLst>
                    <a:ext uri="{FF2B5EF4-FFF2-40B4-BE49-F238E27FC236}">
                      <a16:creationId xmlns:a16="http://schemas.microsoft.com/office/drawing/2014/main" id="{59DDF6BE-2E9A-4CF8-4086-81146E1D291A}"/>
                    </a:ext>
                  </a:extLst>
                </p:cNvPr>
                <p:cNvPicPr/>
                <p:nvPr/>
              </p:nvPicPr>
              <p:blipFill>
                <a:blip r:embed="rId186"/>
                <a:stretch>
                  <a:fillRect/>
                </a:stretch>
              </p:blipFill>
              <p:spPr>
                <a:xfrm>
                  <a:off x="7999866" y="3503645"/>
                  <a:ext cx="19440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13" name="Ink 112">
                  <a:extLst>
                    <a:ext uri="{FF2B5EF4-FFF2-40B4-BE49-F238E27FC236}">
                      <a16:creationId xmlns:a16="http://schemas.microsoft.com/office/drawing/2014/main" id="{45D21745-08C5-3E0E-501B-04CB55238AC6}"/>
                    </a:ext>
                  </a:extLst>
                </p14:cNvPr>
                <p14:cNvContentPartPr/>
                <p14:nvPr/>
              </p14:nvContentPartPr>
              <p14:xfrm>
                <a:off x="8083746" y="3437045"/>
                <a:ext cx="139320" cy="120960"/>
              </p14:xfrm>
            </p:contentPart>
          </mc:Choice>
          <mc:Fallback xmlns="">
            <p:pic>
              <p:nvPicPr>
                <p:cNvPr id="113" name="Ink 112">
                  <a:extLst>
                    <a:ext uri="{FF2B5EF4-FFF2-40B4-BE49-F238E27FC236}">
                      <a16:creationId xmlns:a16="http://schemas.microsoft.com/office/drawing/2014/main" id="{45D21745-08C5-3E0E-501B-04CB55238AC6}"/>
                    </a:ext>
                  </a:extLst>
                </p:cNvPr>
                <p:cNvPicPr/>
                <p:nvPr/>
              </p:nvPicPr>
              <p:blipFill>
                <a:blip r:embed="rId188"/>
                <a:stretch>
                  <a:fillRect/>
                </a:stretch>
              </p:blipFill>
              <p:spPr>
                <a:xfrm>
                  <a:off x="8074746" y="3428405"/>
                  <a:ext cx="15696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14" name="Ink 113">
                  <a:extLst>
                    <a:ext uri="{FF2B5EF4-FFF2-40B4-BE49-F238E27FC236}">
                      <a16:creationId xmlns:a16="http://schemas.microsoft.com/office/drawing/2014/main" id="{ACA8FD15-BD5E-23B9-E3C4-8F87F903C2D9}"/>
                    </a:ext>
                  </a:extLst>
                </p14:cNvPr>
                <p14:cNvContentPartPr/>
                <p14:nvPr/>
              </p14:nvContentPartPr>
              <p14:xfrm>
                <a:off x="8211186" y="3391685"/>
                <a:ext cx="110880" cy="109080"/>
              </p14:xfrm>
            </p:contentPart>
          </mc:Choice>
          <mc:Fallback xmlns="">
            <p:pic>
              <p:nvPicPr>
                <p:cNvPr id="114" name="Ink 113">
                  <a:extLst>
                    <a:ext uri="{FF2B5EF4-FFF2-40B4-BE49-F238E27FC236}">
                      <a16:creationId xmlns:a16="http://schemas.microsoft.com/office/drawing/2014/main" id="{ACA8FD15-BD5E-23B9-E3C4-8F87F903C2D9}"/>
                    </a:ext>
                  </a:extLst>
                </p:cNvPr>
                <p:cNvPicPr/>
                <p:nvPr/>
              </p:nvPicPr>
              <p:blipFill>
                <a:blip r:embed="rId190"/>
                <a:stretch>
                  <a:fillRect/>
                </a:stretch>
              </p:blipFill>
              <p:spPr>
                <a:xfrm>
                  <a:off x="8202546" y="3382685"/>
                  <a:ext cx="12852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15" name="Ink 114">
                  <a:extLst>
                    <a:ext uri="{FF2B5EF4-FFF2-40B4-BE49-F238E27FC236}">
                      <a16:creationId xmlns:a16="http://schemas.microsoft.com/office/drawing/2014/main" id="{765DD961-3F39-1372-A617-347208687A4C}"/>
                    </a:ext>
                  </a:extLst>
                </p14:cNvPr>
                <p14:cNvContentPartPr/>
                <p14:nvPr/>
              </p14:nvContentPartPr>
              <p14:xfrm>
                <a:off x="8264106" y="3358565"/>
                <a:ext cx="175320" cy="60840"/>
              </p14:xfrm>
            </p:contentPart>
          </mc:Choice>
          <mc:Fallback xmlns="">
            <p:pic>
              <p:nvPicPr>
                <p:cNvPr id="115" name="Ink 114">
                  <a:extLst>
                    <a:ext uri="{FF2B5EF4-FFF2-40B4-BE49-F238E27FC236}">
                      <a16:creationId xmlns:a16="http://schemas.microsoft.com/office/drawing/2014/main" id="{765DD961-3F39-1372-A617-347208687A4C}"/>
                    </a:ext>
                  </a:extLst>
                </p:cNvPr>
                <p:cNvPicPr/>
                <p:nvPr/>
              </p:nvPicPr>
              <p:blipFill>
                <a:blip r:embed="rId192"/>
                <a:stretch>
                  <a:fillRect/>
                </a:stretch>
              </p:blipFill>
              <p:spPr>
                <a:xfrm>
                  <a:off x="8255466" y="3349565"/>
                  <a:ext cx="19296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16" name="Ink 115">
                  <a:extLst>
                    <a:ext uri="{FF2B5EF4-FFF2-40B4-BE49-F238E27FC236}">
                      <a16:creationId xmlns:a16="http://schemas.microsoft.com/office/drawing/2014/main" id="{F291E55B-15C1-24B7-B6D8-68F896D02A8A}"/>
                    </a:ext>
                  </a:extLst>
                </p14:cNvPr>
                <p14:cNvContentPartPr/>
                <p14:nvPr/>
              </p14:nvContentPartPr>
              <p14:xfrm>
                <a:off x="8434746" y="3294125"/>
                <a:ext cx="72360" cy="97920"/>
              </p14:xfrm>
            </p:contentPart>
          </mc:Choice>
          <mc:Fallback xmlns="">
            <p:pic>
              <p:nvPicPr>
                <p:cNvPr id="116" name="Ink 115">
                  <a:extLst>
                    <a:ext uri="{FF2B5EF4-FFF2-40B4-BE49-F238E27FC236}">
                      <a16:creationId xmlns:a16="http://schemas.microsoft.com/office/drawing/2014/main" id="{F291E55B-15C1-24B7-B6D8-68F896D02A8A}"/>
                    </a:ext>
                  </a:extLst>
                </p:cNvPr>
                <p:cNvPicPr/>
                <p:nvPr/>
              </p:nvPicPr>
              <p:blipFill>
                <a:blip r:embed="rId194"/>
                <a:stretch>
                  <a:fillRect/>
                </a:stretch>
              </p:blipFill>
              <p:spPr>
                <a:xfrm>
                  <a:off x="8426106" y="3285125"/>
                  <a:ext cx="9000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17" name="Ink 116">
                  <a:extLst>
                    <a:ext uri="{FF2B5EF4-FFF2-40B4-BE49-F238E27FC236}">
                      <a16:creationId xmlns:a16="http://schemas.microsoft.com/office/drawing/2014/main" id="{68F92BC2-6829-B5A1-FC1D-88B99691AC40}"/>
                    </a:ext>
                  </a:extLst>
                </p14:cNvPr>
                <p14:cNvContentPartPr/>
                <p14:nvPr/>
              </p14:nvContentPartPr>
              <p14:xfrm>
                <a:off x="8565786" y="3077405"/>
                <a:ext cx="131400" cy="124200"/>
              </p14:xfrm>
            </p:contentPart>
          </mc:Choice>
          <mc:Fallback xmlns="">
            <p:pic>
              <p:nvPicPr>
                <p:cNvPr id="117" name="Ink 116">
                  <a:extLst>
                    <a:ext uri="{FF2B5EF4-FFF2-40B4-BE49-F238E27FC236}">
                      <a16:creationId xmlns:a16="http://schemas.microsoft.com/office/drawing/2014/main" id="{68F92BC2-6829-B5A1-FC1D-88B99691AC40}"/>
                    </a:ext>
                  </a:extLst>
                </p:cNvPr>
                <p:cNvPicPr/>
                <p:nvPr/>
              </p:nvPicPr>
              <p:blipFill>
                <a:blip r:embed="rId196"/>
                <a:stretch>
                  <a:fillRect/>
                </a:stretch>
              </p:blipFill>
              <p:spPr>
                <a:xfrm>
                  <a:off x="8556786" y="3068765"/>
                  <a:ext cx="14904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18" name="Ink 117">
                  <a:extLst>
                    <a:ext uri="{FF2B5EF4-FFF2-40B4-BE49-F238E27FC236}">
                      <a16:creationId xmlns:a16="http://schemas.microsoft.com/office/drawing/2014/main" id="{EDC0A3F8-A051-64F0-4A8F-1E24BC700018}"/>
                    </a:ext>
                  </a:extLst>
                </p14:cNvPr>
                <p14:cNvContentPartPr/>
                <p14:nvPr/>
              </p14:nvContentPartPr>
              <p14:xfrm>
                <a:off x="8603586" y="2992805"/>
                <a:ext cx="121320" cy="267120"/>
              </p14:xfrm>
            </p:contentPart>
          </mc:Choice>
          <mc:Fallback xmlns="">
            <p:pic>
              <p:nvPicPr>
                <p:cNvPr id="118" name="Ink 117">
                  <a:extLst>
                    <a:ext uri="{FF2B5EF4-FFF2-40B4-BE49-F238E27FC236}">
                      <a16:creationId xmlns:a16="http://schemas.microsoft.com/office/drawing/2014/main" id="{EDC0A3F8-A051-64F0-4A8F-1E24BC700018}"/>
                    </a:ext>
                  </a:extLst>
                </p:cNvPr>
                <p:cNvPicPr/>
                <p:nvPr/>
              </p:nvPicPr>
              <p:blipFill>
                <a:blip r:embed="rId198"/>
                <a:stretch>
                  <a:fillRect/>
                </a:stretch>
              </p:blipFill>
              <p:spPr>
                <a:xfrm>
                  <a:off x="8594586" y="2983805"/>
                  <a:ext cx="138960"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19" name="Ink 118">
                  <a:extLst>
                    <a:ext uri="{FF2B5EF4-FFF2-40B4-BE49-F238E27FC236}">
                      <a16:creationId xmlns:a16="http://schemas.microsoft.com/office/drawing/2014/main" id="{B790956D-8398-3299-7975-5A501C68FE6F}"/>
                    </a:ext>
                  </a:extLst>
                </p14:cNvPr>
                <p14:cNvContentPartPr/>
                <p14:nvPr/>
              </p14:nvContentPartPr>
              <p14:xfrm>
                <a:off x="8814186" y="2782205"/>
                <a:ext cx="39960" cy="169920"/>
              </p14:xfrm>
            </p:contentPart>
          </mc:Choice>
          <mc:Fallback xmlns="">
            <p:pic>
              <p:nvPicPr>
                <p:cNvPr id="119" name="Ink 118">
                  <a:extLst>
                    <a:ext uri="{FF2B5EF4-FFF2-40B4-BE49-F238E27FC236}">
                      <a16:creationId xmlns:a16="http://schemas.microsoft.com/office/drawing/2014/main" id="{B790956D-8398-3299-7975-5A501C68FE6F}"/>
                    </a:ext>
                  </a:extLst>
                </p:cNvPr>
                <p:cNvPicPr/>
                <p:nvPr/>
              </p:nvPicPr>
              <p:blipFill>
                <a:blip r:embed="rId200"/>
                <a:stretch>
                  <a:fillRect/>
                </a:stretch>
              </p:blipFill>
              <p:spPr>
                <a:xfrm>
                  <a:off x="8805546" y="2773565"/>
                  <a:ext cx="5760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21" name="Ink 120">
                  <a:extLst>
                    <a:ext uri="{FF2B5EF4-FFF2-40B4-BE49-F238E27FC236}">
                      <a16:creationId xmlns:a16="http://schemas.microsoft.com/office/drawing/2014/main" id="{DE098647-2D67-ECED-3D1A-96F094DC4132}"/>
                    </a:ext>
                  </a:extLst>
                </p14:cNvPr>
                <p14:cNvContentPartPr/>
                <p14:nvPr/>
              </p14:nvContentPartPr>
              <p14:xfrm>
                <a:off x="8808066" y="2715965"/>
                <a:ext cx="240480" cy="190800"/>
              </p14:xfrm>
            </p:contentPart>
          </mc:Choice>
          <mc:Fallback xmlns="">
            <p:pic>
              <p:nvPicPr>
                <p:cNvPr id="121" name="Ink 120">
                  <a:extLst>
                    <a:ext uri="{FF2B5EF4-FFF2-40B4-BE49-F238E27FC236}">
                      <a16:creationId xmlns:a16="http://schemas.microsoft.com/office/drawing/2014/main" id="{DE098647-2D67-ECED-3D1A-96F094DC4132}"/>
                    </a:ext>
                  </a:extLst>
                </p:cNvPr>
                <p:cNvPicPr/>
                <p:nvPr/>
              </p:nvPicPr>
              <p:blipFill>
                <a:blip r:embed="rId202"/>
                <a:stretch>
                  <a:fillRect/>
                </a:stretch>
              </p:blipFill>
              <p:spPr>
                <a:xfrm>
                  <a:off x="8799066" y="2707325"/>
                  <a:ext cx="25812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22" name="Ink 121">
                  <a:extLst>
                    <a:ext uri="{FF2B5EF4-FFF2-40B4-BE49-F238E27FC236}">
                      <a16:creationId xmlns:a16="http://schemas.microsoft.com/office/drawing/2014/main" id="{2E1D8B94-1215-F6FA-DAD1-8F3AB25BFE62}"/>
                    </a:ext>
                  </a:extLst>
                </p14:cNvPr>
                <p14:cNvContentPartPr/>
                <p14:nvPr/>
              </p14:nvContentPartPr>
              <p14:xfrm>
                <a:off x="9104706" y="2521565"/>
                <a:ext cx="51840" cy="179280"/>
              </p14:xfrm>
            </p:contentPart>
          </mc:Choice>
          <mc:Fallback xmlns="">
            <p:pic>
              <p:nvPicPr>
                <p:cNvPr id="122" name="Ink 121">
                  <a:extLst>
                    <a:ext uri="{FF2B5EF4-FFF2-40B4-BE49-F238E27FC236}">
                      <a16:creationId xmlns:a16="http://schemas.microsoft.com/office/drawing/2014/main" id="{2E1D8B94-1215-F6FA-DAD1-8F3AB25BFE62}"/>
                    </a:ext>
                  </a:extLst>
                </p:cNvPr>
                <p:cNvPicPr/>
                <p:nvPr/>
              </p:nvPicPr>
              <p:blipFill>
                <a:blip r:embed="rId204"/>
                <a:stretch>
                  <a:fillRect/>
                </a:stretch>
              </p:blipFill>
              <p:spPr>
                <a:xfrm>
                  <a:off x="9095706" y="2512925"/>
                  <a:ext cx="6948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23" name="Ink 122">
                  <a:extLst>
                    <a:ext uri="{FF2B5EF4-FFF2-40B4-BE49-F238E27FC236}">
                      <a16:creationId xmlns:a16="http://schemas.microsoft.com/office/drawing/2014/main" id="{1A6AEF22-427B-58BB-19A0-1E1163FFAB20}"/>
                    </a:ext>
                  </a:extLst>
                </p14:cNvPr>
                <p14:cNvContentPartPr/>
                <p14:nvPr/>
              </p14:nvContentPartPr>
              <p14:xfrm>
                <a:off x="9013626" y="2497085"/>
                <a:ext cx="340200" cy="183600"/>
              </p14:xfrm>
            </p:contentPart>
          </mc:Choice>
          <mc:Fallback xmlns="">
            <p:pic>
              <p:nvPicPr>
                <p:cNvPr id="123" name="Ink 122">
                  <a:extLst>
                    <a:ext uri="{FF2B5EF4-FFF2-40B4-BE49-F238E27FC236}">
                      <a16:creationId xmlns:a16="http://schemas.microsoft.com/office/drawing/2014/main" id="{1A6AEF22-427B-58BB-19A0-1E1163FFAB20}"/>
                    </a:ext>
                  </a:extLst>
                </p:cNvPr>
                <p:cNvPicPr/>
                <p:nvPr/>
              </p:nvPicPr>
              <p:blipFill>
                <a:blip r:embed="rId206"/>
                <a:stretch>
                  <a:fillRect/>
                </a:stretch>
              </p:blipFill>
              <p:spPr>
                <a:xfrm>
                  <a:off x="9004626" y="2488445"/>
                  <a:ext cx="357840" cy="201240"/>
                </a:xfrm>
                <a:prstGeom prst="rect">
                  <a:avLst/>
                </a:prstGeom>
              </p:spPr>
            </p:pic>
          </mc:Fallback>
        </mc:AlternateContent>
      </p:grpSp>
      <p:grpSp>
        <p:nvGrpSpPr>
          <p:cNvPr id="130" name="Group 129">
            <a:extLst>
              <a:ext uri="{FF2B5EF4-FFF2-40B4-BE49-F238E27FC236}">
                <a16:creationId xmlns:a16="http://schemas.microsoft.com/office/drawing/2014/main" id="{93884BB2-B959-52C3-D122-DD155EF86BE1}"/>
              </a:ext>
            </a:extLst>
          </p:cNvPr>
          <p:cNvGrpSpPr/>
          <p:nvPr/>
        </p:nvGrpSpPr>
        <p:grpSpPr>
          <a:xfrm>
            <a:off x="8243946" y="4507325"/>
            <a:ext cx="2304360" cy="1146960"/>
            <a:chOff x="8243946" y="4507325"/>
            <a:chExt cx="2304360" cy="1146960"/>
          </a:xfrm>
        </p:grpSpPr>
        <mc:AlternateContent xmlns:mc="http://schemas.openxmlformats.org/markup-compatibility/2006" xmlns:p14="http://schemas.microsoft.com/office/powerpoint/2010/main">
          <mc:Choice Requires="p14">
            <p:contentPart p14:bwMode="auto" r:id="rId207">
              <p14:nvContentPartPr>
                <p14:cNvPr id="125" name="Ink 124">
                  <a:extLst>
                    <a:ext uri="{FF2B5EF4-FFF2-40B4-BE49-F238E27FC236}">
                      <a16:creationId xmlns:a16="http://schemas.microsoft.com/office/drawing/2014/main" id="{27BC7A58-8085-9C9D-4039-50F3A1E0D9C5}"/>
                    </a:ext>
                  </a:extLst>
                </p14:cNvPr>
                <p14:cNvContentPartPr/>
                <p14:nvPr/>
              </p14:nvContentPartPr>
              <p14:xfrm>
                <a:off x="8243946" y="4507325"/>
                <a:ext cx="2304360" cy="951120"/>
              </p14:xfrm>
            </p:contentPart>
          </mc:Choice>
          <mc:Fallback xmlns="">
            <p:pic>
              <p:nvPicPr>
                <p:cNvPr id="125" name="Ink 124">
                  <a:extLst>
                    <a:ext uri="{FF2B5EF4-FFF2-40B4-BE49-F238E27FC236}">
                      <a16:creationId xmlns:a16="http://schemas.microsoft.com/office/drawing/2014/main" id="{27BC7A58-8085-9C9D-4039-50F3A1E0D9C5}"/>
                    </a:ext>
                  </a:extLst>
                </p:cNvPr>
                <p:cNvPicPr/>
                <p:nvPr/>
              </p:nvPicPr>
              <p:blipFill>
                <a:blip r:embed="rId208"/>
                <a:stretch>
                  <a:fillRect/>
                </a:stretch>
              </p:blipFill>
              <p:spPr>
                <a:xfrm>
                  <a:off x="8234946" y="4498325"/>
                  <a:ext cx="2322000" cy="96876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26" name="Ink 125">
                  <a:extLst>
                    <a:ext uri="{FF2B5EF4-FFF2-40B4-BE49-F238E27FC236}">
                      <a16:creationId xmlns:a16="http://schemas.microsoft.com/office/drawing/2014/main" id="{C065DDF1-93DC-AD71-8908-F6D29032C175}"/>
                    </a:ext>
                  </a:extLst>
                </p14:cNvPr>
                <p14:cNvContentPartPr/>
                <p14:nvPr/>
              </p14:nvContentPartPr>
              <p14:xfrm>
                <a:off x="9809586" y="5424965"/>
                <a:ext cx="96840" cy="229320"/>
              </p14:xfrm>
            </p:contentPart>
          </mc:Choice>
          <mc:Fallback xmlns="">
            <p:pic>
              <p:nvPicPr>
                <p:cNvPr id="126" name="Ink 125">
                  <a:extLst>
                    <a:ext uri="{FF2B5EF4-FFF2-40B4-BE49-F238E27FC236}">
                      <a16:creationId xmlns:a16="http://schemas.microsoft.com/office/drawing/2014/main" id="{C065DDF1-93DC-AD71-8908-F6D29032C175}"/>
                    </a:ext>
                  </a:extLst>
                </p:cNvPr>
                <p:cNvPicPr/>
                <p:nvPr/>
              </p:nvPicPr>
              <p:blipFill>
                <a:blip r:embed="rId210"/>
                <a:stretch>
                  <a:fillRect/>
                </a:stretch>
              </p:blipFill>
              <p:spPr>
                <a:xfrm>
                  <a:off x="9800946" y="5415965"/>
                  <a:ext cx="11448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27" name="Ink 126">
                  <a:extLst>
                    <a:ext uri="{FF2B5EF4-FFF2-40B4-BE49-F238E27FC236}">
                      <a16:creationId xmlns:a16="http://schemas.microsoft.com/office/drawing/2014/main" id="{D579AF95-7372-2EA8-1822-2D678561CCC0}"/>
                    </a:ext>
                  </a:extLst>
                </p14:cNvPr>
                <p14:cNvContentPartPr/>
                <p14:nvPr/>
              </p14:nvContentPartPr>
              <p14:xfrm>
                <a:off x="9924786" y="5343245"/>
                <a:ext cx="216000" cy="185400"/>
              </p14:xfrm>
            </p:contentPart>
          </mc:Choice>
          <mc:Fallback xmlns="">
            <p:pic>
              <p:nvPicPr>
                <p:cNvPr id="127" name="Ink 126">
                  <a:extLst>
                    <a:ext uri="{FF2B5EF4-FFF2-40B4-BE49-F238E27FC236}">
                      <a16:creationId xmlns:a16="http://schemas.microsoft.com/office/drawing/2014/main" id="{D579AF95-7372-2EA8-1822-2D678561CCC0}"/>
                    </a:ext>
                  </a:extLst>
                </p:cNvPr>
                <p:cNvPicPr/>
                <p:nvPr/>
              </p:nvPicPr>
              <p:blipFill>
                <a:blip r:embed="rId212"/>
                <a:stretch>
                  <a:fillRect/>
                </a:stretch>
              </p:blipFill>
              <p:spPr>
                <a:xfrm>
                  <a:off x="9915786" y="5334605"/>
                  <a:ext cx="23364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28" name="Ink 127">
                  <a:extLst>
                    <a:ext uri="{FF2B5EF4-FFF2-40B4-BE49-F238E27FC236}">
                      <a16:creationId xmlns:a16="http://schemas.microsoft.com/office/drawing/2014/main" id="{850BD41D-9094-F0AB-052A-3D98886ECE67}"/>
                    </a:ext>
                  </a:extLst>
                </p14:cNvPr>
                <p14:cNvContentPartPr/>
                <p14:nvPr/>
              </p14:nvContentPartPr>
              <p14:xfrm>
                <a:off x="10082826" y="5301125"/>
                <a:ext cx="146520" cy="132840"/>
              </p14:xfrm>
            </p:contentPart>
          </mc:Choice>
          <mc:Fallback xmlns="">
            <p:pic>
              <p:nvPicPr>
                <p:cNvPr id="128" name="Ink 127">
                  <a:extLst>
                    <a:ext uri="{FF2B5EF4-FFF2-40B4-BE49-F238E27FC236}">
                      <a16:creationId xmlns:a16="http://schemas.microsoft.com/office/drawing/2014/main" id="{850BD41D-9094-F0AB-052A-3D98886ECE67}"/>
                    </a:ext>
                  </a:extLst>
                </p:cNvPr>
                <p:cNvPicPr/>
                <p:nvPr/>
              </p:nvPicPr>
              <p:blipFill>
                <a:blip r:embed="rId214"/>
                <a:stretch>
                  <a:fillRect/>
                </a:stretch>
              </p:blipFill>
              <p:spPr>
                <a:xfrm>
                  <a:off x="10073826" y="5292485"/>
                  <a:ext cx="16416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29" name="Ink 128">
                  <a:extLst>
                    <a:ext uri="{FF2B5EF4-FFF2-40B4-BE49-F238E27FC236}">
                      <a16:creationId xmlns:a16="http://schemas.microsoft.com/office/drawing/2014/main" id="{5D03A0CC-D47D-8BB2-CE58-A68F0F53645C}"/>
                    </a:ext>
                  </a:extLst>
                </p14:cNvPr>
                <p14:cNvContentPartPr/>
                <p14:nvPr/>
              </p14:nvContentPartPr>
              <p14:xfrm>
                <a:off x="10215306" y="5193125"/>
                <a:ext cx="198000" cy="173520"/>
              </p14:xfrm>
            </p:contentPart>
          </mc:Choice>
          <mc:Fallback xmlns="">
            <p:pic>
              <p:nvPicPr>
                <p:cNvPr id="129" name="Ink 128">
                  <a:extLst>
                    <a:ext uri="{FF2B5EF4-FFF2-40B4-BE49-F238E27FC236}">
                      <a16:creationId xmlns:a16="http://schemas.microsoft.com/office/drawing/2014/main" id="{5D03A0CC-D47D-8BB2-CE58-A68F0F53645C}"/>
                    </a:ext>
                  </a:extLst>
                </p:cNvPr>
                <p:cNvPicPr/>
                <p:nvPr/>
              </p:nvPicPr>
              <p:blipFill>
                <a:blip r:embed="rId216"/>
                <a:stretch>
                  <a:fillRect/>
                </a:stretch>
              </p:blipFill>
              <p:spPr>
                <a:xfrm>
                  <a:off x="10206666" y="5184125"/>
                  <a:ext cx="215640" cy="191160"/>
                </a:xfrm>
                <a:prstGeom prst="rect">
                  <a:avLst/>
                </a:prstGeom>
              </p:spPr>
            </p:pic>
          </mc:Fallback>
        </mc:AlternateContent>
      </p:grpSp>
      <p:grpSp>
        <p:nvGrpSpPr>
          <p:cNvPr id="141" name="Group 140">
            <a:extLst>
              <a:ext uri="{FF2B5EF4-FFF2-40B4-BE49-F238E27FC236}">
                <a16:creationId xmlns:a16="http://schemas.microsoft.com/office/drawing/2014/main" id="{DF046D69-149C-F415-8EDC-271E1A723F63}"/>
              </a:ext>
            </a:extLst>
          </p:cNvPr>
          <p:cNvGrpSpPr/>
          <p:nvPr/>
        </p:nvGrpSpPr>
        <p:grpSpPr>
          <a:xfrm>
            <a:off x="10244826" y="5674445"/>
            <a:ext cx="760680" cy="866880"/>
            <a:chOff x="10244826" y="5674445"/>
            <a:chExt cx="760680" cy="866880"/>
          </a:xfrm>
        </p:grpSpPr>
        <mc:AlternateContent xmlns:mc="http://schemas.openxmlformats.org/markup-compatibility/2006" xmlns:p14="http://schemas.microsoft.com/office/powerpoint/2010/main">
          <mc:Choice Requires="p14">
            <p:contentPart p14:bwMode="auto" r:id="rId217">
              <p14:nvContentPartPr>
                <p14:cNvPr id="131" name="Ink 130">
                  <a:extLst>
                    <a:ext uri="{FF2B5EF4-FFF2-40B4-BE49-F238E27FC236}">
                      <a16:creationId xmlns:a16="http://schemas.microsoft.com/office/drawing/2014/main" id="{D6AC8774-86A3-0A5B-59AC-D059D0829C24}"/>
                    </a:ext>
                  </a:extLst>
                </p14:cNvPr>
                <p14:cNvContentPartPr/>
                <p14:nvPr/>
              </p14:nvContentPartPr>
              <p14:xfrm>
                <a:off x="10244826" y="5934005"/>
                <a:ext cx="141840" cy="246960"/>
              </p14:xfrm>
            </p:contentPart>
          </mc:Choice>
          <mc:Fallback xmlns="">
            <p:pic>
              <p:nvPicPr>
                <p:cNvPr id="131" name="Ink 130">
                  <a:extLst>
                    <a:ext uri="{FF2B5EF4-FFF2-40B4-BE49-F238E27FC236}">
                      <a16:creationId xmlns:a16="http://schemas.microsoft.com/office/drawing/2014/main" id="{D6AC8774-86A3-0A5B-59AC-D059D0829C24}"/>
                    </a:ext>
                  </a:extLst>
                </p:cNvPr>
                <p:cNvPicPr/>
                <p:nvPr/>
              </p:nvPicPr>
              <p:blipFill>
                <a:blip r:embed="rId218"/>
                <a:stretch>
                  <a:fillRect/>
                </a:stretch>
              </p:blipFill>
              <p:spPr>
                <a:xfrm>
                  <a:off x="10235826" y="5925365"/>
                  <a:ext cx="15948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32" name="Ink 131">
                  <a:extLst>
                    <a:ext uri="{FF2B5EF4-FFF2-40B4-BE49-F238E27FC236}">
                      <a16:creationId xmlns:a16="http://schemas.microsoft.com/office/drawing/2014/main" id="{043C672C-4196-1067-5D79-56A25305AE88}"/>
                    </a:ext>
                  </a:extLst>
                </p14:cNvPr>
                <p14:cNvContentPartPr/>
                <p14:nvPr/>
              </p14:nvContentPartPr>
              <p14:xfrm>
                <a:off x="10444986" y="5955965"/>
                <a:ext cx="88560" cy="144360"/>
              </p14:xfrm>
            </p:contentPart>
          </mc:Choice>
          <mc:Fallback xmlns="">
            <p:pic>
              <p:nvPicPr>
                <p:cNvPr id="132" name="Ink 131">
                  <a:extLst>
                    <a:ext uri="{FF2B5EF4-FFF2-40B4-BE49-F238E27FC236}">
                      <a16:creationId xmlns:a16="http://schemas.microsoft.com/office/drawing/2014/main" id="{043C672C-4196-1067-5D79-56A25305AE88}"/>
                    </a:ext>
                  </a:extLst>
                </p:cNvPr>
                <p:cNvPicPr/>
                <p:nvPr/>
              </p:nvPicPr>
              <p:blipFill>
                <a:blip r:embed="rId220"/>
                <a:stretch>
                  <a:fillRect/>
                </a:stretch>
              </p:blipFill>
              <p:spPr>
                <a:xfrm>
                  <a:off x="10435986" y="5946965"/>
                  <a:ext cx="10620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33" name="Ink 132">
                  <a:extLst>
                    <a:ext uri="{FF2B5EF4-FFF2-40B4-BE49-F238E27FC236}">
                      <a16:creationId xmlns:a16="http://schemas.microsoft.com/office/drawing/2014/main" id="{D3B33B2C-E830-430F-58DB-BA7BF0523958}"/>
                    </a:ext>
                  </a:extLst>
                </p14:cNvPr>
                <p14:cNvContentPartPr/>
                <p14:nvPr/>
              </p14:nvContentPartPr>
              <p14:xfrm>
                <a:off x="10564506" y="5872805"/>
                <a:ext cx="108000" cy="119880"/>
              </p14:xfrm>
            </p:contentPart>
          </mc:Choice>
          <mc:Fallback xmlns="">
            <p:pic>
              <p:nvPicPr>
                <p:cNvPr id="133" name="Ink 132">
                  <a:extLst>
                    <a:ext uri="{FF2B5EF4-FFF2-40B4-BE49-F238E27FC236}">
                      <a16:creationId xmlns:a16="http://schemas.microsoft.com/office/drawing/2014/main" id="{D3B33B2C-E830-430F-58DB-BA7BF0523958}"/>
                    </a:ext>
                  </a:extLst>
                </p:cNvPr>
                <p:cNvPicPr/>
                <p:nvPr/>
              </p:nvPicPr>
              <p:blipFill>
                <a:blip r:embed="rId222"/>
                <a:stretch>
                  <a:fillRect/>
                </a:stretch>
              </p:blipFill>
              <p:spPr>
                <a:xfrm>
                  <a:off x="10555506" y="5863805"/>
                  <a:ext cx="12564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34" name="Ink 133">
                  <a:extLst>
                    <a:ext uri="{FF2B5EF4-FFF2-40B4-BE49-F238E27FC236}">
                      <a16:creationId xmlns:a16="http://schemas.microsoft.com/office/drawing/2014/main" id="{DB72EEDF-BB7A-2E8B-B2E9-7B2819381987}"/>
                    </a:ext>
                  </a:extLst>
                </p14:cNvPr>
                <p14:cNvContentPartPr/>
                <p14:nvPr/>
              </p14:nvContentPartPr>
              <p14:xfrm>
                <a:off x="10803546" y="5706125"/>
                <a:ext cx="59400" cy="169920"/>
              </p14:xfrm>
            </p:contentPart>
          </mc:Choice>
          <mc:Fallback xmlns="">
            <p:pic>
              <p:nvPicPr>
                <p:cNvPr id="134" name="Ink 133">
                  <a:extLst>
                    <a:ext uri="{FF2B5EF4-FFF2-40B4-BE49-F238E27FC236}">
                      <a16:creationId xmlns:a16="http://schemas.microsoft.com/office/drawing/2014/main" id="{DB72EEDF-BB7A-2E8B-B2E9-7B2819381987}"/>
                    </a:ext>
                  </a:extLst>
                </p:cNvPr>
                <p:cNvPicPr/>
                <p:nvPr/>
              </p:nvPicPr>
              <p:blipFill>
                <a:blip r:embed="rId224"/>
                <a:stretch>
                  <a:fillRect/>
                </a:stretch>
              </p:blipFill>
              <p:spPr>
                <a:xfrm>
                  <a:off x="10794546" y="5697125"/>
                  <a:ext cx="7704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35" name="Ink 134">
                  <a:extLst>
                    <a:ext uri="{FF2B5EF4-FFF2-40B4-BE49-F238E27FC236}">
                      <a16:creationId xmlns:a16="http://schemas.microsoft.com/office/drawing/2014/main" id="{C2CDF0A7-F926-C4EF-740D-43F2A9DE5C52}"/>
                    </a:ext>
                  </a:extLst>
                </p14:cNvPr>
                <p14:cNvContentPartPr/>
                <p14:nvPr/>
              </p14:nvContentPartPr>
              <p14:xfrm>
                <a:off x="10755666" y="5674445"/>
                <a:ext cx="221400" cy="161640"/>
              </p14:xfrm>
            </p:contentPart>
          </mc:Choice>
          <mc:Fallback xmlns="">
            <p:pic>
              <p:nvPicPr>
                <p:cNvPr id="135" name="Ink 134">
                  <a:extLst>
                    <a:ext uri="{FF2B5EF4-FFF2-40B4-BE49-F238E27FC236}">
                      <a16:creationId xmlns:a16="http://schemas.microsoft.com/office/drawing/2014/main" id="{C2CDF0A7-F926-C4EF-740D-43F2A9DE5C52}"/>
                    </a:ext>
                  </a:extLst>
                </p:cNvPr>
                <p:cNvPicPr/>
                <p:nvPr/>
              </p:nvPicPr>
              <p:blipFill>
                <a:blip r:embed="rId226"/>
                <a:stretch>
                  <a:fillRect/>
                </a:stretch>
              </p:blipFill>
              <p:spPr>
                <a:xfrm>
                  <a:off x="10746666" y="5665805"/>
                  <a:ext cx="23904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37" name="Ink 136">
                  <a:extLst>
                    <a:ext uri="{FF2B5EF4-FFF2-40B4-BE49-F238E27FC236}">
                      <a16:creationId xmlns:a16="http://schemas.microsoft.com/office/drawing/2014/main" id="{C21AC414-0A80-0DBA-6115-8698902D9368}"/>
                    </a:ext>
                  </a:extLst>
                </p14:cNvPr>
                <p14:cNvContentPartPr/>
                <p14:nvPr/>
              </p14:nvContentPartPr>
              <p14:xfrm>
                <a:off x="10489626" y="6347645"/>
                <a:ext cx="168840" cy="193680"/>
              </p14:xfrm>
            </p:contentPart>
          </mc:Choice>
          <mc:Fallback xmlns="">
            <p:pic>
              <p:nvPicPr>
                <p:cNvPr id="137" name="Ink 136">
                  <a:extLst>
                    <a:ext uri="{FF2B5EF4-FFF2-40B4-BE49-F238E27FC236}">
                      <a16:creationId xmlns:a16="http://schemas.microsoft.com/office/drawing/2014/main" id="{C21AC414-0A80-0DBA-6115-8698902D9368}"/>
                    </a:ext>
                  </a:extLst>
                </p:cNvPr>
                <p:cNvPicPr/>
                <p:nvPr/>
              </p:nvPicPr>
              <p:blipFill>
                <a:blip r:embed="rId228"/>
                <a:stretch>
                  <a:fillRect/>
                </a:stretch>
              </p:blipFill>
              <p:spPr>
                <a:xfrm>
                  <a:off x="10480626" y="6338645"/>
                  <a:ext cx="18648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38" name="Ink 137">
                  <a:extLst>
                    <a:ext uri="{FF2B5EF4-FFF2-40B4-BE49-F238E27FC236}">
                      <a16:creationId xmlns:a16="http://schemas.microsoft.com/office/drawing/2014/main" id="{D4D1EDE5-9422-6854-FF74-7B779C1E9A4E}"/>
                    </a:ext>
                  </a:extLst>
                </p14:cNvPr>
                <p14:cNvContentPartPr/>
                <p14:nvPr/>
              </p14:nvContentPartPr>
              <p14:xfrm>
                <a:off x="10710306" y="6324245"/>
                <a:ext cx="45360" cy="109800"/>
              </p14:xfrm>
            </p:contentPart>
          </mc:Choice>
          <mc:Fallback xmlns="">
            <p:pic>
              <p:nvPicPr>
                <p:cNvPr id="138" name="Ink 137">
                  <a:extLst>
                    <a:ext uri="{FF2B5EF4-FFF2-40B4-BE49-F238E27FC236}">
                      <a16:creationId xmlns:a16="http://schemas.microsoft.com/office/drawing/2014/main" id="{D4D1EDE5-9422-6854-FF74-7B779C1E9A4E}"/>
                    </a:ext>
                  </a:extLst>
                </p:cNvPr>
                <p:cNvPicPr/>
                <p:nvPr/>
              </p:nvPicPr>
              <p:blipFill>
                <a:blip r:embed="rId230"/>
                <a:stretch>
                  <a:fillRect/>
                </a:stretch>
              </p:blipFill>
              <p:spPr>
                <a:xfrm>
                  <a:off x="10701306" y="6315605"/>
                  <a:ext cx="6300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39" name="Ink 138">
                  <a:extLst>
                    <a:ext uri="{FF2B5EF4-FFF2-40B4-BE49-F238E27FC236}">
                      <a16:creationId xmlns:a16="http://schemas.microsoft.com/office/drawing/2014/main" id="{30216DF2-0A30-A50D-0EC0-85CAB39EE064}"/>
                    </a:ext>
                  </a:extLst>
                </p14:cNvPr>
                <p14:cNvContentPartPr/>
                <p14:nvPr/>
              </p14:nvContentPartPr>
              <p14:xfrm>
                <a:off x="10821186" y="6227045"/>
                <a:ext cx="34920" cy="147600"/>
              </p14:xfrm>
            </p:contentPart>
          </mc:Choice>
          <mc:Fallback xmlns="">
            <p:pic>
              <p:nvPicPr>
                <p:cNvPr id="139" name="Ink 138">
                  <a:extLst>
                    <a:ext uri="{FF2B5EF4-FFF2-40B4-BE49-F238E27FC236}">
                      <a16:creationId xmlns:a16="http://schemas.microsoft.com/office/drawing/2014/main" id="{30216DF2-0A30-A50D-0EC0-85CAB39EE064}"/>
                    </a:ext>
                  </a:extLst>
                </p:cNvPr>
                <p:cNvPicPr/>
                <p:nvPr/>
              </p:nvPicPr>
              <p:blipFill>
                <a:blip r:embed="rId232"/>
                <a:stretch>
                  <a:fillRect/>
                </a:stretch>
              </p:blipFill>
              <p:spPr>
                <a:xfrm>
                  <a:off x="10812546" y="6218045"/>
                  <a:ext cx="5256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40" name="Ink 139">
                  <a:extLst>
                    <a:ext uri="{FF2B5EF4-FFF2-40B4-BE49-F238E27FC236}">
                      <a16:creationId xmlns:a16="http://schemas.microsoft.com/office/drawing/2014/main" id="{CB4D1034-AA2A-3E83-94E7-74417C3ECA25}"/>
                    </a:ext>
                  </a:extLst>
                </p14:cNvPr>
                <p14:cNvContentPartPr/>
                <p14:nvPr/>
              </p14:nvContentPartPr>
              <p14:xfrm>
                <a:off x="10897506" y="6155045"/>
                <a:ext cx="108000" cy="128520"/>
              </p14:xfrm>
            </p:contentPart>
          </mc:Choice>
          <mc:Fallback xmlns="">
            <p:pic>
              <p:nvPicPr>
                <p:cNvPr id="140" name="Ink 139">
                  <a:extLst>
                    <a:ext uri="{FF2B5EF4-FFF2-40B4-BE49-F238E27FC236}">
                      <a16:creationId xmlns:a16="http://schemas.microsoft.com/office/drawing/2014/main" id="{CB4D1034-AA2A-3E83-94E7-74417C3ECA25}"/>
                    </a:ext>
                  </a:extLst>
                </p:cNvPr>
                <p:cNvPicPr/>
                <p:nvPr/>
              </p:nvPicPr>
              <p:blipFill>
                <a:blip r:embed="rId234"/>
                <a:stretch>
                  <a:fillRect/>
                </a:stretch>
              </p:blipFill>
              <p:spPr>
                <a:xfrm>
                  <a:off x="10888506" y="6146405"/>
                  <a:ext cx="125640" cy="146160"/>
                </a:xfrm>
                <a:prstGeom prst="rect">
                  <a:avLst/>
                </a:prstGeom>
              </p:spPr>
            </p:pic>
          </mc:Fallback>
        </mc:AlternateContent>
      </p:grpSp>
    </p:spTree>
    <p:extLst>
      <p:ext uri="{BB962C8B-B14F-4D97-AF65-F5344CB8AC3E}">
        <p14:creationId xmlns:p14="http://schemas.microsoft.com/office/powerpoint/2010/main" val="1270156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66E6B3-593D-48A5-985E-530DFD2B44CE}"/>
              </a:ext>
            </a:extLst>
          </p:cNvPr>
          <p:cNvPicPr>
            <a:picLocks noChangeAspect="1"/>
          </p:cNvPicPr>
          <p:nvPr/>
        </p:nvPicPr>
        <p:blipFill>
          <a:blip r:embed="rId2"/>
          <a:stretch>
            <a:fillRect/>
          </a:stretch>
        </p:blipFill>
        <p:spPr>
          <a:xfrm>
            <a:off x="2393323" y="381797"/>
            <a:ext cx="4481374" cy="3587766"/>
          </a:xfrm>
          <a:prstGeom prst="rect">
            <a:avLst/>
          </a:prstGeom>
        </p:spPr>
      </p:pic>
      <p:pic>
        <p:nvPicPr>
          <p:cNvPr id="10" name="Picture 9">
            <a:extLst>
              <a:ext uri="{FF2B5EF4-FFF2-40B4-BE49-F238E27FC236}">
                <a16:creationId xmlns:a16="http://schemas.microsoft.com/office/drawing/2014/main" id="{87E27DF2-2771-4E0B-AC98-EDF4EE5FA97C}"/>
              </a:ext>
            </a:extLst>
          </p:cNvPr>
          <p:cNvPicPr>
            <a:picLocks noChangeAspect="1"/>
          </p:cNvPicPr>
          <p:nvPr/>
        </p:nvPicPr>
        <p:blipFill>
          <a:blip r:embed="rId3"/>
          <a:stretch>
            <a:fillRect/>
          </a:stretch>
        </p:blipFill>
        <p:spPr>
          <a:xfrm>
            <a:off x="6874697" y="3597516"/>
            <a:ext cx="5130034" cy="2565017"/>
          </a:xfrm>
          <a:prstGeom prst="rect">
            <a:avLst/>
          </a:prstGeom>
        </p:spPr>
      </p:pic>
      <p:sp>
        <p:nvSpPr>
          <p:cNvPr id="5" name="TextBox 4">
            <a:extLst>
              <a:ext uri="{FF2B5EF4-FFF2-40B4-BE49-F238E27FC236}">
                <a16:creationId xmlns:a16="http://schemas.microsoft.com/office/drawing/2014/main" id="{5E6DFB7A-0F2A-4603-942C-E3E09D16798D}"/>
              </a:ext>
            </a:extLst>
          </p:cNvPr>
          <p:cNvSpPr txBox="1"/>
          <p:nvPr/>
        </p:nvSpPr>
        <p:spPr>
          <a:xfrm>
            <a:off x="187269" y="737483"/>
            <a:ext cx="3031664" cy="3693319"/>
          </a:xfrm>
          <a:prstGeom prst="rect">
            <a:avLst/>
          </a:prstGeom>
          <a:noFill/>
        </p:spPr>
        <p:txBody>
          <a:bodyPr wrap="none" rtlCol="0">
            <a:spAutoFit/>
          </a:bodyPr>
          <a:lstStyle/>
          <a:p>
            <a:r>
              <a:rPr lang="en-US" b="1" dirty="0">
                <a:latin typeface="Arial" panose="020B0604020202020204" pitchFamily="34" charset="0"/>
              </a:rPr>
              <a:t>Types of vaccines:</a:t>
            </a:r>
          </a:p>
          <a:p>
            <a:r>
              <a:rPr lang="en-US" dirty="0">
                <a:latin typeface="Arial" panose="020B0604020202020204" pitchFamily="34" charset="0"/>
              </a:rPr>
              <a:t>1. Passive (Ab injected)</a:t>
            </a:r>
          </a:p>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r>
              <a:rPr lang="en-US" dirty="0">
                <a:latin typeface="Arial" panose="020B0604020202020204" pitchFamily="34" charset="0"/>
              </a:rPr>
              <a:t>2. Active (Antigen Provided)</a:t>
            </a:r>
          </a:p>
        </p:txBody>
      </p:sp>
      <p:pic>
        <p:nvPicPr>
          <p:cNvPr id="9" name="Picture 8">
            <a:extLst>
              <a:ext uri="{FF2B5EF4-FFF2-40B4-BE49-F238E27FC236}">
                <a16:creationId xmlns:a16="http://schemas.microsoft.com/office/drawing/2014/main" id="{C6F1A1C6-03EE-43B8-AA27-BBE4B4207818}"/>
              </a:ext>
            </a:extLst>
          </p:cNvPr>
          <p:cNvPicPr>
            <a:picLocks noChangeAspect="1"/>
          </p:cNvPicPr>
          <p:nvPr/>
        </p:nvPicPr>
        <p:blipFill rotWithShape="1">
          <a:blip r:embed="rId4"/>
          <a:srcRect t="9102" b="35725"/>
          <a:stretch/>
        </p:blipFill>
        <p:spPr>
          <a:xfrm>
            <a:off x="7297994" y="1685052"/>
            <a:ext cx="4132212" cy="1519907"/>
          </a:xfrm>
          <a:prstGeom prst="rect">
            <a:avLst/>
          </a:prstGeom>
        </p:spPr>
      </p:pic>
      <p:pic>
        <p:nvPicPr>
          <p:cNvPr id="11" name="Picture 10">
            <a:extLst>
              <a:ext uri="{FF2B5EF4-FFF2-40B4-BE49-F238E27FC236}">
                <a16:creationId xmlns:a16="http://schemas.microsoft.com/office/drawing/2014/main" id="{C55A0680-968E-4E7E-B028-64652D790D48}"/>
              </a:ext>
            </a:extLst>
          </p:cNvPr>
          <p:cNvPicPr>
            <a:picLocks noChangeAspect="1"/>
          </p:cNvPicPr>
          <p:nvPr/>
        </p:nvPicPr>
        <p:blipFill rotWithShape="1">
          <a:blip r:embed="rId5"/>
          <a:srcRect l="20496" r="20496" b="9814"/>
          <a:stretch/>
        </p:blipFill>
        <p:spPr>
          <a:xfrm>
            <a:off x="203383" y="1373639"/>
            <a:ext cx="1890327" cy="1625913"/>
          </a:xfrm>
          <a:prstGeom prst="rect">
            <a:avLst/>
          </a:prstGeom>
        </p:spPr>
      </p:pic>
      <p:sp>
        <p:nvSpPr>
          <p:cNvPr id="12" name="TextBox 11">
            <a:extLst>
              <a:ext uri="{FF2B5EF4-FFF2-40B4-BE49-F238E27FC236}">
                <a16:creationId xmlns:a16="http://schemas.microsoft.com/office/drawing/2014/main" id="{129CB46D-4EBA-4DFB-B8A6-C0A93524D98F}"/>
              </a:ext>
            </a:extLst>
          </p:cNvPr>
          <p:cNvSpPr txBox="1"/>
          <p:nvPr/>
        </p:nvSpPr>
        <p:spPr>
          <a:xfrm>
            <a:off x="5403886" y="0"/>
            <a:ext cx="2183034" cy="523220"/>
          </a:xfrm>
          <a:prstGeom prst="rect">
            <a:avLst/>
          </a:prstGeom>
          <a:noFill/>
        </p:spPr>
        <p:txBody>
          <a:bodyPr wrap="none" rtlCol="0">
            <a:spAutoFit/>
          </a:bodyPr>
          <a:lstStyle/>
          <a:p>
            <a:r>
              <a:rPr lang="en-US" sz="2800" b="1" dirty="0">
                <a:latin typeface="Arial" panose="020B0604020202020204" pitchFamily="34" charset="0"/>
              </a:rPr>
              <a:t>Vaccination</a:t>
            </a:r>
          </a:p>
        </p:txBody>
      </p:sp>
      <p:sp>
        <p:nvSpPr>
          <p:cNvPr id="13" name="TextBox 12">
            <a:extLst>
              <a:ext uri="{FF2B5EF4-FFF2-40B4-BE49-F238E27FC236}">
                <a16:creationId xmlns:a16="http://schemas.microsoft.com/office/drawing/2014/main" id="{6BB932C3-811D-4AF9-8272-0C0A06254B95}"/>
              </a:ext>
            </a:extLst>
          </p:cNvPr>
          <p:cNvSpPr txBox="1"/>
          <p:nvPr/>
        </p:nvSpPr>
        <p:spPr>
          <a:xfrm>
            <a:off x="6111390" y="566455"/>
            <a:ext cx="1236236" cy="369332"/>
          </a:xfrm>
          <a:prstGeom prst="rect">
            <a:avLst/>
          </a:prstGeom>
          <a:noFill/>
        </p:spPr>
        <p:txBody>
          <a:bodyPr wrap="none" rtlCol="0">
            <a:spAutoFit/>
          </a:bodyPr>
          <a:lstStyle/>
          <a:p>
            <a:r>
              <a:rPr lang="en-US" dirty="0">
                <a:latin typeface="Arial" panose="020B0604020202020204" pitchFamily="34" charset="0"/>
              </a:rPr>
              <a:t>Diphtheria</a:t>
            </a:r>
          </a:p>
        </p:txBody>
      </p:sp>
      <p:pic>
        <p:nvPicPr>
          <p:cNvPr id="14" name="Picture 13">
            <a:extLst>
              <a:ext uri="{FF2B5EF4-FFF2-40B4-BE49-F238E27FC236}">
                <a16:creationId xmlns:a16="http://schemas.microsoft.com/office/drawing/2014/main" id="{CBCD053E-F732-4614-A3F7-CE7F87BF204D}"/>
              </a:ext>
            </a:extLst>
          </p:cNvPr>
          <p:cNvPicPr>
            <a:picLocks noChangeAspect="1"/>
          </p:cNvPicPr>
          <p:nvPr/>
        </p:nvPicPr>
        <p:blipFill>
          <a:blip r:embed="rId6"/>
          <a:stretch>
            <a:fillRect/>
          </a:stretch>
        </p:blipFill>
        <p:spPr>
          <a:xfrm>
            <a:off x="7347626" y="551695"/>
            <a:ext cx="1534774" cy="1096268"/>
          </a:xfrm>
          <a:prstGeom prst="rect">
            <a:avLst/>
          </a:prstGeom>
        </p:spPr>
      </p:pic>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B6F33DAE-FDE7-4F5C-98A3-548FDE2A8254}"/>
                  </a:ext>
                </a:extLst>
              </p14:cNvPr>
              <p14:cNvContentPartPr/>
              <p14:nvPr/>
            </p14:nvContentPartPr>
            <p14:xfrm>
              <a:off x="5240232" y="415779"/>
              <a:ext cx="3600" cy="11520"/>
            </p14:xfrm>
          </p:contentPart>
        </mc:Choice>
        <mc:Fallback xmlns="">
          <p:pic>
            <p:nvPicPr>
              <p:cNvPr id="28" name="Ink 27">
                <a:extLst>
                  <a:ext uri="{FF2B5EF4-FFF2-40B4-BE49-F238E27FC236}">
                    <a16:creationId xmlns:a16="http://schemas.microsoft.com/office/drawing/2014/main" id="{B6F33DAE-FDE7-4F5C-98A3-548FDE2A8254}"/>
                  </a:ext>
                </a:extLst>
              </p:cNvPr>
              <p:cNvPicPr/>
              <p:nvPr/>
            </p:nvPicPr>
            <p:blipFill>
              <a:blip r:embed="rId8"/>
              <a:stretch>
                <a:fillRect/>
              </a:stretch>
            </p:blipFill>
            <p:spPr>
              <a:xfrm>
                <a:off x="5231232" y="406779"/>
                <a:ext cx="21240" cy="29160"/>
              </a:xfrm>
              <a:prstGeom prst="rect">
                <a:avLst/>
              </a:prstGeom>
            </p:spPr>
          </p:pic>
        </mc:Fallback>
      </mc:AlternateContent>
      <p:pic>
        <p:nvPicPr>
          <p:cNvPr id="6" name="Picture 5">
            <a:extLst>
              <a:ext uri="{FF2B5EF4-FFF2-40B4-BE49-F238E27FC236}">
                <a16:creationId xmlns:a16="http://schemas.microsoft.com/office/drawing/2014/main" id="{285BA3B4-A933-4651-A2DE-21E92424F631}"/>
              </a:ext>
            </a:extLst>
          </p:cNvPr>
          <p:cNvPicPr>
            <a:picLocks noChangeAspect="1"/>
          </p:cNvPicPr>
          <p:nvPr/>
        </p:nvPicPr>
        <p:blipFill rotWithShape="1">
          <a:blip r:embed="rId9"/>
          <a:srcRect t="6261" b="7641"/>
          <a:stretch/>
        </p:blipFill>
        <p:spPr>
          <a:xfrm>
            <a:off x="8309696" y="3007864"/>
            <a:ext cx="1542109" cy="1327725"/>
          </a:xfrm>
          <a:prstGeom prst="rect">
            <a:avLst/>
          </a:prstGeom>
        </p:spPr>
      </p:pic>
      <p:sp>
        <p:nvSpPr>
          <p:cNvPr id="2" name="TextBox 1">
            <a:extLst>
              <a:ext uri="{FF2B5EF4-FFF2-40B4-BE49-F238E27FC236}">
                <a16:creationId xmlns:a16="http://schemas.microsoft.com/office/drawing/2014/main" id="{E6A53859-395D-035E-0A3B-082FD40AEC51}"/>
              </a:ext>
            </a:extLst>
          </p:cNvPr>
          <p:cNvSpPr txBox="1"/>
          <p:nvPr/>
        </p:nvSpPr>
        <p:spPr>
          <a:xfrm>
            <a:off x="9798677" y="3260484"/>
            <a:ext cx="2451030" cy="646331"/>
          </a:xfrm>
          <a:prstGeom prst="rect">
            <a:avLst/>
          </a:prstGeom>
          <a:noFill/>
        </p:spPr>
        <p:txBody>
          <a:bodyPr wrap="square" rtlCol="0">
            <a:spAutoFit/>
          </a:bodyPr>
          <a:lstStyle/>
          <a:p>
            <a:r>
              <a:rPr lang="en-US" dirty="0"/>
              <a:t>Breast feeding provides IgA to the newborn.</a:t>
            </a:r>
          </a:p>
        </p:txBody>
      </p:sp>
      <p:sp>
        <p:nvSpPr>
          <p:cNvPr id="3" name="Date Placeholder 2">
            <a:extLst>
              <a:ext uri="{FF2B5EF4-FFF2-40B4-BE49-F238E27FC236}">
                <a16:creationId xmlns:a16="http://schemas.microsoft.com/office/drawing/2014/main" id="{8857CA8F-DDA9-F78A-A62F-B53E82F90C97}"/>
              </a:ext>
            </a:extLst>
          </p:cNvPr>
          <p:cNvSpPr>
            <a:spLocks noGrp="1"/>
          </p:cNvSpPr>
          <p:nvPr>
            <p:ph type="dt" sz="half" idx="10"/>
          </p:nvPr>
        </p:nvSpPr>
        <p:spPr/>
        <p:txBody>
          <a:bodyPr/>
          <a:lstStyle/>
          <a:p>
            <a:fld id="{39307624-4219-4C3B-9161-4E6F00B5CDBF}" type="datetime1">
              <a:rPr lang="en-US" smtClean="0"/>
              <a:t>9/3/2023</a:t>
            </a:fld>
            <a:endParaRPr lang="en-US"/>
          </a:p>
        </p:txBody>
      </p:sp>
      <p:sp>
        <p:nvSpPr>
          <p:cNvPr id="4" name="Footer Placeholder 3">
            <a:extLst>
              <a:ext uri="{FF2B5EF4-FFF2-40B4-BE49-F238E27FC236}">
                <a16:creationId xmlns:a16="http://schemas.microsoft.com/office/drawing/2014/main" id="{B238E837-D564-4BF0-833A-98C4C4E16898}"/>
              </a:ext>
            </a:extLst>
          </p:cNvPr>
          <p:cNvSpPr>
            <a:spLocks noGrp="1"/>
          </p:cNvSpPr>
          <p:nvPr>
            <p:ph type="ftr" sz="quarter" idx="11"/>
          </p:nvPr>
        </p:nvSpPr>
        <p:spPr/>
        <p:txBody>
          <a:bodyPr/>
          <a:lstStyle/>
          <a:p>
            <a:r>
              <a:rPr lang="en-US"/>
              <a:t>D &amp; D - Lecture 4 - Fall 2023</a:t>
            </a:r>
          </a:p>
        </p:txBody>
      </p:sp>
      <p:sp>
        <p:nvSpPr>
          <p:cNvPr id="8" name="Slide Number Placeholder 7">
            <a:extLst>
              <a:ext uri="{FF2B5EF4-FFF2-40B4-BE49-F238E27FC236}">
                <a16:creationId xmlns:a16="http://schemas.microsoft.com/office/drawing/2014/main" id="{1D90B05B-2C65-C1CB-AB30-E60CE6A8A580}"/>
              </a:ext>
            </a:extLst>
          </p:cNvPr>
          <p:cNvSpPr>
            <a:spLocks noGrp="1"/>
          </p:cNvSpPr>
          <p:nvPr>
            <p:ph type="sldNum" sz="quarter" idx="12"/>
          </p:nvPr>
        </p:nvSpPr>
        <p:spPr/>
        <p:txBody>
          <a:bodyPr/>
          <a:lstStyle/>
          <a:p>
            <a:fld id="{DC3BB032-4020-48F4-953B-341806DC4A2B}" type="slidenum">
              <a:rPr lang="en-US" smtClean="0"/>
              <a:t>19</a:t>
            </a:fld>
            <a:endParaRPr lang="en-US"/>
          </a:p>
        </p:txBody>
      </p:sp>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BD7AAEE7-4614-91FE-0692-C299FCD00320}"/>
                  </a:ext>
                </a:extLst>
              </p14:cNvPr>
              <p14:cNvContentPartPr/>
              <p14:nvPr/>
            </p14:nvContentPartPr>
            <p14:xfrm>
              <a:off x="594736" y="1042993"/>
              <a:ext cx="2091960" cy="295560"/>
            </p14:xfrm>
          </p:contentPart>
        </mc:Choice>
        <mc:Fallback xmlns="">
          <p:pic>
            <p:nvPicPr>
              <p:cNvPr id="15" name="Ink 14">
                <a:extLst>
                  <a:ext uri="{FF2B5EF4-FFF2-40B4-BE49-F238E27FC236}">
                    <a16:creationId xmlns:a16="http://schemas.microsoft.com/office/drawing/2014/main" id="{BD7AAEE7-4614-91FE-0692-C299FCD00320}"/>
                  </a:ext>
                </a:extLst>
              </p:cNvPr>
              <p:cNvPicPr/>
              <p:nvPr/>
            </p:nvPicPr>
            <p:blipFill>
              <a:blip r:embed="rId11"/>
              <a:stretch>
                <a:fillRect/>
              </a:stretch>
            </p:blipFill>
            <p:spPr>
              <a:xfrm>
                <a:off x="586096" y="1034353"/>
                <a:ext cx="2109600" cy="313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36435DD6-FD8F-B3E3-EFE5-05038E77973F}"/>
                  </a:ext>
                </a:extLst>
              </p14:cNvPr>
              <p14:cNvContentPartPr/>
              <p14:nvPr/>
            </p14:nvContentPartPr>
            <p14:xfrm>
              <a:off x="3081976" y="1624033"/>
              <a:ext cx="552960" cy="62640"/>
            </p14:xfrm>
          </p:contentPart>
        </mc:Choice>
        <mc:Fallback xmlns="">
          <p:pic>
            <p:nvPicPr>
              <p:cNvPr id="16" name="Ink 15">
                <a:extLst>
                  <a:ext uri="{FF2B5EF4-FFF2-40B4-BE49-F238E27FC236}">
                    <a16:creationId xmlns:a16="http://schemas.microsoft.com/office/drawing/2014/main" id="{36435DD6-FD8F-B3E3-EFE5-05038E77973F}"/>
                  </a:ext>
                </a:extLst>
              </p:cNvPr>
              <p:cNvPicPr/>
              <p:nvPr/>
            </p:nvPicPr>
            <p:blipFill>
              <a:blip r:embed="rId13"/>
              <a:stretch>
                <a:fillRect/>
              </a:stretch>
            </p:blipFill>
            <p:spPr>
              <a:xfrm>
                <a:off x="3073336" y="1615393"/>
                <a:ext cx="57060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32E33EDC-6F68-FF14-5E7E-68A703D43074}"/>
                  </a:ext>
                </a:extLst>
              </p14:cNvPr>
              <p14:cNvContentPartPr/>
              <p14:nvPr/>
            </p14:nvContentPartPr>
            <p14:xfrm>
              <a:off x="1869496" y="1932553"/>
              <a:ext cx="5040" cy="2520"/>
            </p14:xfrm>
          </p:contentPart>
        </mc:Choice>
        <mc:Fallback xmlns="">
          <p:pic>
            <p:nvPicPr>
              <p:cNvPr id="17" name="Ink 16">
                <a:extLst>
                  <a:ext uri="{FF2B5EF4-FFF2-40B4-BE49-F238E27FC236}">
                    <a16:creationId xmlns:a16="http://schemas.microsoft.com/office/drawing/2014/main" id="{32E33EDC-6F68-FF14-5E7E-68A703D43074}"/>
                  </a:ext>
                </a:extLst>
              </p:cNvPr>
              <p:cNvPicPr/>
              <p:nvPr/>
            </p:nvPicPr>
            <p:blipFill>
              <a:blip r:embed="rId15"/>
              <a:stretch>
                <a:fillRect/>
              </a:stretch>
            </p:blipFill>
            <p:spPr>
              <a:xfrm>
                <a:off x="1860856" y="1923913"/>
                <a:ext cx="22680" cy="20160"/>
              </a:xfrm>
              <a:prstGeom prst="rect">
                <a:avLst/>
              </a:prstGeom>
            </p:spPr>
          </p:pic>
        </mc:Fallback>
      </mc:AlternateContent>
      <p:grpSp>
        <p:nvGrpSpPr>
          <p:cNvPr id="20" name="Group 19">
            <a:extLst>
              <a:ext uri="{FF2B5EF4-FFF2-40B4-BE49-F238E27FC236}">
                <a16:creationId xmlns:a16="http://schemas.microsoft.com/office/drawing/2014/main" id="{10E41AD4-4665-C874-F4D9-E6F254F7C6F2}"/>
              </a:ext>
            </a:extLst>
          </p:cNvPr>
          <p:cNvGrpSpPr/>
          <p:nvPr/>
        </p:nvGrpSpPr>
        <p:grpSpPr>
          <a:xfrm>
            <a:off x="2849776" y="241273"/>
            <a:ext cx="1674360" cy="535320"/>
            <a:chOff x="2849776" y="241273"/>
            <a:chExt cx="1674360" cy="535320"/>
          </a:xfrm>
        </p:grpSpPr>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8E599D78-5F39-269C-B06F-AA2F7F26F43C}"/>
                    </a:ext>
                  </a:extLst>
                </p14:cNvPr>
                <p14:cNvContentPartPr/>
                <p14:nvPr/>
              </p14:nvContentPartPr>
              <p14:xfrm>
                <a:off x="2849776" y="241273"/>
                <a:ext cx="879480" cy="535320"/>
              </p14:xfrm>
            </p:contentPart>
          </mc:Choice>
          <mc:Fallback xmlns="">
            <p:pic>
              <p:nvPicPr>
                <p:cNvPr id="18" name="Ink 17">
                  <a:extLst>
                    <a:ext uri="{FF2B5EF4-FFF2-40B4-BE49-F238E27FC236}">
                      <a16:creationId xmlns:a16="http://schemas.microsoft.com/office/drawing/2014/main" id="{8E599D78-5F39-269C-B06F-AA2F7F26F43C}"/>
                    </a:ext>
                  </a:extLst>
                </p:cNvPr>
                <p:cNvPicPr/>
                <p:nvPr/>
              </p:nvPicPr>
              <p:blipFill>
                <a:blip r:embed="rId17"/>
                <a:stretch>
                  <a:fillRect/>
                </a:stretch>
              </p:blipFill>
              <p:spPr>
                <a:xfrm>
                  <a:off x="2841136" y="232633"/>
                  <a:ext cx="897120" cy="552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821F7329-72E7-9723-7CE1-2FAD04EDF40A}"/>
                    </a:ext>
                  </a:extLst>
                </p14:cNvPr>
                <p14:cNvContentPartPr/>
                <p14:nvPr/>
              </p14:nvContentPartPr>
              <p14:xfrm>
                <a:off x="3778936" y="282673"/>
                <a:ext cx="745200" cy="466920"/>
              </p14:xfrm>
            </p:contentPart>
          </mc:Choice>
          <mc:Fallback xmlns="">
            <p:pic>
              <p:nvPicPr>
                <p:cNvPr id="19" name="Ink 18">
                  <a:extLst>
                    <a:ext uri="{FF2B5EF4-FFF2-40B4-BE49-F238E27FC236}">
                      <a16:creationId xmlns:a16="http://schemas.microsoft.com/office/drawing/2014/main" id="{821F7329-72E7-9723-7CE1-2FAD04EDF40A}"/>
                    </a:ext>
                  </a:extLst>
                </p:cNvPr>
                <p:cNvPicPr/>
                <p:nvPr/>
              </p:nvPicPr>
              <p:blipFill>
                <a:blip r:embed="rId19"/>
                <a:stretch>
                  <a:fillRect/>
                </a:stretch>
              </p:blipFill>
              <p:spPr>
                <a:xfrm>
                  <a:off x="3770296" y="273673"/>
                  <a:ext cx="762840" cy="484560"/>
                </a:xfrm>
                <a:prstGeom prst="rect">
                  <a:avLst/>
                </a:prstGeom>
              </p:spPr>
            </p:pic>
          </mc:Fallback>
        </mc:AlternateContent>
      </p:grpSp>
      <p:grpSp>
        <p:nvGrpSpPr>
          <p:cNvPr id="23" name="Group 22">
            <a:extLst>
              <a:ext uri="{FF2B5EF4-FFF2-40B4-BE49-F238E27FC236}">
                <a16:creationId xmlns:a16="http://schemas.microsoft.com/office/drawing/2014/main" id="{AF091303-BDB1-1302-25EA-DCDC5052CD06}"/>
              </a:ext>
            </a:extLst>
          </p:cNvPr>
          <p:cNvGrpSpPr/>
          <p:nvPr/>
        </p:nvGrpSpPr>
        <p:grpSpPr>
          <a:xfrm>
            <a:off x="4156216" y="1004833"/>
            <a:ext cx="767160" cy="481680"/>
            <a:chOff x="4156216" y="1004833"/>
            <a:chExt cx="767160" cy="481680"/>
          </a:xfrm>
        </p:grpSpPr>
        <mc:AlternateContent xmlns:mc="http://schemas.openxmlformats.org/markup-compatibility/2006" xmlns:p14="http://schemas.microsoft.com/office/powerpoint/2010/main">
          <mc:Choice Requires="p14">
            <p:contentPart p14:bwMode="auto" r:id="rId20">
              <p14:nvContentPartPr>
                <p14:cNvPr id="21" name="Ink 20">
                  <a:extLst>
                    <a:ext uri="{FF2B5EF4-FFF2-40B4-BE49-F238E27FC236}">
                      <a16:creationId xmlns:a16="http://schemas.microsoft.com/office/drawing/2014/main" id="{8C92FCCF-91FB-5114-9A8D-B5D8EF21F8D6}"/>
                    </a:ext>
                  </a:extLst>
                </p14:cNvPr>
                <p14:cNvContentPartPr/>
                <p14:nvPr/>
              </p14:nvContentPartPr>
              <p14:xfrm>
                <a:off x="4156216" y="1004833"/>
                <a:ext cx="717120" cy="481680"/>
              </p14:xfrm>
            </p:contentPart>
          </mc:Choice>
          <mc:Fallback xmlns="">
            <p:pic>
              <p:nvPicPr>
                <p:cNvPr id="21" name="Ink 20">
                  <a:extLst>
                    <a:ext uri="{FF2B5EF4-FFF2-40B4-BE49-F238E27FC236}">
                      <a16:creationId xmlns:a16="http://schemas.microsoft.com/office/drawing/2014/main" id="{8C92FCCF-91FB-5114-9A8D-B5D8EF21F8D6}"/>
                    </a:ext>
                  </a:extLst>
                </p:cNvPr>
                <p:cNvPicPr/>
                <p:nvPr/>
              </p:nvPicPr>
              <p:blipFill>
                <a:blip r:embed="rId21"/>
                <a:stretch>
                  <a:fillRect/>
                </a:stretch>
              </p:blipFill>
              <p:spPr>
                <a:xfrm>
                  <a:off x="4147216" y="996193"/>
                  <a:ext cx="734760" cy="499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 name="Ink 21">
                  <a:extLst>
                    <a:ext uri="{FF2B5EF4-FFF2-40B4-BE49-F238E27FC236}">
                      <a16:creationId xmlns:a16="http://schemas.microsoft.com/office/drawing/2014/main" id="{D664D845-A3A1-3026-1703-8A3F2F5D1311}"/>
                    </a:ext>
                  </a:extLst>
                </p14:cNvPr>
                <p14:cNvContentPartPr/>
                <p14:nvPr/>
              </p14:nvContentPartPr>
              <p14:xfrm>
                <a:off x="4774336" y="1117153"/>
                <a:ext cx="149040" cy="108360"/>
              </p14:xfrm>
            </p:contentPart>
          </mc:Choice>
          <mc:Fallback xmlns="">
            <p:pic>
              <p:nvPicPr>
                <p:cNvPr id="22" name="Ink 21">
                  <a:extLst>
                    <a:ext uri="{FF2B5EF4-FFF2-40B4-BE49-F238E27FC236}">
                      <a16:creationId xmlns:a16="http://schemas.microsoft.com/office/drawing/2014/main" id="{D664D845-A3A1-3026-1703-8A3F2F5D1311}"/>
                    </a:ext>
                  </a:extLst>
                </p:cNvPr>
                <p:cNvPicPr/>
                <p:nvPr/>
              </p:nvPicPr>
              <p:blipFill>
                <a:blip r:embed="rId23"/>
                <a:stretch>
                  <a:fillRect/>
                </a:stretch>
              </p:blipFill>
              <p:spPr>
                <a:xfrm>
                  <a:off x="4765696" y="1108153"/>
                  <a:ext cx="166680" cy="126000"/>
                </a:xfrm>
                <a:prstGeom prst="rect">
                  <a:avLst/>
                </a:prstGeom>
              </p:spPr>
            </p:pic>
          </mc:Fallback>
        </mc:AlternateContent>
      </p:grpSp>
      <p:grpSp>
        <p:nvGrpSpPr>
          <p:cNvPr id="31" name="Group 30">
            <a:extLst>
              <a:ext uri="{FF2B5EF4-FFF2-40B4-BE49-F238E27FC236}">
                <a16:creationId xmlns:a16="http://schemas.microsoft.com/office/drawing/2014/main" id="{1F9B02E9-6D20-2972-D043-7510D884D16E}"/>
              </a:ext>
            </a:extLst>
          </p:cNvPr>
          <p:cNvGrpSpPr/>
          <p:nvPr/>
        </p:nvGrpSpPr>
        <p:grpSpPr>
          <a:xfrm>
            <a:off x="5861176" y="1536913"/>
            <a:ext cx="629640" cy="649080"/>
            <a:chOff x="5861176" y="1536913"/>
            <a:chExt cx="629640" cy="649080"/>
          </a:xfrm>
        </p:grpSpPr>
        <mc:AlternateContent xmlns:mc="http://schemas.openxmlformats.org/markup-compatibility/2006" xmlns:p14="http://schemas.microsoft.com/office/powerpoint/2010/main">
          <mc:Choice Requires="p14">
            <p:contentPart p14:bwMode="auto" r:id="rId24">
              <p14:nvContentPartPr>
                <p14:cNvPr id="24" name="Ink 23">
                  <a:extLst>
                    <a:ext uri="{FF2B5EF4-FFF2-40B4-BE49-F238E27FC236}">
                      <a16:creationId xmlns:a16="http://schemas.microsoft.com/office/drawing/2014/main" id="{47D938AF-0ABB-E0A9-EC20-7632EE30E10F}"/>
                    </a:ext>
                  </a:extLst>
                </p14:cNvPr>
                <p14:cNvContentPartPr/>
                <p14:nvPr/>
              </p14:nvContentPartPr>
              <p14:xfrm>
                <a:off x="5861176" y="1815913"/>
                <a:ext cx="194040" cy="205560"/>
              </p14:xfrm>
            </p:contentPart>
          </mc:Choice>
          <mc:Fallback xmlns="">
            <p:pic>
              <p:nvPicPr>
                <p:cNvPr id="24" name="Ink 23">
                  <a:extLst>
                    <a:ext uri="{FF2B5EF4-FFF2-40B4-BE49-F238E27FC236}">
                      <a16:creationId xmlns:a16="http://schemas.microsoft.com/office/drawing/2014/main" id="{47D938AF-0ABB-E0A9-EC20-7632EE30E10F}"/>
                    </a:ext>
                  </a:extLst>
                </p:cNvPr>
                <p:cNvPicPr/>
                <p:nvPr/>
              </p:nvPicPr>
              <p:blipFill>
                <a:blip r:embed="rId25"/>
                <a:stretch>
                  <a:fillRect/>
                </a:stretch>
              </p:blipFill>
              <p:spPr>
                <a:xfrm>
                  <a:off x="5852536" y="1807273"/>
                  <a:ext cx="21168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5" name="Ink 24">
                  <a:extLst>
                    <a:ext uri="{FF2B5EF4-FFF2-40B4-BE49-F238E27FC236}">
                      <a16:creationId xmlns:a16="http://schemas.microsoft.com/office/drawing/2014/main" id="{FFCB7204-7E07-6968-2F24-EA545A75D072}"/>
                    </a:ext>
                  </a:extLst>
                </p14:cNvPr>
                <p14:cNvContentPartPr/>
                <p14:nvPr/>
              </p14:nvContentPartPr>
              <p14:xfrm>
                <a:off x="5988256" y="1730593"/>
                <a:ext cx="133200" cy="181800"/>
              </p14:xfrm>
            </p:contentPart>
          </mc:Choice>
          <mc:Fallback xmlns="">
            <p:pic>
              <p:nvPicPr>
                <p:cNvPr id="25" name="Ink 24">
                  <a:extLst>
                    <a:ext uri="{FF2B5EF4-FFF2-40B4-BE49-F238E27FC236}">
                      <a16:creationId xmlns:a16="http://schemas.microsoft.com/office/drawing/2014/main" id="{FFCB7204-7E07-6968-2F24-EA545A75D072}"/>
                    </a:ext>
                  </a:extLst>
                </p:cNvPr>
                <p:cNvPicPr/>
                <p:nvPr/>
              </p:nvPicPr>
              <p:blipFill>
                <a:blip r:embed="rId27"/>
                <a:stretch>
                  <a:fillRect/>
                </a:stretch>
              </p:blipFill>
              <p:spPr>
                <a:xfrm>
                  <a:off x="5979616" y="1721593"/>
                  <a:ext cx="15084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6" name="Ink 25">
                  <a:extLst>
                    <a:ext uri="{FF2B5EF4-FFF2-40B4-BE49-F238E27FC236}">
                      <a16:creationId xmlns:a16="http://schemas.microsoft.com/office/drawing/2014/main" id="{244AF4B6-B966-C171-F4E2-4D75E5079EFA}"/>
                    </a:ext>
                  </a:extLst>
                </p14:cNvPr>
                <p14:cNvContentPartPr/>
                <p14:nvPr/>
              </p14:nvContentPartPr>
              <p14:xfrm>
                <a:off x="6129376" y="1779193"/>
                <a:ext cx="82440" cy="75960"/>
              </p14:xfrm>
            </p:contentPart>
          </mc:Choice>
          <mc:Fallback xmlns="">
            <p:pic>
              <p:nvPicPr>
                <p:cNvPr id="26" name="Ink 25">
                  <a:extLst>
                    <a:ext uri="{FF2B5EF4-FFF2-40B4-BE49-F238E27FC236}">
                      <a16:creationId xmlns:a16="http://schemas.microsoft.com/office/drawing/2014/main" id="{244AF4B6-B966-C171-F4E2-4D75E5079EFA}"/>
                    </a:ext>
                  </a:extLst>
                </p:cNvPr>
                <p:cNvPicPr/>
                <p:nvPr/>
              </p:nvPicPr>
              <p:blipFill>
                <a:blip r:embed="rId29"/>
                <a:stretch>
                  <a:fillRect/>
                </a:stretch>
              </p:blipFill>
              <p:spPr>
                <a:xfrm>
                  <a:off x="6120736" y="1770553"/>
                  <a:ext cx="10008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7" name="Ink 26">
                  <a:extLst>
                    <a:ext uri="{FF2B5EF4-FFF2-40B4-BE49-F238E27FC236}">
                      <a16:creationId xmlns:a16="http://schemas.microsoft.com/office/drawing/2014/main" id="{990B283C-209E-0E20-A2DE-46E84BA90517}"/>
                    </a:ext>
                  </a:extLst>
                </p14:cNvPr>
                <p14:cNvContentPartPr/>
                <p14:nvPr/>
              </p14:nvContentPartPr>
              <p14:xfrm>
                <a:off x="6242416" y="1719793"/>
                <a:ext cx="66600" cy="78840"/>
              </p14:xfrm>
            </p:contentPart>
          </mc:Choice>
          <mc:Fallback xmlns="">
            <p:pic>
              <p:nvPicPr>
                <p:cNvPr id="27" name="Ink 26">
                  <a:extLst>
                    <a:ext uri="{FF2B5EF4-FFF2-40B4-BE49-F238E27FC236}">
                      <a16:creationId xmlns:a16="http://schemas.microsoft.com/office/drawing/2014/main" id="{990B283C-209E-0E20-A2DE-46E84BA90517}"/>
                    </a:ext>
                  </a:extLst>
                </p:cNvPr>
                <p:cNvPicPr/>
                <p:nvPr/>
              </p:nvPicPr>
              <p:blipFill>
                <a:blip r:embed="rId31"/>
                <a:stretch>
                  <a:fillRect/>
                </a:stretch>
              </p:blipFill>
              <p:spPr>
                <a:xfrm>
                  <a:off x="6233776" y="1710793"/>
                  <a:ext cx="8424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9" name="Ink 28">
                  <a:extLst>
                    <a:ext uri="{FF2B5EF4-FFF2-40B4-BE49-F238E27FC236}">
                      <a16:creationId xmlns:a16="http://schemas.microsoft.com/office/drawing/2014/main" id="{69D500A9-8419-96BB-521A-BE7C8CF5F3DF}"/>
                    </a:ext>
                  </a:extLst>
                </p14:cNvPr>
                <p14:cNvContentPartPr/>
                <p14:nvPr/>
              </p14:nvContentPartPr>
              <p14:xfrm>
                <a:off x="6321616" y="1536913"/>
                <a:ext cx="169200" cy="197280"/>
              </p14:xfrm>
            </p:contentPart>
          </mc:Choice>
          <mc:Fallback xmlns="">
            <p:pic>
              <p:nvPicPr>
                <p:cNvPr id="29" name="Ink 28">
                  <a:extLst>
                    <a:ext uri="{FF2B5EF4-FFF2-40B4-BE49-F238E27FC236}">
                      <a16:creationId xmlns:a16="http://schemas.microsoft.com/office/drawing/2014/main" id="{69D500A9-8419-96BB-521A-BE7C8CF5F3DF}"/>
                    </a:ext>
                  </a:extLst>
                </p:cNvPr>
                <p:cNvPicPr/>
                <p:nvPr/>
              </p:nvPicPr>
              <p:blipFill>
                <a:blip r:embed="rId33"/>
                <a:stretch>
                  <a:fillRect/>
                </a:stretch>
              </p:blipFill>
              <p:spPr>
                <a:xfrm>
                  <a:off x="6312976" y="1527913"/>
                  <a:ext cx="1868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0" name="Ink 29">
                  <a:extLst>
                    <a:ext uri="{FF2B5EF4-FFF2-40B4-BE49-F238E27FC236}">
                      <a16:creationId xmlns:a16="http://schemas.microsoft.com/office/drawing/2014/main" id="{CFF8C41D-22B1-055C-5215-0961254A73DC}"/>
                    </a:ext>
                  </a:extLst>
                </p14:cNvPr>
                <p14:cNvContentPartPr/>
                <p14:nvPr/>
              </p14:nvContentPartPr>
              <p14:xfrm>
                <a:off x="6060256" y="1782793"/>
                <a:ext cx="386280" cy="403200"/>
              </p14:xfrm>
            </p:contentPart>
          </mc:Choice>
          <mc:Fallback xmlns="">
            <p:pic>
              <p:nvPicPr>
                <p:cNvPr id="30" name="Ink 29">
                  <a:extLst>
                    <a:ext uri="{FF2B5EF4-FFF2-40B4-BE49-F238E27FC236}">
                      <a16:creationId xmlns:a16="http://schemas.microsoft.com/office/drawing/2014/main" id="{CFF8C41D-22B1-055C-5215-0961254A73DC}"/>
                    </a:ext>
                  </a:extLst>
                </p:cNvPr>
                <p:cNvPicPr/>
                <p:nvPr/>
              </p:nvPicPr>
              <p:blipFill>
                <a:blip r:embed="rId35"/>
                <a:stretch>
                  <a:fillRect/>
                </a:stretch>
              </p:blipFill>
              <p:spPr>
                <a:xfrm>
                  <a:off x="6051256" y="1773793"/>
                  <a:ext cx="403920" cy="420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32" name="Ink 31">
                <a:extLst>
                  <a:ext uri="{FF2B5EF4-FFF2-40B4-BE49-F238E27FC236}">
                    <a16:creationId xmlns:a16="http://schemas.microsoft.com/office/drawing/2014/main" id="{B8A64B43-2B00-CDBC-0D43-D0663F711B5D}"/>
                  </a:ext>
                </a:extLst>
              </p14:cNvPr>
              <p14:cNvContentPartPr/>
              <p14:nvPr/>
            </p14:nvContentPartPr>
            <p14:xfrm>
              <a:off x="5263216" y="3444193"/>
              <a:ext cx="820800" cy="531360"/>
            </p14:xfrm>
          </p:contentPart>
        </mc:Choice>
        <mc:Fallback xmlns="">
          <p:pic>
            <p:nvPicPr>
              <p:cNvPr id="32" name="Ink 31">
                <a:extLst>
                  <a:ext uri="{FF2B5EF4-FFF2-40B4-BE49-F238E27FC236}">
                    <a16:creationId xmlns:a16="http://schemas.microsoft.com/office/drawing/2014/main" id="{B8A64B43-2B00-CDBC-0D43-D0663F711B5D}"/>
                  </a:ext>
                </a:extLst>
              </p:cNvPr>
              <p:cNvPicPr/>
              <p:nvPr/>
            </p:nvPicPr>
            <p:blipFill>
              <a:blip r:embed="rId37"/>
              <a:stretch>
                <a:fillRect/>
              </a:stretch>
            </p:blipFill>
            <p:spPr>
              <a:xfrm>
                <a:off x="5254216" y="3435193"/>
                <a:ext cx="838440" cy="549000"/>
              </a:xfrm>
              <a:prstGeom prst="rect">
                <a:avLst/>
              </a:prstGeom>
            </p:spPr>
          </p:pic>
        </mc:Fallback>
      </mc:AlternateContent>
      <p:grpSp>
        <p:nvGrpSpPr>
          <p:cNvPr id="42" name="Group 41">
            <a:extLst>
              <a:ext uri="{FF2B5EF4-FFF2-40B4-BE49-F238E27FC236}">
                <a16:creationId xmlns:a16="http://schemas.microsoft.com/office/drawing/2014/main" id="{B8FFBF16-ECF0-5CB8-96B6-13C69CD664E4}"/>
              </a:ext>
            </a:extLst>
          </p:cNvPr>
          <p:cNvGrpSpPr/>
          <p:nvPr/>
        </p:nvGrpSpPr>
        <p:grpSpPr>
          <a:xfrm>
            <a:off x="3710536" y="1958113"/>
            <a:ext cx="1350720" cy="943560"/>
            <a:chOff x="3710536" y="1958113"/>
            <a:chExt cx="1350720" cy="943560"/>
          </a:xfrm>
        </p:grpSpPr>
        <mc:AlternateContent xmlns:mc="http://schemas.openxmlformats.org/markup-compatibility/2006" xmlns:p14="http://schemas.microsoft.com/office/powerpoint/2010/main">
          <mc:Choice Requires="p14">
            <p:contentPart p14:bwMode="auto" r:id="rId38">
              <p14:nvContentPartPr>
                <p14:cNvPr id="33" name="Ink 32">
                  <a:extLst>
                    <a:ext uri="{FF2B5EF4-FFF2-40B4-BE49-F238E27FC236}">
                      <a16:creationId xmlns:a16="http://schemas.microsoft.com/office/drawing/2014/main" id="{FDD83CBA-38EA-B000-3380-769D76F53898}"/>
                    </a:ext>
                  </a:extLst>
                </p14:cNvPr>
                <p14:cNvContentPartPr/>
                <p14:nvPr/>
              </p14:nvContentPartPr>
              <p14:xfrm>
                <a:off x="3710536" y="2483713"/>
                <a:ext cx="176400" cy="417960"/>
              </p14:xfrm>
            </p:contentPart>
          </mc:Choice>
          <mc:Fallback xmlns="">
            <p:pic>
              <p:nvPicPr>
                <p:cNvPr id="33" name="Ink 32">
                  <a:extLst>
                    <a:ext uri="{FF2B5EF4-FFF2-40B4-BE49-F238E27FC236}">
                      <a16:creationId xmlns:a16="http://schemas.microsoft.com/office/drawing/2014/main" id="{FDD83CBA-38EA-B000-3380-769D76F53898}"/>
                    </a:ext>
                  </a:extLst>
                </p:cNvPr>
                <p:cNvPicPr/>
                <p:nvPr/>
              </p:nvPicPr>
              <p:blipFill>
                <a:blip r:embed="rId39"/>
                <a:stretch>
                  <a:fillRect/>
                </a:stretch>
              </p:blipFill>
              <p:spPr>
                <a:xfrm>
                  <a:off x="3701896" y="2475073"/>
                  <a:ext cx="194040" cy="4356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4" name="Ink 33">
                  <a:extLst>
                    <a:ext uri="{FF2B5EF4-FFF2-40B4-BE49-F238E27FC236}">
                      <a16:creationId xmlns:a16="http://schemas.microsoft.com/office/drawing/2014/main" id="{647FBD5B-48BC-1E7A-2182-F275D5B9F61B}"/>
                    </a:ext>
                  </a:extLst>
                </p14:cNvPr>
                <p14:cNvContentPartPr/>
                <p14:nvPr/>
              </p14:nvContentPartPr>
              <p14:xfrm>
                <a:off x="3938056" y="2021113"/>
                <a:ext cx="438120" cy="376920"/>
              </p14:xfrm>
            </p:contentPart>
          </mc:Choice>
          <mc:Fallback xmlns="">
            <p:pic>
              <p:nvPicPr>
                <p:cNvPr id="34" name="Ink 33">
                  <a:extLst>
                    <a:ext uri="{FF2B5EF4-FFF2-40B4-BE49-F238E27FC236}">
                      <a16:creationId xmlns:a16="http://schemas.microsoft.com/office/drawing/2014/main" id="{647FBD5B-48BC-1E7A-2182-F275D5B9F61B}"/>
                    </a:ext>
                  </a:extLst>
                </p:cNvPr>
                <p:cNvPicPr/>
                <p:nvPr/>
              </p:nvPicPr>
              <p:blipFill>
                <a:blip r:embed="rId41"/>
                <a:stretch>
                  <a:fillRect/>
                </a:stretch>
              </p:blipFill>
              <p:spPr>
                <a:xfrm>
                  <a:off x="3929416" y="2012473"/>
                  <a:ext cx="455760" cy="3945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5" name="Ink 34">
                  <a:extLst>
                    <a:ext uri="{FF2B5EF4-FFF2-40B4-BE49-F238E27FC236}">
                      <a16:creationId xmlns:a16="http://schemas.microsoft.com/office/drawing/2014/main" id="{45BE12F7-6E8C-6713-D4F8-443CD33FC36B}"/>
                    </a:ext>
                  </a:extLst>
                </p14:cNvPr>
                <p14:cNvContentPartPr/>
                <p14:nvPr/>
              </p14:nvContentPartPr>
              <p14:xfrm>
                <a:off x="4313176" y="2042713"/>
                <a:ext cx="33840" cy="28800"/>
              </p14:xfrm>
            </p:contentPart>
          </mc:Choice>
          <mc:Fallback xmlns="">
            <p:pic>
              <p:nvPicPr>
                <p:cNvPr id="35" name="Ink 34">
                  <a:extLst>
                    <a:ext uri="{FF2B5EF4-FFF2-40B4-BE49-F238E27FC236}">
                      <a16:creationId xmlns:a16="http://schemas.microsoft.com/office/drawing/2014/main" id="{45BE12F7-6E8C-6713-D4F8-443CD33FC36B}"/>
                    </a:ext>
                  </a:extLst>
                </p:cNvPr>
                <p:cNvPicPr/>
                <p:nvPr/>
              </p:nvPicPr>
              <p:blipFill>
                <a:blip r:embed="rId43"/>
                <a:stretch>
                  <a:fillRect/>
                </a:stretch>
              </p:blipFill>
              <p:spPr>
                <a:xfrm>
                  <a:off x="4304536" y="2033713"/>
                  <a:ext cx="5148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7" name="Ink 36">
                  <a:extLst>
                    <a:ext uri="{FF2B5EF4-FFF2-40B4-BE49-F238E27FC236}">
                      <a16:creationId xmlns:a16="http://schemas.microsoft.com/office/drawing/2014/main" id="{59E7DBF6-0EA6-1C4E-E080-38AD35E4811D}"/>
                    </a:ext>
                  </a:extLst>
                </p14:cNvPr>
                <p14:cNvContentPartPr/>
                <p14:nvPr/>
              </p14:nvContentPartPr>
              <p14:xfrm>
                <a:off x="4269256" y="2308033"/>
                <a:ext cx="105840" cy="145800"/>
              </p14:xfrm>
            </p:contentPart>
          </mc:Choice>
          <mc:Fallback xmlns="">
            <p:pic>
              <p:nvPicPr>
                <p:cNvPr id="37" name="Ink 36">
                  <a:extLst>
                    <a:ext uri="{FF2B5EF4-FFF2-40B4-BE49-F238E27FC236}">
                      <a16:creationId xmlns:a16="http://schemas.microsoft.com/office/drawing/2014/main" id="{59E7DBF6-0EA6-1C4E-E080-38AD35E4811D}"/>
                    </a:ext>
                  </a:extLst>
                </p:cNvPr>
                <p:cNvPicPr/>
                <p:nvPr/>
              </p:nvPicPr>
              <p:blipFill>
                <a:blip r:embed="rId45"/>
                <a:stretch>
                  <a:fillRect/>
                </a:stretch>
              </p:blipFill>
              <p:spPr>
                <a:xfrm>
                  <a:off x="4260256" y="2299033"/>
                  <a:ext cx="12348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8" name="Ink 37">
                  <a:extLst>
                    <a:ext uri="{FF2B5EF4-FFF2-40B4-BE49-F238E27FC236}">
                      <a16:creationId xmlns:a16="http://schemas.microsoft.com/office/drawing/2014/main" id="{5E1A6082-C925-D1AE-6819-8F9069CE3BC3}"/>
                    </a:ext>
                  </a:extLst>
                </p14:cNvPr>
                <p14:cNvContentPartPr/>
                <p14:nvPr/>
              </p14:nvContentPartPr>
              <p14:xfrm>
                <a:off x="4382656" y="2224153"/>
                <a:ext cx="284040" cy="128520"/>
              </p14:xfrm>
            </p:contentPart>
          </mc:Choice>
          <mc:Fallback xmlns="">
            <p:pic>
              <p:nvPicPr>
                <p:cNvPr id="38" name="Ink 37">
                  <a:extLst>
                    <a:ext uri="{FF2B5EF4-FFF2-40B4-BE49-F238E27FC236}">
                      <a16:creationId xmlns:a16="http://schemas.microsoft.com/office/drawing/2014/main" id="{5E1A6082-C925-D1AE-6819-8F9069CE3BC3}"/>
                    </a:ext>
                  </a:extLst>
                </p:cNvPr>
                <p:cNvPicPr/>
                <p:nvPr/>
              </p:nvPicPr>
              <p:blipFill>
                <a:blip r:embed="rId47"/>
                <a:stretch>
                  <a:fillRect/>
                </a:stretch>
              </p:blipFill>
              <p:spPr>
                <a:xfrm>
                  <a:off x="4374016" y="2215513"/>
                  <a:ext cx="30168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9" name="Ink 38">
                  <a:extLst>
                    <a:ext uri="{FF2B5EF4-FFF2-40B4-BE49-F238E27FC236}">
                      <a16:creationId xmlns:a16="http://schemas.microsoft.com/office/drawing/2014/main" id="{4431B829-D709-B95F-EDF2-BDDDDE89128A}"/>
                    </a:ext>
                  </a:extLst>
                </p14:cNvPr>
                <p14:cNvContentPartPr/>
                <p14:nvPr/>
              </p14:nvContentPartPr>
              <p14:xfrm>
                <a:off x="4665976" y="2150713"/>
                <a:ext cx="54000" cy="66960"/>
              </p14:xfrm>
            </p:contentPart>
          </mc:Choice>
          <mc:Fallback xmlns="">
            <p:pic>
              <p:nvPicPr>
                <p:cNvPr id="39" name="Ink 38">
                  <a:extLst>
                    <a:ext uri="{FF2B5EF4-FFF2-40B4-BE49-F238E27FC236}">
                      <a16:creationId xmlns:a16="http://schemas.microsoft.com/office/drawing/2014/main" id="{4431B829-D709-B95F-EDF2-BDDDDE89128A}"/>
                    </a:ext>
                  </a:extLst>
                </p:cNvPr>
                <p:cNvPicPr/>
                <p:nvPr/>
              </p:nvPicPr>
              <p:blipFill>
                <a:blip r:embed="rId49"/>
                <a:stretch>
                  <a:fillRect/>
                </a:stretch>
              </p:blipFill>
              <p:spPr>
                <a:xfrm>
                  <a:off x="4657336" y="2141713"/>
                  <a:ext cx="7164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0" name="Ink 39">
                  <a:extLst>
                    <a:ext uri="{FF2B5EF4-FFF2-40B4-BE49-F238E27FC236}">
                      <a16:creationId xmlns:a16="http://schemas.microsoft.com/office/drawing/2014/main" id="{768E31A2-2BC7-D58B-33B2-48CFFDC0798C}"/>
                    </a:ext>
                  </a:extLst>
                </p14:cNvPr>
                <p14:cNvContentPartPr/>
                <p14:nvPr/>
              </p14:nvContentPartPr>
              <p14:xfrm>
                <a:off x="4699816" y="1971433"/>
                <a:ext cx="323640" cy="182520"/>
              </p14:xfrm>
            </p:contentPart>
          </mc:Choice>
          <mc:Fallback xmlns="">
            <p:pic>
              <p:nvPicPr>
                <p:cNvPr id="40" name="Ink 39">
                  <a:extLst>
                    <a:ext uri="{FF2B5EF4-FFF2-40B4-BE49-F238E27FC236}">
                      <a16:creationId xmlns:a16="http://schemas.microsoft.com/office/drawing/2014/main" id="{768E31A2-2BC7-D58B-33B2-48CFFDC0798C}"/>
                    </a:ext>
                  </a:extLst>
                </p:cNvPr>
                <p:cNvPicPr/>
                <p:nvPr/>
              </p:nvPicPr>
              <p:blipFill>
                <a:blip r:embed="rId51"/>
                <a:stretch>
                  <a:fillRect/>
                </a:stretch>
              </p:blipFill>
              <p:spPr>
                <a:xfrm>
                  <a:off x="4691176" y="1962433"/>
                  <a:ext cx="34128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1" name="Ink 40">
                  <a:extLst>
                    <a:ext uri="{FF2B5EF4-FFF2-40B4-BE49-F238E27FC236}">
                      <a16:creationId xmlns:a16="http://schemas.microsoft.com/office/drawing/2014/main" id="{1E504D33-E770-4CC4-6AF4-586A904326FE}"/>
                    </a:ext>
                  </a:extLst>
                </p14:cNvPr>
                <p14:cNvContentPartPr/>
                <p14:nvPr/>
              </p14:nvContentPartPr>
              <p14:xfrm>
                <a:off x="5037496" y="1958113"/>
                <a:ext cx="23760" cy="19080"/>
              </p14:xfrm>
            </p:contentPart>
          </mc:Choice>
          <mc:Fallback xmlns="">
            <p:pic>
              <p:nvPicPr>
                <p:cNvPr id="41" name="Ink 40">
                  <a:extLst>
                    <a:ext uri="{FF2B5EF4-FFF2-40B4-BE49-F238E27FC236}">
                      <a16:creationId xmlns:a16="http://schemas.microsoft.com/office/drawing/2014/main" id="{1E504D33-E770-4CC4-6AF4-586A904326FE}"/>
                    </a:ext>
                  </a:extLst>
                </p:cNvPr>
                <p:cNvPicPr/>
                <p:nvPr/>
              </p:nvPicPr>
              <p:blipFill>
                <a:blip r:embed="rId53"/>
                <a:stretch>
                  <a:fillRect/>
                </a:stretch>
              </p:blipFill>
              <p:spPr>
                <a:xfrm>
                  <a:off x="5028496" y="1949473"/>
                  <a:ext cx="41400" cy="36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4">
            <p14:nvContentPartPr>
              <p14:cNvPr id="43" name="Ink 42">
                <a:extLst>
                  <a:ext uri="{FF2B5EF4-FFF2-40B4-BE49-F238E27FC236}">
                    <a16:creationId xmlns:a16="http://schemas.microsoft.com/office/drawing/2014/main" id="{55E8BD40-7410-A6D0-C5B6-CF8724AEEC1F}"/>
                  </a:ext>
                </a:extLst>
              </p14:cNvPr>
              <p14:cNvContentPartPr/>
              <p14:nvPr/>
            </p14:nvContentPartPr>
            <p14:xfrm>
              <a:off x="6308296" y="891793"/>
              <a:ext cx="725040" cy="48600"/>
            </p14:xfrm>
          </p:contentPart>
        </mc:Choice>
        <mc:Fallback xmlns="">
          <p:pic>
            <p:nvPicPr>
              <p:cNvPr id="43" name="Ink 42">
                <a:extLst>
                  <a:ext uri="{FF2B5EF4-FFF2-40B4-BE49-F238E27FC236}">
                    <a16:creationId xmlns:a16="http://schemas.microsoft.com/office/drawing/2014/main" id="{55E8BD40-7410-A6D0-C5B6-CF8724AEEC1F}"/>
                  </a:ext>
                </a:extLst>
              </p:cNvPr>
              <p:cNvPicPr/>
              <p:nvPr/>
            </p:nvPicPr>
            <p:blipFill>
              <a:blip r:embed="rId55"/>
              <a:stretch>
                <a:fillRect/>
              </a:stretch>
            </p:blipFill>
            <p:spPr>
              <a:xfrm>
                <a:off x="6299656" y="883153"/>
                <a:ext cx="74268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4" name="Ink 43">
                <a:extLst>
                  <a:ext uri="{FF2B5EF4-FFF2-40B4-BE49-F238E27FC236}">
                    <a16:creationId xmlns:a16="http://schemas.microsoft.com/office/drawing/2014/main" id="{C7006BA4-1632-9ED4-6E00-E1577C188ECF}"/>
                  </a:ext>
                </a:extLst>
              </p14:cNvPr>
              <p14:cNvContentPartPr/>
              <p14:nvPr/>
            </p14:nvContentPartPr>
            <p14:xfrm>
              <a:off x="6026776" y="513433"/>
              <a:ext cx="1366200" cy="483840"/>
            </p14:xfrm>
          </p:contentPart>
        </mc:Choice>
        <mc:Fallback xmlns="">
          <p:pic>
            <p:nvPicPr>
              <p:cNvPr id="44" name="Ink 43">
                <a:extLst>
                  <a:ext uri="{FF2B5EF4-FFF2-40B4-BE49-F238E27FC236}">
                    <a16:creationId xmlns:a16="http://schemas.microsoft.com/office/drawing/2014/main" id="{C7006BA4-1632-9ED4-6E00-E1577C188ECF}"/>
                  </a:ext>
                </a:extLst>
              </p:cNvPr>
              <p:cNvPicPr/>
              <p:nvPr/>
            </p:nvPicPr>
            <p:blipFill>
              <a:blip r:embed="rId57"/>
              <a:stretch>
                <a:fillRect/>
              </a:stretch>
            </p:blipFill>
            <p:spPr>
              <a:xfrm>
                <a:off x="6017776" y="504793"/>
                <a:ext cx="1383840" cy="5014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5" name="Ink 44">
                <a:extLst>
                  <a:ext uri="{FF2B5EF4-FFF2-40B4-BE49-F238E27FC236}">
                    <a16:creationId xmlns:a16="http://schemas.microsoft.com/office/drawing/2014/main" id="{9AE87927-F5B0-6090-B790-B7A4276713AE}"/>
                  </a:ext>
                </a:extLst>
              </p14:cNvPr>
              <p14:cNvContentPartPr/>
              <p14:nvPr/>
            </p14:nvContentPartPr>
            <p14:xfrm>
              <a:off x="10887856" y="2823193"/>
              <a:ext cx="348480" cy="13320"/>
            </p14:xfrm>
          </p:contentPart>
        </mc:Choice>
        <mc:Fallback xmlns="">
          <p:pic>
            <p:nvPicPr>
              <p:cNvPr id="45" name="Ink 44">
                <a:extLst>
                  <a:ext uri="{FF2B5EF4-FFF2-40B4-BE49-F238E27FC236}">
                    <a16:creationId xmlns:a16="http://schemas.microsoft.com/office/drawing/2014/main" id="{9AE87927-F5B0-6090-B790-B7A4276713AE}"/>
                  </a:ext>
                </a:extLst>
              </p:cNvPr>
              <p:cNvPicPr/>
              <p:nvPr/>
            </p:nvPicPr>
            <p:blipFill>
              <a:blip r:embed="rId59"/>
              <a:stretch>
                <a:fillRect/>
              </a:stretch>
            </p:blipFill>
            <p:spPr>
              <a:xfrm>
                <a:off x="10879216" y="2814553"/>
                <a:ext cx="36612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6" name="Ink 45">
                <a:extLst>
                  <a:ext uri="{FF2B5EF4-FFF2-40B4-BE49-F238E27FC236}">
                    <a16:creationId xmlns:a16="http://schemas.microsoft.com/office/drawing/2014/main" id="{1BB9C2EE-442E-A6C6-89A9-5C83C9512221}"/>
                  </a:ext>
                </a:extLst>
              </p14:cNvPr>
              <p14:cNvContentPartPr/>
              <p14:nvPr/>
            </p14:nvContentPartPr>
            <p14:xfrm>
              <a:off x="8759536" y="5380633"/>
              <a:ext cx="446400" cy="543240"/>
            </p14:xfrm>
          </p:contentPart>
        </mc:Choice>
        <mc:Fallback xmlns="">
          <p:pic>
            <p:nvPicPr>
              <p:cNvPr id="46" name="Ink 45">
                <a:extLst>
                  <a:ext uri="{FF2B5EF4-FFF2-40B4-BE49-F238E27FC236}">
                    <a16:creationId xmlns:a16="http://schemas.microsoft.com/office/drawing/2014/main" id="{1BB9C2EE-442E-A6C6-89A9-5C83C9512221}"/>
                  </a:ext>
                </a:extLst>
              </p:cNvPr>
              <p:cNvPicPr/>
              <p:nvPr/>
            </p:nvPicPr>
            <p:blipFill>
              <a:blip r:embed="rId61"/>
              <a:stretch>
                <a:fillRect/>
              </a:stretch>
            </p:blipFill>
            <p:spPr>
              <a:xfrm>
                <a:off x="8750896" y="5371633"/>
                <a:ext cx="464040" cy="560880"/>
              </a:xfrm>
              <a:prstGeom prst="rect">
                <a:avLst/>
              </a:prstGeom>
            </p:spPr>
          </p:pic>
        </mc:Fallback>
      </mc:AlternateContent>
      <p:grpSp>
        <p:nvGrpSpPr>
          <p:cNvPr id="53" name="Group 52">
            <a:extLst>
              <a:ext uri="{FF2B5EF4-FFF2-40B4-BE49-F238E27FC236}">
                <a16:creationId xmlns:a16="http://schemas.microsoft.com/office/drawing/2014/main" id="{C1E248AC-9190-52DD-0DE1-CCF67AD63D26}"/>
              </a:ext>
            </a:extLst>
          </p:cNvPr>
          <p:cNvGrpSpPr/>
          <p:nvPr/>
        </p:nvGrpSpPr>
        <p:grpSpPr>
          <a:xfrm>
            <a:off x="8537056" y="4651273"/>
            <a:ext cx="560520" cy="523440"/>
            <a:chOff x="8537056" y="4651273"/>
            <a:chExt cx="560520" cy="523440"/>
          </a:xfrm>
        </p:grpSpPr>
        <mc:AlternateContent xmlns:mc="http://schemas.openxmlformats.org/markup-compatibility/2006" xmlns:p14="http://schemas.microsoft.com/office/powerpoint/2010/main">
          <mc:Choice Requires="p14">
            <p:contentPart p14:bwMode="auto" r:id="rId62">
              <p14:nvContentPartPr>
                <p14:cNvPr id="47" name="Ink 46">
                  <a:extLst>
                    <a:ext uri="{FF2B5EF4-FFF2-40B4-BE49-F238E27FC236}">
                      <a16:creationId xmlns:a16="http://schemas.microsoft.com/office/drawing/2014/main" id="{81977ED4-6EF3-57B3-BA03-B7E0F83BE1CF}"/>
                    </a:ext>
                  </a:extLst>
                </p14:cNvPr>
                <p14:cNvContentPartPr/>
                <p14:nvPr/>
              </p14:nvContentPartPr>
              <p14:xfrm>
                <a:off x="8785096" y="4651273"/>
                <a:ext cx="312480" cy="261360"/>
              </p14:xfrm>
            </p:contentPart>
          </mc:Choice>
          <mc:Fallback xmlns="">
            <p:pic>
              <p:nvPicPr>
                <p:cNvPr id="47" name="Ink 46">
                  <a:extLst>
                    <a:ext uri="{FF2B5EF4-FFF2-40B4-BE49-F238E27FC236}">
                      <a16:creationId xmlns:a16="http://schemas.microsoft.com/office/drawing/2014/main" id="{81977ED4-6EF3-57B3-BA03-B7E0F83BE1CF}"/>
                    </a:ext>
                  </a:extLst>
                </p:cNvPr>
                <p:cNvPicPr/>
                <p:nvPr/>
              </p:nvPicPr>
              <p:blipFill>
                <a:blip r:embed="rId63"/>
                <a:stretch>
                  <a:fillRect/>
                </a:stretch>
              </p:blipFill>
              <p:spPr>
                <a:xfrm>
                  <a:off x="8776096" y="4642273"/>
                  <a:ext cx="33012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8" name="Ink 47">
                  <a:extLst>
                    <a:ext uri="{FF2B5EF4-FFF2-40B4-BE49-F238E27FC236}">
                      <a16:creationId xmlns:a16="http://schemas.microsoft.com/office/drawing/2014/main" id="{C48EA030-0B57-FE35-D908-D4494747FF2C}"/>
                    </a:ext>
                  </a:extLst>
                </p14:cNvPr>
                <p14:cNvContentPartPr/>
                <p14:nvPr/>
              </p14:nvContentPartPr>
              <p14:xfrm>
                <a:off x="8610496" y="5041873"/>
                <a:ext cx="49680" cy="115920"/>
              </p14:xfrm>
            </p:contentPart>
          </mc:Choice>
          <mc:Fallback xmlns="">
            <p:pic>
              <p:nvPicPr>
                <p:cNvPr id="48" name="Ink 47">
                  <a:extLst>
                    <a:ext uri="{FF2B5EF4-FFF2-40B4-BE49-F238E27FC236}">
                      <a16:creationId xmlns:a16="http://schemas.microsoft.com/office/drawing/2014/main" id="{C48EA030-0B57-FE35-D908-D4494747FF2C}"/>
                    </a:ext>
                  </a:extLst>
                </p:cNvPr>
                <p:cNvPicPr/>
                <p:nvPr/>
              </p:nvPicPr>
              <p:blipFill>
                <a:blip r:embed="rId65"/>
                <a:stretch>
                  <a:fillRect/>
                </a:stretch>
              </p:blipFill>
              <p:spPr>
                <a:xfrm>
                  <a:off x="8601856" y="5032873"/>
                  <a:ext cx="6732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9" name="Ink 48">
                  <a:extLst>
                    <a:ext uri="{FF2B5EF4-FFF2-40B4-BE49-F238E27FC236}">
                      <a16:creationId xmlns:a16="http://schemas.microsoft.com/office/drawing/2014/main" id="{D30B5E7C-77F0-91C8-BA53-17AED94769C7}"/>
                    </a:ext>
                  </a:extLst>
                </p14:cNvPr>
                <p14:cNvContentPartPr/>
                <p14:nvPr/>
              </p14:nvContentPartPr>
              <p14:xfrm>
                <a:off x="8537056" y="5014153"/>
                <a:ext cx="122040" cy="110520"/>
              </p14:xfrm>
            </p:contentPart>
          </mc:Choice>
          <mc:Fallback xmlns="">
            <p:pic>
              <p:nvPicPr>
                <p:cNvPr id="49" name="Ink 48">
                  <a:extLst>
                    <a:ext uri="{FF2B5EF4-FFF2-40B4-BE49-F238E27FC236}">
                      <a16:creationId xmlns:a16="http://schemas.microsoft.com/office/drawing/2014/main" id="{D30B5E7C-77F0-91C8-BA53-17AED94769C7}"/>
                    </a:ext>
                  </a:extLst>
                </p:cNvPr>
                <p:cNvPicPr/>
                <p:nvPr/>
              </p:nvPicPr>
              <p:blipFill>
                <a:blip r:embed="rId67"/>
                <a:stretch>
                  <a:fillRect/>
                </a:stretch>
              </p:blipFill>
              <p:spPr>
                <a:xfrm>
                  <a:off x="8528056" y="5005153"/>
                  <a:ext cx="13968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0" name="Ink 49">
                  <a:extLst>
                    <a:ext uri="{FF2B5EF4-FFF2-40B4-BE49-F238E27FC236}">
                      <a16:creationId xmlns:a16="http://schemas.microsoft.com/office/drawing/2014/main" id="{86004B01-29D2-CF32-456E-E8E5FB416EAD}"/>
                    </a:ext>
                  </a:extLst>
                </p14:cNvPr>
                <p14:cNvContentPartPr/>
                <p14:nvPr/>
              </p14:nvContentPartPr>
              <p14:xfrm>
                <a:off x="8625976" y="5115313"/>
                <a:ext cx="100080" cy="59400"/>
              </p14:xfrm>
            </p:contentPart>
          </mc:Choice>
          <mc:Fallback xmlns="">
            <p:pic>
              <p:nvPicPr>
                <p:cNvPr id="50" name="Ink 49">
                  <a:extLst>
                    <a:ext uri="{FF2B5EF4-FFF2-40B4-BE49-F238E27FC236}">
                      <a16:creationId xmlns:a16="http://schemas.microsoft.com/office/drawing/2014/main" id="{86004B01-29D2-CF32-456E-E8E5FB416EAD}"/>
                    </a:ext>
                  </a:extLst>
                </p:cNvPr>
                <p:cNvPicPr/>
                <p:nvPr/>
              </p:nvPicPr>
              <p:blipFill>
                <a:blip r:embed="rId69"/>
                <a:stretch>
                  <a:fillRect/>
                </a:stretch>
              </p:blipFill>
              <p:spPr>
                <a:xfrm>
                  <a:off x="8617336" y="5106313"/>
                  <a:ext cx="11772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1" name="Ink 50">
                  <a:extLst>
                    <a:ext uri="{FF2B5EF4-FFF2-40B4-BE49-F238E27FC236}">
                      <a16:creationId xmlns:a16="http://schemas.microsoft.com/office/drawing/2014/main" id="{1DF30A44-DFDA-8E84-0600-6A151B02A369}"/>
                    </a:ext>
                  </a:extLst>
                </p14:cNvPr>
                <p14:cNvContentPartPr/>
                <p14:nvPr/>
              </p14:nvContentPartPr>
              <p14:xfrm>
                <a:off x="8761696" y="5051953"/>
                <a:ext cx="58680" cy="102600"/>
              </p14:xfrm>
            </p:contentPart>
          </mc:Choice>
          <mc:Fallback xmlns="">
            <p:pic>
              <p:nvPicPr>
                <p:cNvPr id="51" name="Ink 50">
                  <a:extLst>
                    <a:ext uri="{FF2B5EF4-FFF2-40B4-BE49-F238E27FC236}">
                      <a16:creationId xmlns:a16="http://schemas.microsoft.com/office/drawing/2014/main" id="{1DF30A44-DFDA-8E84-0600-6A151B02A369}"/>
                    </a:ext>
                  </a:extLst>
                </p:cNvPr>
                <p:cNvPicPr/>
                <p:nvPr/>
              </p:nvPicPr>
              <p:blipFill>
                <a:blip r:embed="rId71"/>
                <a:stretch>
                  <a:fillRect/>
                </a:stretch>
              </p:blipFill>
              <p:spPr>
                <a:xfrm>
                  <a:off x="8753056" y="5042953"/>
                  <a:ext cx="7632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2" name="Ink 51">
                  <a:extLst>
                    <a:ext uri="{FF2B5EF4-FFF2-40B4-BE49-F238E27FC236}">
                      <a16:creationId xmlns:a16="http://schemas.microsoft.com/office/drawing/2014/main" id="{10012EE5-46BC-51B4-4487-834EE0DF6486}"/>
                    </a:ext>
                  </a:extLst>
                </p14:cNvPr>
                <p14:cNvContentPartPr/>
                <p14:nvPr/>
              </p14:nvContentPartPr>
              <p14:xfrm>
                <a:off x="8831536" y="4951153"/>
                <a:ext cx="97200" cy="141480"/>
              </p14:xfrm>
            </p:contentPart>
          </mc:Choice>
          <mc:Fallback xmlns="">
            <p:pic>
              <p:nvPicPr>
                <p:cNvPr id="52" name="Ink 51">
                  <a:extLst>
                    <a:ext uri="{FF2B5EF4-FFF2-40B4-BE49-F238E27FC236}">
                      <a16:creationId xmlns:a16="http://schemas.microsoft.com/office/drawing/2014/main" id="{10012EE5-46BC-51B4-4487-834EE0DF6486}"/>
                    </a:ext>
                  </a:extLst>
                </p:cNvPr>
                <p:cNvPicPr/>
                <p:nvPr/>
              </p:nvPicPr>
              <p:blipFill>
                <a:blip r:embed="rId73"/>
                <a:stretch>
                  <a:fillRect/>
                </a:stretch>
              </p:blipFill>
              <p:spPr>
                <a:xfrm>
                  <a:off x="8822536" y="4942513"/>
                  <a:ext cx="114840" cy="159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4">
            <p14:nvContentPartPr>
              <p14:cNvPr id="54" name="Ink 53">
                <a:extLst>
                  <a:ext uri="{FF2B5EF4-FFF2-40B4-BE49-F238E27FC236}">
                    <a16:creationId xmlns:a16="http://schemas.microsoft.com/office/drawing/2014/main" id="{27FF2D52-B62B-4EB9-0493-6BDAF4BAD230}"/>
                  </a:ext>
                </a:extLst>
              </p14:cNvPr>
              <p14:cNvContentPartPr/>
              <p14:nvPr/>
            </p14:nvContentPartPr>
            <p14:xfrm>
              <a:off x="11688136" y="4080673"/>
              <a:ext cx="155520" cy="800640"/>
            </p14:xfrm>
          </p:contentPart>
        </mc:Choice>
        <mc:Fallback xmlns="">
          <p:pic>
            <p:nvPicPr>
              <p:cNvPr id="54" name="Ink 53">
                <a:extLst>
                  <a:ext uri="{FF2B5EF4-FFF2-40B4-BE49-F238E27FC236}">
                    <a16:creationId xmlns:a16="http://schemas.microsoft.com/office/drawing/2014/main" id="{27FF2D52-B62B-4EB9-0493-6BDAF4BAD230}"/>
                  </a:ext>
                </a:extLst>
              </p:cNvPr>
              <p:cNvPicPr/>
              <p:nvPr/>
            </p:nvPicPr>
            <p:blipFill>
              <a:blip r:embed="rId75"/>
              <a:stretch>
                <a:fillRect/>
              </a:stretch>
            </p:blipFill>
            <p:spPr>
              <a:xfrm>
                <a:off x="11679496" y="4072033"/>
                <a:ext cx="173160" cy="818280"/>
              </a:xfrm>
              <a:prstGeom prst="rect">
                <a:avLst/>
              </a:prstGeom>
            </p:spPr>
          </p:pic>
        </mc:Fallback>
      </mc:AlternateContent>
      <p:grpSp>
        <p:nvGrpSpPr>
          <p:cNvPr id="63" name="Group 62">
            <a:extLst>
              <a:ext uri="{FF2B5EF4-FFF2-40B4-BE49-F238E27FC236}">
                <a16:creationId xmlns:a16="http://schemas.microsoft.com/office/drawing/2014/main" id="{569CD69A-F10E-1B7E-6685-399A65EACCCC}"/>
              </a:ext>
            </a:extLst>
          </p:cNvPr>
          <p:cNvGrpSpPr/>
          <p:nvPr/>
        </p:nvGrpSpPr>
        <p:grpSpPr>
          <a:xfrm>
            <a:off x="11763376" y="3841633"/>
            <a:ext cx="496800" cy="497160"/>
            <a:chOff x="11763376" y="3841633"/>
            <a:chExt cx="496800" cy="497160"/>
          </a:xfrm>
        </p:grpSpPr>
        <mc:AlternateContent xmlns:mc="http://schemas.openxmlformats.org/markup-compatibility/2006" xmlns:p14="http://schemas.microsoft.com/office/powerpoint/2010/main">
          <mc:Choice Requires="p14">
            <p:contentPart p14:bwMode="auto" r:id="rId76">
              <p14:nvContentPartPr>
                <p14:cNvPr id="55" name="Ink 54">
                  <a:extLst>
                    <a:ext uri="{FF2B5EF4-FFF2-40B4-BE49-F238E27FC236}">
                      <a16:creationId xmlns:a16="http://schemas.microsoft.com/office/drawing/2014/main" id="{46521A60-017E-9F7F-39C0-9FEF9CDE7015}"/>
                    </a:ext>
                  </a:extLst>
                </p14:cNvPr>
                <p14:cNvContentPartPr/>
                <p14:nvPr/>
              </p14:nvContentPartPr>
              <p14:xfrm>
                <a:off x="11763376" y="3841633"/>
                <a:ext cx="98640" cy="187200"/>
              </p14:xfrm>
            </p:contentPart>
          </mc:Choice>
          <mc:Fallback xmlns="">
            <p:pic>
              <p:nvPicPr>
                <p:cNvPr id="55" name="Ink 54">
                  <a:extLst>
                    <a:ext uri="{FF2B5EF4-FFF2-40B4-BE49-F238E27FC236}">
                      <a16:creationId xmlns:a16="http://schemas.microsoft.com/office/drawing/2014/main" id="{46521A60-017E-9F7F-39C0-9FEF9CDE7015}"/>
                    </a:ext>
                  </a:extLst>
                </p:cNvPr>
                <p:cNvPicPr/>
                <p:nvPr/>
              </p:nvPicPr>
              <p:blipFill>
                <a:blip r:embed="rId77"/>
                <a:stretch>
                  <a:fillRect/>
                </a:stretch>
              </p:blipFill>
              <p:spPr>
                <a:xfrm>
                  <a:off x="11754736" y="3832993"/>
                  <a:ext cx="11628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6" name="Ink 55">
                  <a:extLst>
                    <a:ext uri="{FF2B5EF4-FFF2-40B4-BE49-F238E27FC236}">
                      <a16:creationId xmlns:a16="http://schemas.microsoft.com/office/drawing/2014/main" id="{41BE626F-782F-DF57-8DFA-C9378796BBCD}"/>
                    </a:ext>
                  </a:extLst>
                </p14:cNvPr>
                <p14:cNvContentPartPr/>
                <p14:nvPr/>
              </p14:nvContentPartPr>
              <p14:xfrm>
                <a:off x="11884696" y="3898153"/>
                <a:ext cx="73080" cy="147600"/>
              </p14:xfrm>
            </p:contentPart>
          </mc:Choice>
          <mc:Fallback xmlns="">
            <p:pic>
              <p:nvPicPr>
                <p:cNvPr id="56" name="Ink 55">
                  <a:extLst>
                    <a:ext uri="{FF2B5EF4-FFF2-40B4-BE49-F238E27FC236}">
                      <a16:creationId xmlns:a16="http://schemas.microsoft.com/office/drawing/2014/main" id="{41BE626F-782F-DF57-8DFA-C9378796BBCD}"/>
                    </a:ext>
                  </a:extLst>
                </p:cNvPr>
                <p:cNvPicPr/>
                <p:nvPr/>
              </p:nvPicPr>
              <p:blipFill>
                <a:blip r:embed="rId79"/>
                <a:stretch>
                  <a:fillRect/>
                </a:stretch>
              </p:blipFill>
              <p:spPr>
                <a:xfrm>
                  <a:off x="11876056" y="3889513"/>
                  <a:ext cx="9072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7" name="Ink 56">
                  <a:extLst>
                    <a:ext uri="{FF2B5EF4-FFF2-40B4-BE49-F238E27FC236}">
                      <a16:creationId xmlns:a16="http://schemas.microsoft.com/office/drawing/2014/main" id="{DC0DC478-CE8B-2D4C-9F34-242B87F56B81}"/>
                    </a:ext>
                  </a:extLst>
                </p14:cNvPr>
                <p14:cNvContentPartPr/>
                <p14:nvPr/>
              </p14:nvContentPartPr>
              <p14:xfrm>
                <a:off x="11837896" y="4263913"/>
                <a:ext cx="43920" cy="74880"/>
              </p14:xfrm>
            </p:contentPart>
          </mc:Choice>
          <mc:Fallback xmlns="">
            <p:pic>
              <p:nvPicPr>
                <p:cNvPr id="57" name="Ink 56">
                  <a:extLst>
                    <a:ext uri="{FF2B5EF4-FFF2-40B4-BE49-F238E27FC236}">
                      <a16:creationId xmlns:a16="http://schemas.microsoft.com/office/drawing/2014/main" id="{DC0DC478-CE8B-2D4C-9F34-242B87F56B81}"/>
                    </a:ext>
                  </a:extLst>
                </p:cNvPr>
                <p:cNvPicPr/>
                <p:nvPr/>
              </p:nvPicPr>
              <p:blipFill>
                <a:blip r:embed="rId81"/>
                <a:stretch>
                  <a:fillRect/>
                </a:stretch>
              </p:blipFill>
              <p:spPr>
                <a:xfrm>
                  <a:off x="11828896" y="4254913"/>
                  <a:ext cx="6156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8" name="Ink 57">
                  <a:extLst>
                    <a:ext uri="{FF2B5EF4-FFF2-40B4-BE49-F238E27FC236}">
                      <a16:creationId xmlns:a16="http://schemas.microsoft.com/office/drawing/2014/main" id="{5027E882-B5EB-D4E5-9D29-151C5DFA4DB2}"/>
                    </a:ext>
                  </a:extLst>
                </p14:cNvPr>
                <p14:cNvContentPartPr/>
                <p14:nvPr/>
              </p14:nvContentPartPr>
              <p14:xfrm>
                <a:off x="11845096" y="4255633"/>
                <a:ext cx="2160" cy="2520"/>
              </p14:xfrm>
            </p:contentPart>
          </mc:Choice>
          <mc:Fallback xmlns="">
            <p:pic>
              <p:nvPicPr>
                <p:cNvPr id="58" name="Ink 57">
                  <a:extLst>
                    <a:ext uri="{FF2B5EF4-FFF2-40B4-BE49-F238E27FC236}">
                      <a16:creationId xmlns:a16="http://schemas.microsoft.com/office/drawing/2014/main" id="{5027E882-B5EB-D4E5-9D29-151C5DFA4DB2}"/>
                    </a:ext>
                  </a:extLst>
                </p:cNvPr>
                <p:cNvPicPr/>
                <p:nvPr/>
              </p:nvPicPr>
              <p:blipFill>
                <a:blip r:embed="rId83"/>
                <a:stretch>
                  <a:fillRect/>
                </a:stretch>
              </p:blipFill>
              <p:spPr>
                <a:xfrm>
                  <a:off x="11836456" y="4246633"/>
                  <a:ext cx="198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9" name="Ink 58">
                  <a:extLst>
                    <a:ext uri="{FF2B5EF4-FFF2-40B4-BE49-F238E27FC236}">
                      <a16:creationId xmlns:a16="http://schemas.microsoft.com/office/drawing/2014/main" id="{AD915EE8-D920-E14F-ACD2-528212F8D9B5}"/>
                    </a:ext>
                  </a:extLst>
                </p14:cNvPr>
                <p14:cNvContentPartPr/>
                <p14:nvPr/>
              </p14:nvContentPartPr>
              <p14:xfrm>
                <a:off x="11887936" y="4254913"/>
                <a:ext cx="100080" cy="57240"/>
              </p14:xfrm>
            </p:contentPart>
          </mc:Choice>
          <mc:Fallback xmlns="">
            <p:pic>
              <p:nvPicPr>
                <p:cNvPr id="59" name="Ink 58">
                  <a:extLst>
                    <a:ext uri="{FF2B5EF4-FFF2-40B4-BE49-F238E27FC236}">
                      <a16:creationId xmlns:a16="http://schemas.microsoft.com/office/drawing/2014/main" id="{AD915EE8-D920-E14F-ACD2-528212F8D9B5}"/>
                    </a:ext>
                  </a:extLst>
                </p:cNvPr>
                <p:cNvPicPr/>
                <p:nvPr/>
              </p:nvPicPr>
              <p:blipFill>
                <a:blip r:embed="rId85"/>
                <a:stretch>
                  <a:fillRect/>
                </a:stretch>
              </p:blipFill>
              <p:spPr>
                <a:xfrm>
                  <a:off x="11879296" y="4246273"/>
                  <a:ext cx="11772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0" name="Ink 59">
                  <a:extLst>
                    <a:ext uri="{FF2B5EF4-FFF2-40B4-BE49-F238E27FC236}">
                      <a16:creationId xmlns:a16="http://schemas.microsoft.com/office/drawing/2014/main" id="{506C51B0-B472-1DFC-1F39-B10CCCEB1577}"/>
                    </a:ext>
                  </a:extLst>
                </p14:cNvPr>
                <p14:cNvContentPartPr/>
                <p14:nvPr/>
              </p14:nvContentPartPr>
              <p14:xfrm>
                <a:off x="11977936" y="4104433"/>
                <a:ext cx="69120" cy="185760"/>
              </p14:xfrm>
            </p:contentPart>
          </mc:Choice>
          <mc:Fallback xmlns="">
            <p:pic>
              <p:nvPicPr>
                <p:cNvPr id="60" name="Ink 59">
                  <a:extLst>
                    <a:ext uri="{FF2B5EF4-FFF2-40B4-BE49-F238E27FC236}">
                      <a16:creationId xmlns:a16="http://schemas.microsoft.com/office/drawing/2014/main" id="{506C51B0-B472-1DFC-1F39-B10CCCEB1577}"/>
                    </a:ext>
                  </a:extLst>
                </p:cNvPr>
                <p:cNvPicPr/>
                <p:nvPr/>
              </p:nvPicPr>
              <p:blipFill>
                <a:blip r:embed="rId87"/>
                <a:stretch>
                  <a:fillRect/>
                </a:stretch>
              </p:blipFill>
              <p:spPr>
                <a:xfrm>
                  <a:off x="11968936" y="4095433"/>
                  <a:ext cx="8676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1" name="Ink 60">
                  <a:extLst>
                    <a:ext uri="{FF2B5EF4-FFF2-40B4-BE49-F238E27FC236}">
                      <a16:creationId xmlns:a16="http://schemas.microsoft.com/office/drawing/2014/main" id="{0AFB0D25-35E8-2F70-1775-869947B608E4}"/>
                    </a:ext>
                  </a:extLst>
                </p14:cNvPr>
                <p14:cNvContentPartPr/>
                <p14:nvPr/>
              </p14:nvContentPartPr>
              <p14:xfrm>
                <a:off x="12060376" y="4082473"/>
                <a:ext cx="126720" cy="162000"/>
              </p14:xfrm>
            </p:contentPart>
          </mc:Choice>
          <mc:Fallback xmlns="">
            <p:pic>
              <p:nvPicPr>
                <p:cNvPr id="61" name="Ink 60">
                  <a:extLst>
                    <a:ext uri="{FF2B5EF4-FFF2-40B4-BE49-F238E27FC236}">
                      <a16:creationId xmlns:a16="http://schemas.microsoft.com/office/drawing/2014/main" id="{0AFB0D25-35E8-2F70-1775-869947B608E4}"/>
                    </a:ext>
                  </a:extLst>
                </p:cNvPr>
                <p:cNvPicPr/>
                <p:nvPr/>
              </p:nvPicPr>
              <p:blipFill>
                <a:blip r:embed="rId89"/>
                <a:stretch>
                  <a:fillRect/>
                </a:stretch>
              </p:blipFill>
              <p:spPr>
                <a:xfrm>
                  <a:off x="12051376" y="4073473"/>
                  <a:ext cx="14436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2" name="Ink 61">
                  <a:extLst>
                    <a:ext uri="{FF2B5EF4-FFF2-40B4-BE49-F238E27FC236}">
                      <a16:creationId xmlns:a16="http://schemas.microsoft.com/office/drawing/2014/main" id="{525C6226-7C5A-833D-F10F-83466EA4EEAF}"/>
                    </a:ext>
                  </a:extLst>
                </p14:cNvPr>
                <p14:cNvContentPartPr/>
                <p14:nvPr/>
              </p14:nvContentPartPr>
              <p14:xfrm>
                <a:off x="12136336" y="4104793"/>
                <a:ext cx="123840" cy="55440"/>
              </p14:xfrm>
            </p:contentPart>
          </mc:Choice>
          <mc:Fallback xmlns="">
            <p:pic>
              <p:nvPicPr>
                <p:cNvPr id="62" name="Ink 61">
                  <a:extLst>
                    <a:ext uri="{FF2B5EF4-FFF2-40B4-BE49-F238E27FC236}">
                      <a16:creationId xmlns:a16="http://schemas.microsoft.com/office/drawing/2014/main" id="{525C6226-7C5A-833D-F10F-83466EA4EEAF}"/>
                    </a:ext>
                  </a:extLst>
                </p:cNvPr>
                <p:cNvPicPr/>
                <p:nvPr/>
              </p:nvPicPr>
              <p:blipFill>
                <a:blip r:embed="rId91"/>
                <a:stretch>
                  <a:fillRect/>
                </a:stretch>
              </p:blipFill>
              <p:spPr>
                <a:xfrm>
                  <a:off x="12127336" y="4095793"/>
                  <a:ext cx="141480" cy="73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2">
            <p14:nvContentPartPr>
              <p14:cNvPr id="64" name="Ink 63">
                <a:extLst>
                  <a:ext uri="{FF2B5EF4-FFF2-40B4-BE49-F238E27FC236}">
                    <a16:creationId xmlns:a16="http://schemas.microsoft.com/office/drawing/2014/main" id="{24EDBDF1-0696-1503-8922-1826F242133B}"/>
                  </a:ext>
                </a:extLst>
              </p14:cNvPr>
              <p14:cNvContentPartPr/>
              <p14:nvPr/>
            </p14:nvContentPartPr>
            <p14:xfrm>
              <a:off x="9297912" y="4357513"/>
              <a:ext cx="1195200" cy="1130400"/>
            </p14:xfrm>
          </p:contentPart>
        </mc:Choice>
        <mc:Fallback xmlns="">
          <p:pic>
            <p:nvPicPr>
              <p:cNvPr id="64" name="Ink 63">
                <a:extLst>
                  <a:ext uri="{FF2B5EF4-FFF2-40B4-BE49-F238E27FC236}">
                    <a16:creationId xmlns:a16="http://schemas.microsoft.com/office/drawing/2014/main" id="{24EDBDF1-0696-1503-8922-1826F242133B}"/>
                  </a:ext>
                </a:extLst>
              </p:cNvPr>
              <p:cNvPicPr/>
              <p:nvPr/>
            </p:nvPicPr>
            <p:blipFill>
              <a:blip r:embed="rId93"/>
              <a:stretch>
                <a:fillRect/>
              </a:stretch>
            </p:blipFill>
            <p:spPr>
              <a:xfrm>
                <a:off x="9288912" y="4348513"/>
                <a:ext cx="1212840" cy="11480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5" name="Ink 64">
                <a:extLst>
                  <a:ext uri="{FF2B5EF4-FFF2-40B4-BE49-F238E27FC236}">
                    <a16:creationId xmlns:a16="http://schemas.microsoft.com/office/drawing/2014/main" id="{AC9E4313-F294-A288-5B0A-0F0E2E5A1B3B}"/>
                  </a:ext>
                </a:extLst>
              </p14:cNvPr>
              <p14:cNvContentPartPr/>
              <p14:nvPr/>
            </p14:nvContentPartPr>
            <p14:xfrm>
              <a:off x="9928632" y="3870433"/>
              <a:ext cx="240480" cy="40320"/>
            </p14:xfrm>
          </p:contentPart>
        </mc:Choice>
        <mc:Fallback xmlns="">
          <p:pic>
            <p:nvPicPr>
              <p:cNvPr id="65" name="Ink 64">
                <a:extLst>
                  <a:ext uri="{FF2B5EF4-FFF2-40B4-BE49-F238E27FC236}">
                    <a16:creationId xmlns:a16="http://schemas.microsoft.com/office/drawing/2014/main" id="{AC9E4313-F294-A288-5B0A-0F0E2E5A1B3B}"/>
                  </a:ext>
                </a:extLst>
              </p:cNvPr>
              <p:cNvPicPr/>
              <p:nvPr/>
            </p:nvPicPr>
            <p:blipFill>
              <a:blip r:embed="rId95"/>
              <a:stretch>
                <a:fillRect/>
              </a:stretch>
            </p:blipFill>
            <p:spPr>
              <a:xfrm>
                <a:off x="9919992" y="3861793"/>
                <a:ext cx="25812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6" name="Ink 65">
                <a:extLst>
                  <a:ext uri="{FF2B5EF4-FFF2-40B4-BE49-F238E27FC236}">
                    <a16:creationId xmlns:a16="http://schemas.microsoft.com/office/drawing/2014/main" id="{B4EF8399-810C-2FF9-B6F1-B0A4B5C1D6BB}"/>
                  </a:ext>
                </a:extLst>
              </p14:cNvPr>
              <p14:cNvContentPartPr/>
              <p14:nvPr/>
            </p14:nvContentPartPr>
            <p14:xfrm>
              <a:off x="549552" y="4371193"/>
              <a:ext cx="496440" cy="48960"/>
            </p14:xfrm>
          </p:contentPart>
        </mc:Choice>
        <mc:Fallback xmlns="">
          <p:pic>
            <p:nvPicPr>
              <p:cNvPr id="66" name="Ink 65">
                <a:extLst>
                  <a:ext uri="{FF2B5EF4-FFF2-40B4-BE49-F238E27FC236}">
                    <a16:creationId xmlns:a16="http://schemas.microsoft.com/office/drawing/2014/main" id="{B4EF8399-810C-2FF9-B6F1-B0A4B5C1D6BB}"/>
                  </a:ext>
                </a:extLst>
              </p:cNvPr>
              <p:cNvPicPr/>
              <p:nvPr/>
            </p:nvPicPr>
            <p:blipFill>
              <a:blip r:embed="rId97"/>
              <a:stretch>
                <a:fillRect/>
              </a:stretch>
            </p:blipFill>
            <p:spPr>
              <a:xfrm>
                <a:off x="540552" y="4362553"/>
                <a:ext cx="5140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7" name="Ink 66">
                <a:extLst>
                  <a:ext uri="{FF2B5EF4-FFF2-40B4-BE49-F238E27FC236}">
                    <a16:creationId xmlns:a16="http://schemas.microsoft.com/office/drawing/2014/main" id="{55F8CE48-E942-3D06-FC74-9C708AD40713}"/>
                  </a:ext>
                </a:extLst>
              </p14:cNvPr>
              <p14:cNvContentPartPr/>
              <p14:nvPr/>
            </p14:nvContentPartPr>
            <p14:xfrm>
              <a:off x="1270632" y="3844513"/>
              <a:ext cx="1887480" cy="693720"/>
            </p14:xfrm>
          </p:contentPart>
        </mc:Choice>
        <mc:Fallback xmlns="">
          <p:pic>
            <p:nvPicPr>
              <p:cNvPr id="67" name="Ink 66">
                <a:extLst>
                  <a:ext uri="{FF2B5EF4-FFF2-40B4-BE49-F238E27FC236}">
                    <a16:creationId xmlns:a16="http://schemas.microsoft.com/office/drawing/2014/main" id="{55F8CE48-E942-3D06-FC74-9C708AD40713}"/>
                  </a:ext>
                </a:extLst>
              </p:cNvPr>
              <p:cNvPicPr/>
              <p:nvPr/>
            </p:nvPicPr>
            <p:blipFill>
              <a:blip r:embed="rId99"/>
              <a:stretch>
                <a:fillRect/>
              </a:stretch>
            </p:blipFill>
            <p:spPr>
              <a:xfrm>
                <a:off x="1261992" y="3835873"/>
                <a:ext cx="1905120" cy="711360"/>
              </a:xfrm>
              <a:prstGeom prst="rect">
                <a:avLst/>
              </a:prstGeom>
            </p:spPr>
          </p:pic>
        </mc:Fallback>
      </mc:AlternateContent>
      <p:grpSp>
        <p:nvGrpSpPr>
          <p:cNvPr id="73" name="Group 72">
            <a:extLst>
              <a:ext uri="{FF2B5EF4-FFF2-40B4-BE49-F238E27FC236}">
                <a16:creationId xmlns:a16="http://schemas.microsoft.com/office/drawing/2014/main" id="{2C9117AD-9163-2296-178F-4BCC75878663}"/>
              </a:ext>
            </a:extLst>
          </p:cNvPr>
          <p:cNvGrpSpPr/>
          <p:nvPr/>
        </p:nvGrpSpPr>
        <p:grpSpPr>
          <a:xfrm>
            <a:off x="505272" y="4777273"/>
            <a:ext cx="608040" cy="319680"/>
            <a:chOff x="505272" y="4777273"/>
            <a:chExt cx="608040" cy="319680"/>
          </a:xfrm>
        </p:grpSpPr>
        <mc:AlternateContent xmlns:mc="http://schemas.openxmlformats.org/markup-compatibility/2006" xmlns:p14="http://schemas.microsoft.com/office/powerpoint/2010/main">
          <mc:Choice Requires="p14">
            <p:contentPart p14:bwMode="auto" r:id="rId100">
              <p14:nvContentPartPr>
                <p14:cNvPr id="68" name="Ink 67">
                  <a:extLst>
                    <a:ext uri="{FF2B5EF4-FFF2-40B4-BE49-F238E27FC236}">
                      <a16:creationId xmlns:a16="http://schemas.microsoft.com/office/drawing/2014/main" id="{1A524629-AC55-F520-BA51-72A5EFD2676F}"/>
                    </a:ext>
                  </a:extLst>
                </p14:cNvPr>
                <p14:cNvContentPartPr/>
                <p14:nvPr/>
              </p14:nvContentPartPr>
              <p14:xfrm>
                <a:off x="815592" y="4831273"/>
                <a:ext cx="146880" cy="182160"/>
              </p14:xfrm>
            </p:contentPart>
          </mc:Choice>
          <mc:Fallback xmlns="">
            <p:pic>
              <p:nvPicPr>
                <p:cNvPr id="68" name="Ink 67">
                  <a:extLst>
                    <a:ext uri="{FF2B5EF4-FFF2-40B4-BE49-F238E27FC236}">
                      <a16:creationId xmlns:a16="http://schemas.microsoft.com/office/drawing/2014/main" id="{1A524629-AC55-F520-BA51-72A5EFD2676F}"/>
                    </a:ext>
                  </a:extLst>
                </p:cNvPr>
                <p:cNvPicPr/>
                <p:nvPr/>
              </p:nvPicPr>
              <p:blipFill>
                <a:blip r:embed="rId101"/>
                <a:stretch>
                  <a:fillRect/>
                </a:stretch>
              </p:blipFill>
              <p:spPr>
                <a:xfrm>
                  <a:off x="806592" y="4822633"/>
                  <a:ext cx="16452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9" name="Ink 68">
                  <a:extLst>
                    <a:ext uri="{FF2B5EF4-FFF2-40B4-BE49-F238E27FC236}">
                      <a16:creationId xmlns:a16="http://schemas.microsoft.com/office/drawing/2014/main" id="{FD473098-C0B8-14F9-CFCF-3FBA15E5A07A}"/>
                    </a:ext>
                  </a:extLst>
                </p14:cNvPr>
                <p14:cNvContentPartPr/>
                <p14:nvPr/>
              </p14:nvContentPartPr>
              <p14:xfrm>
                <a:off x="832512" y="4901833"/>
                <a:ext cx="131400" cy="78480"/>
              </p14:xfrm>
            </p:contentPart>
          </mc:Choice>
          <mc:Fallback xmlns="">
            <p:pic>
              <p:nvPicPr>
                <p:cNvPr id="69" name="Ink 68">
                  <a:extLst>
                    <a:ext uri="{FF2B5EF4-FFF2-40B4-BE49-F238E27FC236}">
                      <a16:creationId xmlns:a16="http://schemas.microsoft.com/office/drawing/2014/main" id="{FD473098-C0B8-14F9-CFCF-3FBA15E5A07A}"/>
                    </a:ext>
                  </a:extLst>
                </p:cNvPr>
                <p:cNvPicPr/>
                <p:nvPr/>
              </p:nvPicPr>
              <p:blipFill>
                <a:blip r:embed="rId103"/>
                <a:stretch>
                  <a:fillRect/>
                </a:stretch>
              </p:blipFill>
              <p:spPr>
                <a:xfrm>
                  <a:off x="823512" y="4892833"/>
                  <a:ext cx="14904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70" name="Ink 69">
                  <a:extLst>
                    <a:ext uri="{FF2B5EF4-FFF2-40B4-BE49-F238E27FC236}">
                      <a16:creationId xmlns:a16="http://schemas.microsoft.com/office/drawing/2014/main" id="{94055AA6-5ACF-0120-1089-210A97D55EB0}"/>
                    </a:ext>
                  </a:extLst>
                </p14:cNvPr>
                <p14:cNvContentPartPr/>
                <p14:nvPr/>
              </p14:nvContentPartPr>
              <p14:xfrm>
                <a:off x="967872" y="4777273"/>
                <a:ext cx="145440" cy="308520"/>
              </p14:xfrm>
            </p:contentPart>
          </mc:Choice>
          <mc:Fallback xmlns="">
            <p:pic>
              <p:nvPicPr>
                <p:cNvPr id="70" name="Ink 69">
                  <a:extLst>
                    <a:ext uri="{FF2B5EF4-FFF2-40B4-BE49-F238E27FC236}">
                      <a16:creationId xmlns:a16="http://schemas.microsoft.com/office/drawing/2014/main" id="{94055AA6-5ACF-0120-1089-210A97D55EB0}"/>
                    </a:ext>
                  </a:extLst>
                </p:cNvPr>
                <p:cNvPicPr/>
                <p:nvPr/>
              </p:nvPicPr>
              <p:blipFill>
                <a:blip r:embed="rId105"/>
                <a:stretch>
                  <a:fillRect/>
                </a:stretch>
              </p:blipFill>
              <p:spPr>
                <a:xfrm>
                  <a:off x="959232" y="4768273"/>
                  <a:ext cx="163080" cy="3261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72" name="Ink 71">
                  <a:extLst>
                    <a:ext uri="{FF2B5EF4-FFF2-40B4-BE49-F238E27FC236}">
                      <a16:creationId xmlns:a16="http://schemas.microsoft.com/office/drawing/2014/main" id="{3F9D5DF6-1BE4-BA88-0197-3F7BF63D5A11}"/>
                    </a:ext>
                  </a:extLst>
                </p14:cNvPr>
                <p14:cNvContentPartPr/>
                <p14:nvPr/>
              </p14:nvContentPartPr>
              <p14:xfrm>
                <a:off x="505272" y="4873033"/>
                <a:ext cx="210960" cy="223920"/>
              </p14:xfrm>
            </p:contentPart>
          </mc:Choice>
          <mc:Fallback xmlns="">
            <p:pic>
              <p:nvPicPr>
                <p:cNvPr id="72" name="Ink 71">
                  <a:extLst>
                    <a:ext uri="{FF2B5EF4-FFF2-40B4-BE49-F238E27FC236}">
                      <a16:creationId xmlns:a16="http://schemas.microsoft.com/office/drawing/2014/main" id="{3F9D5DF6-1BE4-BA88-0197-3F7BF63D5A11}"/>
                    </a:ext>
                  </a:extLst>
                </p:cNvPr>
                <p:cNvPicPr/>
                <p:nvPr/>
              </p:nvPicPr>
              <p:blipFill>
                <a:blip r:embed="rId107"/>
                <a:stretch>
                  <a:fillRect/>
                </a:stretch>
              </p:blipFill>
              <p:spPr>
                <a:xfrm>
                  <a:off x="496632" y="4864393"/>
                  <a:ext cx="228600" cy="241560"/>
                </a:xfrm>
                <a:prstGeom prst="rect">
                  <a:avLst/>
                </a:prstGeom>
              </p:spPr>
            </p:pic>
          </mc:Fallback>
        </mc:AlternateContent>
      </p:grpSp>
      <p:grpSp>
        <p:nvGrpSpPr>
          <p:cNvPr id="81" name="Group 80">
            <a:extLst>
              <a:ext uri="{FF2B5EF4-FFF2-40B4-BE49-F238E27FC236}">
                <a16:creationId xmlns:a16="http://schemas.microsoft.com/office/drawing/2014/main" id="{1FD635A4-5BF9-D784-B451-0AE5A0EABF41}"/>
              </a:ext>
            </a:extLst>
          </p:cNvPr>
          <p:cNvGrpSpPr/>
          <p:nvPr/>
        </p:nvGrpSpPr>
        <p:grpSpPr>
          <a:xfrm>
            <a:off x="1425792" y="4785193"/>
            <a:ext cx="1337040" cy="449640"/>
            <a:chOff x="1425792" y="4785193"/>
            <a:chExt cx="1337040" cy="449640"/>
          </a:xfrm>
        </p:grpSpPr>
        <mc:AlternateContent xmlns:mc="http://schemas.openxmlformats.org/markup-compatibility/2006" xmlns:p14="http://schemas.microsoft.com/office/powerpoint/2010/main">
          <mc:Choice Requires="p14">
            <p:contentPart p14:bwMode="auto" r:id="rId108">
              <p14:nvContentPartPr>
                <p14:cNvPr id="74" name="Ink 73">
                  <a:extLst>
                    <a:ext uri="{FF2B5EF4-FFF2-40B4-BE49-F238E27FC236}">
                      <a16:creationId xmlns:a16="http://schemas.microsoft.com/office/drawing/2014/main" id="{2432B44E-F99D-735F-5387-A953FBAD92DF}"/>
                    </a:ext>
                  </a:extLst>
                </p14:cNvPr>
                <p14:cNvContentPartPr/>
                <p14:nvPr/>
              </p14:nvContentPartPr>
              <p14:xfrm>
                <a:off x="1463952" y="4790233"/>
                <a:ext cx="52200" cy="230760"/>
              </p14:xfrm>
            </p:contentPart>
          </mc:Choice>
          <mc:Fallback xmlns="">
            <p:pic>
              <p:nvPicPr>
                <p:cNvPr id="74" name="Ink 73">
                  <a:extLst>
                    <a:ext uri="{FF2B5EF4-FFF2-40B4-BE49-F238E27FC236}">
                      <a16:creationId xmlns:a16="http://schemas.microsoft.com/office/drawing/2014/main" id="{2432B44E-F99D-735F-5387-A953FBAD92DF}"/>
                    </a:ext>
                  </a:extLst>
                </p:cNvPr>
                <p:cNvPicPr/>
                <p:nvPr/>
              </p:nvPicPr>
              <p:blipFill>
                <a:blip r:embed="rId109"/>
                <a:stretch>
                  <a:fillRect/>
                </a:stretch>
              </p:blipFill>
              <p:spPr>
                <a:xfrm>
                  <a:off x="1454952" y="4781593"/>
                  <a:ext cx="6984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5" name="Ink 74">
                  <a:extLst>
                    <a:ext uri="{FF2B5EF4-FFF2-40B4-BE49-F238E27FC236}">
                      <a16:creationId xmlns:a16="http://schemas.microsoft.com/office/drawing/2014/main" id="{BEC7A711-A6AB-4D9F-C9DB-A781D4230E78}"/>
                    </a:ext>
                  </a:extLst>
                </p14:cNvPr>
                <p14:cNvContentPartPr/>
                <p14:nvPr/>
              </p14:nvContentPartPr>
              <p14:xfrm>
                <a:off x="1425792" y="4814353"/>
                <a:ext cx="377640" cy="420480"/>
              </p14:xfrm>
            </p:contentPart>
          </mc:Choice>
          <mc:Fallback xmlns="">
            <p:pic>
              <p:nvPicPr>
                <p:cNvPr id="75" name="Ink 74">
                  <a:extLst>
                    <a:ext uri="{FF2B5EF4-FFF2-40B4-BE49-F238E27FC236}">
                      <a16:creationId xmlns:a16="http://schemas.microsoft.com/office/drawing/2014/main" id="{BEC7A711-A6AB-4D9F-C9DB-A781D4230E78}"/>
                    </a:ext>
                  </a:extLst>
                </p:cNvPr>
                <p:cNvPicPr/>
                <p:nvPr/>
              </p:nvPicPr>
              <p:blipFill>
                <a:blip r:embed="rId111"/>
                <a:stretch>
                  <a:fillRect/>
                </a:stretch>
              </p:blipFill>
              <p:spPr>
                <a:xfrm>
                  <a:off x="1416792" y="4805353"/>
                  <a:ext cx="395280" cy="43812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6" name="Ink 75">
                  <a:extLst>
                    <a:ext uri="{FF2B5EF4-FFF2-40B4-BE49-F238E27FC236}">
                      <a16:creationId xmlns:a16="http://schemas.microsoft.com/office/drawing/2014/main" id="{B1F258F2-51AA-80D3-08D8-6554460C596E}"/>
                    </a:ext>
                  </a:extLst>
                </p14:cNvPr>
                <p14:cNvContentPartPr/>
                <p14:nvPr/>
              </p14:nvContentPartPr>
              <p14:xfrm>
                <a:off x="1680672" y="4861873"/>
                <a:ext cx="123480" cy="49320"/>
              </p14:xfrm>
            </p:contentPart>
          </mc:Choice>
          <mc:Fallback xmlns="">
            <p:pic>
              <p:nvPicPr>
                <p:cNvPr id="76" name="Ink 75">
                  <a:extLst>
                    <a:ext uri="{FF2B5EF4-FFF2-40B4-BE49-F238E27FC236}">
                      <a16:creationId xmlns:a16="http://schemas.microsoft.com/office/drawing/2014/main" id="{B1F258F2-51AA-80D3-08D8-6554460C596E}"/>
                    </a:ext>
                  </a:extLst>
                </p:cNvPr>
                <p:cNvPicPr/>
                <p:nvPr/>
              </p:nvPicPr>
              <p:blipFill>
                <a:blip r:embed="rId113"/>
                <a:stretch>
                  <a:fillRect/>
                </a:stretch>
              </p:blipFill>
              <p:spPr>
                <a:xfrm>
                  <a:off x="1672032" y="4853233"/>
                  <a:ext cx="1411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7" name="Ink 76">
                  <a:extLst>
                    <a:ext uri="{FF2B5EF4-FFF2-40B4-BE49-F238E27FC236}">
                      <a16:creationId xmlns:a16="http://schemas.microsoft.com/office/drawing/2014/main" id="{D867CF66-BF53-AC28-62E3-6CB1CF87B8F6}"/>
                    </a:ext>
                  </a:extLst>
                </p14:cNvPr>
                <p14:cNvContentPartPr/>
                <p14:nvPr/>
              </p14:nvContentPartPr>
              <p14:xfrm>
                <a:off x="2049672" y="4894633"/>
                <a:ext cx="228600" cy="157320"/>
              </p14:xfrm>
            </p:contentPart>
          </mc:Choice>
          <mc:Fallback xmlns="">
            <p:pic>
              <p:nvPicPr>
                <p:cNvPr id="77" name="Ink 76">
                  <a:extLst>
                    <a:ext uri="{FF2B5EF4-FFF2-40B4-BE49-F238E27FC236}">
                      <a16:creationId xmlns:a16="http://schemas.microsoft.com/office/drawing/2014/main" id="{D867CF66-BF53-AC28-62E3-6CB1CF87B8F6}"/>
                    </a:ext>
                  </a:extLst>
                </p:cNvPr>
                <p:cNvPicPr/>
                <p:nvPr/>
              </p:nvPicPr>
              <p:blipFill>
                <a:blip r:embed="rId115"/>
                <a:stretch>
                  <a:fillRect/>
                </a:stretch>
              </p:blipFill>
              <p:spPr>
                <a:xfrm>
                  <a:off x="2041032" y="4885633"/>
                  <a:ext cx="24624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8" name="Ink 77">
                  <a:extLst>
                    <a:ext uri="{FF2B5EF4-FFF2-40B4-BE49-F238E27FC236}">
                      <a16:creationId xmlns:a16="http://schemas.microsoft.com/office/drawing/2014/main" id="{40E8BA05-BC88-264A-BDE0-1EB300800652}"/>
                    </a:ext>
                  </a:extLst>
                </p14:cNvPr>
                <p14:cNvContentPartPr/>
                <p14:nvPr/>
              </p14:nvContentPartPr>
              <p14:xfrm>
                <a:off x="2249112" y="4909033"/>
                <a:ext cx="28080" cy="9000"/>
              </p14:xfrm>
            </p:contentPart>
          </mc:Choice>
          <mc:Fallback xmlns="">
            <p:pic>
              <p:nvPicPr>
                <p:cNvPr id="78" name="Ink 77">
                  <a:extLst>
                    <a:ext uri="{FF2B5EF4-FFF2-40B4-BE49-F238E27FC236}">
                      <a16:creationId xmlns:a16="http://schemas.microsoft.com/office/drawing/2014/main" id="{40E8BA05-BC88-264A-BDE0-1EB300800652}"/>
                    </a:ext>
                  </a:extLst>
                </p:cNvPr>
                <p:cNvPicPr/>
                <p:nvPr/>
              </p:nvPicPr>
              <p:blipFill>
                <a:blip r:embed="rId117"/>
                <a:stretch>
                  <a:fillRect/>
                </a:stretch>
              </p:blipFill>
              <p:spPr>
                <a:xfrm>
                  <a:off x="2240112" y="4900393"/>
                  <a:ext cx="457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9" name="Ink 78">
                  <a:extLst>
                    <a:ext uri="{FF2B5EF4-FFF2-40B4-BE49-F238E27FC236}">
                      <a16:creationId xmlns:a16="http://schemas.microsoft.com/office/drawing/2014/main" id="{C7371C41-E901-58A6-ABC9-C81FE3958BE1}"/>
                    </a:ext>
                  </a:extLst>
                </p14:cNvPr>
                <p14:cNvContentPartPr/>
                <p14:nvPr/>
              </p14:nvContentPartPr>
              <p14:xfrm>
                <a:off x="2319672" y="4785193"/>
                <a:ext cx="214560" cy="212400"/>
              </p14:xfrm>
            </p:contentPart>
          </mc:Choice>
          <mc:Fallback xmlns="">
            <p:pic>
              <p:nvPicPr>
                <p:cNvPr id="79" name="Ink 78">
                  <a:extLst>
                    <a:ext uri="{FF2B5EF4-FFF2-40B4-BE49-F238E27FC236}">
                      <a16:creationId xmlns:a16="http://schemas.microsoft.com/office/drawing/2014/main" id="{C7371C41-E901-58A6-ABC9-C81FE3958BE1}"/>
                    </a:ext>
                  </a:extLst>
                </p:cNvPr>
                <p:cNvPicPr/>
                <p:nvPr/>
              </p:nvPicPr>
              <p:blipFill>
                <a:blip r:embed="rId119"/>
                <a:stretch>
                  <a:fillRect/>
                </a:stretch>
              </p:blipFill>
              <p:spPr>
                <a:xfrm>
                  <a:off x="2310672" y="4776193"/>
                  <a:ext cx="23220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80" name="Ink 79">
                  <a:extLst>
                    <a:ext uri="{FF2B5EF4-FFF2-40B4-BE49-F238E27FC236}">
                      <a16:creationId xmlns:a16="http://schemas.microsoft.com/office/drawing/2014/main" id="{FDB4A30E-3326-F889-1612-0942B57E34DD}"/>
                    </a:ext>
                  </a:extLst>
                </p14:cNvPr>
                <p14:cNvContentPartPr/>
                <p14:nvPr/>
              </p14:nvContentPartPr>
              <p14:xfrm>
                <a:off x="2549712" y="4799233"/>
                <a:ext cx="213120" cy="181800"/>
              </p14:xfrm>
            </p:contentPart>
          </mc:Choice>
          <mc:Fallback xmlns="">
            <p:pic>
              <p:nvPicPr>
                <p:cNvPr id="80" name="Ink 79">
                  <a:extLst>
                    <a:ext uri="{FF2B5EF4-FFF2-40B4-BE49-F238E27FC236}">
                      <a16:creationId xmlns:a16="http://schemas.microsoft.com/office/drawing/2014/main" id="{FDB4A30E-3326-F889-1612-0942B57E34DD}"/>
                    </a:ext>
                  </a:extLst>
                </p:cNvPr>
                <p:cNvPicPr/>
                <p:nvPr/>
              </p:nvPicPr>
              <p:blipFill>
                <a:blip r:embed="rId121"/>
                <a:stretch>
                  <a:fillRect/>
                </a:stretch>
              </p:blipFill>
              <p:spPr>
                <a:xfrm>
                  <a:off x="2540712" y="4790593"/>
                  <a:ext cx="230760" cy="199440"/>
                </a:xfrm>
                <a:prstGeom prst="rect">
                  <a:avLst/>
                </a:prstGeom>
              </p:spPr>
            </p:pic>
          </mc:Fallback>
        </mc:AlternateContent>
      </p:grpSp>
      <p:grpSp>
        <p:nvGrpSpPr>
          <p:cNvPr id="98" name="Group 97">
            <a:extLst>
              <a:ext uri="{FF2B5EF4-FFF2-40B4-BE49-F238E27FC236}">
                <a16:creationId xmlns:a16="http://schemas.microsoft.com/office/drawing/2014/main" id="{B8A76CE0-E607-DCA2-19D0-3A3CEEC02952}"/>
              </a:ext>
            </a:extLst>
          </p:cNvPr>
          <p:cNvGrpSpPr/>
          <p:nvPr/>
        </p:nvGrpSpPr>
        <p:grpSpPr>
          <a:xfrm>
            <a:off x="3124272" y="4813273"/>
            <a:ext cx="585360" cy="140040"/>
            <a:chOff x="3124272" y="4813273"/>
            <a:chExt cx="585360" cy="140040"/>
          </a:xfrm>
        </p:grpSpPr>
        <mc:AlternateContent xmlns:mc="http://schemas.openxmlformats.org/markup-compatibility/2006" xmlns:p14="http://schemas.microsoft.com/office/powerpoint/2010/main">
          <mc:Choice Requires="p14">
            <p:contentPart p14:bwMode="auto" r:id="rId122">
              <p14:nvContentPartPr>
                <p14:cNvPr id="82" name="Ink 81">
                  <a:extLst>
                    <a:ext uri="{FF2B5EF4-FFF2-40B4-BE49-F238E27FC236}">
                      <a16:creationId xmlns:a16="http://schemas.microsoft.com/office/drawing/2014/main" id="{2A9040A3-E44E-789C-AFE0-C43D2D9A9ABD}"/>
                    </a:ext>
                  </a:extLst>
                </p14:cNvPr>
                <p14:cNvContentPartPr/>
                <p14:nvPr/>
              </p14:nvContentPartPr>
              <p14:xfrm>
                <a:off x="3124272" y="4874113"/>
                <a:ext cx="528120" cy="59400"/>
              </p14:xfrm>
            </p:contentPart>
          </mc:Choice>
          <mc:Fallback xmlns="">
            <p:pic>
              <p:nvPicPr>
                <p:cNvPr id="82" name="Ink 81">
                  <a:extLst>
                    <a:ext uri="{FF2B5EF4-FFF2-40B4-BE49-F238E27FC236}">
                      <a16:creationId xmlns:a16="http://schemas.microsoft.com/office/drawing/2014/main" id="{2A9040A3-E44E-789C-AFE0-C43D2D9A9ABD}"/>
                    </a:ext>
                  </a:extLst>
                </p:cNvPr>
                <p:cNvPicPr/>
                <p:nvPr/>
              </p:nvPicPr>
              <p:blipFill>
                <a:blip r:embed="rId123"/>
                <a:stretch>
                  <a:fillRect/>
                </a:stretch>
              </p:blipFill>
              <p:spPr>
                <a:xfrm>
                  <a:off x="3115632" y="4865473"/>
                  <a:ext cx="54576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83" name="Ink 82">
                  <a:extLst>
                    <a:ext uri="{FF2B5EF4-FFF2-40B4-BE49-F238E27FC236}">
                      <a16:creationId xmlns:a16="http://schemas.microsoft.com/office/drawing/2014/main" id="{3E0EBF2E-E1F1-71C2-C609-0755A6D964E7}"/>
                    </a:ext>
                  </a:extLst>
                </p14:cNvPr>
                <p14:cNvContentPartPr/>
                <p14:nvPr/>
              </p14:nvContentPartPr>
              <p14:xfrm>
                <a:off x="3631152" y="4813273"/>
                <a:ext cx="78480" cy="127080"/>
              </p14:xfrm>
            </p:contentPart>
          </mc:Choice>
          <mc:Fallback xmlns="">
            <p:pic>
              <p:nvPicPr>
                <p:cNvPr id="83" name="Ink 82">
                  <a:extLst>
                    <a:ext uri="{FF2B5EF4-FFF2-40B4-BE49-F238E27FC236}">
                      <a16:creationId xmlns:a16="http://schemas.microsoft.com/office/drawing/2014/main" id="{3E0EBF2E-E1F1-71C2-C609-0755A6D964E7}"/>
                    </a:ext>
                  </a:extLst>
                </p:cNvPr>
                <p:cNvPicPr/>
                <p:nvPr/>
              </p:nvPicPr>
              <p:blipFill>
                <a:blip r:embed="rId125"/>
                <a:stretch>
                  <a:fillRect/>
                </a:stretch>
              </p:blipFill>
              <p:spPr>
                <a:xfrm>
                  <a:off x="3622512" y="4804273"/>
                  <a:ext cx="9612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4" name="Ink 83">
                  <a:extLst>
                    <a:ext uri="{FF2B5EF4-FFF2-40B4-BE49-F238E27FC236}">
                      <a16:creationId xmlns:a16="http://schemas.microsoft.com/office/drawing/2014/main" id="{D5BF3B89-1E8C-B1D1-C1EA-2BE0DDC7B853}"/>
                    </a:ext>
                  </a:extLst>
                </p14:cNvPr>
                <p14:cNvContentPartPr/>
                <p14:nvPr/>
              </p14:nvContentPartPr>
              <p14:xfrm>
                <a:off x="3618192" y="4856833"/>
                <a:ext cx="36360" cy="96480"/>
              </p14:xfrm>
            </p:contentPart>
          </mc:Choice>
          <mc:Fallback xmlns="">
            <p:pic>
              <p:nvPicPr>
                <p:cNvPr id="84" name="Ink 83">
                  <a:extLst>
                    <a:ext uri="{FF2B5EF4-FFF2-40B4-BE49-F238E27FC236}">
                      <a16:creationId xmlns:a16="http://schemas.microsoft.com/office/drawing/2014/main" id="{D5BF3B89-1E8C-B1D1-C1EA-2BE0DDC7B853}"/>
                    </a:ext>
                  </a:extLst>
                </p:cNvPr>
                <p:cNvPicPr/>
                <p:nvPr/>
              </p:nvPicPr>
              <p:blipFill>
                <a:blip r:embed="rId127"/>
                <a:stretch>
                  <a:fillRect/>
                </a:stretch>
              </p:blipFill>
              <p:spPr>
                <a:xfrm>
                  <a:off x="3609552" y="4847833"/>
                  <a:ext cx="54000" cy="114120"/>
                </a:xfrm>
                <a:prstGeom prst="rect">
                  <a:avLst/>
                </a:prstGeom>
              </p:spPr>
            </p:pic>
          </mc:Fallback>
        </mc:AlternateContent>
      </p:grpSp>
      <p:grpSp>
        <p:nvGrpSpPr>
          <p:cNvPr id="97" name="Group 96">
            <a:extLst>
              <a:ext uri="{FF2B5EF4-FFF2-40B4-BE49-F238E27FC236}">
                <a16:creationId xmlns:a16="http://schemas.microsoft.com/office/drawing/2014/main" id="{346C0044-947E-E05E-B381-D5C21A440A22}"/>
              </a:ext>
            </a:extLst>
          </p:cNvPr>
          <p:cNvGrpSpPr/>
          <p:nvPr/>
        </p:nvGrpSpPr>
        <p:grpSpPr>
          <a:xfrm>
            <a:off x="4091952" y="4537513"/>
            <a:ext cx="1742400" cy="355680"/>
            <a:chOff x="4091952" y="4537513"/>
            <a:chExt cx="1742400" cy="355680"/>
          </a:xfrm>
        </p:grpSpPr>
        <mc:AlternateContent xmlns:mc="http://schemas.openxmlformats.org/markup-compatibility/2006" xmlns:p14="http://schemas.microsoft.com/office/powerpoint/2010/main">
          <mc:Choice Requires="p14">
            <p:contentPart p14:bwMode="auto" r:id="rId128">
              <p14:nvContentPartPr>
                <p14:cNvPr id="85" name="Ink 84">
                  <a:extLst>
                    <a:ext uri="{FF2B5EF4-FFF2-40B4-BE49-F238E27FC236}">
                      <a16:creationId xmlns:a16="http://schemas.microsoft.com/office/drawing/2014/main" id="{D8B9BB6E-77E5-083E-E385-329C7FA8A771}"/>
                    </a:ext>
                  </a:extLst>
                </p14:cNvPr>
                <p14:cNvContentPartPr/>
                <p14:nvPr/>
              </p14:nvContentPartPr>
              <p14:xfrm>
                <a:off x="4091952" y="4756753"/>
                <a:ext cx="264600" cy="136440"/>
              </p14:xfrm>
            </p:contentPart>
          </mc:Choice>
          <mc:Fallback xmlns="">
            <p:pic>
              <p:nvPicPr>
                <p:cNvPr id="85" name="Ink 84">
                  <a:extLst>
                    <a:ext uri="{FF2B5EF4-FFF2-40B4-BE49-F238E27FC236}">
                      <a16:creationId xmlns:a16="http://schemas.microsoft.com/office/drawing/2014/main" id="{D8B9BB6E-77E5-083E-E385-329C7FA8A771}"/>
                    </a:ext>
                  </a:extLst>
                </p:cNvPr>
                <p:cNvPicPr/>
                <p:nvPr/>
              </p:nvPicPr>
              <p:blipFill>
                <a:blip r:embed="rId129"/>
                <a:stretch>
                  <a:fillRect/>
                </a:stretch>
              </p:blipFill>
              <p:spPr>
                <a:xfrm>
                  <a:off x="4083312" y="4748113"/>
                  <a:ext cx="28224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6" name="Ink 85">
                  <a:extLst>
                    <a:ext uri="{FF2B5EF4-FFF2-40B4-BE49-F238E27FC236}">
                      <a16:creationId xmlns:a16="http://schemas.microsoft.com/office/drawing/2014/main" id="{59FD8B4B-215E-D1EF-34CB-5EB6925F6B2C}"/>
                    </a:ext>
                  </a:extLst>
                </p14:cNvPr>
                <p14:cNvContentPartPr/>
                <p14:nvPr/>
              </p14:nvContentPartPr>
              <p14:xfrm>
                <a:off x="4411272" y="4718953"/>
                <a:ext cx="96480" cy="115560"/>
              </p14:xfrm>
            </p:contentPart>
          </mc:Choice>
          <mc:Fallback xmlns="">
            <p:pic>
              <p:nvPicPr>
                <p:cNvPr id="86" name="Ink 85">
                  <a:extLst>
                    <a:ext uri="{FF2B5EF4-FFF2-40B4-BE49-F238E27FC236}">
                      <a16:creationId xmlns:a16="http://schemas.microsoft.com/office/drawing/2014/main" id="{59FD8B4B-215E-D1EF-34CB-5EB6925F6B2C}"/>
                    </a:ext>
                  </a:extLst>
                </p:cNvPr>
                <p:cNvPicPr/>
                <p:nvPr/>
              </p:nvPicPr>
              <p:blipFill>
                <a:blip r:embed="rId131"/>
                <a:stretch>
                  <a:fillRect/>
                </a:stretch>
              </p:blipFill>
              <p:spPr>
                <a:xfrm>
                  <a:off x="4402632" y="4710313"/>
                  <a:ext cx="11412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7" name="Ink 86">
                  <a:extLst>
                    <a:ext uri="{FF2B5EF4-FFF2-40B4-BE49-F238E27FC236}">
                      <a16:creationId xmlns:a16="http://schemas.microsoft.com/office/drawing/2014/main" id="{A541263C-B5C5-D48D-9E69-A8C83A1A22D0}"/>
                    </a:ext>
                  </a:extLst>
                </p14:cNvPr>
                <p14:cNvContentPartPr/>
                <p14:nvPr/>
              </p14:nvContentPartPr>
              <p14:xfrm>
                <a:off x="4540152" y="4726873"/>
                <a:ext cx="190440" cy="80640"/>
              </p14:xfrm>
            </p:contentPart>
          </mc:Choice>
          <mc:Fallback xmlns="">
            <p:pic>
              <p:nvPicPr>
                <p:cNvPr id="87" name="Ink 86">
                  <a:extLst>
                    <a:ext uri="{FF2B5EF4-FFF2-40B4-BE49-F238E27FC236}">
                      <a16:creationId xmlns:a16="http://schemas.microsoft.com/office/drawing/2014/main" id="{A541263C-B5C5-D48D-9E69-A8C83A1A22D0}"/>
                    </a:ext>
                  </a:extLst>
                </p:cNvPr>
                <p:cNvPicPr/>
                <p:nvPr/>
              </p:nvPicPr>
              <p:blipFill>
                <a:blip r:embed="rId133"/>
                <a:stretch>
                  <a:fillRect/>
                </a:stretch>
              </p:blipFill>
              <p:spPr>
                <a:xfrm>
                  <a:off x="4531152" y="4718233"/>
                  <a:ext cx="20808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88" name="Ink 87">
                  <a:extLst>
                    <a:ext uri="{FF2B5EF4-FFF2-40B4-BE49-F238E27FC236}">
                      <a16:creationId xmlns:a16="http://schemas.microsoft.com/office/drawing/2014/main" id="{9549078F-7672-50A5-4C41-484291AE963F}"/>
                    </a:ext>
                  </a:extLst>
                </p14:cNvPr>
                <p14:cNvContentPartPr/>
                <p14:nvPr/>
              </p14:nvContentPartPr>
              <p14:xfrm>
                <a:off x="4771992" y="4664593"/>
                <a:ext cx="196200" cy="125640"/>
              </p14:xfrm>
            </p:contentPart>
          </mc:Choice>
          <mc:Fallback xmlns="">
            <p:pic>
              <p:nvPicPr>
                <p:cNvPr id="88" name="Ink 87">
                  <a:extLst>
                    <a:ext uri="{FF2B5EF4-FFF2-40B4-BE49-F238E27FC236}">
                      <a16:creationId xmlns:a16="http://schemas.microsoft.com/office/drawing/2014/main" id="{9549078F-7672-50A5-4C41-484291AE963F}"/>
                    </a:ext>
                  </a:extLst>
                </p:cNvPr>
                <p:cNvPicPr/>
                <p:nvPr/>
              </p:nvPicPr>
              <p:blipFill>
                <a:blip r:embed="rId135"/>
                <a:stretch>
                  <a:fillRect/>
                </a:stretch>
              </p:blipFill>
              <p:spPr>
                <a:xfrm>
                  <a:off x="4763352" y="4655953"/>
                  <a:ext cx="21384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89" name="Ink 88">
                  <a:extLst>
                    <a:ext uri="{FF2B5EF4-FFF2-40B4-BE49-F238E27FC236}">
                      <a16:creationId xmlns:a16="http://schemas.microsoft.com/office/drawing/2014/main" id="{2A7B19A7-5873-3458-2A60-6A4BA3E1D72C}"/>
                    </a:ext>
                  </a:extLst>
                </p14:cNvPr>
                <p14:cNvContentPartPr/>
                <p14:nvPr/>
              </p14:nvContentPartPr>
              <p14:xfrm>
                <a:off x="4995552" y="4667113"/>
                <a:ext cx="164520" cy="204840"/>
              </p14:xfrm>
            </p:contentPart>
          </mc:Choice>
          <mc:Fallback xmlns="">
            <p:pic>
              <p:nvPicPr>
                <p:cNvPr id="89" name="Ink 88">
                  <a:extLst>
                    <a:ext uri="{FF2B5EF4-FFF2-40B4-BE49-F238E27FC236}">
                      <a16:creationId xmlns:a16="http://schemas.microsoft.com/office/drawing/2014/main" id="{2A7B19A7-5873-3458-2A60-6A4BA3E1D72C}"/>
                    </a:ext>
                  </a:extLst>
                </p:cNvPr>
                <p:cNvPicPr/>
                <p:nvPr/>
              </p:nvPicPr>
              <p:blipFill>
                <a:blip r:embed="rId137"/>
                <a:stretch>
                  <a:fillRect/>
                </a:stretch>
              </p:blipFill>
              <p:spPr>
                <a:xfrm>
                  <a:off x="4986912" y="4658113"/>
                  <a:ext cx="18216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90" name="Ink 89">
                  <a:extLst>
                    <a:ext uri="{FF2B5EF4-FFF2-40B4-BE49-F238E27FC236}">
                      <a16:creationId xmlns:a16="http://schemas.microsoft.com/office/drawing/2014/main" id="{2AF64DAD-1E37-F2BA-5AEF-A209E612D87A}"/>
                    </a:ext>
                  </a:extLst>
                </p14:cNvPr>
                <p14:cNvContentPartPr/>
                <p14:nvPr/>
              </p14:nvContentPartPr>
              <p14:xfrm>
                <a:off x="5403792" y="4537513"/>
                <a:ext cx="430560" cy="253440"/>
              </p14:xfrm>
            </p:contentPart>
          </mc:Choice>
          <mc:Fallback xmlns="">
            <p:pic>
              <p:nvPicPr>
                <p:cNvPr id="90" name="Ink 89">
                  <a:extLst>
                    <a:ext uri="{FF2B5EF4-FFF2-40B4-BE49-F238E27FC236}">
                      <a16:creationId xmlns:a16="http://schemas.microsoft.com/office/drawing/2014/main" id="{2AF64DAD-1E37-F2BA-5AEF-A209E612D87A}"/>
                    </a:ext>
                  </a:extLst>
                </p:cNvPr>
                <p:cNvPicPr/>
                <p:nvPr/>
              </p:nvPicPr>
              <p:blipFill>
                <a:blip r:embed="rId139"/>
                <a:stretch>
                  <a:fillRect/>
                </a:stretch>
              </p:blipFill>
              <p:spPr>
                <a:xfrm>
                  <a:off x="5394792" y="4528873"/>
                  <a:ext cx="448200" cy="2710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91" name="Ink 90">
                  <a:extLst>
                    <a:ext uri="{FF2B5EF4-FFF2-40B4-BE49-F238E27FC236}">
                      <a16:creationId xmlns:a16="http://schemas.microsoft.com/office/drawing/2014/main" id="{21518223-AB2E-FA1F-90B7-8490CB8DA151}"/>
                    </a:ext>
                  </a:extLst>
                </p14:cNvPr>
                <p14:cNvContentPartPr/>
                <p14:nvPr/>
              </p14:nvContentPartPr>
              <p14:xfrm>
                <a:off x="5752992" y="4636513"/>
                <a:ext cx="47160" cy="27720"/>
              </p14:xfrm>
            </p:contentPart>
          </mc:Choice>
          <mc:Fallback xmlns="">
            <p:pic>
              <p:nvPicPr>
                <p:cNvPr id="91" name="Ink 90">
                  <a:extLst>
                    <a:ext uri="{FF2B5EF4-FFF2-40B4-BE49-F238E27FC236}">
                      <a16:creationId xmlns:a16="http://schemas.microsoft.com/office/drawing/2014/main" id="{21518223-AB2E-FA1F-90B7-8490CB8DA151}"/>
                    </a:ext>
                  </a:extLst>
                </p:cNvPr>
                <p:cNvPicPr/>
                <p:nvPr/>
              </p:nvPicPr>
              <p:blipFill>
                <a:blip r:embed="rId141"/>
                <a:stretch>
                  <a:fillRect/>
                </a:stretch>
              </p:blipFill>
              <p:spPr>
                <a:xfrm>
                  <a:off x="5743992" y="4627513"/>
                  <a:ext cx="64800" cy="45360"/>
                </a:xfrm>
                <a:prstGeom prst="rect">
                  <a:avLst/>
                </a:prstGeom>
              </p:spPr>
            </p:pic>
          </mc:Fallback>
        </mc:AlternateContent>
      </p:grpSp>
      <p:grpSp>
        <p:nvGrpSpPr>
          <p:cNvPr id="96" name="Group 95">
            <a:extLst>
              <a:ext uri="{FF2B5EF4-FFF2-40B4-BE49-F238E27FC236}">
                <a16:creationId xmlns:a16="http://schemas.microsoft.com/office/drawing/2014/main" id="{797B5979-BFCE-ADF7-B568-1715C6B8A9EA}"/>
              </a:ext>
            </a:extLst>
          </p:cNvPr>
          <p:cNvGrpSpPr/>
          <p:nvPr/>
        </p:nvGrpSpPr>
        <p:grpSpPr>
          <a:xfrm>
            <a:off x="548472" y="5410873"/>
            <a:ext cx="649800" cy="448560"/>
            <a:chOff x="548472" y="5410873"/>
            <a:chExt cx="649800" cy="448560"/>
          </a:xfrm>
        </p:grpSpPr>
        <mc:AlternateContent xmlns:mc="http://schemas.openxmlformats.org/markup-compatibility/2006" xmlns:p14="http://schemas.microsoft.com/office/powerpoint/2010/main">
          <mc:Choice Requires="p14">
            <p:contentPart p14:bwMode="auto" r:id="rId142">
              <p14:nvContentPartPr>
                <p14:cNvPr id="92" name="Ink 91">
                  <a:extLst>
                    <a:ext uri="{FF2B5EF4-FFF2-40B4-BE49-F238E27FC236}">
                      <a16:creationId xmlns:a16="http://schemas.microsoft.com/office/drawing/2014/main" id="{6660CDE3-F87D-7A11-FA64-7734C3356AE3}"/>
                    </a:ext>
                  </a:extLst>
                </p14:cNvPr>
                <p14:cNvContentPartPr/>
                <p14:nvPr/>
              </p14:nvContentPartPr>
              <p14:xfrm>
                <a:off x="548472" y="5553073"/>
                <a:ext cx="205560" cy="227520"/>
              </p14:xfrm>
            </p:contentPart>
          </mc:Choice>
          <mc:Fallback xmlns="">
            <p:pic>
              <p:nvPicPr>
                <p:cNvPr id="92" name="Ink 91">
                  <a:extLst>
                    <a:ext uri="{FF2B5EF4-FFF2-40B4-BE49-F238E27FC236}">
                      <a16:creationId xmlns:a16="http://schemas.microsoft.com/office/drawing/2014/main" id="{6660CDE3-F87D-7A11-FA64-7734C3356AE3}"/>
                    </a:ext>
                  </a:extLst>
                </p:cNvPr>
                <p:cNvPicPr/>
                <p:nvPr/>
              </p:nvPicPr>
              <p:blipFill>
                <a:blip r:embed="rId143"/>
                <a:stretch>
                  <a:fillRect/>
                </a:stretch>
              </p:blipFill>
              <p:spPr>
                <a:xfrm>
                  <a:off x="539832" y="5544433"/>
                  <a:ext cx="22320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3" name="Ink 92">
                  <a:extLst>
                    <a:ext uri="{FF2B5EF4-FFF2-40B4-BE49-F238E27FC236}">
                      <a16:creationId xmlns:a16="http://schemas.microsoft.com/office/drawing/2014/main" id="{769D37F9-EEC9-1FE2-0C1C-96539BA4E16F}"/>
                    </a:ext>
                  </a:extLst>
                </p14:cNvPr>
                <p14:cNvContentPartPr/>
                <p14:nvPr/>
              </p14:nvContentPartPr>
              <p14:xfrm>
                <a:off x="813072" y="5543353"/>
                <a:ext cx="59400" cy="126000"/>
              </p14:xfrm>
            </p:contentPart>
          </mc:Choice>
          <mc:Fallback xmlns="">
            <p:pic>
              <p:nvPicPr>
                <p:cNvPr id="93" name="Ink 92">
                  <a:extLst>
                    <a:ext uri="{FF2B5EF4-FFF2-40B4-BE49-F238E27FC236}">
                      <a16:creationId xmlns:a16="http://schemas.microsoft.com/office/drawing/2014/main" id="{769D37F9-EEC9-1FE2-0C1C-96539BA4E16F}"/>
                    </a:ext>
                  </a:extLst>
                </p:cNvPr>
                <p:cNvPicPr/>
                <p:nvPr/>
              </p:nvPicPr>
              <p:blipFill>
                <a:blip r:embed="rId145"/>
                <a:stretch>
                  <a:fillRect/>
                </a:stretch>
              </p:blipFill>
              <p:spPr>
                <a:xfrm>
                  <a:off x="804432" y="5534713"/>
                  <a:ext cx="7704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94" name="Ink 93">
                  <a:extLst>
                    <a:ext uri="{FF2B5EF4-FFF2-40B4-BE49-F238E27FC236}">
                      <a16:creationId xmlns:a16="http://schemas.microsoft.com/office/drawing/2014/main" id="{8B3B99EB-3188-8E29-2DA8-C3D8BED4CB73}"/>
                    </a:ext>
                  </a:extLst>
                </p14:cNvPr>
                <p14:cNvContentPartPr/>
                <p14:nvPr/>
              </p14:nvContentPartPr>
              <p14:xfrm>
                <a:off x="788592" y="5546953"/>
                <a:ext cx="154440" cy="172440"/>
              </p14:xfrm>
            </p:contentPart>
          </mc:Choice>
          <mc:Fallback xmlns="">
            <p:pic>
              <p:nvPicPr>
                <p:cNvPr id="94" name="Ink 93">
                  <a:extLst>
                    <a:ext uri="{FF2B5EF4-FFF2-40B4-BE49-F238E27FC236}">
                      <a16:creationId xmlns:a16="http://schemas.microsoft.com/office/drawing/2014/main" id="{8B3B99EB-3188-8E29-2DA8-C3D8BED4CB73}"/>
                    </a:ext>
                  </a:extLst>
                </p:cNvPr>
                <p:cNvPicPr/>
                <p:nvPr/>
              </p:nvPicPr>
              <p:blipFill>
                <a:blip r:embed="rId147"/>
                <a:stretch>
                  <a:fillRect/>
                </a:stretch>
              </p:blipFill>
              <p:spPr>
                <a:xfrm>
                  <a:off x="779952" y="5537953"/>
                  <a:ext cx="17208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95" name="Ink 94">
                  <a:extLst>
                    <a:ext uri="{FF2B5EF4-FFF2-40B4-BE49-F238E27FC236}">
                      <a16:creationId xmlns:a16="http://schemas.microsoft.com/office/drawing/2014/main" id="{69DFAE74-5861-FC5D-D110-68911C87043E}"/>
                    </a:ext>
                  </a:extLst>
                </p14:cNvPr>
                <p14:cNvContentPartPr/>
                <p14:nvPr/>
              </p14:nvContentPartPr>
              <p14:xfrm>
                <a:off x="1007832" y="5410873"/>
                <a:ext cx="190440" cy="448560"/>
              </p14:xfrm>
            </p:contentPart>
          </mc:Choice>
          <mc:Fallback xmlns="">
            <p:pic>
              <p:nvPicPr>
                <p:cNvPr id="95" name="Ink 94">
                  <a:extLst>
                    <a:ext uri="{FF2B5EF4-FFF2-40B4-BE49-F238E27FC236}">
                      <a16:creationId xmlns:a16="http://schemas.microsoft.com/office/drawing/2014/main" id="{69DFAE74-5861-FC5D-D110-68911C87043E}"/>
                    </a:ext>
                  </a:extLst>
                </p:cNvPr>
                <p:cNvPicPr/>
                <p:nvPr/>
              </p:nvPicPr>
              <p:blipFill>
                <a:blip r:embed="rId149"/>
                <a:stretch>
                  <a:fillRect/>
                </a:stretch>
              </p:blipFill>
              <p:spPr>
                <a:xfrm>
                  <a:off x="998832" y="5401873"/>
                  <a:ext cx="208080" cy="466200"/>
                </a:xfrm>
                <a:prstGeom prst="rect">
                  <a:avLst/>
                </a:prstGeom>
              </p:spPr>
            </p:pic>
          </mc:Fallback>
        </mc:AlternateContent>
      </p:grpSp>
      <p:grpSp>
        <p:nvGrpSpPr>
          <p:cNvPr id="125" name="Group 124">
            <a:extLst>
              <a:ext uri="{FF2B5EF4-FFF2-40B4-BE49-F238E27FC236}">
                <a16:creationId xmlns:a16="http://schemas.microsoft.com/office/drawing/2014/main" id="{ECF88245-E184-B218-9121-542B17E48134}"/>
              </a:ext>
            </a:extLst>
          </p:cNvPr>
          <p:cNvGrpSpPr/>
          <p:nvPr/>
        </p:nvGrpSpPr>
        <p:grpSpPr>
          <a:xfrm>
            <a:off x="1461072" y="5373073"/>
            <a:ext cx="2494440" cy="781920"/>
            <a:chOff x="1461072" y="5373073"/>
            <a:chExt cx="2494440" cy="781920"/>
          </a:xfrm>
        </p:grpSpPr>
        <mc:AlternateContent xmlns:mc="http://schemas.openxmlformats.org/markup-compatibility/2006" xmlns:p14="http://schemas.microsoft.com/office/powerpoint/2010/main">
          <mc:Choice Requires="p14">
            <p:contentPart p14:bwMode="auto" r:id="rId150">
              <p14:nvContentPartPr>
                <p14:cNvPr id="99" name="Ink 98">
                  <a:extLst>
                    <a:ext uri="{FF2B5EF4-FFF2-40B4-BE49-F238E27FC236}">
                      <a16:creationId xmlns:a16="http://schemas.microsoft.com/office/drawing/2014/main" id="{4291FF9C-31B7-F4AA-495F-5E92321271BA}"/>
                    </a:ext>
                  </a:extLst>
                </p14:cNvPr>
                <p14:cNvContentPartPr/>
                <p14:nvPr/>
              </p14:nvContentPartPr>
              <p14:xfrm>
                <a:off x="1461072" y="5519593"/>
                <a:ext cx="122760" cy="216720"/>
              </p14:xfrm>
            </p:contentPart>
          </mc:Choice>
          <mc:Fallback xmlns="">
            <p:pic>
              <p:nvPicPr>
                <p:cNvPr id="99" name="Ink 98">
                  <a:extLst>
                    <a:ext uri="{FF2B5EF4-FFF2-40B4-BE49-F238E27FC236}">
                      <a16:creationId xmlns:a16="http://schemas.microsoft.com/office/drawing/2014/main" id="{4291FF9C-31B7-F4AA-495F-5E92321271BA}"/>
                    </a:ext>
                  </a:extLst>
                </p:cNvPr>
                <p:cNvPicPr/>
                <p:nvPr/>
              </p:nvPicPr>
              <p:blipFill>
                <a:blip r:embed="rId151"/>
                <a:stretch>
                  <a:fillRect/>
                </a:stretch>
              </p:blipFill>
              <p:spPr>
                <a:xfrm>
                  <a:off x="1452432" y="5510953"/>
                  <a:ext cx="14040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00" name="Ink 99">
                  <a:extLst>
                    <a:ext uri="{FF2B5EF4-FFF2-40B4-BE49-F238E27FC236}">
                      <a16:creationId xmlns:a16="http://schemas.microsoft.com/office/drawing/2014/main" id="{A72349D2-C10D-31EA-962B-0024231F1C0D}"/>
                    </a:ext>
                  </a:extLst>
                </p14:cNvPr>
                <p14:cNvContentPartPr/>
                <p14:nvPr/>
              </p14:nvContentPartPr>
              <p14:xfrm>
                <a:off x="1690392" y="5612113"/>
                <a:ext cx="136440" cy="79560"/>
              </p14:xfrm>
            </p:contentPart>
          </mc:Choice>
          <mc:Fallback xmlns="">
            <p:pic>
              <p:nvPicPr>
                <p:cNvPr id="100" name="Ink 99">
                  <a:extLst>
                    <a:ext uri="{FF2B5EF4-FFF2-40B4-BE49-F238E27FC236}">
                      <a16:creationId xmlns:a16="http://schemas.microsoft.com/office/drawing/2014/main" id="{A72349D2-C10D-31EA-962B-0024231F1C0D}"/>
                    </a:ext>
                  </a:extLst>
                </p:cNvPr>
                <p:cNvPicPr/>
                <p:nvPr/>
              </p:nvPicPr>
              <p:blipFill>
                <a:blip r:embed="rId153"/>
                <a:stretch>
                  <a:fillRect/>
                </a:stretch>
              </p:blipFill>
              <p:spPr>
                <a:xfrm>
                  <a:off x="1681392" y="5603473"/>
                  <a:ext cx="15408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01" name="Ink 100">
                  <a:extLst>
                    <a:ext uri="{FF2B5EF4-FFF2-40B4-BE49-F238E27FC236}">
                      <a16:creationId xmlns:a16="http://schemas.microsoft.com/office/drawing/2014/main" id="{7BD31473-FA84-EB6D-A57F-F6D687A112AF}"/>
                    </a:ext>
                  </a:extLst>
                </p14:cNvPr>
                <p14:cNvContentPartPr/>
                <p14:nvPr/>
              </p14:nvContentPartPr>
              <p14:xfrm>
                <a:off x="1877232" y="5564593"/>
                <a:ext cx="78840" cy="111240"/>
              </p14:xfrm>
            </p:contentPart>
          </mc:Choice>
          <mc:Fallback xmlns="">
            <p:pic>
              <p:nvPicPr>
                <p:cNvPr id="101" name="Ink 100">
                  <a:extLst>
                    <a:ext uri="{FF2B5EF4-FFF2-40B4-BE49-F238E27FC236}">
                      <a16:creationId xmlns:a16="http://schemas.microsoft.com/office/drawing/2014/main" id="{7BD31473-FA84-EB6D-A57F-F6D687A112AF}"/>
                    </a:ext>
                  </a:extLst>
                </p:cNvPr>
                <p:cNvPicPr/>
                <p:nvPr/>
              </p:nvPicPr>
              <p:blipFill>
                <a:blip r:embed="rId155"/>
                <a:stretch>
                  <a:fillRect/>
                </a:stretch>
              </p:blipFill>
              <p:spPr>
                <a:xfrm>
                  <a:off x="1868232" y="5555593"/>
                  <a:ext cx="9648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02" name="Ink 101">
                  <a:extLst>
                    <a:ext uri="{FF2B5EF4-FFF2-40B4-BE49-F238E27FC236}">
                      <a16:creationId xmlns:a16="http://schemas.microsoft.com/office/drawing/2014/main" id="{3C0E4834-B2B1-E044-5C44-4FF102CC7A27}"/>
                    </a:ext>
                  </a:extLst>
                </p14:cNvPr>
                <p14:cNvContentPartPr/>
                <p14:nvPr/>
              </p14:nvContentPartPr>
              <p14:xfrm>
                <a:off x="2004312" y="5535073"/>
                <a:ext cx="134280" cy="121680"/>
              </p14:xfrm>
            </p:contentPart>
          </mc:Choice>
          <mc:Fallback xmlns="">
            <p:pic>
              <p:nvPicPr>
                <p:cNvPr id="102" name="Ink 101">
                  <a:extLst>
                    <a:ext uri="{FF2B5EF4-FFF2-40B4-BE49-F238E27FC236}">
                      <a16:creationId xmlns:a16="http://schemas.microsoft.com/office/drawing/2014/main" id="{3C0E4834-B2B1-E044-5C44-4FF102CC7A27}"/>
                    </a:ext>
                  </a:extLst>
                </p:cNvPr>
                <p:cNvPicPr/>
                <p:nvPr/>
              </p:nvPicPr>
              <p:blipFill>
                <a:blip r:embed="rId157"/>
                <a:stretch>
                  <a:fillRect/>
                </a:stretch>
              </p:blipFill>
              <p:spPr>
                <a:xfrm>
                  <a:off x="1995312" y="5526073"/>
                  <a:ext cx="15192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03" name="Ink 102">
                  <a:extLst>
                    <a:ext uri="{FF2B5EF4-FFF2-40B4-BE49-F238E27FC236}">
                      <a16:creationId xmlns:a16="http://schemas.microsoft.com/office/drawing/2014/main" id="{75CDD23A-45D3-1345-228E-40B3E10C18D9}"/>
                    </a:ext>
                  </a:extLst>
                </p14:cNvPr>
                <p14:cNvContentPartPr/>
                <p14:nvPr/>
              </p14:nvContentPartPr>
              <p14:xfrm>
                <a:off x="2178912" y="5423473"/>
                <a:ext cx="353520" cy="230400"/>
              </p14:xfrm>
            </p:contentPart>
          </mc:Choice>
          <mc:Fallback xmlns="">
            <p:pic>
              <p:nvPicPr>
                <p:cNvPr id="103" name="Ink 102">
                  <a:extLst>
                    <a:ext uri="{FF2B5EF4-FFF2-40B4-BE49-F238E27FC236}">
                      <a16:creationId xmlns:a16="http://schemas.microsoft.com/office/drawing/2014/main" id="{75CDD23A-45D3-1345-228E-40B3E10C18D9}"/>
                    </a:ext>
                  </a:extLst>
                </p:cNvPr>
                <p:cNvPicPr/>
                <p:nvPr/>
              </p:nvPicPr>
              <p:blipFill>
                <a:blip r:embed="rId159"/>
                <a:stretch>
                  <a:fillRect/>
                </a:stretch>
              </p:blipFill>
              <p:spPr>
                <a:xfrm>
                  <a:off x="2169912" y="5414833"/>
                  <a:ext cx="37116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04" name="Ink 103">
                  <a:extLst>
                    <a:ext uri="{FF2B5EF4-FFF2-40B4-BE49-F238E27FC236}">
                      <a16:creationId xmlns:a16="http://schemas.microsoft.com/office/drawing/2014/main" id="{B6C20C20-09B3-87E1-7F26-9D4C1D54F84B}"/>
                    </a:ext>
                  </a:extLst>
                </p14:cNvPr>
                <p14:cNvContentPartPr/>
                <p14:nvPr/>
              </p14:nvContentPartPr>
              <p14:xfrm>
                <a:off x="2428752" y="5521393"/>
                <a:ext cx="83880" cy="36720"/>
              </p14:xfrm>
            </p:contentPart>
          </mc:Choice>
          <mc:Fallback xmlns="">
            <p:pic>
              <p:nvPicPr>
                <p:cNvPr id="104" name="Ink 103">
                  <a:extLst>
                    <a:ext uri="{FF2B5EF4-FFF2-40B4-BE49-F238E27FC236}">
                      <a16:creationId xmlns:a16="http://schemas.microsoft.com/office/drawing/2014/main" id="{B6C20C20-09B3-87E1-7F26-9D4C1D54F84B}"/>
                    </a:ext>
                  </a:extLst>
                </p:cNvPr>
                <p:cNvPicPr/>
                <p:nvPr/>
              </p:nvPicPr>
              <p:blipFill>
                <a:blip r:embed="rId161"/>
                <a:stretch>
                  <a:fillRect/>
                </a:stretch>
              </p:blipFill>
              <p:spPr>
                <a:xfrm>
                  <a:off x="2420112" y="5512393"/>
                  <a:ext cx="10152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05" name="Ink 104">
                  <a:extLst>
                    <a:ext uri="{FF2B5EF4-FFF2-40B4-BE49-F238E27FC236}">
                      <a16:creationId xmlns:a16="http://schemas.microsoft.com/office/drawing/2014/main" id="{FF1D8AB4-9876-6954-91F4-A7CD46E3EEF2}"/>
                    </a:ext>
                  </a:extLst>
                </p14:cNvPr>
                <p14:cNvContentPartPr/>
                <p14:nvPr/>
              </p14:nvContentPartPr>
              <p14:xfrm>
                <a:off x="2559432" y="5481073"/>
                <a:ext cx="214560" cy="124560"/>
              </p14:xfrm>
            </p:contentPart>
          </mc:Choice>
          <mc:Fallback xmlns="">
            <p:pic>
              <p:nvPicPr>
                <p:cNvPr id="105" name="Ink 104">
                  <a:extLst>
                    <a:ext uri="{FF2B5EF4-FFF2-40B4-BE49-F238E27FC236}">
                      <a16:creationId xmlns:a16="http://schemas.microsoft.com/office/drawing/2014/main" id="{FF1D8AB4-9876-6954-91F4-A7CD46E3EEF2}"/>
                    </a:ext>
                  </a:extLst>
                </p:cNvPr>
                <p:cNvPicPr/>
                <p:nvPr/>
              </p:nvPicPr>
              <p:blipFill>
                <a:blip r:embed="rId163"/>
                <a:stretch>
                  <a:fillRect/>
                </a:stretch>
              </p:blipFill>
              <p:spPr>
                <a:xfrm>
                  <a:off x="2550432" y="5472073"/>
                  <a:ext cx="23220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07" name="Ink 106">
                  <a:extLst>
                    <a:ext uri="{FF2B5EF4-FFF2-40B4-BE49-F238E27FC236}">
                      <a16:creationId xmlns:a16="http://schemas.microsoft.com/office/drawing/2014/main" id="{87CC98F8-3483-CF91-6D18-8E7C52D5BA87}"/>
                    </a:ext>
                  </a:extLst>
                </p14:cNvPr>
                <p14:cNvContentPartPr/>
                <p14:nvPr/>
              </p14:nvContentPartPr>
              <p14:xfrm>
                <a:off x="2133912" y="5900833"/>
                <a:ext cx="156960" cy="254160"/>
              </p14:xfrm>
            </p:contentPart>
          </mc:Choice>
          <mc:Fallback xmlns="">
            <p:pic>
              <p:nvPicPr>
                <p:cNvPr id="107" name="Ink 106">
                  <a:extLst>
                    <a:ext uri="{FF2B5EF4-FFF2-40B4-BE49-F238E27FC236}">
                      <a16:creationId xmlns:a16="http://schemas.microsoft.com/office/drawing/2014/main" id="{87CC98F8-3483-CF91-6D18-8E7C52D5BA87}"/>
                    </a:ext>
                  </a:extLst>
                </p:cNvPr>
                <p:cNvPicPr/>
                <p:nvPr/>
              </p:nvPicPr>
              <p:blipFill>
                <a:blip r:embed="rId165"/>
                <a:stretch>
                  <a:fillRect/>
                </a:stretch>
              </p:blipFill>
              <p:spPr>
                <a:xfrm>
                  <a:off x="2125272" y="5892193"/>
                  <a:ext cx="17460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08" name="Ink 107">
                  <a:extLst>
                    <a:ext uri="{FF2B5EF4-FFF2-40B4-BE49-F238E27FC236}">
                      <a16:creationId xmlns:a16="http://schemas.microsoft.com/office/drawing/2014/main" id="{D6CDB05D-88A9-91EC-D07B-EEEF40A45D7F}"/>
                    </a:ext>
                  </a:extLst>
                </p14:cNvPr>
                <p14:cNvContentPartPr/>
                <p14:nvPr/>
              </p14:nvContentPartPr>
              <p14:xfrm>
                <a:off x="2322912" y="5763313"/>
                <a:ext cx="334800" cy="330840"/>
              </p14:xfrm>
            </p:contentPart>
          </mc:Choice>
          <mc:Fallback xmlns="">
            <p:pic>
              <p:nvPicPr>
                <p:cNvPr id="108" name="Ink 107">
                  <a:extLst>
                    <a:ext uri="{FF2B5EF4-FFF2-40B4-BE49-F238E27FC236}">
                      <a16:creationId xmlns:a16="http://schemas.microsoft.com/office/drawing/2014/main" id="{D6CDB05D-88A9-91EC-D07B-EEEF40A45D7F}"/>
                    </a:ext>
                  </a:extLst>
                </p:cNvPr>
                <p:cNvPicPr/>
                <p:nvPr/>
              </p:nvPicPr>
              <p:blipFill>
                <a:blip r:embed="rId167"/>
                <a:stretch>
                  <a:fillRect/>
                </a:stretch>
              </p:blipFill>
              <p:spPr>
                <a:xfrm>
                  <a:off x="2314272" y="5754673"/>
                  <a:ext cx="352440" cy="34848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09" name="Ink 108">
                  <a:extLst>
                    <a:ext uri="{FF2B5EF4-FFF2-40B4-BE49-F238E27FC236}">
                      <a16:creationId xmlns:a16="http://schemas.microsoft.com/office/drawing/2014/main" id="{C17E04CE-6E8B-17C2-C054-0D6FFED32C89}"/>
                    </a:ext>
                  </a:extLst>
                </p14:cNvPr>
                <p14:cNvContentPartPr/>
                <p14:nvPr/>
              </p14:nvContentPartPr>
              <p14:xfrm>
                <a:off x="2627112" y="5796073"/>
                <a:ext cx="110880" cy="121680"/>
              </p14:xfrm>
            </p:contentPart>
          </mc:Choice>
          <mc:Fallback xmlns="">
            <p:pic>
              <p:nvPicPr>
                <p:cNvPr id="109" name="Ink 108">
                  <a:extLst>
                    <a:ext uri="{FF2B5EF4-FFF2-40B4-BE49-F238E27FC236}">
                      <a16:creationId xmlns:a16="http://schemas.microsoft.com/office/drawing/2014/main" id="{C17E04CE-6E8B-17C2-C054-0D6FFED32C89}"/>
                    </a:ext>
                  </a:extLst>
                </p:cNvPr>
                <p:cNvPicPr/>
                <p:nvPr/>
              </p:nvPicPr>
              <p:blipFill>
                <a:blip r:embed="rId169"/>
                <a:stretch>
                  <a:fillRect/>
                </a:stretch>
              </p:blipFill>
              <p:spPr>
                <a:xfrm>
                  <a:off x="2618112" y="5787433"/>
                  <a:ext cx="12852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10" name="Ink 109">
                  <a:extLst>
                    <a:ext uri="{FF2B5EF4-FFF2-40B4-BE49-F238E27FC236}">
                      <a16:creationId xmlns:a16="http://schemas.microsoft.com/office/drawing/2014/main" id="{3B4C7CD6-376C-CD9B-E1D8-40F004605AB6}"/>
                    </a:ext>
                  </a:extLst>
                </p14:cNvPr>
                <p14:cNvContentPartPr/>
                <p14:nvPr/>
              </p14:nvContentPartPr>
              <p14:xfrm>
                <a:off x="2785872" y="5753593"/>
                <a:ext cx="311040" cy="319680"/>
              </p14:xfrm>
            </p:contentPart>
          </mc:Choice>
          <mc:Fallback xmlns="">
            <p:pic>
              <p:nvPicPr>
                <p:cNvPr id="110" name="Ink 109">
                  <a:extLst>
                    <a:ext uri="{FF2B5EF4-FFF2-40B4-BE49-F238E27FC236}">
                      <a16:creationId xmlns:a16="http://schemas.microsoft.com/office/drawing/2014/main" id="{3B4C7CD6-376C-CD9B-E1D8-40F004605AB6}"/>
                    </a:ext>
                  </a:extLst>
                </p:cNvPr>
                <p:cNvPicPr/>
                <p:nvPr/>
              </p:nvPicPr>
              <p:blipFill>
                <a:blip r:embed="rId171"/>
                <a:stretch>
                  <a:fillRect/>
                </a:stretch>
              </p:blipFill>
              <p:spPr>
                <a:xfrm>
                  <a:off x="2777232" y="5744593"/>
                  <a:ext cx="328680" cy="33732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11" name="Ink 110">
                  <a:extLst>
                    <a:ext uri="{FF2B5EF4-FFF2-40B4-BE49-F238E27FC236}">
                      <a16:creationId xmlns:a16="http://schemas.microsoft.com/office/drawing/2014/main" id="{CA1478A4-A8DC-D2BA-972C-E9B6C5A41097}"/>
                    </a:ext>
                  </a:extLst>
                </p14:cNvPr>
                <p14:cNvContentPartPr/>
                <p14:nvPr/>
              </p14:nvContentPartPr>
              <p14:xfrm>
                <a:off x="3102312" y="5586193"/>
                <a:ext cx="133560" cy="323640"/>
              </p14:xfrm>
            </p:contentPart>
          </mc:Choice>
          <mc:Fallback xmlns="">
            <p:pic>
              <p:nvPicPr>
                <p:cNvPr id="111" name="Ink 110">
                  <a:extLst>
                    <a:ext uri="{FF2B5EF4-FFF2-40B4-BE49-F238E27FC236}">
                      <a16:creationId xmlns:a16="http://schemas.microsoft.com/office/drawing/2014/main" id="{CA1478A4-A8DC-D2BA-972C-E9B6C5A41097}"/>
                    </a:ext>
                  </a:extLst>
                </p:cNvPr>
                <p:cNvPicPr/>
                <p:nvPr/>
              </p:nvPicPr>
              <p:blipFill>
                <a:blip r:embed="rId173"/>
                <a:stretch>
                  <a:fillRect/>
                </a:stretch>
              </p:blipFill>
              <p:spPr>
                <a:xfrm>
                  <a:off x="3093672" y="5577193"/>
                  <a:ext cx="151200" cy="34128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13" name="Ink 112">
                  <a:extLst>
                    <a:ext uri="{FF2B5EF4-FFF2-40B4-BE49-F238E27FC236}">
                      <a16:creationId xmlns:a16="http://schemas.microsoft.com/office/drawing/2014/main" id="{62CD346E-B542-110C-ED3C-40611402C227}"/>
                    </a:ext>
                  </a:extLst>
                </p14:cNvPr>
                <p14:cNvContentPartPr/>
                <p14:nvPr/>
              </p14:nvContentPartPr>
              <p14:xfrm>
                <a:off x="3456552" y="5463073"/>
                <a:ext cx="427680" cy="37440"/>
              </p14:xfrm>
            </p:contentPart>
          </mc:Choice>
          <mc:Fallback xmlns="">
            <p:pic>
              <p:nvPicPr>
                <p:cNvPr id="113" name="Ink 112">
                  <a:extLst>
                    <a:ext uri="{FF2B5EF4-FFF2-40B4-BE49-F238E27FC236}">
                      <a16:creationId xmlns:a16="http://schemas.microsoft.com/office/drawing/2014/main" id="{62CD346E-B542-110C-ED3C-40611402C227}"/>
                    </a:ext>
                  </a:extLst>
                </p:cNvPr>
                <p:cNvPicPr/>
                <p:nvPr/>
              </p:nvPicPr>
              <p:blipFill>
                <a:blip r:embed="rId175"/>
                <a:stretch>
                  <a:fillRect/>
                </a:stretch>
              </p:blipFill>
              <p:spPr>
                <a:xfrm>
                  <a:off x="3447552" y="5454433"/>
                  <a:ext cx="44532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14" name="Ink 113">
                  <a:extLst>
                    <a:ext uri="{FF2B5EF4-FFF2-40B4-BE49-F238E27FC236}">
                      <a16:creationId xmlns:a16="http://schemas.microsoft.com/office/drawing/2014/main" id="{18C97832-0692-CCFE-B035-0D3FFF4BC278}"/>
                    </a:ext>
                  </a:extLst>
                </p14:cNvPr>
                <p14:cNvContentPartPr/>
                <p14:nvPr/>
              </p14:nvContentPartPr>
              <p14:xfrm>
                <a:off x="3824472" y="5373073"/>
                <a:ext cx="131040" cy="137520"/>
              </p14:xfrm>
            </p:contentPart>
          </mc:Choice>
          <mc:Fallback xmlns="">
            <p:pic>
              <p:nvPicPr>
                <p:cNvPr id="114" name="Ink 113">
                  <a:extLst>
                    <a:ext uri="{FF2B5EF4-FFF2-40B4-BE49-F238E27FC236}">
                      <a16:creationId xmlns:a16="http://schemas.microsoft.com/office/drawing/2014/main" id="{18C97832-0692-CCFE-B035-0D3FFF4BC278}"/>
                    </a:ext>
                  </a:extLst>
                </p:cNvPr>
                <p:cNvPicPr/>
                <p:nvPr/>
              </p:nvPicPr>
              <p:blipFill>
                <a:blip r:embed="rId177"/>
                <a:stretch>
                  <a:fillRect/>
                </a:stretch>
              </p:blipFill>
              <p:spPr>
                <a:xfrm>
                  <a:off x="3815472" y="5364433"/>
                  <a:ext cx="14868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15" name="Ink 114">
                  <a:extLst>
                    <a:ext uri="{FF2B5EF4-FFF2-40B4-BE49-F238E27FC236}">
                      <a16:creationId xmlns:a16="http://schemas.microsoft.com/office/drawing/2014/main" id="{B170D809-1A10-0795-F340-C374C7B6AC32}"/>
                    </a:ext>
                  </a:extLst>
                </p14:cNvPr>
                <p14:cNvContentPartPr/>
                <p14:nvPr/>
              </p14:nvContentPartPr>
              <p14:xfrm>
                <a:off x="3843192" y="5387473"/>
                <a:ext cx="46440" cy="147960"/>
              </p14:xfrm>
            </p:contentPart>
          </mc:Choice>
          <mc:Fallback xmlns="">
            <p:pic>
              <p:nvPicPr>
                <p:cNvPr id="115" name="Ink 114">
                  <a:extLst>
                    <a:ext uri="{FF2B5EF4-FFF2-40B4-BE49-F238E27FC236}">
                      <a16:creationId xmlns:a16="http://schemas.microsoft.com/office/drawing/2014/main" id="{B170D809-1A10-0795-F340-C374C7B6AC32}"/>
                    </a:ext>
                  </a:extLst>
                </p:cNvPr>
                <p:cNvPicPr/>
                <p:nvPr/>
              </p:nvPicPr>
              <p:blipFill>
                <a:blip r:embed="rId179"/>
                <a:stretch>
                  <a:fillRect/>
                </a:stretch>
              </p:blipFill>
              <p:spPr>
                <a:xfrm>
                  <a:off x="3834552" y="5378473"/>
                  <a:ext cx="64080" cy="165600"/>
                </a:xfrm>
                <a:prstGeom prst="rect">
                  <a:avLst/>
                </a:prstGeom>
              </p:spPr>
            </p:pic>
          </mc:Fallback>
        </mc:AlternateContent>
      </p:grpSp>
      <p:grpSp>
        <p:nvGrpSpPr>
          <p:cNvPr id="128" name="Group 127">
            <a:extLst>
              <a:ext uri="{FF2B5EF4-FFF2-40B4-BE49-F238E27FC236}">
                <a16:creationId xmlns:a16="http://schemas.microsoft.com/office/drawing/2014/main" id="{71B0A426-C6B0-AC5B-170B-3D28D5CB364F}"/>
              </a:ext>
            </a:extLst>
          </p:cNvPr>
          <p:cNvGrpSpPr/>
          <p:nvPr/>
        </p:nvGrpSpPr>
        <p:grpSpPr>
          <a:xfrm>
            <a:off x="4306872" y="4975633"/>
            <a:ext cx="2014560" cy="720360"/>
            <a:chOff x="4306872" y="4975633"/>
            <a:chExt cx="2014560" cy="720360"/>
          </a:xfrm>
        </p:grpSpPr>
        <mc:AlternateContent xmlns:mc="http://schemas.openxmlformats.org/markup-compatibility/2006" xmlns:p14="http://schemas.microsoft.com/office/powerpoint/2010/main">
          <mc:Choice Requires="p14">
            <p:contentPart p14:bwMode="auto" r:id="rId180">
              <p14:nvContentPartPr>
                <p14:cNvPr id="116" name="Ink 115">
                  <a:extLst>
                    <a:ext uri="{FF2B5EF4-FFF2-40B4-BE49-F238E27FC236}">
                      <a16:creationId xmlns:a16="http://schemas.microsoft.com/office/drawing/2014/main" id="{402DE80A-B7ED-87C7-1228-57B351FAFBEA}"/>
                    </a:ext>
                  </a:extLst>
                </p14:cNvPr>
                <p14:cNvContentPartPr/>
                <p14:nvPr/>
              </p14:nvContentPartPr>
              <p14:xfrm>
                <a:off x="4306872" y="5415553"/>
                <a:ext cx="353880" cy="149040"/>
              </p14:xfrm>
            </p:contentPart>
          </mc:Choice>
          <mc:Fallback xmlns="">
            <p:pic>
              <p:nvPicPr>
                <p:cNvPr id="116" name="Ink 115">
                  <a:extLst>
                    <a:ext uri="{FF2B5EF4-FFF2-40B4-BE49-F238E27FC236}">
                      <a16:creationId xmlns:a16="http://schemas.microsoft.com/office/drawing/2014/main" id="{402DE80A-B7ED-87C7-1228-57B351FAFBEA}"/>
                    </a:ext>
                  </a:extLst>
                </p:cNvPr>
                <p:cNvPicPr/>
                <p:nvPr/>
              </p:nvPicPr>
              <p:blipFill>
                <a:blip r:embed="rId181"/>
                <a:stretch>
                  <a:fillRect/>
                </a:stretch>
              </p:blipFill>
              <p:spPr>
                <a:xfrm>
                  <a:off x="4297872" y="5406553"/>
                  <a:ext cx="37152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17" name="Ink 116">
                  <a:extLst>
                    <a:ext uri="{FF2B5EF4-FFF2-40B4-BE49-F238E27FC236}">
                      <a16:creationId xmlns:a16="http://schemas.microsoft.com/office/drawing/2014/main" id="{A105C76E-4B8E-636F-112E-BB977BA6C5AF}"/>
                    </a:ext>
                  </a:extLst>
                </p14:cNvPr>
                <p14:cNvContentPartPr/>
                <p14:nvPr/>
              </p14:nvContentPartPr>
              <p14:xfrm>
                <a:off x="4721232" y="5332753"/>
                <a:ext cx="118080" cy="144000"/>
              </p14:xfrm>
            </p:contentPart>
          </mc:Choice>
          <mc:Fallback xmlns="">
            <p:pic>
              <p:nvPicPr>
                <p:cNvPr id="117" name="Ink 116">
                  <a:extLst>
                    <a:ext uri="{FF2B5EF4-FFF2-40B4-BE49-F238E27FC236}">
                      <a16:creationId xmlns:a16="http://schemas.microsoft.com/office/drawing/2014/main" id="{A105C76E-4B8E-636F-112E-BB977BA6C5AF}"/>
                    </a:ext>
                  </a:extLst>
                </p:cNvPr>
                <p:cNvPicPr/>
                <p:nvPr/>
              </p:nvPicPr>
              <p:blipFill>
                <a:blip r:embed="rId183"/>
                <a:stretch>
                  <a:fillRect/>
                </a:stretch>
              </p:blipFill>
              <p:spPr>
                <a:xfrm>
                  <a:off x="4712232" y="5323753"/>
                  <a:ext cx="13572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18" name="Ink 117">
                  <a:extLst>
                    <a:ext uri="{FF2B5EF4-FFF2-40B4-BE49-F238E27FC236}">
                      <a16:creationId xmlns:a16="http://schemas.microsoft.com/office/drawing/2014/main" id="{13FD5E5B-EE64-BFA0-4101-ECFEC46612F6}"/>
                    </a:ext>
                  </a:extLst>
                </p14:cNvPr>
                <p14:cNvContentPartPr/>
                <p14:nvPr/>
              </p14:nvContentPartPr>
              <p14:xfrm>
                <a:off x="4863432" y="5291713"/>
                <a:ext cx="322560" cy="164880"/>
              </p14:xfrm>
            </p:contentPart>
          </mc:Choice>
          <mc:Fallback xmlns="">
            <p:pic>
              <p:nvPicPr>
                <p:cNvPr id="118" name="Ink 117">
                  <a:extLst>
                    <a:ext uri="{FF2B5EF4-FFF2-40B4-BE49-F238E27FC236}">
                      <a16:creationId xmlns:a16="http://schemas.microsoft.com/office/drawing/2014/main" id="{13FD5E5B-EE64-BFA0-4101-ECFEC46612F6}"/>
                    </a:ext>
                  </a:extLst>
                </p:cNvPr>
                <p:cNvPicPr/>
                <p:nvPr/>
              </p:nvPicPr>
              <p:blipFill>
                <a:blip r:embed="rId185"/>
                <a:stretch>
                  <a:fillRect/>
                </a:stretch>
              </p:blipFill>
              <p:spPr>
                <a:xfrm>
                  <a:off x="4854792" y="5283073"/>
                  <a:ext cx="34020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19" name="Ink 118">
                  <a:extLst>
                    <a:ext uri="{FF2B5EF4-FFF2-40B4-BE49-F238E27FC236}">
                      <a16:creationId xmlns:a16="http://schemas.microsoft.com/office/drawing/2014/main" id="{7EE16E84-50C1-369A-63F2-B4A5FBD5C8B1}"/>
                    </a:ext>
                  </a:extLst>
                </p14:cNvPr>
                <p14:cNvContentPartPr/>
                <p14:nvPr/>
              </p14:nvContentPartPr>
              <p14:xfrm>
                <a:off x="5229192" y="5263993"/>
                <a:ext cx="96120" cy="93960"/>
              </p14:xfrm>
            </p:contentPart>
          </mc:Choice>
          <mc:Fallback xmlns="">
            <p:pic>
              <p:nvPicPr>
                <p:cNvPr id="119" name="Ink 118">
                  <a:extLst>
                    <a:ext uri="{FF2B5EF4-FFF2-40B4-BE49-F238E27FC236}">
                      <a16:creationId xmlns:a16="http://schemas.microsoft.com/office/drawing/2014/main" id="{7EE16E84-50C1-369A-63F2-B4A5FBD5C8B1}"/>
                    </a:ext>
                  </a:extLst>
                </p:cNvPr>
                <p:cNvPicPr/>
                <p:nvPr/>
              </p:nvPicPr>
              <p:blipFill>
                <a:blip r:embed="rId187"/>
                <a:stretch>
                  <a:fillRect/>
                </a:stretch>
              </p:blipFill>
              <p:spPr>
                <a:xfrm>
                  <a:off x="5220192" y="5254993"/>
                  <a:ext cx="11376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20" name="Ink 119">
                  <a:extLst>
                    <a:ext uri="{FF2B5EF4-FFF2-40B4-BE49-F238E27FC236}">
                      <a16:creationId xmlns:a16="http://schemas.microsoft.com/office/drawing/2014/main" id="{F71E8C7A-E2DB-4384-11BB-A1D1F13FE937}"/>
                    </a:ext>
                  </a:extLst>
                </p14:cNvPr>
                <p14:cNvContentPartPr/>
                <p14:nvPr/>
              </p14:nvContentPartPr>
              <p14:xfrm>
                <a:off x="5342952" y="5254633"/>
                <a:ext cx="139320" cy="270720"/>
              </p14:xfrm>
            </p:contentPart>
          </mc:Choice>
          <mc:Fallback xmlns="">
            <p:pic>
              <p:nvPicPr>
                <p:cNvPr id="120" name="Ink 119">
                  <a:extLst>
                    <a:ext uri="{FF2B5EF4-FFF2-40B4-BE49-F238E27FC236}">
                      <a16:creationId xmlns:a16="http://schemas.microsoft.com/office/drawing/2014/main" id="{F71E8C7A-E2DB-4384-11BB-A1D1F13FE937}"/>
                    </a:ext>
                  </a:extLst>
                </p:cNvPr>
                <p:cNvPicPr/>
                <p:nvPr/>
              </p:nvPicPr>
              <p:blipFill>
                <a:blip r:embed="rId189"/>
                <a:stretch>
                  <a:fillRect/>
                </a:stretch>
              </p:blipFill>
              <p:spPr>
                <a:xfrm>
                  <a:off x="5333952" y="5245633"/>
                  <a:ext cx="15696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21" name="Ink 120">
                  <a:extLst>
                    <a:ext uri="{FF2B5EF4-FFF2-40B4-BE49-F238E27FC236}">
                      <a16:creationId xmlns:a16="http://schemas.microsoft.com/office/drawing/2014/main" id="{4AA79805-F32F-4DED-FD3B-1FCAA8E18AA0}"/>
                    </a:ext>
                  </a:extLst>
                </p14:cNvPr>
                <p14:cNvContentPartPr/>
                <p14:nvPr/>
              </p14:nvContentPartPr>
              <p14:xfrm>
                <a:off x="5662272" y="5209273"/>
                <a:ext cx="104040" cy="123840"/>
              </p14:xfrm>
            </p:contentPart>
          </mc:Choice>
          <mc:Fallback xmlns="">
            <p:pic>
              <p:nvPicPr>
                <p:cNvPr id="121" name="Ink 120">
                  <a:extLst>
                    <a:ext uri="{FF2B5EF4-FFF2-40B4-BE49-F238E27FC236}">
                      <a16:creationId xmlns:a16="http://schemas.microsoft.com/office/drawing/2014/main" id="{4AA79805-F32F-4DED-FD3B-1FCAA8E18AA0}"/>
                    </a:ext>
                  </a:extLst>
                </p:cNvPr>
                <p:cNvPicPr/>
                <p:nvPr/>
              </p:nvPicPr>
              <p:blipFill>
                <a:blip r:embed="rId191"/>
                <a:stretch>
                  <a:fillRect/>
                </a:stretch>
              </p:blipFill>
              <p:spPr>
                <a:xfrm>
                  <a:off x="5653632" y="5200273"/>
                  <a:ext cx="12168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22" name="Ink 121">
                  <a:extLst>
                    <a:ext uri="{FF2B5EF4-FFF2-40B4-BE49-F238E27FC236}">
                      <a16:creationId xmlns:a16="http://schemas.microsoft.com/office/drawing/2014/main" id="{CF6ACDAE-4475-9C70-4950-5E02935E37EC}"/>
                    </a:ext>
                  </a:extLst>
                </p14:cNvPr>
                <p14:cNvContentPartPr/>
                <p14:nvPr/>
              </p14:nvContentPartPr>
              <p14:xfrm>
                <a:off x="5782512" y="4988593"/>
                <a:ext cx="443880" cy="293040"/>
              </p14:xfrm>
            </p:contentPart>
          </mc:Choice>
          <mc:Fallback xmlns="">
            <p:pic>
              <p:nvPicPr>
                <p:cNvPr id="122" name="Ink 121">
                  <a:extLst>
                    <a:ext uri="{FF2B5EF4-FFF2-40B4-BE49-F238E27FC236}">
                      <a16:creationId xmlns:a16="http://schemas.microsoft.com/office/drawing/2014/main" id="{CF6ACDAE-4475-9C70-4950-5E02935E37EC}"/>
                    </a:ext>
                  </a:extLst>
                </p:cNvPr>
                <p:cNvPicPr/>
                <p:nvPr/>
              </p:nvPicPr>
              <p:blipFill>
                <a:blip r:embed="rId193"/>
                <a:stretch>
                  <a:fillRect/>
                </a:stretch>
              </p:blipFill>
              <p:spPr>
                <a:xfrm>
                  <a:off x="5773512" y="4979593"/>
                  <a:ext cx="461520" cy="31068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23" name="Ink 122">
                  <a:extLst>
                    <a:ext uri="{FF2B5EF4-FFF2-40B4-BE49-F238E27FC236}">
                      <a16:creationId xmlns:a16="http://schemas.microsoft.com/office/drawing/2014/main" id="{5DC1F20A-92B6-9832-DCB8-2F0365638067}"/>
                    </a:ext>
                  </a:extLst>
                </p14:cNvPr>
                <p14:cNvContentPartPr/>
                <p14:nvPr/>
              </p14:nvContentPartPr>
              <p14:xfrm>
                <a:off x="6302352" y="5122153"/>
                <a:ext cx="19080" cy="5400"/>
              </p14:xfrm>
            </p:contentPart>
          </mc:Choice>
          <mc:Fallback xmlns="">
            <p:pic>
              <p:nvPicPr>
                <p:cNvPr id="123" name="Ink 122">
                  <a:extLst>
                    <a:ext uri="{FF2B5EF4-FFF2-40B4-BE49-F238E27FC236}">
                      <a16:creationId xmlns:a16="http://schemas.microsoft.com/office/drawing/2014/main" id="{5DC1F20A-92B6-9832-DCB8-2F0365638067}"/>
                    </a:ext>
                  </a:extLst>
                </p:cNvPr>
                <p:cNvPicPr/>
                <p:nvPr/>
              </p:nvPicPr>
              <p:blipFill>
                <a:blip r:embed="rId195"/>
                <a:stretch>
                  <a:fillRect/>
                </a:stretch>
              </p:blipFill>
              <p:spPr>
                <a:xfrm>
                  <a:off x="6293352" y="5113153"/>
                  <a:ext cx="3672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26" name="Ink 125">
                  <a:extLst>
                    <a:ext uri="{FF2B5EF4-FFF2-40B4-BE49-F238E27FC236}">
                      <a16:creationId xmlns:a16="http://schemas.microsoft.com/office/drawing/2014/main" id="{CC1E5496-F90C-F295-4867-13696735A7FA}"/>
                    </a:ext>
                  </a:extLst>
                </p14:cNvPr>
                <p14:cNvContentPartPr/>
                <p14:nvPr/>
              </p14:nvContentPartPr>
              <p14:xfrm>
                <a:off x="4567512" y="4975633"/>
                <a:ext cx="603000" cy="122040"/>
              </p14:xfrm>
            </p:contentPart>
          </mc:Choice>
          <mc:Fallback xmlns="">
            <p:pic>
              <p:nvPicPr>
                <p:cNvPr id="126" name="Ink 125">
                  <a:extLst>
                    <a:ext uri="{FF2B5EF4-FFF2-40B4-BE49-F238E27FC236}">
                      <a16:creationId xmlns:a16="http://schemas.microsoft.com/office/drawing/2014/main" id="{CC1E5496-F90C-F295-4867-13696735A7FA}"/>
                    </a:ext>
                  </a:extLst>
                </p:cNvPr>
                <p:cNvPicPr/>
                <p:nvPr/>
              </p:nvPicPr>
              <p:blipFill>
                <a:blip r:embed="rId197"/>
                <a:stretch>
                  <a:fillRect/>
                </a:stretch>
              </p:blipFill>
              <p:spPr>
                <a:xfrm>
                  <a:off x="4558512" y="4966993"/>
                  <a:ext cx="62064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27" name="Ink 126">
                  <a:extLst>
                    <a:ext uri="{FF2B5EF4-FFF2-40B4-BE49-F238E27FC236}">
                      <a16:creationId xmlns:a16="http://schemas.microsoft.com/office/drawing/2014/main" id="{EED84DCB-EE2D-E802-4AF3-A2F241CE866B}"/>
                    </a:ext>
                  </a:extLst>
                </p14:cNvPr>
                <p14:cNvContentPartPr/>
                <p14:nvPr/>
              </p14:nvContentPartPr>
              <p14:xfrm>
                <a:off x="5144952" y="5537953"/>
                <a:ext cx="271080" cy="158040"/>
              </p14:xfrm>
            </p:contentPart>
          </mc:Choice>
          <mc:Fallback xmlns="">
            <p:pic>
              <p:nvPicPr>
                <p:cNvPr id="127" name="Ink 126">
                  <a:extLst>
                    <a:ext uri="{FF2B5EF4-FFF2-40B4-BE49-F238E27FC236}">
                      <a16:creationId xmlns:a16="http://schemas.microsoft.com/office/drawing/2014/main" id="{EED84DCB-EE2D-E802-4AF3-A2F241CE866B}"/>
                    </a:ext>
                  </a:extLst>
                </p:cNvPr>
                <p:cNvPicPr/>
                <p:nvPr/>
              </p:nvPicPr>
              <p:blipFill>
                <a:blip r:embed="rId199"/>
                <a:stretch>
                  <a:fillRect/>
                </a:stretch>
              </p:blipFill>
              <p:spPr>
                <a:xfrm>
                  <a:off x="5135952" y="5529313"/>
                  <a:ext cx="288720" cy="175680"/>
                </a:xfrm>
                <a:prstGeom prst="rect">
                  <a:avLst/>
                </a:prstGeom>
              </p:spPr>
            </p:pic>
          </mc:Fallback>
        </mc:AlternateContent>
      </p:grpSp>
    </p:spTree>
    <p:extLst>
      <p:ext uri="{BB962C8B-B14F-4D97-AF65-F5344CB8AC3E}">
        <p14:creationId xmlns:p14="http://schemas.microsoft.com/office/powerpoint/2010/main" val="348182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33B923-9FE1-4581-80F7-01E670C8E7EB}"/>
              </a:ext>
            </a:extLst>
          </p:cNvPr>
          <p:cNvSpPr txBox="1"/>
          <p:nvPr/>
        </p:nvSpPr>
        <p:spPr>
          <a:xfrm>
            <a:off x="2160432" y="-66309"/>
            <a:ext cx="8637301" cy="523220"/>
          </a:xfrm>
          <a:prstGeom prst="rect">
            <a:avLst/>
          </a:prstGeom>
          <a:noFill/>
        </p:spPr>
        <p:txBody>
          <a:bodyPr wrap="none" rtlCol="0">
            <a:spAutoFit/>
          </a:bodyPr>
          <a:lstStyle/>
          <a:p>
            <a:r>
              <a:rPr lang="en-US" sz="2800" dirty="0">
                <a:latin typeface="Arial" panose="020B0604020202020204" pitchFamily="34" charset="0"/>
              </a:rPr>
              <a:t>B-Cell Biology - From Stem Cells to Pathogen Killing.</a:t>
            </a:r>
          </a:p>
        </p:txBody>
      </p:sp>
      <p:sp>
        <p:nvSpPr>
          <p:cNvPr id="10" name="TextBox 9">
            <a:extLst>
              <a:ext uri="{FF2B5EF4-FFF2-40B4-BE49-F238E27FC236}">
                <a16:creationId xmlns:a16="http://schemas.microsoft.com/office/drawing/2014/main" id="{C97CD9BC-7D40-4282-BAC9-D24C30148934}"/>
              </a:ext>
            </a:extLst>
          </p:cNvPr>
          <p:cNvSpPr txBox="1"/>
          <p:nvPr/>
        </p:nvSpPr>
        <p:spPr>
          <a:xfrm>
            <a:off x="0" y="385880"/>
            <a:ext cx="5105400" cy="6278642"/>
          </a:xfrm>
          <a:prstGeom prst="rect">
            <a:avLst/>
          </a:prstGeom>
          <a:noFill/>
        </p:spPr>
        <p:txBody>
          <a:bodyPr wrap="square" rtlCol="0">
            <a:spAutoFit/>
          </a:bodyPr>
          <a:lstStyle/>
          <a:p>
            <a:pPr marL="117475" indent="-117475"/>
            <a:r>
              <a:rPr lang="en-US" sz="1400" b="1" dirty="0">
                <a:latin typeface="Arial" panose="020B0604020202020204" pitchFamily="34" charset="0"/>
              </a:rPr>
              <a:t>1. </a:t>
            </a:r>
            <a:r>
              <a:rPr lang="en-US" sz="1400" dirty="0">
                <a:latin typeface="Arial" panose="020B0604020202020204" pitchFamily="34" charset="0"/>
              </a:rPr>
              <a:t>Generation of high diversity of chains during development of stem cells to B-cells in bone marrow.</a:t>
            </a:r>
          </a:p>
          <a:p>
            <a:pPr marL="285750" indent="-285750">
              <a:buFont typeface="Arial" panose="020B0604020202020204" pitchFamily="34" charset="0"/>
              <a:buChar char="•"/>
            </a:pPr>
            <a:r>
              <a:rPr lang="en-US" sz="1400" dirty="0">
                <a:solidFill>
                  <a:srgbClr val="C00000"/>
                </a:solidFill>
                <a:latin typeface="Arial" panose="020B0604020202020204" pitchFamily="34" charset="0"/>
              </a:rPr>
              <a:t>DNA rearrangements </a:t>
            </a:r>
            <a:r>
              <a:rPr lang="en-US" sz="1400" dirty="0">
                <a:latin typeface="Arial" panose="020B0604020202020204" pitchFamily="34" charset="0"/>
              </a:rPr>
              <a:t>to generate functional exons for variable segments of both light and heavy chain.</a:t>
            </a:r>
          </a:p>
          <a:p>
            <a:pPr marL="117475" indent="-117475">
              <a:spcBef>
                <a:spcPts val="200"/>
              </a:spcBef>
            </a:pPr>
            <a:r>
              <a:rPr lang="en-US" sz="1400" b="1" dirty="0">
                <a:latin typeface="Arial" panose="020B0604020202020204" pitchFamily="34" charset="0"/>
              </a:rPr>
              <a:t>2. </a:t>
            </a:r>
            <a:r>
              <a:rPr lang="en-US" sz="1400" dirty="0">
                <a:latin typeface="Arial" panose="020B0604020202020204" pitchFamily="34" charset="0"/>
              </a:rPr>
              <a:t>Molecular &amp; cellular biology of </a:t>
            </a:r>
            <a:r>
              <a:rPr lang="en-US" sz="1400" dirty="0">
                <a:solidFill>
                  <a:srgbClr val="C00000"/>
                </a:solidFill>
                <a:latin typeface="Arial" panose="020B0604020202020204" pitchFamily="34" charset="0"/>
              </a:rPr>
              <a:t>membrane bound antibodies </a:t>
            </a:r>
            <a:r>
              <a:rPr lang="en-US" sz="1400" dirty="0">
                <a:latin typeface="Arial" panose="020B0604020202020204" pitchFamily="34" charset="0"/>
              </a:rPr>
              <a:t>on cell surface = B-cell receptor (BCR)</a:t>
            </a:r>
          </a:p>
          <a:p>
            <a:pPr marL="285750" indent="-285750">
              <a:buFont typeface="Arial" panose="020B0604020202020204" pitchFamily="34" charset="0"/>
              <a:buChar char="•"/>
            </a:pPr>
            <a:r>
              <a:rPr lang="en-US" sz="1400" dirty="0">
                <a:latin typeface="Arial" panose="020B0604020202020204" pitchFamily="34" charset="0"/>
              </a:rPr>
              <a:t>Transcriptional enhancers, mRNA splicing</a:t>
            </a:r>
          </a:p>
          <a:p>
            <a:pPr marL="285750" indent="-285750">
              <a:buFont typeface="Arial" panose="020B0604020202020204" pitchFamily="34" charset="0"/>
              <a:buChar char="•"/>
            </a:pPr>
            <a:r>
              <a:rPr lang="en-US" sz="1400" dirty="0">
                <a:latin typeface="Arial" panose="020B0604020202020204" pitchFamily="34" charset="0"/>
              </a:rPr>
              <a:t>Light chain and heavy chain exported to surface of B-cells.</a:t>
            </a:r>
          </a:p>
          <a:p>
            <a:pPr marL="117475" indent="-117475">
              <a:spcBef>
                <a:spcPts val="200"/>
              </a:spcBef>
            </a:pPr>
            <a:r>
              <a:rPr lang="en-US" sz="1400" b="1" dirty="0">
                <a:latin typeface="Arial" panose="020B0604020202020204" pitchFamily="34" charset="0"/>
              </a:rPr>
              <a:t>3. </a:t>
            </a:r>
            <a:r>
              <a:rPr lang="en-US" sz="1400" dirty="0">
                <a:solidFill>
                  <a:srgbClr val="C00000"/>
                </a:solidFill>
                <a:latin typeface="Arial" panose="020B0604020202020204" pitchFamily="34" charset="0"/>
              </a:rPr>
              <a:t>Self tolerance </a:t>
            </a:r>
            <a:r>
              <a:rPr lang="en-US" sz="1400" dirty="0">
                <a:latin typeface="Arial" panose="020B0604020202020204" pitchFamily="34" charset="0"/>
              </a:rPr>
              <a:t>test to prevent autoimmune diseases, autoreactive B-cells eliminated.</a:t>
            </a:r>
            <a:endParaRPr lang="en-US" sz="1400" i="1" dirty="0">
              <a:latin typeface="Arial" panose="020B0604020202020204" pitchFamily="34" charset="0"/>
            </a:endParaRPr>
          </a:p>
          <a:p>
            <a:pPr>
              <a:spcBef>
                <a:spcPts val="200"/>
              </a:spcBef>
            </a:pPr>
            <a:r>
              <a:rPr lang="en-US" sz="1400" b="1" dirty="0">
                <a:latin typeface="Arial" panose="020B0604020202020204" pitchFamily="34" charset="0"/>
              </a:rPr>
              <a:t>4. </a:t>
            </a:r>
            <a:r>
              <a:rPr lang="en-US" sz="1400" dirty="0">
                <a:latin typeface="Arial" panose="020B0604020202020204" pitchFamily="34" charset="0"/>
              </a:rPr>
              <a:t>Encounter and </a:t>
            </a:r>
            <a:r>
              <a:rPr lang="en-US" sz="1400" dirty="0">
                <a:solidFill>
                  <a:srgbClr val="C00000"/>
                </a:solidFill>
                <a:latin typeface="Arial" panose="020B0604020202020204" pitchFamily="34" charset="0"/>
              </a:rPr>
              <a:t>capture of antigen</a:t>
            </a:r>
            <a:r>
              <a:rPr lang="en-US" sz="1400" dirty="0">
                <a:latin typeface="Arial" panose="020B0604020202020204" pitchFamily="34" charset="0"/>
              </a:rPr>
              <a:t> in lymph nodes</a:t>
            </a:r>
          </a:p>
          <a:p>
            <a:pPr>
              <a:spcBef>
                <a:spcPts val="200"/>
              </a:spcBef>
            </a:pPr>
            <a:r>
              <a:rPr lang="en-US" sz="1400" b="1" dirty="0">
                <a:latin typeface="Arial" panose="020B0604020202020204" pitchFamily="34" charset="0"/>
              </a:rPr>
              <a:t>5. </a:t>
            </a:r>
            <a:r>
              <a:rPr lang="en-US" sz="1400" dirty="0">
                <a:latin typeface="Arial" panose="020B0604020202020204" pitchFamily="34" charset="0"/>
              </a:rPr>
              <a:t>Activation of </a:t>
            </a:r>
            <a:r>
              <a:rPr lang="en-US" sz="1400" dirty="0">
                <a:solidFill>
                  <a:srgbClr val="C00000"/>
                </a:solidFill>
                <a:latin typeface="Arial" panose="020B0604020202020204" pitchFamily="34" charset="0"/>
              </a:rPr>
              <a:t>B-cells by T</a:t>
            </a:r>
            <a:r>
              <a:rPr lang="en-US" sz="1400" baseline="-25000" dirty="0">
                <a:solidFill>
                  <a:srgbClr val="C00000"/>
                </a:solidFill>
                <a:latin typeface="Arial" panose="020B0604020202020204" pitchFamily="34" charset="0"/>
              </a:rPr>
              <a:t>H</a:t>
            </a:r>
            <a:r>
              <a:rPr lang="en-US" sz="1400" dirty="0">
                <a:solidFill>
                  <a:srgbClr val="C00000"/>
                </a:solidFill>
                <a:latin typeface="Arial" panose="020B0604020202020204" pitchFamily="34" charset="0"/>
              </a:rPr>
              <a:t> cells</a:t>
            </a:r>
          </a:p>
          <a:p>
            <a:pPr marL="285750" indent="-285750">
              <a:buFont typeface="Arial" panose="020B0604020202020204" pitchFamily="34" charset="0"/>
              <a:buChar char="•"/>
            </a:pPr>
            <a:r>
              <a:rPr lang="en-US" sz="1400" dirty="0">
                <a:latin typeface="Arial" panose="020B0604020202020204" pitchFamily="34" charset="0"/>
              </a:rPr>
              <a:t>Peptides from pathogen presented on major histocompatibility proteins (MHC II).</a:t>
            </a:r>
          </a:p>
          <a:p>
            <a:pPr marL="285750" indent="-285750">
              <a:buFont typeface="Arial" panose="020B0604020202020204" pitchFamily="34" charset="0"/>
              <a:buChar char="•"/>
            </a:pPr>
            <a:r>
              <a:rPr lang="en-US" sz="1400" dirty="0">
                <a:latin typeface="Arial" panose="020B0604020202020204" pitchFamily="34" charset="0"/>
              </a:rPr>
              <a:t>T-cell activation by tyrosine kinase receptors (T-cell Receptor, TCR), secretion of signaling molecules.</a:t>
            </a:r>
          </a:p>
          <a:p>
            <a:pPr>
              <a:spcBef>
                <a:spcPts val="200"/>
              </a:spcBef>
            </a:pPr>
            <a:r>
              <a:rPr lang="en-US" sz="1400" b="1" dirty="0">
                <a:latin typeface="Arial" panose="020B0604020202020204" pitchFamily="34" charset="0"/>
              </a:rPr>
              <a:t>6. </a:t>
            </a:r>
            <a:r>
              <a:rPr lang="en-US" sz="1400" dirty="0">
                <a:latin typeface="Arial" panose="020B0604020202020204" pitchFamily="34" charset="0"/>
              </a:rPr>
              <a:t>Development of</a:t>
            </a:r>
          </a:p>
          <a:p>
            <a:pPr marL="285750" indent="-285750">
              <a:buFont typeface="Arial" panose="020B0604020202020204" pitchFamily="34" charset="0"/>
              <a:buChar char="•"/>
            </a:pPr>
            <a:r>
              <a:rPr lang="en-US" sz="1400" dirty="0">
                <a:solidFill>
                  <a:srgbClr val="C00000"/>
                </a:solidFill>
                <a:latin typeface="Arial" panose="020B0604020202020204" pitchFamily="34" charset="0"/>
              </a:rPr>
              <a:t>Plasma cells </a:t>
            </a:r>
            <a:r>
              <a:rPr lang="en-US" sz="1400" dirty="0">
                <a:latin typeface="Arial" panose="020B0604020202020204" pitchFamily="34" charset="0"/>
              </a:rPr>
              <a:t>- Production of soluble antibodies of the same specificity as the parent B-cell.</a:t>
            </a:r>
          </a:p>
          <a:p>
            <a:pPr marL="285750" indent="-285750">
              <a:buFont typeface="Arial" panose="020B0604020202020204" pitchFamily="34" charset="0"/>
              <a:buChar char="•"/>
            </a:pPr>
            <a:r>
              <a:rPr lang="en-US" sz="1400" dirty="0">
                <a:solidFill>
                  <a:srgbClr val="C00000"/>
                </a:solidFill>
                <a:latin typeface="Arial" panose="020B0604020202020204" pitchFamily="34" charset="0"/>
              </a:rPr>
              <a:t>B-memory</a:t>
            </a:r>
            <a:r>
              <a:rPr lang="en-US" sz="1400" dirty="0">
                <a:latin typeface="Arial" panose="020B0604020202020204" pitchFamily="34" charset="0"/>
              </a:rPr>
              <a:t> cells (basis of immunity)</a:t>
            </a:r>
          </a:p>
          <a:p>
            <a:pPr marL="285750" indent="-285750">
              <a:buFont typeface="Arial" panose="020B0604020202020204" pitchFamily="34" charset="0"/>
              <a:buChar char="•"/>
            </a:pPr>
            <a:r>
              <a:rPr lang="en-US" sz="1400" dirty="0">
                <a:solidFill>
                  <a:srgbClr val="C00000"/>
                </a:solidFill>
                <a:latin typeface="Arial" panose="020B0604020202020204" pitchFamily="34" charset="0"/>
              </a:rPr>
              <a:t>T-memory</a:t>
            </a:r>
            <a:r>
              <a:rPr lang="en-US" sz="1400" dirty="0">
                <a:latin typeface="Arial" panose="020B0604020202020204" pitchFamily="34" charset="0"/>
              </a:rPr>
              <a:t> cells (basis of immunity)</a:t>
            </a:r>
          </a:p>
          <a:p>
            <a:pPr>
              <a:spcBef>
                <a:spcPts val="200"/>
              </a:spcBef>
            </a:pPr>
            <a:r>
              <a:rPr lang="en-US" sz="1400" b="1" dirty="0">
                <a:latin typeface="Arial" panose="020B0604020202020204" pitchFamily="34" charset="0"/>
              </a:rPr>
              <a:t>7. </a:t>
            </a:r>
            <a:r>
              <a:rPr lang="en-US" sz="1400" dirty="0">
                <a:latin typeface="Arial" panose="020B0604020202020204" pitchFamily="34" charset="0"/>
              </a:rPr>
              <a:t>Destruction of Pathogens</a:t>
            </a:r>
          </a:p>
          <a:p>
            <a:pPr marL="285750" indent="-285750">
              <a:buFont typeface="Arial" panose="020B0604020202020204" pitchFamily="34" charset="0"/>
              <a:buChar char="•"/>
            </a:pPr>
            <a:r>
              <a:rPr lang="en-US" sz="1400" dirty="0">
                <a:latin typeface="Arial" panose="020B0604020202020204" pitchFamily="34" charset="0"/>
              </a:rPr>
              <a:t>Fc region of antibody  binds to Fc Receptor on NK cells, neutrophiles, macrophages</a:t>
            </a:r>
          </a:p>
          <a:p>
            <a:pPr marL="285750" indent="-285750">
              <a:buFont typeface="Arial" panose="020B0604020202020204" pitchFamily="34" charset="0"/>
              <a:buChar char="•"/>
            </a:pPr>
            <a:r>
              <a:rPr lang="en-US" sz="1400" dirty="0">
                <a:latin typeface="Arial" panose="020B0604020202020204" pitchFamily="34" charset="0"/>
              </a:rPr>
              <a:t>Pathogen internalized and destroyed.</a:t>
            </a:r>
          </a:p>
          <a:p>
            <a:r>
              <a:rPr lang="en-US" sz="1400" b="1" dirty="0">
                <a:latin typeface="Arial" panose="020B0604020202020204" pitchFamily="34" charset="0"/>
              </a:rPr>
              <a:t>BCR</a:t>
            </a:r>
            <a:r>
              <a:rPr lang="en-US" sz="1400" dirty="0">
                <a:latin typeface="Arial" panose="020B0604020202020204" pitchFamily="34" charset="0"/>
              </a:rPr>
              <a:t> – B-cell receptor = antibody + signaling chains.</a:t>
            </a:r>
          </a:p>
          <a:p>
            <a:r>
              <a:rPr lang="en-US" sz="1400" b="1" dirty="0">
                <a:latin typeface="Arial" panose="020B0604020202020204" pitchFamily="34" charset="0"/>
              </a:rPr>
              <a:t>TCR</a:t>
            </a:r>
            <a:r>
              <a:rPr lang="en-US" sz="1400" dirty="0">
                <a:latin typeface="Arial" panose="020B0604020202020204" pitchFamily="34" charset="0"/>
              </a:rPr>
              <a:t> – T cell receptor = MHC-peptide recognition + signaling.</a:t>
            </a:r>
          </a:p>
        </p:txBody>
      </p:sp>
      <p:graphicFrame>
        <p:nvGraphicFramePr>
          <p:cNvPr id="3" name="Object 2">
            <a:extLst>
              <a:ext uri="{FF2B5EF4-FFF2-40B4-BE49-F238E27FC236}">
                <a16:creationId xmlns:a16="http://schemas.microsoft.com/office/drawing/2014/main" id="{09B4FB3B-7069-4572-B560-DE09336AF683}"/>
              </a:ext>
            </a:extLst>
          </p:cNvPr>
          <p:cNvGraphicFramePr>
            <a:graphicFrameLocks noChangeAspect="1"/>
          </p:cNvGraphicFramePr>
          <p:nvPr/>
        </p:nvGraphicFramePr>
        <p:xfrm>
          <a:off x="5181600" y="385763"/>
          <a:ext cx="6648450" cy="6411912"/>
        </p:xfrm>
        <a:graphic>
          <a:graphicData uri="http://schemas.openxmlformats.org/presentationml/2006/ole">
            <mc:AlternateContent xmlns:mc="http://schemas.openxmlformats.org/markup-compatibility/2006">
              <mc:Choice xmlns:v="urn:schemas-microsoft-com:vml" Requires="v">
                <p:oleObj name="MDLDrawObject Class" r:id="rId3" imgW="9933521" imgH="9571640" progId="MDLDrawOLE.MDLDrawObject.1">
                  <p:embed/>
                </p:oleObj>
              </mc:Choice>
              <mc:Fallback>
                <p:oleObj name="MDLDrawObject Class" r:id="rId3" imgW="9933521" imgH="9571640" progId="MDLDrawOLE.MDLDrawObject.1">
                  <p:embed/>
                  <p:pic>
                    <p:nvPicPr>
                      <p:cNvPr id="3" name="Object 2">
                        <a:extLst>
                          <a:ext uri="{FF2B5EF4-FFF2-40B4-BE49-F238E27FC236}">
                            <a16:creationId xmlns:a16="http://schemas.microsoft.com/office/drawing/2014/main" id="{09B4FB3B-7069-4572-B560-DE09336AF683}"/>
                          </a:ext>
                        </a:extLst>
                      </p:cNvPr>
                      <p:cNvPicPr/>
                      <p:nvPr/>
                    </p:nvPicPr>
                    <p:blipFill>
                      <a:blip r:embed="rId4"/>
                      <a:stretch>
                        <a:fillRect/>
                      </a:stretch>
                    </p:blipFill>
                    <p:spPr>
                      <a:xfrm>
                        <a:off x="5181600" y="385763"/>
                        <a:ext cx="6648450" cy="6411912"/>
                      </a:xfrm>
                      <a:prstGeom prst="rect">
                        <a:avLst/>
                      </a:prstGeom>
                    </p:spPr>
                  </p:pic>
                </p:oleObj>
              </mc:Fallback>
            </mc:AlternateContent>
          </a:graphicData>
        </a:graphic>
      </p:graphicFrame>
      <p:sp>
        <p:nvSpPr>
          <p:cNvPr id="11" name="Date Placeholder 10">
            <a:extLst>
              <a:ext uri="{FF2B5EF4-FFF2-40B4-BE49-F238E27FC236}">
                <a16:creationId xmlns:a16="http://schemas.microsoft.com/office/drawing/2014/main" id="{CC21C289-7C4D-8F5F-FB2B-1FF9E98C1DA5}"/>
              </a:ext>
            </a:extLst>
          </p:cNvPr>
          <p:cNvSpPr>
            <a:spLocks noGrp="1"/>
          </p:cNvSpPr>
          <p:nvPr>
            <p:ph type="dt" sz="half" idx="10"/>
          </p:nvPr>
        </p:nvSpPr>
        <p:spPr/>
        <p:txBody>
          <a:bodyPr/>
          <a:lstStyle/>
          <a:p>
            <a:fld id="{161F77AC-B93C-4440-8DC5-F3787A0BDE6D}" type="datetime1">
              <a:rPr lang="en-US" smtClean="0"/>
              <a:t>9/3/2023</a:t>
            </a:fld>
            <a:endParaRPr lang="en-US"/>
          </a:p>
        </p:txBody>
      </p:sp>
      <p:sp>
        <p:nvSpPr>
          <p:cNvPr id="12" name="Footer Placeholder 11">
            <a:extLst>
              <a:ext uri="{FF2B5EF4-FFF2-40B4-BE49-F238E27FC236}">
                <a16:creationId xmlns:a16="http://schemas.microsoft.com/office/drawing/2014/main" id="{B15CF3FF-0748-AA36-081B-839D0D19ACB5}"/>
              </a:ext>
            </a:extLst>
          </p:cNvPr>
          <p:cNvSpPr>
            <a:spLocks noGrp="1"/>
          </p:cNvSpPr>
          <p:nvPr>
            <p:ph type="ftr" sz="quarter" idx="11"/>
          </p:nvPr>
        </p:nvSpPr>
        <p:spPr/>
        <p:txBody>
          <a:bodyPr/>
          <a:lstStyle/>
          <a:p>
            <a:r>
              <a:rPr lang="en-US"/>
              <a:t>D &amp; D - Lecture 4 - Fall 2023</a:t>
            </a:r>
          </a:p>
        </p:txBody>
      </p:sp>
      <p:sp>
        <p:nvSpPr>
          <p:cNvPr id="13" name="Slide Number Placeholder 12">
            <a:extLst>
              <a:ext uri="{FF2B5EF4-FFF2-40B4-BE49-F238E27FC236}">
                <a16:creationId xmlns:a16="http://schemas.microsoft.com/office/drawing/2014/main" id="{68176EBA-4633-5C90-EFF2-5A4F9890DA40}"/>
              </a:ext>
            </a:extLst>
          </p:cNvPr>
          <p:cNvSpPr>
            <a:spLocks noGrp="1"/>
          </p:cNvSpPr>
          <p:nvPr>
            <p:ph type="sldNum" sz="quarter" idx="12"/>
          </p:nvPr>
        </p:nvSpPr>
        <p:spPr/>
        <p:txBody>
          <a:bodyPr/>
          <a:lstStyle/>
          <a:p>
            <a:fld id="{DC3BB032-4020-48F4-953B-341806DC4A2B}" type="slidenum">
              <a:rPr lang="en-US" smtClean="0"/>
              <a:t>2</a:t>
            </a:fld>
            <a:endParaRPr lang="en-US"/>
          </a:p>
        </p:txBody>
      </p:sp>
      <p:grpSp>
        <p:nvGrpSpPr>
          <p:cNvPr id="5" name="Group 4">
            <a:extLst>
              <a:ext uri="{FF2B5EF4-FFF2-40B4-BE49-F238E27FC236}">
                <a16:creationId xmlns:a16="http://schemas.microsoft.com/office/drawing/2014/main" id="{C06E6F09-BC90-3272-E9BE-76282283BE8C}"/>
              </a:ext>
            </a:extLst>
          </p:cNvPr>
          <p:cNvGrpSpPr/>
          <p:nvPr/>
        </p:nvGrpSpPr>
        <p:grpSpPr>
          <a:xfrm>
            <a:off x="6987256" y="433205"/>
            <a:ext cx="884880" cy="308160"/>
            <a:chOff x="6987256" y="433205"/>
            <a:chExt cx="884880" cy="308160"/>
          </a:xfrm>
        </p:grpSpPr>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6B548ED8-6558-ED2A-02C4-28718C085291}"/>
                    </a:ext>
                  </a:extLst>
                </p14:cNvPr>
                <p14:cNvContentPartPr/>
                <p14:nvPr/>
              </p14:nvContentPartPr>
              <p14:xfrm>
                <a:off x="6987256" y="433205"/>
                <a:ext cx="884880" cy="308160"/>
              </p14:xfrm>
            </p:contentPart>
          </mc:Choice>
          <mc:Fallback xmlns="">
            <p:pic>
              <p:nvPicPr>
                <p:cNvPr id="2" name="Ink 1">
                  <a:extLst>
                    <a:ext uri="{FF2B5EF4-FFF2-40B4-BE49-F238E27FC236}">
                      <a16:creationId xmlns:a16="http://schemas.microsoft.com/office/drawing/2014/main" id="{6B548ED8-6558-ED2A-02C4-28718C085291}"/>
                    </a:ext>
                  </a:extLst>
                </p:cNvPr>
                <p:cNvPicPr/>
                <p:nvPr/>
              </p:nvPicPr>
              <p:blipFill>
                <a:blip r:embed="rId6"/>
                <a:stretch>
                  <a:fillRect/>
                </a:stretch>
              </p:blipFill>
              <p:spPr>
                <a:xfrm>
                  <a:off x="6978256" y="424205"/>
                  <a:ext cx="902520" cy="325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BC1A38FC-5369-7B0C-C21C-F546E92AE172}"/>
                    </a:ext>
                  </a:extLst>
                </p14:cNvPr>
                <p14:cNvContentPartPr/>
                <p14:nvPr/>
              </p14:nvContentPartPr>
              <p14:xfrm>
                <a:off x="7810936" y="687365"/>
                <a:ext cx="20160" cy="10080"/>
              </p14:xfrm>
            </p:contentPart>
          </mc:Choice>
          <mc:Fallback xmlns="">
            <p:pic>
              <p:nvPicPr>
                <p:cNvPr id="4" name="Ink 3">
                  <a:extLst>
                    <a:ext uri="{FF2B5EF4-FFF2-40B4-BE49-F238E27FC236}">
                      <a16:creationId xmlns:a16="http://schemas.microsoft.com/office/drawing/2014/main" id="{BC1A38FC-5369-7B0C-C21C-F546E92AE172}"/>
                    </a:ext>
                  </a:extLst>
                </p:cNvPr>
                <p:cNvPicPr/>
                <p:nvPr/>
              </p:nvPicPr>
              <p:blipFill>
                <a:blip r:embed="rId8"/>
                <a:stretch>
                  <a:fillRect/>
                </a:stretch>
              </p:blipFill>
              <p:spPr>
                <a:xfrm>
                  <a:off x="7802296" y="678365"/>
                  <a:ext cx="37800" cy="27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203F94C0-648D-5939-16E7-7A99F49378DA}"/>
                  </a:ext>
                </a:extLst>
              </p14:cNvPr>
              <p14:cNvContentPartPr/>
              <p14:nvPr/>
            </p14:nvContentPartPr>
            <p14:xfrm>
              <a:off x="5340976" y="757925"/>
              <a:ext cx="255960" cy="64080"/>
            </p14:xfrm>
          </p:contentPart>
        </mc:Choice>
        <mc:Fallback xmlns="">
          <p:pic>
            <p:nvPicPr>
              <p:cNvPr id="6" name="Ink 5">
                <a:extLst>
                  <a:ext uri="{FF2B5EF4-FFF2-40B4-BE49-F238E27FC236}">
                    <a16:creationId xmlns:a16="http://schemas.microsoft.com/office/drawing/2014/main" id="{203F94C0-648D-5939-16E7-7A99F49378DA}"/>
                  </a:ext>
                </a:extLst>
              </p:cNvPr>
              <p:cNvPicPr/>
              <p:nvPr/>
            </p:nvPicPr>
            <p:blipFill>
              <a:blip r:embed="rId10"/>
              <a:stretch>
                <a:fillRect/>
              </a:stretch>
            </p:blipFill>
            <p:spPr>
              <a:xfrm>
                <a:off x="5332336" y="748925"/>
                <a:ext cx="27360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629656DC-F0EB-79AC-5C72-A110F707C009}"/>
                  </a:ext>
                </a:extLst>
              </p14:cNvPr>
              <p14:cNvContentPartPr/>
              <p14:nvPr/>
            </p14:nvContentPartPr>
            <p14:xfrm>
              <a:off x="5354296" y="899045"/>
              <a:ext cx="233280" cy="41760"/>
            </p14:xfrm>
          </p:contentPart>
        </mc:Choice>
        <mc:Fallback xmlns="">
          <p:pic>
            <p:nvPicPr>
              <p:cNvPr id="7" name="Ink 6">
                <a:extLst>
                  <a:ext uri="{FF2B5EF4-FFF2-40B4-BE49-F238E27FC236}">
                    <a16:creationId xmlns:a16="http://schemas.microsoft.com/office/drawing/2014/main" id="{629656DC-F0EB-79AC-5C72-A110F707C009}"/>
                  </a:ext>
                </a:extLst>
              </p:cNvPr>
              <p:cNvPicPr/>
              <p:nvPr/>
            </p:nvPicPr>
            <p:blipFill>
              <a:blip r:embed="rId12"/>
              <a:stretch>
                <a:fillRect/>
              </a:stretch>
            </p:blipFill>
            <p:spPr>
              <a:xfrm>
                <a:off x="5345656" y="890045"/>
                <a:ext cx="25092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7" name="Ink 26">
                <a:extLst>
                  <a:ext uri="{FF2B5EF4-FFF2-40B4-BE49-F238E27FC236}">
                    <a16:creationId xmlns:a16="http://schemas.microsoft.com/office/drawing/2014/main" id="{B20EEF51-F170-4304-1FD0-5A3DCF4D250C}"/>
                  </a:ext>
                </a:extLst>
              </p14:cNvPr>
              <p14:cNvContentPartPr/>
              <p14:nvPr/>
            </p14:nvContentPartPr>
            <p14:xfrm>
              <a:off x="10799762" y="741005"/>
              <a:ext cx="859320" cy="703080"/>
            </p14:xfrm>
          </p:contentPart>
        </mc:Choice>
        <mc:Fallback xmlns="">
          <p:pic>
            <p:nvPicPr>
              <p:cNvPr id="27" name="Ink 26">
                <a:extLst>
                  <a:ext uri="{FF2B5EF4-FFF2-40B4-BE49-F238E27FC236}">
                    <a16:creationId xmlns:a16="http://schemas.microsoft.com/office/drawing/2014/main" id="{B20EEF51-F170-4304-1FD0-5A3DCF4D250C}"/>
                  </a:ext>
                </a:extLst>
              </p:cNvPr>
              <p:cNvPicPr/>
              <p:nvPr/>
            </p:nvPicPr>
            <p:blipFill>
              <a:blip r:embed="rId14"/>
              <a:stretch>
                <a:fillRect/>
              </a:stretch>
            </p:blipFill>
            <p:spPr>
              <a:xfrm>
                <a:off x="10791122" y="732365"/>
                <a:ext cx="876960" cy="7207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9" name="Ink 28">
                <a:extLst>
                  <a:ext uri="{FF2B5EF4-FFF2-40B4-BE49-F238E27FC236}">
                    <a16:creationId xmlns:a16="http://schemas.microsoft.com/office/drawing/2014/main" id="{CB686E06-D097-172C-B414-930D767ADAE1}"/>
                  </a:ext>
                </a:extLst>
              </p14:cNvPr>
              <p14:cNvContentPartPr/>
              <p14:nvPr/>
            </p14:nvContentPartPr>
            <p14:xfrm>
              <a:off x="11023322" y="657845"/>
              <a:ext cx="238320" cy="144360"/>
            </p14:xfrm>
          </p:contentPart>
        </mc:Choice>
        <mc:Fallback xmlns="">
          <p:pic>
            <p:nvPicPr>
              <p:cNvPr id="29" name="Ink 28">
                <a:extLst>
                  <a:ext uri="{FF2B5EF4-FFF2-40B4-BE49-F238E27FC236}">
                    <a16:creationId xmlns:a16="http://schemas.microsoft.com/office/drawing/2014/main" id="{CB686E06-D097-172C-B414-930D767ADAE1}"/>
                  </a:ext>
                </a:extLst>
              </p:cNvPr>
              <p:cNvPicPr/>
              <p:nvPr/>
            </p:nvPicPr>
            <p:blipFill>
              <a:blip r:embed="rId16"/>
              <a:stretch>
                <a:fillRect/>
              </a:stretch>
            </p:blipFill>
            <p:spPr>
              <a:xfrm>
                <a:off x="11014682" y="648845"/>
                <a:ext cx="25596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1" name="Ink 30">
                <a:extLst>
                  <a:ext uri="{FF2B5EF4-FFF2-40B4-BE49-F238E27FC236}">
                    <a16:creationId xmlns:a16="http://schemas.microsoft.com/office/drawing/2014/main" id="{F68D6370-72E4-FD5F-DE18-8E146A5C3DBE}"/>
                  </a:ext>
                </a:extLst>
              </p14:cNvPr>
              <p14:cNvContentPartPr/>
              <p14:nvPr/>
            </p14:nvContentPartPr>
            <p14:xfrm>
              <a:off x="10812722" y="288125"/>
              <a:ext cx="561600" cy="507600"/>
            </p14:xfrm>
          </p:contentPart>
        </mc:Choice>
        <mc:Fallback xmlns="">
          <p:pic>
            <p:nvPicPr>
              <p:cNvPr id="31" name="Ink 30">
                <a:extLst>
                  <a:ext uri="{FF2B5EF4-FFF2-40B4-BE49-F238E27FC236}">
                    <a16:creationId xmlns:a16="http://schemas.microsoft.com/office/drawing/2014/main" id="{F68D6370-72E4-FD5F-DE18-8E146A5C3DBE}"/>
                  </a:ext>
                </a:extLst>
              </p:cNvPr>
              <p:cNvPicPr/>
              <p:nvPr/>
            </p:nvPicPr>
            <p:blipFill>
              <a:blip r:embed="rId18"/>
              <a:stretch>
                <a:fillRect/>
              </a:stretch>
            </p:blipFill>
            <p:spPr>
              <a:xfrm>
                <a:off x="10804082" y="279485"/>
                <a:ext cx="579240" cy="525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3" name="Ink 32">
                <a:extLst>
                  <a:ext uri="{FF2B5EF4-FFF2-40B4-BE49-F238E27FC236}">
                    <a16:creationId xmlns:a16="http://schemas.microsoft.com/office/drawing/2014/main" id="{2AF3BBC1-2D7D-9E83-9333-B2B2306ACC51}"/>
                  </a:ext>
                </a:extLst>
              </p14:cNvPr>
              <p14:cNvContentPartPr/>
              <p14:nvPr/>
            </p14:nvContentPartPr>
            <p14:xfrm>
              <a:off x="8968802" y="590165"/>
              <a:ext cx="721800" cy="80640"/>
            </p14:xfrm>
          </p:contentPart>
        </mc:Choice>
        <mc:Fallback xmlns="">
          <p:pic>
            <p:nvPicPr>
              <p:cNvPr id="33" name="Ink 32">
                <a:extLst>
                  <a:ext uri="{FF2B5EF4-FFF2-40B4-BE49-F238E27FC236}">
                    <a16:creationId xmlns:a16="http://schemas.microsoft.com/office/drawing/2014/main" id="{2AF3BBC1-2D7D-9E83-9333-B2B2306ACC51}"/>
                  </a:ext>
                </a:extLst>
              </p:cNvPr>
              <p:cNvPicPr/>
              <p:nvPr/>
            </p:nvPicPr>
            <p:blipFill>
              <a:blip r:embed="rId20"/>
              <a:stretch>
                <a:fillRect/>
              </a:stretch>
            </p:blipFill>
            <p:spPr>
              <a:xfrm>
                <a:off x="8959802" y="581165"/>
                <a:ext cx="739440" cy="98280"/>
              </a:xfrm>
              <a:prstGeom prst="rect">
                <a:avLst/>
              </a:prstGeom>
            </p:spPr>
          </p:pic>
        </mc:Fallback>
      </mc:AlternateContent>
      <p:grpSp>
        <p:nvGrpSpPr>
          <p:cNvPr id="42" name="Group 41">
            <a:extLst>
              <a:ext uri="{FF2B5EF4-FFF2-40B4-BE49-F238E27FC236}">
                <a16:creationId xmlns:a16="http://schemas.microsoft.com/office/drawing/2014/main" id="{A74AF690-E5AA-EC51-F302-D85BD264608F}"/>
              </a:ext>
            </a:extLst>
          </p:cNvPr>
          <p:cNvGrpSpPr/>
          <p:nvPr/>
        </p:nvGrpSpPr>
        <p:grpSpPr>
          <a:xfrm>
            <a:off x="8535002" y="1179125"/>
            <a:ext cx="694080" cy="391680"/>
            <a:chOff x="8535002" y="1179125"/>
            <a:chExt cx="694080" cy="391680"/>
          </a:xfrm>
        </p:grpSpPr>
        <mc:AlternateContent xmlns:mc="http://schemas.openxmlformats.org/markup-compatibility/2006" xmlns:p14="http://schemas.microsoft.com/office/powerpoint/2010/main">
          <mc:Choice Requires="p14">
            <p:contentPart p14:bwMode="auto" r:id="rId21">
              <p14:nvContentPartPr>
                <p14:cNvPr id="34" name="Ink 33">
                  <a:extLst>
                    <a:ext uri="{FF2B5EF4-FFF2-40B4-BE49-F238E27FC236}">
                      <a16:creationId xmlns:a16="http://schemas.microsoft.com/office/drawing/2014/main" id="{FB9AF1F2-E3DC-E8FE-9ABD-54FCC1074BB9}"/>
                    </a:ext>
                  </a:extLst>
                </p14:cNvPr>
                <p14:cNvContentPartPr/>
                <p14:nvPr/>
              </p14:nvContentPartPr>
              <p14:xfrm>
                <a:off x="8535002" y="1392605"/>
                <a:ext cx="166680" cy="39240"/>
              </p14:xfrm>
            </p:contentPart>
          </mc:Choice>
          <mc:Fallback xmlns="">
            <p:pic>
              <p:nvPicPr>
                <p:cNvPr id="34" name="Ink 33">
                  <a:extLst>
                    <a:ext uri="{FF2B5EF4-FFF2-40B4-BE49-F238E27FC236}">
                      <a16:creationId xmlns:a16="http://schemas.microsoft.com/office/drawing/2014/main" id="{FB9AF1F2-E3DC-E8FE-9ABD-54FCC1074BB9}"/>
                    </a:ext>
                  </a:extLst>
                </p:cNvPr>
                <p:cNvPicPr/>
                <p:nvPr/>
              </p:nvPicPr>
              <p:blipFill>
                <a:blip r:embed="rId22"/>
                <a:stretch>
                  <a:fillRect/>
                </a:stretch>
              </p:blipFill>
              <p:spPr>
                <a:xfrm>
                  <a:off x="8526002" y="1383965"/>
                  <a:ext cx="18432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5" name="Ink 34">
                  <a:extLst>
                    <a:ext uri="{FF2B5EF4-FFF2-40B4-BE49-F238E27FC236}">
                      <a16:creationId xmlns:a16="http://schemas.microsoft.com/office/drawing/2014/main" id="{BE498B53-D8FC-31FA-73BF-11B267CC132C}"/>
                    </a:ext>
                  </a:extLst>
                </p14:cNvPr>
                <p14:cNvContentPartPr/>
                <p14:nvPr/>
              </p14:nvContentPartPr>
              <p14:xfrm>
                <a:off x="8609522" y="1354445"/>
                <a:ext cx="57240" cy="206640"/>
              </p14:xfrm>
            </p:contentPart>
          </mc:Choice>
          <mc:Fallback xmlns="">
            <p:pic>
              <p:nvPicPr>
                <p:cNvPr id="35" name="Ink 34">
                  <a:extLst>
                    <a:ext uri="{FF2B5EF4-FFF2-40B4-BE49-F238E27FC236}">
                      <a16:creationId xmlns:a16="http://schemas.microsoft.com/office/drawing/2014/main" id="{BE498B53-D8FC-31FA-73BF-11B267CC132C}"/>
                    </a:ext>
                  </a:extLst>
                </p:cNvPr>
                <p:cNvPicPr/>
                <p:nvPr/>
              </p:nvPicPr>
              <p:blipFill>
                <a:blip r:embed="rId24"/>
                <a:stretch>
                  <a:fillRect/>
                </a:stretch>
              </p:blipFill>
              <p:spPr>
                <a:xfrm>
                  <a:off x="8600522" y="1345805"/>
                  <a:ext cx="7488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7" name="Ink 36">
                  <a:extLst>
                    <a:ext uri="{FF2B5EF4-FFF2-40B4-BE49-F238E27FC236}">
                      <a16:creationId xmlns:a16="http://schemas.microsoft.com/office/drawing/2014/main" id="{D743EA01-09F7-4414-3601-9AD8A4C660A6}"/>
                    </a:ext>
                  </a:extLst>
                </p14:cNvPr>
                <p14:cNvContentPartPr/>
                <p14:nvPr/>
              </p14:nvContentPartPr>
              <p14:xfrm>
                <a:off x="8579642" y="1325285"/>
                <a:ext cx="139320" cy="245520"/>
              </p14:xfrm>
            </p:contentPart>
          </mc:Choice>
          <mc:Fallback xmlns="">
            <p:pic>
              <p:nvPicPr>
                <p:cNvPr id="37" name="Ink 36">
                  <a:extLst>
                    <a:ext uri="{FF2B5EF4-FFF2-40B4-BE49-F238E27FC236}">
                      <a16:creationId xmlns:a16="http://schemas.microsoft.com/office/drawing/2014/main" id="{D743EA01-09F7-4414-3601-9AD8A4C660A6}"/>
                    </a:ext>
                  </a:extLst>
                </p:cNvPr>
                <p:cNvPicPr/>
                <p:nvPr/>
              </p:nvPicPr>
              <p:blipFill>
                <a:blip r:embed="rId26"/>
                <a:stretch>
                  <a:fillRect/>
                </a:stretch>
              </p:blipFill>
              <p:spPr>
                <a:xfrm>
                  <a:off x="8571002" y="1316285"/>
                  <a:ext cx="15696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8" name="Ink 37">
                  <a:extLst>
                    <a:ext uri="{FF2B5EF4-FFF2-40B4-BE49-F238E27FC236}">
                      <a16:creationId xmlns:a16="http://schemas.microsoft.com/office/drawing/2014/main" id="{FA5A81FF-F8E2-CC4B-7EE7-BCB4AB2527C7}"/>
                    </a:ext>
                  </a:extLst>
                </p14:cNvPr>
                <p14:cNvContentPartPr/>
                <p14:nvPr/>
              </p14:nvContentPartPr>
              <p14:xfrm>
                <a:off x="8646242" y="1362005"/>
                <a:ext cx="173160" cy="119520"/>
              </p14:xfrm>
            </p:contentPart>
          </mc:Choice>
          <mc:Fallback xmlns="">
            <p:pic>
              <p:nvPicPr>
                <p:cNvPr id="38" name="Ink 37">
                  <a:extLst>
                    <a:ext uri="{FF2B5EF4-FFF2-40B4-BE49-F238E27FC236}">
                      <a16:creationId xmlns:a16="http://schemas.microsoft.com/office/drawing/2014/main" id="{FA5A81FF-F8E2-CC4B-7EE7-BCB4AB2527C7}"/>
                    </a:ext>
                  </a:extLst>
                </p:cNvPr>
                <p:cNvPicPr/>
                <p:nvPr/>
              </p:nvPicPr>
              <p:blipFill>
                <a:blip r:embed="rId28"/>
                <a:stretch>
                  <a:fillRect/>
                </a:stretch>
              </p:blipFill>
              <p:spPr>
                <a:xfrm>
                  <a:off x="8637602" y="1353005"/>
                  <a:ext cx="19080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9" name="Ink 38">
                  <a:extLst>
                    <a:ext uri="{FF2B5EF4-FFF2-40B4-BE49-F238E27FC236}">
                      <a16:creationId xmlns:a16="http://schemas.microsoft.com/office/drawing/2014/main" id="{2FF86041-645F-079D-7DC9-A1C41A2BDC32}"/>
                    </a:ext>
                  </a:extLst>
                </p14:cNvPr>
                <p14:cNvContentPartPr/>
                <p14:nvPr/>
              </p14:nvContentPartPr>
              <p14:xfrm>
                <a:off x="8736242" y="1353365"/>
                <a:ext cx="52200" cy="46080"/>
              </p14:xfrm>
            </p:contentPart>
          </mc:Choice>
          <mc:Fallback xmlns="">
            <p:pic>
              <p:nvPicPr>
                <p:cNvPr id="39" name="Ink 38">
                  <a:extLst>
                    <a:ext uri="{FF2B5EF4-FFF2-40B4-BE49-F238E27FC236}">
                      <a16:creationId xmlns:a16="http://schemas.microsoft.com/office/drawing/2014/main" id="{2FF86041-645F-079D-7DC9-A1C41A2BDC32}"/>
                    </a:ext>
                  </a:extLst>
                </p:cNvPr>
                <p:cNvPicPr/>
                <p:nvPr/>
              </p:nvPicPr>
              <p:blipFill>
                <a:blip r:embed="rId30"/>
                <a:stretch>
                  <a:fillRect/>
                </a:stretch>
              </p:blipFill>
              <p:spPr>
                <a:xfrm>
                  <a:off x="8727602" y="1344365"/>
                  <a:ext cx="69840"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0" name="Ink 39">
                  <a:extLst>
                    <a:ext uri="{FF2B5EF4-FFF2-40B4-BE49-F238E27FC236}">
                      <a16:creationId xmlns:a16="http://schemas.microsoft.com/office/drawing/2014/main" id="{BEAF8A2B-BB10-4D46-D933-718FFCF888EE}"/>
                    </a:ext>
                  </a:extLst>
                </p14:cNvPr>
                <p14:cNvContentPartPr/>
                <p14:nvPr/>
              </p14:nvContentPartPr>
              <p14:xfrm>
                <a:off x="8764322" y="1245005"/>
                <a:ext cx="151200" cy="170640"/>
              </p14:xfrm>
            </p:contentPart>
          </mc:Choice>
          <mc:Fallback xmlns="">
            <p:pic>
              <p:nvPicPr>
                <p:cNvPr id="40" name="Ink 39">
                  <a:extLst>
                    <a:ext uri="{FF2B5EF4-FFF2-40B4-BE49-F238E27FC236}">
                      <a16:creationId xmlns:a16="http://schemas.microsoft.com/office/drawing/2014/main" id="{BEAF8A2B-BB10-4D46-D933-718FFCF888EE}"/>
                    </a:ext>
                  </a:extLst>
                </p:cNvPr>
                <p:cNvPicPr/>
                <p:nvPr/>
              </p:nvPicPr>
              <p:blipFill>
                <a:blip r:embed="rId32"/>
                <a:stretch>
                  <a:fillRect/>
                </a:stretch>
              </p:blipFill>
              <p:spPr>
                <a:xfrm>
                  <a:off x="8755322" y="1236365"/>
                  <a:ext cx="16884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1" name="Ink 40">
                  <a:extLst>
                    <a:ext uri="{FF2B5EF4-FFF2-40B4-BE49-F238E27FC236}">
                      <a16:creationId xmlns:a16="http://schemas.microsoft.com/office/drawing/2014/main" id="{C8BE8EA8-EA63-313F-ACD8-98DFD3C526A0}"/>
                    </a:ext>
                  </a:extLst>
                </p14:cNvPr>
                <p14:cNvContentPartPr/>
                <p14:nvPr/>
              </p14:nvContentPartPr>
              <p14:xfrm>
                <a:off x="8918762" y="1179125"/>
                <a:ext cx="310320" cy="160560"/>
              </p14:xfrm>
            </p:contentPart>
          </mc:Choice>
          <mc:Fallback xmlns="">
            <p:pic>
              <p:nvPicPr>
                <p:cNvPr id="41" name="Ink 40">
                  <a:extLst>
                    <a:ext uri="{FF2B5EF4-FFF2-40B4-BE49-F238E27FC236}">
                      <a16:creationId xmlns:a16="http://schemas.microsoft.com/office/drawing/2014/main" id="{C8BE8EA8-EA63-313F-ACD8-98DFD3C526A0}"/>
                    </a:ext>
                  </a:extLst>
                </p:cNvPr>
                <p:cNvPicPr/>
                <p:nvPr/>
              </p:nvPicPr>
              <p:blipFill>
                <a:blip r:embed="rId34"/>
                <a:stretch>
                  <a:fillRect/>
                </a:stretch>
              </p:blipFill>
              <p:spPr>
                <a:xfrm>
                  <a:off x="8909762" y="1170125"/>
                  <a:ext cx="327960" cy="178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5">
            <p14:nvContentPartPr>
              <p14:cNvPr id="43" name="Ink 42">
                <a:extLst>
                  <a:ext uri="{FF2B5EF4-FFF2-40B4-BE49-F238E27FC236}">
                    <a16:creationId xmlns:a16="http://schemas.microsoft.com/office/drawing/2014/main" id="{ED02733E-FFC6-711C-72E8-9E785F551426}"/>
                  </a:ext>
                </a:extLst>
              </p14:cNvPr>
              <p14:cNvContentPartPr/>
              <p14:nvPr/>
            </p14:nvContentPartPr>
            <p14:xfrm>
              <a:off x="6297602" y="1484045"/>
              <a:ext cx="466920" cy="456120"/>
            </p14:xfrm>
          </p:contentPart>
        </mc:Choice>
        <mc:Fallback xmlns="">
          <p:pic>
            <p:nvPicPr>
              <p:cNvPr id="43" name="Ink 42">
                <a:extLst>
                  <a:ext uri="{FF2B5EF4-FFF2-40B4-BE49-F238E27FC236}">
                    <a16:creationId xmlns:a16="http://schemas.microsoft.com/office/drawing/2014/main" id="{ED02733E-FFC6-711C-72E8-9E785F551426}"/>
                  </a:ext>
                </a:extLst>
              </p:cNvPr>
              <p:cNvPicPr/>
              <p:nvPr/>
            </p:nvPicPr>
            <p:blipFill>
              <a:blip r:embed="rId36"/>
              <a:stretch>
                <a:fillRect/>
              </a:stretch>
            </p:blipFill>
            <p:spPr>
              <a:xfrm>
                <a:off x="6288602" y="1475405"/>
                <a:ext cx="484560" cy="473760"/>
              </a:xfrm>
              <a:prstGeom prst="rect">
                <a:avLst/>
              </a:prstGeom>
            </p:spPr>
          </p:pic>
        </mc:Fallback>
      </mc:AlternateContent>
      <p:grpSp>
        <p:nvGrpSpPr>
          <p:cNvPr id="47" name="Group 46">
            <a:extLst>
              <a:ext uri="{FF2B5EF4-FFF2-40B4-BE49-F238E27FC236}">
                <a16:creationId xmlns:a16="http://schemas.microsoft.com/office/drawing/2014/main" id="{9036513A-F741-E9E9-C533-B79554075353}"/>
              </a:ext>
            </a:extLst>
          </p:cNvPr>
          <p:cNvGrpSpPr/>
          <p:nvPr/>
        </p:nvGrpSpPr>
        <p:grpSpPr>
          <a:xfrm>
            <a:off x="7302002" y="2724965"/>
            <a:ext cx="196560" cy="103680"/>
            <a:chOff x="7302002" y="2724965"/>
            <a:chExt cx="196560" cy="103680"/>
          </a:xfrm>
        </p:grpSpPr>
        <mc:AlternateContent xmlns:mc="http://schemas.openxmlformats.org/markup-compatibility/2006" xmlns:p14="http://schemas.microsoft.com/office/powerpoint/2010/main">
          <mc:Choice Requires="p14">
            <p:contentPart p14:bwMode="auto" r:id="rId37">
              <p14:nvContentPartPr>
                <p14:cNvPr id="44" name="Ink 43">
                  <a:extLst>
                    <a:ext uri="{FF2B5EF4-FFF2-40B4-BE49-F238E27FC236}">
                      <a16:creationId xmlns:a16="http://schemas.microsoft.com/office/drawing/2014/main" id="{35E8AB1A-584A-67E8-C1FF-443089574596}"/>
                    </a:ext>
                  </a:extLst>
                </p14:cNvPr>
                <p14:cNvContentPartPr/>
                <p14:nvPr/>
              </p14:nvContentPartPr>
              <p14:xfrm>
                <a:off x="7302002" y="2733965"/>
                <a:ext cx="181800" cy="94680"/>
              </p14:xfrm>
            </p:contentPart>
          </mc:Choice>
          <mc:Fallback xmlns="">
            <p:pic>
              <p:nvPicPr>
                <p:cNvPr id="44" name="Ink 43">
                  <a:extLst>
                    <a:ext uri="{FF2B5EF4-FFF2-40B4-BE49-F238E27FC236}">
                      <a16:creationId xmlns:a16="http://schemas.microsoft.com/office/drawing/2014/main" id="{35E8AB1A-584A-67E8-C1FF-443089574596}"/>
                    </a:ext>
                  </a:extLst>
                </p:cNvPr>
                <p:cNvPicPr/>
                <p:nvPr/>
              </p:nvPicPr>
              <p:blipFill>
                <a:blip r:embed="rId38"/>
                <a:stretch>
                  <a:fillRect/>
                </a:stretch>
              </p:blipFill>
              <p:spPr>
                <a:xfrm>
                  <a:off x="7293002" y="2725325"/>
                  <a:ext cx="19944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5" name="Ink 44">
                  <a:extLst>
                    <a:ext uri="{FF2B5EF4-FFF2-40B4-BE49-F238E27FC236}">
                      <a16:creationId xmlns:a16="http://schemas.microsoft.com/office/drawing/2014/main" id="{EB0356DF-865C-CB09-AA74-DF0855F0DCEB}"/>
                    </a:ext>
                  </a:extLst>
                </p14:cNvPr>
                <p14:cNvContentPartPr/>
                <p14:nvPr/>
              </p14:nvContentPartPr>
              <p14:xfrm>
                <a:off x="7411442" y="2724965"/>
                <a:ext cx="87120" cy="82080"/>
              </p14:xfrm>
            </p:contentPart>
          </mc:Choice>
          <mc:Fallback xmlns="">
            <p:pic>
              <p:nvPicPr>
                <p:cNvPr id="45" name="Ink 44">
                  <a:extLst>
                    <a:ext uri="{FF2B5EF4-FFF2-40B4-BE49-F238E27FC236}">
                      <a16:creationId xmlns:a16="http://schemas.microsoft.com/office/drawing/2014/main" id="{EB0356DF-865C-CB09-AA74-DF0855F0DCEB}"/>
                    </a:ext>
                  </a:extLst>
                </p:cNvPr>
                <p:cNvPicPr/>
                <p:nvPr/>
              </p:nvPicPr>
              <p:blipFill>
                <a:blip r:embed="rId40"/>
                <a:stretch>
                  <a:fillRect/>
                </a:stretch>
              </p:blipFill>
              <p:spPr>
                <a:xfrm>
                  <a:off x="7402442" y="2716325"/>
                  <a:ext cx="10476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6" name="Ink 45">
                  <a:extLst>
                    <a:ext uri="{FF2B5EF4-FFF2-40B4-BE49-F238E27FC236}">
                      <a16:creationId xmlns:a16="http://schemas.microsoft.com/office/drawing/2014/main" id="{49492989-C690-0670-0A76-95017F93876A}"/>
                    </a:ext>
                  </a:extLst>
                </p14:cNvPr>
                <p14:cNvContentPartPr/>
                <p14:nvPr/>
              </p14:nvContentPartPr>
              <p14:xfrm>
                <a:off x="7448522" y="2772125"/>
                <a:ext cx="24120" cy="53280"/>
              </p14:xfrm>
            </p:contentPart>
          </mc:Choice>
          <mc:Fallback xmlns="">
            <p:pic>
              <p:nvPicPr>
                <p:cNvPr id="46" name="Ink 45">
                  <a:extLst>
                    <a:ext uri="{FF2B5EF4-FFF2-40B4-BE49-F238E27FC236}">
                      <a16:creationId xmlns:a16="http://schemas.microsoft.com/office/drawing/2014/main" id="{49492989-C690-0670-0A76-95017F93876A}"/>
                    </a:ext>
                  </a:extLst>
                </p:cNvPr>
                <p:cNvPicPr/>
                <p:nvPr/>
              </p:nvPicPr>
              <p:blipFill>
                <a:blip r:embed="rId42"/>
                <a:stretch>
                  <a:fillRect/>
                </a:stretch>
              </p:blipFill>
              <p:spPr>
                <a:xfrm>
                  <a:off x="7439522" y="2763485"/>
                  <a:ext cx="41760" cy="70920"/>
                </a:xfrm>
                <a:prstGeom prst="rect">
                  <a:avLst/>
                </a:prstGeom>
              </p:spPr>
            </p:pic>
          </mc:Fallback>
        </mc:AlternateContent>
      </p:grpSp>
      <p:grpSp>
        <p:nvGrpSpPr>
          <p:cNvPr id="59" name="Group 58">
            <a:extLst>
              <a:ext uri="{FF2B5EF4-FFF2-40B4-BE49-F238E27FC236}">
                <a16:creationId xmlns:a16="http://schemas.microsoft.com/office/drawing/2014/main" id="{EAC92515-2AEC-6311-5F85-EBE14360DEE2}"/>
              </a:ext>
            </a:extLst>
          </p:cNvPr>
          <p:cNvGrpSpPr/>
          <p:nvPr/>
        </p:nvGrpSpPr>
        <p:grpSpPr>
          <a:xfrm>
            <a:off x="6232442" y="3055445"/>
            <a:ext cx="1137600" cy="885240"/>
            <a:chOff x="6232442" y="3055445"/>
            <a:chExt cx="1137600" cy="885240"/>
          </a:xfrm>
        </p:grpSpPr>
        <mc:AlternateContent xmlns:mc="http://schemas.openxmlformats.org/markup-compatibility/2006" xmlns:p14="http://schemas.microsoft.com/office/powerpoint/2010/main">
          <mc:Choice Requires="p14">
            <p:contentPart p14:bwMode="auto" r:id="rId43">
              <p14:nvContentPartPr>
                <p14:cNvPr id="48" name="Ink 47">
                  <a:extLst>
                    <a:ext uri="{FF2B5EF4-FFF2-40B4-BE49-F238E27FC236}">
                      <a16:creationId xmlns:a16="http://schemas.microsoft.com/office/drawing/2014/main" id="{D3A9497F-A425-999F-D1AD-013D04BB96C1}"/>
                    </a:ext>
                  </a:extLst>
                </p14:cNvPr>
                <p14:cNvContentPartPr/>
                <p14:nvPr/>
              </p14:nvContentPartPr>
              <p14:xfrm>
                <a:off x="6914282" y="3055445"/>
                <a:ext cx="455760" cy="370440"/>
              </p14:xfrm>
            </p:contentPart>
          </mc:Choice>
          <mc:Fallback xmlns="">
            <p:pic>
              <p:nvPicPr>
                <p:cNvPr id="48" name="Ink 47">
                  <a:extLst>
                    <a:ext uri="{FF2B5EF4-FFF2-40B4-BE49-F238E27FC236}">
                      <a16:creationId xmlns:a16="http://schemas.microsoft.com/office/drawing/2014/main" id="{D3A9497F-A425-999F-D1AD-013D04BB96C1}"/>
                    </a:ext>
                  </a:extLst>
                </p:cNvPr>
                <p:cNvPicPr/>
                <p:nvPr/>
              </p:nvPicPr>
              <p:blipFill>
                <a:blip r:embed="rId44"/>
                <a:stretch>
                  <a:fillRect/>
                </a:stretch>
              </p:blipFill>
              <p:spPr>
                <a:xfrm>
                  <a:off x="6905642" y="3046445"/>
                  <a:ext cx="473400" cy="3880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9" name="Ink 48">
                  <a:extLst>
                    <a:ext uri="{FF2B5EF4-FFF2-40B4-BE49-F238E27FC236}">
                      <a16:creationId xmlns:a16="http://schemas.microsoft.com/office/drawing/2014/main" id="{4DE6C02F-835C-7A81-3F77-EC42E2AF264A}"/>
                    </a:ext>
                  </a:extLst>
                </p14:cNvPr>
                <p14:cNvContentPartPr/>
                <p14:nvPr/>
              </p14:nvContentPartPr>
              <p14:xfrm>
                <a:off x="6888722" y="3352085"/>
                <a:ext cx="97920" cy="123480"/>
              </p14:xfrm>
            </p:contentPart>
          </mc:Choice>
          <mc:Fallback xmlns="">
            <p:pic>
              <p:nvPicPr>
                <p:cNvPr id="49" name="Ink 48">
                  <a:extLst>
                    <a:ext uri="{FF2B5EF4-FFF2-40B4-BE49-F238E27FC236}">
                      <a16:creationId xmlns:a16="http://schemas.microsoft.com/office/drawing/2014/main" id="{4DE6C02F-835C-7A81-3F77-EC42E2AF264A}"/>
                    </a:ext>
                  </a:extLst>
                </p:cNvPr>
                <p:cNvPicPr/>
                <p:nvPr/>
              </p:nvPicPr>
              <p:blipFill>
                <a:blip r:embed="rId46"/>
                <a:stretch>
                  <a:fillRect/>
                </a:stretch>
              </p:blipFill>
              <p:spPr>
                <a:xfrm>
                  <a:off x="6879722" y="3343085"/>
                  <a:ext cx="11556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0" name="Ink 49">
                  <a:extLst>
                    <a:ext uri="{FF2B5EF4-FFF2-40B4-BE49-F238E27FC236}">
                      <a16:creationId xmlns:a16="http://schemas.microsoft.com/office/drawing/2014/main" id="{5EA281E5-A80F-2D7A-FDEC-6F5C40D11234}"/>
                    </a:ext>
                  </a:extLst>
                </p14:cNvPr>
                <p14:cNvContentPartPr/>
                <p14:nvPr/>
              </p14:nvContentPartPr>
              <p14:xfrm>
                <a:off x="6232802" y="3496445"/>
                <a:ext cx="79920" cy="147600"/>
              </p14:xfrm>
            </p:contentPart>
          </mc:Choice>
          <mc:Fallback xmlns="">
            <p:pic>
              <p:nvPicPr>
                <p:cNvPr id="50" name="Ink 49">
                  <a:extLst>
                    <a:ext uri="{FF2B5EF4-FFF2-40B4-BE49-F238E27FC236}">
                      <a16:creationId xmlns:a16="http://schemas.microsoft.com/office/drawing/2014/main" id="{5EA281E5-A80F-2D7A-FDEC-6F5C40D11234}"/>
                    </a:ext>
                  </a:extLst>
                </p:cNvPr>
                <p:cNvPicPr/>
                <p:nvPr/>
              </p:nvPicPr>
              <p:blipFill>
                <a:blip r:embed="rId48"/>
                <a:stretch>
                  <a:fillRect/>
                </a:stretch>
              </p:blipFill>
              <p:spPr>
                <a:xfrm>
                  <a:off x="6223802" y="3487445"/>
                  <a:ext cx="9756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1" name="Ink 50">
                  <a:extLst>
                    <a:ext uri="{FF2B5EF4-FFF2-40B4-BE49-F238E27FC236}">
                      <a16:creationId xmlns:a16="http://schemas.microsoft.com/office/drawing/2014/main" id="{2069A7A6-0359-A128-21BD-47BD87F2A658}"/>
                    </a:ext>
                  </a:extLst>
                </p14:cNvPr>
                <p14:cNvContentPartPr/>
                <p14:nvPr/>
              </p14:nvContentPartPr>
              <p14:xfrm>
                <a:off x="6232442" y="3399965"/>
                <a:ext cx="201240" cy="194040"/>
              </p14:xfrm>
            </p:contentPart>
          </mc:Choice>
          <mc:Fallback xmlns="">
            <p:pic>
              <p:nvPicPr>
                <p:cNvPr id="51" name="Ink 50">
                  <a:extLst>
                    <a:ext uri="{FF2B5EF4-FFF2-40B4-BE49-F238E27FC236}">
                      <a16:creationId xmlns:a16="http://schemas.microsoft.com/office/drawing/2014/main" id="{2069A7A6-0359-A128-21BD-47BD87F2A658}"/>
                    </a:ext>
                  </a:extLst>
                </p:cNvPr>
                <p:cNvPicPr/>
                <p:nvPr/>
              </p:nvPicPr>
              <p:blipFill>
                <a:blip r:embed="rId50"/>
                <a:stretch>
                  <a:fillRect/>
                </a:stretch>
              </p:blipFill>
              <p:spPr>
                <a:xfrm>
                  <a:off x="6223802" y="3391325"/>
                  <a:ext cx="21888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52" name="Ink 51">
                  <a:extLst>
                    <a:ext uri="{FF2B5EF4-FFF2-40B4-BE49-F238E27FC236}">
                      <a16:creationId xmlns:a16="http://schemas.microsoft.com/office/drawing/2014/main" id="{718E9CD1-0EBA-EA64-A930-13C1861D9971}"/>
                    </a:ext>
                  </a:extLst>
                </p14:cNvPr>
                <p14:cNvContentPartPr/>
                <p14:nvPr/>
              </p14:nvContentPartPr>
              <p14:xfrm>
                <a:off x="6354842" y="3407525"/>
                <a:ext cx="4320" cy="6480"/>
              </p14:xfrm>
            </p:contentPart>
          </mc:Choice>
          <mc:Fallback xmlns="">
            <p:pic>
              <p:nvPicPr>
                <p:cNvPr id="52" name="Ink 51">
                  <a:extLst>
                    <a:ext uri="{FF2B5EF4-FFF2-40B4-BE49-F238E27FC236}">
                      <a16:creationId xmlns:a16="http://schemas.microsoft.com/office/drawing/2014/main" id="{718E9CD1-0EBA-EA64-A930-13C1861D9971}"/>
                    </a:ext>
                  </a:extLst>
                </p:cNvPr>
                <p:cNvPicPr/>
                <p:nvPr/>
              </p:nvPicPr>
              <p:blipFill>
                <a:blip r:embed="rId52"/>
                <a:stretch>
                  <a:fillRect/>
                </a:stretch>
              </p:blipFill>
              <p:spPr>
                <a:xfrm>
                  <a:off x="6345842" y="3398525"/>
                  <a:ext cx="2196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53" name="Ink 52">
                  <a:extLst>
                    <a:ext uri="{FF2B5EF4-FFF2-40B4-BE49-F238E27FC236}">
                      <a16:creationId xmlns:a16="http://schemas.microsoft.com/office/drawing/2014/main" id="{C7CAB65A-EA48-5EDD-F21A-948F993F0047}"/>
                    </a:ext>
                  </a:extLst>
                </p14:cNvPr>
                <p14:cNvContentPartPr/>
                <p14:nvPr/>
              </p14:nvContentPartPr>
              <p14:xfrm>
                <a:off x="6450962" y="3371525"/>
                <a:ext cx="91800" cy="77400"/>
              </p14:xfrm>
            </p:contentPart>
          </mc:Choice>
          <mc:Fallback xmlns="">
            <p:pic>
              <p:nvPicPr>
                <p:cNvPr id="53" name="Ink 52">
                  <a:extLst>
                    <a:ext uri="{FF2B5EF4-FFF2-40B4-BE49-F238E27FC236}">
                      <a16:creationId xmlns:a16="http://schemas.microsoft.com/office/drawing/2014/main" id="{C7CAB65A-EA48-5EDD-F21A-948F993F0047}"/>
                    </a:ext>
                  </a:extLst>
                </p:cNvPr>
                <p:cNvPicPr/>
                <p:nvPr/>
              </p:nvPicPr>
              <p:blipFill>
                <a:blip r:embed="rId54"/>
                <a:stretch>
                  <a:fillRect/>
                </a:stretch>
              </p:blipFill>
              <p:spPr>
                <a:xfrm>
                  <a:off x="6441962" y="3362885"/>
                  <a:ext cx="10944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54" name="Ink 53">
                  <a:extLst>
                    <a:ext uri="{FF2B5EF4-FFF2-40B4-BE49-F238E27FC236}">
                      <a16:creationId xmlns:a16="http://schemas.microsoft.com/office/drawing/2014/main" id="{F0D84ECE-4802-E214-80A7-D5C506E4222F}"/>
                    </a:ext>
                  </a:extLst>
                </p14:cNvPr>
                <p14:cNvContentPartPr/>
                <p14:nvPr/>
              </p14:nvContentPartPr>
              <p14:xfrm>
                <a:off x="6233162" y="3818645"/>
                <a:ext cx="125280" cy="122040"/>
              </p14:xfrm>
            </p:contentPart>
          </mc:Choice>
          <mc:Fallback xmlns="">
            <p:pic>
              <p:nvPicPr>
                <p:cNvPr id="54" name="Ink 53">
                  <a:extLst>
                    <a:ext uri="{FF2B5EF4-FFF2-40B4-BE49-F238E27FC236}">
                      <a16:creationId xmlns:a16="http://schemas.microsoft.com/office/drawing/2014/main" id="{F0D84ECE-4802-E214-80A7-D5C506E4222F}"/>
                    </a:ext>
                  </a:extLst>
                </p:cNvPr>
                <p:cNvPicPr/>
                <p:nvPr/>
              </p:nvPicPr>
              <p:blipFill>
                <a:blip r:embed="rId56"/>
                <a:stretch>
                  <a:fillRect/>
                </a:stretch>
              </p:blipFill>
              <p:spPr>
                <a:xfrm>
                  <a:off x="6224162" y="3809645"/>
                  <a:ext cx="14292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55" name="Ink 54">
                  <a:extLst>
                    <a:ext uri="{FF2B5EF4-FFF2-40B4-BE49-F238E27FC236}">
                      <a16:creationId xmlns:a16="http://schemas.microsoft.com/office/drawing/2014/main" id="{27446E32-8456-A33E-3D83-6978C3CEC854}"/>
                    </a:ext>
                  </a:extLst>
                </p14:cNvPr>
                <p14:cNvContentPartPr/>
                <p14:nvPr/>
              </p14:nvContentPartPr>
              <p14:xfrm>
                <a:off x="6371402" y="3732605"/>
                <a:ext cx="148320" cy="132480"/>
              </p14:xfrm>
            </p:contentPart>
          </mc:Choice>
          <mc:Fallback xmlns="">
            <p:pic>
              <p:nvPicPr>
                <p:cNvPr id="55" name="Ink 54">
                  <a:extLst>
                    <a:ext uri="{FF2B5EF4-FFF2-40B4-BE49-F238E27FC236}">
                      <a16:creationId xmlns:a16="http://schemas.microsoft.com/office/drawing/2014/main" id="{27446E32-8456-A33E-3D83-6978C3CEC854}"/>
                    </a:ext>
                  </a:extLst>
                </p:cNvPr>
                <p:cNvPicPr/>
                <p:nvPr/>
              </p:nvPicPr>
              <p:blipFill>
                <a:blip r:embed="rId58"/>
                <a:stretch>
                  <a:fillRect/>
                </a:stretch>
              </p:blipFill>
              <p:spPr>
                <a:xfrm>
                  <a:off x="6362402" y="3723605"/>
                  <a:ext cx="16596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6" name="Ink 55">
                  <a:extLst>
                    <a:ext uri="{FF2B5EF4-FFF2-40B4-BE49-F238E27FC236}">
                      <a16:creationId xmlns:a16="http://schemas.microsoft.com/office/drawing/2014/main" id="{932A613B-3F7E-A6A0-0042-241937DD6C68}"/>
                    </a:ext>
                  </a:extLst>
                </p14:cNvPr>
                <p14:cNvContentPartPr/>
                <p14:nvPr/>
              </p14:nvContentPartPr>
              <p14:xfrm>
                <a:off x="6536282" y="3631445"/>
                <a:ext cx="110160" cy="147960"/>
              </p14:xfrm>
            </p:contentPart>
          </mc:Choice>
          <mc:Fallback xmlns="">
            <p:pic>
              <p:nvPicPr>
                <p:cNvPr id="56" name="Ink 55">
                  <a:extLst>
                    <a:ext uri="{FF2B5EF4-FFF2-40B4-BE49-F238E27FC236}">
                      <a16:creationId xmlns:a16="http://schemas.microsoft.com/office/drawing/2014/main" id="{932A613B-3F7E-A6A0-0042-241937DD6C68}"/>
                    </a:ext>
                  </a:extLst>
                </p:cNvPr>
                <p:cNvPicPr/>
                <p:nvPr/>
              </p:nvPicPr>
              <p:blipFill>
                <a:blip r:embed="rId60"/>
                <a:stretch>
                  <a:fillRect/>
                </a:stretch>
              </p:blipFill>
              <p:spPr>
                <a:xfrm>
                  <a:off x="6527642" y="3622805"/>
                  <a:ext cx="12780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7" name="Ink 56">
                  <a:extLst>
                    <a:ext uri="{FF2B5EF4-FFF2-40B4-BE49-F238E27FC236}">
                      <a16:creationId xmlns:a16="http://schemas.microsoft.com/office/drawing/2014/main" id="{8642763D-627A-FCA3-A9E4-C0AB8E9F19C1}"/>
                    </a:ext>
                  </a:extLst>
                </p14:cNvPr>
                <p14:cNvContentPartPr/>
                <p14:nvPr/>
              </p14:nvContentPartPr>
              <p14:xfrm>
                <a:off x="6656882" y="3543245"/>
                <a:ext cx="270000" cy="254160"/>
              </p14:xfrm>
            </p:contentPart>
          </mc:Choice>
          <mc:Fallback xmlns="">
            <p:pic>
              <p:nvPicPr>
                <p:cNvPr id="57" name="Ink 56">
                  <a:extLst>
                    <a:ext uri="{FF2B5EF4-FFF2-40B4-BE49-F238E27FC236}">
                      <a16:creationId xmlns:a16="http://schemas.microsoft.com/office/drawing/2014/main" id="{8642763D-627A-FCA3-A9E4-C0AB8E9F19C1}"/>
                    </a:ext>
                  </a:extLst>
                </p:cNvPr>
                <p:cNvPicPr/>
                <p:nvPr/>
              </p:nvPicPr>
              <p:blipFill>
                <a:blip r:embed="rId62"/>
                <a:stretch>
                  <a:fillRect/>
                </a:stretch>
              </p:blipFill>
              <p:spPr>
                <a:xfrm>
                  <a:off x="6648242" y="3534605"/>
                  <a:ext cx="28764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8" name="Ink 57">
                  <a:extLst>
                    <a:ext uri="{FF2B5EF4-FFF2-40B4-BE49-F238E27FC236}">
                      <a16:creationId xmlns:a16="http://schemas.microsoft.com/office/drawing/2014/main" id="{5BAD74A4-DBC1-8F68-32AD-9C7697520A1D}"/>
                    </a:ext>
                  </a:extLst>
                </p14:cNvPr>
                <p14:cNvContentPartPr/>
                <p14:nvPr/>
              </p14:nvContentPartPr>
              <p14:xfrm>
                <a:off x="6996002" y="3545405"/>
                <a:ext cx="9000" cy="6480"/>
              </p14:xfrm>
            </p:contentPart>
          </mc:Choice>
          <mc:Fallback xmlns="">
            <p:pic>
              <p:nvPicPr>
                <p:cNvPr id="58" name="Ink 57">
                  <a:extLst>
                    <a:ext uri="{FF2B5EF4-FFF2-40B4-BE49-F238E27FC236}">
                      <a16:creationId xmlns:a16="http://schemas.microsoft.com/office/drawing/2014/main" id="{5BAD74A4-DBC1-8F68-32AD-9C7697520A1D}"/>
                    </a:ext>
                  </a:extLst>
                </p:cNvPr>
                <p:cNvPicPr/>
                <p:nvPr/>
              </p:nvPicPr>
              <p:blipFill>
                <a:blip r:embed="rId64"/>
                <a:stretch>
                  <a:fillRect/>
                </a:stretch>
              </p:blipFill>
              <p:spPr>
                <a:xfrm>
                  <a:off x="6987002" y="3536405"/>
                  <a:ext cx="26640" cy="24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5">
            <p14:nvContentPartPr>
              <p14:cNvPr id="60" name="Ink 59">
                <a:extLst>
                  <a:ext uri="{FF2B5EF4-FFF2-40B4-BE49-F238E27FC236}">
                    <a16:creationId xmlns:a16="http://schemas.microsoft.com/office/drawing/2014/main" id="{2297349D-62D3-C349-0F30-18FB6AF0732D}"/>
                  </a:ext>
                </a:extLst>
              </p14:cNvPr>
              <p14:cNvContentPartPr/>
              <p14:nvPr/>
            </p14:nvContentPartPr>
            <p14:xfrm>
              <a:off x="9178682" y="4640165"/>
              <a:ext cx="360" cy="16200"/>
            </p14:xfrm>
          </p:contentPart>
        </mc:Choice>
        <mc:Fallback xmlns="">
          <p:pic>
            <p:nvPicPr>
              <p:cNvPr id="60" name="Ink 59">
                <a:extLst>
                  <a:ext uri="{FF2B5EF4-FFF2-40B4-BE49-F238E27FC236}">
                    <a16:creationId xmlns:a16="http://schemas.microsoft.com/office/drawing/2014/main" id="{2297349D-62D3-C349-0F30-18FB6AF0732D}"/>
                  </a:ext>
                </a:extLst>
              </p:cNvPr>
              <p:cNvPicPr/>
              <p:nvPr/>
            </p:nvPicPr>
            <p:blipFill>
              <a:blip r:embed="rId66"/>
              <a:stretch>
                <a:fillRect/>
              </a:stretch>
            </p:blipFill>
            <p:spPr>
              <a:xfrm>
                <a:off x="9170042" y="4631165"/>
                <a:ext cx="1800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61" name="Ink 60">
                <a:extLst>
                  <a:ext uri="{FF2B5EF4-FFF2-40B4-BE49-F238E27FC236}">
                    <a16:creationId xmlns:a16="http://schemas.microsoft.com/office/drawing/2014/main" id="{ED21E298-09C0-EDAD-E60F-DC61B8B7373B}"/>
                  </a:ext>
                </a:extLst>
              </p14:cNvPr>
              <p14:cNvContentPartPr/>
              <p14:nvPr/>
            </p14:nvContentPartPr>
            <p14:xfrm>
              <a:off x="9046202" y="3837005"/>
              <a:ext cx="495000" cy="50040"/>
            </p14:xfrm>
          </p:contentPart>
        </mc:Choice>
        <mc:Fallback xmlns="">
          <p:pic>
            <p:nvPicPr>
              <p:cNvPr id="61" name="Ink 60">
                <a:extLst>
                  <a:ext uri="{FF2B5EF4-FFF2-40B4-BE49-F238E27FC236}">
                    <a16:creationId xmlns:a16="http://schemas.microsoft.com/office/drawing/2014/main" id="{ED21E298-09C0-EDAD-E60F-DC61B8B7373B}"/>
                  </a:ext>
                </a:extLst>
              </p:cNvPr>
              <p:cNvPicPr/>
              <p:nvPr/>
            </p:nvPicPr>
            <p:blipFill>
              <a:blip r:embed="rId68"/>
              <a:stretch>
                <a:fillRect/>
              </a:stretch>
            </p:blipFill>
            <p:spPr>
              <a:xfrm>
                <a:off x="9037202" y="3828005"/>
                <a:ext cx="51264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62" name="Ink 61">
                <a:extLst>
                  <a:ext uri="{FF2B5EF4-FFF2-40B4-BE49-F238E27FC236}">
                    <a16:creationId xmlns:a16="http://schemas.microsoft.com/office/drawing/2014/main" id="{D23778D7-2CE9-BB52-3BC8-0D0EFBD92370}"/>
                  </a:ext>
                </a:extLst>
              </p14:cNvPr>
              <p14:cNvContentPartPr/>
              <p14:nvPr/>
            </p14:nvContentPartPr>
            <p14:xfrm>
              <a:off x="9015962" y="4021325"/>
              <a:ext cx="387000" cy="26280"/>
            </p14:xfrm>
          </p:contentPart>
        </mc:Choice>
        <mc:Fallback xmlns="">
          <p:pic>
            <p:nvPicPr>
              <p:cNvPr id="62" name="Ink 61">
                <a:extLst>
                  <a:ext uri="{FF2B5EF4-FFF2-40B4-BE49-F238E27FC236}">
                    <a16:creationId xmlns:a16="http://schemas.microsoft.com/office/drawing/2014/main" id="{D23778D7-2CE9-BB52-3BC8-0D0EFBD92370}"/>
                  </a:ext>
                </a:extLst>
              </p:cNvPr>
              <p:cNvPicPr/>
              <p:nvPr/>
            </p:nvPicPr>
            <p:blipFill>
              <a:blip r:embed="rId70"/>
              <a:stretch>
                <a:fillRect/>
              </a:stretch>
            </p:blipFill>
            <p:spPr>
              <a:xfrm>
                <a:off x="9006962" y="4012685"/>
                <a:ext cx="404640" cy="43920"/>
              </a:xfrm>
              <a:prstGeom prst="rect">
                <a:avLst/>
              </a:prstGeom>
            </p:spPr>
          </p:pic>
        </mc:Fallback>
      </mc:AlternateContent>
      <p:grpSp>
        <p:nvGrpSpPr>
          <p:cNvPr id="81" name="Group 80">
            <a:extLst>
              <a:ext uri="{FF2B5EF4-FFF2-40B4-BE49-F238E27FC236}">
                <a16:creationId xmlns:a16="http://schemas.microsoft.com/office/drawing/2014/main" id="{1892EB03-C942-8B25-2964-FF1F2C6A6F9E}"/>
              </a:ext>
            </a:extLst>
          </p:cNvPr>
          <p:cNvGrpSpPr/>
          <p:nvPr/>
        </p:nvGrpSpPr>
        <p:grpSpPr>
          <a:xfrm>
            <a:off x="10302242" y="3120245"/>
            <a:ext cx="804240" cy="689400"/>
            <a:chOff x="10302242" y="3120245"/>
            <a:chExt cx="804240" cy="689400"/>
          </a:xfrm>
        </p:grpSpPr>
        <mc:AlternateContent xmlns:mc="http://schemas.openxmlformats.org/markup-compatibility/2006" xmlns:p14="http://schemas.microsoft.com/office/powerpoint/2010/main">
          <mc:Choice Requires="p14">
            <p:contentPart p14:bwMode="auto" r:id="rId71">
              <p14:nvContentPartPr>
                <p14:cNvPr id="69" name="Ink 68">
                  <a:extLst>
                    <a:ext uri="{FF2B5EF4-FFF2-40B4-BE49-F238E27FC236}">
                      <a16:creationId xmlns:a16="http://schemas.microsoft.com/office/drawing/2014/main" id="{4A44DCD1-6F4B-0F9E-CB9C-E8AED92C47E5}"/>
                    </a:ext>
                  </a:extLst>
                </p14:cNvPr>
                <p14:cNvContentPartPr/>
                <p14:nvPr/>
              </p14:nvContentPartPr>
              <p14:xfrm>
                <a:off x="10302242" y="3712445"/>
                <a:ext cx="137160" cy="97200"/>
              </p14:xfrm>
            </p:contentPart>
          </mc:Choice>
          <mc:Fallback xmlns="">
            <p:pic>
              <p:nvPicPr>
                <p:cNvPr id="69" name="Ink 68">
                  <a:extLst>
                    <a:ext uri="{FF2B5EF4-FFF2-40B4-BE49-F238E27FC236}">
                      <a16:creationId xmlns:a16="http://schemas.microsoft.com/office/drawing/2014/main" id="{4A44DCD1-6F4B-0F9E-CB9C-E8AED92C47E5}"/>
                    </a:ext>
                  </a:extLst>
                </p:cNvPr>
                <p:cNvPicPr/>
                <p:nvPr/>
              </p:nvPicPr>
              <p:blipFill>
                <a:blip r:embed="rId72"/>
                <a:stretch>
                  <a:fillRect/>
                </a:stretch>
              </p:blipFill>
              <p:spPr>
                <a:xfrm>
                  <a:off x="10293242" y="3703805"/>
                  <a:ext cx="15480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70" name="Ink 69">
                  <a:extLst>
                    <a:ext uri="{FF2B5EF4-FFF2-40B4-BE49-F238E27FC236}">
                      <a16:creationId xmlns:a16="http://schemas.microsoft.com/office/drawing/2014/main" id="{B52E3DD0-0FC4-0EDF-6C9C-5DAF82BBB59C}"/>
                    </a:ext>
                  </a:extLst>
                </p14:cNvPr>
                <p14:cNvContentPartPr/>
                <p14:nvPr/>
              </p14:nvContentPartPr>
              <p14:xfrm>
                <a:off x="10525802" y="3663125"/>
                <a:ext cx="54000" cy="122040"/>
              </p14:xfrm>
            </p:contentPart>
          </mc:Choice>
          <mc:Fallback xmlns="">
            <p:pic>
              <p:nvPicPr>
                <p:cNvPr id="70" name="Ink 69">
                  <a:extLst>
                    <a:ext uri="{FF2B5EF4-FFF2-40B4-BE49-F238E27FC236}">
                      <a16:creationId xmlns:a16="http://schemas.microsoft.com/office/drawing/2014/main" id="{B52E3DD0-0FC4-0EDF-6C9C-5DAF82BBB59C}"/>
                    </a:ext>
                  </a:extLst>
                </p:cNvPr>
                <p:cNvPicPr/>
                <p:nvPr/>
              </p:nvPicPr>
              <p:blipFill>
                <a:blip r:embed="rId74"/>
                <a:stretch>
                  <a:fillRect/>
                </a:stretch>
              </p:blipFill>
              <p:spPr>
                <a:xfrm>
                  <a:off x="10517162" y="3654125"/>
                  <a:ext cx="7164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71" name="Ink 70">
                  <a:extLst>
                    <a:ext uri="{FF2B5EF4-FFF2-40B4-BE49-F238E27FC236}">
                      <a16:creationId xmlns:a16="http://schemas.microsoft.com/office/drawing/2014/main" id="{E7965BA2-2AF1-1BF1-C87A-37782D33ED24}"/>
                    </a:ext>
                  </a:extLst>
                </p14:cNvPr>
                <p14:cNvContentPartPr/>
                <p14:nvPr/>
              </p14:nvContentPartPr>
              <p14:xfrm>
                <a:off x="10591322" y="3607325"/>
                <a:ext cx="89640" cy="90000"/>
              </p14:xfrm>
            </p:contentPart>
          </mc:Choice>
          <mc:Fallback xmlns="">
            <p:pic>
              <p:nvPicPr>
                <p:cNvPr id="71" name="Ink 70">
                  <a:extLst>
                    <a:ext uri="{FF2B5EF4-FFF2-40B4-BE49-F238E27FC236}">
                      <a16:creationId xmlns:a16="http://schemas.microsoft.com/office/drawing/2014/main" id="{E7965BA2-2AF1-1BF1-C87A-37782D33ED24}"/>
                    </a:ext>
                  </a:extLst>
                </p:cNvPr>
                <p:cNvPicPr/>
                <p:nvPr/>
              </p:nvPicPr>
              <p:blipFill>
                <a:blip r:embed="rId76"/>
                <a:stretch>
                  <a:fillRect/>
                </a:stretch>
              </p:blipFill>
              <p:spPr>
                <a:xfrm>
                  <a:off x="10582682" y="3598685"/>
                  <a:ext cx="10728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72" name="Ink 71">
                  <a:extLst>
                    <a:ext uri="{FF2B5EF4-FFF2-40B4-BE49-F238E27FC236}">
                      <a16:creationId xmlns:a16="http://schemas.microsoft.com/office/drawing/2014/main" id="{6589A243-3F4D-AEE7-2468-05FAA4870194}"/>
                    </a:ext>
                  </a:extLst>
                </p14:cNvPr>
                <p14:cNvContentPartPr/>
                <p14:nvPr/>
              </p14:nvContentPartPr>
              <p14:xfrm>
                <a:off x="10669802" y="3491765"/>
                <a:ext cx="18360" cy="68760"/>
              </p14:xfrm>
            </p:contentPart>
          </mc:Choice>
          <mc:Fallback xmlns="">
            <p:pic>
              <p:nvPicPr>
                <p:cNvPr id="72" name="Ink 71">
                  <a:extLst>
                    <a:ext uri="{FF2B5EF4-FFF2-40B4-BE49-F238E27FC236}">
                      <a16:creationId xmlns:a16="http://schemas.microsoft.com/office/drawing/2014/main" id="{6589A243-3F4D-AEE7-2468-05FAA4870194}"/>
                    </a:ext>
                  </a:extLst>
                </p:cNvPr>
                <p:cNvPicPr/>
                <p:nvPr/>
              </p:nvPicPr>
              <p:blipFill>
                <a:blip r:embed="rId78"/>
                <a:stretch>
                  <a:fillRect/>
                </a:stretch>
              </p:blipFill>
              <p:spPr>
                <a:xfrm>
                  <a:off x="10660802" y="3482765"/>
                  <a:ext cx="3600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73" name="Ink 72">
                  <a:extLst>
                    <a:ext uri="{FF2B5EF4-FFF2-40B4-BE49-F238E27FC236}">
                      <a16:creationId xmlns:a16="http://schemas.microsoft.com/office/drawing/2014/main" id="{1D7F9805-A3A9-9CC8-CB2B-241647AD285C}"/>
                    </a:ext>
                  </a:extLst>
                </p14:cNvPr>
                <p14:cNvContentPartPr/>
                <p14:nvPr/>
              </p14:nvContentPartPr>
              <p14:xfrm>
                <a:off x="10702562" y="3448205"/>
                <a:ext cx="32760" cy="83160"/>
              </p14:xfrm>
            </p:contentPart>
          </mc:Choice>
          <mc:Fallback xmlns="">
            <p:pic>
              <p:nvPicPr>
                <p:cNvPr id="73" name="Ink 72">
                  <a:extLst>
                    <a:ext uri="{FF2B5EF4-FFF2-40B4-BE49-F238E27FC236}">
                      <a16:creationId xmlns:a16="http://schemas.microsoft.com/office/drawing/2014/main" id="{1D7F9805-A3A9-9CC8-CB2B-241647AD285C}"/>
                    </a:ext>
                  </a:extLst>
                </p:cNvPr>
                <p:cNvPicPr/>
                <p:nvPr/>
              </p:nvPicPr>
              <p:blipFill>
                <a:blip r:embed="rId80"/>
                <a:stretch>
                  <a:fillRect/>
                </a:stretch>
              </p:blipFill>
              <p:spPr>
                <a:xfrm>
                  <a:off x="10693562" y="3439205"/>
                  <a:ext cx="5040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75" name="Ink 74">
                  <a:extLst>
                    <a:ext uri="{FF2B5EF4-FFF2-40B4-BE49-F238E27FC236}">
                      <a16:creationId xmlns:a16="http://schemas.microsoft.com/office/drawing/2014/main" id="{16533CA9-AA4A-0F10-C911-EBB36A8838D0}"/>
                    </a:ext>
                  </a:extLst>
                </p14:cNvPr>
                <p14:cNvContentPartPr/>
                <p14:nvPr/>
              </p14:nvContentPartPr>
              <p14:xfrm>
                <a:off x="10869602" y="3621005"/>
                <a:ext cx="19080" cy="61200"/>
              </p14:xfrm>
            </p:contentPart>
          </mc:Choice>
          <mc:Fallback xmlns="">
            <p:pic>
              <p:nvPicPr>
                <p:cNvPr id="75" name="Ink 74">
                  <a:extLst>
                    <a:ext uri="{FF2B5EF4-FFF2-40B4-BE49-F238E27FC236}">
                      <a16:creationId xmlns:a16="http://schemas.microsoft.com/office/drawing/2014/main" id="{16533CA9-AA4A-0F10-C911-EBB36A8838D0}"/>
                    </a:ext>
                  </a:extLst>
                </p:cNvPr>
                <p:cNvPicPr/>
                <p:nvPr/>
              </p:nvPicPr>
              <p:blipFill>
                <a:blip r:embed="rId82"/>
                <a:stretch>
                  <a:fillRect/>
                </a:stretch>
              </p:blipFill>
              <p:spPr>
                <a:xfrm>
                  <a:off x="10860962" y="3612005"/>
                  <a:ext cx="3672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76" name="Ink 75">
                  <a:extLst>
                    <a:ext uri="{FF2B5EF4-FFF2-40B4-BE49-F238E27FC236}">
                      <a16:creationId xmlns:a16="http://schemas.microsoft.com/office/drawing/2014/main" id="{B57AFF9D-CE06-EFDD-80CC-2A4B4256BB97}"/>
                    </a:ext>
                  </a:extLst>
                </p14:cNvPr>
                <p14:cNvContentPartPr/>
                <p14:nvPr/>
              </p14:nvContentPartPr>
              <p14:xfrm>
                <a:off x="10788602" y="3584645"/>
                <a:ext cx="106560" cy="73080"/>
              </p14:xfrm>
            </p:contentPart>
          </mc:Choice>
          <mc:Fallback xmlns="">
            <p:pic>
              <p:nvPicPr>
                <p:cNvPr id="76" name="Ink 75">
                  <a:extLst>
                    <a:ext uri="{FF2B5EF4-FFF2-40B4-BE49-F238E27FC236}">
                      <a16:creationId xmlns:a16="http://schemas.microsoft.com/office/drawing/2014/main" id="{B57AFF9D-CE06-EFDD-80CC-2A4B4256BB97}"/>
                    </a:ext>
                  </a:extLst>
                </p:cNvPr>
                <p:cNvPicPr/>
                <p:nvPr/>
              </p:nvPicPr>
              <p:blipFill>
                <a:blip r:embed="rId84"/>
                <a:stretch>
                  <a:fillRect/>
                </a:stretch>
              </p:blipFill>
              <p:spPr>
                <a:xfrm>
                  <a:off x="10779602" y="3575645"/>
                  <a:ext cx="12420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77" name="Ink 76">
                  <a:extLst>
                    <a:ext uri="{FF2B5EF4-FFF2-40B4-BE49-F238E27FC236}">
                      <a16:creationId xmlns:a16="http://schemas.microsoft.com/office/drawing/2014/main" id="{505C52F6-DBAB-830A-0E16-879349F77A69}"/>
                    </a:ext>
                  </a:extLst>
                </p14:cNvPr>
                <p14:cNvContentPartPr/>
                <p14:nvPr/>
              </p14:nvContentPartPr>
              <p14:xfrm>
                <a:off x="10914242" y="3636485"/>
                <a:ext cx="26640" cy="39240"/>
              </p14:xfrm>
            </p:contentPart>
          </mc:Choice>
          <mc:Fallback xmlns="">
            <p:pic>
              <p:nvPicPr>
                <p:cNvPr id="77" name="Ink 76">
                  <a:extLst>
                    <a:ext uri="{FF2B5EF4-FFF2-40B4-BE49-F238E27FC236}">
                      <a16:creationId xmlns:a16="http://schemas.microsoft.com/office/drawing/2014/main" id="{505C52F6-DBAB-830A-0E16-879349F77A69}"/>
                    </a:ext>
                  </a:extLst>
                </p:cNvPr>
                <p:cNvPicPr/>
                <p:nvPr/>
              </p:nvPicPr>
              <p:blipFill>
                <a:blip r:embed="rId86"/>
                <a:stretch>
                  <a:fillRect/>
                </a:stretch>
              </p:blipFill>
              <p:spPr>
                <a:xfrm>
                  <a:off x="10905242" y="3627485"/>
                  <a:ext cx="4428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78" name="Ink 77">
                  <a:extLst>
                    <a:ext uri="{FF2B5EF4-FFF2-40B4-BE49-F238E27FC236}">
                      <a16:creationId xmlns:a16="http://schemas.microsoft.com/office/drawing/2014/main" id="{8B8B884A-2046-503A-2AD0-9650245A9A7F}"/>
                    </a:ext>
                  </a:extLst>
                </p14:cNvPr>
                <p14:cNvContentPartPr/>
                <p14:nvPr/>
              </p14:nvContentPartPr>
              <p14:xfrm>
                <a:off x="10940882" y="3617405"/>
                <a:ext cx="165600" cy="59040"/>
              </p14:xfrm>
            </p:contentPart>
          </mc:Choice>
          <mc:Fallback xmlns="">
            <p:pic>
              <p:nvPicPr>
                <p:cNvPr id="78" name="Ink 77">
                  <a:extLst>
                    <a:ext uri="{FF2B5EF4-FFF2-40B4-BE49-F238E27FC236}">
                      <a16:creationId xmlns:a16="http://schemas.microsoft.com/office/drawing/2014/main" id="{8B8B884A-2046-503A-2AD0-9650245A9A7F}"/>
                    </a:ext>
                  </a:extLst>
                </p:cNvPr>
                <p:cNvPicPr/>
                <p:nvPr/>
              </p:nvPicPr>
              <p:blipFill>
                <a:blip r:embed="rId88"/>
                <a:stretch>
                  <a:fillRect/>
                </a:stretch>
              </p:blipFill>
              <p:spPr>
                <a:xfrm>
                  <a:off x="10932242" y="3608765"/>
                  <a:ext cx="1832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80" name="Ink 79">
                  <a:extLst>
                    <a:ext uri="{FF2B5EF4-FFF2-40B4-BE49-F238E27FC236}">
                      <a16:creationId xmlns:a16="http://schemas.microsoft.com/office/drawing/2014/main" id="{50DA12B3-67B5-1C90-31DC-19D4C2D6DF29}"/>
                    </a:ext>
                  </a:extLst>
                </p14:cNvPr>
                <p14:cNvContentPartPr/>
                <p14:nvPr/>
              </p14:nvContentPartPr>
              <p14:xfrm>
                <a:off x="10304762" y="3120245"/>
                <a:ext cx="485280" cy="388440"/>
              </p14:xfrm>
            </p:contentPart>
          </mc:Choice>
          <mc:Fallback xmlns="">
            <p:pic>
              <p:nvPicPr>
                <p:cNvPr id="80" name="Ink 79">
                  <a:extLst>
                    <a:ext uri="{FF2B5EF4-FFF2-40B4-BE49-F238E27FC236}">
                      <a16:creationId xmlns:a16="http://schemas.microsoft.com/office/drawing/2014/main" id="{50DA12B3-67B5-1C90-31DC-19D4C2D6DF29}"/>
                    </a:ext>
                  </a:extLst>
                </p:cNvPr>
                <p:cNvPicPr/>
                <p:nvPr/>
              </p:nvPicPr>
              <p:blipFill>
                <a:blip r:embed="rId90"/>
                <a:stretch>
                  <a:fillRect/>
                </a:stretch>
              </p:blipFill>
              <p:spPr>
                <a:xfrm>
                  <a:off x="10296122" y="3111245"/>
                  <a:ext cx="502920" cy="406080"/>
                </a:xfrm>
                <a:prstGeom prst="rect">
                  <a:avLst/>
                </a:prstGeom>
              </p:spPr>
            </p:pic>
          </mc:Fallback>
        </mc:AlternateContent>
      </p:grpSp>
      <p:grpSp>
        <p:nvGrpSpPr>
          <p:cNvPr id="83" name="Group 82">
            <a:extLst>
              <a:ext uri="{FF2B5EF4-FFF2-40B4-BE49-F238E27FC236}">
                <a16:creationId xmlns:a16="http://schemas.microsoft.com/office/drawing/2014/main" id="{C72399D5-2C79-C2BD-6FF5-0A0695EE32F5}"/>
              </a:ext>
            </a:extLst>
          </p:cNvPr>
          <p:cNvGrpSpPr/>
          <p:nvPr/>
        </p:nvGrpSpPr>
        <p:grpSpPr>
          <a:xfrm>
            <a:off x="9586202" y="4230845"/>
            <a:ext cx="317160" cy="295200"/>
            <a:chOff x="9586202" y="4230845"/>
            <a:chExt cx="317160" cy="295200"/>
          </a:xfrm>
        </p:grpSpPr>
        <mc:AlternateContent xmlns:mc="http://schemas.openxmlformats.org/markup-compatibility/2006" xmlns:p14="http://schemas.microsoft.com/office/powerpoint/2010/main">
          <mc:Choice Requires="p14">
            <p:contentPart p14:bwMode="auto" r:id="rId91">
              <p14:nvContentPartPr>
                <p14:cNvPr id="63" name="Ink 62">
                  <a:extLst>
                    <a:ext uri="{FF2B5EF4-FFF2-40B4-BE49-F238E27FC236}">
                      <a16:creationId xmlns:a16="http://schemas.microsoft.com/office/drawing/2014/main" id="{0EDECF55-4A7B-9EE7-4B0B-05149E77324A}"/>
                    </a:ext>
                  </a:extLst>
                </p14:cNvPr>
                <p14:cNvContentPartPr/>
                <p14:nvPr/>
              </p14:nvContentPartPr>
              <p14:xfrm>
                <a:off x="9660002" y="4271885"/>
                <a:ext cx="40320" cy="140760"/>
              </p14:xfrm>
            </p:contentPart>
          </mc:Choice>
          <mc:Fallback xmlns="">
            <p:pic>
              <p:nvPicPr>
                <p:cNvPr id="63" name="Ink 62">
                  <a:extLst>
                    <a:ext uri="{FF2B5EF4-FFF2-40B4-BE49-F238E27FC236}">
                      <a16:creationId xmlns:a16="http://schemas.microsoft.com/office/drawing/2014/main" id="{0EDECF55-4A7B-9EE7-4B0B-05149E77324A}"/>
                    </a:ext>
                  </a:extLst>
                </p:cNvPr>
                <p:cNvPicPr/>
                <p:nvPr/>
              </p:nvPicPr>
              <p:blipFill>
                <a:blip r:embed="rId92"/>
                <a:stretch>
                  <a:fillRect/>
                </a:stretch>
              </p:blipFill>
              <p:spPr>
                <a:xfrm>
                  <a:off x="9651002" y="4262885"/>
                  <a:ext cx="5796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4" name="Ink 63">
                  <a:extLst>
                    <a:ext uri="{FF2B5EF4-FFF2-40B4-BE49-F238E27FC236}">
                      <a16:creationId xmlns:a16="http://schemas.microsoft.com/office/drawing/2014/main" id="{A380EABC-5AEA-DBB9-40AD-516B8301318A}"/>
                    </a:ext>
                  </a:extLst>
                </p14:cNvPr>
                <p14:cNvContentPartPr/>
                <p14:nvPr/>
              </p14:nvContentPartPr>
              <p14:xfrm>
                <a:off x="9586202" y="4230845"/>
                <a:ext cx="174600" cy="127080"/>
              </p14:xfrm>
            </p:contentPart>
          </mc:Choice>
          <mc:Fallback xmlns="">
            <p:pic>
              <p:nvPicPr>
                <p:cNvPr id="64" name="Ink 63">
                  <a:extLst>
                    <a:ext uri="{FF2B5EF4-FFF2-40B4-BE49-F238E27FC236}">
                      <a16:creationId xmlns:a16="http://schemas.microsoft.com/office/drawing/2014/main" id="{A380EABC-5AEA-DBB9-40AD-516B8301318A}"/>
                    </a:ext>
                  </a:extLst>
                </p:cNvPr>
                <p:cNvPicPr/>
                <p:nvPr/>
              </p:nvPicPr>
              <p:blipFill>
                <a:blip r:embed="rId94"/>
                <a:stretch>
                  <a:fillRect/>
                </a:stretch>
              </p:blipFill>
              <p:spPr>
                <a:xfrm>
                  <a:off x="9577202" y="4221845"/>
                  <a:ext cx="19224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5" name="Ink 64">
                  <a:extLst>
                    <a:ext uri="{FF2B5EF4-FFF2-40B4-BE49-F238E27FC236}">
                      <a16:creationId xmlns:a16="http://schemas.microsoft.com/office/drawing/2014/main" id="{BC4C732D-126A-4A0B-3A4A-30F08CD8B965}"/>
                    </a:ext>
                  </a:extLst>
                </p14:cNvPr>
                <p14:cNvContentPartPr/>
                <p14:nvPr/>
              </p14:nvContentPartPr>
              <p14:xfrm>
                <a:off x="9760082" y="4339925"/>
                <a:ext cx="44280" cy="87840"/>
              </p14:xfrm>
            </p:contentPart>
          </mc:Choice>
          <mc:Fallback xmlns="">
            <p:pic>
              <p:nvPicPr>
                <p:cNvPr id="65" name="Ink 64">
                  <a:extLst>
                    <a:ext uri="{FF2B5EF4-FFF2-40B4-BE49-F238E27FC236}">
                      <a16:creationId xmlns:a16="http://schemas.microsoft.com/office/drawing/2014/main" id="{BC4C732D-126A-4A0B-3A4A-30F08CD8B965}"/>
                    </a:ext>
                  </a:extLst>
                </p:cNvPr>
                <p:cNvPicPr/>
                <p:nvPr/>
              </p:nvPicPr>
              <p:blipFill>
                <a:blip r:embed="rId96"/>
                <a:stretch>
                  <a:fillRect/>
                </a:stretch>
              </p:blipFill>
              <p:spPr>
                <a:xfrm>
                  <a:off x="9751442" y="4331285"/>
                  <a:ext cx="6192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6" name="Ink 65">
                  <a:extLst>
                    <a:ext uri="{FF2B5EF4-FFF2-40B4-BE49-F238E27FC236}">
                      <a16:creationId xmlns:a16="http://schemas.microsoft.com/office/drawing/2014/main" id="{D2B5A689-E1CF-3F61-FD4B-7AAC8E3D02F9}"/>
                    </a:ext>
                  </a:extLst>
                </p14:cNvPr>
                <p14:cNvContentPartPr/>
                <p14:nvPr/>
              </p14:nvContentPartPr>
              <p14:xfrm>
                <a:off x="9792842" y="4357925"/>
                <a:ext cx="48960" cy="50040"/>
              </p14:xfrm>
            </p:contentPart>
          </mc:Choice>
          <mc:Fallback xmlns="">
            <p:pic>
              <p:nvPicPr>
                <p:cNvPr id="66" name="Ink 65">
                  <a:extLst>
                    <a:ext uri="{FF2B5EF4-FFF2-40B4-BE49-F238E27FC236}">
                      <a16:creationId xmlns:a16="http://schemas.microsoft.com/office/drawing/2014/main" id="{D2B5A689-E1CF-3F61-FD4B-7AAC8E3D02F9}"/>
                    </a:ext>
                  </a:extLst>
                </p:cNvPr>
                <p:cNvPicPr/>
                <p:nvPr/>
              </p:nvPicPr>
              <p:blipFill>
                <a:blip r:embed="rId98"/>
                <a:stretch>
                  <a:fillRect/>
                </a:stretch>
              </p:blipFill>
              <p:spPr>
                <a:xfrm>
                  <a:off x="9784202" y="4348925"/>
                  <a:ext cx="6660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7" name="Ink 66">
                  <a:extLst>
                    <a:ext uri="{FF2B5EF4-FFF2-40B4-BE49-F238E27FC236}">
                      <a16:creationId xmlns:a16="http://schemas.microsoft.com/office/drawing/2014/main" id="{83A2824B-CFD3-E160-16EB-24249A41D2F4}"/>
                    </a:ext>
                  </a:extLst>
                </p14:cNvPr>
                <p14:cNvContentPartPr/>
                <p14:nvPr/>
              </p14:nvContentPartPr>
              <p14:xfrm>
                <a:off x="9830642" y="4304285"/>
                <a:ext cx="72720" cy="124200"/>
              </p14:xfrm>
            </p:contentPart>
          </mc:Choice>
          <mc:Fallback xmlns="">
            <p:pic>
              <p:nvPicPr>
                <p:cNvPr id="67" name="Ink 66">
                  <a:extLst>
                    <a:ext uri="{FF2B5EF4-FFF2-40B4-BE49-F238E27FC236}">
                      <a16:creationId xmlns:a16="http://schemas.microsoft.com/office/drawing/2014/main" id="{83A2824B-CFD3-E160-16EB-24249A41D2F4}"/>
                    </a:ext>
                  </a:extLst>
                </p:cNvPr>
                <p:cNvPicPr/>
                <p:nvPr/>
              </p:nvPicPr>
              <p:blipFill>
                <a:blip r:embed="rId100"/>
                <a:stretch>
                  <a:fillRect/>
                </a:stretch>
              </p:blipFill>
              <p:spPr>
                <a:xfrm>
                  <a:off x="9822002" y="4295645"/>
                  <a:ext cx="9036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82" name="Ink 81">
                  <a:extLst>
                    <a:ext uri="{FF2B5EF4-FFF2-40B4-BE49-F238E27FC236}">
                      <a16:creationId xmlns:a16="http://schemas.microsoft.com/office/drawing/2014/main" id="{3E0A8589-FAF2-6B60-DC9F-9E85C5CD6930}"/>
                    </a:ext>
                  </a:extLst>
                </p14:cNvPr>
                <p14:cNvContentPartPr/>
                <p14:nvPr/>
              </p14:nvContentPartPr>
              <p14:xfrm>
                <a:off x="9766202" y="4468445"/>
                <a:ext cx="114480" cy="57600"/>
              </p14:xfrm>
            </p:contentPart>
          </mc:Choice>
          <mc:Fallback xmlns="">
            <p:pic>
              <p:nvPicPr>
                <p:cNvPr id="82" name="Ink 81">
                  <a:extLst>
                    <a:ext uri="{FF2B5EF4-FFF2-40B4-BE49-F238E27FC236}">
                      <a16:creationId xmlns:a16="http://schemas.microsoft.com/office/drawing/2014/main" id="{3E0A8589-FAF2-6B60-DC9F-9E85C5CD6930}"/>
                    </a:ext>
                  </a:extLst>
                </p:cNvPr>
                <p:cNvPicPr/>
                <p:nvPr/>
              </p:nvPicPr>
              <p:blipFill>
                <a:blip r:embed="rId102"/>
                <a:stretch>
                  <a:fillRect/>
                </a:stretch>
              </p:blipFill>
              <p:spPr>
                <a:xfrm>
                  <a:off x="9757562" y="4459445"/>
                  <a:ext cx="132120" cy="75240"/>
                </a:xfrm>
                <a:prstGeom prst="rect">
                  <a:avLst/>
                </a:prstGeom>
              </p:spPr>
            </p:pic>
          </mc:Fallback>
        </mc:AlternateContent>
      </p:grpSp>
      <p:grpSp>
        <p:nvGrpSpPr>
          <p:cNvPr id="100" name="Group 99">
            <a:extLst>
              <a:ext uri="{FF2B5EF4-FFF2-40B4-BE49-F238E27FC236}">
                <a16:creationId xmlns:a16="http://schemas.microsoft.com/office/drawing/2014/main" id="{E6BEC245-9A25-B57E-C0D1-F4AEDB01F4BE}"/>
              </a:ext>
            </a:extLst>
          </p:cNvPr>
          <p:cNvGrpSpPr/>
          <p:nvPr/>
        </p:nvGrpSpPr>
        <p:grpSpPr>
          <a:xfrm>
            <a:off x="9008402" y="4575005"/>
            <a:ext cx="1704960" cy="1154160"/>
            <a:chOff x="9008402" y="4575005"/>
            <a:chExt cx="1704960" cy="1154160"/>
          </a:xfrm>
        </p:grpSpPr>
        <mc:AlternateContent xmlns:mc="http://schemas.openxmlformats.org/markup-compatibility/2006" xmlns:p14="http://schemas.microsoft.com/office/powerpoint/2010/main">
          <mc:Choice Requires="p14">
            <p:contentPart p14:bwMode="auto" r:id="rId103">
              <p14:nvContentPartPr>
                <p14:cNvPr id="84" name="Ink 83">
                  <a:extLst>
                    <a:ext uri="{FF2B5EF4-FFF2-40B4-BE49-F238E27FC236}">
                      <a16:creationId xmlns:a16="http://schemas.microsoft.com/office/drawing/2014/main" id="{9842A5C5-65D4-3C9C-550E-B24BC5704DBB}"/>
                    </a:ext>
                  </a:extLst>
                </p14:cNvPr>
                <p14:cNvContentPartPr/>
                <p14:nvPr/>
              </p14:nvContentPartPr>
              <p14:xfrm>
                <a:off x="9366602" y="4575005"/>
                <a:ext cx="64800" cy="234000"/>
              </p14:xfrm>
            </p:contentPart>
          </mc:Choice>
          <mc:Fallback xmlns="">
            <p:pic>
              <p:nvPicPr>
                <p:cNvPr id="84" name="Ink 83">
                  <a:extLst>
                    <a:ext uri="{FF2B5EF4-FFF2-40B4-BE49-F238E27FC236}">
                      <a16:creationId xmlns:a16="http://schemas.microsoft.com/office/drawing/2014/main" id="{9842A5C5-65D4-3C9C-550E-B24BC5704DBB}"/>
                    </a:ext>
                  </a:extLst>
                </p:cNvPr>
                <p:cNvPicPr/>
                <p:nvPr/>
              </p:nvPicPr>
              <p:blipFill>
                <a:blip r:embed="rId104"/>
                <a:stretch>
                  <a:fillRect/>
                </a:stretch>
              </p:blipFill>
              <p:spPr>
                <a:xfrm>
                  <a:off x="9357602" y="4566365"/>
                  <a:ext cx="82440" cy="25164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85" name="Ink 84">
                  <a:extLst>
                    <a:ext uri="{FF2B5EF4-FFF2-40B4-BE49-F238E27FC236}">
                      <a16:creationId xmlns:a16="http://schemas.microsoft.com/office/drawing/2014/main" id="{EB3F6950-3309-D2F8-98BD-B70CFD2B00B5}"/>
                    </a:ext>
                  </a:extLst>
                </p14:cNvPr>
                <p14:cNvContentPartPr/>
                <p14:nvPr/>
              </p14:nvContentPartPr>
              <p14:xfrm>
                <a:off x="9512762" y="4933925"/>
                <a:ext cx="31320" cy="107280"/>
              </p14:xfrm>
            </p:contentPart>
          </mc:Choice>
          <mc:Fallback xmlns="">
            <p:pic>
              <p:nvPicPr>
                <p:cNvPr id="85" name="Ink 84">
                  <a:extLst>
                    <a:ext uri="{FF2B5EF4-FFF2-40B4-BE49-F238E27FC236}">
                      <a16:creationId xmlns:a16="http://schemas.microsoft.com/office/drawing/2014/main" id="{EB3F6950-3309-D2F8-98BD-B70CFD2B00B5}"/>
                    </a:ext>
                  </a:extLst>
                </p:cNvPr>
                <p:cNvPicPr/>
                <p:nvPr/>
              </p:nvPicPr>
              <p:blipFill>
                <a:blip r:embed="rId106"/>
                <a:stretch>
                  <a:fillRect/>
                </a:stretch>
              </p:blipFill>
              <p:spPr>
                <a:xfrm>
                  <a:off x="9503762" y="4924925"/>
                  <a:ext cx="4896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86" name="Ink 85">
                  <a:extLst>
                    <a:ext uri="{FF2B5EF4-FFF2-40B4-BE49-F238E27FC236}">
                      <a16:creationId xmlns:a16="http://schemas.microsoft.com/office/drawing/2014/main" id="{FEE2BF51-B5AB-AEC3-FDE7-A4C09C9C0FA8}"/>
                    </a:ext>
                  </a:extLst>
                </p14:cNvPr>
                <p14:cNvContentPartPr/>
                <p14:nvPr/>
              </p14:nvContentPartPr>
              <p14:xfrm>
                <a:off x="9406922" y="4892525"/>
                <a:ext cx="172440" cy="90360"/>
              </p14:xfrm>
            </p:contentPart>
          </mc:Choice>
          <mc:Fallback xmlns="">
            <p:pic>
              <p:nvPicPr>
                <p:cNvPr id="86" name="Ink 85">
                  <a:extLst>
                    <a:ext uri="{FF2B5EF4-FFF2-40B4-BE49-F238E27FC236}">
                      <a16:creationId xmlns:a16="http://schemas.microsoft.com/office/drawing/2014/main" id="{FEE2BF51-B5AB-AEC3-FDE7-A4C09C9C0FA8}"/>
                    </a:ext>
                  </a:extLst>
                </p:cNvPr>
                <p:cNvPicPr/>
                <p:nvPr/>
              </p:nvPicPr>
              <p:blipFill>
                <a:blip r:embed="rId108"/>
                <a:stretch>
                  <a:fillRect/>
                </a:stretch>
              </p:blipFill>
              <p:spPr>
                <a:xfrm>
                  <a:off x="9397922" y="4883525"/>
                  <a:ext cx="19008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87" name="Ink 86">
                  <a:extLst>
                    <a:ext uri="{FF2B5EF4-FFF2-40B4-BE49-F238E27FC236}">
                      <a16:creationId xmlns:a16="http://schemas.microsoft.com/office/drawing/2014/main" id="{9A287CB9-D171-1E34-140B-BC9F34035151}"/>
                    </a:ext>
                  </a:extLst>
                </p14:cNvPr>
                <p14:cNvContentPartPr/>
                <p14:nvPr/>
              </p14:nvContentPartPr>
              <p14:xfrm>
                <a:off x="9596642" y="4893245"/>
                <a:ext cx="74880" cy="98640"/>
              </p14:xfrm>
            </p:contentPart>
          </mc:Choice>
          <mc:Fallback xmlns="">
            <p:pic>
              <p:nvPicPr>
                <p:cNvPr id="87" name="Ink 86">
                  <a:extLst>
                    <a:ext uri="{FF2B5EF4-FFF2-40B4-BE49-F238E27FC236}">
                      <a16:creationId xmlns:a16="http://schemas.microsoft.com/office/drawing/2014/main" id="{9A287CB9-D171-1E34-140B-BC9F34035151}"/>
                    </a:ext>
                  </a:extLst>
                </p:cNvPr>
                <p:cNvPicPr/>
                <p:nvPr/>
              </p:nvPicPr>
              <p:blipFill>
                <a:blip r:embed="rId110"/>
                <a:stretch>
                  <a:fillRect/>
                </a:stretch>
              </p:blipFill>
              <p:spPr>
                <a:xfrm>
                  <a:off x="9588002" y="4884245"/>
                  <a:ext cx="9252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88" name="Ink 87">
                  <a:extLst>
                    <a:ext uri="{FF2B5EF4-FFF2-40B4-BE49-F238E27FC236}">
                      <a16:creationId xmlns:a16="http://schemas.microsoft.com/office/drawing/2014/main" id="{78E339BA-AADD-7A1D-2D4B-0E1EEFC94922}"/>
                    </a:ext>
                  </a:extLst>
                </p14:cNvPr>
                <p14:cNvContentPartPr/>
                <p14:nvPr/>
              </p14:nvContentPartPr>
              <p14:xfrm>
                <a:off x="9666122" y="4836725"/>
                <a:ext cx="151560" cy="129600"/>
              </p14:xfrm>
            </p:contentPart>
          </mc:Choice>
          <mc:Fallback xmlns="">
            <p:pic>
              <p:nvPicPr>
                <p:cNvPr id="88" name="Ink 87">
                  <a:extLst>
                    <a:ext uri="{FF2B5EF4-FFF2-40B4-BE49-F238E27FC236}">
                      <a16:creationId xmlns:a16="http://schemas.microsoft.com/office/drawing/2014/main" id="{78E339BA-AADD-7A1D-2D4B-0E1EEFC94922}"/>
                    </a:ext>
                  </a:extLst>
                </p:cNvPr>
                <p:cNvPicPr/>
                <p:nvPr/>
              </p:nvPicPr>
              <p:blipFill>
                <a:blip r:embed="rId112"/>
                <a:stretch>
                  <a:fillRect/>
                </a:stretch>
              </p:blipFill>
              <p:spPr>
                <a:xfrm>
                  <a:off x="9657482" y="4827725"/>
                  <a:ext cx="16920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89" name="Ink 88">
                  <a:extLst>
                    <a:ext uri="{FF2B5EF4-FFF2-40B4-BE49-F238E27FC236}">
                      <a16:creationId xmlns:a16="http://schemas.microsoft.com/office/drawing/2014/main" id="{8E268EE7-327A-548E-4B73-2AC8DB852819}"/>
                    </a:ext>
                  </a:extLst>
                </p14:cNvPr>
                <p14:cNvContentPartPr/>
                <p14:nvPr/>
              </p14:nvContentPartPr>
              <p14:xfrm>
                <a:off x="9843242" y="4882085"/>
                <a:ext cx="14760" cy="17280"/>
              </p14:xfrm>
            </p:contentPart>
          </mc:Choice>
          <mc:Fallback xmlns="">
            <p:pic>
              <p:nvPicPr>
                <p:cNvPr id="89" name="Ink 88">
                  <a:extLst>
                    <a:ext uri="{FF2B5EF4-FFF2-40B4-BE49-F238E27FC236}">
                      <a16:creationId xmlns:a16="http://schemas.microsoft.com/office/drawing/2014/main" id="{8E268EE7-327A-548E-4B73-2AC8DB852819}"/>
                    </a:ext>
                  </a:extLst>
                </p:cNvPr>
                <p:cNvPicPr/>
                <p:nvPr/>
              </p:nvPicPr>
              <p:blipFill>
                <a:blip r:embed="rId114"/>
                <a:stretch>
                  <a:fillRect/>
                </a:stretch>
              </p:blipFill>
              <p:spPr>
                <a:xfrm>
                  <a:off x="9834242" y="4873445"/>
                  <a:ext cx="3240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91" name="Ink 90">
                  <a:extLst>
                    <a:ext uri="{FF2B5EF4-FFF2-40B4-BE49-F238E27FC236}">
                      <a16:creationId xmlns:a16="http://schemas.microsoft.com/office/drawing/2014/main" id="{6CDDE985-4918-E836-3031-C3040E9A8525}"/>
                    </a:ext>
                  </a:extLst>
                </p14:cNvPr>
                <p14:cNvContentPartPr/>
                <p14:nvPr/>
              </p14:nvContentPartPr>
              <p14:xfrm>
                <a:off x="9008402" y="4648085"/>
                <a:ext cx="928800" cy="743040"/>
              </p14:xfrm>
            </p:contentPart>
          </mc:Choice>
          <mc:Fallback xmlns="">
            <p:pic>
              <p:nvPicPr>
                <p:cNvPr id="91" name="Ink 90">
                  <a:extLst>
                    <a:ext uri="{FF2B5EF4-FFF2-40B4-BE49-F238E27FC236}">
                      <a16:creationId xmlns:a16="http://schemas.microsoft.com/office/drawing/2014/main" id="{6CDDE985-4918-E836-3031-C3040E9A8525}"/>
                    </a:ext>
                  </a:extLst>
                </p:cNvPr>
                <p:cNvPicPr/>
                <p:nvPr/>
              </p:nvPicPr>
              <p:blipFill>
                <a:blip r:embed="rId116"/>
                <a:stretch>
                  <a:fillRect/>
                </a:stretch>
              </p:blipFill>
              <p:spPr>
                <a:xfrm>
                  <a:off x="8999762" y="4639445"/>
                  <a:ext cx="946440" cy="7606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92" name="Ink 91">
                  <a:extLst>
                    <a:ext uri="{FF2B5EF4-FFF2-40B4-BE49-F238E27FC236}">
                      <a16:creationId xmlns:a16="http://schemas.microsoft.com/office/drawing/2014/main" id="{74D4706F-DA93-6961-A0EB-40045604A44E}"/>
                    </a:ext>
                  </a:extLst>
                </p14:cNvPr>
                <p14:cNvContentPartPr/>
                <p14:nvPr/>
              </p14:nvContentPartPr>
              <p14:xfrm>
                <a:off x="9113162" y="4608485"/>
                <a:ext cx="940320" cy="874440"/>
              </p14:xfrm>
            </p:contentPart>
          </mc:Choice>
          <mc:Fallback xmlns="">
            <p:pic>
              <p:nvPicPr>
                <p:cNvPr id="92" name="Ink 91">
                  <a:extLst>
                    <a:ext uri="{FF2B5EF4-FFF2-40B4-BE49-F238E27FC236}">
                      <a16:creationId xmlns:a16="http://schemas.microsoft.com/office/drawing/2014/main" id="{74D4706F-DA93-6961-A0EB-40045604A44E}"/>
                    </a:ext>
                  </a:extLst>
                </p:cNvPr>
                <p:cNvPicPr/>
                <p:nvPr/>
              </p:nvPicPr>
              <p:blipFill>
                <a:blip r:embed="rId118"/>
                <a:stretch>
                  <a:fillRect/>
                </a:stretch>
              </p:blipFill>
              <p:spPr>
                <a:xfrm>
                  <a:off x="9104162" y="4599485"/>
                  <a:ext cx="957960" cy="89208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94" name="Ink 93">
                  <a:extLst>
                    <a:ext uri="{FF2B5EF4-FFF2-40B4-BE49-F238E27FC236}">
                      <a16:creationId xmlns:a16="http://schemas.microsoft.com/office/drawing/2014/main" id="{CE2C6387-F4E7-2668-E912-33E1AB46E1E9}"/>
                    </a:ext>
                  </a:extLst>
                </p14:cNvPr>
                <p14:cNvContentPartPr/>
                <p14:nvPr/>
              </p14:nvContentPartPr>
              <p14:xfrm>
                <a:off x="9826322" y="5432165"/>
                <a:ext cx="146160" cy="164880"/>
              </p14:xfrm>
            </p:contentPart>
          </mc:Choice>
          <mc:Fallback xmlns="">
            <p:pic>
              <p:nvPicPr>
                <p:cNvPr id="94" name="Ink 93">
                  <a:extLst>
                    <a:ext uri="{FF2B5EF4-FFF2-40B4-BE49-F238E27FC236}">
                      <a16:creationId xmlns:a16="http://schemas.microsoft.com/office/drawing/2014/main" id="{CE2C6387-F4E7-2668-E912-33E1AB46E1E9}"/>
                    </a:ext>
                  </a:extLst>
                </p:cNvPr>
                <p:cNvPicPr/>
                <p:nvPr/>
              </p:nvPicPr>
              <p:blipFill>
                <a:blip r:embed="rId120"/>
                <a:stretch>
                  <a:fillRect/>
                </a:stretch>
              </p:blipFill>
              <p:spPr>
                <a:xfrm>
                  <a:off x="9817322" y="5423165"/>
                  <a:ext cx="16380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95" name="Ink 94">
                  <a:extLst>
                    <a:ext uri="{FF2B5EF4-FFF2-40B4-BE49-F238E27FC236}">
                      <a16:creationId xmlns:a16="http://schemas.microsoft.com/office/drawing/2014/main" id="{78E9C505-125E-C183-4535-7FBA9698E9BF}"/>
                    </a:ext>
                  </a:extLst>
                </p14:cNvPr>
                <p14:cNvContentPartPr/>
                <p14:nvPr/>
              </p14:nvContentPartPr>
              <p14:xfrm>
                <a:off x="10081562" y="5491925"/>
                <a:ext cx="69120" cy="222480"/>
              </p14:xfrm>
            </p:contentPart>
          </mc:Choice>
          <mc:Fallback xmlns="">
            <p:pic>
              <p:nvPicPr>
                <p:cNvPr id="95" name="Ink 94">
                  <a:extLst>
                    <a:ext uri="{FF2B5EF4-FFF2-40B4-BE49-F238E27FC236}">
                      <a16:creationId xmlns:a16="http://schemas.microsoft.com/office/drawing/2014/main" id="{78E9C505-125E-C183-4535-7FBA9698E9BF}"/>
                    </a:ext>
                  </a:extLst>
                </p:cNvPr>
                <p:cNvPicPr/>
                <p:nvPr/>
              </p:nvPicPr>
              <p:blipFill>
                <a:blip r:embed="rId122"/>
                <a:stretch>
                  <a:fillRect/>
                </a:stretch>
              </p:blipFill>
              <p:spPr>
                <a:xfrm>
                  <a:off x="10072562" y="5482925"/>
                  <a:ext cx="8676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96" name="Ink 95">
                  <a:extLst>
                    <a:ext uri="{FF2B5EF4-FFF2-40B4-BE49-F238E27FC236}">
                      <a16:creationId xmlns:a16="http://schemas.microsoft.com/office/drawing/2014/main" id="{D4009CE4-7D89-4FA3-9336-F463CBE21E4F}"/>
                    </a:ext>
                  </a:extLst>
                </p14:cNvPr>
                <p14:cNvContentPartPr/>
                <p14:nvPr/>
              </p14:nvContentPartPr>
              <p14:xfrm>
                <a:off x="10166162" y="5556365"/>
                <a:ext cx="59040" cy="96120"/>
              </p14:xfrm>
            </p:contentPart>
          </mc:Choice>
          <mc:Fallback xmlns="">
            <p:pic>
              <p:nvPicPr>
                <p:cNvPr id="96" name="Ink 95">
                  <a:extLst>
                    <a:ext uri="{FF2B5EF4-FFF2-40B4-BE49-F238E27FC236}">
                      <a16:creationId xmlns:a16="http://schemas.microsoft.com/office/drawing/2014/main" id="{D4009CE4-7D89-4FA3-9336-F463CBE21E4F}"/>
                    </a:ext>
                  </a:extLst>
                </p:cNvPr>
                <p:cNvPicPr/>
                <p:nvPr/>
              </p:nvPicPr>
              <p:blipFill>
                <a:blip r:embed="rId124"/>
                <a:stretch>
                  <a:fillRect/>
                </a:stretch>
              </p:blipFill>
              <p:spPr>
                <a:xfrm>
                  <a:off x="10157162" y="5547365"/>
                  <a:ext cx="7668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97" name="Ink 96">
                  <a:extLst>
                    <a:ext uri="{FF2B5EF4-FFF2-40B4-BE49-F238E27FC236}">
                      <a16:creationId xmlns:a16="http://schemas.microsoft.com/office/drawing/2014/main" id="{E1545F5E-D0CE-448B-8A1E-C962C5F741AA}"/>
                    </a:ext>
                  </a:extLst>
                </p14:cNvPr>
                <p14:cNvContentPartPr/>
                <p14:nvPr/>
              </p14:nvContentPartPr>
              <p14:xfrm>
                <a:off x="10282802" y="5557445"/>
                <a:ext cx="112680" cy="171720"/>
              </p14:xfrm>
            </p:contentPart>
          </mc:Choice>
          <mc:Fallback xmlns="">
            <p:pic>
              <p:nvPicPr>
                <p:cNvPr id="97" name="Ink 96">
                  <a:extLst>
                    <a:ext uri="{FF2B5EF4-FFF2-40B4-BE49-F238E27FC236}">
                      <a16:creationId xmlns:a16="http://schemas.microsoft.com/office/drawing/2014/main" id="{E1545F5E-D0CE-448B-8A1E-C962C5F741AA}"/>
                    </a:ext>
                  </a:extLst>
                </p:cNvPr>
                <p:cNvPicPr/>
                <p:nvPr/>
              </p:nvPicPr>
              <p:blipFill>
                <a:blip r:embed="rId126"/>
                <a:stretch>
                  <a:fillRect/>
                </a:stretch>
              </p:blipFill>
              <p:spPr>
                <a:xfrm>
                  <a:off x="10274162" y="5548445"/>
                  <a:ext cx="13032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98" name="Ink 97">
                  <a:extLst>
                    <a:ext uri="{FF2B5EF4-FFF2-40B4-BE49-F238E27FC236}">
                      <a16:creationId xmlns:a16="http://schemas.microsoft.com/office/drawing/2014/main" id="{9689FB10-2251-9E80-5338-62D54CC240E7}"/>
                    </a:ext>
                  </a:extLst>
                </p14:cNvPr>
                <p14:cNvContentPartPr/>
                <p14:nvPr/>
              </p14:nvContentPartPr>
              <p14:xfrm>
                <a:off x="10390442" y="5532605"/>
                <a:ext cx="81720" cy="80280"/>
              </p14:xfrm>
            </p:contentPart>
          </mc:Choice>
          <mc:Fallback xmlns="">
            <p:pic>
              <p:nvPicPr>
                <p:cNvPr id="98" name="Ink 97">
                  <a:extLst>
                    <a:ext uri="{FF2B5EF4-FFF2-40B4-BE49-F238E27FC236}">
                      <a16:creationId xmlns:a16="http://schemas.microsoft.com/office/drawing/2014/main" id="{9689FB10-2251-9E80-5338-62D54CC240E7}"/>
                    </a:ext>
                  </a:extLst>
                </p:cNvPr>
                <p:cNvPicPr/>
                <p:nvPr/>
              </p:nvPicPr>
              <p:blipFill>
                <a:blip r:embed="rId128"/>
                <a:stretch>
                  <a:fillRect/>
                </a:stretch>
              </p:blipFill>
              <p:spPr>
                <a:xfrm>
                  <a:off x="10381442" y="5523605"/>
                  <a:ext cx="9936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99" name="Ink 98">
                  <a:extLst>
                    <a:ext uri="{FF2B5EF4-FFF2-40B4-BE49-F238E27FC236}">
                      <a16:creationId xmlns:a16="http://schemas.microsoft.com/office/drawing/2014/main" id="{D9430ADD-8083-DC13-CF66-BAA73FAEAB68}"/>
                    </a:ext>
                  </a:extLst>
                </p14:cNvPr>
                <p14:cNvContentPartPr/>
                <p14:nvPr/>
              </p14:nvContentPartPr>
              <p14:xfrm>
                <a:off x="10506002" y="5400845"/>
                <a:ext cx="207360" cy="176400"/>
              </p14:xfrm>
            </p:contentPart>
          </mc:Choice>
          <mc:Fallback xmlns="">
            <p:pic>
              <p:nvPicPr>
                <p:cNvPr id="99" name="Ink 98">
                  <a:extLst>
                    <a:ext uri="{FF2B5EF4-FFF2-40B4-BE49-F238E27FC236}">
                      <a16:creationId xmlns:a16="http://schemas.microsoft.com/office/drawing/2014/main" id="{D9430ADD-8083-DC13-CF66-BAA73FAEAB68}"/>
                    </a:ext>
                  </a:extLst>
                </p:cNvPr>
                <p:cNvPicPr/>
                <p:nvPr/>
              </p:nvPicPr>
              <p:blipFill>
                <a:blip r:embed="rId130"/>
                <a:stretch>
                  <a:fillRect/>
                </a:stretch>
              </p:blipFill>
              <p:spPr>
                <a:xfrm>
                  <a:off x="10497002" y="5392205"/>
                  <a:ext cx="225000" cy="194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1">
            <p14:nvContentPartPr>
              <p14:cNvPr id="101" name="Ink 100">
                <a:extLst>
                  <a:ext uri="{FF2B5EF4-FFF2-40B4-BE49-F238E27FC236}">
                    <a16:creationId xmlns:a16="http://schemas.microsoft.com/office/drawing/2014/main" id="{EED2B0BD-7616-EC73-45FC-F7D7F10D8A74}"/>
                  </a:ext>
                </a:extLst>
              </p14:cNvPr>
              <p14:cNvContentPartPr/>
              <p14:nvPr/>
            </p14:nvContentPartPr>
            <p14:xfrm>
              <a:off x="6023642" y="5015285"/>
              <a:ext cx="209160" cy="13320"/>
            </p14:xfrm>
          </p:contentPart>
        </mc:Choice>
        <mc:Fallback xmlns="">
          <p:pic>
            <p:nvPicPr>
              <p:cNvPr id="101" name="Ink 100">
                <a:extLst>
                  <a:ext uri="{FF2B5EF4-FFF2-40B4-BE49-F238E27FC236}">
                    <a16:creationId xmlns:a16="http://schemas.microsoft.com/office/drawing/2014/main" id="{EED2B0BD-7616-EC73-45FC-F7D7F10D8A74}"/>
                  </a:ext>
                </a:extLst>
              </p:cNvPr>
              <p:cNvPicPr/>
              <p:nvPr/>
            </p:nvPicPr>
            <p:blipFill>
              <a:blip r:embed="rId132"/>
              <a:stretch>
                <a:fillRect/>
              </a:stretch>
            </p:blipFill>
            <p:spPr>
              <a:xfrm>
                <a:off x="6015002" y="5006645"/>
                <a:ext cx="22680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02" name="Ink 101">
                <a:extLst>
                  <a:ext uri="{FF2B5EF4-FFF2-40B4-BE49-F238E27FC236}">
                    <a16:creationId xmlns:a16="http://schemas.microsoft.com/office/drawing/2014/main" id="{74961D3C-AED2-DCF3-25E4-44C052B44D76}"/>
                  </a:ext>
                </a:extLst>
              </p14:cNvPr>
              <p14:cNvContentPartPr/>
              <p14:nvPr/>
            </p14:nvContentPartPr>
            <p14:xfrm>
              <a:off x="5969282" y="5212205"/>
              <a:ext cx="214560" cy="27000"/>
            </p14:xfrm>
          </p:contentPart>
        </mc:Choice>
        <mc:Fallback xmlns="">
          <p:pic>
            <p:nvPicPr>
              <p:cNvPr id="102" name="Ink 101">
                <a:extLst>
                  <a:ext uri="{FF2B5EF4-FFF2-40B4-BE49-F238E27FC236}">
                    <a16:creationId xmlns:a16="http://schemas.microsoft.com/office/drawing/2014/main" id="{74961D3C-AED2-DCF3-25E4-44C052B44D76}"/>
                  </a:ext>
                </a:extLst>
              </p:cNvPr>
              <p:cNvPicPr/>
              <p:nvPr/>
            </p:nvPicPr>
            <p:blipFill>
              <a:blip r:embed="rId134"/>
              <a:stretch>
                <a:fillRect/>
              </a:stretch>
            </p:blipFill>
            <p:spPr>
              <a:xfrm>
                <a:off x="5960642" y="5203205"/>
                <a:ext cx="23220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03" name="Ink 102">
                <a:extLst>
                  <a:ext uri="{FF2B5EF4-FFF2-40B4-BE49-F238E27FC236}">
                    <a16:creationId xmlns:a16="http://schemas.microsoft.com/office/drawing/2014/main" id="{18131C2F-0B3F-1E81-C54F-EDCACF6666AD}"/>
                  </a:ext>
                </a:extLst>
              </p14:cNvPr>
              <p14:cNvContentPartPr/>
              <p14:nvPr/>
            </p14:nvContentPartPr>
            <p14:xfrm>
              <a:off x="6450242" y="5107445"/>
              <a:ext cx="456480" cy="409680"/>
            </p14:xfrm>
          </p:contentPart>
        </mc:Choice>
        <mc:Fallback xmlns="">
          <p:pic>
            <p:nvPicPr>
              <p:cNvPr id="103" name="Ink 102">
                <a:extLst>
                  <a:ext uri="{FF2B5EF4-FFF2-40B4-BE49-F238E27FC236}">
                    <a16:creationId xmlns:a16="http://schemas.microsoft.com/office/drawing/2014/main" id="{18131C2F-0B3F-1E81-C54F-EDCACF6666AD}"/>
                  </a:ext>
                </a:extLst>
              </p:cNvPr>
              <p:cNvPicPr/>
              <p:nvPr/>
            </p:nvPicPr>
            <p:blipFill>
              <a:blip r:embed="rId136"/>
              <a:stretch>
                <a:fillRect/>
              </a:stretch>
            </p:blipFill>
            <p:spPr>
              <a:xfrm>
                <a:off x="6441602" y="5098445"/>
                <a:ext cx="474120" cy="427320"/>
              </a:xfrm>
              <a:prstGeom prst="rect">
                <a:avLst/>
              </a:prstGeom>
            </p:spPr>
          </p:pic>
        </mc:Fallback>
      </mc:AlternateContent>
      <p:grpSp>
        <p:nvGrpSpPr>
          <p:cNvPr id="107" name="Group 106">
            <a:extLst>
              <a:ext uri="{FF2B5EF4-FFF2-40B4-BE49-F238E27FC236}">
                <a16:creationId xmlns:a16="http://schemas.microsoft.com/office/drawing/2014/main" id="{41501813-C1E5-83B9-7CE8-096600AAB38D}"/>
              </a:ext>
            </a:extLst>
          </p:cNvPr>
          <p:cNvGrpSpPr/>
          <p:nvPr/>
        </p:nvGrpSpPr>
        <p:grpSpPr>
          <a:xfrm>
            <a:off x="8218922" y="2916845"/>
            <a:ext cx="270000" cy="499320"/>
            <a:chOff x="8218922" y="2916845"/>
            <a:chExt cx="270000" cy="499320"/>
          </a:xfrm>
        </p:grpSpPr>
        <mc:AlternateContent xmlns:mc="http://schemas.openxmlformats.org/markup-compatibility/2006" xmlns:p14="http://schemas.microsoft.com/office/powerpoint/2010/main">
          <mc:Choice Requires="p14">
            <p:contentPart p14:bwMode="auto" r:id="rId137">
              <p14:nvContentPartPr>
                <p14:cNvPr id="104" name="Ink 103">
                  <a:extLst>
                    <a:ext uri="{FF2B5EF4-FFF2-40B4-BE49-F238E27FC236}">
                      <a16:creationId xmlns:a16="http://schemas.microsoft.com/office/drawing/2014/main" id="{018639A3-8490-B4C3-6080-083447DB0554}"/>
                    </a:ext>
                  </a:extLst>
                </p14:cNvPr>
                <p14:cNvContentPartPr/>
                <p14:nvPr/>
              </p14:nvContentPartPr>
              <p14:xfrm>
                <a:off x="8337722" y="2916845"/>
                <a:ext cx="151200" cy="229680"/>
              </p14:xfrm>
            </p:contentPart>
          </mc:Choice>
          <mc:Fallback xmlns="">
            <p:pic>
              <p:nvPicPr>
                <p:cNvPr id="104" name="Ink 103">
                  <a:extLst>
                    <a:ext uri="{FF2B5EF4-FFF2-40B4-BE49-F238E27FC236}">
                      <a16:creationId xmlns:a16="http://schemas.microsoft.com/office/drawing/2014/main" id="{018639A3-8490-B4C3-6080-083447DB0554}"/>
                    </a:ext>
                  </a:extLst>
                </p:cNvPr>
                <p:cNvPicPr/>
                <p:nvPr/>
              </p:nvPicPr>
              <p:blipFill>
                <a:blip r:embed="rId138"/>
                <a:stretch>
                  <a:fillRect/>
                </a:stretch>
              </p:blipFill>
              <p:spPr>
                <a:xfrm>
                  <a:off x="8329082" y="2907845"/>
                  <a:ext cx="16884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05" name="Ink 104">
                  <a:extLst>
                    <a:ext uri="{FF2B5EF4-FFF2-40B4-BE49-F238E27FC236}">
                      <a16:creationId xmlns:a16="http://schemas.microsoft.com/office/drawing/2014/main" id="{FF9EC142-BC1E-6A95-9FF4-38A45CC8A086}"/>
                    </a:ext>
                  </a:extLst>
                </p14:cNvPr>
                <p14:cNvContentPartPr/>
                <p14:nvPr/>
              </p14:nvContentPartPr>
              <p14:xfrm>
                <a:off x="8218922" y="3262805"/>
                <a:ext cx="34920" cy="153360"/>
              </p14:xfrm>
            </p:contentPart>
          </mc:Choice>
          <mc:Fallback xmlns="">
            <p:pic>
              <p:nvPicPr>
                <p:cNvPr id="105" name="Ink 104">
                  <a:extLst>
                    <a:ext uri="{FF2B5EF4-FFF2-40B4-BE49-F238E27FC236}">
                      <a16:creationId xmlns:a16="http://schemas.microsoft.com/office/drawing/2014/main" id="{FF9EC142-BC1E-6A95-9FF4-38A45CC8A086}"/>
                    </a:ext>
                  </a:extLst>
                </p:cNvPr>
                <p:cNvPicPr/>
                <p:nvPr/>
              </p:nvPicPr>
              <p:blipFill>
                <a:blip r:embed="rId140"/>
                <a:stretch>
                  <a:fillRect/>
                </a:stretch>
              </p:blipFill>
              <p:spPr>
                <a:xfrm>
                  <a:off x="8209922" y="3254165"/>
                  <a:ext cx="5256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06" name="Ink 105">
                  <a:extLst>
                    <a:ext uri="{FF2B5EF4-FFF2-40B4-BE49-F238E27FC236}">
                      <a16:creationId xmlns:a16="http://schemas.microsoft.com/office/drawing/2014/main" id="{DBD2F7F3-26B5-59B3-4F6E-A8BC885D34F1}"/>
                    </a:ext>
                  </a:extLst>
                </p14:cNvPr>
                <p14:cNvContentPartPr/>
                <p14:nvPr/>
              </p14:nvContentPartPr>
              <p14:xfrm>
                <a:off x="8224322" y="3235445"/>
                <a:ext cx="107280" cy="174960"/>
              </p14:xfrm>
            </p:contentPart>
          </mc:Choice>
          <mc:Fallback xmlns="">
            <p:pic>
              <p:nvPicPr>
                <p:cNvPr id="106" name="Ink 105">
                  <a:extLst>
                    <a:ext uri="{FF2B5EF4-FFF2-40B4-BE49-F238E27FC236}">
                      <a16:creationId xmlns:a16="http://schemas.microsoft.com/office/drawing/2014/main" id="{DBD2F7F3-26B5-59B3-4F6E-A8BC885D34F1}"/>
                    </a:ext>
                  </a:extLst>
                </p:cNvPr>
                <p:cNvPicPr/>
                <p:nvPr/>
              </p:nvPicPr>
              <p:blipFill>
                <a:blip r:embed="rId142"/>
                <a:stretch>
                  <a:fillRect/>
                </a:stretch>
              </p:blipFill>
              <p:spPr>
                <a:xfrm>
                  <a:off x="8215322" y="3226805"/>
                  <a:ext cx="124920" cy="192600"/>
                </a:xfrm>
                <a:prstGeom prst="rect">
                  <a:avLst/>
                </a:prstGeom>
              </p:spPr>
            </p:pic>
          </mc:Fallback>
        </mc:AlternateContent>
      </p:grpSp>
      <p:grpSp>
        <p:nvGrpSpPr>
          <p:cNvPr id="123" name="Group 122">
            <a:extLst>
              <a:ext uri="{FF2B5EF4-FFF2-40B4-BE49-F238E27FC236}">
                <a16:creationId xmlns:a16="http://schemas.microsoft.com/office/drawing/2014/main" id="{564DD8DE-D718-0967-D57D-CBF8252610F1}"/>
              </a:ext>
            </a:extLst>
          </p:cNvPr>
          <p:cNvGrpSpPr/>
          <p:nvPr/>
        </p:nvGrpSpPr>
        <p:grpSpPr>
          <a:xfrm>
            <a:off x="6692522" y="5976485"/>
            <a:ext cx="1040040" cy="491760"/>
            <a:chOff x="6692522" y="5976485"/>
            <a:chExt cx="1040040" cy="491760"/>
          </a:xfrm>
        </p:grpSpPr>
        <mc:AlternateContent xmlns:mc="http://schemas.openxmlformats.org/markup-compatibility/2006" xmlns:p14="http://schemas.microsoft.com/office/powerpoint/2010/main">
          <mc:Choice Requires="p14">
            <p:contentPart p14:bwMode="auto" r:id="rId143">
              <p14:nvContentPartPr>
                <p14:cNvPr id="108" name="Ink 107">
                  <a:extLst>
                    <a:ext uri="{FF2B5EF4-FFF2-40B4-BE49-F238E27FC236}">
                      <a16:creationId xmlns:a16="http://schemas.microsoft.com/office/drawing/2014/main" id="{564C3086-8654-B21A-15E8-D858CE968CE7}"/>
                    </a:ext>
                  </a:extLst>
                </p14:cNvPr>
                <p14:cNvContentPartPr/>
                <p14:nvPr/>
              </p14:nvContentPartPr>
              <p14:xfrm>
                <a:off x="6692522" y="6016805"/>
                <a:ext cx="73080" cy="57960"/>
              </p14:xfrm>
            </p:contentPart>
          </mc:Choice>
          <mc:Fallback xmlns="">
            <p:pic>
              <p:nvPicPr>
                <p:cNvPr id="108" name="Ink 107">
                  <a:extLst>
                    <a:ext uri="{FF2B5EF4-FFF2-40B4-BE49-F238E27FC236}">
                      <a16:creationId xmlns:a16="http://schemas.microsoft.com/office/drawing/2014/main" id="{564C3086-8654-B21A-15E8-D858CE968CE7}"/>
                    </a:ext>
                  </a:extLst>
                </p:cNvPr>
                <p:cNvPicPr/>
                <p:nvPr/>
              </p:nvPicPr>
              <p:blipFill>
                <a:blip r:embed="rId144"/>
                <a:stretch>
                  <a:fillRect/>
                </a:stretch>
              </p:blipFill>
              <p:spPr>
                <a:xfrm>
                  <a:off x="6683522" y="6008165"/>
                  <a:ext cx="9072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09" name="Ink 108">
                  <a:extLst>
                    <a:ext uri="{FF2B5EF4-FFF2-40B4-BE49-F238E27FC236}">
                      <a16:creationId xmlns:a16="http://schemas.microsoft.com/office/drawing/2014/main" id="{10B1FCD4-5FB0-1788-243F-E8B25D8C6CD6}"/>
                    </a:ext>
                  </a:extLst>
                </p14:cNvPr>
                <p14:cNvContentPartPr/>
                <p14:nvPr/>
              </p14:nvContentPartPr>
              <p14:xfrm>
                <a:off x="6816002" y="6136325"/>
                <a:ext cx="123120" cy="158040"/>
              </p14:xfrm>
            </p:contentPart>
          </mc:Choice>
          <mc:Fallback xmlns="">
            <p:pic>
              <p:nvPicPr>
                <p:cNvPr id="109" name="Ink 108">
                  <a:extLst>
                    <a:ext uri="{FF2B5EF4-FFF2-40B4-BE49-F238E27FC236}">
                      <a16:creationId xmlns:a16="http://schemas.microsoft.com/office/drawing/2014/main" id="{10B1FCD4-5FB0-1788-243F-E8B25D8C6CD6}"/>
                    </a:ext>
                  </a:extLst>
                </p:cNvPr>
                <p:cNvPicPr/>
                <p:nvPr/>
              </p:nvPicPr>
              <p:blipFill>
                <a:blip r:embed="rId146"/>
                <a:stretch>
                  <a:fillRect/>
                </a:stretch>
              </p:blipFill>
              <p:spPr>
                <a:xfrm>
                  <a:off x="6807002" y="6127685"/>
                  <a:ext cx="14076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10" name="Ink 109">
                  <a:extLst>
                    <a:ext uri="{FF2B5EF4-FFF2-40B4-BE49-F238E27FC236}">
                      <a16:creationId xmlns:a16="http://schemas.microsoft.com/office/drawing/2014/main" id="{D4774BAC-FBD7-820B-665B-5EE72B163762}"/>
                    </a:ext>
                  </a:extLst>
                </p14:cNvPr>
                <p14:cNvContentPartPr/>
                <p14:nvPr/>
              </p14:nvContentPartPr>
              <p14:xfrm>
                <a:off x="6797282" y="6144965"/>
                <a:ext cx="108720" cy="81000"/>
              </p14:xfrm>
            </p:contentPart>
          </mc:Choice>
          <mc:Fallback xmlns="">
            <p:pic>
              <p:nvPicPr>
                <p:cNvPr id="110" name="Ink 109">
                  <a:extLst>
                    <a:ext uri="{FF2B5EF4-FFF2-40B4-BE49-F238E27FC236}">
                      <a16:creationId xmlns:a16="http://schemas.microsoft.com/office/drawing/2014/main" id="{D4774BAC-FBD7-820B-665B-5EE72B163762}"/>
                    </a:ext>
                  </a:extLst>
                </p:cNvPr>
                <p:cNvPicPr/>
                <p:nvPr/>
              </p:nvPicPr>
              <p:blipFill>
                <a:blip r:embed="rId148"/>
                <a:stretch>
                  <a:fillRect/>
                </a:stretch>
              </p:blipFill>
              <p:spPr>
                <a:xfrm>
                  <a:off x="6788282" y="6136325"/>
                  <a:ext cx="12636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11" name="Ink 110">
                  <a:extLst>
                    <a:ext uri="{FF2B5EF4-FFF2-40B4-BE49-F238E27FC236}">
                      <a16:creationId xmlns:a16="http://schemas.microsoft.com/office/drawing/2014/main" id="{2D47CDC5-385B-12DB-709F-0EF66A733F44}"/>
                    </a:ext>
                  </a:extLst>
                </p14:cNvPr>
                <p14:cNvContentPartPr/>
                <p14:nvPr/>
              </p14:nvContentPartPr>
              <p14:xfrm>
                <a:off x="6938402" y="6070445"/>
                <a:ext cx="88560" cy="154440"/>
              </p14:xfrm>
            </p:contentPart>
          </mc:Choice>
          <mc:Fallback xmlns="">
            <p:pic>
              <p:nvPicPr>
                <p:cNvPr id="111" name="Ink 110">
                  <a:extLst>
                    <a:ext uri="{FF2B5EF4-FFF2-40B4-BE49-F238E27FC236}">
                      <a16:creationId xmlns:a16="http://schemas.microsoft.com/office/drawing/2014/main" id="{2D47CDC5-385B-12DB-709F-0EF66A733F44}"/>
                    </a:ext>
                  </a:extLst>
                </p:cNvPr>
                <p:cNvPicPr/>
                <p:nvPr/>
              </p:nvPicPr>
              <p:blipFill>
                <a:blip r:embed="rId150"/>
                <a:stretch>
                  <a:fillRect/>
                </a:stretch>
              </p:blipFill>
              <p:spPr>
                <a:xfrm>
                  <a:off x="6929402" y="6061805"/>
                  <a:ext cx="10620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12" name="Ink 111">
                  <a:extLst>
                    <a:ext uri="{FF2B5EF4-FFF2-40B4-BE49-F238E27FC236}">
                      <a16:creationId xmlns:a16="http://schemas.microsoft.com/office/drawing/2014/main" id="{BE015EBC-70B0-85B1-3364-8A2296064CE4}"/>
                    </a:ext>
                  </a:extLst>
                </p14:cNvPr>
                <p14:cNvContentPartPr/>
                <p14:nvPr/>
              </p14:nvContentPartPr>
              <p14:xfrm>
                <a:off x="7032362" y="5976485"/>
                <a:ext cx="96480" cy="178200"/>
              </p14:xfrm>
            </p:contentPart>
          </mc:Choice>
          <mc:Fallback xmlns="">
            <p:pic>
              <p:nvPicPr>
                <p:cNvPr id="112" name="Ink 111">
                  <a:extLst>
                    <a:ext uri="{FF2B5EF4-FFF2-40B4-BE49-F238E27FC236}">
                      <a16:creationId xmlns:a16="http://schemas.microsoft.com/office/drawing/2014/main" id="{BE015EBC-70B0-85B1-3364-8A2296064CE4}"/>
                    </a:ext>
                  </a:extLst>
                </p:cNvPr>
                <p:cNvPicPr/>
                <p:nvPr/>
              </p:nvPicPr>
              <p:blipFill>
                <a:blip r:embed="rId152"/>
                <a:stretch>
                  <a:fillRect/>
                </a:stretch>
              </p:blipFill>
              <p:spPr>
                <a:xfrm>
                  <a:off x="7023722" y="5967845"/>
                  <a:ext cx="11412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13" name="Ink 112">
                  <a:extLst>
                    <a:ext uri="{FF2B5EF4-FFF2-40B4-BE49-F238E27FC236}">
                      <a16:creationId xmlns:a16="http://schemas.microsoft.com/office/drawing/2014/main" id="{3957D671-C96A-7FE8-66BD-7801C0F856E5}"/>
                    </a:ext>
                  </a:extLst>
                </p14:cNvPr>
                <p14:cNvContentPartPr/>
                <p14:nvPr/>
              </p14:nvContentPartPr>
              <p14:xfrm>
                <a:off x="6953882" y="6011045"/>
                <a:ext cx="161280" cy="162000"/>
              </p14:xfrm>
            </p:contentPart>
          </mc:Choice>
          <mc:Fallback xmlns="">
            <p:pic>
              <p:nvPicPr>
                <p:cNvPr id="113" name="Ink 112">
                  <a:extLst>
                    <a:ext uri="{FF2B5EF4-FFF2-40B4-BE49-F238E27FC236}">
                      <a16:creationId xmlns:a16="http://schemas.microsoft.com/office/drawing/2014/main" id="{3957D671-C96A-7FE8-66BD-7801C0F856E5}"/>
                    </a:ext>
                  </a:extLst>
                </p:cNvPr>
                <p:cNvPicPr/>
                <p:nvPr/>
              </p:nvPicPr>
              <p:blipFill>
                <a:blip r:embed="rId154"/>
                <a:stretch>
                  <a:fillRect/>
                </a:stretch>
              </p:blipFill>
              <p:spPr>
                <a:xfrm>
                  <a:off x="6944882" y="6002405"/>
                  <a:ext cx="17892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14" name="Ink 113">
                  <a:extLst>
                    <a:ext uri="{FF2B5EF4-FFF2-40B4-BE49-F238E27FC236}">
                      <a16:creationId xmlns:a16="http://schemas.microsoft.com/office/drawing/2014/main" id="{C8FF1996-EB17-1DF6-8B33-BD170E3EB108}"/>
                    </a:ext>
                  </a:extLst>
                </p14:cNvPr>
                <p14:cNvContentPartPr/>
                <p14:nvPr/>
              </p14:nvContentPartPr>
              <p14:xfrm>
                <a:off x="7023722" y="6058205"/>
                <a:ext cx="85680" cy="124920"/>
              </p14:xfrm>
            </p:contentPart>
          </mc:Choice>
          <mc:Fallback xmlns="">
            <p:pic>
              <p:nvPicPr>
                <p:cNvPr id="114" name="Ink 113">
                  <a:extLst>
                    <a:ext uri="{FF2B5EF4-FFF2-40B4-BE49-F238E27FC236}">
                      <a16:creationId xmlns:a16="http://schemas.microsoft.com/office/drawing/2014/main" id="{C8FF1996-EB17-1DF6-8B33-BD170E3EB108}"/>
                    </a:ext>
                  </a:extLst>
                </p:cNvPr>
                <p:cNvPicPr/>
                <p:nvPr/>
              </p:nvPicPr>
              <p:blipFill>
                <a:blip r:embed="rId156"/>
                <a:stretch>
                  <a:fillRect/>
                </a:stretch>
              </p:blipFill>
              <p:spPr>
                <a:xfrm>
                  <a:off x="7015082" y="6049565"/>
                  <a:ext cx="10332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16" name="Ink 115">
                  <a:extLst>
                    <a:ext uri="{FF2B5EF4-FFF2-40B4-BE49-F238E27FC236}">
                      <a16:creationId xmlns:a16="http://schemas.microsoft.com/office/drawing/2014/main" id="{D56CCE2D-B432-B7AB-C95F-C21ACBF1151B}"/>
                    </a:ext>
                  </a:extLst>
                </p14:cNvPr>
                <p14:cNvContentPartPr/>
                <p14:nvPr/>
              </p14:nvContentPartPr>
              <p14:xfrm>
                <a:off x="7156922" y="6313445"/>
                <a:ext cx="118800" cy="154800"/>
              </p14:xfrm>
            </p:contentPart>
          </mc:Choice>
          <mc:Fallback xmlns="">
            <p:pic>
              <p:nvPicPr>
                <p:cNvPr id="116" name="Ink 115">
                  <a:extLst>
                    <a:ext uri="{FF2B5EF4-FFF2-40B4-BE49-F238E27FC236}">
                      <a16:creationId xmlns:a16="http://schemas.microsoft.com/office/drawing/2014/main" id="{D56CCE2D-B432-B7AB-C95F-C21ACBF1151B}"/>
                    </a:ext>
                  </a:extLst>
                </p:cNvPr>
                <p:cNvPicPr/>
                <p:nvPr/>
              </p:nvPicPr>
              <p:blipFill>
                <a:blip r:embed="rId158"/>
                <a:stretch>
                  <a:fillRect/>
                </a:stretch>
              </p:blipFill>
              <p:spPr>
                <a:xfrm>
                  <a:off x="7148282" y="6304445"/>
                  <a:ext cx="13644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17" name="Ink 116">
                  <a:extLst>
                    <a:ext uri="{FF2B5EF4-FFF2-40B4-BE49-F238E27FC236}">
                      <a16:creationId xmlns:a16="http://schemas.microsoft.com/office/drawing/2014/main" id="{6A073428-19DF-E24E-67E7-5CF684A986FB}"/>
                    </a:ext>
                  </a:extLst>
                </p14:cNvPr>
                <p14:cNvContentPartPr/>
                <p14:nvPr/>
              </p14:nvContentPartPr>
              <p14:xfrm>
                <a:off x="7138202" y="6256565"/>
                <a:ext cx="100080" cy="96840"/>
              </p14:xfrm>
            </p:contentPart>
          </mc:Choice>
          <mc:Fallback xmlns="">
            <p:pic>
              <p:nvPicPr>
                <p:cNvPr id="117" name="Ink 116">
                  <a:extLst>
                    <a:ext uri="{FF2B5EF4-FFF2-40B4-BE49-F238E27FC236}">
                      <a16:creationId xmlns:a16="http://schemas.microsoft.com/office/drawing/2014/main" id="{6A073428-19DF-E24E-67E7-5CF684A986FB}"/>
                    </a:ext>
                  </a:extLst>
                </p:cNvPr>
                <p:cNvPicPr/>
                <p:nvPr/>
              </p:nvPicPr>
              <p:blipFill>
                <a:blip r:embed="rId160"/>
                <a:stretch>
                  <a:fillRect/>
                </a:stretch>
              </p:blipFill>
              <p:spPr>
                <a:xfrm>
                  <a:off x="7129202" y="6247565"/>
                  <a:ext cx="11772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19" name="Ink 118">
                  <a:extLst>
                    <a:ext uri="{FF2B5EF4-FFF2-40B4-BE49-F238E27FC236}">
                      <a16:creationId xmlns:a16="http://schemas.microsoft.com/office/drawing/2014/main" id="{BD0F88E9-1603-C9B2-9BF0-0261349AB4B1}"/>
                    </a:ext>
                  </a:extLst>
                </p14:cNvPr>
                <p14:cNvContentPartPr/>
                <p14:nvPr/>
              </p14:nvContentPartPr>
              <p14:xfrm>
                <a:off x="7287602" y="6157205"/>
                <a:ext cx="131040" cy="194040"/>
              </p14:xfrm>
            </p:contentPart>
          </mc:Choice>
          <mc:Fallback xmlns="">
            <p:pic>
              <p:nvPicPr>
                <p:cNvPr id="119" name="Ink 118">
                  <a:extLst>
                    <a:ext uri="{FF2B5EF4-FFF2-40B4-BE49-F238E27FC236}">
                      <a16:creationId xmlns:a16="http://schemas.microsoft.com/office/drawing/2014/main" id="{BD0F88E9-1603-C9B2-9BF0-0261349AB4B1}"/>
                    </a:ext>
                  </a:extLst>
                </p:cNvPr>
                <p:cNvPicPr/>
                <p:nvPr/>
              </p:nvPicPr>
              <p:blipFill>
                <a:blip r:embed="rId162"/>
                <a:stretch>
                  <a:fillRect/>
                </a:stretch>
              </p:blipFill>
              <p:spPr>
                <a:xfrm>
                  <a:off x="7278602" y="6148205"/>
                  <a:ext cx="14868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20" name="Ink 119">
                  <a:extLst>
                    <a:ext uri="{FF2B5EF4-FFF2-40B4-BE49-F238E27FC236}">
                      <a16:creationId xmlns:a16="http://schemas.microsoft.com/office/drawing/2014/main" id="{26AFAA1F-D07D-2739-0C2C-5034DEE8F25A}"/>
                    </a:ext>
                  </a:extLst>
                </p14:cNvPr>
                <p14:cNvContentPartPr/>
                <p14:nvPr/>
              </p14:nvContentPartPr>
              <p14:xfrm>
                <a:off x="7346282" y="6083765"/>
                <a:ext cx="201240" cy="158040"/>
              </p14:xfrm>
            </p:contentPart>
          </mc:Choice>
          <mc:Fallback xmlns="">
            <p:pic>
              <p:nvPicPr>
                <p:cNvPr id="120" name="Ink 119">
                  <a:extLst>
                    <a:ext uri="{FF2B5EF4-FFF2-40B4-BE49-F238E27FC236}">
                      <a16:creationId xmlns:a16="http://schemas.microsoft.com/office/drawing/2014/main" id="{26AFAA1F-D07D-2739-0C2C-5034DEE8F25A}"/>
                    </a:ext>
                  </a:extLst>
                </p:cNvPr>
                <p:cNvPicPr/>
                <p:nvPr/>
              </p:nvPicPr>
              <p:blipFill>
                <a:blip r:embed="rId164"/>
                <a:stretch>
                  <a:fillRect/>
                </a:stretch>
              </p:blipFill>
              <p:spPr>
                <a:xfrm>
                  <a:off x="7337642" y="6075125"/>
                  <a:ext cx="21888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22" name="Ink 121">
                  <a:extLst>
                    <a:ext uri="{FF2B5EF4-FFF2-40B4-BE49-F238E27FC236}">
                      <a16:creationId xmlns:a16="http://schemas.microsoft.com/office/drawing/2014/main" id="{D4B1C141-AB5D-5E85-2777-68EC33E4F985}"/>
                    </a:ext>
                  </a:extLst>
                </p14:cNvPr>
                <p14:cNvContentPartPr/>
                <p14:nvPr/>
              </p14:nvContentPartPr>
              <p14:xfrm>
                <a:off x="7539602" y="6021845"/>
                <a:ext cx="192960" cy="170280"/>
              </p14:xfrm>
            </p:contentPart>
          </mc:Choice>
          <mc:Fallback xmlns="">
            <p:pic>
              <p:nvPicPr>
                <p:cNvPr id="122" name="Ink 121">
                  <a:extLst>
                    <a:ext uri="{FF2B5EF4-FFF2-40B4-BE49-F238E27FC236}">
                      <a16:creationId xmlns:a16="http://schemas.microsoft.com/office/drawing/2014/main" id="{D4B1C141-AB5D-5E85-2777-68EC33E4F985}"/>
                    </a:ext>
                  </a:extLst>
                </p:cNvPr>
                <p:cNvPicPr/>
                <p:nvPr/>
              </p:nvPicPr>
              <p:blipFill>
                <a:blip r:embed="rId166"/>
                <a:stretch>
                  <a:fillRect/>
                </a:stretch>
              </p:blipFill>
              <p:spPr>
                <a:xfrm>
                  <a:off x="7530962" y="6013205"/>
                  <a:ext cx="210600" cy="187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7">
            <p14:nvContentPartPr>
              <p14:cNvPr id="124" name="Ink 123">
                <a:extLst>
                  <a:ext uri="{FF2B5EF4-FFF2-40B4-BE49-F238E27FC236}">
                    <a16:creationId xmlns:a16="http://schemas.microsoft.com/office/drawing/2014/main" id="{C201DB70-7A73-6A1B-6640-8EAB4DE2EF5C}"/>
                  </a:ext>
                </a:extLst>
              </p14:cNvPr>
              <p14:cNvContentPartPr/>
              <p14:nvPr/>
            </p14:nvContentPartPr>
            <p14:xfrm>
              <a:off x="9041162" y="5761565"/>
              <a:ext cx="340560" cy="25920"/>
            </p14:xfrm>
          </p:contentPart>
        </mc:Choice>
        <mc:Fallback xmlns="">
          <p:pic>
            <p:nvPicPr>
              <p:cNvPr id="124" name="Ink 123">
                <a:extLst>
                  <a:ext uri="{FF2B5EF4-FFF2-40B4-BE49-F238E27FC236}">
                    <a16:creationId xmlns:a16="http://schemas.microsoft.com/office/drawing/2014/main" id="{C201DB70-7A73-6A1B-6640-8EAB4DE2EF5C}"/>
                  </a:ext>
                </a:extLst>
              </p:cNvPr>
              <p:cNvPicPr/>
              <p:nvPr/>
            </p:nvPicPr>
            <p:blipFill>
              <a:blip r:embed="rId168"/>
              <a:stretch>
                <a:fillRect/>
              </a:stretch>
            </p:blipFill>
            <p:spPr>
              <a:xfrm>
                <a:off x="9032522" y="5752925"/>
                <a:ext cx="35820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25" name="Ink 124">
                <a:extLst>
                  <a:ext uri="{FF2B5EF4-FFF2-40B4-BE49-F238E27FC236}">
                    <a16:creationId xmlns:a16="http://schemas.microsoft.com/office/drawing/2014/main" id="{7D40FC88-A3B0-67BB-4992-FE1698A80864}"/>
                  </a:ext>
                </a:extLst>
              </p14:cNvPr>
              <p14:cNvContentPartPr/>
              <p14:nvPr/>
            </p14:nvContentPartPr>
            <p14:xfrm>
              <a:off x="9050522" y="5977925"/>
              <a:ext cx="599400" cy="30600"/>
            </p14:xfrm>
          </p:contentPart>
        </mc:Choice>
        <mc:Fallback xmlns="">
          <p:pic>
            <p:nvPicPr>
              <p:cNvPr id="125" name="Ink 124">
                <a:extLst>
                  <a:ext uri="{FF2B5EF4-FFF2-40B4-BE49-F238E27FC236}">
                    <a16:creationId xmlns:a16="http://schemas.microsoft.com/office/drawing/2014/main" id="{7D40FC88-A3B0-67BB-4992-FE1698A80864}"/>
                  </a:ext>
                </a:extLst>
              </p:cNvPr>
              <p:cNvPicPr/>
              <p:nvPr/>
            </p:nvPicPr>
            <p:blipFill>
              <a:blip r:embed="rId170"/>
              <a:stretch>
                <a:fillRect/>
              </a:stretch>
            </p:blipFill>
            <p:spPr>
              <a:xfrm>
                <a:off x="9041882" y="5969285"/>
                <a:ext cx="61704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26" name="Ink 125">
                <a:extLst>
                  <a:ext uri="{FF2B5EF4-FFF2-40B4-BE49-F238E27FC236}">
                    <a16:creationId xmlns:a16="http://schemas.microsoft.com/office/drawing/2014/main" id="{21B8FA73-BA08-F6FA-89B5-46FEFD310352}"/>
                  </a:ext>
                </a:extLst>
              </p14:cNvPr>
              <p14:cNvContentPartPr/>
              <p14:nvPr/>
            </p14:nvContentPartPr>
            <p14:xfrm>
              <a:off x="9064922" y="6154325"/>
              <a:ext cx="591480" cy="37080"/>
            </p14:xfrm>
          </p:contentPart>
        </mc:Choice>
        <mc:Fallback xmlns="">
          <p:pic>
            <p:nvPicPr>
              <p:cNvPr id="126" name="Ink 125">
                <a:extLst>
                  <a:ext uri="{FF2B5EF4-FFF2-40B4-BE49-F238E27FC236}">
                    <a16:creationId xmlns:a16="http://schemas.microsoft.com/office/drawing/2014/main" id="{21B8FA73-BA08-F6FA-89B5-46FEFD310352}"/>
                  </a:ext>
                </a:extLst>
              </p:cNvPr>
              <p:cNvPicPr/>
              <p:nvPr/>
            </p:nvPicPr>
            <p:blipFill>
              <a:blip r:embed="rId172"/>
              <a:stretch>
                <a:fillRect/>
              </a:stretch>
            </p:blipFill>
            <p:spPr>
              <a:xfrm>
                <a:off x="9055922" y="6145325"/>
                <a:ext cx="60912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27" name="Ink 126">
                <a:extLst>
                  <a:ext uri="{FF2B5EF4-FFF2-40B4-BE49-F238E27FC236}">
                    <a16:creationId xmlns:a16="http://schemas.microsoft.com/office/drawing/2014/main" id="{6078B06D-7B9F-1AEA-DB01-A8E4DD5FE149}"/>
                  </a:ext>
                </a:extLst>
              </p14:cNvPr>
              <p14:cNvContentPartPr/>
              <p14:nvPr/>
            </p14:nvContentPartPr>
            <p14:xfrm>
              <a:off x="7744802" y="5279885"/>
              <a:ext cx="957240" cy="261720"/>
            </p14:xfrm>
          </p:contentPart>
        </mc:Choice>
        <mc:Fallback xmlns="">
          <p:pic>
            <p:nvPicPr>
              <p:cNvPr id="127" name="Ink 126">
                <a:extLst>
                  <a:ext uri="{FF2B5EF4-FFF2-40B4-BE49-F238E27FC236}">
                    <a16:creationId xmlns:a16="http://schemas.microsoft.com/office/drawing/2014/main" id="{6078B06D-7B9F-1AEA-DB01-A8E4DD5FE149}"/>
                  </a:ext>
                </a:extLst>
              </p:cNvPr>
              <p:cNvPicPr/>
              <p:nvPr/>
            </p:nvPicPr>
            <p:blipFill>
              <a:blip r:embed="rId174"/>
              <a:stretch>
                <a:fillRect/>
              </a:stretch>
            </p:blipFill>
            <p:spPr>
              <a:xfrm>
                <a:off x="7736162" y="5271245"/>
                <a:ext cx="974880" cy="279360"/>
              </a:xfrm>
              <a:prstGeom prst="rect">
                <a:avLst/>
              </a:prstGeom>
            </p:spPr>
          </p:pic>
        </mc:Fallback>
      </mc:AlternateContent>
      <p:grpSp>
        <p:nvGrpSpPr>
          <p:cNvPr id="130" name="Group 129">
            <a:extLst>
              <a:ext uri="{FF2B5EF4-FFF2-40B4-BE49-F238E27FC236}">
                <a16:creationId xmlns:a16="http://schemas.microsoft.com/office/drawing/2014/main" id="{D66BAF65-D0DC-118A-4087-3913FF999B05}"/>
              </a:ext>
            </a:extLst>
          </p:cNvPr>
          <p:cNvGrpSpPr/>
          <p:nvPr/>
        </p:nvGrpSpPr>
        <p:grpSpPr>
          <a:xfrm>
            <a:off x="7674602" y="5755805"/>
            <a:ext cx="815760" cy="120600"/>
            <a:chOff x="7674602" y="5755805"/>
            <a:chExt cx="815760" cy="120600"/>
          </a:xfrm>
        </p:grpSpPr>
        <mc:AlternateContent xmlns:mc="http://schemas.openxmlformats.org/markup-compatibility/2006" xmlns:p14="http://schemas.microsoft.com/office/powerpoint/2010/main">
          <mc:Choice Requires="p14">
            <p:contentPart p14:bwMode="auto" r:id="rId175">
              <p14:nvContentPartPr>
                <p14:cNvPr id="128" name="Ink 127">
                  <a:extLst>
                    <a:ext uri="{FF2B5EF4-FFF2-40B4-BE49-F238E27FC236}">
                      <a16:creationId xmlns:a16="http://schemas.microsoft.com/office/drawing/2014/main" id="{4667C853-03C0-4629-79A5-33C568FE30CE}"/>
                    </a:ext>
                  </a:extLst>
                </p14:cNvPr>
                <p14:cNvContentPartPr/>
                <p14:nvPr/>
              </p14:nvContentPartPr>
              <p14:xfrm>
                <a:off x="7674602" y="5755805"/>
                <a:ext cx="781560" cy="120600"/>
              </p14:xfrm>
            </p:contentPart>
          </mc:Choice>
          <mc:Fallback xmlns="">
            <p:pic>
              <p:nvPicPr>
                <p:cNvPr id="128" name="Ink 127">
                  <a:extLst>
                    <a:ext uri="{FF2B5EF4-FFF2-40B4-BE49-F238E27FC236}">
                      <a16:creationId xmlns:a16="http://schemas.microsoft.com/office/drawing/2014/main" id="{4667C853-03C0-4629-79A5-33C568FE30CE}"/>
                    </a:ext>
                  </a:extLst>
                </p:cNvPr>
                <p:cNvPicPr/>
                <p:nvPr/>
              </p:nvPicPr>
              <p:blipFill>
                <a:blip r:embed="rId176"/>
                <a:stretch>
                  <a:fillRect/>
                </a:stretch>
              </p:blipFill>
              <p:spPr>
                <a:xfrm>
                  <a:off x="7665602" y="5747165"/>
                  <a:ext cx="79920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29" name="Ink 128">
                  <a:extLst>
                    <a:ext uri="{FF2B5EF4-FFF2-40B4-BE49-F238E27FC236}">
                      <a16:creationId xmlns:a16="http://schemas.microsoft.com/office/drawing/2014/main" id="{DA78C555-F8F9-A619-28C5-3CAC462E6AC9}"/>
                    </a:ext>
                  </a:extLst>
                </p14:cNvPr>
                <p14:cNvContentPartPr/>
                <p14:nvPr/>
              </p14:nvContentPartPr>
              <p14:xfrm>
                <a:off x="8424482" y="5760125"/>
                <a:ext cx="65880" cy="109800"/>
              </p14:xfrm>
            </p:contentPart>
          </mc:Choice>
          <mc:Fallback xmlns="">
            <p:pic>
              <p:nvPicPr>
                <p:cNvPr id="129" name="Ink 128">
                  <a:extLst>
                    <a:ext uri="{FF2B5EF4-FFF2-40B4-BE49-F238E27FC236}">
                      <a16:creationId xmlns:a16="http://schemas.microsoft.com/office/drawing/2014/main" id="{DA78C555-F8F9-A619-28C5-3CAC462E6AC9}"/>
                    </a:ext>
                  </a:extLst>
                </p:cNvPr>
                <p:cNvPicPr/>
                <p:nvPr/>
              </p:nvPicPr>
              <p:blipFill>
                <a:blip r:embed="rId178"/>
                <a:stretch>
                  <a:fillRect/>
                </a:stretch>
              </p:blipFill>
              <p:spPr>
                <a:xfrm>
                  <a:off x="8415482" y="5751125"/>
                  <a:ext cx="83520" cy="127440"/>
                </a:xfrm>
                <a:prstGeom prst="rect">
                  <a:avLst/>
                </a:prstGeom>
              </p:spPr>
            </p:pic>
          </mc:Fallback>
        </mc:AlternateContent>
      </p:grpSp>
      <p:grpSp>
        <p:nvGrpSpPr>
          <p:cNvPr id="146" name="Group 145">
            <a:extLst>
              <a:ext uri="{FF2B5EF4-FFF2-40B4-BE49-F238E27FC236}">
                <a16:creationId xmlns:a16="http://schemas.microsoft.com/office/drawing/2014/main" id="{332FF187-EF4E-80E9-973D-2DD634E467B6}"/>
              </a:ext>
            </a:extLst>
          </p:cNvPr>
          <p:cNvGrpSpPr/>
          <p:nvPr/>
        </p:nvGrpSpPr>
        <p:grpSpPr>
          <a:xfrm>
            <a:off x="10194962" y="5882525"/>
            <a:ext cx="1527120" cy="661320"/>
            <a:chOff x="10194962" y="5882525"/>
            <a:chExt cx="1527120" cy="661320"/>
          </a:xfrm>
        </p:grpSpPr>
        <mc:AlternateContent xmlns:mc="http://schemas.openxmlformats.org/markup-compatibility/2006" xmlns:p14="http://schemas.microsoft.com/office/powerpoint/2010/main">
          <mc:Choice Requires="p14">
            <p:contentPart p14:bwMode="auto" r:id="rId179">
              <p14:nvContentPartPr>
                <p14:cNvPr id="131" name="Ink 130">
                  <a:extLst>
                    <a:ext uri="{FF2B5EF4-FFF2-40B4-BE49-F238E27FC236}">
                      <a16:creationId xmlns:a16="http://schemas.microsoft.com/office/drawing/2014/main" id="{81C83F85-35BB-E8B3-3F3D-EA0DD1FF8487}"/>
                    </a:ext>
                  </a:extLst>
                </p14:cNvPr>
                <p14:cNvContentPartPr/>
                <p14:nvPr/>
              </p14:nvContentPartPr>
              <p14:xfrm>
                <a:off x="10195322" y="6279965"/>
                <a:ext cx="225360" cy="160560"/>
              </p14:xfrm>
            </p:contentPart>
          </mc:Choice>
          <mc:Fallback xmlns="">
            <p:pic>
              <p:nvPicPr>
                <p:cNvPr id="131" name="Ink 130">
                  <a:extLst>
                    <a:ext uri="{FF2B5EF4-FFF2-40B4-BE49-F238E27FC236}">
                      <a16:creationId xmlns:a16="http://schemas.microsoft.com/office/drawing/2014/main" id="{81C83F85-35BB-E8B3-3F3D-EA0DD1FF8487}"/>
                    </a:ext>
                  </a:extLst>
                </p:cNvPr>
                <p:cNvPicPr/>
                <p:nvPr/>
              </p:nvPicPr>
              <p:blipFill>
                <a:blip r:embed="rId180"/>
                <a:stretch>
                  <a:fillRect/>
                </a:stretch>
              </p:blipFill>
              <p:spPr>
                <a:xfrm>
                  <a:off x="10186682" y="6270965"/>
                  <a:ext cx="24300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32" name="Ink 131">
                  <a:extLst>
                    <a:ext uri="{FF2B5EF4-FFF2-40B4-BE49-F238E27FC236}">
                      <a16:creationId xmlns:a16="http://schemas.microsoft.com/office/drawing/2014/main" id="{5FD7DA77-5A9F-DE1B-273D-D7510115BB33}"/>
                    </a:ext>
                  </a:extLst>
                </p14:cNvPr>
                <p14:cNvContentPartPr/>
                <p14:nvPr/>
              </p14:nvContentPartPr>
              <p14:xfrm>
                <a:off x="10194962" y="6315605"/>
                <a:ext cx="141480" cy="136800"/>
              </p14:xfrm>
            </p:contentPart>
          </mc:Choice>
          <mc:Fallback xmlns="">
            <p:pic>
              <p:nvPicPr>
                <p:cNvPr id="132" name="Ink 131">
                  <a:extLst>
                    <a:ext uri="{FF2B5EF4-FFF2-40B4-BE49-F238E27FC236}">
                      <a16:creationId xmlns:a16="http://schemas.microsoft.com/office/drawing/2014/main" id="{5FD7DA77-5A9F-DE1B-273D-D7510115BB33}"/>
                    </a:ext>
                  </a:extLst>
                </p:cNvPr>
                <p:cNvPicPr/>
                <p:nvPr/>
              </p:nvPicPr>
              <p:blipFill>
                <a:blip r:embed="rId182"/>
                <a:stretch>
                  <a:fillRect/>
                </a:stretch>
              </p:blipFill>
              <p:spPr>
                <a:xfrm>
                  <a:off x="10185962" y="6306965"/>
                  <a:ext cx="15912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34" name="Ink 133">
                  <a:extLst>
                    <a:ext uri="{FF2B5EF4-FFF2-40B4-BE49-F238E27FC236}">
                      <a16:creationId xmlns:a16="http://schemas.microsoft.com/office/drawing/2014/main" id="{A658C78E-96D5-202C-9979-E4FE55918706}"/>
                    </a:ext>
                  </a:extLst>
                </p14:cNvPr>
                <p14:cNvContentPartPr/>
                <p14:nvPr/>
              </p14:nvContentPartPr>
              <p14:xfrm>
                <a:off x="10482602" y="6115805"/>
                <a:ext cx="91800" cy="145800"/>
              </p14:xfrm>
            </p:contentPart>
          </mc:Choice>
          <mc:Fallback xmlns="">
            <p:pic>
              <p:nvPicPr>
                <p:cNvPr id="134" name="Ink 133">
                  <a:extLst>
                    <a:ext uri="{FF2B5EF4-FFF2-40B4-BE49-F238E27FC236}">
                      <a16:creationId xmlns:a16="http://schemas.microsoft.com/office/drawing/2014/main" id="{A658C78E-96D5-202C-9979-E4FE55918706}"/>
                    </a:ext>
                  </a:extLst>
                </p:cNvPr>
                <p:cNvPicPr/>
                <p:nvPr/>
              </p:nvPicPr>
              <p:blipFill>
                <a:blip r:embed="rId184"/>
                <a:stretch>
                  <a:fillRect/>
                </a:stretch>
              </p:blipFill>
              <p:spPr>
                <a:xfrm>
                  <a:off x="10473962" y="6106805"/>
                  <a:ext cx="10944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35" name="Ink 134">
                  <a:extLst>
                    <a:ext uri="{FF2B5EF4-FFF2-40B4-BE49-F238E27FC236}">
                      <a16:creationId xmlns:a16="http://schemas.microsoft.com/office/drawing/2014/main" id="{642B9338-F753-8108-6ED3-306F7B0474E1}"/>
                    </a:ext>
                  </a:extLst>
                </p14:cNvPr>
                <p14:cNvContentPartPr/>
                <p14:nvPr/>
              </p14:nvContentPartPr>
              <p14:xfrm>
                <a:off x="10553522" y="6099605"/>
                <a:ext cx="174600" cy="106200"/>
              </p14:xfrm>
            </p:contentPart>
          </mc:Choice>
          <mc:Fallback xmlns="">
            <p:pic>
              <p:nvPicPr>
                <p:cNvPr id="135" name="Ink 134">
                  <a:extLst>
                    <a:ext uri="{FF2B5EF4-FFF2-40B4-BE49-F238E27FC236}">
                      <a16:creationId xmlns:a16="http://schemas.microsoft.com/office/drawing/2014/main" id="{642B9338-F753-8108-6ED3-306F7B0474E1}"/>
                    </a:ext>
                  </a:extLst>
                </p:cNvPr>
                <p:cNvPicPr/>
                <p:nvPr/>
              </p:nvPicPr>
              <p:blipFill>
                <a:blip r:embed="rId186"/>
                <a:stretch>
                  <a:fillRect/>
                </a:stretch>
              </p:blipFill>
              <p:spPr>
                <a:xfrm>
                  <a:off x="10544882" y="6090605"/>
                  <a:ext cx="19224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36" name="Ink 135">
                  <a:extLst>
                    <a:ext uri="{FF2B5EF4-FFF2-40B4-BE49-F238E27FC236}">
                      <a16:creationId xmlns:a16="http://schemas.microsoft.com/office/drawing/2014/main" id="{3501CE42-6DC0-8A76-B573-90C29BF8E5C4}"/>
                    </a:ext>
                  </a:extLst>
                </p14:cNvPr>
                <p14:cNvContentPartPr/>
                <p14:nvPr/>
              </p14:nvContentPartPr>
              <p14:xfrm>
                <a:off x="10644242" y="6012845"/>
                <a:ext cx="155880" cy="101160"/>
              </p14:xfrm>
            </p:contentPart>
          </mc:Choice>
          <mc:Fallback xmlns="">
            <p:pic>
              <p:nvPicPr>
                <p:cNvPr id="136" name="Ink 135">
                  <a:extLst>
                    <a:ext uri="{FF2B5EF4-FFF2-40B4-BE49-F238E27FC236}">
                      <a16:creationId xmlns:a16="http://schemas.microsoft.com/office/drawing/2014/main" id="{3501CE42-6DC0-8A76-B573-90C29BF8E5C4}"/>
                    </a:ext>
                  </a:extLst>
                </p:cNvPr>
                <p:cNvPicPr/>
                <p:nvPr/>
              </p:nvPicPr>
              <p:blipFill>
                <a:blip r:embed="rId188"/>
                <a:stretch>
                  <a:fillRect/>
                </a:stretch>
              </p:blipFill>
              <p:spPr>
                <a:xfrm>
                  <a:off x="10635602" y="6003845"/>
                  <a:ext cx="17352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37" name="Ink 136">
                  <a:extLst>
                    <a:ext uri="{FF2B5EF4-FFF2-40B4-BE49-F238E27FC236}">
                      <a16:creationId xmlns:a16="http://schemas.microsoft.com/office/drawing/2014/main" id="{B122803D-B52F-6E66-ED8F-97C00702017A}"/>
                    </a:ext>
                  </a:extLst>
                </p14:cNvPr>
                <p14:cNvContentPartPr/>
                <p14:nvPr/>
              </p14:nvContentPartPr>
              <p14:xfrm>
                <a:off x="10764482" y="5928965"/>
                <a:ext cx="105840" cy="141120"/>
              </p14:xfrm>
            </p:contentPart>
          </mc:Choice>
          <mc:Fallback xmlns="">
            <p:pic>
              <p:nvPicPr>
                <p:cNvPr id="137" name="Ink 136">
                  <a:extLst>
                    <a:ext uri="{FF2B5EF4-FFF2-40B4-BE49-F238E27FC236}">
                      <a16:creationId xmlns:a16="http://schemas.microsoft.com/office/drawing/2014/main" id="{B122803D-B52F-6E66-ED8F-97C00702017A}"/>
                    </a:ext>
                  </a:extLst>
                </p:cNvPr>
                <p:cNvPicPr/>
                <p:nvPr/>
              </p:nvPicPr>
              <p:blipFill>
                <a:blip r:embed="rId190"/>
                <a:stretch>
                  <a:fillRect/>
                </a:stretch>
              </p:blipFill>
              <p:spPr>
                <a:xfrm>
                  <a:off x="10755482" y="5920325"/>
                  <a:ext cx="12348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38" name="Ink 137">
                  <a:extLst>
                    <a:ext uri="{FF2B5EF4-FFF2-40B4-BE49-F238E27FC236}">
                      <a16:creationId xmlns:a16="http://schemas.microsoft.com/office/drawing/2014/main" id="{9BBAB101-F49C-A12E-099B-5046CF1FD975}"/>
                    </a:ext>
                  </a:extLst>
                </p14:cNvPr>
                <p14:cNvContentPartPr/>
                <p14:nvPr/>
              </p14:nvContentPartPr>
              <p14:xfrm>
                <a:off x="10725242" y="6400565"/>
                <a:ext cx="114840" cy="143280"/>
              </p14:xfrm>
            </p:contentPart>
          </mc:Choice>
          <mc:Fallback xmlns="">
            <p:pic>
              <p:nvPicPr>
                <p:cNvPr id="138" name="Ink 137">
                  <a:extLst>
                    <a:ext uri="{FF2B5EF4-FFF2-40B4-BE49-F238E27FC236}">
                      <a16:creationId xmlns:a16="http://schemas.microsoft.com/office/drawing/2014/main" id="{9BBAB101-F49C-A12E-099B-5046CF1FD975}"/>
                    </a:ext>
                  </a:extLst>
                </p:cNvPr>
                <p:cNvPicPr/>
                <p:nvPr/>
              </p:nvPicPr>
              <p:blipFill>
                <a:blip r:embed="rId192"/>
                <a:stretch>
                  <a:fillRect/>
                </a:stretch>
              </p:blipFill>
              <p:spPr>
                <a:xfrm>
                  <a:off x="10716242" y="6391565"/>
                  <a:ext cx="13248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39" name="Ink 138">
                  <a:extLst>
                    <a:ext uri="{FF2B5EF4-FFF2-40B4-BE49-F238E27FC236}">
                      <a16:creationId xmlns:a16="http://schemas.microsoft.com/office/drawing/2014/main" id="{DC107007-A68A-BA5B-421D-D8E3E950FCFC}"/>
                    </a:ext>
                  </a:extLst>
                </p14:cNvPr>
                <p14:cNvContentPartPr/>
                <p14:nvPr/>
              </p14:nvContentPartPr>
              <p14:xfrm>
                <a:off x="10704002" y="6328925"/>
                <a:ext cx="119160" cy="101520"/>
              </p14:xfrm>
            </p:contentPart>
          </mc:Choice>
          <mc:Fallback xmlns="">
            <p:pic>
              <p:nvPicPr>
                <p:cNvPr id="139" name="Ink 138">
                  <a:extLst>
                    <a:ext uri="{FF2B5EF4-FFF2-40B4-BE49-F238E27FC236}">
                      <a16:creationId xmlns:a16="http://schemas.microsoft.com/office/drawing/2014/main" id="{DC107007-A68A-BA5B-421D-D8E3E950FCFC}"/>
                    </a:ext>
                  </a:extLst>
                </p:cNvPr>
                <p:cNvPicPr/>
                <p:nvPr/>
              </p:nvPicPr>
              <p:blipFill>
                <a:blip r:embed="rId194"/>
                <a:stretch>
                  <a:fillRect/>
                </a:stretch>
              </p:blipFill>
              <p:spPr>
                <a:xfrm>
                  <a:off x="10695362" y="6319925"/>
                  <a:ext cx="13680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40" name="Ink 139">
                  <a:extLst>
                    <a:ext uri="{FF2B5EF4-FFF2-40B4-BE49-F238E27FC236}">
                      <a16:creationId xmlns:a16="http://schemas.microsoft.com/office/drawing/2014/main" id="{86403968-D44E-E110-542E-D4FBB19F9B63}"/>
                    </a:ext>
                  </a:extLst>
                </p14:cNvPr>
                <p14:cNvContentPartPr/>
                <p14:nvPr/>
              </p14:nvContentPartPr>
              <p14:xfrm>
                <a:off x="10880402" y="6119045"/>
                <a:ext cx="150120" cy="241560"/>
              </p14:xfrm>
            </p:contentPart>
          </mc:Choice>
          <mc:Fallback xmlns="">
            <p:pic>
              <p:nvPicPr>
                <p:cNvPr id="140" name="Ink 139">
                  <a:extLst>
                    <a:ext uri="{FF2B5EF4-FFF2-40B4-BE49-F238E27FC236}">
                      <a16:creationId xmlns:a16="http://schemas.microsoft.com/office/drawing/2014/main" id="{86403968-D44E-E110-542E-D4FBB19F9B63}"/>
                    </a:ext>
                  </a:extLst>
                </p:cNvPr>
                <p:cNvPicPr/>
                <p:nvPr/>
              </p:nvPicPr>
              <p:blipFill>
                <a:blip r:embed="rId196"/>
                <a:stretch>
                  <a:fillRect/>
                </a:stretch>
              </p:blipFill>
              <p:spPr>
                <a:xfrm>
                  <a:off x="10871762" y="6110045"/>
                  <a:ext cx="16776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41" name="Ink 140">
                  <a:extLst>
                    <a:ext uri="{FF2B5EF4-FFF2-40B4-BE49-F238E27FC236}">
                      <a16:creationId xmlns:a16="http://schemas.microsoft.com/office/drawing/2014/main" id="{647EBA36-5925-79D9-C586-3B362ECD218E}"/>
                    </a:ext>
                  </a:extLst>
                </p14:cNvPr>
                <p14:cNvContentPartPr/>
                <p14:nvPr/>
              </p14:nvContentPartPr>
              <p14:xfrm>
                <a:off x="10977242" y="6085925"/>
                <a:ext cx="283680" cy="146520"/>
              </p14:xfrm>
            </p:contentPart>
          </mc:Choice>
          <mc:Fallback xmlns="">
            <p:pic>
              <p:nvPicPr>
                <p:cNvPr id="141" name="Ink 140">
                  <a:extLst>
                    <a:ext uri="{FF2B5EF4-FFF2-40B4-BE49-F238E27FC236}">
                      <a16:creationId xmlns:a16="http://schemas.microsoft.com/office/drawing/2014/main" id="{647EBA36-5925-79D9-C586-3B362ECD218E}"/>
                    </a:ext>
                  </a:extLst>
                </p:cNvPr>
                <p:cNvPicPr/>
                <p:nvPr/>
              </p:nvPicPr>
              <p:blipFill>
                <a:blip r:embed="rId198"/>
                <a:stretch>
                  <a:fillRect/>
                </a:stretch>
              </p:blipFill>
              <p:spPr>
                <a:xfrm>
                  <a:off x="10968602" y="6076925"/>
                  <a:ext cx="30132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42" name="Ink 141">
                  <a:extLst>
                    <a:ext uri="{FF2B5EF4-FFF2-40B4-BE49-F238E27FC236}">
                      <a16:creationId xmlns:a16="http://schemas.microsoft.com/office/drawing/2014/main" id="{EB71F0D4-C526-79E3-89CE-3CB344EB4FE7}"/>
                    </a:ext>
                  </a:extLst>
                </p14:cNvPr>
                <p14:cNvContentPartPr/>
                <p14:nvPr/>
              </p14:nvContentPartPr>
              <p14:xfrm>
                <a:off x="11283962" y="6039845"/>
                <a:ext cx="124920" cy="201960"/>
              </p14:xfrm>
            </p:contentPart>
          </mc:Choice>
          <mc:Fallback xmlns="">
            <p:pic>
              <p:nvPicPr>
                <p:cNvPr id="142" name="Ink 141">
                  <a:extLst>
                    <a:ext uri="{FF2B5EF4-FFF2-40B4-BE49-F238E27FC236}">
                      <a16:creationId xmlns:a16="http://schemas.microsoft.com/office/drawing/2014/main" id="{EB71F0D4-C526-79E3-89CE-3CB344EB4FE7}"/>
                    </a:ext>
                  </a:extLst>
                </p:cNvPr>
                <p:cNvPicPr/>
                <p:nvPr/>
              </p:nvPicPr>
              <p:blipFill>
                <a:blip r:embed="rId200"/>
                <a:stretch>
                  <a:fillRect/>
                </a:stretch>
              </p:blipFill>
              <p:spPr>
                <a:xfrm>
                  <a:off x="11275322" y="6031205"/>
                  <a:ext cx="14256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43" name="Ink 142">
                  <a:extLst>
                    <a:ext uri="{FF2B5EF4-FFF2-40B4-BE49-F238E27FC236}">
                      <a16:creationId xmlns:a16="http://schemas.microsoft.com/office/drawing/2014/main" id="{4DBB6ABB-28B3-CA0B-993E-FD59E6C82C89}"/>
                    </a:ext>
                  </a:extLst>
                </p14:cNvPr>
                <p14:cNvContentPartPr/>
                <p14:nvPr/>
              </p14:nvContentPartPr>
              <p14:xfrm>
                <a:off x="11333642" y="6016085"/>
                <a:ext cx="104040" cy="111600"/>
              </p14:xfrm>
            </p:contentPart>
          </mc:Choice>
          <mc:Fallback xmlns="">
            <p:pic>
              <p:nvPicPr>
                <p:cNvPr id="143" name="Ink 142">
                  <a:extLst>
                    <a:ext uri="{FF2B5EF4-FFF2-40B4-BE49-F238E27FC236}">
                      <a16:creationId xmlns:a16="http://schemas.microsoft.com/office/drawing/2014/main" id="{4DBB6ABB-28B3-CA0B-993E-FD59E6C82C89}"/>
                    </a:ext>
                  </a:extLst>
                </p:cNvPr>
                <p:cNvPicPr/>
                <p:nvPr/>
              </p:nvPicPr>
              <p:blipFill>
                <a:blip r:embed="rId202"/>
                <a:stretch>
                  <a:fillRect/>
                </a:stretch>
              </p:blipFill>
              <p:spPr>
                <a:xfrm>
                  <a:off x="11325002" y="6007445"/>
                  <a:ext cx="12168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44" name="Ink 143">
                  <a:extLst>
                    <a:ext uri="{FF2B5EF4-FFF2-40B4-BE49-F238E27FC236}">
                      <a16:creationId xmlns:a16="http://schemas.microsoft.com/office/drawing/2014/main" id="{0CD87069-AE5E-593A-0DE2-C2C4E062A9EF}"/>
                    </a:ext>
                  </a:extLst>
                </p14:cNvPr>
                <p14:cNvContentPartPr/>
                <p14:nvPr/>
              </p14:nvContentPartPr>
              <p14:xfrm>
                <a:off x="11444162" y="5965685"/>
                <a:ext cx="106200" cy="57600"/>
              </p14:xfrm>
            </p:contentPart>
          </mc:Choice>
          <mc:Fallback xmlns="">
            <p:pic>
              <p:nvPicPr>
                <p:cNvPr id="144" name="Ink 143">
                  <a:extLst>
                    <a:ext uri="{FF2B5EF4-FFF2-40B4-BE49-F238E27FC236}">
                      <a16:creationId xmlns:a16="http://schemas.microsoft.com/office/drawing/2014/main" id="{0CD87069-AE5E-593A-0DE2-C2C4E062A9EF}"/>
                    </a:ext>
                  </a:extLst>
                </p:cNvPr>
                <p:cNvPicPr/>
                <p:nvPr/>
              </p:nvPicPr>
              <p:blipFill>
                <a:blip r:embed="rId204"/>
                <a:stretch>
                  <a:fillRect/>
                </a:stretch>
              </p:blipFill>
              <p:spPr>
                <a:xfrm>
                  <a:off x="11435522" y="5957045"/>
                  <a:ext cx="12384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45" name="Ink 144">
                  <a:extLst>
                    <a:ext uri="{FF2B5EF4-FFF2-40B4-BE49-F238E27FC236}">
                      <a16:creationId xmlns:a16="http://schemas.microsoft.com/office/drawing/2014/main" id="{A74C26E2-2533-F5F6-7956-3C943FD72500}"/>
                    </a:ext>
                  </a:extLst>
                </p14:cNvPr>
                <p14:cNvContentPartPr/>
                <p14:nvPr/>
              </p14:nvContentPartPr>
              <p14:xfrm>
                <a:off x="11713082" y="5882525"/>
                <a:ext cx="9000" cy="6120"/>
              </p14:xfrm>
            </p:contentPart>
          </mc:Choice>
          <mc:Fallback xmlns="">
            <p:pic>
              <p:nvPicPr>
                <p:cNvPr id="145" name="Ink 144">
                  <a:extLst>
                    <a:ext uri="{FF2B5EF4-FFF2-40B4-BE49-F238E27FC236}">
                      <a16:creationId xmlns:a16="http://schemas.microsoft.com/office/drawing/2014/main" id="{A74C26E2-2533-F5F6-7956-3C943FD72500}"/>
                    </a:ext>
                  </a:extLst>
                </p:cNvPr>
                <p:cNvPicPr/>
                <p:nvPr/>
              </p:nvPicPr>
              <p:blipFill>
                <a:blip r:embed="rId206"/>
                <a:stretch>
                  <a:fillRect/>
                </a:stretch>
              </p:blipFill>
              <p:spPr>
                <a:xfrm>
                  <a:off x="11704082" y="5873525"/>
                  <a:ext cx="26640" cy="23760"/>
                </a:xfrm>
                <a:prstGeom prst="rect">
                  <a:avLst/>
                </a:prstGeom>
              </p:spPr>
            </p:pic>
          </mc:Fallback>
        </mc:AlternateContent>
      </p:grpSp>
      <p:grpSp>
        <p:nvGrpSpPr>
          <p:cNvPr id="172" name="Group 171">
            <a:extLst>
              <a:ext uri="{FF2B5EF4-FFF2-40B4-BE49-F238E27FC236}">
                <a16:creationId xmlns:a16="http://schemas.microsoft.com/office/drawing/2014/main" id="{A001F603-7A5B-223A-B717-260929B1DA32}"/>
              </a:ext>
            </a:extLst>
          </p:cNvPr>
          <p:cNvGrpSpPr/>
          <p:nvPr/>
        </p:nvGrpSpPr>
        <p:grpSpPr>
          <a:xfrm>
            <a:off x="10836842" y="4411205"/>
            <a:ext cx="1230840" cy="1438920"/>
            <a:chOff x="10836842" y="4411205"/>
            <a:chExt cx="1230840" cy="1438920"/>
          </a:xfrm>
        </p:grpSpPr>
        <mc:AlternateContent xmlns:mc="http://schemas.openxmlformats.org/markup-compatibility/2006" xmlns:p14="http://schemas.microsoft.com/office/powerpoint/2010/main">
          <mc:Choice Requires="p14">
            <p:contentPart p14:bwMode="auto" r:id="rId207">
              <p14:nvContentPartPr>
                <p14:cNvPr id="147" name="Ink 146">
                  <a:extLst>
                    <a:ext uri="{FF2B5EF4-FFF2-40B4-BE49-F238E27FC236}">
                      <a16:creationId xmlns:a16="http://schemas.microsoft.com/office/drawing/2014/main" id="{D840B49F-CD00-A326-FF7C-65C36C44EF8E}"/>
                    </a:ext>
                  </a:extLst>
                </p14:cNvPr>
                <p14:cNvContentPartPr/>
                <p14:nvPr/>
              </p14:nvContentPartPr>
              <p14:xfrm>
                <a:off x="10836842" y="4411205"/>
                <a:ext cx="1033200" cy="410400"/>
              </p14:xfrm>
            </p:contentPart>
          </mc:Choice>
          <mc:Fallback xmlns="">
            <p:pic>
              <p:nvPicPr>
                <p:cNvPr id="147" name="Ink 146">
                  <a:extLst>
                    <a:ext uri="{FF2B5EF4-FFF2-40B4-BE49-F238E27FC236}">
                      <a16:creationId xmlns:a16="http://schemas.microsoft.com/office/drawing/2014/main" id="{D840B49F-CD00-A326-FF7C-65C36C44EF8E}"/>
                    </a:ext>
                  </a:extLst>
                </p:cNvPr>
                <p:cNvPicPr/>
                <p:nvPr/>
              </p:nvPicPr>
              <p:blipFill>
                <a:blip r:embed="rId208"/>
                <a:stretch>
                  <a:fillRect/>
                </a:stretch>
              </p:blipFill>
              <p:spPr>
                <a:xfrm>
                  <a:off x="10828202" y="4402205"/>
                  <a:ext cx="1050840" cy="42804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48" name="Ink 147">
                  <a:extLst>
                    <a:ext uri="{FF2B5EF4-FFF2-40B4-BE49-F238E27FC236}">
                      <a16:creationId xmlns:a16="http://schemas.microsoft.com/office/drawing/2014/main" id="{E486F2FB-3A73-F06B-C64B-E00DE0EE0D0C}"/>
                    </a:ext>
                  </a:extLst>
                </p14:cNvPr>
                <p14:cNvContentPartPr/>
                <p14:nvPr/>
              </p14:nvContentPartPr>
              <p14:xfrm>
                <a:off x="11241482" y="4899725"/>
                <a:ext cx="60120" cy="66240"/>
              </p14:xfrm>
            </p:contentPart>
          </mc:Choice>
          <mc:Fallback xmlns="">
            <p:pic>
              <p:nvPicPr>
                <p:cNvPr id="148" name="Ink 147">
                  <a:extLst>
                    <a:ext uri="{FF2B5EF4-FFF2-40B4-BE49-F238E27FC236}">
                      <a16:creationId xmlns:a16="http://schemas.microsoft.com/office/drawing/2014/main" id="{E486F2FB-3A73-F06B-C64B-E00DE0EE0D0C}"/>
                    </a:ext>
                  </a:extLst>
                </p:cNvPr>
                <p:cNvPicPr/>
                <p:nvPr/>
              </p:nvPicPr>
              <p:blipFill>
                <a:blip r:embed="rId210"/>
                <a:stretch>
                  <a:fillRect/>
                </a:stretch>
              </p:blipFill>
              <p:spPr>
                <a:xfrm>
                  <a:off x="11232482" y="4890725"/>
                  <a:ext cx="7776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49" name="Ink 148">
                  <a:extLst>
                    <a:ext uri="{FF2B5EF4-FFF2-40B4-BE49-F238E27FC236}">
                      <a16:creationId xmlns:a16="http://schemas.microsoft.com/office/drawing/2014/main" id="{70982241-CAA8-6C51-A51C-B006C3171BEB}"/>
                    </a:ext>
                  </a:extLst>
                </p14:cNvPr>
                <p14:cNvContentPartPr/>
                <p14:nvPr/>
              </p14:nvContentPartPr>
              <p14:xfrm>
                <a:off x="11265602" y="4869485"/>
                <a:ext cx="42480" cy="150120"/>
              </p14:xfrm>
            </p:contentPart>
          </mc:Choice>
          <mc:Fallback xmlns="">
            <p:pic>
              <p:nvPicPr>
                <p:cNvPr id="149" name="Ink 148">
                  <a:extLst>
                    <a:ext uri="{FF2B5EF4-FFF2-40B4-BE49-F238E27FC236}">
                      <a16:creationId xmlns:a16="http://schemas.microsoft.com/office/drawing/2014/main" id="{70982241-CAA8-6C51-A51C-B006C3171BEB}"/>
                    </a:ext>
                  </a:extLst>
                </p:cNvPr>
                <p:cNvPicPr/>
                <p:nvPr/>
              </p:nvPicPr>
              <p:blipFill>
                <a:blip r:embed="rId212"/>
                <a:stretch>
                  <a:fillRect/>
                </a:stretch>
              </p:blipFill>
              <p:spPr>
                <a:xfrm>
                  <a:off x="11256602" y="4860845"/>
                  <a:ext cx="6012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50" name="Ink 149">
                  <a:extLst>
                    <a:ext uri="{FF2B5EF4-FFF2-40B4-BE49-F238E27FC236}">
                      <a16:creationId xmlns:a16="http://schemas.microsoft.com/office/drawing/2014/main" id="{A75D7B64-6759-8B1E-5986-9F98FF92A2F7}"/>
                    </a:ext>
                  </a:extLst>
                </p14:cNvPr>
                <p14:cNvContentPartPr/>
                <p14:nvPr/>
              </p14:nvContentPartPr>
              <p14:xfrm>
                <a:off x="10961402" y="5268005"/>
                <a:ext cx="49320" cy="146880"/>
              </p14:xfrm>
            </p:contentPart>
          </mc:Choice>
          <mc:Fallback xmlns="">
            <p:pic>
              <p:nvPicPr>
                <p:cNvPr id="150" name="Ink 149">
                  <a:extLst>
                    <a:ext uri="{FF2B5EF4-FFF2-40B4-BE49-F238E27FC236}">
                      <a16:creationId xmlns:a16="http://schemas.microsoft.com/office/drawing/2014/main" id="{A75D7B64-6759-8B1E-5986-9F98FF92A2F7}"/>
                    </a:ext>
                  </a:extLst>
                </p:cNvPr>
                <p:cNvPicPr/>
                <p:nvPr/>
              </p:nvPicPr>
              <p:blipFill>
                <a:blip r:embed="rId214"/>
                <a:stretch>
                  <a:fillRect/>
                </a:stretch>
              </p:blipFill>
              <p:spPr>
                <a:xfrm>
                  <a:off x="10952762" y="5259005"/>
                  <a:ext cx="6696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51" name="Ink 150">
                  <a:extLst>
                    <a:ext uri="{FF2B5EF4-FFF2-40B4-BE49-F238E27FC236}">
                      <a16:creationId xmlns:a16="http://schemas.microsoft.com/office/drawing/2014/main" id="{1C3FFA57-D96B-386A-C6E3-C70ABB768D23}"/>
                    </a:ext>
                  </a:extLst>
                </p14:cNvPr>
                <p14:cNvContentPartPr/>
                <p14:nvPr/>
              </p14:nvContentPartPr>
              <p14:xfrm>
                <a:off x="10949162" y="5264045"/>
                <a:ext cx="151200" cy="160200"/>
              </p14:xfrm>
            </p:contentPart>
          </mc:Choice>
          <mc:Fallback xmlns="">
            <p:pic>
              <p:nvPicPr>
                <p:cNvPr id="151" name="Ink 150">
                  <a:extLst>
                    <a:ext uri="{FF2B5EF4-FFF2-40B4-BE49-F238E27FC236}">
                      <a16:creationId xmlns:a16="http://schemas.microsoft.com/office/drawing/2014/main" id="{1C3FFA57-D96B-386A-C6E3-C70ABB768D23}"/>
                    </a:ext>
                  </a:extLst>
                </p:cNvPr>
                <p:cNvPicPr/>
                <p:nvPr/>
              </p:nvPicPr>
              <p:blipFill>
                <a:blip r:embed="rId216"/>
                <a:stretch>
                  <a:fillRect/>
                </a:stretch>
              </p:blipFill>
              <p:spPr>
                <a:xfrm>
                  <a:off x="10940522" y="5255405"/>
                  <a:ext cx="16884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52" name="Ink 151">
                  <a:extLst>
                    <a:ext uri="{FF2B5EF4-FFF2-40B4-BE49-F238E27FC236}">
                      <a16:creationId xmlns:a16="http://schemas.microsoft.com/office/drawing/2014/main" id="{260C250B-05B7-9BB3-26F6-E4FA4F432725}"/>
                    </a:ext>
                  </a:extLst>
                </p14:cNvPr>
                <p14:cNvContentPartPr/>
                <p14:nvPr/>
              </p14:nvContentPartPr>
              <p14:xfrm>
                <a:off x="11134922" y="5281325"/>
                <a:ext cx="66960" cy="44280"/>
              </p14:xfrm>
            </p:contentPart>
          </mc:Choice>
          <mc:Fallback xmlns="">
            <p:pic>
              <p:nvPicPr>
                <p:cNvPr id="152" name="Ink 151">
                  <a:extLst>
                    <a:ext uri="{FF2B5EF4-FFF2-40B4-BE49-F238E27FC236}">
                      <a16:creationId xmlns:a16="http://schemas.microsoft.com/office/drawing/2014/main" id="{260C250B-05B7-9BB3-26F6-E4FA4F432725}"/>
                    </a:ext>
                  </a:extLst>
                </p:cNvPr>
                <p:cNvPicPr/>
                <p:nvPr/>
              </p:nvPicPr>
              <p:blipFill>
                <a:blip r:embed="rId218"/>
                <a:stretch>
                  <a:fillRect/>
                </a:stretch>
              </p:blipFill>
              <p:spPr>
                <a:xfrm>
                  <a:off x="11126282" y="5272325"/>
                  <a:ext cx="846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53" name="Ink 152">
                  <a:extLst>
                    <a:ext uri="{FF2B5EF4-FFF2-40B4-BE49-F238E27FC236}">
                      <a16:creationId xmlns:a16="http://schemas.microsoft.com/office/drawing/2014/main" id="{E1352F9E-F67C-6D50-4600-8EA89F0F67CF}"/>
                    </a:ext>
                  </a:extLst>
                </p14:cNvPr>
                <p14:cNvContentPartPr/>
                <p14:nvPr/>
              </p14:nvContentPartPr>
              <p14:xfrm>
                <a:off x="11242562" y="5220125"/>
                <a:ext cx="186120" cy="104400"/>
              </p14:xfrm>
            </p:contentPart>
          </mc:Choice>
          <mc:Fallback xmlns="">
            <p:pic>
              <p:nvPicPr>
                <p:cNvPr id="153" name="Ink 152">
                  <a:extLst>
                    <a:ext uri="{FF2B5EF4-FFF2-40B4-BE49-F238E27FC236}">
                      <a16:creationId xmlns:a16="http://schemas.microsoft.com/office/drawing/2014/main" id="{E1352F9E-F67C-6D50-4600-8EA89F0F67CF}"/>
                    </a:ext>
                  </a:extLst>
                </p:cNvPr>
                <p:cNvPicPr/>
                <p:nvPr/>
              </p:nvPicPr>
              <p:blipFill>
                <a:blip r:embed="rId220"/>
                <a:stretch>
                  <a:fillRect/>
                </a:stretch>
              </p:blipFill>
              <p:spPr>
                <a:xfrm>
                  <a:off x="11233922" y="5211485"/>
                  <a:ext cx="20376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54" name="Ink 153">
                  <a:extLst>
                    <a:ext uri="{FF2B5EF4-FFF2-40B4-BE49-F238E27FC236}">
                      <a16:creationId xmlns:a16="http://schemas.microsoft.com/office/drawing/2014/main" id="{6B7BCF37-E8D3-EB38-1BD5-8F9C39A3EFCA}"/>
                    </a:ext>
                  </a:extLst>
                </p14:cNvPr>
                <p14:cNvContentPartPr/>
                <p14:nvPr/>
              </p14:nvContentPartPr>
              <p14:xfrm>
                <a:off x="11448122" y="5167565"/>
                <a:ext cx="109080" cy="74520"/>
              </p14:xfrm>
            </p:contentPart>
          </mc:Choice>
          <mc:Fallback xmlns="">
            <p:pic>
              <p:nvPicPr>
                <p:cNvPr id="154" name="Ink 153">
                  <a:extLst>
                    <a:ext uri="{FF2B5EF4-FFF2-40B4-BE49-F238E27FC236}">
                      <a16:creationId xmlns:a16="http://schemas.microsoft.com/office/drawing/2014/main" id="{6B7BCF37-E8D3-EB38-1BD5-8F9C39A3EFCA}"/>
                    </a:ext>
                  </a:extLst>
                </p:cNvPr>
                <p:cNvPicPr/>
                <p:nvPr/>
              </p:nvPicPr>
              <p:blipFill>
                <a:blip r:embed="rId222"/>
                <a:stretch>
                  <a:fillRect/>
                </a:stretch>
              </p:blipFill>
              <p:spPr>
                <a:xfrm>
                  <a:off x="11439482" y="5158565"/>
                  <a:ext cx="12672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55" name="Ink 154">
                  <a:extLst>
                    <a:ext uri="{FF2B5EF4-FFF2-40B4-BE49-F238E27FC236}">
                      <a16:creationId xmlns:a16="http://schemas.microsoft.com/office/drawing/2014/main" id="{E8F3B4F5-B6A4-1B5C-01BE-FB484F0A9DD5}"/>
                    </a:ext>
                  </a:extLst>
                </p14:cNvPr>
                <p14:cNvContentPartPr/>
                <p14:nvPr/>
              </p14:nvContentPartPr>
              <p14:xfrm>
                <a:off x="11566202" y="5151725"/>
                <a:ext cx="157680" cy="66240"/>
              </p14:xfrm>
            </p:contentPart>
          </mc:Choice>
          <mc:Fallback xmlns="">
            <p:pic>
              <p:nvPicPr>
                <p:cNvPr id="155" name="Ink 154">
                  <a:extLst>
                    <a:ext uri="{FF2B5EF4-FFF2-40B4-BE49-F238E27FC236}">
                      <a16:creationId xmlns:a16="http://schemas.microsoft.com/office/drawing/2014/main" id="{E8F3B4F5-B6A4-1B5C-01BE-FB484F0A9DD5}"/>
                    </a:ext>
                  </a:extLst>
                </p:cNvPr>
                <p:cNvPicPr/>
                <p:nvPr/>
              </p:nvPicPr>
              <p:blipFill>
                <a:blip r:embed="rId224"/>
                <a:stretch>
                  <a:fillRect/>
                </a:stretch>
              </p:blipFill>
              <p:spPr>
                <a:xfrm>
                  <a:off x="11557202" y="5142725"/>
                  <a:ext cx="17532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56" name="Ink 155">
                  <a:extLst>
                    <a:ext uri="{FF2B5EF4-FFF2-40B4-BE49-F238E27FC236}">
                      <a16:creationId xmlns:a16="http://schemas.microsoft.com/office/drawing/2014/main" id="{15E55A6C-C221-2655-A43E-BA113F96EE38}"/>
                    </a:ext>
                  </a:extLst>
                </p14:cNvPr>
                <p14:cNvContentPartPr/>
                <p14:nvPr/>
              </p14:nvContentPartPr>
              <p14:xfrm>
                <a:off x="11736842" y="5123645"/>
                <a:ext cx="60120" cy="44640"/>
              </p14:xfrm>
            </p:contentPart>
          </mc:Choice>
          <mc:Fallback xmlns="">
            <p:pic>
              <p:nvPicPr>
                <p:cNvPr id="156" name="Ink 155">
                  <a:extLst>
                    <a:ext uri="{FF2B5EF4-FFF2-40B4-BE49-F238E27FC236}">
                      <a16:creationId xmlns:a16="http://schemas.microsoft.com/office/drawing/2014/main" id="{15E55A6C-C221-2655-A43E-BA113F96EE38}"/>
                    </a:ext>
                  </a:extLst>
                </p:cNvPr>
                <p:cNvPicPr/>
                <p:nvPr/>
              </p:nvPicPr>
              <p:blipFill>
                <a:blip r:embed="rId226"/>
                <a:stretch>
                  <a:fillRect/>
                </a:stretch>
              </p:blipFill>
              <p:spPr>
                <a:xfrm>
                  <a:off x="11728202" y="5115005"/>
                  <a:ext cx="7776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57" name="Ink 156">
                  <a:extLst>
                    <a:ext uri="{FF2B5EF4-FFF2-40B4-BE49-F238E27FC236}">
                      <a16:creationId xmlns:a16="http://schemas.microsoft.com/office/drawing/2014/main" id="{13C5EA22-2511-3CDD-66AD-AFE1F9C5C313}"/>
                    </a:ext>
                  </a:extLst>
                </p14:cNvPr>
                <p14:cNvContentPartPr/>
                <p14:nvPr/>
              </p14:nvContentPartPr>
              <p14:xfrm>
                <a:off x="11781842" y="5076125"/>
                <a:ext cx="82440" cy="54000"/>
              </p14:xfrm>
            </p:contentPart>
          </mc:Choice>
          <mc:Fallback xmlns="">
            <p:pic>
              <p:nvPicPr>
                <p:cNvPr id="157" name="Ink 156">
                  <a:extLst>
                    <a:ext uri="{FF2B5EF4-FFF2-40B4-BE49-F238E27FC236}">
                      <a16:creationId xmlns:a16="http://schemas.microsoft.com/office/drawing/2014/main" id="{13C5EA22-2511-3CDD-66AD-AFE1F9C5C313}"/>
                    </a:ext>
                  </a:extLst>
                </p:cNvPr>
                <p:cNvPicPr/>
                <p:nvPr/>
              </p:nvPicPr>
              <p:blipFill>
                <a:blip r:embed="rId228"/>
                <a:stretch>
                  <a:fillRect/>
                </a:stretch>
              </p:blipFill>
              <p:spPr>
                <a:xfrm>
                  <a:off x="11773202" y="5067125"/>
                  <a:ext cx="10008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58" name="Ink 157">
                  <a:extLst>
                    <a:ext uri="{FF2B5EF4-FFF2-40B4-BE49-F238E27FC236}">
                      <a16:creationId xmlns:a16="http://schemas.microsoft.com/office/drawing/2014/main" id="{F3496604-3671-E636-F956-725CBEBC3763}"/>
                    </a:ext>
                  </a:extLst>
                </p14:cNvPr>
                <p14:cNvContentPartPr/>
                <p14:nvPr/>
              </p14:nvContentPartPr>
              <p14:xfrm>
                <a:off x="11879762" y="5056325"/>
                <a:ext cx="101160" cy="110520"/>
              </p14:xfrm>
            </p:contentPart>
          </mc:Choice>
          <mc:Fallback xmlns="">
            <p:pic>
              <p:nvPicPr>
                <p:cNvPr id="158" name="Ink 157">
                  <a:extLst>
                    <a:ext uri="{FF2B5EF4-FFF2-40B4-BE49-F238E27FC236}">
                      <a16:creationId xmlns:a16="http://schemas.microsoft.com/office/drawing/2014/main" id="{F3496604-3671-E636-F956-725CBEBC3763}"/>
                    </a:ext>
                  </a:extLst>
                </p:cNvPr>
                <p:cNvPicPr/>
                <p:nvPr/>
              </p:nvPicPr>
              <p:blipFill>
                <a:blip r:embed="rId230"/>
                <a:stretch>
                  <a:fillRect/>
                </a:stretch>
              </p:blipFill>
              <p:spPr>
                <a:xfrm>
                  <a:off x="11871122" y="5047325"/>
                  <a:ext cx="11880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59" name="Ink 158">
                  <a:extLst>
                    <a:ext uri="{FF2B5EF4-FFF2-40B4-BE49-F238E27FC236}">
                      <a16:creationId xmlns:a16="http://schemas.microsoft.com/office/drawing/2014/main" id="{05476518-A4C6-2678-DD52-7A9590169BCA}"/>
                    </a:ext>
                  </a:extLst>
                </p14:cNvPr>
                <p14:cNvContentPartPr/>
                <p14:nvPr/>
              </p14:nvContentPartPr>
              <p14:xfrm>
                <a:off x="11315282" y="5432165"/>
                <a:ext cx="74520" cy="97560"/>
              </p14:xfrm>
            </p:contentPart>
          </mc:Choice>
          <mc:Fallback xmlns="">
            <p:pic>
              <p:nvPicPr>
                <p:cNvPr id="159" name="Ink 158">
                  <a:extLst>
                    <a:ext uri="{FF2B5EF4-FFF2-40B4-BE49-F238E27FC236}">
                      <a16:creationId xmlns:a16="http://schemas.microsoft.com/office/drawing/2014/main" id="{05476518-A4C6-2678-DD52-7A9590169BCA}"/>
                    </a:ext>
                  </a:extLst>
                </p:cNvPr>
                <p:cNvPicPr/>
                <p:nvPr/>
              </p:nvPicPr>
              <p:blipFill>
                <a:blip r:embed="rId232"/>
                <a:stretch>
                  <a:fillRect/>
                </a:stretch>
              </p:blipFill>
              <p:spPr>
                <a:xfrm>
                  <a:off x="11306642" y="5423525"/>
                  <a:ext cx="9216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60" name="Ink 159">
                  <a:extLst>
                    <a:ext uri="{FF2B5EF4-FFF2-40B4-BE49-F238E27FC236}">
                      <a16:creationId xmlns:a16="http://schemas.microsoft.com/office/drawing/2014/main" id="{9B1BC0FE-F994-0610-6C51-6A857F287924}"/>
                    </a:ext>
                  </a:extLst>
                </p14:cNvPr>
                <p14:cNvContentPartPr/>
                <p14:nvPr/>
              </p14:nvContentPartPr>
              <p14:xfrm>
                <a:off x="11407802" y="5308685"/>
                <a:ext cx="277560" cy="176040"/>
              </p14:xfrm>
            </p:contentPart>
          </mc:Choice>
          <mc:Fallback xmlns="">
            <p:pic>
              <p:nvPicPr>
                <p:cNvPr id="160" name="Ink 159">
                  <a:extLst>
                    <a:ext uri="{FF2B5EF4-FFF2-40B4-BE49-F238E27FC236}">
                      <a16:creationId xmlns:a16="http://schemas.microsoft.com/office/drawing/2014/main" id="{9B1BC0FE-F994-0610-6C51-6A857F287924}"/>
                    </a:ext>
                  </a:extLst>
                </p:cNvPr>
                <p:cNvPicPr/>
                <p:nvPr/>
              </p:nvPicPr>
              <p:blipFill>
                <a:blip r:embed="rId234"/>
                <a:stretch>
                  <a:fillRect/>
                </a:stretch>
              </p:blipFill>
              <p:spPr>
                <a:xfrm>
                  <a:off x="11399162" y="5299685"/>
                  <a:ext cx="29520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61" name="Ink 160">
                  <a:extLst>
                    <a:ext uri="{FF2B5EF4-FFF2-40B4-BE49-F238E27FC236}">
                      <a16:creationId xmlns:a16="http://schemas.microsoft.com/office/drawing/2014/main" id="{D26CFE38-B653-2DCD-D10B-BDFBEFCBB2FD}"/>
                    </a:ext>
                  </a:extLst>
                </p14:cNvPr>
                <p14:cNvContentPartPr/>
                <p14:nvPr/>
              </p14:nvContentPartPr>
              <p14:xfrm>
                <a:off x="11751602" y="5339285"/>
                <a:ext cx="5400" cy="1440"/>
              </p14:xfrm>
            </p:contentPart>
          </mc:Choice>
          <mc:Fallback xmlns="">
            <p:pic>
              <p:nvPicPr>
                <p:cNvPr id="161" name="Ink 160">
                  <a:extLst>
                    <a:ext uri="{FF2B5EF4-FFF2-40B4-BE49-F238E27FC236}">
                      <a16:creationId xmlns:a16="http://schemas.microsoft.com/office/drawing/2014/main" id="{D26CFE38-B653-2DCD-D10B-BDFBEFCBB2FD}"/>
                    </a:ext>
                  </a:extLst>
                </p:cNvPr>
                <p:cNvPicPr/>
                <p:nvPr/>
              </p:nvPicPr>
              <p:blipFill>
                <a:blip r:embed="rId52"/>
                <a:stretch>
                  <a:fillRect/>
                </a:stretch>
              </p:blipFill>
              <p:spPr>
                <a:xfrm>
                  <a:off x="11742962" y="5330645"/>
                  <a:ext cx="2304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63" name="Ink 162">
                  <a:extLst>
                    <a:ext uri="{FF2B5EF4-FFF2-40B4-BE49-F238E27FC236}">
                      <a16:creationId xmlns:a16="http://schemas.microsoft.com/office/drawing/2014/main" id="{6FE15FF0-3B2E-65B1-B125-F314C99EA59B}"/>
                    </a:ext>
                  </a:extLst>
                </p14:cNvPr>
                <p14:cNvContentPartPr/>
                <p14:nvPr/>
              </p14:nvContentPartPr>
              <p14:xfrm>
                <a:off x="11195042" y="5671205"/>
                <a:ext cx="97560" cy="178920"/>
              </p14:xfrm>
            </p:contentPart>
          </mc:Choice>
          <mc:Fallback xmlns="">
            <p:pic>
              <p:nvPicPr>
                <p:cNvPr id="163" name="Ink 162">
                  <a:extLst>
                    <a:ext uri="{FF2B5EF4-FFF2-40B4-BE49-F238E27FC236}">
                      <a16:creationId xmlns:a16="http://schemas.microsoft.com/office/drawing/2014/main" id="{6FE15FF0-3B2E-65B1-B125-F314C99EA59B}"/>
                    </a:ext>
                  </a:extLst>
                </p:cNvPr>
                <p:cNvPicPr/>
                <p:nvPr/>
              </p:nvPicPr>
              <p:blipFill>
                <a:blip r:embed="rId237"/>
                <a:stretch>
                  <a:fillRect/>
                </a:stretch>
              </p:blipFill>
              <p:spPr>
                <a:xfrm>
                  <a:off x="11186042" y="5662205"/>
                  <a:ext cx="11520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64" name="Ink 163">
                  <a:extLst>
                    <a:ext uri="{FF2B5EF4-FFF2-40B4-BE49-F238E27FC236}">
                      <a16:creationId xmlns:a16="http://schemas.microsoft.com/office/drawing/2014/main" id="{BD940214-8C2A-EF80-EFD8-4F4AA6025F24}"/>
                    </a:ext>
                  </a:extLst>
                </p14:cNvPr>
                <p14:cNvContentPartPr/>
                <p14:nvPr/>
              </p14:nvContentPartPr>
              <p14:xfrm>
                <a:off x="11344442" y="5673005"/>
                <a:ext cx="92160" cy="129960"/>
              </p14:xfrm>
            </p:contentPart>
          </mc:Choice>
          <mc:Fallback xmlns="">
            <p:pic>
              <p:nvPicPr>
                <p:cNvPr id="164" name="Ink 163">
                  <a:extLst>
                    <a:ext uri="{FF2B5EF4-FFF2-40B4-BE49-F238E27FC236}">
                      <a16:creationId xmlns:a16="http://schemas.microsoft.com/office/drawing/2014/main" id="{BD940214-8C2A-EF80-EFD8-4F4AA6025F24}"/>
                    </a:ext>
                  </a:extLst>
                </p:cNvPr>
                <p:cNvPicPr/>
                <p:nvPr/>
              </p:nvPicPr>
              <p:blipFill>
                <a:blip r:embed="rId239"/>
                <a:stretch>
                  <a:fillRect/>
                </a:stretch>
              </p:blipFill>
              <p:spPr>
                <a:xfrm>
                  <a:off x="11335802" y="5664005"/>
                  <a:ext cx="10980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65" name="Ink 164">
                  <a:extLst>
                    <a:ext uri="{FF2B5EF4-FFF2-40B4-BE49-F238E27FC236}">
                      <a16:creationId xmlns:a16="http://schemas.microsoft.com/office/drawing/2014/main" id="{0C4BE5F0-299E-1262-EFB2-ED4B3F3D84DB}"/>
                    </a:ext>
                  </a:extLst>
                </p14:cNvPr>
                <p14:cNvContentPartPr/>
                <p14:nvPr/>
              </p14:nvContentPartPr>
              <p14:xfrm>
                <a:off x="11447762" y="5674085"/>
                <a:ext cx="46080" cy="60120"/>
              </p14:xfrm>
            </p:contentPart>
          </mc:Choice>
          <mc:Fallback xmlns="">
            <p:pic>
              <p:nvPicPr>
                <p:cNvPr id="165" name="Ink 164">
                  <a:extLst>
                    <a:ext uri="{FF2B5EF4-FFF2-40B4-BE49-F238E27FC236}">
                      <a16:creationId xmlns:a16="http://schemas.microsoft.com/office/drawing/2014/main" id="{0C4BE5F0-299E-1262-EFB2-ED4B3F3D84DB}"/>
                    </a:ext>
                  </a:extLst>
                </p:cNvPr>
                <p:cNvPicPr/>
                <p:nvPr/>
              </p:nvPicPr>
              <p:blipFill>
                <a:blip r:embed="rId241"/>
                <a:stretch>
                  <a:fillRect/>
                </a:stretch>
              </p:blipFill>
              <p:spPr>
                <a:xfrm>
                  <a:off x="11438762" y="5665445"/>
                  <a:ext cx="6372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66" name="Ink 165">
                  <a:extLst>
                    <a:ext uri="{FF2B5EF4-FFF2-40B4-BE49-F238E27FC236}">
                      <a16:creationId xmlns:a16="http://schemas.microsoft.com/office/drawing/2014/main" id="{53005561-C0DB-C559-9F26-4B63D492D809}"/>
                    </a:ext>
                  </a:extLst>
                </p14:cNvPr>
                <p14:cNvContentPartPr/>
                <p14:nvPr/>
              </p14:nvContentPartPr>
              <p14:xfrm>
                <a:off x="11522282" y="5609645"/>
                <a:ext cx="95040" cy="41760"/>
              </p14:xfrm>
            </p:contentPart>
          </mc:Choice>
          <mc:Fallback xmlns="">
            <p:pic>
              <p:nvPicPr>
                <p:cNvPr id="166" name="Ink 165">
                  <a:extLst>
                    <a:ext uri="{FF2B5EF4-FFF2-40B4-BE49-F238E27FC236}">
                      <a16:creationId xmlns:a16="http://schemas.microsoft.com/office/drawing/2014/main" id="{53005561-C0DB-C559-9F26-4B63D492D809}"/>
                    </a:ext>
                  </a:extLst>
                </p:cNvPr>
                <p:cNvPicPr/>
                <p:nvPr/>
              </p:nvPicPr>
              <p:blipFill>
                <a:blip r:embed="rId243"/>
                <a:stretch>
                  <a:fillRect/>
                </a:stretch>
              </p:blipFill>
              <p:spPr>
                <a:xfrm>
                  <a:off x="11513282" y="5601005"/>
                  <a:ext cx="11268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67" name="Ink 166">
                  <a:extLst>
                    <a:ext uri="{FF2B5EF4-FFF2-40B4-BE49-F238E27FC236}">
                      <a16:creationId xmlns:a16="http://schemas.microsoft.com/office/drawing/2014/main" id="{235B4731-0B5B-3AF9-CC53-58CD2A4BFD5B}"/>
                    </a:ext>
                  </a:extLst>
                </p14:cNvPr>
                <p14:cNvContentPartPr/>
                <p14:nvPr/>
              </p14:nvContentPartPr>
              <p14:xfrm>
                <a:off x="11624882" y="5507405"/>
                <a:ext cx="61560" cy="146520"/>
              </p14:xfrm>
            </p:contentPart>
          </mc:Choice>
          <mc:Fallback xmlns="">
            <p:pic>
              <p:nvPicPr>
                <p:cNvPr id="167" name="Ink 166">
                  <a:extLst>
                    <a:ext uri="{FF2B5EF4-FFF2-40B4-BE49-F238E27FC236}">
                      <a16:creationId xmlns:a16="http://schemas.microsoft.com/office/drawing/2014/main" id="{235B4731-0B5B-3AF9-CC53-58CD2A4BFD5B}"/>
                    </a:ext>
                  </a:extLst>
                </p:cNvPr>
                <p:cNvPicPr/>
                <p:nvPr/>
              </p:nvPicPr>
              <p:blipFill>
                <a:blip r:embed="rId245"/>
                <a:stretch>
                  <a:fillRect/>
                </a:stretch>
              </p:blipFill>
              <p:spPr>
                <a:xfrm>
                  <a:off x="11615882" y="5498405"/>
                  <a:ext cx="7920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68" name="Ink 167">
                  <a:extLst>
                    <a:ext uri="{FF2B5EF4-FFF2-40B4-BE49-F238E27FC236}">
                      <a16:creationId xmlns:a16="http://schemas.microsoft.com/office/drawing/2014/main" id="{9274FC11-FE92-9F87-B8D5-6E4631B4E5D5}"/>
                    </a:ext>
                  </a:extLst>
                </p14:cNvPr>
                <p14:cNvContentPartPr/>
                <p14:nvPr/>
              </p14:nvContentPartPr>
              <p14:xfrm>
                <a:off x="11695082" y="5516765"/>
                <a:ext cx="69480" cy="80640"/>
              </p14:xfrm>
            </p:contentPart>
          </mc:Choice>
          <mc:Fallback xmlns="">
            <p:pic>
              <p:nvPicPr>
                <p:cNvPr id="168" name="Ink 167">
                  <a:extLst>
                    <a:ext uri="{FF2B5EF4-FFF2-40B4-BE49-F238E27FC236}">
                      <a16:creationId xmlns:a16="http://schemas.microsoft.com/office/drawing/2014/main" id="{9274FC11-FE92-9F87-B8D5-6E4631B4E5D5}"/>
                    </a:ext>
                  </a:extLst>
                </p:cNvPr>
                <p:cNvPicPr/>
                <p:nvPr/>
              </p:nvPicPr>
              <p:blipFill>
                <a:blip r:embed="rId247"/>
                <a:stretch>
                  <a:fillRect/>
                </a:stretch>
              </p:blipFill>
              <p:spPr>
                <a:xfrm>
                  <a:off x="11686082" y="5508125"/>
                  <a:ext cx="8712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69" name="Ink 168">
                  <a:extLst>
                    <a:ext uri="{FF2B5EF4-FFF2-40B4-BE49-F238E27FC236}">
                      <a16:creationId xmlns:a16="http://schemas.microsoft.com/office/drawing/2014/main" id="{953E8055-7013-C20F-0EC3-90F9484B3208}"/>
                    </a:ext>
                  </a:extLst>
                </p14:cNvPr>
                <p14:cNvContentPartPr/>
                <p14:nvPr/>
              </p14:nvContentPartPr>
              <p14:xfrm>
                <a:off x="11815322" y="5510645"/>
                <a:ext cx="60480" cy="57960"/>
              </p14:xfrm>
            </p:contentPart>
          </mc:Choice>
          <mc:Fallback xmlns="">
            <p:pic>
              <p:nvPicPr>
                <p:cNvPr id="169" name="Ink 168">
                  <a:extLst>
                    <a:ext uri="{FF2B5EF4-FFF2-40B4-BE49-F238E27FC236}">
                      <a16:creationId xmlns:a16="http://schemas.microsoft.com/office/drawing/2014/main" id="{953E8055-7013-C20F-0EC3-90F9484B3208}"/>
                    </a:ext>
                  </a:extLst>
                </p:cNvPr>
                <p:cNvPicPr/>
                <p:nvPr/>
              </p:nvPicPr>
              <p:blipFill>
                <a:blip r:embed="rId249"/>
                <a:stretch>
                  <a:fillRect/>
                </a:stretch>
              </p:blipFill>
              <p:spPr>
                <a:xfrm>
                  <a:off x="11806322" y="5502005"/>
                  <a:ext cx="7812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70" name="Ink 169">
                  <a:extLst>
                    <a:ext uri="{FF2B5EF4-FFF2-40B4-BE49-F238E27FC236}">
                      <a16:creationId xmlns:a16="http://schemas.microsoft.com/office/drawing/2014/main" id="{7207666B-4A96-B10C-165A-805062F8028A}"/>
                    </a:ext>
                  </a:extLst>
                </p14:cNvPr>
                <p14:cNvContentPartPr/>
                <p14:nvPr/>
              </p14:nvContentPartPr>
              <p14:xfrm>
                <a:off x="11877962" y="5505605"/>
                <a:ext cx="26280" cy="148680"/>
              </p14:xfrm>
            </p:contentPart>
          </mc:Choice>
          <mc:Fallback xmlns="">
            <p:pic>
              <p:nvPicPr>
                <p:cNvPr id="170" name="Ink 169">
                  <a:extLst>
                    <a:ext uri="{FF2B5EF4-FFF2-40B4-BE49-F238E27FC236}">
                      <a16:creationId xmlns:a16="http://schemas.microsoft.com/office/drawing/2014/main" id="{7207666B-4A96-B10C-165A-805062F8028A}"/>
                    </a:ext>
                  </a:extLst>
                </p:cNvPr>
                <p:cNvPicPr/>
                <p:nvPr/>
              </p:nvPicPr>
              <p:blipFill>
                <a:blip r:embed="rId251"/>
                <a:stretch>
                  <a:fillRect/>
                </a:stretch>
              </p:blipFill>
              <p:spPr>
                <a:xfrm>
                  <a:off x="11868962" y="5496605"/>
                  <a:ext cx="4392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71" name="Ink 170">
                  <a:extLst>
                    <a:ext uri="{FF2B5EF4-FFF2-40B4-BE49-F238E27FC236}">
                      <a16:creationId xmlns:a16="http://schemas.microsoft.com/office/drawing/2014/main" id="{DA10B62C-1A2A-830A-0DC0-3BE339B7A733}"/>
                    </a:ext>
                  </a:extLst>
                </p14:cNvPr>
                <p14:cNvContentPartPr/>
                <p14:nvPr/>
              </p14:nvContentPartPr>
              <p14:xfrm>
                <a:off x="11911802" y="5388245"/>
                <a:ext cx="155880" cy="172800"/>
              </p14:xfrm>
            </p:contentPart>
          </mc:Choice>
          <mc:Fallback xmlns="">
            <p:pic>
              <p:nvPicPr>
                <p:cNvPr id="171" name="Ink 170">
                  <a:extLst>
                    <a:ext uri="{FF2B5EF4-FFF2-40B4-BE49-F238E27FC236}">
                      <a16:creationId xmlns:a16="http://schemas.microsoft.com/office/drawing/2014/main" id="{DA10B62C-1A2A-830A-0DC0-3BE339B7A733}"/>
                    </a:ext>
                  </a:extLst>
                </p:cNvPr>
                <p:cNvPicPr/>
                <p:nvPr/>
              </p:nvPicPr>
              <p:blipFill>
                <a:blip r:embed="rId253"/>
                <a:stretch>
                  <a:fillRect/>
                </a:stretch>
              </p:blipFill>
              <p:spPr>
                <a:xfrm>
                  <a:off x="11902802" y="5379605"/>
                  <a:ext cx="173520" cy="190440"/>
                </a:xfrm>
                <a:prstGeom prst="rect">
                  <a:avLst/>
                </a:prstGeom>
              </p:spPr>
            </p:pic>
          </mc:Fallback>
        </mc:AlternateContent>
      </p:grpSp>
      <p:grpSp>
        <p:nvGrpSpPr>
          <p:cNvPr id="175" name="Group 174">
            <a:extLst>
              <a:ext uri="{FF2B5EF4-FFF2-40B4-BE49-F238E27FC236}">
                <a16:creationId xmlns:a16="http://schemas.microsoft.com/office/drawing/2014/main" id="{459E5E09-3A24-95BE-2E72-95C3D15A3573}"/>
              </a:ext>
            </a:extLst>
          </p:cNvPr>
          <p:cNvGrpSpPr/>
          <p:nvPr/>
        </p:nvGrpSpPr>
        <p:grpSpPr>
          <a:xfrm>
            <a:off x="10470976" y="140525"/>
            <a:ext cx="1740960" cy="932040"/>
            <a:chOff x="10470976" y="140525"/>
            <a:chExt cx="1740960" cy="932040"/>
          </a:xfrm>
        </p:grpSpPr>
        <mc:AlternateContent xmlns:mc="http://schemas.openxmlformats.org/markup-compatibility/2006" xmlns:p14="http://schemas.microsoft.com/office/powerpoint/2010/main">
          <mc:Choice Requires="p14">
            <p:contentPart p14:bwMode="auto" r:id="rId254">
              <p14:nvContentPartPr>
                <p14:cNvPr id="8" name="Ink 7">
                  <a:extLst>
                    <a:ext uri="{FF2B5EF4-FFF2-40B4-BE49-F238E27FC236}">
                      <a16:creationId xmlns:a16="http://schemas.microsoft.com/office/drawing/2014/main" id="{993AFFBA-E47F-D828-4CAC-B5EE0B30FD9B}"/>
                    </a:ext>
                  </a:extLst>
                </p14:cNvPr>
                <p14:cNvContentPartPr/>
                <p14:nvPr/>
              </p14:nvContentPartPr>
              <p14:xfrm>
                <a:off x="10470976" y="756845"/>
                <a:ext cx="319320" cy="315720"/>
              </p14:xfrm>
            </p:contentPart>
          </mc:Choice>
          <mc:Fallback xmlns="">
            <p:pic>
              <p:nvPicPr>
                <p:cNvPr id="8" name="Ink 7">
                  <a:extLst>
                    <a:ext uri="{FF2B5EF4-FFF2-40B4-BE49-F238E27FC236}">
                      <a16:creationId xmlns:a16="http://schemas.microsoft.com/office/drawing/2014/main" id="{993AFFBA-E47F-D828-4CAC-B5EE0B30FD9B}"/>
                    </a:ext>
                  </a:extLst>
                </p:cNvPr>
                <p:cNvPicPr/>
                <p:nvPr/>
              </p:nvPicPr>
              <p:blipFill>
                <a:blip r:embed="rId255"/>
                <a:stretch>
                  <a:fillRect/>
                </a:stretch>
              </p:blipFill>
              <p:spPr>
                <a:xfrm>
                  <a:off x="10462336" y="747845"/>
                  <a:ext cx="336960"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14" name="Ink 13">
                  <a:extLst>
                    <a:ext uri="{FF2B5EF4-FFF2-40B4-BE49-F238E27FC236}">
                      <a16:creationId xmlns:a16="http://schemas.microsoft.com/office/drawing/2014/main" id="{BE5E55E7-B549-E5AA-92EC-6B979CC11468}"/>
                    </a:ext>
                  </a:extLst>
                </p14:cNvPr>
                <p14:cNvContentPartPr/>
                <p14:nvPr/>
              </p14:nvContentPartPr>
              <p14:xfrm>
                <a:off x="10903696" y="591965"/>
                <a:ext cx="66960" cy="156960"/>
              </p14:xfrm>
            </p:contentPart>
          </mc:Choice>
          <mc:Fallback xmlns="">
            <p:pic>
              <p:nvPicPr>
                <p:cNvPr id="14" name="Ink 13">
                  <a:extLst>
                    <a:ext uri="{FF2B5EF4-FFF2-40B4-BE49-F238E27FC236}">
                      <a16:creationId xmlns:a16="http://schemas.microsoft.com/office/drawing/2014/main" id="{BE5E55E7-B549-E5AA-92EC-6B979CC11468}"/>
                    </a:ext>
                  </a:extLst>
                </p:cNvPr>
                <p:cNvPicPr/>
                <p:nvPr/>
              </p:nvPicPr>
              <p:blipFill>
                <a:blip r:embed="rId257"/>
                <a:stretch>
                  <a:fillRect/>
                </a:stretch>
              </p:blipFill>
              <p:spPr>
                <a:xfrm>
                  <a:off x="10895056" y="583325"/>
                  <a:ext cx="8460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15" name="Ink 14">
                  <a:extLst>
                    <a:ext uri="{FF2B5EF4-FFF2-40B4-BE49-F238E27FC236}">
                      <a16:creationId xmlns:a16="http://schemas.microsoft.com/office/drawing/2014/main" id="{364B3326-86B7-5091-FA04-728C577F307A}"/>
                    </a:ext>
                  </a:extLst>
                </p14:cNvPr>
                <p14:cNvContentPartPr/>
                <p14:nvPr/>
              </p14:nvContentPartPr>
              <p14:xfrm>
                <a:off x="11035096" y="556325"/>
                <a:ext cx="101880" cy="93240"/>
              </p14:xfrm>
            </p:contentPart>
          </mc:Choice>
          <mc:Fallback xmlns="">
            <p:pic>
              <p:nvPicPr>
                <p:cNvPr id="15" name="Ink 14">
                  <a:extLst>
                    <a:ext uri="{FF2B5EF4-FFF2-40B4-BE49-F238E27FC236}">
                      <a16:creationId xmlns:a16="http://schemas.microsoft.com/office/drawing/2014/main" id="{364B3326-86B7-5091-FA04-728C577F307A}"/>
                    </a:ext>
                  </a:extLst>
                </p:cNvPr>
                <p:cNvPicPr/>
                <p:nvPr/>
              </p:nvPicPr>
              <p:blipFill>
                <a:blip r:embed="rId259"/>
                <a:stretch>
                  <a:fillRect/>
                </a:stretch>
              </p:blipFill>
              <p:spPr>
                <a:xfrm>
                  <a:off x="11026096" y="547325"/>
                  <a:ext cx="11952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16" name="Ink 15">
                  <a:extLst>
                    <a:ext uri="{FF2B5EF4-FFF2-40B4-BE49-F238E27FC236}">
                      <a16:creationId xmlns:a16="http://schemas.microsoft.com/office/drawing/2014/main" id="{8F200CB8-F663-534D-6BD6-2112865B1BDF}"/>
                    </a:ext>
                  </a:extLst>
                </p14:cNvPr>
                <p14:cNvContentPartPr/>
                <p14:nvPr/>
              </p14:nvContentPartPr>
              <p14:xfrm>
                <a:off x="11138416" y="332765"/>
                <a:ext cx="41040" cy="104760"/>
              </p14:xfrm>
            </p:contentPart>
          </mc:Choice>
          <mc:Fallback xmlns="">
            <p:pic>
              <p:nvPicPr>
                <p:cNvPr id="16" name="Ink 15">
                  <a:extLst>
                    <a:ext uri="{FF2B5EF4-FFF2-40B4-BE49-F238E27FC236}">
                      <a16:creationId xmlns:a16="http://schemas.microsoft.com/office/drawing/2014/main" id="{8F200CB8-F663-534D-6BD6-2112865B1BDF}"/>
                    </a:ext>
                  </a:extLst>
                </p:cNvPr>
                <p:cNvPicPr/>
                <p:nvPr/>
              </p:nvPicPr>
              <p:blipFill>
                <a:blip r:embed="rId261"/>
                <a:stretch>
                  <a:fillRect/>
                </a:stretch>
              </p:blipFill>
              <p:spPr>
                <a:xfrm>
                  <a:off x="11129776" y="323765"/>
                  <a:ext cx="5868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17" name="Ink 16">
                  <a:extLst>
                    <a:ext uri="{FF2B5EF4-FFF2-40B4-BE49-F238E27FC236}">
                      <a16:creationId xmlns:a16="http://schemas.microsoft.com/office/drawing/2014/main" id="{14A1947E-783B-1295-BF1D-17CF21C084A8}"/>
                    </a:ext>
                  </a:extLst>
                </p14:cNvPr>
                <p14:cNvContentPartPr/>
                <p14:nvPr/>
              </p14:nvContentPartPr>
              <p14:xfrm>
                <a:off x="11219776" y="272285"/>
                <a:ext cx="28080" cy="95040"/>
              </p14:xfrm>
            </p:contentPart>
          </mc:Choice>
          <mc:Fallback xmlns="">
            <p:pic>
              <p:nvPicPr>
                <p:cNvPr id="17" name="Ink 16">
                  <a:extLst>
                    <a:ext uri="{FF2B5EF4-FFF2-40B4-BE49-F238E27FC236}">
                      <a16:creationId xmlns:a16="http://schemas.microsoft.com/office/drawing/2014/main" id="{14A1947E-783B-1295-BF1D-17CF21C084A8}"/>
                    </a:ext>
                  </a:extLst>
                </p:cNvPr>
                <p:cNvPicPr/>
                <p:nvPr/>
              </p:nvPicPr>
              <p:blipFill>
                <a:blip r:embed="rId263"/>
                <a:stretch>
                  <a:fillRect/>
                </a:stretch>
              </p:blipFill>
              <p:spPr>
                <a:xfrm>
                  <a:off x="11211136" y="263285"/>
                  <a:ext cx="4572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18" name="Ink 17">
                  <a:extLst>
                    <a:ext uri="{FF2B5EF4-FFF2-40B4-BE49-F238E27FC236}">
                      <a16:creationId xmlns:a16="http://schemas.microsoft.com/office/drawing/2014/main" id="{36125A69-60D6-981E-681A-FA9C39E058B8}"/>
                    </a:ext>
                  </a:extLst>
                </p14:cNvPr>
                <p14:cNvContentPartPr/>
                <p14:nvPr/>
              </p14:nvContentPartPr>
              <p14:xfrm>
                <a:off x="11395096" y="312965"/>
                <a:ext cx="226440" cy="202680"/>
              </p14:xfrm>
            </p:contentPart>
          </mc:Choice>
          <mc:Fallback xmlns="">
            <p:pic>
              <p:nvPicPr>
                <p:cNvPr id="18" name="Ink 17">
                  <a:extLst>
                    <a:ext uri="{FF2B5EF4-FFF2-40B4-BE49-F238E27FC236}">
                      <a16:creationId xmlns:a16="http://schemas.microsoft.com/office/drawing/2014/main" id="{36125A69-60D6-981E-681A-FA9C39E058B8}"/>
                    </a:ext>
                  </a:extLst>
                </p:cNvPr>
                <p:cNvPicPr/>
                <p:nvPr/>
              </p:nvPicPr>
              <p:blipFill>
                <a:blip r:embed="rId265"/>
                <a:stretch>
                  <a:fillRect/>
                </a:stretch>
              </p:blipFill>
              <p:spPr>
                <a:xfrm>
                  <a:off x="11386456" y="304325"/>
                  <a:ext cx="24408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19" name="Ink 18">
                  <a:extLst>
                    <a:ext uri="{FF2B5EF4-FFF2-40B4-BE49-F238E27FC236}">
                      <a16:creationId xmlns:a16="http://schemas.microsoft.com/office/drawing/2014/main" id="{0A53C969-8CFB-EB6D-4332-428A659A5A42}"/>
                    </a:ext>
                  </a:extLst>
                </p14:cNvPr>
                <p14:cNvContentPartPr/>
                <p14:nvPr/>
              </p14:nvContentPartPr>
              <p14:xfrm>
                <a:off x="11564296" y="328445"/>
                <a:ext cx="30960" cy="47520"/>
              </p14:xfrm>
            </p:contentPart>
          </mc:Choice>
          <mc:Fallback xmlns="">
            <p:pic>
              <p:nvPicPr>
                <p:cNvPr id="19" name="Ink 18">
                  <a:extLst>
                    <a:ext uri="{FF2B5EF4-FFF2-40B4-BE49-F238E27FC236}">
                      <a16:creationId xmlns:a16="http://schemas.microsoft.com/office/drawing/2014/main" id="{0A53C969-8CFB-EB6D-4332-428A659A5A42}"/>
                    </a:ext>
                  </a:extLst>
                </p:cNvPr>
                <p:cNvPicPr/>
                <p:nvPr/>
              </p:nvPicPr>
              <p:blipFill>
                <a:blip r:embed="rId267"/>
                <a:stretch>
                  <a:fillRect/>
                </a:stretch>
              </p:blipFill>
              <p:spPr>
                <a:xfrm>
                  <a:off x="11555296" y="319805"/>
                  <a:ext cx="4860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20" name="Ink 19">
                  <a:extLst>
                    <a:ext uri="{FF2B5EF4-FFF2-40B4-BE49-F238E27FC236}">
                      <a16:creationId xmlns:a16="http://schemas.microsoft.com/office/drawing/2014/main" id="{720E161F-FE9E-88B4-3F67-2D5041B7517E}"/>
                    </a:ext>
                  </a:extLst>
                </p14:cNvPr>
                <p14:cNvContentPartPr/>
                <p14:nvPr/>
              </p14:nvContentPartPr>
              <p14:xfrm>
                <a:off x="11628016" y="201005"/>
                <a:ext cx="82440" cy="182520"/>
              </p14:xfrm>
            </p:contentPart>
          </mc:Choice>
          <mc:Fallback xmlns="">
            <p:pic>
              <p:nvPicPr>
                <p:cNvPr id="20" name="Ink 19">
                  <a:extLst>
                    <a:ext uri="{FF2B5EF4-FFF2-40B4-BE49-F238E27FC236}">
                      <a16:creationId xmlns:a16="http://schemas.microsoft.com/office/drawing/2014/main" id="{720E161F-FE9E-88B4-3F67-2D5041B7517E}"/>
                    </a:ext>
                  </a:extLst>
                </p:cNvPr>
                <p:cNvPicPr/>
                <p:nvPr/>
              </p:nvPicPr>
              <p:blipFill>
                <a:blip r:embed="rId269"/>
                <a:stretch>
                  <a:fillRect/>
                </a:stretch>
              </p:blipFill>
              <p:spPr>
                <a:xfrm>
                  <a:off x="11619376" y="192005"/>
                  <a:ext cx="10008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21" name="Ink 20">
                  <a:extLst>
                    <a:ext uri="{FF2B5EF4-FFF2-40B4-BE49-F238E27FC236}">
                      <a16:creationId xmlns:a16="http://schemas.microsoft.com/office/drawing/2014/main" id="{0107A91B-21EE-4ABA-D69A-C51B7152A9D5}"/>
                    </a:ext>
                  </a:extLst>
                </p14:cNvPr>
                <p14:cNvContentPartPr/>
                <p14:nvPr/>
              </p14:nvContentPartPr>
              <p14:xfrm>
                <a:off x="11779936" y="140525"/>
                <a:ext cx="102240" cy="198000"/>
              </p14:xfrm>
            </p:contentPart>
          </mc:Choice>
          <mc:Fallback xmlns="">
            <p:pic>
              <p:nvPicPr>
                <p:cNvPr id="21" name="Ink 20">
                  <a:extLst>
                    <a:ext uri="{FF2B5EF4-FFF2-40B4-BE49-F238E27FC236}">
                      <a16:creationId xmlns:a16="http://schemas.microsoft.com/office/drawing/2014/main" id="{0107A91B-21EE-4ABA-D69A-C51B7152A9D5}"/>
                    </a:ext>
                  </a:extLst>
                </p:cNvPr>
                <p:cNvPicPr/>
                <p:nvPr/>
              </p:nvPicPr>
              <p:blipFill>
                <a:blip r:embed="rId271"/>
                <a:stretch>
                  <a:fillRect/>
                </a:stretch>
              </p:blipFill>
              <p:spPr>
                <a:xfrm>
                  <a:off x="11771296" y="131885"/>
                  <a:ext cx="11988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22" name="Ink 21">
                  <a:extLst>
                    <a:ext uri="{FF2B5EF4-FFF2-40B4-BE49-F238E27FC236}">
                      <a16:creationId xmlns:a16="http://schemas.microsoft.com/office/drawing/2014/main" id="{D9D5C1A9-5A96-FE10-9645-2821F38BDE4A}"/>
                    </a:ext>
                  </a:extLst>
                </p14:cNvPr>
                <p14:cNvContentPartPr/>
                <p14:nvPr/>
              </p14:nvContentPartPr>
              <p14:xfrm>
                <a:off x="11688856" y="579005"/>
                <a:ext cx="44280" cy="158040"/>
              </p14:xfrm>
            </p:contentPart>
          </mc:Choice>
          <mc:Fallback xmlns="">
            <p:pic>
              <p:nvPicPr>
                <p:cNvPr id="22" name="Ink 21">
                  <a:extLst>
                    <a:ext uri="{FF2B5EF4-FFF2-40B4-BE49-F238E27FC236}">
                      <a16:creationId xmlns:a16="http://schemas.microsoft.com/office/drawing/2014/main" id="{D9D5C1A9-5A96-FE10-9645-2821F38BDE4A}"/>
                    </a:ext>
                  </a:extLst>
                </p:cNvPr>
                <p:cNvPicPr/>
                <p:nvPr/>
              </p:nvPicPr>
              <p:blipFill>
                <a:blip r:embed="rId273"/>
                <a:stretch>
                  <a:fillRect/>
                </a:stretch>
              </p:blipFill>
              <p:spPr>
                <a:xfrm>
                  <a:off x="11680216" y="570365"/>
                  <a:ext cx="6192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23" name="Ink 22">
                  <a:extLst>
                    <a:ext uri="{FF2B5EF4-FFF2-40B4-BE49-F238E27FC236}">
                      <a16:creationId xmlns:a16="http://schemas.microsoft.com/office/drawing/2014/main" id="{1BA8B312-55FB-AB1E-F913-D623167AC55D}"/>
                    </a:ext>
                  </a:extLst>
                </p14:cNvPr>
                <p14:cNvContentPartPr/>
                <p14:nvPr/>
              </p14:nvContentPartPr>
              <p14:xfrm>
                <a:off x="11655736" y="549845"/>
                <a:ext cx="157680" cy="170280"/>
              </p14:xfrm>
            </p:contentPart>
          </mc:Choice>
          <mc:Fallback xmlns="">
            <p:pic>
              <p:nvPicPr>
                <p:cNvPr id="23" name="Ink 22">
                  <a:extLst>
                    <a:ext uri="{FF2B5EF4-FFF2-40B4-BE49-F238E27FC236}">
                      <a16:creationId xmlns:a16="http://schemas.microsoft.com/office/drawing/2014/main" id="{1BA8B312-55FB-AB1E-F913-D623167AC55D}"/>
                    </a:ext>
                  </a:extLst>
                </p:cNvPr>
                <p:cNvPicPr/>
                <p:nvPr/>
              </p:nvPicPr>
              <p:blipFill>
                <a:blip r:embed="rId275"/>
                <a:stretch>
                  <a:fillRect/>
                </a:stretch>
              </p:blipFill>
              <p:spPr>
                <a:xfrm>
                  <a:off x="11647096" y="540845"/>
                  <a:ext cx="17532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24" name="Ink 23">
                  <a:extLst>
                    <a:ext uri="{FF2B5EF4-FFF2-40B4-BE49-F238E27FC236}">
                      <a16:creationId xmlns:a16="http://schemas.microsoft.com/office/drawing/2014/main" id="{8DCBD3EF-EE7F-DD92-ABDD-FAB40A4AA33A}"/>
                    </a:ext>
                  </a:extLst>
                </p14:cNvPr>
                <p14:cNvContentPartPr/>
                <p14:nvPr/>
              </p14:nvContentPartPr>
              <p14:xfrm>
                <a:off x="11855536" y="541925"/>
                <a:ext cx="83520" cy="92520"/>
              </p14:xfrm>
            </p:contentPart>
          </mc:Choice>
          <mc:Fallback xmlns="">
            <p:pic>
              <p:nvPicPr>
                <p:cNvPr id="24" name="Ink 23">
                  <a:extLst>
                    <a:ext uri="{FF2B5EF4-FFF2-40B4-BE49-F238E27FC236}">
                      <a16:creationId xmlns:a16="http://schemas.microsoft.com/office/drawing/2014/main" id="{8DCBD3EF-EE7F-DD92-ABDD-FAB40A4AA33A}"/>
                    </a:ext>
                  </a:extLst>
                </p:cNvPr>
                <p:cNvPicPr/>
                <p:nvPr/>
              </p:nvPicPr>
              <p:blipFill>
                <a:blip r:embed="rId277"/>
                <a:stretch>
                  <a:fillRect/>
                </a:stretch>
              </p:blipFill>
              <p:spPr>
                <a:xfrm>
                  <a:off x="11846896" y="533285"/>
                  <a:ext cx="10116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25" name="Ink 24">
                  <a:extLst>
                    <a:ext uri="{FF2B5EF4-FFF2-40B4-BE49-F238E27FC236}">
                      <a16:creationId xmlns:a16="http://schemas.microsoft.com/office/drawing/2014/main" id="{EFC5B7EF-69FA-B2D9-0F88-38C029C2222C}"/>
                    </a:ext>
                  </a:extLst>
                </p14:cNvPr>
                <p14:cNvContentPartPr/>
                <p14:nvPr/>
              </p14:nvContentPartPr>
              <p14:xfrm>
                <a:off x="11962816" y="370925"/>
                <a:ext cx="249120" cy="232200"/>
              </p14:xfrm>
            </p:contentPart>
          </mc:Choice>
          <mc:Fallback xmlns="">
            <p:pic>
              <p:nvPicPr>
                <p:cNvPr id="25" name="Ink 24">
                  <a:extLst>
                    <a:ext uri="{FF2B5EF4-FFF2-40B4-BE49-F238E27FC236}">
                      <a16:creationId xmlns:a16="http://schemas.microsoft.com/office/drawing/2014/main" id="{EFC5B7EF-69FA-B2D9-0F88-38C029C2222C}"/>
                    </a:ext>
                  </a:extLst>
                </p:cNvPr>
                <p:cNvPicPr/>
                <p:nvPr/>
              </p:nvPicPr>
              <p:blipFill>
                <a:blip r:embed="rId279"/>
                <a:stretch>
                  <a:fillRect/>
                </a:stretch>
              </p:blipFill>
              <p:spPr>
                <a:xfrm>
                  <a:off x="11953816" y="362285"/>
                  <a:ext cx="266760" cy="24984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173" name="Ink 172">
                  <a:extLst>
                    <a:ext uri="{FF2B5EF4-FFF2-40B4-BE49-F238E27FC236}">
                      <a16:creationId xmlns:a16="http://schemas.microsoft.com/office/drawing/2014/main" id="{13E9C534-26F9-DD80-4A6E-97012A18AFE7}"/>
                    </a:ext>
                  </a:extLst>
                </p14:cNvPr>
                <p14:cNvContentPartPr/>
                <p14:nvPr/>
              </p14:nvContentPartPr>
              <p14:xfrm>
                <a:off x="11546042" y="449405"/>
                <a:ext cx="305640" cy="128160"/>
              </p14:xfrm>
            </p:contentPart>
          </mc:Choice>
          <mc:Fallback xmlns="">
            <p:pic>
              <p:nvPicPr>
                <p:cNvPr id="173" name="Ink 172">
                  <a:extLst>
                    <a:ext uri="{FF2B5EF4-FFF2-40B4-BE49-F238E27FC236}">
                      <a16:creationId xmlns:a16="http://schemas.microsoft.com/office/drawing/2014/main" id="{13E9C534-26F9-DD80-4A6E-97012A18AFE7}"/>
                    </a:ext>
                  </a:extLst>
                </p:cNvPr>
                <p:cNvPicPr/>
                <p:nvPr/>
              </p:nvPicPr>
              <p:blipFill>
                <a:blip r:embed="rId281"/>
                <a:stretch>
                  <a:fillRect/>
                </a:stretch>
              </p:blipFill>
              <p:spPr>
                <a:xfrm>
                  <a:off x="11537402" y="440765"/>
                  <a:ext cx="32328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174" name="Ink 173">
                  <a:extLst>
                    <a:ext uri="{FF2B5EF4-FFF2-40B4-BE49-F238E27FC236}">
                      <a16:creationId xmlns:a16="http://schemas.microsoft.com/office/drawing/2014/main" id="{709360B2-047F-A139-C2FD-C18735198C9D}"/>
                    </a:ext>
                  </a:extLst>
                </p14:cNvPr>
                <p14:cNvContentPartPr/>
                <p14:nvPr/>
              </p14:nvContentPartPr>
              <p14:xfrm>
                <a:off x="11811362" y="736685"/>
                <a:ext cx="141120" cy="86760"/>
              </p14:xfrm>
            </p:contentPart>
          </mc:Choice>
          <mc:Fallback xmlns="">
            <p:pic>
              <p:nvPicPr>
                <p:cNvPr id="174" name="Ink 173">
                  <a:extLst>
                    <a:ext uri="{FF2B5EF4-FFF2-40B4-BE49-F238E27FC236}">
                      <a16:creationId xmlns:a16="http://schemas.microsoft.com/office/drawing/2014/main" id="{709360B2-047F-A139-C2FD-C18735198C9D}"/>
                    </a:ext>
                  </a:extLst>
                </p:cNvPr>
                <p:cNvPicPr/>
                <p:nvPr/>
              </p:nvPicPr>
              <p:blipFill>
                <a:blip r:embed="rId283"/>
                <a:stretch>
                  <a:fillRect/>
                </a:stretch>
              </p:blipFill>
              <p:spPr>
                <a:xfrm>
                  <a:off x="11802722" y="728045"/>
                  <a:ext cx="158760" cy="104400"/>
                </a:xfrm>
                <a:prstGeom prst="rect">
                  <a:avLst/>
                </a:prstGeom>
              </p:spPr>
            </p:pic>
          </mc:Fallback>
        </mc:AlternateContent>
      </p:grpSp>
    </p:spTree>
    <p:extLst>
      <p:ext uri="{BB962C8B-B14F-4D97-AF65-F5344CB8AC3E}">
        <p14:creationId xmlns:p14="http://schemas.microsoft.com/office/powerpoint/2010/main" val="3330867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BEC1C4-F21C-48DB-B9E0-8BCE92240262}"/>
              </a:ext>
            </a:extLst>
          </p:cNvPr>
          <p:cNvSpPr/>
          <p:nvPr/>
        </p:nvSpPr>
        <p:spPr>
          <a:xfrm>
            <a:off x="499043" y="340721"/>
            <a:ext cx="7959157" cy="650691"/>
          </a:xfrm>
          <a:prstGeom prst="rect">
            <a:avLst/>
          </a:prstGeom>
        </p:spPr>
        <p:txBody>
          <a:bodyPr wrap="square">
            <a:spAutoFit/>
          </a:bodyPr>
          <a:lstStyle/>
          <a:p>
            <a:pPr marL="331671" indent="-248753">
              <a:spcBef>
                <a:spcPts val="181"/>
              </a:spcBef>
              <a:tabLst>
                <a:tab pos="2487534" algn="ctr"/>
                <a:tab pos="4975068" algn="r"/>
                <a:tab pos="414589" algn="l"/>
              </a:tabLst>
            </a:pPr>
            <a:r>
              <a:rPr lang="en-US" sz="1814" b="1" dirty="0">
                <a:latin typeface="Arial" panose="020B0604020202020204" pitchFamily="34" charset="0"/>
                <a:ea typeface="Times" panose="02020603050405020304" pitchFamily="18" charset="0"/>
                <a:cs typeface="Arial" panose="020B0604020202020204" pitchFamily="34" charset="0"/>
              </a:rPr>
              <a:t>Vaccine</a:t>
            </a:r>
            <a:r>
              <a:rPr lang="en-US" sz="1814" dirty="0">
                <a:latin typeface="Arial" panose="020B0604020202020204" pitchFamily="34" charset="0"/>
                <a:ea typeface="Times" panose="02020603050405020304" pitchFamily="18" charset="0"/>
                <a:cs typeface="Arial" panose="020B0604020202020204" pitchFamily="34" charset="0"/>
              </a:rPr>
              <a:t>: a vehicle containing a </a:t>
            </a:r>
            <a:r>
              <a:rPr lang="en-US" sz="1814" b="1" dirty="0">
                <a:latin typeface="Arial" panose="020B0604020202020204" pitchFamily="34" charset="0"/>
                <a:ea typeface="Times" panose="02020603050405020304" pitchFamily="18" charset="0"/>
                <a:cs typeface="Arial" panose="020B0604020202020204" pitchFamily="34" charset="0"/>
              </a:rPr>
              <a:t>form of an antigen</a:t>
            </a:r>
            <a:r>
              <a:rPr lang="en-US" sz="1814" dirty="0">
                <a:latin typeface="Arial" panose="020B0604020202020204" pitchFamily="34" charset="0"/>
                <a:ea typeface="Times" panose="02020603050405020304" pitchFamily="18" charset="0"/>
                <a:cs typeface="Arial" panose="020B0604020202020204" pitchFamily="34" charset="0"/>
              </a:rPr>
              <a:t> that is administered to induce memory B and T cells specific for that antigen.  </a:t>
            </a:r>
          </a:p>
        </p:txBody>
      </p:sp>
      <p:sp>
        <p:nvSpPr>
          <p:cNvPr id="10" name="Rectangle 9">
            <a:extLst>
              <a:ext uri="{FF2B5EF4-FFF2-40B4-BE49-F238E27FC236}">
                <a16:creationId xmlns:a16="http://schemas.microsoft.com/office/drawing/2014/main" id="{3D46C911-3F4D-4280-AAD9-6B5058A26DA2}"/>
              </a:ext>
            </a:extLst>
          </p:cNvPr>
          <p:cNvSpPr/>
          <p:nvPr/>
        </p:nvSpPr>
        <p:spPr>
          <a:xfrm>
            <a:off x="844535" y="6013983"/>
            <a:ext cx="7308865" cy="427168"/>
          </a:xfrm>
          <a:prstGeom prst="rect">
            <a:avLst/>
          </a:prstGeom>
        </p:spPr>
        <p:txBody>
          <a:bodyPr wrap="square">
            <a:spAutoFit/>
          </a:bodyPr>
          <a:lstStyle/>
          <a:p>
            <a:r>
              <a:rPr lang="en-US" sz="1088" dirty="0" err="1">
                <a:latin typeface="Arial" panose="020B0604020202020204" pitchFamily="34" charset="0"/>
              </a:rPr>
              <a:t>Jiskoot</a:t>
            </a:r>
            <a:r>
              <a:rPr lang="en-US" sz="1088" dirty="0">
                <a:latin typeface="Arial" panose="020B0604020202020204" pitchFamily="34" charset="0"/>
              </a:rPr>
              <a:t> W., Kersten G.F.A., </a:t>
            </a:r>
            <a:r>
              <a:rPr lang="en-US" sz="1088" dirty="0" err="1">
                <a:latin typeface="Arial" panose="020B0604020202020204" pitchFamily="34" charset="0"/>
              </a:rPr>
              <a:t>Mastrobattista</a:t>
            </a:r>
            <a:r>
              <a:rPr lang="en-US" sz="1088" dirty="0">
                <a:latin typeface="Arial" panose="020B0604020202020204" pitchFamily="34" charset="0"/>
              </a:rPr>
              <a:t> E., </a:t>
            </a:r>
            <a:r>
              <a:rPr lang="en-US" sz="1088" dirty="0" err="1">
                <a:latin typeface="Arial" panose="020B0604020202020204" pitchFamily="34" charset="0"/>
              </a:rPr>
              <a:t>Slütter</a:t>
            </a:r>
            <a:r>
              <a:rPr lang="en-US" sz="1088" dirty="0">
                <a:latin typeface="Arial" panose="020B0604020202020204" pitchFamily="34" charset="0"/>
              </a:rPr>
              <a:t> B. (2019) Vaccines. In: </a:t>
            </a:r>
            <a:r>
              <a:rPr lang="en-US" sz="1088" dirty="0" err="1">
                <a:latin typeface="Arial" panose="020B0604020202020204" pitchFamily="34" charset="0"/>
              </a:rPr>
              <a:t>Crommelin</a:t>
            </a:r>
            <a:r>
              <a:rPr lang="en-US" sz="1088" dirty="0">
                <a:latin typeface="Arial" panose="020B0604020202020204" pitchFamily="34" charset="0"/>
              </a:rPr>
              <a:t> D., </a:t>
            </a:r>
            <a:r>
              <a:rPr lang="en-US" sz="1088" dirty="0" err="1">
                <a:latin typeface="Arial" panose="020B0604020202020204" pitchFamily="34" charset="0"/>
              </a:rPr>
              <a:t>Sindelar</a:t>
            </a:r>
            <a:r>
              <a:rPr lang="en-US" sz="1088" dirty="0">
                <a:latin typeface="Arial" panose="020B0604020202020204" pitchFamily="34" charset="0"/>
              </a:rPr>
              <a:t> R., </a:t>
            </a:r>
            <a:r>
              <a:rPr lang="en-US" sz="1088" dirty="0" err="1">
                <a:latin typeface="Arial" panose="020B0604020202020204" pitchFamily="34" charset="0"/>
              </a:rPr>
              <a:t>Meibohm</a:t>
            </a:r>
            <a:r>
              <a:rPr lang="en-US" sz="1088" dirty="0">
                <a:latin typeface="Arial" panose="020B0604020202020204" pitchFamily="34" charset="0"/>
              </a:rPr>
              <a:t> B. (eds) Pharmaceutical Biotechnology. Springer, Cham. https://doi.org/10.1007/978-3-030-00710-2_14</a:t>
            </a:r>
          </a:p>
        </p:txBody>
      </p:sp>
      <p:grpSp>
        <p:nvGrpSpPr>
          <p:cNvPr id="2" name="Group 1">
            <a:extLst>
              <a:ext uri="{FF2B5EF4-FFF2-40B4-BE49-F238E27FC236}">
                <a16:creationId xmlns:a16="http://schemas.microsoft.com/office/drawing/2014/main" id="{1BD4BB03-74A4-2E7E-BFE1-4C9AF258C22B}"/>
              </a:ext>
            </a:extLst>
          </p:cNvPr>
          <p:cNvGrpSpPr/>
          <p:nvPr/>
        </p:nvGrpSpPr>
        <p:grpSpPr>
          <a:xfrm>
            <a:off x="759053" y="991412"/>
            <a:ext cx="7896792" cy="3147161"/>
            <a:chOff x="860522" y="1278463"/>
            <a:chExt cx="7896792" cy="3147161"/>
          </a:xfrm>
        </p:grpSpPr>
        <p:pic>
          <p:nvPicPr>
            <p:cNvPr id="7" name="Picture 6">
              <a:extLst>
                <a:ext uri="{FF2B5EF4-FFF2-40B4-BE49-F238E27FC236}">
                  <a16:creationId xmlns:a16="http://schemas.microsoft.com/office/drawing/2014/main" id="{2043B018-2CCD-4513-909C-25B43053204E}"/>
                </a:ext>
              </a:extLst>
            </p:cNvPr>
            <p:cNvPicPr>
              <a:picLocks noChangeAspect="1"/>
            </p:cNvPicPr>
            <p:nvPr/>
          </p:nvPicPr>
          <p:blipFill>
            <a:blip r:embed="rId2"/>
            <a:stretch>
              <a:fillRect/>
            </a:stretch>
          </p:blipFill>
          <p:spPr>
            <a:xfrm>
              <a:off x="860522" y="1278463"/>
              <a:ext cx="7896792" cy="3147161"/>
            </a:xfrm>
            <a:prstGeom prst="rect">
              <a:avLst/>
            </a:prstGeom>
          </p:spPr>
        </p:pic>
        <p:sp>
          <p:nvSpPr>
            <p:cNvPr id="6" name="TextBox 5">
              <a:extLst>
                <a:ext uri="{FF2B5EF4-FFF2-40B4-BE49-F238E27FC236}">
                  <a16:creationId xmlns:a16="http://schemas.microsoft.com/office/drawing/2014/main" id="{531D7FF3-B95C-442F-8A1D-C4EFB1003A56}"/>
                </a:ext>
              </a:extLst>
            </p:cNvPr>
            <p:cNvSpPr txBox="1"/>
            <p:nvPr/>
          </p:nvSpPr>
          <p:spPr>
            <a:xfrm>
              <a:off x="2226499" y="1464990"/>
              <a:ext cx="1589409" cy="343492"/>
            </a:xfrm>
            <a:prstGeom prst="rect">
              <a:avLst/>
            </a:prstGeom>
            <a:noFill/>
          </p:spPr>
          <p:txBody>
            <a:bodyPr wrap="none" rtlCol="0">
              <a:spAutoFit/>
            </a:bodyPr>
            <a:lstStyle/>
            <a:p>
              <a:r>
                <a:rPr lang="en-US" sz="1632" dirty="0">
                  <a:latin typeface="Arial" panose="020B0604020202020204" pitchFamily="34" charset="0"/>
                </a:rPr>
                <a:t>Not Vaccinated</a:t>
              </a:r>
            </a:p>
          </p:txBody>
        </p:sp>
        <p:sp>
          <p:nvSpPr>
            <p:cNvPr id="9" name="TextBox 8">
              <a:extLst>
                <a:ext uri="{FF2B5EF4-FFF2-40B4-BE49-F238E27FC236}">
                  <a16:creationId xmlns:a16="http://schemas.microsoft.com/office/drawing/2014/main" id="{F6DFEFF8-C9D8-4F16-AE4C-92375EE306D2}"/>
                </a:ext>
              </a:extLst>
            </p:cNvPr>
            <p:cNvSpPr txBox="1"/>
            <p:nvPr/>
          </p:nvSpPr>
          <p:spPr>
            <a:xfrm>
              <a:off x="6303295" y="1464990"/>
              <a:ext cx="1206292" cy="343492"/>
            </a:xfrm>
            <a:prstGeom prst="rect">
              <a:avLst/>
            </a:prstGeom>
            <a:noFill/>
          </p:spPr>
          <p:txBody>
            <a:bodyPr wrap="none" rtlCol="0">
              <a:spAutoFit/>
            </a:bodyPr>
            <a:lstStyle/>
            <a:p>
              <a:r>
                <a:rPr lang="en-US" sz="1632" dirty="0">
                  <a:latin typeface="Arial" panose="020B0604020202020204" pitchFamily="34" charset="0"/>
                </a:rPr>
                <a:t>Vaccinated</a:t>
              </a:r>
            </a:p>
          </p:txBody>
        </p:sp>
      </p:grpSp>
      <p:graphicFrame>
        <p:nvGraphicFramePr>
          <p:cNvPr id="8" name="Object 7">
            <a:extLst>
              <a:ext uri="{FF2B5EF4-FFF2-40B4-BE49-F238E27FC236}">
                <a16:creationId xmlns:a16="http://schemas.microsoft.com/office/drawing/2014/main" id="{56305316-BD72-91C1-3D0B-AFD786089713}"/>
              </a:ext>
            </a:extLst>
          </p:cNvPr>
          <p:cNvGraphicFramePr>
            <a:graphicFrameLocks noChangeAspect="1"/>
          </p:cNvGraphicFramePr>
          <p:nvPr/>
        </p:nvGraphicFramePr>
        <p:xfrm>
          <a:off x="8853489" y="163923"/>
          <a:ext cx="3184960" cy="2850487"/>
        </p:xfrm>
        <a:graphic>
          <a:graphicData uri="http://schemas.openxmlformats.org/presentationml/2006/ole">
            <mc:AlternateContent xmlns:mc="http://schemas.openxmlformats.org/markup-compatibility/2006">
              <mc:Choice xmlns:v="urn:schemas-microsoft-com:vml" Requires="v">
                <p:oleObj name="MDLDrawObject Class" r:id="rId3" imgW="9934310" imgH="8886234" progId="MDLDrawOLE.MDLDrawObject.1">
                  <p:embed/>
                </p:oleObj>
              </mc:Choice>
              <mc:Fallback>
                <p:oleObj name="MDLDrawObject Class" r:id="rId3" imgW="9934310" imgH="8886234" progId="MDLDrawOLE.MDLDrawObject.1">
                  <p:embed/>
                  <p:pic>
                    <p:nvPicPr>
                      <p:cNvPr id="8" name="Object 7">
                        <a:extLst>
                          <a:ext uri="{FF2B5EF4-FFF2-40B4-BE49-F238E27FC236}">
                            <a16:creationId xmlns:a16="http://schemas.microsoft.com/office/drawing/2014/main" id="{56305316-BD72-91C1-3D0B-AFD786089713}"/>
                          </a:ext>
                        </a:extLst>
                      </p:cNvPr>
                      <p:cNvPicPr/>
                      <p:nvPr/>
                    </p:nvPicPr>
                    <p:blipFill>
                      <a:blip r:embed="rId4"/>
                      <a:stretch>
                        <a:fillRect/>
                      </a:stretch>
                    </p:blipFill>
                    <p:spPr>
                      <a:xfrm>
                        <a:off x="8853489" y="163923"/>
                        <a:ext cx="3184960" cy="2850487"/>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34AB1F04-CB25-1E13-6579-765D321C0FD1}"/>
              </a:ext>
            </a:extLst>
          </p:cNvPr>
          <p:cNvPicPr>
            <a:picLocks noChangeAspect="1"/>
          </p:cNvPicPr>
          <p:nvPr/>
        </p:nvPicPr>
        <p:blipFill rotWithShape="1">
          <a:blip r:embed="rId5" r:link="rId6" cstate="print">
            <a:extLst>
              <a:ext uri="{28A0092B-C50C-407E-A947-70E740481C1C}">
                <a14:useLocalDpi xmlns:a14="http://schemas.microsoft.com/office/drawing/2010/main" val="0"/>
              </a:ext>
            </a:extLst>
          </a:blip>
          <a:srcRect l="2014" r="2131" b="24136"/>
          <a:stretch>
            <a:fillRect/>
          </a:stretch>
        </p:blipFill>
        <p:spPr>
          <a:xfrm>
            <a:off x="9082168" y="3083509"/>
            <a:ext cx="2872238" cy="2965174"/>
          </a:xfrm>
          <a:prstGeom prst="rect">
            <a:avLst/>
          </a:prstGeom>
        </p:spPr>
      </p:pic>
      <p:sp>
        <p:nvSpPr>
          <p:cNvPr id="12" name="TextBox 11">
            <a:extLst>
              <a:ext uri="{FF2B5EF4-FFF2-40B4-BE49-F238E27FC236}">
                <a16:creationId xmlns:a16="http://schemas.microsoft.com/office/drawing/2014/main" id="{6596F1A2-C017-BFA1-E2ED-15314E6E3D6F}"/>
              </a:ext>
            </a:extLst>
          </p:cNvPr>
          <p:cNvSpPr txBox="1"/>
          <p:nvPr/>
        </p:nvSpPr>
        <p:spPr>
          <a:xfrm>
            <a:off x="9274519" y="3594011"/>
            <a:ext cx="486030" cy="343492"/>
          </a:xfrm>
          <a:prstGeom prst="rect">
            <a:avLst/>
          </a:prstGeom>
          <a:noFill/>
        </p:spPr>
        <p:txBody>
          <a:bodyPr wrap="none" rtlCol="0">
            <a:spAutoFit/>
          </a:bodyPr>
          <a:lstStyle/>
          <a:p>
            <a:r>
              <a:rPr lang="en-US" sz="1632" dirty="0">
                <a:latin typeface="Arial" panose="020B0604020202020204" pitchFamily="34" charset="0"/>
              </a:rPr>
              <a:t>DC</a:t>
            </a:r>
          </a:p>
        </p:txBody>
      </p:sp>
      <p:sp>
        <p:nvSpPr>
          <p:cNvPr id="13" name="TextBox 12">
            <a:extLst>
              <a:ext uri="{FF2B5EF4-FFF2-40B4-BE49-F238E27FC236}">
                <a16:creationId xmlns:a16="http://schemas.microsoft.com/office/drawing/2014/main" id="{59772D02-8F5B-EB08-A8B3-41A2AA61517C}"/>
              </a:ext>
            </a:extLst>
          </p:cNvPr>
          <p:cNvSpPr txBox="1"/>
          <p:nvPr/>
        </p:nvSpPr>
        <p:spPr>
          <a:xfrm>
            <a:off x="9016837" y="5983303"/>
            <a:ext cx="1239442" cy="343492"/>
          </a:xfrm>
          <a:prstGeom prst="rect">
            <a:avLst/>
          </a:prstGeom>
          <a:noFill/>
        </p:spPr>
        <p:txBody>
          <a:bodyPr wrap="none" rtlCol="0">
            <a:spAutoFit/>
          </a:bodyPr>
          <a:lstStyle/>
          <a:p>
            <a:r>
              <a:rPr lang="en-US" sz="1632" dirty="0">
                <a:latin typeface="Arial" panose="020B0604020202020204" pitchFamily="34" charset="0"/>
              </a:rPr>
              <a:t>T</a:t>
            </a:r>
            <a:r>
              <a:rPr lang="en-US" sz="1632" baseline="-25000" dirty="0">
                <a:latin typeface="Arial" panose="020B0604020202020204" pitchFamily="34" charset="0"/>
              </a:rPr>
              <a:t>H</a:t>
            </a:r>
            <a:r>
              <a:rPr lang="en-US" sz="1632" dirty="0">
                <a:latin typeface="Arial" panose="020B0604020202020204" pitchFamily="34" charset="0"/>
              </a:rPr>
              <a:t>-Memory</a:t>
            </a:r>
          </a:p>
        </p:txBody>
      </p:sp>
      <p:sp>
        <p:nvSpPr>
          <p:cNvPr id="14" name="TextBox 13">
            <a:extLst>
              <a:ext uri="{FF2B5EF4-FFF2-40B4-BE49-F238E27FC236}">
                <a16:creationId xmlns:a16="http://schemas.microsoft.com/office/drawing/2014/main" id="{9A58F2DB-E8BF-3E44-829F-5A3708BC5BD1}"/>
              </a:ext>
            </a:extLst>
          </p:cNvPr>
          <p:cNvSpPr txBox="1"/>
          <p:nvPr/>
        </p:nvSpPr>
        <p:spPr>
          <a:xfrm>
            <a:off x="10761113" y="5983303"/>
            <a:ext cx="1239442" cy="343492"/>
          </a:xfrm>
          <a:prstGeom prst="rect">
            <a:avLst/>
          </a:prstGeom>
          <a:noFill/>
        </p:spPr>
        <p:txBody>
          <a:bodyPr wrap="none" rtlCol="0">
            <a:spAutoFit/>
          </a:bodyPr>
          <a:lstStyle/>
          <a:p>
            <a:r>
              <a:rPr lang="en-US" sz="1632" dirty="0">
                <a:latin typeface="Arial" panose="020B0604020202020204" pitchFamily="34" charset="0"/>
              </a:rPr>
              <a:t>T</a:t>
            </a:r>
            <a:r>
              <a:rPr lang="en-US" sz="1632" baseline="-25000" dirty="0">
                <a:latin typeface="Arial" panose="020B0604020202020204" pitchFamily="34" charset="0"/>
              </a:rPr>
              <a:t>C</a:t>
            </a:r>
            <a:r>
              <a:rPr lang="en-US" sz="1632" dirty="0">
                <a:latin typeface="Arial" panose="020B0604020202020204" pitchFamily="34" charset="0"/>
              </a:rPr>
              <a:t>-Memory</a:t>
            </a:r>
          </a:p>
        </p:txBody>
      </p:sp>
      <p:sp>
        <p:nvSpPr>
          <p:cNvPr id="3" name="TextBox 2">
            <a:extLst>
              <a:ext uri="{FF2B5EF4-FFF2-40B4-BE49-F238E27FC236}">
                <a16:creationId xmlns:a16="http://schemas.microsoft.com/office/drawing/2014/main" id="{50E82867-99E0-A40C-A6C3-DCE73125158C}"/>
              </a:ext>
            </a:extLst>
          </p:cNvPr>
          <p:cNvSpPr txBox="1"/>
          <p:nvPr/>
        </p:nvSpPr>
        <p:spPr>
          <a:xfrm>
            <a:off x="786595" y="4159010"/>
            <a:ext cx="3276600" cy="923330"/>
          </a:xfrm>
          <a:prstGeom prst="rect">
            <a:avLst/>
          </a:prstGeom>
          <a:noFill/>
        </p:spPr>
        <p:txBody>
          <a:bodyPr wrap="square" rtlCol="0">
            <a:spAutoFit/>
          </a:bodyPr>
          <a:lstStyle/>
          <a:p>
            <a:r>
              <a:rPr lang="en-US" dirty="0"/>
              <a:t>Large number of pathogens during first (primary) infection causes disease symptoms</a:t>
            </a:r>
          </a:p>
        </p:txBody>
      </p:sp>
      <p:sp>
        <p:nvSpPr>
          <p:cNvPr id="4" name="TextBox 3">
            <a:extLst>
              <a:ext uri="{FF2B5EF4-FFF2-40B4-BE49-F238E27FC236}">
                <a16:creationId xmlns:a16="http://schemas.microsoft.com/office/drawing/2014/main" id="{EEDBEA23-67F9-E6B1-B434-0A6A945CCF1D}"/>
              </a:ext>
            </a:extLst>
          </p:cNvPr>
          <p:cNvSpPr txBox="1"/>
          <p:nvPr/>
        </p:nvSpPr>
        <p:spPr>
          <a:xfrm>
            <a:off x="2286000" y="5059973"/>
            <a:ext cx="3276600" cy="923330"/>
          </a:xfrm>
          <a:prstGeom prst="rect">
            <a:avLst/>
          </a:prstGeom>
          <a:noFill/>
        </p:spPr>
        <p:txBody>
          <a:bodyPr wrap="square" rtlCol="0">
            <a:spAutoFit/>
          </a:bodyPr>
          <a:lstStyle/>
          <a:p>
            <a:r>
              <a:rPr lang="en-US" dirty="0"/>
              <a:t>More rapid secondary response prevents extensive pathogen growth – no symptoms.</a:t>
            </a:r>
          </a:p>
        </p:txBody>
      </p:sp>
      <p:sp>
        <p:nvSpPr>
          <p:cNvPr id="15" name="Date Placeholder 14">
            <a:extLst>
              <a:ext uri="{FF2B5EF4-FFF2-40B4-BE49-F238E27FC236}">
                <a16:creationId xmlns:a16="http://schemas.microsoft.com/office/drawing/2014/main" id="{223D0925-A86C-352E-95AF-9264AFE4EB30}"/>
              </a:ext>
            </a:extLst>
          </p:cNvPr>
          <p:cNvSpPr>
            <a:spLocks noGrp="1"/>
          </p:cNvSpPr>
          <p:nvPr>
            <p:ph type="dt" sz="half" idx="10"/>
          </p:nvPr>
        </p:nvSpPr>
        <p:spPr/>
        <p:txBody>
          <a:bodyPr/>
          <a:lstStyle/>
          <a:p>
            <a:fld id="{07FF6926-F5BC-4F96-B594-ED6A07DED189}" type="datetime1">
              <a:rPr lang="en-US" smtClean="0"/>
              <a:t>9/3/2023</a:t>
            </a:fld>
            <a:endParaRPr lang="en-US"/>
          </a:p>
        </p:txBody>
      </p:sp>
      <p:sp>
        <p:nvSpPr>
          <p:cNvPr id="16" name="Footer Placeholder 15">
            <a:extLst>
              <a:ext uri="{FF2B5EF4-FFF2-40B4-BE49-F238E27FC236}">
                <a16:creationId xmlns:a16="http://schemas.microsoft.com/office/drawing/2014/main" id="{7B688D16-C357-A9F7-AE8A-47C1D1609376}"/>
              </a:ext>
            </a:extLst>
          </p:cNvPr>
          <p:cNvSpPr>
            <a:spLocks noGrp="1"/>
          </p:cNvSpPr>
          <p:nvPr>
            <p:ph type="ftr" sz="quarter" idx="11"/>
          </p:nvPr>
        </p:nvSpPr>
        <p:spPr/>
        <p:txBody>
          <a:bodyPr/>
          <a:lstStyle/>
          <a:p>
            <a:r>
              <a:rPr lang="en-US"/>
              <a:t>D &amp; D - Lecture 4 - Fall 2023</a:t>
            </a:r>
          </a:p>
        </p:txBody>
      </p:sp>
      <p:sp>
        <p:nvSpPr>
          <p:cNvPr id="17" name="Slide Number Placeholder 16">
            <a:extLst>
              <a:ext uri="{FF2B5EF4-FFF2-40B4-BE49-F238E27FC236}">
                <a16:creationId xmlns:a16="http://schemas.microsoft.com/office/drawing/2014/main" id="{48860432-0FC9-EF30-FBC8-CEBE72D82D46}"/>
              </a:ext>
            </a:extLst>
          </p:cNvPr>
          <p:cNvSpPr>
            <a:spLocks noGrp="1"/>
          </p:cNvSpPr>
          <p:nvPr>
            <p:ph type="sldNum" sz="quarter" idx="12"/>
          </p:nvPr>
        </p:nvSpPr>
        <p:spPr/>
        <p:txBody>
          <a:bodyPr/>
          <a:lstStyle/>
          <a:p>
            <a:fld id="{DC3BB032-4020-48F4-953B-341806DC4A2B}" type="slidenum">
              <a:rPr lang="en-US" smtClean="0"/>
              <a:t>20</a:t>
            </a:fld>
            <a:endParaRPr lang="en-US"/>
          </a:p>
        </p:txBody>
      </p:sp>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5CC37F92-D167-6C42-553A-0C06EAD5DA21}"/>
                  </a:ext>
                </a:extLst>
              </p14:cNvPr>
              <p14:cNvContentPartPr/>
              <p14:nvPr/>
            </p14:nvContentPartPr>
            <p14:xfrm>
              <a:off x="2074591" y="1126873"/>
              <a:ext cx="1634760" cy="378720"/>
            </p14:xfrm>
          </p:contentPart>
        </mc:Choice>
        <mc:Fallback xmlns="">
          <p:pic>
            <p:nvPicPr>
              <p:cNvPr id="23" name="Ink 22">
                <a:extLst>
                  <a:ext uri="{FF2B5EF4-FFF2-40B4-BE49-F238E27FC236}">
                    <a16:creationId xmlns:a16="http://schemas.microsoft.com/office/drawing/2014/main" id="{5CC37F92-D167-6C42-553A-0C06EAD5DA21}"/>
                  </a:ext>
                </a:extLst>
              </p:cNvPr>
              <p:cNvPicPr/>
              <p:nvPr/>
            </p:nvPicPr>
            <p:blipFill>
              <a:blip r:embed="rId8"/>
              <a:stretch>
                <a:fillRect/>
              </a:stretch>
            </p:blipFill>
            <p:spPr>
              <a:xfrm>
                <a:off x="2065591" y="1117873"/>
                <a:ext cx="1652400" cy="396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4" name="Ink 23">
                <a:extLst>
                  <a:ext uri="{FF2B5EF4-FFF2-40B4-BE49-F238E27FC236}">
                    <a16:creationId xmlns:a16="http://schemas.microsoft.com/office/drawing/2014/main" id="{AF447B1D-5636-BB4B-5763-4F6AC97827C0}"/>
                  </a:ext>
                </a:extLst>
              </p14:cNvPr>
              <p14:cNvContentPartPr/>
              <p14:nvPr/>
            </p14:nvContentPartPr>
            <p14:xfrm>
              <a:off x="954271" y="3838753"/>
              <a:ext cx="891360" cy="352080"/>
            </p14:xfrm>
          </p:contentPart>
        </mc:Choice>
        <mc:Fallback xmlns="">
          <p:pic>
            <p:nvPicPr>
              <p:cNvPr id="24" name="Ink 23">
                <a:extLst>
                  <a:ext uri="{FF2B5EF4-FFF2-40B4-BE49-F238E27FC236}">
                    <a16:creationId xmlns:a16="http://schemas.microsoft.com/office/drawing/2014/main" id="{AF447B1D-5636-BB4B-5763-4F6AC97827C0}"/>
                  </a:ext>
                </a:extLst>
              </p:cNvPr>
              <p:cNvPicPr/>
              <p:nvPr/>
            </p:nvPicPr>
            <p:blipFill>
              <a:blip r:embed="rId10"/>
              <a:stretch>
                <a:fillRect/>
              </a:stretch>
            </p:blipFill>
            <p:spPr>
              <a:xfrm>
                <a:off x="945271" y="3829753"/>
                <a:ext cx="909000" cy="369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5" name="Ink 24">
                <a:extLst>
                  <a:ext uri="{FF2B5EF4-FFF2-40B4-BE49-F238E27FC236}">
                    <a16:creationId xmlns:a16="http://schemas.microsoft.com/office/drawing/2014/main" id="{2293DF29-86D7-3BB7-13DE-BAC942BE3AAF}"/>
                  </a:ext>
                </a:extLst>
              </p14:cNvPr>
              <p14:cNvContentPartPr/>
              <p14:nvPr/>
            </p14:nvContentPartPr>
            <p14:xfrm>
              <a:off x="2048311" y="3198313"/>
              <a:ext cx="1084320" cy="410040"/>
            </p14:xfrm>
          </p:contentPart>
        </mc:Choice>
        <mc:Fallback xmlns="">
          <p:pic>
            <p:nvPicPr>
              <p:cNvPr id="25" name="Ink 24">
                <a:extLst>
                  <a:ext uri="{FF2B5EF4-FFF2-40B4-BE49-F238E27FC236}">
                    <a16:creationId xmlns:a16="http://schemas.microsoft.com/office/drawing/2014/main" id="{2293DF29-86D7-3BB7-13DE-BAC942BE3AAF}"/>
                  </a:ext>
                </a:extLst>
              </p:cNvPr>
              <p:cNvPicPr/>
              <p:nvPr/>
            </p:nvPicPr>
            <p:blipFill>
              <a:blip r:embed="rId12"/>
              <a:stretch>
                <a:fillRect/>
              </a:stretch>
            </p:blipFill>
            <p:spPr>
              <a:xfrm>
                <a:off x="2039671" y="3189673"/>
                <a:ext cx="11019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0" name="Ink 39">
                <a:extLst>
                  <a:ext uri="{FF2B5EF4-FFF2-40B4-BE49-F238E27FC236}">
                    <a16:creationId xmlns:a16="http://schemas.microsoft.com/office/drawing/2014/main" id="{6DF274C5-2D77-A9E8-5D80-4DA5BDBC00D6}"/>
                  </a:ext>
                </a:extLst>
              </p14:cNvPr>
              <p14:cNvContentPartPr/>
              <p14:nvPr/>
            </p14:nvContentPartPr>
            <p14:xfrm>
              <a:off x="1212751" y="3121273"/>
              <a:ext cx="947160" cy="82800"/>
            </p14:xfrm>
          </p:contentPart>
        </mc:Choice>
        <mc:Fallback xmlns="">
          <p:pic>
            <p:nvPicPr>
              <p:cNvPr id="40" name="Ink 39">
                <a:extLst>
                  <a:ext uri="{FF2B5EF4-FFF2-40B4-BE49-F238E27FC236}">
                    <a16:creationId xmlns:a16="http://schemas.microsoft.com/office/drawing/2014/main" id="{6DF274C5-2D77-A9E8-5D80-4DA5BDBC00D6}"/>
                  </a:ext>
                </a:extLst>
              </p:cNvPr>
              <p:cNvPicPr/>
              <p:nvPr/>
            </p:nvPicPr>
            <p:blipFill>
              <a:blip r:embed="rId14"/>
              <a:stretch>
                <a:fillRect/>
              </a:stretch>
            </p:blipFill>
            <p:spPr>
              <a:xfrm>
                <a:off x="1203751" y="3112273"/>
                <a:ext cx="96480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8601FFF1-468C-E44E-FFDC-FAF7190EB94A}"/>
                  </a:ext>
                </a:extLst>
              </p14:cNvPr>
              <p14:cNvContentPartPr/>
              <p14:nvPr/>
            </p14:nvContentPartPr>
            <p14:xfrm>
              <a:off x="1084951" y="1279153"/>
              <a:ext cx="133200" cy="206640"/>
            </p14:xfrm>
          </p:contentPart>
        </mc:Choice>
        <mc:Fallback xmlns="">
          <p:pic>
            <p:nvPicPr>
              <p:cNvPr id="18" name="Ink 17">
                <a:extLst>
                  <a:ext uri="{FF2B5EF4-FFF2-40B4-BE49-F238E27FC236}">
                    <a16:creationId xmlns:a16="http://schemas.microsoft.com/office/drawing/2014/main" id="{8601FFF1-468C-E44E-FFDC-FAF7190EB94A}"/>
                  </a:ext>
                </a:extLst>
              </p:cNvPr>
              <p:cNvPicPr/>
              <p:nvPr/>
            </p:nvPicPr>
            <p:blipFill>
              <a:blip r:embed="rId16"/>
              <a:stretch>
                <a:fillRect/>
              </a:stretch>
            </p:blipFill>
            <p:spPr>
              <a:xfrm>
                <a:off x="1075951" y="1270513"/>
                <a:ext cx="15084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CA36E585-B779-496D-70B4-CF1F15496DC3}"/>
                  </a:ext>
                </a:extLst>
              </p14:cNvPr>
              <p14:cNvContentPartPr/>
              <p14:nvPr/>
            </p14:nvContentPartPr>
            <p14:xfrm>
              <a:off x="1264591" y="1189513"/>
              <a:ext cx="149400" cy="177120"/>
            </p14:xfrm>
          </p:contentPart>
        </mc:Choice>
        <mc:Fallback xmlns="">
          <p:pic>
            <p:nvPicPr>
              <p:cNvPr id="19" name="Ink 18">
                <a:extLst>
                  <a:ext uri="{FF2B5EF4-FFF2-40B4-BE49-F238E27FC236}">
                    <a16:creationId xmlns:a16="http://schemas.microsoft.com/office/drawing/2014/main" id="{CA36E585-B779-496D-70B4-CF1F15496DC3}"/>
                  </a:ext>
                </a:extLst>
              </p:cNvPr>
              <p:cNvPicPr/>
              <p:nvPr/>
            </p:nvPicPr>
            <p:blipFill>
              <a:blip r:embed="rId18"/>
              <a:stretch>
                <a:fillRect/>
              </a:stretch>
            </p:blipFill>
            <p:spPr>
              <a:xfrm>
                <a:off x="1255951" y="1180873"/>
                <a:ext cx="16704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61594623-3819-CC83-3F01-BB0D81B39B00}"/>
                  </a:ext>
                </a:extLst>
              </p14:cNvPr>
              <p14:cNvContentPartPr/>
              <p14:nvPr/>
            </p14:nvContentPartPr>
            <p14:xfrm>
              <a:off x="1302751" y="1276633"/>
              <a:ext cx="100440" cy="51120"/>
            </p14:xfrm>
          </p:contentPart>
        </mc:Choice>
        <mc:Fallback xmlns="">
          <p:pic>
            <p:nvPicPr>
              <p:cNvPr id="20" name="Ink 19">
                <a:extLst>
                  <a:ext uri="{FF2B5EF4-FFF2-40B4-BE49-F238E27FC236}">
                    <a16:creationId xmlns:a16="http://schemas.microsoft.com/office/drawing/2014/main" id="{61594623-3819-CC83-3F01-BB0D81B39B00}"/>
                  </a:ext>
                </a:extLst>
              </p:cNvPr>
              <p:cNvPicPr/>
              <p:nvPr/>
            </p:nvPicPr>
            <p:blipFill>
              <a:blip r:embed="rId20"/>
              <a:stretch>
                <a:fillRect/>
              </a:stretch>
            </p:blipFill>
            <p:spPr>
              <a:xfrm>
                <a:off x="1294111" y="1267993"/>
                <a:ext cx="11808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2677113F-224D-DD1E-5C0D-1FEF9642776D}"/>
                  </a:ext>
                </a:extLst>
              </p14:cNvPr>
              <p14:cNvContentPartPr/>
              <p14:nvPr/>
            </p14:nvContentPartPr>
            <p14:xfrm>
              <a:off x="983791" y="1017793"/>
              <a:ext cx="608040" cy="607680"/>
            </p14:xfrm>
          </p:contentPart>
        </mc:Choice>
        <mc:Fallback xmlns="">
          <p:pic>
            <p:nvPicPr>
              <p:cNvPr id="21" name="Ink 20">
                <a:extLst>
                  <a:ext uri="{FF2B5EF4-FFF2-40B4-BE49-F238E27FC236}">
                    <a16:creationId xmlns:a16="http://schemas.microsoft.com/office/drawing/2014/main" id="{2677113F-224D-DD1E-5C0D-1FEF9642776D}"/>
                  </a:ext>
                </a:extLst>
              </p:cNvPr>
              <p:cNvPicPr/>
              <p:nvPr/>
            </p:nvPicPr>
            <p:blipFill>
              <a:blip r:embed="rId22"/>
              <a:stretch>
                <a:fillRect/>
              </a:stretch>
            </p:blipFill>
            <p:spPr>
              <a:xfrm>
                <a:off x="975151" y="1009153"/>
                <a:ext cx="625680" cy="6253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1" name="Ink 40">
                <a:extLst>
                  <a:ext uri="{FF2B5EF4-FFF2-40B4-BE49-F238E27FC236}">
                    <a16:creationId xmlns:a16="http://schemas.microsoft.com/office/drawing/2014/main" id="{D04E4CC9-68F8-D4F6-C031-CAD0E27949BD}"/>
                  </a:ext>
                </a:extLst>
              </p14:cNvPr>
              <p14:cNvContentPartPr/>
              <p14:nvPr/>
            </p14:nvContentPartPr>
            <p14:xfrm>
              <a:off x="585991" y="2341153"/>
              <a:ext cx="981720" cy="523800"/>
            </p14:xfrm>
          </p:contentPart>
        </mc:Choice>
        <mc:Fallback xmlns="">
          <p:pic>
            <p:nvPicPr>
              <p:cNvPr id="41" name="Ink 40">
                <a:extLst>
                  <a:ext uri="{FF2B5EF4-FFF2-40B4-BE49-F238E27FC236}">
                    <a16:creationId xmlns:a16="http://schemas.microsoft.com/office/drawing/2014/main" id="{D04E4CC9-68F8-D4F6-C031-CAD0E27949BD}"/>
                  </a:ext>
                </a:extLst>
              </p:cNvPr>
              <p:cNvPicPr/>
              <p:nvPr/>
            </p:nvPicPr>
            <p:blipFill>
              <a:blip r:embed="rId24"/>
              <a:stretch>
                <a:fillRect/>
              </a:stretch>
            </p:blipFill>
            <p:spPr>
              <a:xfrm>
                <a:off x="577351" y="2332513"/>
                <a:ext cx="999360" cy="541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2" name="Ink 41">
                <a:extLst>
                  <a:ext uri="{FF2B5EF4-FFF2-40B4-BE49-F238E27FC236}">
                    <a16:creationId xmlns:a16="http://schemas.microsoft.com/office/drawing/2014/main" id="{9B4070EC-ED82-A189-470C-24040052C6DE}"/>
                  </a:ext>
                </a:extLst>
              </p14:cNvPr>
              <p14:cNvContentPartPr/>
              <p14:nvPr/>
            </p14:nvContentPartPr>
            <p14:xfrm>
              <a:off x="157591" y="2348713"/>
              <a:ext cx="157320" cy="210960"/>
            </p14:xfrm>
          </p:contentPart>
        </mc:Choice>
        <mc:Fallback xmlns="">
          <p:pic>
            <p:nvPicPr>
              <p:cNvPr id="42" name="Ink 41">
                <a:extLst>
                  <a:ext uri="{FF2B5EF4-FFF2-40B4-BE49-F238E27FC236}">
                    <a16:creationId xmlns:a16="http://schemas.microsoft.com/office/drawing/2014/main" id="{9B4070EC-ED82-A189-470C-24040052C6DE}"/>
                  </a:ext>
                </a:extLst>
              </p:cNvPr>
              <p:cNvPicPr/>
              <p:nvPr/>
            </p:nvPicPr>
            <p:blipFill>
              <a:blip r:embed="rId26"/>
              <a:stretch>
                <a:fillRect/>
              </a:stretch>
            </p:blipFill>
            <p:spPr>
              <a:xfrm>
                <a:off x="148591" y="2339713"/>
                <a:ext cx="17496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3" name="Ink 42">
                <a:extLst>
                  <a:ext uri="{FF2B5EF4-FFF2-40B4-BE49-F238E27FC236}">
                    <a16:creationId xmlns:a16="http://schemas.microsoft.com/office/drawing/2014/main" id="{5D176559-9AF8-7549-1D4B-29637828EE6B}"/>
                  </a:ext>
                </a:extLst>
              </p14:cNvPr>
              <p14:cNvContentPartPr/>
              <p14:nvPr/>
            </p14:nvContentPartPr>
            <p14:xfrm>
              <a:off x="285751" y="2342233"/>
              <a:ext cx="168120" cy="186840"/>
            </p14:xfrm>
          </p:contentPart>
        </mc:Choice>
        <mc:Fallback xmlns="">
          <p:pic>
            <p:nvPicPr>
              <p:cNvPr id="43" name="Ink 42">
                <a:extLst>
                  <a:ext uri="{FF2B5EF4-FFF2-40B4-BE49-F238E27FC236}">
                    <a16:creationId xmlns:a16="http://schemas.microsoft.com/office/drawing/2014/main" id="{5D176559-9AF8-7549-1D4B-29637828EE6B}"/>
                  </a:ext>
                </a:extLst>
              </p:cNvPr>
              <p:cNvPicPr/>
              <p:nvPr/>
            </p:nvPicPr>
            <p:blipFill>
              <a:blip r:embed="rId28"/>
              <a:stretch>
                <a:fillRect/>
              </a:stretch>
            </p:blipFill>
            <p:spPr>
              <a:xfrm>
                <a:off x="277111" y="2333233"/>
                <a:ext cx="18576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4" name="Ink 43">
                <a:extLst>
                  <a:ext uri="{FF2B5EF4-FFF2-40B4-BE49-F238E27FC236}">
                    <a16:creationId xmlns:a16="http://schemas.microsoft.com/office/drawing/2014/main" id="{F3525AA4-0AF7-5638-6869-562FBD398B4D}"/>
                  </a:ext>
                </a:extLst>
              </p14:cNvPr>
              <p14:cNvContentPartPr/>
              <p14:nvPr/>
            </p14:nvContentPartPr>
            <p14:xfrm>
              <a:off x="363511" y="1978993"/>
              <a:ext cx="246960" cy="356400"/>
            </p14:xfrm>
          </p:contentPart>
        </mc:Choice>
        <mc:Fallback xmlns="">
          <p:pic>
            <p:nvPicPr>
              <p:cNvPr id="44" name="Ink 43">
                <a:extLst>
                  <a:ext uri="{FF2B5EF4-FFF2-40B4-BE49-F238E27FC236}">
                    <a16:creationId xmlns:a16="http://schemas.microsoft.com/office/drawing/2014/main" id="{F3525AA4-0AF7-5638-6869-562FBD398B4D}"/>
                  </a:ext>
                </a:extLst>
              </p:cNvPr>
              <p:cNvPicPr/>
              <p:nvPr/>
            </p:nvPicPr>
            <p:blipFill>
              <a:blip r:embed="rId30"/>
              <a:stretch>
                <a:fillRect/>
              </a:stretch>
            </p:blipFill>
            <p:spPr>
              <a:xfrm>
                <a:off x="354511" y="1969993"/>
                <a:ext cx="264600" cy="3740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5" name="Ink 44">
                <a:extLst>
                  <a:ext uri="{FF2B5EF4-FFF2-40B4-BE49-F238E27FC236}">
                    <a16:creationId xmlns:a16="http://schemas.microsoft.com/office/drawing/2014/main" id="{736778A2-E84D-C185-A522-114D7A30D132}"/>
                  </a:ext>
                </a:extLst>
              </p14:cNvPr>
              <p14:cNvContentPartPr/>
              <p14:nvPr/>
            </p14:nvContentPartPr>
            <p14:xfrm>
              <a:off x="403471" y="1720153"/>
              <a:ext cx="173160" cy="221760"/>
            </p14:xfrm>
          </p:contentPart>
        </mc:Choice>
        <mc:Fallback xmlns="">
          <p:pic>
            <p:nvPicPr>
              <p:cNvPr id="45" name="Ink 44">
                <a:extLst>
                  <a:ext uri="{FF2B5EF4-FFF2-40B4-BE49-F238E27FC236}">
                    <a16:creationId xmlns:a16="http://schemas.microsoft.com/office/drawing/2014/main" id="{736778A2-E84D-C185-A522-114D7A30D132}"/>
                  </a:ext>
                </a:extLst>
              </p:cNvPr>
              <p:cNvPicPr/>
              <p:nvPr/>
            </p:nvPicPr>
            <p:blipFill>
              <a:blip r:embed="rId32"/>
              <a:stretch>
                <a:fillRect/>
              </a:stretch>
            </p:blipFill>
            <p:spPr>
              <a:xfrm>
                <a:off x="394471" y="1711513"/>
                <a:ext cx="19080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6" name="Ink 45">
                <a:extLst>
                  <a:ext uri="{FF2B5EF4-FFF2-40B4-BE49-F238E27FC236}">
                    <a16:creationId xmlns:a16="http://schemas.microsoft.com/office/drawing/2014/main" id="{FBCFDD5B-8F97-11A4-DC7D-639AE01E8A5F}"/>
                  </a:ext>
                </a:extLst>
              </p14:cNvPr>
              <p14:cNvContentPartPr/>
              <p14:nvPr/>
            </p14:nvContentPartPr>
            <p14:xfrm>
              <a:off x="449911" y="1753993"/>
              <a:ext cx="167400" cy="151200"/>
            </p14:xfrm>
          </p:contentPart>
        </mc:Choice>
        <mc:Fallback xmlns="">
          <p:pic>
            <p:nvPicPr>
              <p:cNvPr id="46" name="Ink 45">
                <a:extLst>
                  <a:ext uri="{FF2B5EF4-FFF2-40B4-BE49-F238E27FC236}">
                    <a16:creationId xmlns:a16="http://schemas.microsoft.com/office/drawing/2014/main" id="{FBCFDD5B-8F97-11A4-DC7D-639AE01E8A5F}"/>
                  </a:ext>
                </a:extLst>
              </p:cNvPr>
              <p:cNvPicPr/>
              <p:nvPr/>
            </p:nvPicPr>
            <p:blipFill>
              <a:blip r:embed="rId34"/>
              <a:stretch>
                <a:fillRect/>
              </a:stretch>
            </p:blipFill>
            <p:spPr>
              <a:xfrm>
                <a:off x="441271" y="1745353"/>
                <a:ext cx="18504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7" name="Ink 46">
                <a:extLst>
                  <a:ext uri="{FF2B5EF4-FFF2-40B4-BE49-F238E27FC236}">
                    <a16:creationId xmlns:a16="http://schemas.microsoft.com/office/drawing/2014/main" id="{5E23CE2D-7E3E-01AA-7A22-6927A766EF74}"/>
                  </a:ext>
                </a:extLst>
              </p14:cNvPr>
              <p14:cNvContentPartPr/>
              <p14:nvPr/>
            </p14:nvContentPartPr>
            <p14:xfrm>
              <a:off x="591391" y="1432873"/>
              <a:ext cx="145440" cy="296640"/>
            </p14:xfrm>
          </p:contentPart>
        </mc:Choice>
        <mc:Fallback xmlns="">
          <p:pic>
            <p:nvPicPr>
              <p:cNvPr id="47" name="Ink 46">
                <a:extLst>
                  <a:ext uri="{FF2B5EF4-FFF2-40B4-BE49-F238E27FC236}">
                    <a16:creationId xmlns:a16="http://schemas.microsoft.com/office/drawing/2014/main" id="{5E23CE2D-7E3E-01AA-7A22-6927A766EF74}"/>
                  </a:ext>
                </a:extLst>
              </p:cNvPr>
              <p:cNvPicPr/>
              <p:nvPr/>
            </p:nvPicPr>
            <p:blipFill>
              <a:blip r:embed="rId36"/>
              <a:stretch>
                <a:fillRect/>
              </a:stretch>
            </p:blipFill>
            <p:spPr>
              <a:xfrm>
                <a:off x="582391" y="1423873"/>
                <a:ext cx="16308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8" name="Ink 47">
                <a:extLst>
                  <a:ext uri="{FF2B5EF4-FFF2-40B4-BE49-F238E27FC236}">
                    <a16:creationId xmlns:a16="http://schemas.microsoft.com/office/drawing/2014/main" id="{D7C856E2-340D-CC81-5D96-06018C9DB128}"/>
                  </a:ext>
                </a:extLst>
              </p14:cNvPr>
              <p14:cNvContentPartPr/>
              <p14:nvPr/>
            </p14:nvContentPartPr>
            <p14:xfrm>
              <a:off x="780391" y="1475353"/>
              <a:ext cx="33480" cy="20160"/>
            </p14:xfrm>
          </p:contentPart>
        </mc:Choice>
        <mc:Fallback xmlns="">
          <p:pic>
            <p:nvPicPr>
              <p:cNvPr id="48" name="Ink 47">
                <a:extLst>
                  <a:ext uri="{FF2B5EF4-FFF2-40B4-BE49-F238E27FC236}">
                    <a16:creationId xmlns:a16="http://schemas.microsoft.com/office/drawing/2014/main" id="{D7C856E2-340D-CC81-5D96-06018C9DB128}"/>
                  </a:ext>
                </a:extLst>
              </p:cNvPr>
              <p:cNvPicPr/>
              <p:nvPr/>
            </p:nvPicPr>
            <p:blipFill>
              <a:blip r:embed="rId38"/>
              <a:stretch>
                <a:fillRect/>
              </a:stretch>
            </p:blipFill>
            <p:spPr>
              <a:xfrm>
                <a:off x="771391" y="1466713"/>
                <a:ext cx="5112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0" name="Ink 49">
                <a:extLst>
                  <a:ext uri="{FF2B5EF4-FFF2-40B4-BE49-F238E27FC236}">
                    <a16:creationId xmlns:a16="http://schemas.microsoft.com/office/drawing/2014/main" id="{0F7D13A6-89DC-BA79-03BB-FE5D151EEF5F}"/>
                  </a:ext>
                </a:extLst>
              </p14:cNvPr>
              <p14:cNvContentPartPr/>
              <p14:nvPr/>
            </p14:nvContentPartPr>
            <p14:xfrm>
              <a:off x="1350631" y="1440433"/>
              <a:ext cx="721800" cy="727920"/>
            </p14:xfrm>
          </p:contentPart>
        </mc:Choice>
        <mc:Fallback xmlns="">
          <p:pic>
            <p:nvPicPr>
              <p:cNvPr id="50" name="Ink 49">
                <a:extLst>
                  <a:ext uri="{FF2B5EF4-FFF2-40B4-BE49-F238E27FC236}">
                    <a16:creationId xmlns:a16="http://schemas.microsoft.com/office/drawing/2014/main" id="{0F7D13A6-89DC-BA79-03BB-FE5D151EEF5F}"/>
                  </a:ext>
                </a:extLst>
              </p:cNvPr>
              <p:cNvPicPr/>
              <p:nvPr/>
            </p:nvPicPr>
            <p:blipFill>
              <a:blip r:embed="rId40"/>
              <a:stretch>
                <a:fillRect/>
              </a:stretch>
            </p:blipFill>
            <p:spPr>
              <a:xfrm>
                <a:off x="1341991" y="1431433"/>
                <a:ext cx="739440" cy="7455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2" name="Ink 51">
                <a:extLst>
                  <a:ext uri="{FF2B5EF4-FFF2-40B4-BE49-F238E27FC236}">
                    <a16:creationId xmlns:a16="http://schemas.microsoft.com/office/drawing/2014/main" id="{8E5E9F04-7984-CCD2-383D-BAD615495F50}"/>
                  </a:ext>
                </a:extLst>
              </p14:cNvPr>
              <p14:cNvContentPartPr/>
              <p14:nvPr/>
            </p14:nvContentPartPr>
            <p14:xfrm>
              <a:off x="2514871" y="1580833"/>
              <a:ext cx="671760" cy="862200"/>
            </p14:xfrm>
          </p:contentPart>
        </mc:Choice>
        <mc:Fallback xmlns="">
          <p:pic>
            <p:nvPicPr>
              <p:cNvPr id="52" name="Ink 51">
                <a:extLst>
                  <a:ext uri="{FF2B5EF4-FFF2-40B4-BE49-F238E27FC236}">
                    <a16:creationId xmlns:a16="http://schemas.microsoft.com/office/drawing/2014/main" id="{8E5E9F04-7984-CCD2-383D-BAD615495F50}"/>
                  </a:ext>
                </a:extLst>
              </p:cNvPr>
              <p:cNvPicPr/>
              <p:nvPr/>
            </p:nvPicPr>
            <p:blipFill>
              <a:blip r:embed="rId42"/>
              <a:stretch>
                <a:fillRect/>
              </a:stretch>
            </p:blipFill>
            <p:spPr>
              <a:xfrm>
                <a:off x="2505871" y="1572193"/>
                <a:ext cx="689400" cy="879840"/>
              </a:xfrm>
              <a:prstGeom prst="rect">
                <a:avLst/>
              </a:prstGeom>
            </p:spPr>
          </p:pic>
        </mc:Fallback>
      </mc:AlternateContent>
      <p:grpSp>
        <p:nvGrpSpPr>
          <p:cNvPr id="61" name="Group 60">
            <a:extLst>
              <a:ext uri="{FF2B5EF4-FFF2-40B4-BE49-F238E27FC236}">
                <a16:creationId xmlns:a16="http://schemas.microsoft.com/office/drawing/2014/main" id="{BD959F4A-06AA-65CB-7995-E71F8C58E103}"/>
              </a:ext>
            </a:extLst>
          </p:cNvPr>
          <p:cNvGrpSpPr/>
          <p:nvPr/>
        </p:nvGrpSpPr>
        <p:grpSpPr>
          <a:xfrm>
            <a:off x="2298871" y="3800233"/>
            <a:ext cx="604800" cy="435240"/>
            <a:chOff x="2298871" y="3800233"/>
            <a:chExt cx="604800" cy="435240"/>
          </a:xfrm>
        </p:grpSpPr>
        <mc:AlternateContent xmlns:mc="http://schemas.openxmlformats.org/markup-compatibility/2006" xmlns:p14="http://schemas.microsoft.com/office/powerpoint/2010/main">
          <mc:Choice Requires="p14">
            <p:contentPart p14:bwMode="auto" r:id="rId43">
              <p14:nvContentPartPr>
                <p14:cNvPr id="54" name="Ink 53">
                  <a:extLst>
                    <a:ext uri="{FF2B5EF4-FFF2-40B4-BE49-F238E27FC236}">
                      <a16:creationId xmlns:a16="http://schemas.microsoft.com/office/drawing/2014/main" id="{D3E2FE5D-79DC-76D1-A2FC-BAF177C62B0F}"/>
                    </a:ext>
                  </a:extLst>
                </p14:cNvPr>
                <p14:cNvContentPartPr/>
                <p14:nvPr/>
              </p14:nvContentPartPr>
              <p14:xfrm>
                <a:off x="2307151" y="3815713"/>
                <a:ext cx="24480" cy="249120"/>
              </p14:xfrm>
            </p:contentPart>
          </mc:Choice>
          <mc:Fallback xmlns="">
            <p:pic>
              <p:nvPicPr>
                <p:cNvPr id="54" name="Ink 53">
                  <a:extLst>
                    <a:ext uri="{FF2B5EF4-FFF2-40B4-BE49-F238E27FC236}">
                      <a16:creationId xmlns:a16="http://schemas.microsoft.com/office/drawing/2014/main" id="{D3E2FE5D-79DC-76D1-A2FC-BAF177C62B0F}"/>
                    </a:ext>
                  </a:extLst>
                </p:cNvPr>
                <p:cNvPicPr/>
                <p:nvPr/>
              </p:nvPicPr>
              <p:blipFill>
                <a:blip r:embed="rId44"/>
                <a:stretch>
                  <a:fillRect/>
                </a:stretch>
              </p:blipFill>
              <p:spPr>
                <a:xfrm>
                  <a:off x="2298511" y="3806713"/>
                  <a:ext cx="4212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5" name="Ink 54">
                  <a:extLst>
                    <a:ext uri="{FF2B5EF4-FFF2-40B4-BE49-F238E27FC236}">
                      <a16:creationId xmlns:a16="http://schemas.microsoft.com/office/drawing/2014/main" id="{71DE7432-9254-D604-EAF2-668E89E64AEC}"/>
                    </a:ext>
                  </a:extLst>
                </p14:cNvPr>
                <p14:cNvContentPartPr/>
                <p14:nvPr/>
              </p14:nvContentPartPr>
              <p14:xfrm>
                <a:off x="2298871" y="3800233"/>
                <a:ext cx="107280" cy="82080"/>
              </p14:xfrm>
            </p:contentPart>
          </mc:Choice>
          <mc:Fallback xmlns="">
            <p:pic>
              <p:nvPicPr>
                <p:cNvPr id="55" name="Ink 54">
                  <a:extLst>
                    <a:ext uri="{FF2B5EF4-FFF2-40B4-BE49-F238E27FC236}">
                      <a16:creationId xmlns:a16="http://schemas.microsoft.com/office/drawing/2014/main" id="{71DE7432-9254-D604-EAF2-668E89E64AEC}"/>
                    </a:ext>
                  </a:extLst>
                </p:cNvPr>
                <p:cNvPicPr/>
                <p:nvPr/>
              </p:nvPicPr>
              <p:blipFill>
                <a:blip r:embed="rId46"/>
                <a:stretch>
                  <a:fillRect/>
                </a:stretch>
              </p:blipFill>
              <p:spPr>
                <a:xfrm>
                  <a:off x="2290231" y="3791233"/>
                  <a:ext cx="12492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6" name="Ink 55">
                  <a:extLst>
                    <a:ext uri="{FF2B5EF4-FFF2-40B4-BE49-F238E27FC236}">
                      <a16:creationId xmlns:a16="http://schemas.microsoft.com/office/drawing/2014/main" id="{816449A1-62A1-1281-9A99-F22B1B563363}"/>
                    </a:ext>
                  </a:extLst>
                </p14:cNvPr>
                <p14:cNvContentPartPr/>
                <p14:nvPr/>
              </p14:nvContentPartPr>
              <p14:xfrm>
                <a:off x="2348191" y="4134313"/>
                <a:ext cx="60840" cy="101160"/>
              </p14:xfrm>
            </p:contentPart>
          </mc:Choice>
          <mc:Fallback xmlns="">
            <p:pic>
              <p:nvPicPr>
                <p:cNvPr id="56" name="Ink 55">
                  <a:extLst>
                    <a:ext uri="{FF2B5EF4-FFF2-40B4-BE49-F238E27FC236}">
                      <a16:creationId xmlns:a16="http://schemas.microsoft.com/office/drawing/2014/main" id="{816449A1-62A1-1281-9A99-F22B1B563363}"/>
                    </a:ext>
                  </a:extLst>
                </p:cNvPr>
                <p:cNvPicPr/>
                <p:nvPr/>
              </p:nvPicPr>
              <p:blipFill>
                <a:blip r:embed="rId48"/>
                <a:stretch>
                  <a:fillRect/>
                </a:stretch>
              </p:blipFill>
              <p:spPr>
                <a:xfrm>
                  <a:off x="2339551" y="4125313"/>
                  <a:ext cx="7848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7" name="Ink 56">
                  <a:extLst>
                    <a:ext uri="{FF2B5EF4-FFF2-40B4-BE49-F238E27FC236}">
                      <a16:creationId xmlns:a16="http://schemas.microsoft.com/office/drawing/2014/main" id="{1FB4F44B-F46F-29F2-1765-5F96E920395F}"/>
                    </a:ext>
                  </a:extLst>
                </p14:cNvPr>
                <p14:cNvContentPartPr/>
                <p14:nvPr/>
              </p14:nvContentPartPr>
              <p14:xfrm>
                <a:off x="2410471" y="4093993"/>
                <a:ext cx="124560" cy="99360"/>
              </p14:xfrm>
            </p:contentPart>
          </mc:Choice>
          <mc:Fallback xmlns="">
            <p:pic>
              <p:nvPicPr>
                <p:cNvPr id="57" name="Ink 56">
                  <a:extLst>
                    <a:ext uri="{FF2B5EF4-FFF2-40B4-BE49-F238E27FC236}">
                      <a16:creationId xmlns:a16="http://schemas.microsoft.com/office/drawing/2014/main" id="{1FB4F44B-F46F-29F2-1765-5F96E920395F}"/>
                    </a:ext>
                  </a:extLst>
                </p:cNvPr>
                <p:cNvPicPr/>
                <p:nvPr/>
              </p:nvPicPr>
              <p:blipFill>
                <a:blip r:embed="rId50"/>
                <a:stretch>
                  <a:fillRect/>
                </a:stretch>
              </p:blipFill>
              <p:spPr>
                <a:xfrm>
                  <a:off x="2401471" y="4084993"/>
                  <a:ext cx="14220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58" name="Ink 57">
                  <a:extLst>
                    <a:ext uri="{FF2B5EF4-FFF2-40B4-BE49-F238E27FC236}">
                      <a16:creationId xmlns:a16="http://schemas.microsoft.com/office/drawing/2014/main" id="{C3012E34-7743-6C99-A028-055456350D66}"/>
                    </a:ext>
                  </a:extLst>
                </p14:cNvPr>
                <p14:cNvContentPartPr/>
                <p14:nvPr/>
              </p14:nvContentPartPr>
              <p14:xfrm>
                <a:off x="2487871" y="4104793"/>
                <a:ext cx="17280" cy="10080"/>
              </p14:xfrm>
            </p:contentPart>
          </mc:Choice>
          <mc:Fallback xmlns="">
            <p:pic>
              <p:nvPicPr>
                <p:cNvPr id="58" name="Ink 57">
                  <a:extLst>
                    <a:ext uri="{FF2B5EF4-FFF2-40B4-BE49-F238E27FC236}">
                      <a16:creationId xmlns:a16="http://schemas.microsoft.com/office/drawing/2014/main" id="{C3012E34-7743-6C99-A028-055456350D66}"/>
                    </a:ext>
                  </a:extLst>
                </p:cNvPr>
                <p:cNvPicPr/>
                <p:nvPr/>
              </p:nvPicPr>
              <p:blipFill>
                <a:blip r:embed="rId52"/>
                <a:stretch>
                  <a:fillRect/>
                </a:stretch>
              </p:blipFill>
              <p:spPr>
                <a:xfrm>
                  <a:off x="2478871" y="4095793"/>
                  <a:ext cx="3492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59" name="Ink 58">
                  <a:extLst>
                    <a:ext uri="{FF2B5EF4-FFF2-40B4-BE49-F238E27FC236}">
                      <a16:creationId xmlns:a16="http://schemas.microsoft.com/office/drawing/2014/main" id="{287A5FF0-D3A6-5F04-F23E-14D81D26C79F}"/>
                    </a:ext>
                  </a:extLst>
                </p14:cNvPr>
                <p14:cNvContentPartPr/>
                <p14:nvPr/>
              </p14:nvContentPartPr>
              <p14:xfrm>
                <a:off x="2505511" y="3980593"/>
                <a:ext cx="132840" cy="158760"/>
              </p14:xfrm>
            </p:contentPart>
          </mc:Choice>
          <mc:Fallback xmlns="">
            <p:pic>
              <p:nvPicPr>
                <p:cNvPr id="59" name="Ink 58">
                  <a:extLst>
                    <a:ext uri="{FF2B5EF4-FFF2-40B4-BE49-F238E27FC236}">
                      <a16:creationId xmlns:a16="http://schemas.microsoft.com/office/drawing/2014/main" id="{287A5FF0-D3A6-5F04-F23E-14D81D26C79F}"/>
                    </a:ext>
                  </a:extLst>
                </p:cNvPr>
                <p:cNvPicPr/>
                <p:nvPr/>
              </p:nvPicPr>
              <p:blipFill>
                <a:blip r:embed="rId54"/>
                <a:stretch>
                  <a:fillRect/>
                </a:stretch>
              </p:blipFill>
              <p:spPr>
                <a:xfrm>
                  <a:off x="2496511" y="3971593"/>
                  <a:ext cx="15048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0" name="Ink 59">
                  <a:extLst>
                    <a:ext uri="{FF2B5EF4-FFF2-40B4-BE49-F238E27FC236}">
                      <a16:creationId xmlns:a16="http://schemas.microsoft.com/office/drawing/2014/main" id="{EE5537AB-FB2E-F686-7968-3F2B4EB612C6}"/>
                    </a:ext>
                  </a:extLst>
                </p14:cNvPr>
                <p14:cNvContentPartPr/>
                <p14:nvPr/>
              </p14:nvContentPartPr>
              <p14:xfrm>
                <a:off x="2656351" y="3898873"/>
                <a:ext cx="247320" cy="219600"/>
              </p14:xfrm>
            </p:contentPart>
          </mc:Choice>
          <mc:Fallback xmlns="">
            <p:pic>
              <p:nvPicPr>
                <p:cNvPr id="60" name="Ink 59">
                  <a:extLst>
                    <a:ext uri="{FF2B5EF4-FFF2-40B4-BE49-F238E27FC236}">
                      <a16:creationId xmlns:a16="http://schemas.microsoft.com/office/drawing/2014/main" id="{EE5537AB-FB2E-F686-7968-3F2B4EB612C6}"/>
                    </a:ext>
                  </a:extLst>
                </p:cNvPr>
                <p:cNvPicPr/>
                <p:nvPr/>
              </p:nvPicPr>
              <p:blipFill>
                <a:blip r:embed="rId56"/>
                <a:stretch>
                  <a:fillRect/>
                </a:stretch>
              </p:blipFill>
              <p:spPr>
                <a:xfrm>
                  <a:off x="2647351" y="3889873"/>
                  <a:ext cx="264960" cy="237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7">
            <p14:nvContentPartPr>
              <p14:cNvPr id="26" name="Ink 25">
                <a:extLst>
                  <a:ext uri="{FF2B5EF4-FFF2-40B4-BE49-F238E27FC236}">
                    <a16:creationId xmlns:a16="http://schemas.microsoft.com/office/drawing/2014/main" id="{B454F4FA-DECE-EB70-4B28-5EC3B815AFE1}"/>
                  </a:ext>
                </a:extLst>
              </p14:cNvPr>
              <p14:cNvContentPartPr/>
              <p14:nvPr/>
            </p14:nvContentPartPr>
            <p14:xfrm>
              <a:off x="2416591" y="3025153"/>
              <a:ext cx="192960" cy="287280"/>
            </p14:xfrm>
          </p:contentPart>
        </mc:Choice>
        <mc:Fallback xmlns="">
          <p:pic>
            <p:nvPicPr>
              <p:cNvPr id="26" name="Ink 25">
                <a:extLst>
                  <a:ext uri="{FF2B5EF4-FFF2-40B4-BE49-F238E27FC236}">
                    <a16:creationId xmlns:a16="http://schemas.microsoft.com/office/drawing/2014/main" id="{B454F4FA-DECE-EB70-4B28-5EC3B815AFE1}"/>
                  </a:ext>
                </a:extLst>
              </p:cNvPr>
              <p:cNvPicPr/>
              <p:nvPr/>
            </p:nvPicPr>
            <p:blipFill>
              <a:blip r:embed="rId58"/>
              <a:stretch>
                <a:fillRect/>
              </a:stretch>
            </p:blipFill>
            <p:spPr>
              <a:xfrm>
                <a:off x="2407591" y="3016513"/>
                <a:ext cx="21060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7" name="Ink 26">
                <a:extLst>
                  <a:ext uri="{FF2B5EF4-FFF2-40B4-BE49-F238E27FC236}">
                    <a16:creationId xmlns:a16="http://schemas.microsoft.com/office/drawing/2014/main" id="{5B22BB27-8727-46F2-96BE-8403559750CE}"/>
                  </a:ext>
                </a:extLst>
              </p14:cNvPr>
              <p14:cNvContentPartPr/>
              <p14:nvPr/>
            </p14:nvContentPartPr>
            <p14:xfrm>
              <a:off x="2571031" y="2729593"/>
              <a:ext cx="141120" cy="143640"/>
            </p14:xfrm>
          </p:contentPart>
        </mc:Choice>
        <mc:Fallback xmlns="">
          <p:pic>
            <p:nvPicPr>
              <p:cNvPr id="27" name="Ink 26">
                <a:extLst>
                  <a:ext uri="{FF2B5EF4-FFF2-40B4-BE49-F238E27FC236}">
                    <a16:creationId xmlns:a16="http://schemas.microsoft.com/office/drawing/2014/main" id="{5B22BB27-8727-46F2-96BE-8403559750CE}"/>
                  </a:ext>
                </a:extLst>
              </p:cNvPr>
              <p:cNvPicPr/>
              <p:nvPr/>
            </p:nvPicPr>
            <p:blipFill>
              <a:blip r:embed="rId60"/>
              <a:stretch>
                <a:fillRect/>
              </a:stretch>
            </p:blipFill>
            <p:spPr>
              <a:xfrm>
                <a:off x="2562031" y="2720953"/>
                <a:ext cx="15876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28" name="Ink 27">
                <a:extLst>
                  <a:ext uri="{FF2B5EF4-FFF2-40B4-BE49-F238E27FC236}">
                    <a16:creationId xmlns:a16="http://schemas.microsoft.com/office/drawing/2014/main" id="{66B8DD75-B4E1-754A-C4BE-BE89D3F11335}"/>
                  </a:ext>
                </a:extLst>
              </p14:cNvPr>
              <p14:cNvContentPartPr/>
              <p14:nvPr/>
            </p14:nvContentPartPr>
            <p14:xfrm>
              <a:off x="2698471" y="2682433"/>
              <a:ext cx="130320" cy="107280"/>
            </p14:xfrm>
          </p:contentPart>
        </mc:Choice>
        <mc:Fallback xmlns="">
          <p:pic>
            <p:nvPicPr>
              <p:cNvPr id="28" name="Ink 27">
                <a:extLst>
                  <a:ext uri="{FF2B5EF4-FFF2-40B4-BE49-F238E27FC236}">
                    <a16:creationId xmlns:a16="http://schemas.microsoft.com/office/drawing/2014/main" id="{66B8DD75-B4E1-754A-C4BE-BE89D3F11335}"/>
                  </a:ext>
                </a:extLst>
              </p:cNvPr>
              <p:cNvPicPr/>
              <p:nvPr/>
            </p:nvPicPr>
            <p:blipFill>
              <a:blip r:embed="rId62"/>
              <a:stretch>
                <a:fillRect/>
              </a:stretch>
            </p:blipFill>
            <p:spPr>
              <a:xfrm>
                <a:off x="2689471" y="2673793"/>
                <a:ext cx="14796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29" name="Ink 28">
                <a:extLst>
                  <a:ext uri="{FF2B5EF4-FFF2-40B4-BE49-F238E27FC236}">
                    <a16:creationId xmlns:a16="http://schemas.microsoft.com/office/drawing/2014/main" id="{5A2C7A50-E2E7-EA72-76BF-80CAC35546D9}"/>
                  </a:ext>
                </a:extLst>
              </p14:cNvPr>
              <p14:cNvContentPartPr/>
              <p14:nvPr/>
            </p14:nvContentPartPr>
            <p14:xfrm>
              <a:off x="2826991" y="2656873"/>
              <a:ext cx="50400" cy="83880"/>
            </p14:xfrm>
          </p:contentPart>
        </mc:Choice>
        <mc:Fallback xmlns="">
          <p:pic>
            <p:nvPicPr>
              <p:cNvPr id="29" name="Ink 28">
                <a:extLst>
                  <a:ext uri="{FF2B5EF4-FFF2-40B4-BE49-F238E27FC236}">
                    <a16:creationId xmlns:a16="http://schemas.microsoft.com/office/drawing/2014/main" id="{5A2C7A50-E2E7-EA72-76BF-80CAC35546D9}"/>
                  </a:ext>
                </a:extLst>
              </p:cNvPr>
              <p:cNvPicPr/>
              <p:nvPr/>
            </p:nvPicPr>
            <p:blipFill>
              <a:blip r:embed="rId64"/>
              <a:stretch>
                <a:fillRect/>
              </a:stretch>
            </p:blipFill>
            <p:spPr>
              <a:xfrm>
                <a:off x="2818351" y="2648233"/>
                <a:ext cx="6804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30" name="Ink 29">
                <a:extLst>
                  <a:ext uri="{FF2B5EF4-FFF2-40B4-BE49-F238E27FC236}">
                    <a16:creationId xmlns:a16="http://schemas.microsoft.com/office/drawing/2014/main" id="{2C028100-117A-A63D-4874-6F79040F8E17}"/>
                  </a:ext>
                </a:extLst>
              </p14:cNvPr>
              <p14:cNvContentPartPr/>
              <p14:nvPr/>
            </p14:nvContentPartPr>
            <p14:xfrm>
              <a:off x="2884591" y="2503873"/>
              <a:ext cx="227520" cy="154440"/>
            </p14:xfrm>
          </p:contentPart>
        </mc:Choice>
        <mc:Fallback xmlns="">
          <p:pic>
            <p:nvPicPr>
              <p:cNvPr id="30" name="Ink 29">
                <a:extLst>
                  <a:ext uri="{FF2B5EF4-FFF2-40B4-BE49-F238E27FC236}">
                    <a16:creationId xmlns:a16="http://schemas.microsoft.com/office/drawing/2014/main" id="{2C028100-117A-A63D-4874-6F79040F8E17}"/>
                  </a:ext>
                </a:extLst>
              </p:cNvPr>
              <p:cNvPicPr/>
              <p:nvPr/>
            </p:nvPicPr>
            <p:blipFill>
              <a:blip r:embed="rId66"/>
              <a:stretch>
                <a:fillRect/>
              </a:stretch>
            </p:blipFill>
            <p:spPr>
              <a:xfrm>
                <a:off x="2875951" y="2494873"/>
                <a:ext cx="24516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31" name="Ink 30">
                <a:extLst>
                  <a:ext uri="{FF2B5EF4-FFF2-40B4-BE49-F238E27FC236}">
                    <a16:creationId xmlns:a16="http://schemas.microsoft.com/office/drawing/2014/main" id="{2904ED1E-E56A-05B2-4BAD-D8D4A1DCDAAA}"/>
                  </a:ext>
                </a:extLst>
              </p14:cNvPr>
              <p14:cNvContentPartPr/>
              <p14:nvPr/>
            </p14:nvContentPartPr>
            <p14:xfrm>
              <a:off x="2574991" y="3052153"/>
              <a:ext cx="335880" cy="355680"/>
            </p14:xfrm>
          </p:contentPart>
        </mc:Choice>
        <mc:Fallback xmlns="">
          <p:pic>
            <p:nvPicPr>
              <p:cNvPr id="31" name="Ink 30">
                <a:extLst>
                  <a:ext uri="{FF2B5EF4-FFF2-40B4-BE49-F238E27FC236}">
                    <a16:creationId xmlns:a16="http://schemas.microsoft.com/office/drawing/2014/main" id="{2904ED1E-E56A-05B2-4BAD-D8D4A1DCDAAA}"/>
                  </a:ext>
                </a:extLst>
              </p:cNvPr>
              <p:cNvPicPr/>
              <p:nvPr/>
            </p:nvPicPr>
            <p:blipFill>
              <a:blip r:embed="rId68"/>
              <a:stretch>
                <a:fillRect/>
              </a:stretch>
            </p:blipFill>
            <p:spPr>
              <a:xfrm>
                <a:off x="2565991" y="3043153"/>
                <a:ext cx="353520" cy="3733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32" name="Ink 31">
                <a:extLst>
                  <a:ext uri="{FF2B5EF4-FFF2-40B4-BE49-F238E27FC236}">
                    <a16:creationId xmlns:a16="http://schemas.microsoft.com/office/drawing/2014/main" id="{8302D785-18C9-20D1-2F0A-F9911BC51049}"/>
                  </a:ext>
                </a:extLst>
              </p14:cNvPr>
              <p14:cNvContentPartPr/>
              <p14:nvPr/>
            </p14:nvContentPartPr>
            <p14:xfrm>
              <a:off x="2940391" y="2841193"/>
              <a:ext cx="181440" cy="147240"/>
            </p14:xfrm>
          </p:contentPart>
        </mc:Choice>
        <mc:Fallback xmlns="">
          <p:pic>
            <p:nvPicPr>
              <p:cNvPr id="32" name="Ink 31">
                <a:extLst>
                  <a:ext uri="{FF2B5EF4-FFF2-40B4-BE49-F238E27FC236}">
                    <a16:creationId xmlns:a16="http://schemas.microsoft.com/office/drawing/2014/main" id="{8302D785-18C9-20D1-2F0A-F9911BC51049}"/>
                  </a:ext>
                </a:extLst>
              </p:cNvPr>
              <p:cNvPicPr/>
              <p:nvPr/>
            </p:nvPicPr>
            <p:blipFill>
              <a:blip r:embed="rId70"/>
              <a:stretch>
                <a:fillRect/>
              </a:stretch>
            </p:blipFill>
            <p:spPr>
              <a:xfrm>
                <a:off x="2931751" y="2832553"/>
                <a:ext cx="19908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33" name="Ink 32">
                <a:extLst>
                  <a:ext uri="{FF2B5EF4-FFF2-40B4-BE49-F238E27FC236}">
                    <a16:creationId xmlns:a16="http://schemas.microsoft.com/office/drawing/2014/main" id="{AF5D2ED3-F338-6210-678E-ED8AC0A70580}"/>
                  </a:ext>
                </a:extLst>
              </p14:cNvPr>
              <p14:cNvContentPartPr/>
              <p14:nvPr/>
            </p14:nvContentPartPr>
            <p14:xfrm>
              <a:off x="3128671" y="2820673"/>
              <a:ext cx="97920" cy="77760"/>
            </p14:xfrm>
          </p:contentPart>
        </mc:Choice>
        <mc:Fallback xmlns="">
          <p:pic>
            <p:nvPicPr>
              <p:cNvPr id="33" name="Ink 32">
                <a:extLst>
                  <a:ext uri="{FF2B5EF4-FFF2-40B4-BE49-F238E27FC236}">
                    <a16:creationId xmlns:a16="http://schemas.microsoft.com/office/drawing/2014/main" id="{AF5D2ED3-F338-6210-678E-ED8AC0A70580}"/>
                  </a:ext>
                </a:extLst>
              </p:cNvPr>
              <p:cNvPicPr/>
              <p:nvPr/>
            </p:nvPicPr>
            <p:blipFill>
              <a:blip r:embed="rId72"/>
              <a:stretch>
                <a:fillRect/>
              </a:stretch>
            </p:blipFill>
            <p:spPr>
              <a:xfrm>
                <a:off x="3119671" y="2811673"/>
                <a:ext cx="11556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34" name="Ink 33">
                <a:extLst>
                  <a:ext uri="{FF2B5EF4-FFF2-40B4-BE49-F238E27FC236}">
                    <a16:creationId xmlns:a16="http://schemas.microsoft.com/office/drawing/2014/main" id="{5B6BF207-7BBA-CF3E-7AC5-0C5F8BDFDDF3}"/>
                  </a:ext>
                </a:extLst>
              </p14:cNvPr>
              <p14:cNvContentPartPr/>
              <p14:nvPr/>
            </p14:nvContentPartPr>
            <p14:xfrm>
              <a:off x="3243871" y="2596033"/>
              <a:ext cx="97560" cy="222120"/>
            </p14:xfrm>
          </p:contentPart>
        </mc:Choice>
        <mc:Fallback xmlns="">
          <p:pic>
            <p:nvPicPr>
              <p:cNvPr id="34" name="Ink 33">
                <a:extLst>
                  <a:ext uri="{FF2B5EF4-FFF2-40B4-BE49-F238E27FC236}">
                    <a16:creationId xmlns:a16="http://schemas.microsoft.com/office/drawing/2014/main" id="{5B6BF207-7BBA-CF3E-7AC5-0C5F8BDFDDF3}"/>
                  </a:ext>
                </a:extLst>
              </p:cNvPr>
              <p:cNvPicPr/>
              <p:nvPr/>
            </p:nvPicPr>
            <p:blipFill>
              <a:blip r:embed="rId74"/>
              <a:stretch>
                <a:fillRect/>
              </a:stretch>
            </p:blipFill>
            <p:spPr>
              <a:xfrm>
                <a:off x="3234871" y="2587033"/>
                <a:ext cx="11520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35" name="Ink 34">
                <a:extLst>
                  <a:ext uri="{FF2B5EF4-FFF2-40B4-BE49-F238E27FC236}">
                    <a16:creationId xmlns:a16="http://schemas.microsoft.com/office/drawing/2014/main" id="{7F481CEE-6410-BDE7-8BAC-CAD51B4183F3}"/>
                  </a:ext>
                </a:extLst>
              </p14:cNvPr>
              <p14:cNvContentPartPr/>
              <p14:nvPr/>
            </p14:nvContentPartPr>
            <p14:xfrm>
              <a:off x="3274471" y="2665873"/>
              <a:ext cx="50400" cy="55440"/>
            </p14:xfrm>
          </p:contentPart>
        </mc:Choice>
        <mc:Fallback xmlns="">
          <p:pic>
            <p:nvPicPr>
              <p:cNvPr id="35" name="Ink 34">
                <a:extLst>
                  <a:ext uri="{FF2B5EF4-FFF2-40B4-BE49-F238E27FC236}">
                    <a16:creationId xmlns:a16="http://schemas.microsoft.com/office/drawing/2014/main" id="{7F481CEE-6410-BDE7-8BAC-CAD51B4183F3}"/>
                  </a:ext>
                </a:extLst>
              </p:cNvPr>
              <p:cNvPicPr/>
              <p:nvPr/>
            </p:nvPicPr>
            <p:blipFill>
              <a:blip r:embed="rId76"/>
              <a:stretch>
                <a:fillRect/>
              </a:stretch>
            </p:blipFill>
            <p:spPr>
              <a:xfrm>
                <a:off x="3265831" y="2657233"/>
                <a:ext cx="6804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36" name="Ink 35">
                <a:extLst>
                  <a:ext uri="{FF2B5EF4-FFF2-40B4-BE49-F238E27FC236}">
                    <a16:creationId xmlns:a16="http://schemas.microsoft.com/office/drawing/2014/main" id="{67BC1047-C50D-02A4-D413-EB9032709E1C}"/>
                  </a:ext>
                </a:extLst>
              </p14:cNvPr>
              <p14:cNvContentPartPr/>
              <p14:nvPr/>
            </p14:nvContentPartPr>
            <p14:xfrm>
              <a:off x="3357271" y="2532673"/>
              <a:ext cx="214560" cy="153000"/>
            </p14:xfrm>
          </p:contentPart>
        </mc:Choice>
        <mc:Fallback xmlns="">
          <p:pic>
            <p:nvPicPr>
              <p:cNvPr id="36" name="Ink 35">
                <a:extLst>
                  <a:ext uri="{FF2B5EF4-FFF2-40B4-BE49-F238E27FC236}">
                    <a16:creationId xmlns:a16="http://schemas.microsoft.com/office/drawing/2014/main" id="{67BC1047-C50D-02A4-D413-EB9032709E1C}"/>
                  </a:ext>
                </a:extLst>
              </p:cNvPr>
              <p:cNvPicPr/>
              <p:nvPr/>
            </p:nvPicPr>
            <p:blipFill>
              <a:blip r:embed="rId78"/>
              <a:stretch>
                <a:fillRect/>
              </a:stretch>
            </p:blipFill>
            <p:spPr>
              <a:xfrm>
                <a:off x="3348271" y="2523673"/>
                <a:ext cx="23220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37" name="Ink 36">
                <a:extLst>
                  <a:ext uri="{FF2B5EF4-FFF2-40B4-BE49-F238E27FC236}">
                    <a16:creationId xmlns:a16="http://schemas.microsoft.com/office/drawing/2014/main" id="{839BD355-1917-14B4-B069-0B6AC3318C2B}"/>
                  </a:ext>
                </a:extLst>
              </p14:cNvPr>
              <p14:cNvContentPartPr/>
              <p14:nvPr/>
            </p14:nvContentPartPr>
            <p14:xfrm>
              <a:off x="3489391" y="2430793"/>
              <a:ext cx="203760" cy="74520"/>
            </p14:xfrm>
          </p:contentPart>
        </mc:Choice>
        <mc:Fallback xmlns="">
          <p:pic>
            <p:nvPicPr>
              <p:cNvPr id="37" name="Ink 36">
                <a:extLst>
                  <a:ext uri="{FF2B5EF4-FFF2-40B4-BE49-F238E27FC236}">
                    <a16:creationId xmlns:a16="http://schemas.microsoft.com/office/drawing/2014/main" id="{839BD355-1917-14B4-B069-0B6AC3318C2B}"/>
                  </a:ext>
                </a:extLst>
              </p:cNvPr>
              <p:cNvPicPr/>
              <p:nvPr/>
            </p:nvPicPr>
            <p:blipFill>
              <a:blip r:embed="rId80"/>
              <a:stretch>
                <a:fillRect/>
              </a:stretch>
            </p:blipFill>
            <p:spPr>
              <a:xfrm>
                <a:off x="3480391" y="2422153"/>
                <a:ext cx="22140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38" name="Ink 37">
                <a:extLst>
                  <a:ext uri="{FF2B5EF4-FFF2-40B4-BE49-F238E27FC236}">
                    <a16:creationId xmlns:a16="http://schemas.microsoft.com/office/drawing/2014/main" id="{7CB063DE-D42A-F9AF-73BF-0C84CA7402B5}"/>
                  </a:ext>
                </a:extLst>
              </p14:cNvPr>
              <p14:cNvContentPartPr/>
              <p14:nvPr/>
            </p14:nvContentPartPr>
            <p14:xfrm>
              <a:off x="3714031" y="2403433"/>
              <a:ext cx="24840" cy="14040"/>
            </p14:xfrm>
          </p:contentPart>
        </mc:Choice>
        <mc:Fallback xmlns="">
          <p:pic>
            <p:nvPicPr>
              <p:cNvPr id="38" name="Ink 37">
                <a:extLst>
                  <a:ext uri="{FF2B5EF4-FFF2-40B4-BE49-F238E27FC236}">
                    <a16:creationId xmlns:a16="http://schemas.microsoft.com/office/drawing/2014/main" id="{7CB063DE-D42A-F9AF-73BF-0C84CA7402B5}"/>
                  </a:ext>
                </a:extLst>
              </p:cNvPr>
              <p:cNvPicPr/>
              <p:nvPr/>
            </p:nvPicPr>
            <p:blipFill>
              <a:blip r:embed="rId82"/>
              <a:stretch>
                <a:fillRect/>
              </a:stretch>
            </p:blipFill>
            <p:spPr>
              <a:xfrm>
                <a:off x="3705391" y="2394793"/>
                <a:ext cx="4248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93" name="Ink 92">
                <a:extLst>
                  <a:ext uri="{FF2B5EF4-FFF2-40B4-BE49-F238E27FC236}">
                    <a16:creationId xmlns:a16="http://schemas.microsoft.com/office/drawing/2014/main" id="{1572B019-7377-D1D4-A6E1-BA1F49A19067}"/>
                  </a:ext>
                </a:extLst>
              </p14:cNvPr>
              <p14:cNvContentPartPr/>
              <p14:nvPr/>
            </p14:nvContentPartPr>
            <p14:xfrm>
              <a:off x="3655711" y="3142513"/>
              <a:ext cx="618480" cy="836640"/>
            </p14:xfrm>
          </p:contentPart>
        </mc:Choice>
        <mc:Fallback xmlns="">
          <p:pic>
            <p:nvPicPr>
              <p:cNvPr id="93" name="Ink 92">
                <a:extLst>
                  <a:ext uri="{FF2B5EF4-FFF2-40B4-BE49-F238E27FC236}">
                    <a16:creationId xmlns:a16="http://schemas.microsoft.com/office/drawing/2014/main" id="{1572B019-7377-D1D4-A6E1-BA1F49A19067}"/>
                  </a:ext>
                </a:extLst>
              </p:cNvPr>
              <p:cNvPicPr/>
              <p:nvPr/>
            </p:nvPicPr>
            <p:blipFill>
              <a:blip r:embed="rId84"/>
              <a:stretch>
                <a:fillRect/>
              </a:stretch>
            </p:blipFill>
            <p:spPr>
              <a:xfrm>
                <a:off x="3646711" y="3133513"/>
                <a:ext cx="636120" cy="85428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08" name="Ink 107">
                <a:extLst>
                  <a:ext uri="{FF2B5EF4-FFF2-40B4-BE49-F238E27FC236}">
                    <a16:creationId xmlns:a16="http://schemas.microsoft.com/office/drawing/2014/main" id="{026EA7D8-D549-8DBA-CBA3-1C8BF4A4347B}"/>
                  </a:ext>
                </a:extLst>
              </p14:cNvPr>
              <p14:cNvContentPartPr/>
              <p14:nvPr/>
            </p14:nvContentPartPr>
            <p14:xfrm>
              <a:off x="6192631" y="1141993"/>
              <a:ext cx="1274760" cy="380880"/>
            </p14:xfrm>
          </p:contentPart>
        </mc:Choice>
        <mc:Fallback xmlns="">
          <p:pic>
            <p:nvPicPr>
              <p:cNvPr id="108" name="Ink 107">
                <a:extLst>
                  <a:ext uri="{FF2B5EF4-FFF2-40B4-BE49-F238E27FC236}">
                    <a16:creationId xmlns:a16="http://schemas.microsoft.com/office/drawing/2014/main" id="{026EA7D8-D549-8DBA-CBA3-1C8BF4A4347B}"/>
                  </a:ext>
                </a:extLst>
              </p:cNvPr>
              <p:cNvPicPr/>
              <p:nvPr/>
            </p:nvPicPr>
            <p:blipFill>
              <a:blip r:embed="rId86"/>
              <a:stretch>
                <a:fillRect/>
              </a:stretch>
            </p:blipFill>
            <p:spPr>
              <a:xfrm>
                <a:off x="6183991" y="1133353"/>
                <a:ext cx="1292400" cy="398520"/>
              </a:xfrm>
              <a:prstGeom prst="rect">
                <a:avLst/>
              </a:prstGeom>
            </p:spPr>
          </p:pic>
        </mc:Fallback>
      </mc:AlternateContent>
      <p:grpSp>
        <p:nvGrpSpPr>
          <p:cNvPr id="120" name="Group 119">
            <a:extLst>
              <a:ext uri="{FF2B5EF4-FFF2-40B4-BE49-F238E27FC236}">
                <a16:creationId xmlns:a16="http://schemas.microsoft.com/office/drawing/2014/main" id="{D6D35CC7-554F-EF3A-D881-E45A63DE5DEF}"/>
              </a:ext>
            </a:extLst>
          </p:cNvPr>
          <p:cNvGrpSpPr/>
          <p:nvPr/>
        </p:nvGrpSpPr>
        <p:grpSpPr>
          <a:xfrm>
            <a:off x="3738511" y="3105433"/>
            <a:ext cx="3228120" cy="1996560"/>
            <a:chOff x="3738511" y="3105433"/>
            <a:chExt cx="3228120" cy="1996560"/>
          </a:xfrm>
        </p:grpSpPr>
        <mc:AlternateContent xmlns:mc="http://schemas.openxmlformats.org/markup-compatibility/2006" xmlns:p14="http://schemas.microsoft.com/office/powerpoint/2010/main">
          <mc:Choice Requires="p14">
            <p:contentPart p14:bwMode="auto" r:id="rId87">
              <p14:nvContentPartPr>
                <p14:cNvPr id="62" name="Ink 61">
                  <a:extLst>
                    <a:ext uri="{FF2B5EF4-FFF2-40B4-BE49-F238E27FC236}">
                      <a16:creationId xmlns:a16="http://schemas.microsoft.com/office/drawing/2014/main" id="{F8460488-5022-DA3B-7F8B-8294518E3D00}"/>
                    </a:ext>
                  </a:extLst>
                </p14:cNvPr>
                <p14:cNvContentPartPr/>
                <p14:nvPr/>
              </p14:nvContentPartPr>
              <p14:xfrm>
                <a:off x="3738511" y="3858913"/>
                <a:ext cx="813600" cy="438480"/>
              </p14:xfrm>
            </p:contentPart>
          </mc:Choice>
          <mc:Fallback xmlns="">
            <p:pic>
              <p:nvPicPr>
                <p:cNvPr id="62" name="Ink 61">
                  <a:extLst>
                    <a:ext uri="{FF2B5EF4-FFF2-40B4-BE49-F238E27FC236}">
                      <a16:creationId xmlns:a16="http://schemas.microsoft.com/office/drawing/2014/main" id="{F8460488-5022-DA3B-7F8B-8294518E3D00}"/>
                    </a:ext>
                  </a:extLst>
                </p:cNvPr>
                <p:cNvPicPr/>
                <p:nvPr/>
              </p:nvPicPr>
              <p:blipFill>
                <a:blip r:embed="rId88"/>
                <a:stretch>
                  <a:fillRect/>
                </a:stretch>
              </p:blipFill>
              <p:spPr>
                <a:xfrm>
                  <a:off x="3729871" y="3849913"/>
                  <a:ext cx="831240" cy="45612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3" name="Ink 62">
                  <a:extLst>
                    <a:ext uri="{FF2B5EF4-FFF2-40B4-BE49-F238E27FC236}">
                      <a16:creationId xmlns:a16="http://schemas.microsoft.com/office/drawing/2014/main" id="{8FAA7D27-207E-28F9-2FD0-DBACFB848BBB}"/>
                    </a:ext>
                  </a:extLst>
                </p14:cNvPr>
                <p14:cNvContentPartPr/>
                <p14:nvPr/>
              </p14:nvContentPartPr>
              <p14:xfrm>
                <a:off x="4200391" y="4409713"/>
                <a:ext cx="135360" cy="264240"/>
              </p14:xfrm>
            </p:contentPart>
          </mc:Choice>
          <mc:Fallback xmlns="">
            <p:pic>
              <p:nvPicPr>
                <p:cNvPr id="63" name="Ink 62">
                  <a:extLst>
                    <a:ext uri="{FF2B5EF4-FFF2-40B4-BE49-F238E27FC236}">
                      <a16:creationId xmlns:a16="http://schemas.microsoft.com/office/drawing/2014/main" id="{8FAA7D27-207E-28F9-2FD0-DBACFB848BBB}"/>
                    </a:ext>
                  </a:extLst>
                </p:cNvPr>
                <p:cNvPicPr/>
                <p:nvPr/>
              </p:nvPicPr>
              <p:blipFill>
                <a:blip r:embed="rId90"/>
                <a:stretch>
                  <a:fillRect/>
                </a:stretch>
              </p:blipFill>
              <p:spPr>
                <a:xfrm>
                  <a:off x="4191391" y="4401073"/>
                  <a:ext cx="153000"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4" name="Ink 63">
                  <a:extLst>
                    <a:ext uri="{FF2B5EF4-FFF2-40B4-BE49-F238E27FC236}">
                      <a16:creationId xmlns:a16="http://schemas.microsoft.com/office/drawing/2014/main" id="{F7B011E7-1779-7885-4B1B-ACC85ECBE067}"/>
                    </a:ext>
                  </a:extLst>
                </p14:cNvPr>
                <p14:cNvContentPartPr/>
                <p14:nvPr/>
              </p14:nvContentPartPr>
              <p14:xfrm>
                <a:off x="4373551" y="4494673"/>
                <a:ext cx="123120" cy="80640"/>
              </p14:xfrm>
            </p:contentPart>
          </mc:Choice>
          <mc:Fallback xmlns="">
            <p:pic>
              <p:nvPicPr>
                <p:cNvPr id="64" name="Ink 63">
                  <a:extLst>
                    <a:ext uri="{FF2B5EF4-FFF2-40B4-BE49-F238E27FC236}">
                      <a16:creationId xmlns:a16="http://schemas.microsoft.com/office/drawing/2014/main" id="{F7B011E7-1779-7885-4B1B-ACC85ECBE067}"/>
                    </a:ext>
                  </a:extLst>
                </p:cNvPr>
                <p:cNvPicPr/>
                <p:nvPr/>
              </p:nvPicPr>
              <p:blipFill>
                <a:blip r:embed="rId92"/>
                <a:stretch>
                  <a:fillRect/>
                </a:stretch>
              </p:blipFill>
              <p:spPr>
                <a:xfrm>
                  <a:off x="4364911" y="4486033"/>
                  <a:ext cx="14076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5" name="Ink 64">
                  <a:extLst>
                    <a:ext uri="{FF2B5EF4-FFF2-40B4-BE49-F238E27FC236}">
                      <a16:creationId xmlns:a16="http://schemas.microsoft.com/office/drawing/2014/main" id="{EC0F56AC-7114-6B4C-A662-D10ED40456F1}"/>
                    </a:ext>
                  </a:extLst>
                </p14:cNvPr>
                <p14:cNvContentPartPr/>
                <p14:nvPr/>
              </p14:nvContentPartPr>
              <p14:xfrm>
                <a:off x="4502071" y="4336273"/>
                <a:ext cx="270360" cy="199080"/>
              </p14:xfrm>
            </p:contentPart>
          </mc:Choice>
          <mc:Fallback xmlns="">
            <p:pic>
              <p:nvPicPr>
                <p:cNvPr id="65" name="Ink 64">
                  <a:extLst>
                    <a:ext uri="{FF2B5EF4-FFF2-40B4-BE49-F238E27FC236}">
                      <a16:creationId xmlns:a16="http://schemas.microsoft.com/office/drawing/2014/main" id="{EC0F56AC-7114-6B4C-A662-D10ED40456F1}"/>
                    </a:ext>
                  </a:extLst>
                </p:cNvPr>
                <p:cNvPicPr/>
                <p:nvPr/>
              </p:nvPicPr>
              <p:blipFill>
                <a:blip r:embed="rId94"/>
                <a:stretch>
                  <a:fillRect/>
                </a:stretch>
              </p:blipFill>
              <p:spPr>
                <a:xfrm>
                  <a:off x="4493431" y="4327633"/>
                  <a:ext cx="28800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7" name="Ink 66">
                  <a:extLst>
                    <a:ext uri="{FF2B5EF4-FFF2-40B4-BE49-F238E27FC236}">
                      <a16:creationId xmlns:a16="http://schemas.microsoft.com/office/drawing/2014/main" id="{B5173480-2006-1FAC-93BC-6227C46D0571}"/>
                    </a:ext>
                  </a:extLst>
                </p14:cNvPr>
                <p14:cNvContentPartPr/>
                <p14:nvPr/>
              </p14:nvContentPartPr>
              <p14:xfrm>
                <a:off x="4281391" y="4955473"/>
                <a:ext cx="109440" cy="146520"/>
              </p14:xfrm>
            </p:contentPart>
          </mc:Choice>
          <mc:Fallback xmlns="">
            <p:pic>
              <p:nvPicPr>
                <p:cNvPr id="67" name="Ink 66">
                  <a:extLst>
                    <a:ext uri="{FF2B5EF4-FFF2-40B4-BE49-F238E27FC236}">
                      <a16:creationId xmlns:a16="http://schemas.microsoft.com/office/drawing/2014/main" id="{B5173480-2006-1FAC-93BC-6227C46D0571}"/>
                    </a:ext>
                  </a:extLst>
                </p:cNvPr>
                <p:cNvPicPr/>
                <p:nvPr/>
              </p:nvPicPr>
              <p:blipFill>
                <a:blip r:embed="rId96"/>
                <a:stretch>
                  <a:fillRect/>
                </a:stretch>
              </p:blipFill>
              <p:spPr>
                <a:xfrm>
                  <a:off x="4272391" y="4946473"/>
                  <a:ext cx="12708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8" name="Ink 67">
                  <a:extLst>
                    <a:ext uri="{FF2B5EF4-FFF2-40B4-BE49-F238E27FC236}">
                      <a16:creationId xmlns:a16="http://schemas.microsoft.com/office/drawing/2014/main" id="{8F830F0E-EFF1-63A7-92B3-AE85BAA95B0D}"/>
                    </a:ext>
                  </a:extLst>
                </p14:cNvPr>
                <p14:cNvContentPartPr/>
                <p14:nvPr/>
              </p14:nvContentPartPr>
              <p14:xfrm>
                <a:off x="4258351" y="4905073"/>
                <a:ext cx="122400" cy="102960"/>
              </p14:xfrm>
            </p:contentPart>
          </mc:Choice>
          <mc:Fallback xmlns="">
            <p:pic>
              <p:nvPicPr>
                <p:cNvPr id="68" name="Ink 67">
                  <a:extLst>
                    <a:ext uri="{FF2B5EF4-FFF2-40B4-BE49-F238E27FC236}">
                      <a16:creationId xmlns:a16="http://schemas.microsoft.com/office/drawing/2014/main" id="{8F830F0E-EFF1-63A7-92B3-AE85BAA95B0D}"/>
                    </a:ext>
                  </a:extLst>
                </p:cNvPr>
                <p:cNvPicPr/>
                <p:nvPr/>
              </p:nvPicPr>
              <p:blipFill>
                <a:blip r:embed="rId98"/>
                <a:stretch>
                  <a:fillRect/>
                </a:stretch>
              </p:blipFill>
              <p:spPr>
                <a:xfrm>
                  <a:off x="4249351" y="4896433"/>
                  <a:ext cx="14004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9" name="Ink 68">
                  <a:extLst>
                    <a:ext uri="{FF2B5EF4-FFF2-40B4-BE49-F238E27FC236}">
                      <a16:creationId xmlns:a16="http://schemas.microsoft.com/office/drawing/2014/main" id="{90951E1D-F1DC-87D2-FD60-69EDD55BCE3F}"/>
                    </a:ext>
                  </a:extLst>
                </p14:cNvPr>
                <p14:cNvContentPartPr/>
                <p14:nvPr/>
              </p14:nvContentPartPr>
              <p14:xfrm>
                <a:off x="4432231" y="4660993"/>
                <a:ext cx="196560" cy="280440"/>
              </p14:xfrm>
            </p:contentPart>
          </mc:Choice>
          <mc:Fallback xmlns="">
            <p:pic>
              <p:nvPicPr>
                <p:cNvPr id="69" name="Ink 68">
                  <a:extLst>
                    <a:ext uri="{FF2B5EF4-FFF2-40B4-BE49-F238E27FC236}">
                      <a16:creationId xmlns:a16="http://schemas.microsoft.com/office/drawing/2014/main" id="{90951E1D-F1DC-87D2-FD60-69EDD55BCE3F}"/>
                    </a:ext>
                  </a:extLst>
                </p:cNvPr>
                <p:cNvPicPr/>
                <p:nvPr/>
              </p:nvPicPr>
              <p:blipFill>
                <a:blip r:embed="rId100"/>
                <a:stretch>
                  <a:fillRect/>
                </a:stretch>
              </p:blipFill>
              <p:spPr>
                <a:xfrm>
                  <a:off x="4423231" y="4652353"/>
                  <a:ext cx="21420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70" name="Ink 69">
                  <a:extLst>
                    <a:ext uri="{FF2B5EF4-FFF2-40B4-BE49-F238E27FC236}">
                      <a16:creationId xmlns:a16="http://schemas.microsoft.com/office/drawing/2014/main" id="{4DDA8E0C-D7CE-75E1-C456-A99BEC66E4AA}"/>
                    </a:ext>
                  </a:extLst>
                </p14:cNvPr>
                <p14:cNvContentPartPr/>
                <p14:nvPr/>
              </p14:nvContentPartPr>
              <p14:xfrm>
                <a:off x="4571551" y="4649833"/>
                <a:ext cx="261000" cy="168480"/>
              </p14:xfrm>
            </p:contentPart>
          </mc:Choice>
          <mc:Fallback xmlns="">
            <p:pic>
              <p:nvPicPr>
                <p:cNvPr id="70" name="Ink 69">
                  <a:extLst>
                    <a:ext uri="{FF2B5EF4-FFF2-40B4-BE49-F238E27FC236}">
                      <a16:creationId xmlns:a16="http://schemas.microsoft.com/office/drawing/2014/main" id="{4DDA8E0C-D7CE-75E1-C456-A99BEC66E4AA}"/>
                    </a:ext>
                  </a:extLst>
                </p:cNvPr>
                <p:cNvPicPr/>
                <p:nvPr/>
              </p:nvPicPr>
              <p:blipFill>
                <a:blip r:embed="rId102"/>
                <a:stretch>
                  <a:fillRect/>
                </a:stretch>
              </p:blipFill>
              <p:spPr>
                <a:xfrm>
                  <a:off x="4562911" y="4641193"/>
                  <a:ext cx="27864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71" name="Ink 70">
                  <a:extLst>
                    <a:ext uri="{FF2B5EF4-FFF2-40B4-BE49-F238E27FC236}">
                      <a16:creationId xmlns:a16="http://schemas.microsoft.com/office/drawing/2014/main" id="{9E511A60-8D0F-9461-C9FD-E8674375CA1B}"/>
                    </a:ext>
                  </a:extLst>
                </p14:cNvPr>
                <p14:cNvContentPartPr/>
                <p14:nvPr/>
              </p14:nvContentPartPr>
              <p14:xfrm>
                <a:off x="4898791" y="4564153"/>
                <a:ext cx="327600" cy="303480"/>
              </p14:xfrm>
            </p:contentPart>
          </mc:Choice>
          <mc:Fallback xmlns="">
            <p:pic>
              <p:nvPicPr>
                <p:cNvPr id="71" name="Ink 70">
                  <a:extLst>
                    <a:ext uri="{FF2B5EF4-FFF2-40B4-BE49-F238E27FC236}">
                      <a16:creationId xmlns:a16="http://schemas.microsoft.com/office/drawing/2014/main" id="{9E511A60-8D0F-9461-C9FD-E8674375CA1B}"/>
                    </a:ext>
                  </a:extLst>
                </p:cNvPr>
                <p:cNvPicPr/>
                <p:nvPr/>
              </p:nvPicPr>
              <p:blipFill>
                <a:blip r:embed="rId104"/>
                <a:stretch>
                  <a:fillRect/>
                </a:stretch>
              </p:blipFill>
              <p:spPr>
                <a:xfrm>
                  <a:off x="4889791" y="4555513"/>
                  <a:ext cx="345240" cy="3211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72" name="Ink 71">
                  <a:extLst>
                    <a:ext uri="{FF2B5EF4-FFF2-40B4-BE49-F238E27FC236}">
                      <a16:creationId xmlns:a16="http://schemas.microsoft.com/office/drawing/2014/main" id="{F8971D82-C903-77BD-9252-A4E8393F7861}"/>
                    </a:ext>
                  </a:extLst>
                </p14:cNvPr>
                <p14:cNvContentPartPr/>
                <p14:nvPr/>
              </p14:nvContentPartPr>
              <p14:xfrm>
                <a:off x="5313511" y="4445713"/>
                <a:ext cx="28800" cy="10080"/>
              </p14:xfrm>
            </p:contentPart>
          </mc:Choice>
          <mc:Fallback xmlns="">
            <p:pic>
              <p:nvPicPr>
                <p:cNvPr id="72" name="Ink 71">
                  <a:extLst>
                    <a:ext uri="{FF2B5EF4-FFF2-40B4-BE49-F238E27FC236}">
                      <a16:creationId xmlns:a16="http://schemas.microsoft.com/office/drawing/2014/main" id="{F8971D82-C903-77BD-9252-A4E8393F7861}"/>
                    </a:ext>
                  </a:extLst>
                </p:cNvPr>
                <p:cNvPicPr/>
                <p:nvPr/>
              </p:nvPicPr>
              <p:blipFill>
                <a:blip r:embed="rId106"/>
                <a:stretch>
                  <a:fillRect/>
                </a:stretch>
              </p:blipFill>
              <p:spPr>
                <a:xfrm>
                  <a:off x="5304511" y="4437073"/>
                  <a:ext cx="4644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94" name="Ink 93">
                  <a:extLst>
                    <a:ext uri="{FF2B5EF4-FFF2-40B4-BE49-F238E27FC236}">
                      <a16:creationId xmlns:a16="http://schemas.microsoft.com/office/drawing/2014/main" id="{C2D7C980-31AC-71CC-05EB-4FC70634B4CC}"/>
                    </a:ext>
                  </a:extLst>
                </p14:cNvPr>
                <p14:cNvContentPartPr/>
                <p14:nvPr/>
              </p14:nvContentPartPr>
              <p14:xfrm>
                <a:off x="4365991" y="3187513"/>
                <a:ext cx="360" cy="3240"/>
              </p14:xfrm>
            </p:contentPart>
          </mc:Choice>
          <mc:Fallback xmlns="">
            <p:pic>
              <p:nvPicPr>
                <p:cNvPr id="94" name="Ink 93">
                  <a:extLst>
                    <a:ext uri="{FF2B5EF4-FFF2-40B4-BE49-F238E27FC236}">
                      <a16:creationId xmlns:a16="http://schemas.microsoft.com/office/drawing/2014/main" id="{C2D7C980-31AC-71CC-05EB-4FC70634B4CC}"/>
                    </a:ext>
                  </a:extLst>
                </p:cNvPr>
                <p:cNvPicPr/>
                <p:nvPr/>
              </p:nvPicPr>
              <p:blipFill>
                <a:blip r:embed="rId108"/>
                <a:stretch>
                  <a:fillRect/>
                </a:stretch>
              </p:blipFill>
              <p:spPr>
                <a:xfrm>
                  <a:off x="4357351" y="3178513"/>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95" name="Ink 94">
                  <a:extLst>
                    <a:ext uri="{FF2B5EF4-FFF2-40B4-BE49-F238E27FC236}">
                      <a16:creationId xmlns:a16="http://schemas.microsoft.com/office/drawing/2014/main" id="{3866228F-801E-FF90-E6BE-892485D222AE}"/>
                    </a:ext>
                  </a:extLst>
                </p14:cNvPr>
                <p14:cNvContentPartPr/>
                <p14:nvPr/>
              </p14:nvContentPartPr>
              <p14:xfrm>
                <a:off x="4227031" y="3105433"/>
                <a:ext cx="271440" cy="51840"/>
              </p14:xfrm>
            </p:contentPart>
          </mc:Choice>
          <mc:Fallback xmlns="">
            <p:pic>
              <p:nvPicPr>
                <p:cNvPr id="95" name="Ink 94">
                  <a:extLst>
                    <a:ext uri="{FF2B5EF4-FFF2-40B4-BE49-F238E27FC236}">
                      <a16:creationId xmlns:a16="http://schemas.microsoft.com/office/drawing/2014/main" id="{3866228F-801E-FF90-E6BE-892485D222AE}"/>
                    </a:ext>
                  </a:extLst>
                </p:cNvPr>
                <p:cNvPicPr/>
                <p:nvPr/>
              </p:nvPicPr>
              <p:blipFill>
                <a:blip r:embed="rId110"/>
                <a:stretch>
                  <a:fillRect/>
                </a:stretch>
              </p:blipFill>
              <p:spPr>
                <a:xfrm>
                  <a:off x="4218031" y="3096433"/>
                  <a:ext cx="28908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97" name="Ink 96">
                  <a:extLst>
                    <a:ext uri="{FF2B5EF4-FFF2-40B4-BE49-F238E27FC236}">
                      <a16:creationId xmlns:a16="http://schemas.microsoft.com/office/drawing/2014/main" id="{641A6E1A-1A9D-1071-6E13-BD0CE4A4D644}"/>
                    </a:ext>
                  </a:extLst>
                </p14:cNvPr>
                <p14:cNvContentPartPr/>
                <p14:nvPr/>
              </p14:nvContentPartPr>
              <p14:xfrm>
                <a:off x="4356991" y="3359233"/>
                <a:ext cx="66600" cy="112680"/>
              </p14:xfrm>
            </p:contentPart>
          </mc:Choice>
          <mc:Fallback xmlns="">
            <p:pic>
              <p:nvPicPr>
                <p:cNvPr id="97" name="Ink 96">
                  <a:extLst>
                    <a:ext uri="{FF2B5EF4-FFF2-40B4-BE49-F238E27FC236}">
                      <a16:creationId xmlns:a16="http://schemas.microsoft.com/office/drawing/2014/main" id="{641A6E1A-1A9D-1071-6E13-BD0CE4A4D644}"/>
                    </a:ext>
                  </a:extLst>
                </p:cNvPr>
                <p:cNvPicPr/>
                <p:nvPr/>
              </p:nvPicPr>
              <p:blipFill>
                <a:blip r:embed="rId112"/>
                <a:stretch>
                  <a:fillRect/>
                </a:stretch>
              </p:blipFill>
              <p:spPr>
                <a:xfrm>
                  <a:off x="4348351" y="3350233"/>
                  <a:ext cx="8424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98" name="Ink 97">
                  <a:extLst>
                    <a:ext uri="{FF2B5EF4-FFF2-40B4-BE49-F238E27FC236}">
                      <a16:creationId xmlns:a16="http://schemas.microsoft.com/office/drawing/2014/main" id="{089377F3-B69B-0A6B-760F-39D6F7AB7F8F}"/>
                    </a:ext>
                  </a:extLst>
                </p14:cNvPr>
                <p14:cNvContentPartPr/>
                <p14:nvPr/>
              </p14:nvContentPartPr>
              <p14:xfrm>
                <a:off x="4364551" y="3266713"/>
                <a:ext cx="171000" cy="147960"/>
              </p14:xfrm>
            </p:contentPart>
          </mc:Choice>
          <mc:Fallback xmlns="">
            <p:pic>
              <p:nvPicPr>
                <p:cNvPr id="98" name="Ink 97">
                  <a:extLst>
                    <a:ext uri="{FF2B5EF4-FFF2-40B4-BE49-F238E27FC236}">
                      <a16:creationId xmlns:a16="http://schemas.microsoft.com/office/drawing/2014/main" id="{089377F3-B69B-0A6B-760F-39D6F7AB7F8F}"/>
                    </a:ext>
                  </a:extLst>
                </p:cNvPr>
                <p:cNvPicPr/>
                <p:nvPr/>
              </p:nvPicPr>
              <p:blipFill>
                <a:blip r:embed="rId114"/>
                <a:stretch>
                  <a:fillRect/>
                </a:stretch>
              </p:blipFill>
              <p:spPr>
                <a:xfrm>
                  <a:off x="4355911" y="3257713"/>
                  <a:ext cx="18864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99" name="Ink 98">
                  <a:extLst>
                    <a:ext uri="{FF2B5EF4-FFF2-40B4-BE49-F238E27FC236}">
                      <a16:creationId xmlns:a16="http://schemas.microsoft.com/office/drawing/2014/main" id="{2D9F7563-986C-D20D-2678-A6C5BC87EC4D}"/>
                    </a:ext>
                  </a:extLst>
                </p14:cNvPr>
                <p14:cNvContentPartPr/>
                <p14:nvPr/>
              </p14:nvContentPartPr>
              <p14:xfrm>
                <a:off x="4535191" y="3281473"/>
                <a:ext cx="80640" cy="83520"/>
              </p14:xfrm>
            </p:contentPart>
          </mc:Choice>
          <mc:Fallback xmlns="">
            <p:pic>
              <p:nvPicPr>
                <p:cNvPr id="99" name="Ink 98">
                  <a:extLst>
                    <a:ext uri="{FF2B5EF4-FFF2-40B4-BE49-F238E27FC236}">
                      <a16:creationId xmlns:a16="http://schemas.microsoft.com/office/drawing/2014/main" id="{2D9F7563-986C-D20D-2678-A6C5BC87EC4D}"/>
                    </a:ext>
                  </a:extLst>
                </p:cNvPr>
                <p:cNvPicPr/>
                <p:nvPr/>
              </p:nvPicPr>
              <p:blipFill>
                <a:blip r:embed="rId116"/>
                <a:stretch>
                  <a:fillRect/>
                </a:stretch>
              </p:blipFill>
              <p:spPr>
                <a:xfrm>
                  <a:off x="4526191" y="3272473"/>
                  <a:ext cx="9828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00" name="Ink 99">
                  <a:extLst>
                    <a:ext uri="{FF2B5EF4-FFF2-40B4-BE49-F238E27FC236}">
                      <a16:creationId xmlns:a16="http://schemas.microsoft.com/office/drawing/2014/main" id="{25CD3F16-957F-01FE-6969-3AD1CFCCD7F3}"/>
                    </a:ext>
                  </a:extLst>
                </p14:cNvPr>
                <p14:cNvContentPartPr/>
                <p14:nvPr/>
              </p14:nvContentPartPr>
              <p14:xfrm>
                <a:off x="4347271" y="3695833"/>
                <a:ext cx="87840" cy="153000"/>
              </p14:xfrm>
            </p:contentPart>
          </mc:Choice>
          <mc:Fallback xmlns="">
            <p:pic>
              <p:nvPicPr>
                <p:cNvPr id="100" name="Ink 99">
                  <a:extLst>
                    <a:ext uri="{FF2B5EF4-FFF2-40B4-BE49-F238E27FC236}">
                      <a16:creationId xmlns:a16="http://schemas.microsoft.com/office/drawing/2014/main" id="{25CD3F16-957F-01FE-6969-3AD1CFCCD7F3}"/>
                    </a:ext>
                  </a:extLst>
                </p:cNvPr>
                <p:cNvPicPr/>
                <p:nvPr/>
              </p:nvPicPr>
              <p:blipFill>
                <a:blip r:embed="rId118"/>
                <a:stretch>
                  <a:fillRect/>
                </a:stretch>
              </p:blipFill>
              <p:spPr>
                <a:xfrm>
                  <a:off x="4338271" y="3686833"/>
                  <a:ext cx="10548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01" name="Ink 100">
                  <a:extLst>
                    <a:ext uri="{FF2B5EF4-FFF2-40B4-BE49-F238E27FC236}">
                      <a16:creationId xmlns:a16="http://schemas.microsoft.com/office/drawing/2014/main" id="{D2CAF193-8FC8-AF02-EA55-86B7DEF30036}"/>
                    </a:ext>
                  </a:extLst>
                </p14:cNvPr>
                <p14:cNvContentPartPr/>
                <p14:nvPr/>
              </p14:nvContentPartPr>
              <p14:xfrm>
                <a:off x="4410991" y="3705553"/>
                <a:ext cx="170280" cy="138600"/>
              </p14:xfrm>
            </p:contentPart>
          </mc:Choice>
          <mc:Fallback xmlns="">
            <p:pic>
              <p:nvPicPr>
                <p:cNvPr id="101" name="Ink 100">
                  <a:extLst>
                    <a:ext uri="{FF2B5EF4-FFF2-40B4-BE49-F238E27FC236}">
                      <a16:creationId xmlns:a16="http://schemas.microsoft.com/office/drawing/2014/main" id="{D2CAF193-8FC8-AF02-EA55-86B7DEF30036}"/>
                    </a:ext>
                  </a:extLst>
                </p:cNvPr>
                <p:cNvPicPr/>
                <p:nvPr/>
              </p:nvPicPr>
              <p:blipFill>
                <a:blip r:embed="rId120"/>
                <a:stretch>
                  <a:fillRect/>
                </a:stretch>
              </p:blipFill>
              <p:spPr>
                <a:xfrm>
                  <a:off x="4402351" y="3696913"/>
                  <a:ext cx="18792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02" name="Ink 101">
                  <a:extLst>
                    <a:ext uri="{FF2B5EF4-FFF2-40B4-BE49-F238E27FC236}">
                      <a16:creationId xmlns:a16="http://schemas.microsoft.com/office/drawing/2014/main" id="{4E1C5051-6999-694E-4B8E-0D14F2B4355F}"/>
                    </a:ext>
                  </a:extLst>
                </p14:cNvPr>
                <p14:cNvContentPartPr/>
                <p14:nvPr/>
              </p14:nvContentPartPr>
              <p14:xfrm>
                <a:off x="4535551" y="3508993"/>
                <a:ext cx="164880" cy="197640"/>
              </p14:xfrm>
            </p:contentPart>
          </mc:Choice>
          <mc:Fallback xmlns="">
            <p:pic>
              <p:nvPicPr>
                <p:cNvPr id="102" name="Ink 101">
                  <a:extLst>
                    <a:ext uri="{FF2B5EF4-FFF2-40B4-BE49-F238E27FC236}">
                      <a16:creationId xmlns:a16="http://schemas.microsoft.com/office/drawing/2014/main" id="{4E1C5051-6999-694E-4B8E-0D14F2B4355F}"/>
                    </a:ext>
                  </a:extLst>
                </p:cNvPr>
                <p:cNvPicPr/>
                <p:nvPr/>
              </p:nvPicPr>
              <p:blipFill>
                <a:blip r:embed="rId122"/>
                <a:stretch>
                  <a:fillRect/>
                </a:stretch>
              </p:blipFill>
              <p:spPr>
                <a:xfrm>
                  <a:off x="4526911" y="3499993"/>
                  <a:ext cx="182520" cy="21528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03" name="Ink 102">
                  <a:extLst>
                    <a:ext uri="{FF2B5EF4-FFF2-40B4-BE49-F238E27FC236}">
                      <a16:creationId xmlns:a16="http://schemas.microsoft.com/office/drawing/2014/main" id="{98CB3250-D74B-FED6-5785-B2D62A608BA4}"/>
                    </a:ext>
                  </a:extLst>
                </p14:cNvPr>
                <p14:cNvContentPartPr/>
                <p14:nvPr/>
              </p14:nvContentPartPr>
              <p14:xfrm>
                <a:off x="4617631" y="3368593"/>
                <a:ext cx="77760" cy="145440"/>
              </p14:xfrm>
            </p:contentPart>
          </mc:Choice>
          <mc:Fallback xmlns="">
            <p:pic>
              <p:nvPicPr>
                <p:cNvPr id="103" name="Ink 102">
                  <a:extLst>
                    <a:ext uri="{FF2B5EF4-FFF2-40B4-BE49-F238E27FC236}">
                      <a16:creationId xmlns:a16="http://schemas.microsoft.com/office/drawing/2014/main" id="{98CB3250-D74B-FED6-5785-B2D62A608BA4}"/>
                    </a:ext>
                  </a:extLst>
                </p:cNvPr>
                <p:cNvPicPr/>
                <p:nvPr/>
              </p:nvPicPr>
              <p:blipFill>
                <a:blip r:embed="rId124"/>
                <a:stretch>
                  <a:fillRect/>
                </a:stretch>
              </p:blipFill>
              <p:spPr>
                <a:xfrm>
                  <a:off x="4608991" y="3359593"/>
                  <a:ext cx="9540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04" name="Ink 103">
                  <a:extLst>
                    <a:ext uri="{FF2B5EF4-FFF2-40B4-BE49-F238E27FC236}">
                      <a16:creationId xmlns:a16="http://schemas.microsoft.com/office/drawing/2014/main" id="{B171A998-5D2B-E576-9520-B7D5BDBBFBF0}"/>
                    </a:ext>
                  </a:extLst>
                </p14:cNvPr>
                <p14:cNvContentPartPr/>
                <p14:nvPr/>
              </p14:nvContentPartPr>
              <p14:xfrm>
                <a:off x="4652911" y="3412513"/>
                <a:ext cx="105840" cy="80640"/>
              </p14:xfrm>
            </p:contentPart>
          </mc:Choice>
          <mc:Fallback xmlns="">
            <p:pic>
              <p:nvPicPr>
                <p:cNvPr id="104" name="Ink 103">
                  <a:extLst>
                    <a:ext uri="{FF2B5EF4-FFF2-40B4-BE49-F238E27FC236}">
                      <a16:creationId xmlns:a16="http://schemas.microsoft.com/office/drawing/2014/main" id="{B171A998-5D2B-E576-9520-B7D5BDBBFBF0}"/>
                    </a:ext>
                  </a:extLst>
                </p:cNvPr>
                <p:cNvPicPr/>
                <p:nvPr/>
              </p:nvPicPr>
              <p:blipFill>
                <a:blip r:embed="rId126"/>
                <a:stretch>
                  <a:fillRect/>
                </a:stretch>
              </p:blipFill>
              <p:spPr>
                <a:xfrm>
                  <a:off x="4644271" y="3403513"/>
                  <a:ext cx="12348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05" name="Ink 104">
                  <a:extLst>
                    <a:ext uri="{FF2B5EF4-FFF2-40B4-BE49-F238E27FC236}">
                      <a16:creationId xmlns:a16="http://schemas.microsoft.com/office/drawing/2014/main" id="{A8F38C4E-3C9D-B9FC-D970-1E9C9780FA13}"/>
                    </a:ext>
                  </a:extLst>
                </p14:cNvPr>
                <p14:cNvContentPartPr/>
                <p14:nvPr/>
              </p14:nvContentPartPr>
              <p14:xfrm>
                <a:off x="4714471" y="3267433"/>
                <a:ext cx="157320" cy="129960"/>
              </p14:xfrm>
            </p:contentPart>
          </mc:Choice>
          <mc:Fallback xmlns="">
            <p:pic>
              <p:nvPicPr>
                <p:cNvPr id="105" name="Ink 104">
                  <a:extLst>
                    <a:ext uri="{FF2B5EF4-FFF2-40B4-BE49-F238E27FC236}">
                      <a16:creationId xmlns:a16="http://schemas.microsoft.com/office/drawing/2014/main" id="{A8F38C4E-3C9D-B9FC-D970-1E9C9780FA13}"/>
                    </a:ext>
                  </a:extLst>
                </p:cNvPr>
                <p:cNvPicPr/>
                <p:nvPr/>
              </p:nvPicPr>
              <p:blipFill>
                <a:blip r:embed="rId128"/>
                <a:stretch>
                  <a:fillRect/>
                </a:stretch>
              </p:blipFill>
              <p:spPr>
                <a:xfrm>
                  <a:off x="4705831" y="3258793"/>
                  <a:ext cx="17496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06" name="Ink 105">
                  <a:extLst>
                    <a:ext uri="{FF2B5EF4-FFF2-40B4-BE49-F238E27FC236}">
                      <a16:creationId xmlns:a16="http://schemas.microsoft.com/office/drawing/2014/main" id="{6BFE9B45-20E4-1247-E245-B4E90F2EAA61}"/>
                    </a:ext>
                  </a:extLst>
                </p14:cNvPr>
                <p14:cNvContentPartPr/>
                <p14:nvPr/>
              </p14:nvContentPartPr>
              <p14:xfrm>
                <a:off x="4886911" y="3221713"/>
                <a:ext cx="61200" cy="64080"/>
              </p14:xfrm>
            </p:contentPart>
          </mc:Choice>
          <mc:Fallback xmlns="">
            <p:pic>
              <p:nvPicPr>
                <p:cNvPr id="106" name="Ink 105">
                  <a:extLst>
                    <a:ext uri="{FF2B5EF4-FFF2-40B4-BE49-F238E27FC236}">
                      <a16:creationId xmlns:a16="http://schemas.microsoft.com/office/drawing/2014/main" id="{6BFE9B45-20E4-1247-E245-B4E90F2EAA61}"/>
                    </a:ext>
                  </a:extLst>
                </p:cNvPr>
                <p:cNvPicPr/>
                <p:nvPr/>
              </p:nvPicPr>
              <p:blipFill>
                <a:blip r:embed="rId130"/>
                <a:stretch>
                  <a:fillRect/>
                </a:stretch>
              </p:blipFill>
              <p:spPr>
                <a:xfrm>
                  <a:off x="4878271" y="3212713"/>
                  <a:ext cx="7884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09" name="Ink 108">
                  <a:extLst>
                    <a:ext uri="{FF2B5EF4-FFF2-40B4-BE49-F238E27FC236}">
                      <a16:creationId xmlns:a16="http://schemas.microsoft.com/office/drawing/2014/main" id="{DD54B80F-CEF1-9FAC-507C-2F487632CC1F}"/>
                    </a:ext>
                  </a:extLst>
                </p14:cNvPr>
                <p14:cNvContentPartPr/>
                <p14:nvPr/>
              </p14:nvContentPartPr>
              <p14:xfrm>
                <a:off x="5202991" y="3883033"/>
                <a:ext cx="626400" cy="354600"/>
              </p14:xfrm>
            </p:contentPart>
          </mc:Choice>
          <mc:Fallback xmlns="">
            <p:pic>
              <p:nvPicPr>
                <p:cNvPr id="109" name="Ink 108">
                  <a:extLst>
                    <a:ext uri="{FF2B5EF4-FFF2-40B4-BE49-F238E27FC236}">
                      <a16:creationId xmlns:a16="http://schemas.microsoft.com/office/drawing/2014/main" id="{DD54B80F-CEF1-9FAC-507C-2F487632CC1F}"/>
                    </a:ext>
                  </a:extLst>
                </p:cNvPr>
                <p:cNvPicPr/>
                <p:nvPr/>
              </p:nvPicPr>
              <p:blipFill>
                <a:blip r:embed="rId132"/>
                <a:stretch>
                  <a:fillRect/>
                </a:stretch>
              </p:blipFill>
              <p:spPr>
                <a:xfrm>
                  <a:off x="5194351" y="3874393"/>
                  <a:ext cx="644040" cy="37224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10" name="Ink 109">
                  <a:extLst>
                    <a:ext uri="{FF2B5EF4-FFF2-40B4-BE49-F238E27FC236}">
                      <a16:creationId xmlns:a16="http://schemas.microsoft.com/office/drawing/2014/main" id="{E5893BA9-58CE-7C8F-E5E5-F03BA0253AF2}"/>
                    </a:ext>
                  </a:extLst>
                </p14:cNvPr>
                <p14:cNvContentPartPr/>
                <p14:nvPr/>
              </p14:nvContentPartPr>
              <p14:xfrm>
                <a:off x="5361751" y="3811033"/>
                <a:ext cx="546840" cy="586080"/>
              </p14:xfrm>
            </p:contentPart>
          </mc:Choice>
          <mc:Fallback xmlns="">
            <p:pic>
              <p:nvPicPr>
                <p:cNvPr id="110" name="Ink 109">
                  <a:extLst>
                    <a:ext uri="{FF2B5EF4-FFF2-40B4-BE49-F238E27FC236}">
                      <a16:creationId xmlns:a16="http://schemas.microsoft.com/office/drawing/2014/main" id="{E5893BA9-58CE-7C8F-E5E5-F03BA0253AF2}"/>
                    </a:ext>
                  </a:extLst>
                </p:cNvPr>
                <p:cNvPicPr/>
                <p:nvPr/>
              </p:nvPicPr>
              <p:blipFill>
                <a:blip r:embed="rId134"/>
                <a:stretch>
                  <a:fillRect/>
                </a:stretch>
              </p:blipFill>
              <p:spPr>
                <a:xfrm>
                  <a:off x="5353111" y="3802033"/>
                  <a:ext cx="564480" cy="60372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12" name="Ink 111">
                  <a:extLst>
                    <a:ext uri="{FF2B5EF4-FFF2-40B4-BE49-F238E27FC236}">
                      <a16:creationId xmlns:a16="http://schemas.microsoft.com/office/drawing/2014/main" id="{347103ED-BA8E-5376-BDD8-081BBA4F5774}"/>
                    </a:ext>
                  </a:extLst>
                </p14:cNvPr>
                <p14:cNvContentPartPr/>
                <p14:nvPr/>
              </p14:nvContentPartPr>
              <p14:xfrm>
                <a:off x="5983831" y="4470553"/>
                <a:ext cx="156600" cy="209520"/>
              </p14:xfrm>
            </p:contentPart>
          </mc:Choice>
          <mc:Fallback xmlns="">
            <p:pic>
              <p:nvPicPr>
                <p:cNvPr id="112" name="Ink 111">
                  <a:extLst>
                    <a:ext uri="{FF2B5EF4-FFF2-40B4-BE49-F238E27FC236}">
                      <a16:creationId xmlns:a16="http://schemas.microsoft.com/office/drawing/2014/main" id="{347103ED-BA8E-5376-BDD8-081BBA4F5774}"/>
                    </a:ext>
                  </a:extLst>
                </p:cNvPr>
                <p:cNvPicPr/>
                <p:nvPr/>
              </p:nvPicPr>
              <p:blipFill>
                <a:blip r:embed="rId136"/>
                <a:stretch>
                  <a:fillRect/>
                </a:stretch>
              </p:blipFill>
              <p:spPr>
                <a:xfrm>
                  <a:off x="5975191" y="4461553"/>
                  <a:ext cx="17424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13" name="Ink 112">
                  <a:extLst>
                    <a:ext uri="{FF2B5EF4-FFF2-40B4-BE49-F238E27FC236}">
                      <a16:creationId xmlns:a16="http://schemas.microsoft.com/office/drawing/2014/main" id="{1CD9F3CA-6E66-1FA2-3679-08D8E286422C}"/>
                    </a:ext>
                  </a:extLst>
                </p14:cNvPr>
                <p14:cNvContentPartPr/>
                <p14:nvPr/>
              </p14:nvContentPartPr>
              <p14:xfrm>
                <a:off x="6007951" y="4570993"/>
                <a:ext cx="118800" cy="65880"/>
              </p14:xfrm>
            </p:contentPart>
          </mc:Choice>
          <mc:Fallback xmlns="">
            <p:pic>
              <p:nvPicPr>
                <p:cNvPr id="113" name="Ink 112">
                  <a:extLst>
                    <a:ext uri="{FF2B5EF4-FFF2-40B4-BE49-F238E27FC236}">
                      <a16:creationId xmlns:a16="http://schemas.microsoft.com/office/drawing/2014/main" id="{1CD9F3CA-6E66-1FA2-3679-08D8E286422C}"/>
                    </a:ext>
                  </a:extLst>
                </p:cNvPr>
                <p:cNvPicPr/>
                <p:nvPr/>
              </p:nvPicPr>
              <p:blipFill>
                <a:blip r:embed="rId138"/>
                <a:stretch>
                  <a:fillRect/>
                </a:stretch>
              </p:blipFill>
              <p:spPr>
                <a:xfrm>
                  <a:off x="5999311" y="4562353"/>
                  <a:ext cx="13644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14" name="Ink 113">
                  <a:extLst>
                    <a:ext uri="{FF2B5EF4-FFF2-40B4-BE49-F238E27FC236}">
                      <a16:creationId xmlns:a16="http://schemas.microsoft.com/office/drawing/2014/main" id="{566F9AE5-826B-BFE3-DE7C-0A029D4CD220}"/>
                    </a:ext>
                  </a:extLst>
                </p14:cNvPr>
                <p14:cNvContentPartPr/>
                <p14:nvPr/>
              </p14:nvContentPartPr>
              <p14:xfrm>
                <a:off x="6155551" y="4438873"/>
                <a:ext cx="116640" cy="155160"/>
              </p14:xfrm>
            </p:contentPart>
          </mc:Choice>
          <mc:Fallback xmlns="">
            <p:pic>
              <p:nvPicPr>
                <p:cNvPr id="114" name="Ink 113">
                  <a:extLst>
                    <a:ext uri="{FF2B5EF4-FFF2-40B4-BE49-F238E27FC236}">
                      <a16:creationId xmlns:a16="http://schemas.microsoft.com/office/drawing/2014/main" id="{566F9AE5-826B-BFE3-DE7C-0A029D4CD220}"/>
                    </a:ext>
                  </a:extLst>
                </p:cNvPr>
                <p:cNvPicPr/>
                <p:nvPr/>
              </p:nvPicPr>
              <p:blipFill>
                <a:blip r:embed="rId140"/>
                <a:stretch>
                  <a:fillRect/>
                </a:stretch>
              </p:blipFill>
              <p:spPr>
                <a:xfrm>
                  <a:off x="6146551" y="4430233"/>
                  <a:ext cx="13428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15" name="Ink 114">
                  <a:extLst>
                    <a:ext uri="{FF2B5EF4-FFF2-40B4-BE49-F238E27FC236}">
                      <a16:creationId xmlns:a16="http://schemas.microsoft.com/office/drawing/2014/main" id="{493CBC47-5C1F-2DDE-D8F3-78CC13C26EA2}"/>
                    </a:ext>
                  </a:extLst>
                </p14:cNvPr>
                <p14:cNvContentPartPr/>
                <p14:nvPr/>
              </p14:nvContentPartPr>
              <p14:xfrm>
                <a:off x="6236551" y="4312153"/>
                <a:ext cx="184680" cy="168840"/>
              </p14:xfrm>
            </p:contentPart>
          </mc:Choice>
          <mc:Fallback xmlns="">
            <p:pic>
              <p:nvPicPr>
                <p:cNvPr id="115" name="Ink 114">
                  <a:extLst>
                    <a:ext uri="{FF2B5EF4-FFF2-40B4-BE49-F238E27FC236}">
                      <a16:creationId xmlns:a16="http://schemas.microsoft.com/office/drawing/2014/main" id="{493CBC47-5C1F-2DDE-D8F3-78CC13C26EA2}"/>
                    </a:ext>
                  </a:extLst>
                </p:cNvPr>
                <p:cNvPicPr/>
                <p:nvPr/>
              </p:nvPicPr>
              <p:blipFill>
                <a:blip r:embed="rId142"/>
                <a:stretch>
                  <a:fillRect/>
                </a:stretch>
              </p:blipFill>
              <p:spPr>
                <a:xfrm>
                  <a:off x="6227911" y="4303513"/>
                  <a:ext cx="20232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16" name="Ink 115">
                  <a:extLst>
                    <a:ext uri="{FF2B5EF4-FFF2-40B4-BE49-F238E27FC236}">
                      <a16:creationId xmlns:a16="http://schemas.microsoft.com/office/drawing/2014/main" id="{305A7A0E-E669-8447-83F4-C842C4FDA1F2}"/>
                    </a:ext>
                  </a:extLst>
                </p14:cNvPr>
                <p14:cNvContentPartPr/>
                <p14:nvPr/>
              </p14:nvContentPartPr>
              <p14:xfrm>
                <a:off x="6457951" y="4322233"/>
                <a:ext cx="179640" cy="221760"/>
              </p14:xfrm>
            </p:contentPart>
          </mc:Choice>
          <mc:Fallback xmlns="">
            <p:pic>
              <p:nvPicPr>
                <p:cNvPr id="116" name="Ink 115">
                  <a:extLst>
                    <a:ext uri="{FF2B5EF4-FFF2-40B4-BE49-F238E27FC236}">
                      <a16:creationId xmlns:a16="http://schemas.microsoft.com/office/drawing/2014/main" id="{305A7A0E-E669-8447-83F4-C842C4FDA1F2}"/>
                    </a:ext>
                  </a:extLst>
                </p:cNvPr>
                <p:cNvPicPr/>
                <p:nvPr/>
              </p:nvPicPr>
              <p:blipFill>
                <a:blip r:embed="rId144"/>
                <a:stretch>
                  <a:fillRect/>
                </a:stretch>
              </p:blipFill>
              <p:spPr>
                <a:xfrm>
                  <a:off x="6448951" y="4313233"/>
                  <a:ext cx="19728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17" name="Ink 116">
                  <a:extLst>
                    <a:ext uri="{FF2B5EF4-FFF2-40B4-BE49-F238E27FC236}">
                      <a16:creationId xmlns:a16="http://schemas.microsoft.com/office/drawing/2014/main" id="{5A844961-FD33-2E9D-588F-D7CF101AFC6C}"/>
                    </a:ext>
                  </a:extLst>
                </p14:cNvPr>
                <p14:cNvContentPartPr/>
                <p14:nvPr/>
              </p14:nvContentPartPr>
              <p14:xfrm>
                <a:off x="6574951" y="4284073"/>
                <a:ext cx="113040" cy="81000"/>
              </p14:xfrm>
            </p:contentPart>
          </mc:Choice>
          <mc:Fallback xmlns="">
            <p:pic>
              <p:nvPicPr>
                <p:cNvPr id="117" name="Ink 116">
                  <a:extLst>
                    <a:ext uri="{FF2B5EF4-FFF2-40B4-BE49-F238E27FC236}">
                      <a16:creationId xmlns:a16="http://schemas.microsoft.com/office/drawing/2014/main" id="{5A844961-FD33-2E9D-588F-D7CF101AFC6C}"/>
                    </a:ext>
                  </a:extLst>
                </p:cNvPr>
                <p:cNvPicPr/>
                <p:nvPr/>
              </p:nvPicPr>
              <p:blipFill>
                <a:blip r:embed="rId146"/>
                <a:stretch>
                  <a:fillRect/>
                </a:stretch>
              </p:blipFill>
              <p:spPr>
                <a:xfrm>
                  <a:off x="6566311" y="4275433"/>
                  <a:ext cx="13068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18" name="Ink 117">
                  <a:extLst>
                    <a:ext uri="{FF2B5EF4-FFF2-40B4-BE49-F238E27FC236}">
                      <a16:creationId xmlns:a16="http://schemas.microsoft.com/office/drawing/2014/main" id="{FEBAE5E4-6467-ABC6-1498-3C5EE7245ED2}"/>
                    </a:ext>
                  </a:extLst>
                </p14:cNvPr>
                <p14:cNvContentPartPr/>
                <p14:nvPr/>
              </p14:nvContentPartPr>
              <p14:xfrm>
                <a:off x="6691951" y="4175713"/>
                <a:ext cx="190440" cy="155880"/>
              </p14:xfrm>
            </p:contentPart>
          </mc:Choice>
          <mc:Fallback xmlns="">
            <p:pic>
              <p:nvPicPr>
                <p:cNvPr id="118" name="Ink 117">
                  <a:extLst>
                    <a:ext uri="{FF2B5EF4-FFF2-40B4-BE49-F238E27FC236}">
                      <a16:creationId xmlns:a16="http://schemas.microsoft.com/office/drawing/2014/main" id="{FEBAE5E4-6467-ABC6-1498-3C5EE7245ED2}"/>
                    </a:ext>
                  </a:extLst>
                </p:cNvPr>
                <p:cNvPicPr/>
                <p:nvPr/>
              </p:nvPicPr>
              <p:blipFill>
                <a:blip r:embed="rId148"/>
                <a:stretch>
                  <a:fillRect/>
                </a:stretch>
              </p:blipFill>
              <p:spPr>
                <a:xfrm>
                  <a:off x="6682951" y="4167073"/>
                  <a:ext cx="20808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19" name="Ink 118">
                  <a:extLst>
                    <a:ext uri="{FF2B5EF4-FFF2-40B4-BE49-F238E27FC236}">
                      <a16:creationId xmlns:a16="http://schemas.microsoft.com/office/drawing/2014/main" id="{9EA4579B-E8C5-47AD-C98F-E4931BAEFC45}"/>
                    </a:ext>
                  </a:extLst>
                </p14:cNvPr>
                <p14:cNvContentPartPr/>
                <p14:nvPr/>
              </p14:nvContentPartPr>
              <p14:xfrm>
                <a:off x="6911191" y="4174633"/>
                <a:ext cx="55440" cy="32400"/>
              </p14:xfrm>
            </p:contentPart>
          </mc:Choice>
          <mc:Fallback xmlns="">
            <p:pic>
              <p:nvPicPr>
                <p:cNvPr id="119" name="Ink 118">
                  <a:extLst>
                    <a:ext uri="{FF2B5EF4-FFF2-40B4-BE49-F238E27FC236}">
                      <a16:creationId xmlns:a16="http://schemas.microsoft.com/office/drawing/2014/main" id="{9EA4579B-E8C5-47AD-C98F-E4931BAEFC45}"/>
                    </a:ext>
                  </a:extLst>
                </p:cNvPr>
                <p:cNvPicPr/>
                <p:nvPr/>
              </p:nvPicPr>
              <p:blipFill>
                <a:blip r:embed="rId150"/>
                <a:stretch>
                  <a:fillRect/>
                </a:stretch>
              </p:blipFill>
              <p:spPr>
                <a:xfrm>
                  <a:off x="6902191" y="4165993"/>
                  <a:ext cx="73080" cy="50040"/>
                </a:xfrm>
                <a:prstGeom prst="rect">
                  <a:avLst/>
                </a:prstGeom>
              </p:spPr>
            </p:pic>
          </mc:Fallback>
        </mc:AlternateContent>
      </p:grpSp>
      <p:grpSp>
        <p:nvGrpSpPr>
          <p:cNvPr id="132" name="Group 131">
            <a:extLst>
              <a:ext uri="{FF2B5EF4-FFF2-40B4-BE49-F238E27FC236}">
                <a16:creationId xmlns:a16="http://schemas.microsoft.com/office/drawing/2014/main" id="{D48974B1-DA1E-B2BC-1450-6BB76647CA35}"/>
              </a:ext>
            </a:extLst>
          </p:cNvPr>
          <p:cNvGrpSpPr/>
          <p:nvPr/>
        </p:nvGrpSpPr>
        <p:grpSpPr>
          <a:xfrm>
            <a:off x="3978631" y="862273"/>
            <a:ext cx="2367360" cy="1703520"/>
            <a:chOff x="3978631" y="862273"/>
            <a:chExt cx="2367360" cy="1703520"/>
          </a:xfrm>
        </p:grpSpPr>
        <mc:AlternateContent xmlns:mc="http://schemas.openxmlformats.org/markup-compatibility/2006" xmlns:p14="http://schemas.microsoft.com/office/powerpoint/2010/main">
          <mc:Choice Requires="p14">
            <p:contentPart p14:bwMode="auto" r:id="rId151">
              <p14:nvContentPartPr>
                <p14:cNvPr id="74" name="Ink 73">
                  <a:extLst>
                    <a:ext uri="{FF2B5EF4-FFF2-40B4-BE49-F238E27FC236}">
                      <a16:creationId xmlns:a16="http://schemas.microsoft.com/office/drawing/2014/main" id="{9C155CCF-33EA-A586-4E59-0F84EBBEC385}"/>
                    </a:ext>
                  </a:extLst>
                </p14:cNvPr>
                <p14:cNvContentPartPr/>
                <p14:nvPr/>
              </p14:nvContentPartPr>
              <p14:xfrm>
                <a:off x="3978631" y="2259433"/>
                <a:ext cx="169920" cy="228240"/>
              </p14:xfrm>
            </p:contentPart>
          </mc:Choice>
          <mc:Fallback xmlns="">
            <p:pic>
              <p:nvPicPr>
                <p:cNvPr id="74" name="Ink 73">
                  <a:extLst>
                    <a:ext uri="{FF2B5EF4-FFF2-40B4-BE49-F238E27FC236}">
                      <a16:creationId xmlns:a16="http://schemas.microsoft.com/office/drawing/2014/main" id="{9C155CCF-33EA-A586-4E59-0F84EBBEC385}"/>
                    </a:ext>
                  </a:extLst>
                </p:cNvPr>
                <p:cNvPicPr/>
                <p:nvPr/>
              </p:nvPicPr>
              <p:blipFill>
                <a:blip r:embed="rId152"/>
                <a:stretch>
                  <a:fillRect/>
                </a:stretch>
              </p:blipFill>
              <p:spPr>
                <a:xfrm>
                  <a:off x="3969631" y="2250433"/>
                  <a:ext cx="18756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75" name="Ink 74">
                  <a:extLst>
                    <a:ext uri="{FF2B5EF4-FFF2-40B4-BE49-F238E27FC236}">
                      <a16:creationId xmlns:a16="http://schemas.microsoft.com/office/drawing/2014/main" id="{72969070-6BE2-5491-0876-08E584BF923C}"/>
                    </a:ext>
                  </a:extLst>
                </p14:cNvPr>
                <p14:cNvContentPartPr/>
                <p14:nvPr/>
              </p14:nvContentPartPr>
              <p14:xfrm>
                <a:off x="4152871" y="2202193"/>
                <a:ext cx="91440" cy="117360"/>
              </p14:xfrm>
            </p:contentPart>
          </mc:Choice>
          <mc:Fallback xmlns="">
            <p:pic>
              <p:nvPicPr>
                <p:cNvPr id="75" name="Ink 74">
                  <a:extLst>
                    <a:ext uri="{FF2B5EF4-FFF2-40B4-BE49-F238E27FC236}">
                      <a16:creationId xmlns:a16="http://schemas.microsoft.com/office/drawing/2014/main" id="{72969070-6BE2-5491-0876-08E584BF923C}"/>
                    </a:ext>
                  </a:extLst>
                </p:cNvPr>
                <p:cNvPicPr/>
                <p:nvPr/>
              </p:nvPicPr>
              <p:blipFill>
                <a:blip r:embed="rId154"/>
                <a:stretch>
                  <a:fillRect/>
                </a:stretch>
              </p:blipFill>
              <p:spPr>
                <a:xfrm>
                  <a:off x="4143871" y="2193553"/>
                  <a:ext cx="10908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76" name="Ink 75">
                  <a:extLst>
                    <a:ext uri="{FF2B5EF4-FFF2-40B4-BE49-F238E27FC236}">
                      <a16:creationId xmlns:a16="http://schemas.microsoft.com/office/drawing/2014/main" id="{EBDA0FD5-3347-DF0B-7A3D-EF43C60A986C}"/>
                    </a:ext>
                  </a:extLst>
                </p14:cNvPr>
                <p14:cNvContentPartPr/>
                <p14:nvPr/>
              </p14:nvContentPartPr>
              <p14:xfrm>
                <a:off x="4234231" y="2063593"/>
                <a:ext cx="198720" cy="182160"/>
              </p14:xfrm>
            </p:contentPart>
          </mc:Choice>
          <mc:Fallback xmlns="">
            <p:pic>
              <p:nvPicPr>
                <p:cNvPr id="76" name="Ink 75">
                  <a:extLst>
                    <a:ext uri="{FF2B5EF4-FFF2-40B4-BE49-F238E27FC236}">
                      <a16:creationId xmlns:a16="http://schemas.microsoft.com/office/drawing/2014/main" id="{EBDA0FD5-3347-DF0B-7A3D-EF43C60A986C}"/>
                    </a:ext>
                  </a:extLst>
                </p:cNvPr>
                <p:cNvPicPr/>
                <p:nvPr/>
              </p:nvPicPr>
              <p:blipFill>
                <a:blip r:embed="rId156"/>
                <a:stretch>
                  <a:fillRect/>
                </a:stretch>
              </p:blipFill>
              <p:spPr>
                <a:xfrm>
                  <a:off x="4225591" y="2054953"/>
                  <a:ext cx="21636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77" name="Ink 76">
                  <a:extLst>
                    <a:ext uri="{FF2B5EF4-FFF2-40B4-BE49-F238E27FC236}">
                      <a16:creationId xmlns:a16="http://schemas.microsoft.com/office/drawing/2014/main" id="{55BB1CB9-4874-4687-231D-7746844ED10D}"/>
                    </a:ext>
                  </a:extLst>
                </p14:cNvPr>
                <p14:cNvContentPartPr/>
                <p14:nvPr/>
              </p14:nvContentPartPr>
              <p14:xfrm>
                <a:off x="4401271" y="1958833"/>
                <a:ext cx="70560" cy="90720"/>
              </p14:xfrm>
            </p:contentPart>
          </mc:Choice>
          <mc:Fallback xmlns="">
            <p:pic>
              <p:nvPicPr>
                <p:cNvPr id="77" name="Ink 76">
                  <a:extLst>
                    <a:ext uri="{FF2B5EF4-FFF2-40B4-BE49-F238E27FC236}">
                      <a16:creationId xmlns:a16="http://schemas.microsoft.com/office/drawing/2014/main" id="{55BB1CB9-4874-4687-231D-7746844ED10D}"/>
                    </a:ext>
                  </a:extLst>
                </p:cNvPr>
                <p:cNvPicPr/>
                <p:nvPr/>
              </p:nvPicPr>
              <p:blipFill>
                <a:blip r:embed="rId158"/>
                <a:stretch>
                  <a:fillRect/>
                </a:stretch>
              </p:blipFill>
              <p:spPr>
                <a:xfrm>
                  <a:off x="4392631" y="1950193"/>
                  <a:ext cx="8820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78" name="Ink 77">
                  <a:extLst>
                    <a:ext uri="{FF2B5EF4-FFF2-40B4-BE49-F238E27FC236}">
                      <a16:creationId xmlns:a16="http://schemas.microsoft.com/office/drawing/2014/main" id="{3A21A4B8-22EF-8EAA-0BB6-F35BEC209B61}"/>
                    </a:ext>
                  </a:extLst>
                </p14:cNvPr>
                <p14:cNvContentPartPr/>
                <p14:nvPr/>
              </p14:nvContentPartPr>
              <p14:xfrm>
                <a:off x="4480471" y="1905193"/>
                <a:ext cx="144000" cy="195480"/>
              </p14:xfrm>
            </p:contentPart>
          </mc:Choice>
          <mc:Fallback xmlns="">
            <p:pic>
              <p:nvPicPr>
                <p:cNvPr id="78" name="Ink 77">
                  <a:extLst>
                    <a:ext uri="{FF2B5EF4-FFF2-40B4-BE49-F238E27FC236}">
                      <a16:creationId xmlns:a16="http://schemas.microsoft.com/office/drawing/2014/main" id="{3A21A4B8-22EF-8EAA-0BB6-F35BEC209B61}"/>
                    </a:ext>
                  </a:extLst>
                </p:cNvPr>
                <p:cNvPicPr/>
                <p:nvPr/>
              </p:nvPicPr>
              <p:blipFill>
                <a:blip r:embed="rId160"/>
                <a:stretch>
                  <a:fillRect/>
                </a:stretch>
              </p:blipFill>
              <p:spPr>
                <a:xfrm>
                  <a:off x="4471831" y="1896193"/>
                  <a:ext cx="16164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79" name="Ink 78">
                  <a:extLst>
                    <a:ext uri="{FF2B5EF4-FFF2-40B4-BE49-F238E27FC236}">
                      <a16:creationId xmlns:a16="http://schemas.microsoft.com/office/drawing/2014/main" id="{FA2743EB-44E0-7624-9EDE-F2C5AA5CC080}"/>
                    </a:ext>
                  </a:extLst>
                </p14:cNvPr>
                <p14:cNvContentPartPr/>
                <p14:nvPr/>
              </p14:nvContentPartPr>
              <p14:xfrm>
                <a:off x="4167271" y="2447353"/>
                <a:ext cx="124920" cy="118440"/>
              </p14:xfrm>
            </p:contentPart>
          </mc:Choice>
          <mc:Fallback xmlns="">
            <p:pic>
              <p:nvPicPr>
                <p:cNvPr id="79" name="Ink 78">
                  <a:extLst>
                    <a:ext uri="{FF2B5EF4-FFF2-40B4-BE49-F238E27FC236}">
                      <a16:creationId xmlns:a16="http://schemas.microsoft.com/office/drawing/2014/main" id="{FA2743EB-44E0-7624-9EDE-F2C5AA5CC080}"/>
                    </a:ext>
                  </a:extLst>
                </p:cNvPr>
                <p:cNvPicPr/>
                <p:nvPr/>
              </p:nvPicPr>
              <p:blipFill>
                <a:blip r:embed="rId162"/>
                <a:stretch>
                  <a:fillRect/>
                </a:stretch>
              </p:blipFill>
              <p:spPr>
                <a:xfrm>
                  <a:off x="4158631" y="2438713"/>
                  <a:ext cx="14256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81" name="Ink 80">
                  <a:extLst>
                    <a:ext uri="{FF2B5EF4-FFF2-40B4-BE49-F238E27FC236}">
                      <a16:creationId xmlns:a16="http://schemas.microsoft.com/office/drawing/2014/main" id="{632E1861-BF83-C970-0444-8955EDDFD886}"/>
                    </a:ext>
                  </a:extLst>
                </p14:cNvPr>
                <p14:cNvContentPartPr/>
                <p14:nvPr/>
              </p14:nvContentPartPr>
              <p14:xfrm>
                <a:off x="4298311" y="2238913"/>
                <a:ext cx="321480" cy="283680"/>
              </p14:xfrm>
            </p:contentPart>
          </mc:Choice>
          <mc:Fallback xmlns="">
            <p:pic>
              <p:nvPicPr>
                <p:cNvPr id="81" name="Ink 80">
                  <a:extLst>
                    <a:ext uri="{FF2B5EF4-FFF2-40B4-BE49-F238E27FC236}">
                      <a16:creationId xmlns:a16="http://schemas.microsoft.com/office/drawing/2014/main" id="{632E1861-BF83-C970-0444-8955EDDFD886}"/>
                    </a:ext>
                  </a:extLst>
                </p:cNvPr>
                <p:cNvPicPr/>
                <p:nvPr/>
              </p:nvPicPr>
              <p:blipFill>
                <a:blip r:embed="rId164"/>
                <a:stretch>
                  <a:fillRect/>
                </a:stretch>
              </p:blipFill>
              <p:spPr>
                <a:xfrm>
                  <a:off x="4289671" y="2229913"/>
                  <a:ext cx="33912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82" name="Ink 81">
                  <a:extLst>
                    <a:ext uri="{FF2B5EF4-FFF2-40B4-BE49-F238E27FC236}">
                      <a16:creationId xmlns:a16="http://schemas.microsoft.com/office/drawing/2014/main" id="{59B22A2F-04EC-FC90-5511-5BD05CAE0D4B}"/>
                    </a:ext>
                  </a:extLst>
                </p14:cNvPr>
                <p14:cNvContentPartPr/>
                <p14:nvPr/>
              </p14:nvContentPartPr>
              <p14:xfrm>
                <a:off x="4719151" y="2168353"/>
                <a:ext cx="74880" cy="57960"/>
              </p14:xfrm>
            </p:contentPart>
          </mc:Choice>
          <mc:Fallback xmlns="">
            <p:pic>
              <p:nvPicPr>
                <p:cNvPr id="82" name="Ink 81">
                  <a:extLst>
                    <a:ext uri="{FF2B5EF4-FFF2-40B4-BE49-F238E27FC236}">
                      <a16:creationId xmlns:a16="http://schemas.microsoft.com/office/drawing/2014/main" id="{59B22A2F-04EC-FC90-5511-5BD05CAE0D4B}"/>
                    </a:ext>
                  </a:extLst>
                </p:cNvPr>
                <p:cNvPicPr/>
                <p:nvPr/>
              </p:nvPicPr>
              <p:blipFill>
                <a:blip r:embed="rId166"/>
                <a:stretch>
                  <a:fillRect/>
                </a:stretch>
              </p:blipFill>
              <p:spPr>
                <a:xfrm>
                  <a:off x="4710151" y="2159713"/>
                  <a:ext cx="9252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84" name="Ink 83">
                  <a:extLst>
                    <a:ext uri="{FF2B5EF4-FFF2-40B4-BE49-F238E27FC236}">
                      <a16:creationId xmlns:a16="http://schemas.microsoft.com/office/drawing/2014/main" id="{52652951-565A-2752-BF27-64F767A12CF3}"/>
                    </a:ext>
                  </a:extLst>
                </p14:cNvPr>
                <p14:cNvContentPartPr/>
                <p14:nvPr/>
              </p14:nvContentPartPr>
              <p14:xfrm>
                <a:off x="4489111" y="1094833"/>
                <a:ext cx="151920" cy="283680"/>
              </p14:xfrm>
            </p:contentPart>
          </mc:Choice>
          <mc:Fallback xmlns="">
            <p:pic>
              <p:nvPicPr>
                <p:cNvPr id="84" name="Ink 83">
                  <a:extLst>
                    <a:ext uri="{FF2B5EF4-FFF2-40B4-BE49-F238E27FC236}">
                      <a16:creationId xmlns:a16="http://schemas.microsoft.com/office/drawing/2014/main" id="{52652951-565A-2752-BF27-64F767A12CF3}"/>
                    </a:ext>
                  </a:extLst>
                </p:cNvPr>
                <p:cNvPicPr/>
                <p:nvPr/>
              </p:nvPicPr>
              <p:blipFill>
                <a:blip r:embed="rId168"/>
                <a:stretch>
                  <a:fillRect/>
                </a:stretch>
              </p:blipFill>
              <p:spPr>
                <a:xfrm>
                  <a:off x="4480111" y="1085833"/>
                  <a:ext cx="16956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85" name="Ink 84">
                  <a:extLst>
                    <a:ext uri="{FF2B5EF4-FFF2-40B4-BE49-F238E27FC236}">
                      <a16:creationId xmlns:a16="http://schemas.microsoft.com/office/drawing/2014/main" id="{F879365A-A316-66EE-0C39-0D73BC41A02E}"/>
                    </a:ext>
                  </a:extLst>
                </p14:cNvPr>
                <p14:cNvContentPartPr/>
                <p14:nvPr/>
              </p14:nvContentPartPr>
              <p14:xfrm>
                <a:off x="4634191" y="904033"/>
                <a:ext cx="266040" cy="178200"/>
              </p14:xfrm>
            </p:contentPart>
          </mc:Choice>
          <mc:Fallback xmlns="">
            <p:pic>
              <p:nvPicPr>
                <p:cNvPr id="85" name="Ink 84">
                  <a:extLst>
                    <a:ext uri="{FF2B5EF4-FFF2-40B4-BE49-F238E27FC236}">
                      <a16:creationId xmlns:a16="http://schemas.microsoft.com/office/drawing/2014/main" id="{F879365A-A316-66EE-0C39-0D73BC41A02E}"/>
                    </a:ext>
                  </a:extLst>
                </p:cNvPr>
                <p:cNvPicPr/>
                <p:nvPr/>
              </p:nvPicPr>
              <p:blipFill>
                <a:blip r:embed="rId170"/>
                <a:stretch>
                  <a:fillRect/>
                </a:stretch>
              </p:blipFill>
              <p:spPr>
                <a:xfrm>
                  <a:off x="4625551" y="895033"/>
                  <a:ext cx="28368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86" name="Ink 85">
                  <a:extLst>
                    <a:ext uri="{FF2B5EF4-FFF2-40B4-BE49-F238E27FC236}">
                      <a16:creationId xmlns:a16="http://schemas.microsoft.com/office/drawing/2014/main" id="{7B107AC6-6097-6AC4-8917-DBD68EAE7DCB}"/>
                    </a:ext>
                  </a:extLst>
                </p14:cNvPr>
                <p14:cNvContentPartPr/>
                <p14:nvPr/>
              </p14:nvContentPartPr>
              <p14:xfrm>
                <a:off x="4812391" y="919873"/>
                <a:ext cx="19800" cy="10440"/>
              </p14:xfrm>
            </p:contentPart>
          </mc:Choice>
          <mc:Fallback xmlns="">
            <p:pic>
              <p:nvPicPr>
                <p:cNvPr id="86" name="Ink 85">
                  <a:extLst>
                    <a:ext uri="{FF2B5EF4-FFF2-40B4-BE49-F238E27FC236}">
                      <a16:creationId xmlns:a16="http://schemas.microsoft.com/office/drawing/2014/main" id="{7B107AC6-6097-6AC4-8917-DBD68EAE7DCB}"/>
                    </a:ext>
                  </a:extLst>
                </p:cNvPr>
                <p:cNvPicPr/>
                <p:nvPr/>
              </p:nvPicPr>
              <p:blipFill>
                <a:blip r:embed="rId172"/>
                <a:stretch>
                  <a:fillRect/>
                </a:stretch>
              </p:blipFill>
              <p:spPr>
                <a:xfrm>
                  <a:off x="4803751" y="910873"/>
                  <a:ext cx="3744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87" name="Ink 86">
                  <a:extLst>
                    <a:ext uri="{FF2B5EF4-FFF2-40B4-BE49-F238E27FC236}">
                      <a16:creationId xmlns:a16="http://schemas.microsoft.com/office/drawing/2014/main" id="{F30B2B0C-118F-CC98-031D-970DE1DCED6E}"/>
                    </a:ext>
                  </a:extLst>
                </p14:cNvPr>
                <p14:cNvContentPartPr/>
                <p14:nvPr/>
              </p14:nvContentPartPr>
              <p14:xfrm>
                <a:off x="4926151" y="950473"/>
                <a:ext cx="104040" cy="149400"/>
              </p14:xfrm>
            </p:contentPart>
          </mc:Choice>
          <mc:Fallback xmlns="">
            <p:pic>
              <p:nvPicPr>
                <p:cNvPr id="87" name="Ink 86">
                  <a:extLst>
                    <a:ext uri="{FF2B5EF4-FFF2-40B4-BE49-F238E27FC236}">
                      <a16:creationId xmlns:a16="http://schemas.microsoft.com/office/drawing/2014/main" id="{F30B2B0C-118F-CC98-031D-970DE1DCED6E}"/>
                    </a:ext>
                  </a:extLst>
                </p:cNvPr>
                <p:cNvPicPr/>
                <p:nvPr/>
              </p:nvPicPr>
              <p:blipFill>
                <a:blip r:embed="rId174"/>
                <a:stretch>
                  <a:fillRect/>
                </a:stretch>
              </p:blipFill>
              <p:spPr>
                <a:xfrm>
                  <a:off x="4917511" y="941833"/>
                  <a:ext cx="12168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88" name="Ink 87">
                  <a:extLst>
                    <a:ext uri="{FF2B5EF4-FFF2-40B4-BE49-F238E27FC236}">
                      <a16:creationId xmlns:a16="http://schemas.microsoft.com/office/drawing/2014/main" id="{B9AFBF1F-E3E6-62D1-C9EB-D558992A10F3}"/>
                    </a:ext>
                  </a:extLst>
                </p14:cNvPr>
                <p14:cNvContentPartPr/>
                <p14:nvPr/>
              </p14:nvContentPartPr>
              <p14:xfrm>
                <a:off x="4993471" y="862273"/>
                <a:ext cx="305640" cy="181800"/>
              </p14:xfrm>
            </p:contentPart>
          </mc:Choice>
          <mc:Fallback xmlns="">
            <p:pic>
              <p:nvPicPr>
                <p:cNvPr id="88" name="Ink 87">
                  <a:extLst>
                    <a:ext uri="{FF2B5EF4-FFF2-40B4-BE49-F238E27FC236}">
                      <a16:creationId xmlns:a16="http://schemas.microsoft.com/office/drawing/2014/main" id="{B9AFBF1F-E3E6-62D1-C9EB-D558992A10F3}"/>
                    </a:ext>
                  </a:extLst>
                </p:cNvPr>
                <p:cNvPicPr/>
                <p:nvPr/>
              </p:nvPicPr>
              <p:blipFill>
                <a:blip r:embed="rId176"/>
                <a:stretch>
                  <a:fillRect/>
                </a:stretch>
              </p:blipFill>
              <p:spPr>
                <a:xfrm>
                  <a:off x="4984831" y="853633"/>
                  <a:ext cx="32328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89" name="Ink 88">
                  <a:extLst>
                    <a:ext uri="{FF2B5EF4-FFF2-40B4-BE49-F238E27FC236}">
                      <a16:creationId xmlns:a16="http://schemas.microsoft.com/office/drawing/2014/main" id="{A8955595-F42B-3177-5B81-2FDE8903C5BB}"/>
                    </a:ext>
                  </a:extLst>
                </p14:cNvPr>
                <p14:cNvContentPartPr/>
                <p14:nvPr/>
              </p14:nvContentPartPr>
              <p14:xfrm>
                <a:off x="5314231" y="1055953"/>
                <a:ext cx="101880" cy="138240"/>
              </p14:xfrm>
            </p:contentPart>
          </mc:Choice>
          <mc:Fallback xmlns="">
            <p:pic>
              <p:nvPicPr>
                <p:cNvPr id="89" name="Ink 88">
                  <a:extLst>
                    <a:ext uri="{FF2B5EF4-FFF2-40B4-BE49-F238E27FC236}">
                      <a16:creationId xmlns:a16="http://schemas.microsoft.com/office/drawing/2014/main" id="{A8955595-F42B-3177-5B81-2FDE8903C5BB}"/>
                    </a:ext>
                  </a:extLst>
                </p:cNvPr>
                <p:cNvPicPr/>
                <p:nvPr/>
              </p:nvPicPr>
              <p:blipFill>
                <a:blip r:embed="rId178"/>
                <a:stretch>
                  <a:fillRect/>
                </a:stretch>
              </p:blipFill>
              <p:spPr>
                <a:xfrm>
                  <a:off x="5305591" y="1047313"/>
                  <a:ext cx="11952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90" name="Ink 89">
                  <a:extLst>
                    <a:ext uri="{FF2B5EF4-FFF2-40B4-BE49-F238E27FC236}">
                      <a16:creationId xmlns:a16="http://schemas.microsoft.com/office/drawing/2014/main" id="{E15742E5-09CD-8474-8A32-6ED6B463C1F9}"/>
                    </a:ext>
                  </a:extLst>
                </p14:cNvPr>
                <p14:cNvContentPartPr/>
                <p14:nvPr/>
              </p14:nvContentPartPr>
              <p14:xfrm>
                <a:off x="5344111" y="1075753"/>
                <a:ext cx="86400" cy="78480"/>
              </p14:xfrm>
            </p:contentPart>
          </mc:Choice>
          <mc:Fallback xmlns="">
            <p:pic>
              <p:nvPicPr>
                <p:cNvPr id="90" name="Ink 89">
                  <a:extLst>
                    <a:ext uri="{FF2B5EF4-FFF2-40B4-BE49-F238E27FC236}">
                      <a16:creationId xmlns:a16="http://schemas.microsoft.com/office/drawing/2014/main" id="{E15742E5-09CD-8474-8A32-6ED6B463C1F9}"/>
                    </a:ext>
                  </a:extLst>
                </p:cNvPr>
                <p:cNvPicPr/>
                <p:nvPr/>
              </p:nvPicPr>
              <p:blipFill>
                <a:blip r:embed="rId180"/>
                <a:stretch>
                  <a:fillRect/>
                </a:stretch>
              </p:blipFill>
              <p:spPr>
                <a:xfrm>
                  <a:off x="5335471" y="1067113"/>
                  <a:ext cx="10404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91" name="Ink 90">
                  <a:extLst>
                    <a:ext uri="{FF2B5EF4-FFF2-40B4-BE49-F238E27FC236}">
                      <a16:creationId xmlns:a16="http://schemas.microsoft.com/office/drawing/2014/main" id="{B9320B7B-310D-5F12-FFE3-CBFD0935A168}"/>
                    </a:ext>
                  </a:extLst>
                </p14:cNvPr>
                <p14:cNvContentPartPr/>
                <p14:nvPr/>
              </p14:nvContentPartPr>
              <p14:xfrm>
                <a:off x="5434111" y="1031473"/>
                <a:ext cx="180360" cy="122040"/>
              </p14:xfrm>
            </p:contentPart>
          </mc:Choice>
          <mc:Fallback xmlns="">
            <p:pic>
              <p:nvPicPr>
                <p:cNvPr id="91" name="Ink 90">
                  <a:extLst>
                    <a:ext uri="{FF2B5EF4-FFF2-40B4-BE49-F238E27FC236}">
                      <a16:creationId xmlns:a16="http://schemas.microsoft.com/office/drawing/2014/main" id="{B9320B7B-310D-5F12-FFE3-CBFD0935A168}"/>
                    </a:ext>
                  </a:extLst>
                </p:cNvPr>
                <p:cNvPicPr/>
                <p:nvPr/>
              </p:nvPicPr>
              <p:blipFill>
                <a:blip r:embed="rId182"/>
                <a:stretch>
                  <a:fillRect/>
                </a:stretch>
              </p:blipFill>
              <p:spPr>
                <a:xfrm>
                  <a:off x="5425471" y="1022833"/>
                  <a:ext cx="19800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21" name="Ink 120">
                  <a:extLst>
                    <a:ext uri="{FF2B5EF4-FFF2-40B4-BE49-F238E27FC236}">
                      <a16:creationId xmlns:a16="http://schemas.microsoft.com/office/drawing/2014/main" id="{2FF34628-CFD6-00A5-C866-30704260B19D}"/>
                    </a:ext>
                  </a:extLst>
                </p14:cNvPr>
                <p14:cNvContentPartPr/>
                <p14:nvPr/>
              </p14:nvContentPartPr>
              <p14:xfrm>
                <a:off x="5333671" y="1510993"/>
                <a:ext cx="760680" cy="644760"/>
              </p14:xfrm>
            </p:contentPart>
          </mc:Choice>
          <mc:Fallback xmlns="">
            <p:pic>
              <p:nvPicPr>
                <p:cNvPr id="121" name="Ink 120">
                  <a:extLst>
                    <a:ext uri="{FF2B5EF4-FFF2-40B4-BE49-F238E27FC236}">
                      <a16:creationId xmlns:a16="http://schemas.microsoft.com/office/drawing/2014/main" id="{2FF34628-CFD6-00A5-C866-30704260B19D}"/>
                    </a:ext>
                  </a:extLst>
                </p:cNvPr>
                <p:cNvPicPr/>
                <p:nvPr/>
              </p:nvPicPr>
              <p:blipFill>
                <a:blip r:embed="rId184"/>
                <a:stretch>
                  <a:fillRect/>
                </a:stretch>
              </p:blipFill>
              <p:spPr>
                <a:xfrm>
                  <a:off x="5325031" y="1501993"/>
                  <a:ext cx="778320" cy="66240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22" name="Ink 121">
                  <a:extLst>
                    <a:ext uri="{FF2B5EF4-FFF2-40B4-BE49-F238E27FC236}">
                      <a16:creationId xmlns:a16="http://schemas.microsoft.com/office/drawing/2014/main" id="{D3F7E3C2-6BAF-923C-E78B-395A1CA77B0C}"/>
                    </a:ext>
                  </a:extLst>
                </p14:cNvPr>
                <p14:cNvContentPartPr/>
                <p14:nvPr/>
              </p14:nvContentPartPr>
              <p14:xfrm>
                <a:off x="5231431" y="1418113"/>
                <a:ext cx="84960" cy="123480"/>
              </p14:xfrm>
            </p:contentPart>
          </mc:Choice>
          <mc:Fallback xmlns="">
            <p:pic>
              <p:nvPicPr>
                <p:cNvPr id="122" name="Ink 121">
                  <a:extLst>
                    <a:ext uri="{FF2B5EF4-FFF2-40B4-BE49-F238E27FC236}">
                      <a16:creationId xmlns:a16="http://schemas.microsoft.com/office/drawing/2014/main" id="{D3F7E3C2-6BAF-923C-E78B-395A1CA77B0C}"/>
                    </a:ext>
                  </a:extLst>
                </p:cNvPr>
                <p:cNvPicPr/>
                <p:nvPr/>
              </p:nvPicPr>
              <p:blipFill>
                <a:blip r:embed="rId186"/>
                <a:stretch>
                  <a:fillRect/>
                </a:stretch>
              </p:blipFill>
              <p:spPr>
                <a:xfrm>
                  <a:off x="5222791" y="1409113"/>
                  <a:ext cx="10260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23" name="Ink 122">
                  <a:extLst>
                    <a:ext uri="{FF2B5EF4-FFF2-40B4-BE49-F238E27FC236}">
                      <a16:creationId xmlns:a16="http://schemas.microsoft.com/office/drawing/2014/main" id="{FBBAF9A4-30A9-8192-978E-3574EA00649E}"/>
                    </a:ext>
                  </a:extLst>
                </p14:cNvPr>
                <p14:cNvContentPartPr/>
                <p14:nvPr/>
              </p14:nvContentPartPr>
              <p14:xfrm>
                <a:off x="5165191" y="1370593"/>
                <a:ext cx="182520" cy="130320"/>
              </p14:xfrm>
            </p:contentPart>
          </mc:Choice>
          <mc:Fallback xmlns="">
            <p:pic>
              <p:nvPicPr>
                <p:cNvPr id="123" name="Ink 122">
                  <a:extLst>
                    <a:ext uri="{FF2B5EF4-FFF2-40B4-BE49-F238E27FC236}">
                      <a16:creationId xmlns:a16="http://schemas.microsoft.com/office/drawing/2014/main" id="{FBBAF9A4-30A9-8192-978E-3574EA00649E}"/>
                    </a:ext>
                  </a:extLst>
                </p:cNvPr>
                <p:cNvPicPr/>
                <p:nvPr/>
              </p:nvPicPr>
              <p:blipFill>
                <a:blip r:embed="rId188"/>
                <a:stretch>
                  <a:fillRect/>
                </a:stretch>
              </p:blipFill>
              <p:spPr>
                <a:xfrm>
                  <a:off x="5156551" y="1361593"/>
                  <a:ext cx="20016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24" name="Ink 123">
                  <a:extLst>
                    <a:ext uri="{FF2B5EF4-FFF2-40B4-BE49-F238E27FC236}">
                      <a16:creationId xmlns:a16="http://schemas.microsoft.com/office/drawing/2014/main" id="{5EFD709E-54B6-D47C-C25A-FA855F37F5B3}"/>
                    </a:ext>
                  </a:extLst>
                </p14:cNvPr>
                <p14:cNvContentPartPr/>
                <p14:nvPr/>
              </p14:nvContentPartPr>
              <p14:xfrm>
                <a:off x="5376151" y="1405513"/>
                <a:ext cx="123840" cy="103320"/>
              </p14:xfrm>
            </p:contentPart>
          </mc:Choice>
          <mc:Fallback xmlns="">
            <p:pic>
              <p:nvPicPr>
                <p:cNvPr id="124" name="Ink 123">
                  <a:extLst>
                    <a:ext uri="{FF2B5EF4-FFF2-40B4-BE49-F238E27FC236}">
                      <a16:creationId xmlns:a16="http://schemas.microsoft.com/office/drawing/2014/main" id="{5EFD709E-54B6-D47C-C25A-FA855F37F5B3}"/>
                    </a:ext>
                  </a:extLst>
                </p:cNvPr>
                <p:cNvPicPr/>
                <p:nvPr/>
              </p:nvPicPr>
              <p:blipFill>
                <a:blip r:embed="rId190"/>
                <a:stretch>
                  <a:fillRect/>
                </a:stretch>
              </p:blipFill>
              <p:spPr>
                <a:xfrm>
                  <a:off x="5367151" y="1396513"/>
                  <a:ext cx="14148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25" name="Ink 124">
                  <a:extLst>
                    <a:ext uri="{FF2B5EF4-FFF2-40B4-BE49-F238E27FC236}">
                      <a16:creationId xmlns:a16="http://schemas.microsoft.com/office/drawing/2014/main" id="{1F95EAC5-FD18-261C-065D-F5A993148D55}"/>
                    </a:ext>
                  </a:extLst>
                </p14:cNvPr>
                <p14:cNvContentPartPr/>
                <p14:nvPr/>
              </p14:nvContentPartPr>
              <p14:xfrm>
                <a:off x="5556511" y="1288513"/>
                <a:ext cx="89280" cy="120960"/>
              </p14:xfrm>
            </p:contentPart>
          </mc:Choice>
          <mc:Fallback xmlns="">
            <p:pic>
              <p:nvPicPr>
                <p:cNvPr id="125" name="Ink 124">
                  <a:extLst>
                    <a:ext uri="{FF2B5EF4-FFF2-40B4-BE49-F238E27FC236}">
                      <a16:creationId xmlns:a16="http://schemas.microsoft.com/office/drawing/2014/main" id="{1F95EAC5-FD18-261C-065D-F5A993148D55}"/>
                    </a:ext>
                  </a:extLst>
                </p:cNvPr>
                <p:cNvPicPr/>
                <p:nvPr/>
              </p:nvPicPr>
              <p:blipFill>
                <a:blip r:embed="rId192"/>
                <a:stretch>
                  <a:fillRect/>
                </a:stretch>
              </p:blipFill>
              <p:spPr>
                <a:xfrm>
                  <a:off x="5547871" y="1279873"/>
                  <a:ext cx="10692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26" name="Ink 125">
                  <a:extLst>
                    <a:ext uri="{FF2B5EF4-FFF2-40B4-BE49-F238E27FC236}">
                      <a16:creationId xmlns:a16="http://schemas.microsoft.com/office/drawing/2014/main" id="{687448D6-FFF1-A591-9491-434D26113C55}"/>
                    </a:ext>
                  </a:extLst>
                </p14:cNvPr>
                <p14:cNvContentPartPr/>
                <p14:nvPr/>
              </p14:nvContentPartPr>
              <p14:xfrm>
                <a:off x="5541031" y="1252153"/>
                <a:ext cx="182160" cy="195480"/>
              </p14:xfrm>
            </p:contentPart>
          </mc:Choice>
          <mc:Fallback xmlns="">
            <p:pic>
              <p:nvPicPr>
                <p:cNvPr id="126" name="Ink 125">
                  <a:extLst>
                    <a:ext uri="{FF2B5EF4-FFF2-40B4-BE49-F238E27FC236}">
                      <a16:creationId xmlns:a16="http://schemas.microsoft.com/office/drawing/2014/main" id="{687448D6-FFF1-A591-9491-434D26113C55}"/>
                    </a:ext>
                  </a:extLst>
                </p:cNvPr>
                <p:cNvPicPr/>
                <p:nvPr/>
              </p:nvPicPr>
              <p:blipFill>
                <a:blip r:embed="rId194"/>
                <a:stretch>
                  <a:fillRect/>
                </a:stretch>
              </p:blipFill>
              <p:spPr>
                <a:xfrm>
                  <a:off x="5532391" y="1243513"/>
                  <a:ext cx="19980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27" name="Ink 126">
                  <a:extLst>
                    <a:ext uri="{FF2B5EF4-FFF2-40B4-BE49-F238E27FC236}">
                      <a16:creationId xmlns:a16="http://schemas.microsoft.com/office/drawing/2014/main" id="{72D2349F-9E25-6E56-4704-83460E326DB6}"/>
                    </a:ext>
                  </a:extLst>
                </p14:cNvPr>
                <p14:cNvContentPartPr/>
                <p14:nvPr/>
              </p14:nvContentPartPr>
              <p14:xfrm>
                <a:off x="5714191" y="1241353"/>
                <a:ext cx="77760" cy="106200"/>
              </p14:xfrm>
            </p:contentPart>
          </mc:Choice>
          <mc:Fallback xmlns="">
            <p:pic>
              <p:nvPicPr>
                <p:cNvPr id="127" name="Ink 126">
                  <a:extLst>
                    <a:ext uri="{FF2B5EF4-FFF2-40B4-BE49-F238E27FC236}">
                      <a16:creationId xmlns:a16="http://schemas.microsoft.com/office/drawing/2014/main" id="{72D2349F-9E25-6E56-4704-83460E326DB6}"/>
                    </a:ext>
                  </a:extLst>
                </p:cNvPr>
                <p:cNvPicPr/>
                <p:nvPr/>
              </p:nvPicPr>
              <p:blipFill>
                <a:blip r:embed="rId196"/>
                <a:stretch>
                  <a:fillRect/>
                </a:stretch>
              </p:blipFill>
              <p:spPr>
                <a:xfrm>
                  <a:off x="5705551" y="1232713"/>
                  <a:ext cx="9540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28" name="Ink 127">
                  <a:extLst>
                    <a:ext uri="{FF2B5EF4-FFF2-40B4-BE49-F238E27FC236}">
                      <a16:creationId xmlns:a16="http://schemas.microsoft.com/office/drawing/2014/main" id="{649314FB-A8C1-06AB-E940-3DF9A4025B2F}"/>
                    </a:ext>
                  </a:extLst>
                </p14:cNvPr>
                <p14:cNvContentPartPr/>
                <p14:nvPr/>
              </p14:nvContentPartPr>
              <p14:xfrm>
                <a:off x="5685751" y="1225153"/>
                <a:ext cx="138960" cy="108720"/>
              </p14:xfrm>
            </p:contentPart>
          </mc:Choice>
          <mc:Fallback xmlns="">
            <p:pic>
              <p:nvPicPr>
                <p:cNvPr id="128" name="Ink 127">
                  <a:extLst>
                    <a:ext uri="{FF2B5EF4-FFF2-40B4-BE49-F238E27FC236}">
                      <a16:creationId xmlns:a16="http://schemas.microsoft.com/office/drawing/2014/main" id="{649314FB-A8C1-06AB-E940-3DF9A4025B2F}"/>
                    </a:ext>
                  </a:extLst>
                </p:cNvPr>
                <p:cNvPicPr/>
                <p:nvPr/>
              </p:nvPicPr>
              <p:blipFill>
                <a:blip r:embed="rId198"/>
                <a:stretch>
                  <a:fillRect/>
                </a:stretch>
              </p:blipFill>
              <p:spPr>
                <a:xfrm>
                  <a:off x="5677111" y="1216513"/>
                  <a:ext cx="15660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29" name="Ink 128">
                  <a:extLst>
                    <a:ext uri="{FF2B5EF4-FFF2-40B4-BE49-F238E27FC236}">
                      <a16:creationId xmlns:a16="http://schemas.microsoft.com/office/drawing/2014/main" id="{64ECB155-E35F-24BA-7A8F-0EAC40E0D608}"/>
                    </a:ext>
                  </a:extLst>
                </p14:cNvPr>
                <p14:cNvContentPartPr/>
                <p14:nvPr/>
              </p14:nvContentPartPr>
              <p14:xfrm>
                <a:off x="5940991" y="1038313"/>
                <a:ext cx="63360" cy="120960"/>
              </p14:xfrm>
            </p:contentPart>
          </mc:Choice>
          <mc:Fallback xmlns="">
            <p:pic>
              <p:nvPicPr>
                <p:cNvPr id="129" name="Ink 128">
                  <a:extLst>
                    <a:ext uri="{FF2B5EF4-FFF2-40B4-BE49-F238E27FC236}">
                      <a16:creationId xmlns:a16="http://schemas.microsoft.com/office/drawing/2014/main" id="{64ECB155-E35F-24BA-7A8F-0EAC40E0D608}"/>
                    </a:ext>
                  </a:extLst>
                </p:cNvPr>
                <p:cNvPicPr/>
                <p:nvPr/>
              </p:nvPicPr>
              <p:blipFill>
                <a:blip r:embed="rId200"/>
                <a:stretch>
                  <a:fillRect/>
                </a:stretch>
              </p:blipFill>
              <p:spPr>
                <a:xfrm>
                  <a:off x="5932351" y="1029313"/>
                  <a:ext cx="8100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30" name="Ink 129">
                  <a:extLst>
                    <a:ext uri="{FF2B5EF4-FFF2-40B4-BE49-F238E27FC236}">
                      <a16:creationId xmlns:a16="http://schemas.microsoft.com/office/drawing/2014/main" id="{C3F9E999-5665-32B1-2685-805988800E16}"/>
                    </a:ext>
                  </a:extLst>
                </p14:cNvPr>
                <p14:cNvContentPartPr/>
                <p14:nvPr/>
              </p14:nvContentPartPr>
              <p14:xfrm>
                <a:off x="6086791" y="1057753"/>
                <a:ext cx="89280" cy="192240"/>
              </p14:xfrm>
            </p:contentPart>
          </mc:Choice>
          <mc:Fallback xmlns="">
            <p:pic>
              <p:nvPicPr>
                <p:cNvPr id="130" name="Ink 129">
                  <a:extLst>
                    <a:ext uri="{FF2B5EF4-FFF2-40B4-BE49-F238E27FC236}">
                      <a16:creationId xmlns:a16="http://schemas.microsoft.com/office/drawing/2014/main" id="{C3F9E999-5665-32B1-2685-805988800E16}"/>
                    </a:ext>
                  </a:extLst>
                </p:cNvPr>
                <p:cNvPicPr/>
                <p:nvPr/>
              </p:nvPicPr>
              <p:blipFill>
                <a:blip r:embed="rId202"/>
                <a:stretch>
                  <a:fillRect/>
                </a:stretch>
              </p:blipFill>
              <p:spPr>
                <a:xfrm>
                  <a:off x="6077791" y="1048753"/>
                  <a:ext cx="10692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31" name="Ink 130">
                  <a:extLst>
                    <a:ext uri="{FF2B5EF4-FFF2-40B4-BE49-F238E27FC236}">
                      <a16:creationId xmlns:a16="http://schemas.microsoft.com/office/drawing/2014/main" id="{4218814A-3F80-0572-65A8-9D86F79DB468}"/>
                    </a:ext>
                  </a:extLst>
                </p14:cNvPr>
                <p14:cNvContentPartPr/>
                <p14:nvPr/>
              </p14:nvContentPartPr>
              <p14:xfrm>
                <a:off x="6004711" y="1023553"/>
                <a:ext cx="341280" cy="111960"/>
              </p14:xfrm>
            </p:contentPart>
          </mc:Choice>
          <mc:Fallback xmlns="">
            <p:pic>
              <p:nvPicPr>
                <p:cNvPr id="131" name="Ink 130">
                  <a:extLst>
                    <a:ext uri="{FF2B5EF4-FFF2-40B4-BE49-F238E27FC236}">
                      <a16:creationId xmlns:a16="http://schemas.microsoft.com/office/drawing/2014/main" id="{4218814A-3F80-0572-65A8-9D86F79DB468}"/>
                    </a:ext>
                  </a:extLst>
                </p:cNvPr>
                <p:cNvPicPr/>
                <p:nvPr/>
              </p:nvPicPr>
              <p:blipFill>
                <a:blip r:embed="rId204"/>
                <a:stretch>
                  <a:fillRect/>
                </a:stretch>
              </p:blipFill>
              <p:spPr>
                <a:xfrm>
                  <a:off x="5995711" y="1014553"/>
                  <a:ext cx="358920" cy="129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5">
            <p14:nvContentPartPr>
              <p14:cNvPr id="133" name="Ink 132">
                <a:extLst>
                  <a:ext uri="{FF2B5EF4-FFF2-40B4-BE49-F238E27FC236}">
                    <a16:creationId xmlns:a16="http://schemas.microsoft.com/office/drawing/2014/main" id="{135ABD07-096D-88A5-A2AC-62B273527548}"/>
                  </a:ext>
                </a:extLst>
              </p14:cNvPr>
              <p14:cNvContentPartPr/>
              <p14:nvPr/>
            </p14:nvContentPartPr>
            <p14:xfrm>
              <a:off x="6501151" y="1669033"/>
              <a:ext cx="612360" cy="666720"/>
            </p14:xfrm>
          </p:contentPart>
        </mc:Choice>
        <mc:Fallback xmlns="">
          <p:pic>
            <p:nvPicPr>
              <p:cNvPr id="133" name="Ink 132">
                <a:extLst>
                  <a:ext uri="{FF2B5EF4-FFF2-40B4-BE49-F238E27FC236}">
                    <a16:creationId xmlns:a16="http://schemas.microsoft.com/office/drawing/2014/main" id="{135ABD07-096D-88A5-A2AC-62B273527548}"/>
                  </a:ext>
                </a:extLst>
              </p:cNvPr>
              <p:cNvPicPr/>
              <p:nvPr/>
            </p:nvPicPr>
            <p:blipFill>
              <a:blip r:embed="rId206"/>
              <a:stretch>
                <a:fillRect/>
              </a:stretch>
            </p:blipFill>
            <p:spPr>
              <a:xfrm>
                <a:off x="6492151" y="1660033"/>
                <a:ext cx="630000" cy="684360"/>
              </a:xfrm>
              <a:prstGeom prst="rect">
                <a:avLst/>
              </a:prstGeom>
            </p:spPr>
          </p:pic>
        </mc:Fallback>
      </mc:AlternateContent>
      <p:grpSp>
        <p:nvGrpSpPr>
          <p:cNvPr id="146" name="Group 145">
            <a:extLst>
              <a:ext uri="{FF2B5EF4-FFF2-40B4-BE49-F238E27FC236}">
                <a16:creationId xmlns:a16="http://schemas.microsoft.com/office/drawing/2014/main" id="{97BE5F8D-37A0-6720-EB66-6085723FD0F0}"/>
              </a:ext>
            </a:extLst>
          </p:cNvPr>
          <p:cNvGrpSpPr/>
          <p:nvPr/>
        </p:nvGrpSpPr>
        <p:grpSpPr>
          <a:xfrm>
            <a:off x="7602031" y="3838753"/>
            <a:ext cx="892080" cy="492120"/>
            <a:chOff x="7602031" y="3838753"/>
            <a:chExt cx="892080" cy="492120"/>
          </a:xfrm>
        </p:grpSpPr>
        <mc:AlternateContent xmlns:mc="http://schemas.openxmlformats.org/markup-compatibility/2006" xmlns:p14="http://schemas.microsoft.com/office/powerpoint/2010/main">
          <mc:Choice Requires="p14">
            <p:contentPart p14:bwMode="auto" r:id="rId207">
              <p14:nvContentPartPr>
                <p14:cNvPr id="144" name="Ink 143">
                  <a:extLst>
                    <a:ext uri="{FF2B5EF4-FFF2-40B4-BE49-F238E27FC236}">
                      <a16:creationId xmlns:a16="http://schemas.microsoft.com/office/drawing/2014/main" id="{1DD76B32-3550-0E11-87FD-1E9E04A7FF1B}"/>
                    </a:ext>
                  </a:extLst>
                </p14:cNvPr>
                <p14:cNvContentPartPr/>
                <p14:nvPr/>
              </p14:nvContentPartPr>
              <p14:xfrm>
                <a:off x="7602031" y="3882313"/>
                <a:ext cx="892080" cy="448560"/>
              </p14:xfrm>
            </p:contentPart>
          </mc:Choice>
          <mc:Fallback xmlns="">
            <p:pic>
              <p:nvPicPr>
                <p:cNvPr id="144" name="Ink 143">
                  <a:extLst>
                    <a:ext uri="{FF2B5EF4-FFF2-40B4-BE49-F238E27FC236}">
                      <a16:creationId xmlns:a16="http://schemas.microsoft.com/office/drawing/2014/main" id="{1DD76B32-3550-0E11-87FD-1E9E04A7FF1B}"/>
                    </a:ext>
                  </a:extLst>
                </p:cNvPr>
                <p:cNvPicPr/>
                <p:nvPr/>
              </p:nvPicPr>
              <p:blipFill>
                <a:blip r:embed="rId208"/>
                <a:stretch>
                  <a:fillRect/>
                </a:stretch>
              </p:blipFill>
              <p:spPr>
                <a:xfrm>
                  <a:off x="7593391" y="3873673"/>
                  <a:ext cx="909720" cy="46620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45" name="Ink 144">
                  <a:extLst>
                    <a:ext uri="{FF2B5EF4-FFF2-40B4-BE49-F238E27FC236}">
                      <a16:creationId xmlns:a16="http://schemas.microsoft.com/office/drawing/2014/main" id="{19026579-E971-A211-84E6-D3B3F5966B6A}"/>
                    </a:ext>
                  </a:extLst>
                </p14:cNvPr>
                <p14:cNvContentPartPr/>
                <p14:nvPr/>
              </p14:nvContentPartPr>
              <p14:xfrm>
                <a:off x="7676911" y="3838753"/>
                <a:ext cx="738000" cy="427320"/>
              </p14:xfrm>
            </p:contentPart>
          </mc:Choice>
          <mc:Fallback xmlns="">
            <p:pic>
              <p:nvPicPr>
                <p:cNvPr id="145" name="Ink 144">
                  <a:extLst>
                    <a:ext uri="{FF2B5EF4-FFF2-40B4-BE49-F238E27FC236}">
                      <a16:creationId xmlns:a16="http://schemas.microsoft.com/office/drawing/2014/main" id="{19026579-E971-A211-84E6-D3B3F5966B6A}"/>
                    </a:ext>
                  </a:extLst>
                </p:cNvPr>
                <p:cNvPicPr/>
                <p:nvPr/>
              </p:nvPicPr>
              <p:blipFill>
                <a:blip r:embed="rId210"/>
                <a:stretch>
                  <a:fillRect/>
                </a:stretch>
              </p:blipFill>
              <p:spPr>
                <a:xfrm>
                  <a:off x="7668271" y="3829753"/>
                  <a:ext cx="755640" cy="444960"/>
                </a:xfrm>
                <a:prstGeom prst="rect">
                  <a:avLst/>
                </a:prstGeom>
              </p:spPr>
            </p:pic>
          </mc:Fallback>
        </mc:AlternateContent>
      </p:grpSp>
      <p:grpSp>
        <p:nvGrpSpPr>
          <p:cNvPr id="149" name="Group 148">
            <a:extLst>
              <a:ext uri="{FF2B5EF4-FFF2-40B4-BE49-F238E27FC236}">
                <a16:creationId xmlns:a16="http://schemas.microsoft.com/office/drawing/2014/main" id="{B44B46FE-39BE-3330-B8A4-28835B7D342A}"/>
              </a:ext>
            </a:extLst>
          </p:cNvPr>
          <p:cNvGrpSpPr/>
          <p:nvPr/>
        </p:nvGrpSpPr>
        <p:grpSpPr>
          <a:xfrm>
            <a:off x="7053031" y="2396593"/>
            <a:ext cx="844560" cy="715680"/>
            <a:chOff x="7053031" y="2396593"/>
            <a:chExt cx="844560" cy="715680"/>
          </a:xfrm>
        </p:grpSpPr>
        <mc:AlternateContent xmlns:mc="http://schemas.openxmlformats.org/markup-compatibility/2006" xmlns:p14="http://schemas.microsoft.com/office/powerpoint/2010/main">
          <mc:Choice Requires="p14">
            <p:contentPart p14:bwMode="auto" r:id="rId211">
              <p14:nvContentPartPr>
                <p14:cNvPr id="134" name="Ink 133">
                  <a:extLst>
                    <a:ext uri="{FF2B5EF4-FFF2-40B4-BE49-F238E27FC236}">
                      <a16:creationId xmlns:a16="http://schemas.microsoft.com/office/drawing/2014/main" id="{034E1E3D-6D25-20FC-3372-DD410F4B6883}"/>
                    </a:ext>
                  </a:extLst>
                </p14:cNvPr>
                <p14:cNvContentPartPr/>
                <p14:nvPr/>
              </p14:nvContentPartPr>
              <p14:xfrm>
                <a:off x="7053031" y="2806633"/>
                <a:ext cx="228960" cy="199800"/>
              </p14:xfrm>
            </p:contentPart>
          </mc:Choice>
          <mc:Fallback xmlns="">
            <p:pic>
              <p:nvPicPr>
                <p:cNvPr id="134" name="Ink 133">
                  <a:extLst>
                    <a:ext uri="{FF2B5EF4-FFF2-40B4-BE49-F238E27FC236}">
                      <a16:creationId xmlns:a16="http://schemas.microsoft.com/office/drawing/2014/main" id="{034E1E3D-6D25-20FC-3372-DD410F4B6883}"/>
                    </a:ext>
                  </a:extLst>
                </p:cNvPr>
                <p:cNvPicPr/>
                <p:nvPr/>
              </p:nvPicPr>
              <p:blipFill>
                <a:blip r:embed="rId212"/>
                <a:stretch>
                  <a:fillRect/>
                </a:stretch>
              </p:blipFill>
              <p:spPr>
                <a:xfrm>
                  <a:off x="7044031" y="2797633"/>
                  <a:ext cx="24660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35" name="Ink 134">
                  <a:extLst>
                    <a:ext uri="{FF2B5EF4-FFF2-40B4-BE49-F238E27FC236}">
                      <a16:creationId xmlns:a16="http://schemas.microsoft.com/office/drawing/2014/main" id="{C480FA77-9FAE-6549-E38C-AA3947EB624B}"/>
                    </a:ext>
                  </a:extLst>
                </p14:cNvPr>
                <p14:cNvContentPartPr/>
                <p14:nvPr/>
              </p14:nvContentPartPr>
              <p14:xfrm>
                <a:off x="7290271" y="2726713"/>
                <a:ext cx="134640" cy="100080"/>
              </p14:xfrm>
            </p:contentPart>
          </mc:Choice>
          <mc:Fallback xmlns="">
            <p:pic>
              <p:nvPicPr>
                <p:cNvPr id="135" name="Ink 134">
                  <a:extLst>
                    <a:ext uri="{FF2B5EF4-FFF2-40B4-BE49-F238E27FC236}">
                      <a16:creationId xmlns:a16="http://schemas.microsoft.com/office/drawing/2014/main" id="{C480FA77-9FAE-6549-E38C-AA3947EB624B}"/>
                    </a:ext>
                  </a:extLst>
                </p:cNvPr>
                <p:cNvPicPr/>
                <p:nvPr/>
              </p:nvPicPr>
              <p:blipFill>
                <a:blip r:embed="rId214"/>
                <a:stretch>
                  <a:fillRect/>
                </a:stretch>
              </p:blipFill>
              <p:spPr>
                <a:xfrm>
                  <a:off x="7281271" y="2717713"/>
                  <a:ext cx="15228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36" name="Ink 135">
                  <a:extLst>
                    <a:ext uri="{FF2B5EF4-FFF2-40B4-BE49-F238E27FC236}">
                      <a16:creationId xmlns:a16="http://schemas.microsoft.com/office/drawing/2014/main" id="{3349440B-3B91-7DD9-E824-B82023B8EF6B}"/>
                    </a:ext>
                  </a:extLst>
                </p14:cNvPr>
                <p14:cNvContentPartPr/>
                <p14:nvPr/>
              </p14:nvContentPartPr>
              <p14:xfrm>
                <a:off x="7432111" y="2543473"/>
                <a:ext cx="235080" cy="198720"/>
              </p14:xfrm>
            </p:contentPart>
          </mc:Choice>
          <mc:Fallback xmlns="">
            <p:pic>
              <p:nvPicPr>
                <p:cNvPr id="136" name="Ink 135">
                  <a:extLst>
                    <a:ext uri="{FF2B5EF4-FFF2-40B4-BE49-F238E27FC236}">
                      <a16:creationId xmlns:a16="http://schemas.microsoft.com/office/drawing/2014/main" id="{3349440B-3B91-7DD9-E824-B82023B8EF6B}"/>
                    </a:ext>
                  </a:extLst>
                </p:cNvPr>
                <p:cNvPicPr/>
                <p:nvPr/>
              </p:nvPicPr>
              <p:blipFill>
                <a:blip r:embed="rId216"/>
                <a:stretch>
                  <a:fillRect/>
                </a:stretch>
              </p:blipFill>
              <p:spPr>
                <a:xfrm>
                  <a:off x="7423111" y="2534833"/>
                  <a:ext cx="25272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37" name="Ink 136">
                  <a:extLst>
                    <a:ext uri="{FF2B5EF4-FFF2-40B4-BE49-F238E27FC236}">
                      <a16:creationId xmlns:a16="http://schemas.microsoft.com/office/drawing/2014/main" id="{802A601A-E098-67B1-7902-33A7AFD58B19}"/>
                    </a:ext>
                  </a:extLst>
                </p14:cNvPr>
                <p14:cNvContentPartPr/>
                <p14:nvPr/>
              </p14:nvContentPartPr>
              <p14:xfrm>
                <a:off x="7643791" y="2453473"/>
                <a:ext cx="90720" cy="92520"/>
              </p14:xfrm>
            </p:contentPart>
          </mc:Choice>
          <mc:Fallback xmlns="">
            <p:pic>
              <p:nvPicPr>
                <p:cNvPr id="137" name="Ink 136">
                  <a:extLst>
                    <a:ext uri="{FF2B5EF4-FFF2-40B4-BE49-F238E27FC236}">
                      <a16:creationId xmlns:a16="http://schemas.microsoft.com/office/drawing/2014/main" id="{802A601A-E098-67B1-7902-33A7AFD58B19}"/>
                    </a:ext>
                  </a:extLst>
                </p:cNvPr>
                <p:cNvPicPr/>
                <p:nvPr/>
              </p:nvPicPr>
              <p:blipFill>
                <a:blip r:embed="rId218"/>
                <a:stretch>
                  <a:fillRect/>
                </a:stretch>
              </p:blipFill>
              <p:spPr>
                <a:xfrm>
                  <a:off x="7635151" y="2444833"/>
                  <a:ext cx="10836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38" name="Ink 137">
                  <a:extLst>
                    <a:ext uri="{FF2B5EF4-FFF2-40B4-BE49-F238E27FC236}">
                      <a16:creationId xmlns:a16="http://schemas.microsoft.com/office/drawing/2014/main" id="{515B3C08-9C19-57DC-21BD-277329D8FEC1}"/>
                    </a:ext>
                  </a:extLst>
                </p14:cNvPr>
                <p14:cNvContentPartPr/>
                <p14:nvPr/>
              </p14:nvContentPartPr>
              <p14:xfrm>
                <a:off x="7742791" y="2396593"/>
                <a:ext cx="154800" cy="162360"/>
              </p14:xfrm>
            </p:contentPart>
          </mc:Choice>
          <mc:Fallback xmlns="">
            <p:pic>
              <p:nvPicPr>
                <p:cNvPr id="138" name="Ink 137">
                  <a:extLst>
                    <a:ext uri="{FF2B5EF4-FFF2-40B4-BE49-F238E27FC236}">
                      <a16:creationId xmlns:a16="http://schemas.microsoft.com/office/drawing/2014/main" id="{515B3C08-9C19-57DC-21BD-277329D8FEC1}"/>
                    </a:ext>
                  </a:extLst>
                </p:cNvPr>
                <p:cNvPicPr/>
                <p:nvPr/>
              </p:nvPicPr>
              <p:blipFill>
                <a:blip r:embed="rId220"/>
                <a:stretch>
                  <a:fillRect/>
                </a:stretch>
              </p:blipFill>
              <p:spPr>
                <a:xfrm>
                  <a:off x="7734151" y="2387593"/>
                  <a:ext cx="17244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39" name="Ink 138">
                  <a:extLst>
                    <a:ext uri="{FF2B5EF4-FFF2-40B4-BE49-F238E27FC236}">
                      <a16:creationId xmlns:a16="http://schemas.microsoft.com/office/drawing/2014/main" id="{728ABD9B-AA38-1C40-91E8-3694C2ED47C6}"/>
                    </a:ext>
                  </a:extLst>
                </p14:cNvPr>
                <p14:cNvContentPartPr/>
                <p14:nvPr/>
              </p14:nvContentPartPr>
              <p14:xfrm>
                <a:off x="7439671" y="2916793"/>
                <a:ext cx="108720" cy="104040"/>
              </p14:xfrm>
            </p:contentPart>
          </mc:Choice>
          <mc:Fallback xmlns="">
            <p:pic>
              <p:nvPicPr>
                <p:cNvPr id="139" name="Ink 138">
                  <a:extLst>
                    <a:ext uri="{FF2B5EF4-FFF2-40B4-BE49-F238E27FC236}">
                      <a16:creationId xmlns:a16="http://schemas.microsoft.com/office/drawing/2014/main" id="{728ABD9B-AA38-1C40-91E8-3694C2ED47C6}"/>
                    </a:ext>
                  </a:extLst>
                </p:cNvPr>
                <p:cNvPicPr/>
                <p:nvPr/>
              </p:nvPicPr>
              <p:blipFill>
                <a:blip r:embed="rId222"/>
                <a:stretch>
                  <a:fillRect/>
                </a:stretch>
              </p:blipFill>
              <p:spPr>
                <a:xfrm>
                  <a:off x="7431031" y="2907793"/>
                  <a:ext cx="12636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40" name="Ink 139">
                  <a:extLst>
                    <a:ext uri="{FF2B5EF4-FFF2-40B4-BE49-F238E27FC236}">
                      <a16:creationId xmlns:a16="http://schemas.microsoft.com/office/drawing/2014/main" id="{2D924AA8-7EEE-8045-566E-A4FFF2322C15}"/>
                    </a:ext>
                  </a:extLst>
                </p14:cNvPr>
                <p14:cNvContentPartPr/>
                <p14:nvPr/>
              </p14:nvContentPartPr>
              <p14:xfrm>
                <a:off x="7559911" y="2881513"/>
                <a:ext cx="119520" cy="95400"/>
              </p14:xfrm>
            </p:contentPart>
          </mc:Choice>
          <mc:Fallback xmlns="">
            <p:pic>
              <p:nvPicPr>
                <p:cNvPr id="140" name="Ink 139">
                  <a:extLst>
                    <a:ext uri="{FF2B5EF4-FFF2-40B4-BE49-F238E27FC236}">
                      <a16:creationId xmlns:a16="http://schemas.microsoft.com/office/drawing/2014/main" id="{2D924AA8-7EEE-8045-566E-A4FFF2322C15}"/>
                    </a:ext>
                  </a:extLst>
                </p:cNvPr>
                <p:cNvPicPr/>
                <p:nvPr/>
              </p:nvPicPr>
              <p:blipFill>
                <a:blip r:embed="rId224"/>
                <a:stretch>
                  <a:fillRect/>
                </a:stretch>
              </p:blipFill>
              <p:spPr>
                <a:xfrm>
                  <a:off x="7551271" y="2872513"/>
                  <a:ext cx="13716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41" name="Ink 140">
                  <a:extLst>
                    <a:ext uri="{FF2B5EF4-FFF2-40B4-BE49-F238E27FC236}">
                      <a16:creationId xmlns:a16="http://schemas.microsoft.com/office/drawing/2014/main" id="{6EF5E326-B091-D4AA-9FC2-30C538AE04E1}"/>
                    </a:ext>
                  </a:extLst>
                </p14:cNvPr>
                <p14:cNvContentPartPr/>
                <p14:nvPr/>
              </p14:nvContentPartPr>
              <p14:xfrm>
                <a:off x="7656031" y="2714833"/>
                <a:ext cx="120240" cy="195120"/>
              </p14:xfrm>
            </p:contentPart>
          </mc:Choice>
          <mc:Fallback xmlns="">
            <p:pic>
              <p:nvPicPr>
                <p:cNvPr id="141" name="Ink 140">
                  <a:extLst>
                    <a:ext uri="{FF2B5EF4-FFF2-40B4-BE49-F238E27FC236}">
                      <a16:creationId xmlns:a16="http://schemas.microsoft.com/office/drawing/2014/main" id="{6EF5E326-B091-D4AA-9FC2-30C538AE04E1}"/>
                    </a:ext>
                  </a:extLst>
                </p:cNvPr>
                <p:cNvPicPr/>
                <p:nvPr/>
              </p:nvPicPr>
              <p:blipFill>
                <a:blip r:embed="rId226"/>
                <a:stretch>
                  <a:fillRect/>
                </a:stretch>
              </p:blipFill>
              <p:spPr>
                <a:xfrm>
                  <a:off x="7647031" y="2706193"/>
                  <a:ext cx="13788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42" name="Ink 141">
                  <a:extLst>
                    <a:ext uri="{FF2B5EF4-FFF2-40B4-BE49-F238E27FC236}">
                      <a16:creationId xmlns:a16="http://schemas.microsoft.com/office/drawing/2014/main" id="{79F5FF4B-3B0B-DFEB-3382-2623BDC48BA4}"/>
                    </a:ext>
                  </a:extLst>
                </p14:cNvPr>
                <p14:cNvContentPartPr/>
                <p14:nvPr/>
              </p14:nvContentPartPr>
              <p14:xfrm>
                <a:off x="7786351" y="2742913"/>
                <a:ext cx="75960" cy="123840"/>
              </p14:xfrm>
            </p:contentPart>
          </mc:Choice>
          <mc:Fallback xmlns="">
            <p:pic>
              <p:nvPicPr>
                <p:cNvPr id="142" name="Ink 141">
                  <a:extLst>
                    <a:ext uri="{FF2B5EF4-FFF2-40B4-BE49-F238E27FC236}">
                      <a16:creationId xmlns:a16="http://schemas.microsoft.com/office/drawing/2014/main" id="{79F5FF4B-3B0B-DFEB-3382-2623BDC48BA4}"/>
                    </a:ext>
                  </a:extLst>
                </p:cNvPr>
                <p:cNvPicPr/>
                <p:nvPr/>
              </p:nvPicPr>
              <p:blipFill>
                <a:blip r:embed="rId228"/>
                <a:stretch>
                  <a:fillRect/>
                </a:stretch>
              </p:blipFill>
              <p:spPr>
                <a:xfrm>
                  <a:off x="7777351" y="2733913"/>
                  <a:ext cx="9360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47" name="Ink 146">
                  <a:extLst>
                    <a:ext uri="{FF2B5EF4-FFF2-40B4-BE49-F238E27FC236}">
                      <a16:creationId xmlns:a16="http://schemas.microsoft.com/office/drawing/2014/main" id="{82888F73-A291-1B1D-0948-AAA5125FFC16}"/>
                    </a:ext>
                  </a:extLst>
                </p14:cNvPr>
                <p14:cNvContentPartPr/>
                <p14:nvPr/>
              </p14:nvContentPartPr>
              <p14:xfrm>
                <a:off x="7574311" y="3061153"/>
                <a:ext cx="150840" cy="51120"/>
              </p14:xfrm>
            </p:contentPart>
          </mc:Choice>
          <mc:Fallback xmlns="">
            <p:pic>
              <p:nvPicPr>
                <p:cNvPr id="147" name="Ink 146">
                  <a:extLst>
                    <a:ext uri="{FF2B5EF4-FFF2-40B4-BE49-F238E27FC236}">
                      <a16:creationId xmlns:a16="http://schemas.microsoft.com/office/drawing/2014/main" id="{82888F73-A291-1B1D-0948-AAA5125FFC16}"/>
                    </a:ext>
                  </a:extLst>
                </p:cNvPr>
                <p:cNvPicPr/>
                <p:nvPr/>
              </p:nvPicPr>
              <p:blipFill>
                <a:blip r:embed="rId230"/>
                <a:stretch>
                  <a:fillRect/>
                </a:stretch>
              </p:blipFill>
              <p:spPr>
                <a:xfrm>
                  <a:off x="7565671" y="3052153"/>
                  <a:ext cx="16848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48" name="Ink 147">
                  <a:extLst>
                    <a:ext uri="{FF2B5EF4-FFF2-40B4-BE49-F238E27FC236}">
                      <a16:creationId xmlns:a16="http://schemas.microsoft.com/office/drawing/2014/main" id="{8DD6CB1D-FC4E-2842-4126-F699EA3962D4}"/>
                    </a:ext>
                  </a:extLst>
                </p14:cNvPr>
                <p14:cNvContentPartPr/>
                <p14:nvPr/>
              </p14:nvContentPartPr>
              <p14:xfrm>
                <a:off x="7307911" y="2810593"/>
                <a:ext cx="288000" cy="187560"/>
              </p14:xfrm>
            </p:contentPart>
          </mc:Choice>
          <mc:Fallback xmlns="">
            <p:pic>
              <p:nvPicPr>
                <p:cNvPr id="148" name="Ink 147">
                  <a:extLst>
                    <a:ext uri="{FF2B5EF4-FFF2-40B4-BE49-F238E27FC236}">
                      <a16:creationId xmlns:a16="http://schemas.microsoft.com/office/drawing/2014/main" id="{8DD6CB1D-FC4E-2842-4126-F699EA3962D4}"/>
                    </a:ext>
                  </a:extLst>
                </p:cNvPr>
                <p:cNvPicPr/>
                <p:nvPr/>
              </p:nvPicPr>
              <p:blipFill>
                <a:blip r:embed="rId232"/>
                <a:stretch>
                  <a:fillRect/>
                </a:stretch>
              </p:blipFill>
              <p:spPr>
                <a:xfrm>
                  <a:off x="7299271" y="2801953"/>
                  <a:ext cx="305640" cy="205200"/>
                </a:xfrm>
                <a:prstGeom prst="rect">
                  <a:avLst/>
                </a:prstGeom>
              </p:spPr>
            </p:pic>
          </mc:Fallback>
        </mc:AlternateContent>
      </p:grpSp>
      <p:grpSp>
        <p:nvGrpSpPr>
          <p:cNvPr id="166" name="Group 165">
            <a:extLst>
              <a:ext uri="{FF2B5EF4-FFF2-40B4-BE49-F238E27FC236}">
                <a16:creationId xmlns:a16="http://schemas.microsoft.com/office/drawing/2014/main" id="{4AC8CE79-8D1B-0923-68DD-DA7715C8B0C3}"/>
              </a:ext>
            </a:extLst>
          </p:cNvPr>
          <p:cNvGrpSpPr/>
          <p:nvPr/>
        </p:nvGrpSpPr>
        <p:grpSpPr>
          <a:xfrm>
            <a:off x="8181991" y="2070793"/>
            <a:ext cx="1286280" cy="940320"/>
            <a:chOff x="8181991" y="2070793"/>
            <a:chExt cx="1286280" cy="940320"/>
          </a:xfrm>
        </p:grpSpPr>
        <mc:AlternateContent xmlns:mc="http://schemas.openxmlformats.org/markup-compatibility/2006" xmlns:p14="http://schemas.microsoft.com/office/powerpoint/2010/main">
          <mc:Choice Requires="p14">
            <p:contentPart p14:bwMode="auto" r:id="rId233">
              <p14:nvContentPartPr>
                <p14:cNvPr id="150" name="Ink 149">
                  <a:extLst>
                    <a:ext uri="{FF2B5EF4-FFF2-40B4-BE49-F238E27FC236}">
                      <a16:creationId xmlns:a16="http://schemas.microsoft.com/office/drawing/2014/main" id="{5CA4878C-F706-228F-86D1-442117B6A8BD}"/>
                    </a:ext>
                  </a:extLst>
                </p14:cNvPr>
                <p14:cNvContentPartPr/>
                <p14:nvPr/>
              </p14:nvContentPartPr>
              <p14:xfrm>
                <a:off x="8181991" y="2396593"/>
                <a:ext cx="133200" cy="160200"/>
              </p14:xfrm>
            </p:contentPart>
          </mc:Choice>
          <mc:Fallback xmlns="">
            <p:pic>
              <p:nvPicPr>
                <p:cNvPr id="150" name="Ink 149">
                  <a:extLst>
                    <a:ext uri="{FF2B5EF4-FFF2-40B4-BE49-F238E27FC236}">
                      <a16:creationId xmlns:a16="http://schemas.microsoft.com/office/drawing/2014/main" id="{5CA4878C-F706-228F-86D1-442117B6A8BD}"/>
                    </a:ext>
                  </a:extLst>
                </p:cNvPr>
                <p:cNvPicPr/>
                <p:nvPr/>
              </p:nvPicPr>
              <p:blipFill>
                <a:blip r:embed="rId234"/>
                <a:stretch>
                  <a:fillRect/>
                </a:stretch>
              </p:blipFill>
              <p:spPr>
                <a:xfrm>
                  <a:off x="8172991" y="2387953"/>
                  <a:ext cx="15084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51" name="Ink 150">
                  <a:extLst>
                    <a:ext uri="{FF2B5EF4-FFF2-40B4-BE49-F238E27FC236}">
                      <a16:creationId xmlns:a16="http://schemas.microsoft.com/office/drawing/2014/main" id="{8BFA645E-C854-B20B-C1A5-4B437BBF8F23}"/>
                    </a:ext>
                  </a:extLst>
                </p14:cNvPr>
                <p14:cNvContentPartPr/>
                <p14:nvPr/>
              </p14:nvContentPartPr>
              <p14:xfrm>
                <a:off x="8360191" y="2309473"/>
                <a:ext cx="211680" cy="187560"/>
              </p14:xfrm>
            </p:contentPart>
          </mc:Choice>
          <mc:Fallback xmlns="">
            <p:pic>
              <p:nvPicPr>
                <p:cNvPr id="151" name="Ink 150">
                  <a:extLst>
                    <a:ext uri="{FF2B5EF4-FFF2-40B4-BE49-F238E27FC236}">
                      <a16:creationId xmlns:a16="http://schemas.microsoft.com/office/drawing/2014/main" id="{8BFA645E-C854-B20B-C1A5-4B437BBF8F23}"/>
                    </a:ext>
                  </a:extLst>
                </p:cNvPr>
                <p:cNvPicPr/>
                <p:nvPr/>
              </p:nvPicPr>
              <p:blipFill>
                <a:blip r:embed="rId236"/>
                <a:stretch>
                  <a:fillRect/>
                </a:stretch>
              </p:blipFill>
              <p:spPr>
                <a:xfrm>
                  <a:off x="8351191" y="2300473"/>
                  <a:ext cx="22932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52" name="Ink 151">
                  <a:extLst>
                    <a:ext uri="{FF2B5EF4-FFF2-40B4-BE49-F238E27FC236}">
                      <a16:creationId xmlns:a16="http://schemas.microsoft.com/office/drawing/2014/main" id="{DCE987E2-F086-3C6E-9736-B507F2D4F6AE}"/>
                    </a:ext>
                  </a:extLst>
                </p14:cNvPr>
                <p14:cNvContentPartPr/>
                <p14:nvPr/>
              </p14:nvContentPartPr>
              <p14:xfrm>
                <a:off x="8562871" y="2216233"/>
                <a:ext cx="68040" cy="97560"/>
              </p14:xfrm>
            </p:contentPart>
          </mc:Choice>
          <mc:Fallback xmlns="">
            <p:pic>
              <p:nvPicPr>
                <p:cNvPr id="152" name="Ink 151">
                  <a:extLst>
                    <a:ext uri="{FF2B5EF4-FFF2-40B4-BE49-F238E27FC236}">
                      <a16:creationId xmlns:a16="http://schemas.microsoft.com/office/drawing/2014/main" id="{DCE987E2-F086-3C6E-9736-B507F2D4F6AE}"/>
                    </a:ext>
                  </a:extLst>
                </p:cNvPr>
                <p:cNvPicPr/>
                <p:nvPr/>
              </p:nvPicPr>
              <p:blipFill>
                <a:blip r:embed="rId238"/>
                <a:stretch>
                  <a:fillRect/>
                </a:stretch>
              </p:blipFill>
              <p:spPr>
                <a:xfrm>
                  <a:off x="8553871" y="2207233"/>
                  <a:ext cx="8568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53" name="Ink 152">
                  <a:extLst>
                    <a:ext uri="{FF2B5EF4-FFF2-40B4-BE49-F238E27FC236}">
                      <a16:creationId xmlns:a16="http://schemas.microsoft.com/office/drawing/2014/main" id="{DAF5F781-F7D0-ABEC-74A3-408725833935}"/>
                    </a:ext>
                  </a:extLst>
                </p14:cNvPr>
                <p14:cNvContentPartPr/>
                <p14:nvPr/>
              </p14:nvContentPartPr>
              <p14:xfrm>
                <a:off x="8712271" y="2070793"/>
                <a:ext cx="97200" cy="212040"/>
              </p14:xfrm>
            </p:contentPart>
          </mc:Choice>
          <mc:Fallback xmlns="">
            <p:pic>
              <p:nvPicPr>
                <p:cNvPr id="153" name="Ink 152">
                  <a:extLst>
                    <a:ext uri="{FF2B5EF4-FFF2-40B4-BE49-F238E27FC236}">
                      <a16:creationId xmlns:a16="http://schemas.microsoft.com/office/drawing/2014/main" id="{DAF5F781-F7D0-ABEC-74A3-408725833935}"/>
                    </a:ext>
                  </a:extLst>
                </p:cNvPr>
                <p:cNvPicPr/>
                <p:nvPr/>
              </p:nvPicPr>
              <p:blipFill>
                <a:blip r:embed="rId240"/>
                <a:stretch>
                  <a:fillRect/>
                </a:stretch>
              </p:blipFill>
              <p:spPr>
                <a:xfrm>
                  <a:off x="8703631" y="2061793"/>
                  <a:ext cx="11484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54" name="Ink 153">
                  <a:extLst>
                    <a:ext uri="{FF2B5EF4-FFF2-40B4-BE49-F238E27FC236}">
                      <a16:creationId xmlns:a16="http://schemas.microsoft.com/office/drawing/2014/main" id="{08DA10C6-B2A6-FCE1-A1CD-83571BDE4A63}"/>
                    </a:ext>
                  </a:extLst>
                </p14:cNvPr>
                <p14:cNvContentPartPr/>
                <p14:nvPr/>
              </p14:nvContentPartPr>
              <p14:xfrm>
                <a:off x="8338951" y="2756593"/>
                <a:ext cx="55440" cy="63720"/>
              </p14:xfrm>
            </p:contentPart>
          </mc:Choice>
          <mc:Fallback xmlns="">
            <p:pic>
              <p:nvPicPr>
                <p:cNvPr id="154" name="Ink 153">
                  <a:extLst>
                    <a:ext uri="{FF2B5EF4-FFF2-40B4-BE49-F238E27FC236}">
                      <a16:creationId xmlns:a16="http://schemas.microsoft.com/office/drawing/2014/main" id="{08DA10C6-B2A6-FCE1-A1CD-83571BDE4A63}"/>
                    </a:ext>
                  </a:extLst>
                </p:cNvPr>
                <p:cNvPicPr/>
                <p:nvPr/>
              </p:nvPicPr>
              <p:blipFill>
                <a:blip r:embed="rId242"/>
                <a:stretch>
                  <a:fillRect/>
                </a:stretch>
              </p:blipFill>
              <p:spPr>
                <a:xfrm>
                  <a:off x="8330311" y="2747593"/>
                  <a:ext cx="7308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55" name="Ink 154">
                  <a:extLst>
                    <a:ext uri="{FF2B5EF4-FFF2-40B4-BE49-F238E27FC236}">
                      <a16:creationId xmlns:a16="http://schemas.microsoft.com/office/drawing/2014/main" id="{358B3EA1-8F99-A499-37CF-89AB53347BF1}"/>
                    </a:ext>
                  </a:extLst>
                </p14:cNvPr>
                <p14:cNvContentPartPr/>
                <p14:nvPr/>
              </p14:nvContentPartPr>
              <p14:xfrm>
                <a:off x="8325991" y="2705833"/>
                <a:ext cx="5400" cy="1440"/>
              </p14:xfrm>
            </p:contentPart>
          </mc:Choice>
          <mc:Fallback xmlns="">
            <p:pic>
              <p:nvPicPr>
                <p:cNvPr id="155" name="Ink 154">
                  <a:extLst>
                    <a:ext uri="{FF2B5EF4-FFF2-40B4-BE49-F238E27FC236}">
                      <a16:creationId xmlns:a16="http://schemas.microsoft.com/office/drawing/2014/main" id="{358B3EA1-8F99-A499-37CF-89AB53347BF1}"/>
                    </a:ext>
                  </a:extLst>
                </p:cNvPr>
                <p:cNvPicPr/>
                <p:nvPr/>
              </p:nvPicPr>
              <p:blipFill>
                <a:blip r:embed="rId244"/>
                <a:stretch>
                  <a:fillRect/>
                </a:stretch>
              </p:blipFill>
              <p:spPr>
                <a:xfrm>
                  <a:off x="8316991" y="2697193"/>
                  <a:ext cx="2304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56" name="Ink 155">
                  <a:extLst>
                    <a:ext uri="{FF2B5EF4-FFF2-40B4-BE49-F238E27FC236}">
                      <a16:creationId xmlns:a16="http://schemas.microsoft.com/office/drawing/2014/main" id="{BFBCD18C-DDA0-E807-D949-C325358D2B66}"/>
                    </a:ext>
                  </a:extLst>
                </p14:cNvPr>
                <p14:cNvContentPartPr/>
                <p14:nvPr/>
              </p14:nvContentPartPr>
              <p14:xfrm>
                <a:off x="8450911" y="2649313"/>
                <a:ext cx="172800" cy="119160"/>
              </p14:xfrm>
            </p:contentPart>
          </mc:Choice>
          <mc:Fallback xmlns="">
            <p:pic>
              <p:nvPicPr>
                <p:cNvPr id="156" name="Ink 155">
                  <a:extLst>
                    <a:ext uri="{FF2B5EF4-FFF2-40B4-BE49-F238E27FC236}">
                      <a16:creationId xmlns:a16="http://schemas.microsoft.com/office/drawing/2014/main" id="{BFBCD18C-DDA0-E807-D949-C325358D2B66}"/>
                    </a:ext>
                  </a:extLst>
                </p:cNvPr>
                <p:cNvPicPr/>
                <p:nvPr/>
              </p:nvPicPr>
              <p:blipFill>
                <a:blip r:embed="rId246"/>
                <a:stretch>
                  <a:fillRect/>
                </a:stretch>
              </p:blipFill>
              <p:spPr>
                <a:xfrm>
                  <a:off x="8442271" y="2640313"/>
                  <a:ext cx="19044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57" name="Ink 156">
                  <a:extLst>
                    <a:ext uri="{FF2B5EF4-FFF2-40B4-BE49-F238E27FC236}">
                      <a16:creationId xmlns:a16="http://schemas.microsoft.com/office/drawing/2014/main" id="{597A58DC-54B1-9977-2502-A07AEC9B0EDA}"/>
                    </a:ext>
                  </a:extLst>
                </p14:cNvPr>
                <p14:cNvContentPartPr/>
                <p14:nvPr/>
              </p14:nvContentPartPr>
              <p14:xfrm>
                <a:off x="8636311" y="2524753"/>
                <a:ext cx="188280" cy="137880"/>
              </p14:xfrm>
            </p:contentPart>
          </mc:Choice>
          <mc:Fallback xmlns="">
            <p:pic>
              <p:nvPicPr>
                <p:cNvPr id="157" name="Ink 156">
                  <a:extLst>
                    <a:ext uri="{FF2B5EF4-FFF2-40B4-BE49-F238E27FC236}">
                      <a16:creationId xmlns:a16="http://schemas.microsoft.com/office/drawing/2014/main" id="{597A58DC-54B1-9977-2502-A07AEC9B0EDA}"/>
                    </a:ext>
                  </a:extLst>
                </p:cNvPr>
                <p:cNvPicPr/>
                <p:nvPr/>
              </p:nvPicPr>
              <p:blipFill>
                <a:blip r:embed="rId248"/>
                <a:stretch>
                  <a:fillRect/>
                </a:stretch>
              </p:blipFill>
              <p:spPr>
                <a:xfrm>
                  <a:off x="8627311" y="2516113"/>
                  <a:ext cx="20592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58" name="Ink 157">
                  <a:extLst>
                    <a:ext uri="{FF2B5EF4-FFF2-40B4-BE49-F238E27FC236}">
                      <a16:creationId xmlns:a16="http://schemas.microsoft.com/office/drawing/2014/main" id="{72BF0799-7E8A-E394-70B6-87E6A14D5B20}"/>
                    </a:ext>
                  </a:extLst>
                </p14:cNvPr>
                <p14:cNvContentPartPr/>
                <p14:nvPr/>
              </p14:nvContentPartPr>
              <p14:xfrm>
                <a:off x="8840071" y="2401633"/>
                <a:ext cx="124920" cy="91080"/>
              </p14:xfrm>
            </p:contentPart>
          </mc:Choice>
          <mc:Fallback xmlns="">
            <p:pic>
              <p:nvPicPr>
                <p:cNvPr id="158" name="Ink 157">
                  <a:extLst>
                    <a:ext uri="{FF2B5EF4-FFF2-40B4-BE49-F238E27FC236}">
                      <a16:creationId xmlns:a16="http://schemas.microsoft.com/office/drawing/2014/main" id="{72BF0799-7E8A-E394-70B6-87E6A14D5B20}"/>
                    </a:ext>
                  </a:extLst>
                </p:cNvPr>
                <p:cNvPicPr/>
                <p:nvPr/>
              </p:nvPicPr>
              <p:blipFill>
                <a:blip r:embed="rId250"/>
                <a:stretch>
                  <a:fillRect/>
                </a:stretch>
              </p:blipFill>
              <p:spPr>
                <a:xfrm>
                  <a:off x="8831071" y="2392993"/>
                  <a:ext cx="14256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59" name="Ink 158">
                  <a:extLst>
                    <a:ext uri="{FF2B5EF4-FFF2-40B4-BE49-F238E27FC236}">
                      <a16:creationId xmlns:a16="http://schemas.microsoft.com/office/drawing/2014/main" id="{697C8A44-E3CD-8BD2-EA92-ABE5282CDB5B}"/>
                    </a:ext>
                  </a:extLst>
                </p14:cNvPr>
                <p14:cNvContentPartPr/>
                <p14:nvPr/>
              </p14:nvContentPartPr>
              <p14:xfrm>
                <a:off x="8964631" y="2303353"/>
                <a:ext cx="134280" cy="108000"/>
              </p14:xfrm>
            </p:contentPart>
          </mc:Choice>
          <mc:Fallback xmlns="">
            <p:pic>
              <p:nvPicPr>
                <p:cNvPr id="159" name="Ink 158">
                  <a:extLst>
                    <a:ext uri="{FF2B5EF4-FFF2-40B4-BE49-F238E27FC236}">
                      <a16:creationId xmlns:a16="http://schemas.microsoft.com/office/drawing/2014/main" id="{697C8A44-E3CD-8BD2-EA92-ABE5282CDB5B}"/>
                    </a:ext>
                  </a:extLst>
                </p:cNvPr>
                <p:cNvPicPr/>
                <p:nvPr/>
              </p:nvPicPr>
              <p:blipFill>
                <a:blip r:embed="rId252"/>
                <a:stretch>
                  <a:fillRect/>
                </a:stretch>
              </p:blipFill>
              <p:spPr>
                <a:xfrm>
                  <a:off x="8955991" y="2294713"/>
                  <a:ext cx="15192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60" name="Ink 159">
                  <a:extLst>
                    <a:ext uri="{FF2B5EF4-FFF2-40B4-BE49-F238E27FC236}">
                      <a16:creationId xmlns:a16="http://schemas.microsoft.com/office/drawing/2014/main" id="{874EA9D7-042E-6DFB-B8B5-DE1BF5933751}"/>
                    </a:ext>
                  </a:extLst>
                </p14:cNvPr>
                <p14:cNvContentPartPr/>
                <p14:nvPr/>
              </p14:nvContentPartPr>
              <p14:xfrm>
                <a:off x="9104311" y="2232433"/>
                <a:ext cx="88560" cy="129240"/>
              </p14:xfrm>
            </p:contentPart>
          </mc:Choice>
          <mc:Fallback xmlns="">
            <p:pic>
              <p:nvPicPr>
                <p:cNvPr id="160" name="Ink 159">
                  <a:extLst>
                    <a:ext uri="{FF2B5EF4-FFF2-40B4-BE49-F238E27FC236}">
                      <a16:creationId xmlns:a16="http://schemas.microsoft.com/office/drawing/2014/main" id="{874EA9D7-042E-6DFB-B8B5-DE1BF5933751}"/>
                    </a:ext>
                  </a:extLst>
                </p:cNvPr>
                <p:cNvPicPr/>
                <p:nvPr/>
              </p:nvPicPr>
              <p:blipFill>
                <a:blip r:embed="rId254"/>
                <a:stretch>
                  <a:fillRect/>
                </a:stretch>
              </p:blipFill>
              <p:spPr>
                <a:xfrm>
                  <a:off x="9095311" y="2223793"/>
                  <a:ext cx="10620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61" name="Ink 160">
                  <a:extLst>
                    <a:ext uri="{FF2B5EF4-FFF2-40B4-BE49-F238E27FC236}">
                      <a16:creationId xmlns:a16="http://schemas.microsoft.com/office/drawing/2014/main" id="{6CB7A177-8449-C6C2-597E-B40B47108786}"/>
                    </a:ext>
                  </a:extLst>
                </p14:cNvPr>
                <p14:cNvContentPartPr/>
                <p14:nvPr/>
              </p14:nvContentPartPr>
              <p14:xfrm>
                <a:off x="8624431" y="2859553"/>
                <a:ext cx="115920" cy="151560"/>
              </p14:xfrm>
            </p:contentPart>
          </mc:Choice>
          <mc:Fallback xmlns="">
            <p:pic>
              <p:nvPicPr>
                <p:cNvPr id="161" name="Ink 160">
                  <a:extLst>
                    <a:ext uri="{FF2B5EF4-FFF2-40B4-BE49-F238E27FC236}">
                      <a16:creationId xmlns:a16="http://schemas.microsoft.com/office/drawing/2014/main" id="{6CB7A177-8449-C6C2-597E-B40B47108786}"/>
                    </a:ext>
                  </a:extLst>
                </p:cNvPr>
                <p:cNvPicPr/>
                <p:nvPr/>
              </p:nvPicPr>
              <p:blipFill>
                <a:blip r:embed="rId256"/>
                <a:stretch>
                  <a:fillRect/>
                </a:stretch>
              </p:blipFill>
              <p:spPr>
                <a:xfrm>
                  <a:off x="8615431" y="2850913"/>
                  <a:ext cx="13356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62" name="Ink 161">
                  <a:extLst>
                    <a:ext uri="{FF2B5EF4-FFF2-40B4-BE49-F238E27FC236}">
                      <a16:creationId xmlns:a16="http://schemas.microsoft.com/office/drawing/2014/main" id="{6A85ABAD-E7EB-DCBF-7403-35743AF3428D}"/>
                    </a:ext>
                  </a:extLst>
                </p14:cNvPr>
                <p14:cNvContentPartPr/>
                <p14:nvPr/>
              </p14:nvContentPartPr>
              <p14:xfrm>
                <a:off x="8784991" y="2783593"/>
                <a:ext cx="189720" cy="119520"/>
              </p14:xfrm>
            </p:contentPart>
          </mc:Choice>
          <mc:Fallback xmlns="">
            <p:pic>
              <p:nvPicPr>
                <p:cNvPr id="162" name="Ink 161">
                  <a:extLst>
                    <a:ext uri="{FF2B5EF4-FFF2-40B4-BE49-F238E27FC236}">
                      <a16:creationId xmlns:a16="http://schemas.microsoft.com/office/drawing/2014/main" id="{6A85ABAD-E7EB-DCBF-7403-35743AF3428D}"/>
                    </a:ext>
                  </a:extLst>
                </p:cNvPr>
                <p:cNvPicPr/>
                <p:nvPr/>
              </p:nvPicPr>
              <p:blipFill>
                <a:blip r:embed="rId258"/>
                <a:stretch>
                  <a:fillRect/>
                </a:stretch>
              </p:blipFill>
              <p:spPr>
                <a:xfrm>
                  <a:off x="8775991" y="2774953"/>
                  <a:ext cx="20736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63" name="Ink 162">
                  <a:extLst>
                    <a:ext uri="{FF2B5EF4-FFF2-40B4-BE49-F238E27FC236}">
                      <a16:creationId xmlns:a16="http://schemas.microsoft.com/office/drawing/2014/main" id="{0F066C18-2015-6652-96D4-0803E53DC9C0}"/>
                    </a:ext>
                  </a:extLst>
                </p14:cNvPr>
                <p14:cNvContentPartPr/>
                <p14:nvPr/>
              </p14:nvContentPartPr>
              <p14:xfrm>
                <a:off x="8995951" y="2749393"/>
                <a:ext cx="74520" cy="164880"/>
              </p14:xfrm>
            </p:contentPart>
          </mc:Choice>
          <mc:Fallback xmlns="">
            <p:pic>
              <p:nvPicPr>
                <p:cNvPr id="163" name="Ink 162">
                  <a:extLst>
                    <a:ext uri="{FF2B5EF4-FFF2-40B4-BE49-F238E27FC236}">
                      <a16:creationId xmlns:a16="http://schemas.microsoft.com/office/drawing/2014/main" id="{0F066C18-2015-6652-96D4-0803E53DC9C0}"/>
                    </a:ext>
                  </a:extLst>
                </p:cNvPr>
                <p:cNvPicPr/>
                <p:nvPr/>
              </p:nvPicPr>
              <p:blipFill>
                <a:blip r:embed="rId260"/>
                <a:stretch>
                  <a:fillRect/>
                </a:stretch>
              </p:blipFill>
              <p:spPr>
                <a:xfrm>
                  <a:off x="8987311" y="2740393"/>
                  <a:ext cx="9216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65" name="Ink 164">
                  <a:extLst>
                    <a:ext uri="{FF2B5EF4-FFF2-40B4-BE49-F238E27FC236}">
                      <a16:creationId xmlns:a16="http://schemas.microsoft.com/office/drawing/2014/main" id="{20F7AE73-18D5-C96E-34AC-44575A1DA109}"/>
                    </a:ext>
                  </a:extLst>
                </p14:cNvPr>
                <p14:cNvContentPartPr/>
                <p14:nvPr/>
              </p14:nvContentPartPr>
              <p14:xfrm>
                <a:off x="9107191" y="2468953"/>
                <a:ext cx="361080" cy="314280"/>
              </p14:xfrm>
            </p:contentPart>
          </mc:Choice>
          <mc:Fallback xmlns="">
            <p:pic>
              <p:nvPicPr>
                <p:cNvPr id="165" name="Ink 164">
                  <a:extLst>
                    <a:ext uri="{FF2B5EF4-FFF2-40B4-BE49-F238E27FC236}">
                      <a16:creationId xmlns:a16="http://schemas.microsoft.com/office/drawing/2014/main" id="{20F7AE73-18D5-C96E-34AC-44575A1DA109}"/>
                    </a:ext>
                  </a:extLst>
                </p:cNvPr>
                <p:cNvPicPr/>
                <p:nvPr/>
              </p:nvPicPr>
              <p:blipFill>
                <a:blip r:embed="rId262"/>
                <a:stretch>
                  <a:fillRect/>
                </a:stretch>
              </p:blipFill>
              <p:spPr>
                <a:xfrm>
                  <a:off x="9098191" y="2460313"/>
                  <a:ext cx="378720" cy="331920"/>
                </a:xfrm>
                <a:prstGeom prst="rect">
                  <a:avLst/>
                </a:prstGeom>
              </p:spPr>
            </p:pic>
          </mc:Fallback>
        </mc:AlternateContent>
      </p:grpSp>
      <p:grpSp>
        <p:nvGrpSpPr>
          <p:cNvPr id="175" name="Group 174">
            <a:extLst>
              <a:ext uri="{FF2B5EF4-FFF2-40B4-BE49-F238E27FC236}">
                <a16:creationId xmlns:a16="http://schemas.microsoft.com/office/drawing/2014/main" id="{8F6B44E0-BBFB-BB25-D82C-F640A362984F}"/>
              </a:ext>
            </a:extLst>
          </p:cNvPr>
          <p:cNvGrpSpPr/>
          <p:nvPr/>
        </p:nvGrpSpPr>
        <p:grpSpPr>
          <a:xfrm>
            <a:off x="8237071" y="3201913"/>
            <a:ext cx="657000" cy="384120"/>
            <a:chOff x="8237071" y="3201913"/>
            <a:chExt cx="657000" cy="384120"/>
          </a:xfrm>
        </p:grpSpPr>
        <mc:AlternateContent xmlns:mc="http://schemas.openxmlformats.org/markup-compatibility/2006" xmlns:p14="http://schemas.microsoft.com/office/powerpoint/2010/main">
          <mc:Choice Requires="p14">
            <p:contentPart p14:bwMode="auto" r:id="rId263">
              <p14:nvContentPartPr>
                <p14:cNvPr id="167" name="Ink 166">
                  <a:extLst>
                    <a:ext uri="{FF2B5EF4-FFF2-40B4-BE49-F238E27FC236}">
                      <a16:creationId xmlns:a16="http://schemas.microsoft.com/office/drawing/2014/main" id="{A73BB711-9F99-BA20-0F57-45D1EA932D5B}"/>
                    </a:ext>
                  </a:extLst>
                </p14:cNvPr>
                <p14:cNvContentPartPr/>
                <p14:nvPr/>
              </p14:nvContentPartPr>
              <p14:xfrm>
                <a:off x="8237071" y="3461473"/>
                <a:ext cx="57960" cy="124560"/>
              </p14:xfrm>
            </p:contentPart>
          </mc:Choice>
          <mc:Fallback xmlns="">
            <p:pic>
              <p:nvPicPr>
                <p:cNvPr id="167" name="Ink 166">
                  <a:extLst>
                    <a:ext uri="{FF2B5EF4-FFF2-40B4-BE49-F238E27FC236}">
                      <a16:creationId xmlns:a16="http://schemas.microsoft.com/office/drawing/2014/main" id="{A73BB711-9F99-BA20-0F57-45D1EA932D5B}"/>
                    </a:ext>
                  </a:extLst>
                </p:cNvPr>
                <p:cNvPicPr/>
                <p:nvPr/>
              </p:nvPicPr>
              <p:blipFill>
                <a:blip r:embed="rId264"/>
                <a:stretch>
                  <a:fillRect/>
                </a:stretch>
              </p:blipFill>
              <p:spPr>
                <a:xfrm>
                  <a:off x="8228431" y="3452473"/>
                  <a:ext cx="7560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68" name="Ink 167">
                  <a:extLst>
                    <a:ext uri="{FF2B5EF4-FFF2-40B4-BE49-F238E27FC236}">
                      <a16:creationId xmlns:a16="http://schemas.microsoft.com/office/drawing/2014/main" id="{DD993BB6-E2D8-5E63-8757-84639F171481}"/>
                    </a:ext>
                  </a:extLst>
                </p14:cNvPr>
                <p14:cNvContentPartPr/>
                <p14:nvPr/>
              </p14:nvContentPartPr>
              <p14:xfrm>
                <a:off x="8295031" y="3412873"/>
                <a:ext cx="155160" cy="142920"/>
              </p14:xfrm>
            </p:contentPart>
          </mc:Choice>
          <mc:Fallback xmlns="">
            <p:pic>
              <p:nvPicPr>
                <p:cNvPr id="168" name="Ink 167">
                  <a:extLst>
                    <a:ext uri="{FF2B5EF4-FFF2-40B4-BE49-F238E27FC236}">
                      <a16:creationId xmlns:a16="http://schemas.microsoft.com/office/drawing/2014/main" id="{DD993BB6-E2D8-5E63-8757-84639F171481}"/>
                    </a:ext>
                  </a:extLst>
                </p:cNvPr>
                <p:cNvPicPr/>
                <p:nvPr/>
              </p:nvPicPr>
              <p:blipFill>
                <a:blip r:embed="rId266"/>
                <a:stretch>
                  <a:fillRect/>
                </a:stretch>
              </p:blipFill>
              <p:spPr>
                <a:xfrm>
                  <a:off x="8286391" y="3404233"/>
                  <a:ext cx="17280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69" name="Ink 168">
                  <a:extLst>
                    <a:ext uri="{FF2B5EF4-FFF2-40B4-BE49-F238E27FC236}">
                      <a16:creationId xmlns:a16="http://schemas.microsoft.com/office/drawing/2014/main" id="{F54EE925-A3F5-9D63-57C8-E9645A1BAD34}"/>
                    </a:ext>
                  </a:extLst>
                </p14:cNvPr>
                <p14:cNvContentPartPr/>
                <p14:nvPr/>
              </p14:nvContentPartPr>
              <p14:xfrm>
                <a:off x="8375311" y="3383353"/>
                <a:ext cx="2160" cy="3600"/>
              </p14:xfrm>
            </p:contentPart>
          </mc:Choice>
          <mc:Fallback xmlns="">
            <p:pic>
              <p:nvPicPr>
                <p:cNvPr id="169" name="Ink 168">
                  <a:extLst>
                    <a:ext uri="{FF2B5EF4-FFF2-40B4-BE49-F238E27FC236}">
                      <a16:creationId xmlns:a16="http://schemas.microsoft.com/office/drawing/2014/main" id="{F54EE925-A3F5-9D63-57C8-E9645A1BAD34}"/>
                    </a:ext>
                  </a:extLst>
                </p:cNvPr>
                <p:cNvPicPr/>
                <p:nvPr/>
              </p:nvPicPr>
              <p:blipFill>
                <a:blip r:embed="rId268"/>
                <a:stretch>
                  <a:fillRect/>
                </a:stretch>
              </p:blipFill>
              <p:spPr>
                <a:xfrm>
                  <a:off x="8366671" y="3374353"/>
                  <a:ext cx="1980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70" name="Ink 169">
                  <a:extLst>
                    <a:ext uri="{FF2B5EF4-FFF2-40B4-BE49-F238E27FC236}">
                      <a16:creationId xmlns:a16="http://schemas.microsoft.com/office/drawing/2014/main" id="{BF57190E-FA39-A161-5D0C-B8141215F1B6}"/>
                    </a:ext>
                  </a:extLst>
                </p14:cNvPr>
                <p14:cNvContentPartPr/>
                <p14:nvPr/>
              </p14:nvContentPartPr>
              <p14:xfrm>
                <a:off x="8409151" y="3290473"/>
                <a:ext cx="144360" cy="194760"/>
              </p14:xfrm>
            </p:contentPart>
          </mc:Choice>
          <mc:Fallback xmlns="">
            <p:pic>
              <p:nvPicPr>
                <p:cNvPr id="170" name="Ink 169">
                  <a:extLst>
                    <a:ext uri="{FF2B5EF4-FFF2-40B4-BE49-F238E27FC236}">
                      <a16:creationId xmlns:a16="http://schemas.microsoft.com/office/drawing/2014/main" id="{BF57190E-FA39-A161-5D0C-B8141215F1B6}"/>
                    </a:ext>
                  </a:extLst>
                </p:cNvPr>
                <p:cNvPicPr/>
                <p:nvPr/>
              </p:nvPicPr>
              <p:blipFill>
                <a:blip r:embed="rId270"/>
                <a:stretch>
                  <a:fillRect/>
                </a:stretch>
              </p:blipFill>
              <p:spPr>
                <a:xfrm>
                  <a:off x="8400151" y="3281833"/>
                  <a:ext cx="162000" cy="21240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171" name="Ink 170">
                  <a:extLst>
                    <a:ext uri="{FF2B5EF4-FFF2-40B4-BE49-F238E27FC236}">
                      <a16:creationId xmlns:a16="http://schemas.microsoft.com/office/drawing/2014/main" id="{4E1632E0-B0C6-89C7-526D-506465E63A42}"/>
                    </a:ext>
                  </a:extLst>
                </p14:cNvPr>
                <p14:cNvContentPartPr/>
                <p14:nvPr/>
              </p14:nvContentPartPr>
              <p14:xfrm>
                <a:off x="8606071" y="3388393"/>
                <a:ext cx="1440" cy="25920"/>
              </p14:xfrm>
            </p:contentPart>
          </mc:Choice>
          <mc:Fallback xmlns="">
            <p:pic>
              <p:nvPicPr>
                <p:cNvPr id="171" name="Ink 170">
                  <a:extLst>
                    <a:ext uri="{FF2B5EF4-FFF2-40B4-BE49-F238E27FC236}">
                      <a16:creationId xmlns:a16="http://schemas.microsoft.com/office/drawing/2014/main" id="{4E1632E0-B0C6-89C7-526D-506465E63A42}"/>
                    </a:ext>
                  </a:extLst>
                </p:cNvPr>
                <p:cNvPicPr/>
                <p:nvPr/>
              </p:nvPicPr>
              <p:blipFill>
                <a:blip r:embed="rId272"/>
                <a:stretch>
                  <a:fillRect/>
                </a:stretch>
              </p:blipFill>
              <p:spPr>
                <a:xfrm>
                  <a:off x="8597071" y="3379753"/>
                  <a:ext cx="1908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173" name="Ink 172">
                  <a:extLst>
                    <a:ext uri="{FF2B5EF4-FFF2-40B4-BE49-F238E27FC236}">
                      <a16:creationId xmlns:a16="http://schemas.microsoft.com/office/drawing/2014/main" id="{FB6612D8-22DC-6440-C2EA-F13A91981500}"/>
                    </a:ext>
                  </a:extLst>
                </p14:cNvPr>
                <p14:cNvContentPartPr/>
                <p14:nvPr/>
              </p14:nvContentPartPr>
              <p14:xfrm>
                <a:off x="8619031" y="3343753"/>
                <a:ext cx="122760" cy="87480"/>
              </p14:xfrm>
            </p:contentPart>
          </mc:Choice>
          <mc:Fallback xmlns="">
            <p:pic>
              <p:nvPicPr>
                <p:cNvPr id="173" name="Ink 172">
                  <a:extLst>
                    <a:ext uri="{FF2B5EF4-FFF2-40B4-BE49-F238E27FC236}">
                      <a16:creationId xmlns:a16="http://schemas.microsoft.com/office/drawing/2014/main" id="{FB6612D8-22DC-6440-C2EA-F13A91981500}"/>
                    </a:ext>
                  </a:extLst>
                </p:cNvPr>
                <p:cNvPicPr/>
                <p:nvPr/>
              </p:nvPicPr>
              <p:blipFill>
                <a:blip r:embed="rId274"/>
                <a:stretch>
                  <a:fillRect/>
                </a:stretch>
              </p:blipFill>
              <p:spPr>
                <a:xfrm>
                  <a:off x="8610391" y="3334753"/>
                  <a:ext cx="14040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174" name="Ink 173">
                  <a:extLst>
                    <a:ext uri="{FF2B5EF4-FFF2-40B4-BE49-F238E27FC236}">
                      <a16:creationId xmlns:a16="http://schemas.microsoft.com/office/drawing/2014/main" id="{2E1257BA-8BF6-C26E-B5CE-048030DD0D40}"/>
                    </a:ext>
                  </a:extLst>
                </p14:cNvPr>
                <p14:cNvContentPartPr/>
                <p14:nvPr/>
              </p14:nvContentPartPr>
              <p14:xfrm>
                <a:off x="8736751" y="3201913"/>
                <a:ext cx="157320" cy="191520"/>
              </p14:xfrm>
            </p:contentPart>
          </mc:Choice>
          <mc:Fallback xmlns="">
            <p:pic>
              <p:nvPicPr>
                <p:cNvPr id="174" name="Ink 173">
                  <a:extLst>
                    <a:ext uri="{FF2B5EF4-FFF2-40B4-BE49-F238E27FC236}">
                      <a16:creationId xmlns:a16="http://schemas.microsoft.com/office/drawing/2014/main" id="{2E1257BA-8BF6-C26E-B5CE-048030DD0D40}"/>
                    </a:ext>
                  </a:extLst>
                </p:cNvPr>
                <p:cNvPicPr/>
                <p:nvPr/>
              </p:nvPicPr>
              <p:blipFill>
                <a:blip r:embed="rId276"/>
                <a:stretch>
                  <a:fillRect/>
                </a:stretch>
              </p:blipFill>
              <p:spPr>
                <a:xfrm>
                  <a:off x="8727751" y="3192913"/>
                  <a:ext cx="174960" cy="209160"/>
                </a:xfrm>
                <a:prstGeom prst="rect">
                  <a:avLst/>
                </a:prstGeom>
              </p:spPr>
            </p:pic>
          </mc:Fallback>
        </mc:AlternateContent>
      </p:grpSp>
      <p:grpSp>
        <p:nvGrpSpPr>
          <p:cNvPr id="185" name="Group 184">
            <a:extLst>
              <a:ext uri="{FF2B5EF4-FFF2-40B4-BE49-F238E27FC236}">
                <a16:creationId xmlns:a16="http://schemas.microsoft.com/office/drawing/2014/main" id="{EAD8DB7C-B8BD-388B-1C9F-C948B0D936C8}"/>
              </a:ext>
            </a:extLst>
          </p:cNvPr>
          <p:cNvGrpSpPr/>
          <p:nvPr/>
        </p:nvGrpSpPr>
        <p:grpSpPr>
          <a:xfrm>
            <a:off x="10719271" y="908353"/>
            <a:ext cx="1095480" cy="212040"/>
            <a:chOff x="10719271" y="908353"/>
            <a:chExt cx="1095480" cy="212040"/>
          </a:xfrm>
        </p:grpSpPr>
        <mc:AlternateContent xmlns:mc="http://schemas.openxmlformats.org/markup-compatibility/2006" xmlns:p14="http://schemas.microsoft.com/office/powerpoint/2010/main">
          <mc:Choice Requires="p14">
            <p:contentPart p14:bwMode="auto" r:id="rId277">
              <p14:nvContentPartPr>
                <p14:cNvPr id="176" name="Ink 175">
                  <a:extLst>
                    <a:ext uri="{FF2B5EF4-FFF2-40B4-BE49-F238E27FC236}">
                      <a16:creationId xmlns:a16="http://schemas.microsoft.com/office/drawing/2014/main" id="{4D8E88EF-6C1E-13C7-6168-DE865C18AFD5}"/>
                    </a:ext>
                  </a:extLst>
                </p14:cNvPr>
                <p14:cNvContentPartPr/>
                <p14:nvPr/>
              </p14:nvContentPartPr>
              <p14:xfrm>
                <a:off x="10749871" y="1038313"/>
                <a:ext cx="264240" cy="67320"/>
              </p14:xfrm>
            </p:contentPart>
          </mc:Choice>
          <mc:Fallback xmlns="">
            <p:pic>
              <p:nvPicPr>
                <p:cNvPr id="176" name="Ink 175">
                  <a:extLst>
                    <a:ext uri="{FF2B5EF4-FFF2-40B4-BE49-F238E27FC236}">
                      <a16:creationId xmlns:a16="http://schemas.microsoft.com/office/drawing/2014/main" id="{4D8E88EF-6C1E-13C7-6168-DE865C18AFD5}"/>
                    </a:ext>
                  </a:extLst>
                </p:cNvPr>
                <p:cNvPicPr/>
                <p:nvPr/>
              </p:nvPicPr>
              <p:blipFill>
                <a:blip r:embed="rId278"/>
                <a:stretch>
                  <a:fillRect/>
                </a:stretch>
              </p:blipFill>
              <p:spPr>
                <a:xfrm>
                  <a:off x="10740871" y="1029313"/>
                  <a:ext cx="28188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177" name="Ink 176">
                  <a:extLst>
                    <a:ext uri="{FF2B5EF4-FFF2-40B4-BE49-F238E27FC236}">
                      <a16:creationId xmlns:a16="http://schemas.microsoft.com/office/drawing/2014/main" id="{BFF710B2-1BB0-424B-AC72-41AFAB824D02}"/>
                    </a:ext>
                  </a:extLst>
                </p14:cNvPr>
                <p14:cNvContentPartPr/>
                <p14:nvPr/>
              </p14:nvContentPartPr>
              <p14:xfrm>
                <a:off x="10719271" y="985033"/>
                <a:ext cx="334800" cy="114480"/>
              </p14:xfrm>
            </p:contentPart>
          </mc:Choice>
          <mc:Fallback xmlns="">
            <p:pic>
              <p:nvPicPr>
                <p:cNvPr id="177" name="Ink 176">
                  <a:extLst>
                    <a:ext uri="{FF2B5EF4-FFF2-40B4-BE49-F238E27FC236}">
                      <a16:creationId xmlns:a16="http://schemas.microsoft.com/office/drawing/2014/main" id="{BFF710B2-1BB0-424B-AC72-41AFAB824D02}"/>
                    </a:ext>
                  </a:extLst>
                </p:cNvPr>
                <p:cNvPicPr/>
                <p:nvPr/>
              </p:nvPicPr>
              <p:blipFill>
                <a:blip r:embed="rId280"/>
                <a:stretch>
                  <a:fillRect/>
                </a:stretch>
              </p:blipFill>
              <p:spPr>
                <a:xfrm>
                  <a:off x="10710271" y="976393"/>
                  <a:ext cx="35244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178" name="Ink 177">
                  <a:extLst>
                    <a:ext uri="{FF2B5EF4-FFF2-40B4-BE49-F238E27FC236}">
                      <a16:creationId xmlns:a16="http://schemas.microsoft.com/office/drawing/2014/main" id="{B9001DCE-5C2F-F833-802B-DEF085B1B2CC}"/>
                    </a:ext>
                  </a:extLst>
                </p14:cNvPr>
                <p14:cNvContentPartPr/>
                <p14:nvPr/>
              </p14:nvContentPartPr>
              <p14:xfrm>
                <a:off x="11167111" y="925273"/>
                <a:ext cx="125640" cy="195120"/>
              </p14:xfrm>
            </p:contentPart>
          </mc:Choice>
          <mc:Fallback xmlns="">
            <p:pic>
              <p:nvPicPr>
                <p:cNvPr id="178" name="Ink 177">
                  <a:extLst>
                    <a:ext uri="{FF2B5EF4-FFF2-40B4-BE49-F238E27FC236}">
                      <a16:creationId xmlns:a16="http://schemas.microsoft.com/office/drawing/2014/main" id="{B9001DCE-5C2F-F833-802B-DEF085B1B2CC}"/>
                    </a:ext>
                  </a:extLst>
                </p:cNvPr>
                <p:cNvPicPr/>
                <p:nvPr/>
              </p:nvPicPr>
              <p:blipFill>
                <a:blip r:embed="rId282"/>
                <a:stretch>
                  <a:fillRect/>
                </a:stretch>
              </p:blipFill>
              <p:spPr>
                <a:xfrm>
                  <a:off x="11158471" y="916273"/>
                  <a:ext cx="14328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179" name="Ink 178">
                  <a:extLst>
                    <a:ext uri="{FF2B5EF4-FFF2-40B4-BE49-F238E27FC236}">
                      <a16:creationId xmlns:a16="http://schemas.microsoft.com/office/drawing/2014/main" id="{C71E6A55-945D-7BC1-0C5C-D6EBA685FB3B}"/>
                    </a:ext>
                  </a:extLst>
                </p14:cNvPr>
                <p14:cNvContentPartPr/>
                <p14:nvPr/>
              </p14:nvContentPartPr>
              <p14:xfrm>
                <a:off x="11161711" y="1024633"/>
                <a:ext cx="98280" cy="33840"/>
              </p14:xfrm>
            </p:contentPart>
          </mc:Choice>
          <mc:Fallback xmlns="">
            <p:pic>
              <p:nvPicPr>
                <p:cNvPr id="179" name="Ink 178">
                  <a:extLst>
                    <a:ext uri="{FF2B5EF4-FFF2-40B4-BE49-F238E27FC236}">
                      <a16:creationId xmlns:a16="http://schemas.microsoft.com/office/drawing/2014/main" id="{C71E6A55-945D-7BC1-0C5C-D6EBA685FB3B}"/>
                    </a:ext>
                  </a:extLst>
                </p:cNvPr>
                <p:cNvPicPr/>
                <p:nvPr/>
              </p:nvPicPr>
              <p:blipFill>
                <a:blip r:embed="rId284"/>
                <a:stretch>
                  <a:fillRect/>
                </a:stretch>
              </p:blipFill>
              <p:spPr>
                <a:xfrm>
                  <a:off x="11153071" y="1015633"/>
                  <a:ext cx="11592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80" name="Ink 179">
                  <a:extLst>
                    <a:ext uri="{FF2B5EF4-FFF2-40B4-BE49-F238E27FC236}">
                      <a16:creationId xmlns:a16="http://schemas.microsoft.com/office/drawing/2014/main" id="{E8AE8B34-18B6-4666-5F3E-B76E90554297}"/>
                    </a:ext>
                  </a:extLst>
                </p14:cNvPr>
                <p14:cNvContentPartPr/>
                <p14:nvPr/>
              </p14:nvContentPartPr>
              <p14:xfrm>
                <a:off x="11296711" y="1004113"/>
                <a:ext cx="136800" cy="84600"/>
              </p14:xfrm>
            </p:contentPart>
          </mc:Choice>
          <mc:Fallback xmlns="">
            <p:pic>
              <p:nvPicPr>
                <p:cNvPr id="180" name="Ink 179">
                  <a:extLst>
                    <a:ext uri="{FF2B5EF4-FFF2-40B4-BE49-F238E27FC236}">
                      <a16:creationId xmlns:a16="http://schemas.microsoft.com/office/drawing/2014/main" id="{E8AE8B34-18B6-4666-5F3E-B76E90554297}"/>
                    </a:ext>
                  </a:extLst>
                </p:cNvPr>
                <p:cNvPicPr/>
                <p:nvPr/>
              </p:nvPicPr>
              <p:blipFill>
                <a:blip r:embed="rId286"/>
                <a:stretch>
                  <a:fillRect/>
                </a:stretch>
              </p:blipFill>
              <p:spPr>
                <a:xfrm>
                  <a:off x="11288071" y="995113"/>
                  <a:ext cx="15444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81" name="Ink 180">
                  <a:extLst>
                    <a:ext uri="{FF2B5EF4-FFF2-40B4-BE49-F238E27FC236}">
                      <a16:creationId xmlns:a16="http://schemas.microsoft.com/office/drawing/2014/main" id="{359CF174-A6A9-52C4-3345-B09B3DC982CA}"/>
                    </a:ext>
                  </a:extLst>
                </p14:cNvPr>
                <p14:cNvContentPartPr/>
                <p14:nvPr/>
              </p14:nvContentPartPr>
              <p14:xfrm>
                <a:off x="11428471" y="908353"/>
                <a:ext cx="45360" cy="166320"/>
              </p14:xfrm>
            </p:contentPart>
          </mc:Choice>
          <mc:Fallback xmlns="">
            <p:pic>
              <p:nvPicPr>
                <p:cNvPr id="181" name="Ink 180">
                  <a:extLst>
                    <a:ext uri="{FF2B5EF4-FFF2-40B4-BE49-F238E27FC236}">
                      <a16:creationId xmlns:a16="http://schemas.microsoft.com/office/drawing/2014/main" id="{359CF174-A6A9-52C4-3345-B09B3DC982CA}"/>
                    </a:ext>
                  </a:extLst>
                </p:cNvPr>
                <p:cNvPicPr/>
                <p:nvPr/>
              </p:nvPicPr>
              <p:blipFill>
                <a:blip r:embed="rId288"/>
                <a:stretch>
                  <a:fillRect/>
                </a:stretch>
              </p:blipFill>
              <p:spPr>
                <a:xfrm>
                  <a:off x="11419471" y="899713"/>
                  <a:ext cx="6300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182" name="Ink 181">
                  <a:extLst>
                    <a:ext uri="{FF2B5EF4-FFF2-40B4-BE49-F238E27FC236}">
                      <a16:creationId xmlns:a16="http://schemas.microsoft.com/office/drawing/2014/main" id="{EDCB1ABF-95E0-44DA-D9D0-F70F97525042}"/>
                    </a:ext>
                  </a:extLst>
                </p14:cNvPr>
                <p14:cNvContentPartPr/>
                <p14:nvPr/>
              </p14:nvContentPartPr>
              <p14:xfrm>
                <a:off x="11436391" y="942553"/>
                <a:ext cx="119880" cy="115200"/>
              </p14:xfrm>
            </p:contentPart>
          </mc:Choice>
          <mc:Fallback xmlns="">
            <p:pic>
              <p:nvPicPr>
                <p:cNvPr id="182" name="Ink 181">
                  <a:extLst>
                    <a:ext uri="{FF2B5EF4-FFF2-40B4-BE49-F238E27FC236}">
                      <a16:creationId xmlns:a16="http://schemas.microsoft.com/office/drawing/2014/main" id="{EDCB1ABF-95E0-44DA-D9D0-F70F97525042}"/>
                    </a:ext>
                  </a:extLst>
                </p:cNvPr>
                <p:cNvPicPr/>
                <p:nvPr/>
              </p:nvPicPr>
              <p:blipFill>
                <a:blip r:embed="rId290"/>
                <a:stretch>
                  <a:fillRect/>
                </a:stretch>
              </p:blipFill>
              <p:spPr>
                <a:xfrm>
                  <a:off x="11427751" y="933913"/>
                  <a:ext cx="13752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183" name="Ink 182">
                  <a:extLst>
                    <a:ext uri="{FF2B5EF4-FFF2-40B4-BE49-F238E27FC236}">
                      <a16:creationId xmlns:a16="http://schemas.microsoft.com/office/drawing/2014/main" id="{00028422-FC48-A9E4-47B6-57C3FE8F34D2}"/>
                    </a:ext>
                  </a:extLst>
                </p14:cNvPr>
                <p14:cNvContentPartPr/>
                <p14:nvPr/>
              </p14:nvContentPartPr>
              <p14:xfrm>
                <a:off x="11572831" y="976033"/>
                <a:ext cx="75960" cy="138240"/>
              </p14:xfrm>
            </p:contentPart>
          </mc:Choice>
          <mc:Fallback xmlns="">
            <p:pic>
              <p:nvPicPr>
                <p:cNvPr id="183" name="Ink 182">
                  <a:extLst>
                    <a:ext uri="{FF2B5EF4-FFF2-40B4-BE49-F238E27FC236}">
                      <a16:creationId xmlns:a16="http://schemas.microsoft.com/office/drawing/2014/main" id="{00028422-FC48-A9E4-47B6-57C3FE8F34D2}"/>
                    </a:ext>
                  </a:extLst>
                </p:cNvPr>
                <p:cNvPicPr/>
                <p:nvPr/>
              </p:nvPicPr>
              <p:blipFill>
                <a:blip r:embed="rId292"/>
                <a:stretch>
                  <a:fillRect/>
                </a:stretch>
              </p:blipFill>
              <p:spPr>
                <a:xfrm>
                  <a:off x="11564191" y="967393"/>
                  <a:ext cx="9360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184" name="Ink 183">
                  <a:extLst>
                    <a:ext uri="{FF2B5EF4-FFF2-40B4-BE49-F238E27FC236}">
                      <a16:creationId xmlns:a16="http://schemas.microsoft.com/office/drawing/2014/main" id="{63CC9FFE-243B-5DEE-4FA6-224DC9E00CD7}"/>
                    </a:ext>
                  </a:extLst>
                </p14:cNvPr>
                <p14:cNvContentPartPr/>
                <p14:nvPr/>
              </p14:nvContentPartPr>
              <p14:xfrm>
                <a:off x="11664631" y="980353"/>
                <a:ext cx="150120" cy="96120"/>
              </p14:xfrm>
            </p:contentPart>
          </mc:Choice>
          <mc:Fallback xmlns="">
            <p:pic>
              <p:nvPicPr>
                <p:cNvPr id="184" name="Ink 183">
                  <a:extLst>
                    <a:ext uri="{FF2B5EF4-FFF2-40B4-BE49-F238E27FC236}">
                      <a16:creationId xmlns:a16="http://schemas.microsoft.com/office/drawing/2014/main" id="{63CC9FFE-243B-5DEE-4FA6-224DC9E00CD7}"/>
                    </a:ext>
                  </a:extLst>
                </p:cNvPr>
                <p:cNvPicPr/>
                <p:nvPr/>
              </p:nvPicPr>
              <p:blipFill>
                <a:blip r:embed="rId294"/>
                <a:stretch>
                  <a:fillRect/>
                </a:stretch>
              </p:blipFill>
              <p:spPr>
                <a:xfrm>
                  <a:off x="11655631" y="971713"/>
                  <a:ext cx="167760" cy="113760"/>
                </a:xfrm>
                <a:prstGeom prst="rect">
                  <a:avLst/>
                </a:prstGeom>
              </p:spPr>
            </p:pic>
          </mc:Fallback>
        </mc:AlternateContent>
      </p:grpSp>
      <p:grpSp>
        <p:nvGrpSpPr>
          <p:cNvPr id="188" name="Group 187">
            <a:extLst>
              <a:ext uri="{FF2B5EF4-FFF2-40B4-BE49-F238E27FC236}">
                <a16:creationId xmlns:a16="http://schemas.microsoft.com/office/drawing/2014/main" id="{BBBF239F-C7B0-1487-5CD6-32179E685F93}"/>
              </a:ext>
            </a:extLst>
          </p:cNvPr>
          <p:cNvGrpSpPr/>
          <p:nvPr/>
        </p:nvGrpSpPr>
        <p:grpSpPr>
          <a:xfrm>
            <a:off x="10891711" y="1983673"/>
            <a:ext cx="1116360" cy="668160"/>
            <a:chOff x="10891711" y="1983673"/>
            <a:chExt cx="1116360" cy="668160"/>
          </a:xfrm>
        </p:grpSpPr>
        <mc:AlternateContent xmlns:mc="http://schemas.openxmlformats.org/markup-compatibility/2006" xmlns:p14="http://schemas.microsoft.com/office/powerpoint/2010/main">
          <mc:Choice Requires="p14">
            <p:contentPart p14:bwMode="auto" r:id="rId295">
              <p14:nvContentPartPr>
                <p14:cNvPr id="186" name="Ink 185">
                  <a:extLst>
                    <a:ext uri="{FF2B5EF4-FFF2-40B4-BE49-F238E27FC236}">
                      <a16:creationId xmlns:a16="http://schemas.microsoft.com/office/drawing/2014/main" id="{55EDD581-E787-2620-E6F0-1BEF1286EB75}"/>
                    </a:ext>
                  </a:extLst>
                </p14:cNvPr>
                <p14:cNvContentPartPr/>
                <p14:nvPr/>
              </p14:nvContentPartPr>
              <p14:xfrm>
                <a:off x="10891711" y="2336473"/>
                <a:ext cx="493200" cy="315360"/>
              </p14:xfrm>
            </p:contentPart>
          </mc:Choice>
          <mc:Fallback xmlns="">
            <p:pic>
              <p:nvPicPr>
                <p:cNvPr id="186" name="Ink 185">
                  <a:extLst>
                    <a:ext uri="{FF2B5EF4-FFF2-40B4-BE49-F238E27FC236}">
                      <a16:creationId xmlns:a16="http://schemas.microsoft.com/office/drawing/2014/main" id="{55EDD581-E787-2620-E6F0-1BEF1286EB75}"/>
                    </a:ext>
                  </a:extLst>
                </p:cNvPr>
                <p:cNvPicPr/>
                <p:nvPr/>
              </p:nvPicPr>
              <p:blipFill>
                <a:blip r:embed="rId296"/>
                <a:stretch>
                  <a:fillRect/>
                </a:stretch>
              </p:blipFill>
              <p:spPr>
                <a:xfrm>
                  <a:off x="10883071" y="2327473"/>
                  <a:ext cx="510840" cy="333000"/>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187" name="Ink 186">
                  <a:extLst>
                    <a:ext uri="{FF2B5EF4-FFF2-40B4-BE49-F238E27FC236}">
                      <a16:creationId xmlns:a16="http://schemas.microsoft.com/office/drawing/2014/main" id="{BBAE7231-823E-21D2-0EFF-F97EEB0BD87E}"/>
                    </a:ext>
                  </a:extLst>
                </p14:cNvPr>
                <p14:cNvContentPartPr/>
                <p14:nvPr/>
              </p14:nvContentPartPr>
              <p14:xfrm>
                <a:off x="11512351" y="1983673"/>
                <a:ext cx="495720" cy="317520"/>
              </p14:xfrm>
            </p:contentPart>
          </mc:Choice>
          <mc:Fallback xmlns="">
            <p:pic>
              <p:nvPicPr>
                <p:cNvPr id="187" name="Ink 186">
                  <a:extLst>
                    <a:ext uri="{FF2B5EF4-FFF2-40B4-BE49-F238E27FC236}">
                      <a16:creationId xmlns:a16="http://schemas.microsoft.com/office/drawing/2014/main" id="{BBAE7231-823E-21D2-0EFF-F97EEB0BD87E}"/>
                    </a:ext>
                  </a:extLst>
                </p:cNvPr>
                <p:cNvPicPr/>
                <p:nvPr/>
              </p:nvPicPr>
              <p:blipFill>
                <a:blip r:embed="rId298"/>
                <a:stretch>
                  <a:fillRect/>
                </a:stretch>
              </p:blipFill>
              <p:spPr>
                <a:xfrm>
                  <a:off x="11503351" y="1975033"/>
                  <a:ext cx="513360" cy="335160"/>
                </a:xfrm>
                <a:prstGeom prst="rect">
                  <a:avLst/>
                </a:prstGeom>
              </p:spPr>
            </p:pic>
          </mc:Fallback>
        </mc:AlternateContent>
      </p:grpSp>
      <p:grpSp>
        <p:nvGrpSpPr>
          <p:cNvPr id="202" name="Group 201">
            <a:extLst>
              <a:ext uri="{FF2B5EF4-FFF2-40B4-BE49-F238E27FC236}">
                <a16:creationId xmlns:a16="http://schemas.microsoft.com/office/drawing/2014/main" id="{BD5DD148-5B90-CF61-9C3E-73C5CC3F6D26}"/>
              </a:ext>
            </a:extLst>
          </p:cNvPr>
          <p:cNvGrpSpPr/>
          <p:nvPr/>
        </p:nvGrpSpPr>
        <p:grpSpPr>
          <a:xfrm>
            <a:off x="9704791" y="3340153"/>
            <a:ext cx="2054880" cy="454680"/>
            <a:chOff x="9704791" y="3340153"/>
            <a:chExt cx="2054880" cy="454680"/>
          </a:xfrm>
        </p:grpSpPr>
        <mc:AlternateContent xmlns:mc="http://schemas.openxmlformats.org/markup-compatibility/2006" xmlns:p14="http://schemas.microsoft.com/office/powerpoint/2010/main">
          <mc:Choice Requires="p14">
            <p:contentPart p14:bwMode="auto" r:id="rId299">
              <p14:nvContentPartPr>
                <p14:cNvPr id="189" name="Ink 188">
                  <a:extLst>
                    <a:ext uri="{FF2B5EF4-FFF2-40B4-BE49-F238E27FC236}">
                      <a16:creationId xmlns:a16="http://schemas.microsoft.com/office/drawing/2014/main" id="{43C7AF31-4E36-7840-9E78-2E52293D1070}"/>
                    </a:ext>
                  </a:extLst>
                </p14:cNvPr>
                <p14:cNvContentPartPr/>
                <p14:nvPr/>
              </p14:nvContentPartPr>
              <p14:xfrm>
                <a:off x="11421271" y="3556513"/>
                <a:ext cx="50760" cy="161280"/>
              </p14:xfrm>
            </p:contentPart>
          </mc:Choice>
          <mc:Fallback xmlns="">
            <p:pic>
              <p:nvPicPr>
                <p:cNvPr id="189" name="Ink 188">
                  <a:extLst>
                    <a:ext uri="{FF2B5EF4-FFF2-40B4-BE49-F238E27FC236}">
                      <a16:creationId xmlns:a16="http://schemas.microsoft.com/office/drawing/2014/main" id="{43C7AF31-4E36-7840-9E78-2E52293D1070}"/>
                    </a:ext>
                  </a:extLst>
                </p:cNvPr>
                <p:cNvPicPr/>
                <p:nvPr/>
              </p:nvPicPr>
              <p:blipFill>
                <a:blip r:embed="rId300"/>
                <a:stretch>
                  <a:fillRect/>
                </a:stretch>
              </p:blipFill>
              <p:spPr>
                <a:xfrm>
                  <a:off x="11412631" y="3547513"/>
                  <a:ext cx="6840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190" name="Ink 189">
                  <a:extLst>
                    <a:ext uri="{FF2B5EF4-FFF2-40B4-BE49-F238E27FC236}">
                      <a16:creationId xmlns:a16="http://schemas.microsoft.com/office/drawing/2014/main" id="{4700F4CC-8616-FFB3-B3A8-5942D7E09018}"/>
                    </a:ext>
                  </a:extLst>
                </p14:cNvPr>
                <p14:cNvContentPartPr/>
                <p14:nvPr/>
              </p14:nvContentPartPr>
              <p14:xfrm>
                <a:off x="11272951" y="3499273"/>
                <a:ext cx="273600" cy="115560"/>
              </p14:xfrm>
            </p:contentPart>
          </mc:Choice>
          <mc:Fallback xmlns="">
            <p:pic>
              <p:nvPicPr>
                <p:cNvPr id="190" name="Ink 189">
                  <a:extLst>
                    <a:ext uri="{FF2B5EF4-FFF2-40B4-BE49-F238E27FC236}">
                      <a16:creationId xmlns:a16="http://schemas.microsoft.com/office/drawing/2014/main" id="{4700F4CC-8616-FFB3-B3A8-5942D7E09018}"/>
                    </a:ext>
                  </a:extLst>
                </p:cNvPr>
                <p:cNvPicPr/>
                <p:nvPr/>
              </p:nvPicPr>
              <p:blipFill>
                <a:blip r:embed="rId302"/>
                <a:stretch>
                  <a:fillRect/>
                </a:stretch>
              </p:blipFill>
              <p:spPr>
                <a:xfrm>
                  <a:off x="11263951" y="3490633"/>
                  <a:ext cx="29124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191" name="Ink 190">
                  <a:extLst>
                    <a:ext uri="{FF2B5EF4-FFF2-40B4-BE49-F238E27FC236}">
                      <a16:creationId xmlns:a16="http://schemas.microsoft.com/office/drawing/2014/main" id="{E23863D0-219F-EE36-3848-F716012B1961}"/>
                    </a:ext>
                  </a:extLst>
                </p14:cNvPr>
                <p14:cNvContentPartPr/>
                <p14:nvPr/>
              </p14:nvContentPartPr>
              <p14:xfrm>
                <a:off x="11617471" y="3624193"/>
                <a:ext cx="142200" cy="96120"/>
              </p14:xfrm>
            </p:contentPart>
          </mc:Choice>
          <mc:Fallback xmlns="">
            <p:pic>
              <p:nvPicPr>
                <p:cNvPr id="191" name="Ink 190">
                  <a:extLst>
                    <a:ext uri="{FF2B5EF4-FFF2-40B4-BE49-F238E27FC236}">
                      <a16:creationId xmlns:a16="http://schemas.microsoft.com/office/drawing/2014/main" id="{E23863D0-219F-EE36-3848-F716012B1961}"/>
                    </a:ext>
                  </a:extLst>
                </p:cNvPr>
                <p:cNvPicPr/>
                <p:nvPr/>
              </p:nvPicPr>
              <p:blipFill>
                <a:blip r:embed="rId304"/>
                <a:stretch>
                  <a:fillRect/>
                </a:stretch>
              </p:blipFill>
              <p:spPr>
                <a:xfrm>
                  <a:off x="11608471" y="3615193"/>
                  <a:ext cx="15984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193" name="Ink 192">
                  <a:extLst>
                    <a:ext uri="{FF2B5EF4-FFF2-40B4-BE49-F238E27FC236}">
                      <a16:creationId xmlns:a16="http://schemas.microsoft.com/office/drawing/2014/main" id="{B04FCED2-E2AA-2DA1-C3BD-AECA4BC1BADF}"/>
                    </a:ext>
                  </a:extLst>
                </p14:cNvPr>
                <p14:cNvContentPartPr/>
                <p14:nvPr/>
              </p14:nvContentPartPr>
              <p14:xfrm>
                <a:off x="9704791" y="3528073"/>
                <a:ext cx="755280" cy="266760"/>
              </p14:xfrm>
            </p:contentPart>
          </mc:Choice>
          <mc:Fallback xmlns="">
            <p:pic>
              <p:nvPicPr>
                <p:cNvPr id="193" name="Ink 192">
                  <a:extLst>
                    <a:ext uri="{FF2B5EF4-FFF2-40B4-BE49-F238E27FC236}">
                      <a16:creationId xmlns:a16="http://schemas.microsoft.com/office/drawing/2014/main" id="{B04FCED2-E2AA-2DA1-C3BD-AECA4BC1BADF}"/>
                    </a:ext>
                  </a:extLst>
                </p:cNvPr>
                <p:cNvPicPr/>
                <p:nvPr/>
              </p:nvPicPr>
              <p:blipFill>
                <a:blip r:embed="rId306"/>
                <a:stretch>
                  <a:fillRect/>
                </a:stretch>
              </p:blipFill>
              <p:spPr>
                <a:xfrm>
                  <a:off x="9696151" y="3519073"/>
                  <a:ext cx="77292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194" name="Ink 193">
                  <a:extLst>
                    <a:ext uri="{FF2B5EF4-FFF2-40B4-BE49-F238E27FC236}">
                      <a16:creationId xmlns:a16="http://schemas.microsoft.com/office/drawing/2014/main" id="{0ADCD246-8946-5CD8-C932-9476D06A2EF3}"/>
                    </a:ext>
                  </a:extLst>
                </p14:cNvPr>
                <p14:cNvContentPartPr/>
                <p14:nvPr/>
              </p14:nvContentPartPr>
              <p14:xfrm>
                <a:off x="10553671" y="3409633"/>
                <a:ext cx="125640" cy="196200"/>
              </p14:xfrm>
            </p:contentPart>
          </mc:Choice>
          <mc:Fallback xmlns="">
            <p:pic>
              <p:nvPicPr>
                <p:cNvPr id="194" name="Ink 193">
                  <a:extLst>
                    <a:ext uri="{FF2B5EF4-FFF2-40B4-BE49-F238E27FC236}">
                      <a16:creationId xmlns:a16="http://schemas.microsoft.com/office/drawing/2014/main" id="{0ADCD246-8946-5CD8-C932-9476D06A2EF3}"/>
                    </a:ext>
                  </a:extLst>
                </p:cNvPr>
                <p:cNvPicPr/>
                <p:nvPr/>
              </p:nvPicPr>
              <p:blipFill>
                <a:blip r:embed="rId308"/>
                <a:stretch>
                  <a:fillRect/>
                </a:stretch>
              </p:blipFill>
              <p:spPr>
                <a:xfrm>
                  <a:off x="10544671" y="3400993"/>
                  <a:ext cx="14328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195" name="Ink 194">
                  <a:extLst>
                    <a:ext uri="{FF2B5EF4-FFF2-40B4-BE49-F238E27FC236}">
                      <a16:creationId xmlns:a16="http://schemas.microsoft.com/office/drawing/2014/main" id="{BB3DB1F6-603B-D254-FCD1-6D6F6BE4350D}"/>
                    </a:ext>
                  </a:extLst>
                </p14:cNvPr>
                <p14:cNvContentPartPr/>
                <p14:nvPr/>
              </p14:nvContentPartPr>
              <p14:xfrm>
                <a:off x="10566271" y="3512593"/>
                <a:ext cx="80640" cy="24840"/>
              </p14:xfrm>
            </p:contentPart>
          </mc:Choice>
          <mc:Fallback xmlns="">
            <p:pic>
              <p:nvPicPr>
                <p:cNvPr id="195" name="Ink 194">
                  <a:extLst>
                    <a:ext uri="{FF2B5EF4-FFF2-40B4-BE49-F238E27FC236}">
                      <a16:creationId xmlns:a16="http://schemas.microsoft.com/office/drawing/2014/main" id="{BB3DB1F6-603B-D254-FCD1-6D6F6BE4350D}"/>
                    </a:ext>
                  </a:extLst>
                </p:cNvPr>
                <p:cNvPicPr/>
                <p:nvPr/>
              </p:nvPicPr>
              <p:blipFill>
                <a:blip r:embed="rId310"/>
                <a:stretch>
                  <a:fillRect/>
                </a:stretch>
              </p:blipFill>
              <p:spPr>
                <a:xfrm>
                  <a:off x="10557631" y="3503593"/>
                  <a:ext cx="9828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311">
              <p14:nvContentPartPr>
                <p14:cNvPr id="196" name="Ink 195">
                  <a:extLst>
                    <a:ext uri="{FF2B5EF4-FFF2-40B4-BE49-F238E27FC236}">
                      <a16:creationId xmlns:a16="http://schemas.microsoft.com/office/drawing/2014/main" id="{14F68895-E14D-2D33-A56E-77EC4D4FF79A}"/>
                    </a:ext>
                  </a:extLst>
                </p14:cNvPr>
                <p14:cNvContentPartPr/>
                <p14:nvPr/>
              </p14:nvContentPartPr>
              <p14:xfrm>
                <a:off x="10676791" y="3445993"/>
                <a:ext cx="120600" cy="92880"/>
              </p14:xfrm>
            </p:contentPart>
          </mc:Choice>
          <mc:Fallback xmlns="">
            <p:pic>
              <p:nvPicPr>
                <p:cNvPr id="196" name="Ink 195">
                  <a:extLst>
                    <a:ext uri="{FF2B5EF4-FFF2-40B4-BE49-F238E27FC236}">
                      <a16:creationId xmlns:a16="http://schemas.microsoft.com/office/drawing/2014/main" id="{14F68895-E14D-2D33-A56E-77EC4D4FF79A}"/>
                    </a:ext>
                  </a:extLst>
                </p:cNvPr>
                <p:cNvPicPr/>
                <p:nvPr/>
              </p:nvPicPr>
              <p:blipFill>
                <a:blip r:embed="rId312"/>
                <a:stretch>
                  <a:fillRect/>
                </a:stretch>
              </p:blipFill>
              <p:spPr>
                <a:xfrm>
                  <a:off x="10668151" y="3436993"/>
                  <a:ext cx="13824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197" name="Ink 196">
                  <a:extLst>
                    <a:ext uri="{FF2B5EF4-FFF2-40B4-BE49-F238E27FC236}">
                      <a16:creationId xmlns:a16="http://schemas.microsoft.com/office/drawing/2014/main" id="{B0440E7E-2A13-B8F1-A770-9EF9D7715385}"/>
                    </a:ext>
                  </a:extLst>
                </p14:cNvPr>
                <p14:cNvContentPartPr/>
                <p14:nvPr/>
              </p14:nvContentPartPr>
              <p14:xfrm>
                <a:off x="10817191" y="3340153"/>
                <a:ext cx="123120" cy="138240"/>
              </p14:xfrm>
            </p:contentPart>
          </mc:Choice>
          <mc:Fallback xmlns="">
            <p:pic>
              <p:nvPicPr>
                <p:cNvPr id="197" name="Ink 196">
                  <a:extLst>
                    <a:ext uri="{FF2B5EF4-FFF2-40B4-BE49-F238E27FC236}">
                      <a16:creationId xmlns:a16="http://schemas.microsoft.com/office/drawing/2014/main" id="{B0440E7E-2A13-B8F1-A770-9EF9D7715385}"/>
                    </a:ext>
                  </a:extLst>
                </p:cNvPr>
                <p:cNvPicPr/>
                <p:nvPr/>
              </p:nvPicPr>
              <p:blipFill>
                <a:blip r:embed="rId314"/>
                <a:stretch>
                  <a:fillRect/>
                </a:stretch>
              </p:blipFill>
              <p:spPr>
                <a:xfrm>
                  <a:off x="10808551" y="3331153"/>
                  <a:ext cx="14076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315">
              <p14:nvContentPartPr>
                <p14:cNvPr id="198" name="Ink 197">
                  <a:extLst>
                    <a:ext uri="{FF2B5EF4-FFF2-40B4-BE49-F238E27FC236}">
                      <a16:creationId xmlns:a16="http://schemas.microsoft.com/office/drawing/2014/main" id="{CD8BFA73-17B2-6F67-15F6-9D6D8A24EEDF}"/>
                    </a:ext>
                  </a:extLst>
                </p14:cNvPr>
                <p14:cNvContentPartPr/>
                <p14:nvPr/>
              </p14:nvContentPartPr>
              <p14:xfrm>
                <a:off x="10962991" y="3380113"/>
                <a:ext cx="94320" cy="217440"/>
              </p14:xfrm>
            </p:contentPart>
          </mc:Choice>
          <mc:Fallback xmlns="">
            <p:pic>
              <p:nvPicPr>
                <p:cNvPr id="198" name="Ink 197">
                  <a:extLst>
                    <a:ext uri="{FF2B5EF4-FFF2-40B4-BE49-F238E27FC236}">
                      <a16:creationId xmlns:a16="http://schemas.microsoft.com/office/drawing/2014/main" id="{CD8BFA73-17B2-6F67-15F6-9D6D8A24EEDF}"/>
                    </a:ext>
                  </a:extLst>
                </p:cNvPr>
                <p:cNvPicPr/>
                <p:nvPr/>
              </p:nvPicPr>
              <p:blipFill>
                <a:blip r:embed="rId316"/>
                <a:stretch>
                  <a:fillRect/>
                </a:stretch>
              </p:blipFill>
              <p:spPr>
                <a:xfrm>
                  <a:off x="10954351" y="3371113"/>
                  <a:ext cx="11196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199" name="Ink 198">
                  <a:extLst>
                    <a:ext uri="{FF2B5EF4-FFF2-40B4-BE49-F238E27FC236}">
                      <a16:creationId xmlns:a16="http://schemas.microsoft.com/office/drawing/2014/main" id="{390D6679-226E-5BB6-56A9-03BC2C4A2BEB}"/>
                    </a:ext>
                  </a:extLst>
                </p14:cNvPr>
                <p14:cNvContentPartPr/>
                <p14:nvPr/>
              </p14:nvContentPartPr>
              <p14:xfrm>
                <a:off x="11077111" y="3360673"/>
                <a:ext cx="60840" cy="110520"/>
              </p14:xfrm>
            </p:contentPart>
          </mc:Choice>
          <mc:Fallback xmlns="">
            <p:pic>
              <p:nvPicPr>
                <p:cNvPr id="199" name="Ink 198">
                  <a:extLst>
                    <a:ext uri="{FF2B5EF4-FFF2-40B4-BE49-F238E27FC236}">
                      <a16:creationId xmlns:a16="http://schemas.microsoft.com/office/drawing/2014/main" id="{390D6679-226E-5BB6-56A9-03BC2C4A2BEB}"/>
                    </a:ext>
                  </a:extLst>
                </p:cNvPr>
                <p:cNvPicPr/>
                <p:nvPr/>
              </p:nvPicPr>
              <p:blipFill>
                <a:blip r:embed="rId318"/>
                <a:stretch>
                  <a:fillRect/>
                </a:stretch>
              </p:blipFill>
              <p:spPr>
                <a:xfrm>
                  <a:off x="11068111" y="3352033"/>
                  <a:ext cx="7848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200" name="Ink 199">
                  <a:extLst>
                    <a:ext uri="{FF2B5EF4-FFF2-40B4-BE49-F238E27FC236}">
                      <a16:creationId xmlns:a16="http://schemas.microsoft.com/office/drawing/2014/main" id="{4FC3484D-29CA-3E81-4759-BC62FEFB4283}"/>
                    </a:ext>
                  </a:extLst>
                </p14:cNvPr>
                <p14:cNvContentPartPr/>
                <p14:nvPr/>
              </p14:nvContentPartPr>
              <p14:xfrm>
                <a:off x="11175031" y="3375433"/>
                <a:ext cx="26280" cy="63000"/>
              </p14:xfrm>
            </p:contentPart>
          </mc:Choice>
          <mc:Fallback xmlns="">
            <p:pic>
              <p:nvPicPr>
                <p:cNvPr id="200" name="Ink 199">
                  <a:extLst>
                    <a:ext uri="{FF2B5EF4-FFF2-40B4-BE49-F238E27FC236}">
                      <a16:creationId xmlns:a16="http://schemas.microsoft.com/office/drawing/2014/main" id="{4FC3484D-29CA-3E81-4759-BC62FEFB4283}"/>
                    </a:ext>
                  </a:extLst>
                </p:cNvPr>
                <p:cNvPicPr/>
                <p:nvPr/>
              </p:nvPicPr>
              <p:blipFill>
                <a:blip r:embed="rId320"/>
                <a:stretch>
                  <a:fillRect/>
                </a:stretch>
              </p:blipFill>
              <p:spPr>
                <a:xfrm>
                  <a:off x="11166031" y="3366433"/>
                  <a:ext cx="4392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321">
              <p14:nvContentPartPr>
                <p14:cNvPr id="201" name="Ink 200">
                  <a:extLst>
                    <a:ext uri="{FF2B5EF4-FFF2-40B4-BE49-F238E27FC236}">
                      <a16:creationId xmlns:a16="http://schemas.microsoft.com/office/drawing/2014/main" id="{68C3EBFF-D040-7F59-392D-6365EB6E571D}"/>
                    </a:ext>
                  </a:extLst>
                </p14:cNvPr>
                <p14:cNvContentPartPr/>
                <p14:nvPr/>
              </p14:nvContentPartPr>
              <p14:xfrm>
                <a:off x="11184031" y="3376513"/>
                <a:ext cx="118800" cy="64440"/>
              </p14:xfrm>
            </p:contentPart>
          </mc:Choice>
          <mc:Fallback xmlns="">
            <p:pic>
              <p:nvPicPr>
                <p:cNvPr id="201" name="Ink 200">
                  <a:extLst>
                    <a:ext uri="{FF2B5EF4-FFF2-40B4-BE49-F238E27FC236}">
                      <a16:creationId xmlns:a16="http://schemas.microsoft.com/office/drawing/2014/main" id="{68C3EBFF-D040-7F59-392D-6365EB6E571D}"/>
                    </a:ext>
                  </a:extLst>
                </p:cNvPr>
                <p:cNvPicPr/>
                <p:nvPr/>
              </p:nvPicPr>
              <p:blipFill>
                <a:blip r:embed="rId322"/>
                <a:stretch>
                  <a:fillRect/>
                </a:stretch>
              </p:blipFill>
              <p:spPr>
                <a:xfrm>
                  <a:off x="11175391" y="3367873"/>
                  <a:ext cx="136440" cy="82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23">
            <p14:nvContentPartPr>
              <p14:cNvPr id="203" name="Ink 202">
                <a:extLst>
                  <a:ext uri="{FF2B5EF4-FFF2-40B4-BE49-F238E27FC236}">
                    <a16:creationId xmlns:a16="http://schemas.microsoft.com/office/drawing/2014/main" id="{70CE5F23-1B77-0768-A724-556DD8719606}"/>
                  </a:ext>
                </a:extLst>
              </p14:cNvPr>
              <p14:cNvContentPartPr/>
              <p14:nvPr/>
            </p14:nvContentPartPr>
            <p14:xfrm>
              <a:off x="8964631" y="5899393"/>
              <a:ext cx="1324080" cy="548280"/>
            </p14:xfrm>
          </p:contentPart>
        </mc:Choice>
        <mc:Fallback xmlns="">
          <p:pic>
            <p:nvPicPr>
              <p:cNvPr id="203" name="Ink 202">
                <a:extLst>
                  <a:ext uri="{FF2B5EF4-FFF2-40B4-BE49-F238E27FC236}">
                    <a16:creationId xmlns:a16="http://schemas.microsoft.com/office/drawing/2014/main" id="{70CE5F23-1B77-0768-A724-556DD8719606}"/>
                  </a:ext>
                </a:extLst>
              </p:cNvPr>
              <p:cNvPicPr/>
              <p:nvPr/>
            </p:nvPicPr>
            <p:blipFill>
              <a:blip r:embed="rId324"/>
              <a:stretch>
                <a:fillRect/>
              </a:stretch>
            </p:blipFill>
            <p:spPr>
              <a:xfrm>
                <a:off x="8955991" y="5890393"/>
                <a:ext cx="1341720" cy="565920"/>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204" name="Ink 203">
                <a:extLst>
                  <a:ext uri="{FF2B5EF4-FFF2-40B4-BE49-F238E27FC236}">
                    <a16:creationId xmlns:a16="http://schemas.microsoft.com/office/drawing/2014/main" id="{EEEBBE97-C008-D198-EE0B-B1536CD556DA}"/>
                  </a:ext>
                </a:extLst>
              </p14:cNvPr>
              <p14:cNvContentPartPr/>
              <p14:nvPr/>
            </p14:nvContentPartPr>
            <p14:xfrm>
              <a:off x="10751671" y="5839993"/>
              <a:ext cx="1119600" cy="562320"/>
            </p14:xfrm>
          </p:contentPart>
        </mc:Choice>
        <mc:Fallback xmlns="">
          <p:pic>
            <p:nvPicPr>
              <p:cNvPr id="204" name="Ink 203">
                <a:extLst>
                  <a:ext uri="{FF2B5EF4-FFF2-40B4-BE49-F238E27FC236}">
                    <a16:creationId xmlns:a16="http://schemas.microsoft.com/office/drawing/2014/main" id="{EEEBBE97-C008-D198-EE0B-B1536CD556DA}"/>
                  </a:ext>
                </a:extLst>
              </p:cNvPr>
              <p:cNvPicPr/>
              <p:nvPr/>
            </p:nvPicPr>
            <p:blipFill>
              <a:blip r:embed="rId326"/>
              <a:stretch>
                <a:fillRect/>
              </a:stretch>
            </p:blipFill>
            <p:spPr>
              <a:xfrm>
                <a:off x="10742671" y="5830993"/>
                <a:ext cx="1137240" cy="579960"/>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205" name="Ink 204">
                <a:extLst>
                  <a:ext uri="{FF2B5EF4-FFF2-40B4-BE49-F238E27FC236}">
                    <a16:creationId xmlns:a16="http://schemas.microsoft.com/office/drawing/2014/main" id="{D2E1CF70-A4CB-67AE-63D6-9C51F60DE730}"/>
                  </a:ext>
                </a:extLst>
              </p14:cNvPr>
              <p14:cNvContentPartPr/>
              <p14:nvPr/>
            </p14:nvContentPartPr>
            <p14:xfrm>
              <a:off x="11210671" y="6368833"/>
              <a:ext cx="27720" cy="25920"/>
            </p14:xfrm>
          </p:contentPart>
        </mc:Choice>
        <mc:Fallback xmlns="">
          <p:pic>
            <p:nvPicPr>
              <p:cNvPr id="205" name="Ink 204">
                <a:extLst>
                  <a:ext uri="{FF2B5EF4-FFF2-40B4-BE49-F238E27FC236}">
                    <a16:creationId xmlns:a16="http://schemas.microsoft.com/office/drawing/2014/main" id="{D2E1CF70-A4CB-67AE-63D6-9C51F60DE730}"/>
                  </a:ext>
                </a:extLst>
              </p:cNvPr>
              <p:cNvPicPr/>
              <p:nvPr/>
            </p:nvPicPr>
            <p:blipFill>
              <a:blip r:embed="rId328"/>
              <a:stretch>
                <a:fillRect/>
              </a:stretch>
            </p:blipFill>
            <p:spPr>
              <a:xfrm>
                <a:off x="11202031" y="6360193"/>
                <a:ext cx="4536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206" name="Ink 205">
                <a:extLst>
                  <a:ext uri="{FF2B5EF4-FFF2-40B4-BE49-F238E27FC236}">
                    <a16:creationId xmlns:a16="http://schemas.microsoft.com/office/drawing/2014/main" id="{8294FF3B-C0FC-A6A7-1E4E-365ABF669F57}"/>
                  </a:ext>
                </a:extLst>
              </p14:cNvPr>
              <p14:cNvContentPartPr/>
              <p14:nvPr/>
            </p14:nvContentPartPr>
            <p14:xfrm>
              <a:off x="10051471" y="6375313"/>
              <a:ext cx="50040" cy="8280"/>
            </p14:xfrm>
          </p:contentPart>
        </mc:Choice>
        <mc:Fallback xmlns="">
          <p:pic>
            <p:nvPicPr>
              <p:cNvPr id="206" name="Ink 205">
                <a:extLst>
                  <a:ext uri="{FF2B5EF4-FFF2-40B4-BE49-F238E27FC236}">
                    <a16:creationId xmlns:a16="http://schemas.microsoft.com/office/drawing/2014/main" id="{8294FF3B-C0FC-A6A7-1E4E-365ABF669F57}"/>
                  </a:ext>
                </a:extLst>
              </p:cNvPr>
              <p:cNvPicPr/>
              <p:nvPr/>
            </p:nvPicPr>
            <p:blipFill>
              <a:blip r:embed="rId330"/>
              <a:stretch>
                <a:fillRect/>
              </a:stretch>
            </p:blipFill>
            <p:spPr>
              <a:xfrm>
                <a:off x="10042831" y="6366313"/>
                <a:ext cx="67680" cy="25920"/>
              </a:xfrm>
              <a:prstGeom prst="rect">
                <a:avLst/>
              </a:prstGeom>
            </p:spPr>
          </p:pic>
        </mc:Fallback>
      </mc:AlternateContent>
    </p:spTree>
    <p:extLst>
      <p:ext uri="{BB962C8B-B14F-4D97-AF65-F5344CB8AC3E}">
        <p14:creationId xmlns:p14="http://schemas.microsoft.com/office/powerpoint/2010/main" val="1371644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94DCA53F-06D1-A4E1-2ACE-FE0213C551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72" t="3955" r="3992" b="16410"/>
          <a:stretch/>
        </p:blipFill>
        <p:spPr>
          <a:xfrm>
            <a:off x="5266821" y="115729"/>
            <a:ext cx="5583682" cy="6215397"/>
          </a:xfrm>
          <a:prstGeom prst="rect">
            <a:avLst/>
          </a:prstGeom>
        </p:spPr>
      </p:pic>
      <p:sp>
        <p:nvSpPr>
          <p:cNvPr id="5" name="TextBox 4">
            <a:extLst>
              <a:ext uri="{FF2B5EF4-FFF2-40B4-BE49-F238E27FC236}">
                <a16:creationId xmlns:a16="http://schemas.microsoft.com/office/drawing/2014/main" id="{72226A0D-8C56-4DC8-98BC-DC97EA9FC50E}"/>
              </a:ext>
            </a:extLst>
          </p:cNvPr>
          <p:cNvSpPr txBox="1"/>
          <p:nvPr/>
        </p:nvSpPr>
        <p:spPr>
          <a:xfrm>
            <a:off x="372344" y="5445049"/>
            <a:ext cx="3666256" cy="923330"/>
          </a:xfrm>
          <a:prstGeom prst="rect">
            <a:avLst/>
          </a:prstGeom>
          <a:noFill/>
        </p:spPr>
        <p:txBody>
          <a:bodyPr wrap="square">
            <a:spAutoFit/>
          </a:bodyPr>
          <a:lstStyle/>
          <a:p>
            <a:r>
              <a:rPr lang="en-US" dirty="0">
                <a:latin typeface="Arial" panose="020B0604020202020204" pitchFamily="34" charset="0"/>
              </a:rPr>
              <a:t>https://www.imf.org/en/Publications/fandd/issues/2021/12/Journey-covid-19-vaccine-Stanley</a:t>
            </a:r>
          </a:p>
        </p:txBody>
      </p:sp>
      <p:sp>
        <p:nvSpPr>
          <p:cNvPr id="2" name="TextBox 1">
            <a:extLst>
              <a:ext uri="{FF2B5EF4-FFF2-40B4-BE49-F238E27FC236}">
                <a16:creationId xmlns:a16="http://schemas.microsoft.com/office/drawing/2014/main" id="{F35B3468-9288-4462-9461-058CE025C9C2}"/>
              </a:ext>
            </a:extLst>
          </p:cNvPr>
          <p:cNvSpPr txBox="1"/>
          <p:nvPr/>
        </p:nvSpPr>
        <p:spPr>
          <a:xfrm>
            <a:off x="422037" y="1471069"/>
            <a:ext cx="4030759" cy="1630575"/>
          </a:xfrm>
          <a:prstGeom prst="rect">
            <a:avLst/>
          </a:prstGeom>
          <a:noFill/>
        </p:spPr>
        <p:txBody>
          <a:bodyPr wrap="square" rtlCol="0">
            <a:spAutoFit/>
          </a:bodyPr>
          <a:lstStyle/>
          <a:p>
            <a:pPr marL="342876" indent="-342876">
              <a:buFont typeface="Arial" panose="020B0604020202020204" pitchFamily="34" charset="0"/>
              <a:buChar char="•"/>
            </a:pPr>
            <a:r>
              <a:rPr lang="en-US" sz="1999" dirty="0">
                <a:latin typeface="Arial" panose="020B0604020202020204" pitchFamily="34" charset="0"/>
              </a:rPr>
              <a:t>Some diseases still do not have vaccines</a:t>
            </a:r>
          </a:p>
          <a:p>
            <a:pPr marL="342876" indent="-342876">
              <a:buFont typeface="Arial" panose="020B0604020202020204" pitchFamily="34" charset="0"/>
              <a:buChar char="•"/>
            </a:pPr>
            <a:endParaRPr lang="en-US" sz="1999" dirty="0">
              <a:latin typeface="Arial" panose="020B0604020202020204" pitchFamily="34" charset="0"/>
            </a:endParaRPr>
          </a:p>
          <a:p>
            <a:pPr marL="342876" indent="-342876">
              <a:buFont typeface="Arial" panose="020B0604020202020204" pitchFamily="34" charset="0"/>
              <a:buChar char="•"/>
            </a:pPr>
            <a:r>
              <a:rPr lang="en-US" sz="1999" dirty="0">
                <a:latin typeface="Arial" panose="020B0604020202020204" pitchFamily="34" charset="0"/>
              </a:rPr>
              <a:t>Other diseases have been eliminated by vaccination</a:t>
            </a:r>
          </a:p>
        </p:txBody>
      </p:sp>
      <p:sp>
        <p:nvSpPr>
          <p:cNvPr id="4" name="TextBox 3">
            <a:extLst>
              <a:ext uri="{FF2B5EF4-FFF2-40B4-BE49-F238E27FC236}">
                <a16:creationId xmlns:a16="http://schemas.microsoft.com/office/drawing/2014/main" id="{9DF92B5F-584B-91D6-9758-B9E175425809}"/>
              </a:ext>
            </a:extLst>
          </p:cNvPr>
          <p:cNvSpPr txBox="1"/>
          <p:nvPr/>
        </p:nvSpPr>
        <p:spPr>
          <a:xfrm>
            <a:off x="1679161" y="164126"/>
            <a:ext cx="2535105" cy="954107"/>
          </a:xfrm>
          <a:prstGeom prst="rect">
            <a:avLst/>
          </a:prstGeom>
          <a:noFill/>
        </p:spPr>
        <p:txBody>
          <a:bodyPr wrap="square" rtlCol="0">
            <a:spAutoFit/>
          </a:bodyPr>
          <a:lstStyle/>
          <a:p>
            <a:r>
              <a:rPr lang="en-US" sz="2800" dirty="0">
                <a:latin typeface="Arial" panose="020B0604020202020204" pitchFamily="34" charset="0"/>
              </a:rPr>
              <a:t>Vaccine History</a:t>
            </a:r>
          </a:p>
        </p:txBody>
      </p:sp>
      <p:sp>
        <p:nvSpPr>
          <p:cNvPr id="6" name="Date Placeholder 5">
            <a:extLst>
              <a:ext uri="{FF2B5EF4-FFF2-40B4-BE49-F238E27FC236}">
                <a16:creationId xmlns:a16="http://schemas.microsoft.com/office/drawing/2014/main" id="{C14B6655-F18E-35F8-DB2A-140E079328E7}"/>
              </a:ext>
            </a:extLst>
          </p:cNvPr>
          <p:cNvSpPr>
            <a:spLocks noGrp="1"/>
          </p:cNvSpPr>
          <p:nvPr>
            <p:ph type="dt" sz="half" idx="10"/>
          </p:nvPr>
        </p:nvSpPr>
        <p:spPr/>
        <p:txBody>
          <a:bodyPr/>
          <a:lstStyle/>
          <a:p>
            <a:fld id="{3343471B-D087-4AC9-AFC2-DD18C43C8E6D}" type="datetime1">
              <a:rPr lang="en-US" smtClean="0"/>
              <a:t>9/3/2023</a:t>
            </a:fld>
            <a:endParaRPr lang="en-US"/>
          </a:p>
        </p:txBody>
      </p:sp>
      <p:sp>
        <p:nvSpPr>
          <p:cNvPr id="7" name="Footer Placeholder 6">
            <a:extLst>
              <a:ext uri="{FF2B5EF4-FFF2-40B4-BE49-F238E27FC236}">
                <a16:creationId xmlns:a16="http://schemas.microsoft.com/office/drawing/2014/main" id="{A9A63834-552F-926D-6400-390FE738FAF1}"/>
              </a:ext>
            </a:extLst>
          </p:cNvPr>
          <p:cNvSpPr>
            <a:spLocks noGrp="1"/>
          </p:cNvSpPr>
          <p:nvPr>
            <p:ph type="ftr" sz="quarter" idx="11"/>
          </p:nvPr>
        </p:nvSpPr>
        <p:spPr/>
        <p:txBody>
          <a:bodyPr/>
          <a:lstStyle/>
          <a:p>
            <a:r>
              <a:rPr lang="en-US"/>
              <a:t>D &amp; D - Lecture 4 - Fall 2023</a:t>
            </a:r>
          </a:p>
        </p:txBody>
      </p:sp>
      <p:sp>
        <p:nvSpPr>
          <p:cNvPr id="8" name="Slide Number Placeholder 7">
            <a:extLst>
              <a:ext uri="{FF2B5EF4-FFF2-40B4-BE49-F238E27FC236}">
                <a16:creationId xmlns:a16="http://schemas.microsoft.com/office/drawing/2014/main" id="{8259ECFF-53DC-9907-2876-5D4BFF3FEAAD}"/>
              </a:ext>
            </a:extLst>
          </p:cNvPr>
          <p:cNvSpPr>
            <a:spLocks noGrp="1"/>
          </p:cNvSpPr>
          <p:nvPr>
            <p:ph type="sldNum" sz="quarter" idx="12"/>
          </p:nvPr>
        </p:nvSpPr>
        <p:spPr/>
        <p:txBody>
          <a:bodyPr/>
          <a:lstStyle/>
          <a:p>
            <a:fld id="{DC3BB032-4020-48F4-953B-341806DC4A2B}" type="slidenum">
              <a:rPr lang="en-US" smtClean="0"/>
              <a:t>21</a:t>
            </a:fld>
            <a:endParaRPr lang="en-US"/>
          </a:p>
        </p:txBody>
      </p:sp>
      <p:grpSp>
        <p:nvGrpSpPr>
          <p:cNvPr id="16" name="Group 15">
            <a:extLst>
              <a:ext uri="{FF2B5EF4-FFF2-40B4-BE49-F238E27FC236}">
                <a16:creationId xmlns:a16="http://schemas.microsoft.com/office/drawing/2014/main" id="{9007E75D-2D82-5EDE-CEBD-9906D781773B}"/>
              </a:ext>
            </a:extLst>
          </p:cNvPr>
          <p:cNvGrpSpPr/>
          <p:nvPr/>
        </p:nvGrpSpPr>
        <p:grpSpPr>
          <a:xfrm>
            <a:off x="5298391" y="784153"/>
            <a:ext cx="884520" cy="606600"/>
            <a:chOff x="5298391" y="784153"/>
            <a:chExt cx="884520" cy="606600"/>
          </a:xfrm>
        </p:grpSpPr>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D1EF0DF8-13FE-0DB3-2A02-FB05019EF5B2}"/>
                    </a:ext>
                  </a:extLst>
                </p14:cNvPr>
                <p14:cNvContentPartPr/>
                <p14:nvPr/>
              </p14:nvContentPartPr>
              <p14:xfrm>
                <a:off x="5612311" y="784153"/>
                <a:ext cx="392760" cy="265680"/>
              </p14:xfrm>
            </p:contentPart>
          </mc:Choice>
          <mc:Fallback xmlns="">
            <p:pic>
              <p:nvPicPr>
                <p:cNvPr id="12" name="Ink 11">
                  <a:extLst>
                    <a:ext uri="{FF2B5EF4-FFF2-40B4-BE49-F238E27FC236}">
                      <a16:creationId xmlns:a16="http://schemas.microsoft.com/office/drawing/2014/main" id="{D1EF0DF8-13FE-0DB3-2A02-FB05019EF5B2}"/>
                    </a:ext>
                  </a:extLst>
                </p:cNvPr>
                <p:cNvPicPr/>
                <p:nvPr/>
              </p:nvPicPr>
              <p:blipFill>
                <a:blip r:embed="rId4"/>
                <a:stretch>
                  <a:fillRect/>
                </a:stretch>
              </p:blipFill>
              <p:spPr>
                <a:xfrm>
                  <a:off x="5603311" y="775513"/>
                  <a:ext cx="41040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B7AE0852-1036-CACF-4749-96507872D995}"/>
                    </a:ext>
                  </a:extLst>
                </p14:cNvPr>
                <p14:cNvContentPartPr/>
                <p14:nvPr/>
              </p14:nvContentPartPr>
              <p14:xfrm>
                <a:off x="5718511" y="1088353"/>
                <a:ext cx="464400" cy="302400"/>
              </p14:xfrm>
            </p:contentPart>
          </mc:Choice>
          <mc:Fallback xmlns="">
            <p:pic>
              <p:nvPicPr>
                <p:cNvPr id="13" name="Ink 12">
                  <a:extLst>
                    <a:ext uri="{FF2B5EF4-FFF2-40B4-BE49-F238E27FC236}">
                      <a16:creationId xmlns:a16="http://schemas.microsoft.com/office/drawing/2014/main" id="{B7AE0852-1036-CACF-4749-96507872D995}"/>
                    </a:ext>
                  </a:extLst>
                </p:cNvPr>
                <p:cNvPicPr/>
                <p:nvPr/>
              </p:nvPicPr>
              <p:blipFill>
                <a:blip r:embed="rId6"/>
                <a:stretch>
                  <a:fillRect/>
                </a:stretch>
              </p:blipFill>
              <p:spPr>
                <a:xfrm>
                  <a:off x="5709871" y="1079353"/>
                  <a:ext cx="482040" cy="320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BE370530-7D76-EBA0-40AE-569944AF0D88}"/>
                    </a:ext>
                  </a:extLst>
                </p14:cNvPr>
                <p14:cNvContentPartPr/>
                <p14:nvPr/>
              </p14:nvContentPartPr>
              <p14:xfrm>
                <a:off x="5298391" y="1017073"/>
                <a:ext cx="373680" cy="248040"/>
              </p14:xfrm>
            </p:contentPart>
          </mc:Choice>
          <mc:Fallback xmlns="">
            <p:pic>
              <p:nvPicPr>
                <p:cNvPr id="15" name="Ink 14">
                  <a:extLst>
                    <a:ext uri="{FF2B5EF4-FFF2-40B4-BE49-F238E27FC236}">
                      <a16:creationId xmlns:a16="http://schemas.microsoft.com/office/drawing/2014/main" id="{BE370530-7D76-EBA0-40AE-569944AF0D88}"/>
                    </a:ext>
                  </a:extLst>
                </p:cNvPr>
                <p:cNvPicPr/>
                <p:nvPr/>
              </p:nvPicPr>
              <p:blipFill>
                <a:blip r:embed="rId8"/>
                <a:stretch>
                  <a:fillRect/>
                </a:stretch>
              </p:blipFill>
              <p:spPr>
                <a:xfrm>
                  <a:off x="5289751" y="1008433"/>
                  <a:ext cx="391320" cy="265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DD0BD29A-A9C1-05D8-9FCE-2854DFBCF39D}"/>
                  </a:ext>
                </a:extLst>
              </p14:cNvPr>
              <p14:cNvContentPartPr/>
              <p14:nvPr/>
            </p14:nvContentPartPr>
            <p14:xfrm>
              <a:off x="9295831" y="1375273"/>
              <a:ext cx="721800" cy="374040"/>
            </p14:xfrm>
          </p:contentPart>
        </mc:Choice>
        <mc:Fallback xmlns="">
          <p:pic>
            <p:nvPicPr>
              <p:cNvPr id="20" name="Ink 19">
                <a:extLst>
                  <a:ext uri="{FF2B5EF4-FFF2-40B4-BE49-F238E27FC236}">
                    <a16:creationId xmlns:a16="http://schemas.microsoft.com/office/drawing/2014/main" id="{DD0BD29A-A9C1-05D8-9FCE-2854DFBCF39D}"/>
                  </a:ext>
                </a:extLst>
              </p:cNvPr>
              <p:cNvPicPr/>
              <p:nvPr/>
            </p:nvPicPr>
            <p:blipFill>
              <a:blip r:embed="rId10"/>
              <a:stretch>
                <a:fillRect/>
              </a:stretch>
            </p:blipFill>
            <p:spPr>
              <a:xfrm>
                <a:off x="9287191" y="1366273"/>
                <a:ext cx="739440" cy="391680"/>
              </a:xfrm>
              <a:prstGeom prst="rect">
                <a:avLst/>
              </a:prstGeom>
            </p:spPr>
          </p:pic>
        </mc:Fallback>
      </mc:AlternateContent>
      <p:grpSp>
        <p:nvGrpSpPr>
          <p:cNvPr id="34" name="Group 33">
            <a:extLst>
              <a:ext uri="{FF2B5EF4-FFF2-40B4-BE49-F238E27FC236}">
                <a16:creationId xmlns:a16="http://schemas.microsoft.com/office/drawing/2014/main" id="{EDE56C50-852D-919B-DCBF-874AD6F22780}"/>
              </a:ext>
            </a:extLst>
          </p:cNvPr>
          <p:cNvGrpSpPr/>
          <p:nvPr/>
        </p:nvGrpSpPr>
        <p:grpSpPr>
          <a:xfrm>
            <a:off x="5464351" y="1348993"/>
            <a:ext cx="730800" cy="385560"/>
            <a:chOff x="5464351" y="1348993"/>
            <a:chExt cx="730800" cy="385560"/>
          </a:xfrm>
        </p:grpSpPr>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7139FCFB-1A4D-BC40-34DB-806705A6ACBC}"/>
                    </a:ext>
                  </a:extLst>
                </p14:cNvPr>
                <p14:cNvContentPartPr/>
                <p14:nvPr/>
              </p14:nvContentPartPr>
              <p14:xfrm>
                <a:off x="5464351" y="1354033"/>
                <a:ext cx="258840" cy="199800"/>
              </p14:xfrm>
            </p:contentPart>
          </mc:Choice>
          <mc:Fallback xmlns="">
            <p:pic>
              <p:nvPicPr>
                <p:cNvPr id="17" name="Ink 16">
                  <a:extLst>
                    <a:ext uri="{FF2B5EF4-FFF2-40B4-BE49-F238E27FC236}">
                      <a16:creationId xmlns:a16="http://schemas.microsoft.com/office/drawing/2014/main" id="{7139FCFB-1A4D-BC40-34DB-806705A6ACBC}"/>
                    </a:ext>
                  </a:extLst>
                </p:cNvPr>
                <p:cNvPicPr/>
                <p:nvPr/>
              </p:nvPicPr>
              <p:blipFill>
                <a:blip r:embed="rId12"/>
                <a:stretch>
                  <a:fillRect/>
                </a:stretch>
              </p:blipFill>
              <p:spPr>
                <a:xfrm>
                  <a:off x="5455351" y="1345393"/>
                  <a:ext cx="27648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A10391A0-3CDC-A022-C8D2-762977F1924D}"/>
                    </a:ext>
                  </a:extLst>
                </p14:cNvPr>
                <p14:cNvContentPartPr/>
                <p14:nvPr/>
              </p14:nvContentPartPr>
              <p14:xfrm>
                <a:off x="5627431" y="1348993"/>
                <a:ext cx="112320" cy="153720"/>
              </p14:xfrm>
            </p:contentPart>
          </mc:Choice>
          <mc:Fallback xmlns="">
            <p:pic>
              <p:nvPicPr>
                <p:cNvPr id="18" name="Ink 17">
                  <a:extLst>
                    <a:ext uri="{FF2B5EF4-FFF2-40B4-BE49-F238E27FC236}">
                      <a16:creationId xmlns:a16="http://schemas.microsoft.com/office/drawing/2014/main" id="{A10391A0-3CDC-A022-C8D2-762977F1924D}"/>
                    </a:ext>
                  </a:extLst>
                </p:cNvPr>
                <p:cNvPicPr/>
                <p:nvPr/>
              </p:nvPicPr>
              <p:blipFill>
                <a:blip r:embed="rId14"/>
                <a:stretch>
                  <a:fillRect/>
                </a:stretch>
              </p:blipFill>
              <p:spPr>
                <a:xfrm>
                  <a:off x="5618791" y="1340353"/>
                  <a:ext cx="12996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3" name="Ink 32">
                  <a:extLst>
                    <a:ext uri="{FF2B5EF4-FFF2-40B4-BE49-F238E27FC236}">
                      <a16:creationId xmlns:a16="http://schemas.microsoft.com/office/drawing/2014/main" id="{DF7C46A1-4636-3A4E-A600-2CBF08763CD2}"/>
                    </a:ext>
                  </a:extLst>
                </p14:cNvPr>
                <p14:cNvContentPartPr/>
                <p14:nvPr/>
              </p14:nvContentPartPr>
              <p14:xfrm>
                <a:off x="5788351" y="1440073"/>
                <a:ext cx="406800" cy="294480"/>
              </p14:xfrm>
            </p:contentPart>
          </mc:Choice>
          <mc:Fallback xmlns="">
            <p:pic>
              <p:nvPicPr>
                <p:cNvPr id="33" name="Ink 32">
                  <a:extLst>
                    <a:ext uri="{FF2B5EF4-FFF2-40B4-BE49-F238E27FC236}">
                      <a16:creationId xmlns:a16="http://schemas.microsoft.com/office/drawing/2014/main" id="{DF7C46A1-4636-3A4E-A600-2CBF08763CD2}"/>
                    </a:ext>
                  </a:extLst>
                </p:cNvPr>
                <p:cNvPicPr/>
                <p:nvPr/>
              </p:nvPicPr>
              <p:blipFill>
                <a:blip r:embed="rId16"/>
                <a:stretch>
                  <a:fillRect/>
                </a:stretch>
              </p:blipFill>
              <p:spPr>
                <a:xfrm>
                  <a:off x="5779351" y="1431433"/>
                  <a:ext cx="424440" cy="312120"/>
                </a:xfrm>
                <a:prstGeom prst="rect">
                  <a:avLst/>
                </a:prstGeom>
              </p:spPr>
            </p:pic>
          </mc:Fallback>
        </mc:AlternateContent>
      </p:grpSp>
      <p:grpSp>
        <p:nvGrpSpPr>
          <p:cNvPr id="36" name="Group 35">
            <a:extLst>
              <a:ext uri="{FF2B5EF4-FFF2-40B4-BE49-F238E27FC236}">
                <a16:creationId xmlns:a16="http://schemas.microsoft.com/office/drawing/2014/main" id="{00EBC05F-16F8-882C-DD5B-D8DB94E7B904}"/>
              </a:ext>
            </a:extLst>
          </p:cNvPr>
          <p:cNvGrpSpPr/>
          <p:nvPr/>
        </p:nvGrpSpPr>
        <p:grpSpPr>
          <a:xfrm>
            <a:off x="9593551" y="659233"/>
            <a:ext cx="2452680" cy="1084320"/>
            <a:chOff x="9593551" y="659233"/>
            <a:chExt cx="2452680" cy="1084320"/>
          </a:xfrm>
        </p:grpSpPr>
        <mc:AlternateContent xmlns:mc="http://schemas.openxmlformats.org/markup-compatibility/2006" xmlns:p14="http://schemas.microsoft.com/office/powerpoint/2010/main">
          <mc:Choice Requires="p14">
            <p:contentPart p14:bwMode="auto" r:id="rId17">
              <p14:nvContentPartPr>
                <p14:cNvPr id="9" name="Ink 8">
                  <a:extLst>
                    <a:ext uri="{FF2B5EF4-FFF2-40B4-BE49-F238E27FC236}">
                      <a16:creationId xmlns:a16="http://schemas.microsoft.com/office/drawing/2014/main" id="{03C70CC9-0700-7DF5-CD28-392D277EA96A}"/>
                    </a:ext>
                  </a:extLst>
                </p14:cNvPr>
                <p14:cNvContentPartPr/>
                <p14:nvPr/>
              </p14:nvContentPartPr>
              <p14:xfrm>
                <a:off x="10020871" y="659233"/>
                <a:ext cx="541080" cy="276840"/>
              </p14:xfrm>
            </p:contentPart>
          </mc:Choice>
          <mc:Fallback xmlns="">
            <p:pic>
              <p:nvPicPr>
                <p:cNvPr id="9" name="Ink 8">
                  <a:extLst>
                    <a:ext uri="{FF2B5EF4-FFF2-40B4-BE49-F238E27FC236}">
                      <a16:creationId xmlns:a16="http://schemas.microsoft.com/office/drawing/2014/main" id="{03C70CC9-0700-7DF5-CD28-392D277EA96A}"/>
                    </a:ext>
                  </a:extLst>
                </p:cNvPr>
                <p:cNvPicPr/>
                <p:nvPr/>
              </p:nvPicPr>
              <p:blipFill>
                <a:blip r:embed="rId18"/>
                <a:stretch>
                  <a:fillRect/>
                </a:stretch>
              </p:blipFill>
              <p:spPr>
                <a:xfrm>
                  <a:off x="10012231" y="650233"/>
                  <a:ext cx="55872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0" name="Ink 9">
                  <a:extLst>
                    <a:ext uri="{FF2B5EF4-FFF2-40B4-BE49-F238E27FC236}">
                      <a16:creationId xmlns:a16="http://schemas.microsoft.com/office/drawing/2014/main" id="{AA58931C-5924-66CB-0356-4D58E0678A08}"/>
                    </a:ext>
                  </a:extLst>
                </p14:cNvPr>
                <p14:cNvContentPartPr/>
                <p14:nvPr/>
              </p14:nvContentPartPr>
              <p14:xfrm>
                <a:off x="9745831" y="1017433"/>
                <a:ext cx="828720" cy="234720"/>
              </p14:xfrm>
            </p:contentPart>
          </mc:Choice>
          <mc:Fallback xmlns="">
            <p:pic>
              <p:nvPicPr>
                <p:cNvPr id="10" name="Ink 9">
                  <a:extLst>
                    <a:ext uri="{FF2B5EF4-FFF2-40B4-BE49-F238E27FC236}">
                      <a16:creationId xmlns:a16="http://schemas.microsoft.com/office/drawing/2014/main" id="{AA58931C-5924-66CB-0356-4D58E0678A08}"/>
                    </a:ext>
                  </a:extLst>
                </p:cNvPr>
                <p:cNvPicPr/>
                <p:nvPr/>
              </p:nvPicPr>
              <p:blipFill>
                <a:blip r:embed="rId20"/>
                <a:stretch>
                  <a:fillRect/>
                </a:stretch>
              </p:blipFill>
              <p:spPr>
                <a:xfrm>
                  <a:off x="9736831" y="1008793"/>
                  <a:ext cx="84636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D9F61B76-BF5B-5745-2AAA-A0E3457F0ACC}"/>
                    </a:ext>
                  </a:extLst>
                </p14:cNvPr>
                <p14:cNvContentPartPr/>
                <p14:nvPr/>
              </p14:nvContentPartPr>
              <p14:xfrm>
                <a:off x="10092871" y="1500553"/>
                <a:ext cx="115200" cy="174960"/>
              </p14:xfrm>
            </p:contentPart>
          </mc:Choice>
          <mc:Fallback xmlns="">
            <p:pic>
              <p:nvPicPr>
                <p:cNvPr id="21" name="Ink 20">
                  <a:extLst>
                    <a:ext uri="{FF2B5EF4-FFF2-40B4-BE49-F238E27FC236}">
                      <a16:creationId xmlns:a16="http://schemas.microsoft.com/office/drawing/2014/main" id="{D9F61B76-BF5B-5745-2AAA-A0E3457F0ACC}"/>
                    </a:ext>
                  </a:extLst>
                </p:cNvPr>
                <p:cNvPicPr/>
                <p:nvPr/>
              </p:nvPicPr>
              <p:blipFill>
                <a:blip r:embed="rId22"/>
                <a:stretch>
                  <a:fillRect/>
                </a:stretch>
              </p:blipFill>
              <p:spPr>
                <a:xfrm>
                  <a:off x="10083871" y="1491913"/>
                  <a:ext cx="13284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5288E11F-0730-B2D7-54A4-015615B0017F}"/>
                    </a:ext>
                  </a:extLst>
                </p14:cNvPr>
                <p14:cNvContentPartPr/>
                <p14:nvPr/>
              </p14:nvContentPartPr>
              <p14:xfrm>
                <a:off x="10271431" y="1527913"/>
                <a:ext cx="140760" cy="83880"/>
              </p14:xfrm>
            </p:contentPart>
          </mc:Choice>
          <mc:Fallback xmlns="">
            <p:pic>
              <p:nvPicPr>
                <p:cNvPr id="22" name="Ink 21">
                  <a:extLst>
                    <a:ext uri="{FF2B5EF4-FFF2-40B4-BE49-F238E27FC236}">
                      <a16:creationId xmlns:a16="http://schemas.microsoft.com/office/drawing/2014/main" id="{5288E11F-0730-B2D7-54A4-015615B0017F}"/>
                    </a:ext>
                  </a:extLst>
                </p:cNvPr>
                <p:cNvPicPr/>
                <p:nvPr/>
              </p:nvPicPr>
              <p:blipFill>
                <a:blip r:embed="rId24"/>
                <a:stretch>
                  <a:fillRect/>
                </a:stretch>
              </p:blipFill>
              <p:spPr>
                <a:xfrm>
                  <a:off x="10262791" y="1519273"/>
                  <a:ext cx="15840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3" name="Ink 22">
                  <a:extLst>
                    <a:ext uri="{FF2B5EF4-FFF2-40B4-BE49-F238E27FC236}">
                      <a16:creationId xmlns:a16="http://schemas.microsoft.com/office/drawing/2014/main" id="{DB961B97-5F25-7A35-1EF1-C94FAB778131}"/>
                    </a:ext>
                  </a:extLst>
                </p14:cNvPr>
                <p14:cNvContentPartPr/>
                <p14:nvPr/>
              </p14:nvContentPartPr>
              <p14:xfrm>
                <a:off x="10425511" y="1467073"/>
                <a:ext cx="134280" cy="100440"/>
              </p14:xfrm>
            </p:contentPart>
          </mc:Choice>
          <mc:Fallback xmlns="">
            <p:pic>
              <p:nvPicPr>
                <p:cNvPr id="23" name="Ink 22">
                  <a:extLst>
                    <a:ext uri="{FF2B5EF4-FFF2-40B4-BE49-F238E27FC236}">
                      <a16:creationId xmlns:a16="http://schemas.microsoft.com/office/drawing/2014/main" id="{DB961B97-5F25-7A35-1EF1-C94FAB778131}"/>
                    </a:ext>
                  </a:extLst>
                </p:cNvPr>
                <p:cNvPicPr/>
                <p:nvPr/>
              </p:nvPicPr>
              <p:blipFill>
                <a:blip r:embed="rId26"/>
                <a:stretch>
                  <a:fillRect/>
                </a:stretch>
              </p:blipFill>
              <p:spPr>
                <a:xfrm>
                  <a:off x="10416511" y="1458073"/>
                  <a:ext cx="15192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4" name="Ink 23">
                  <a:extLst>
                    <a:ext uri="{FF2B5EF4-FFF2-40B4-BE49-F238E27FC236}">
                      <a16:creationId xmlns:a16="http://schemas.microsoft.com/office/drawing/2014/main" id="{00E723C6-D3DA-598C-7330-F34A5CA63984}"/>
                    </a:ext>
                  </a:extLst>
                </p14:cNvPr>
                <p14:cNvContentPartPr/>
                <p14:nvPr/>
              </p14:nvContentPartPr>
              <p14:xfrm>
                <a:off x="10572751" y="1436113"/>
                <a:ext cx="182160" cy="88200"/>
              </p14:xfrm>
            </p:contentPart>
          </mc:Choice>
          <mc:Fallback xmlns="">
            <p:pic>
              <p:nvPicPr>
                <p:cNvPr id="24" name="Ink 23">
                  <a:extLst>
                    <a:ext uri="{FF2B5EF4-FFF2-40B4-BE49-F238E27FC236}">
                      <a16:creationId xmlns:a16="http://schemas.microsoft.com/office/drawing/2014/main" id="{00E723C6-D3DA-598C-7330-F34A5CA63984}"/>
                    </a:ext>
                  </a:extLst>
                </p:cNvPr>
                <p:cNvPicPr/>
                <p:nvPr/>
              </p:nvPicPr>
              <p:blipFill>
                <a:blip r:embed="rId28"/>
                <a:stretch>
                  <a:fillRect/>
                </a:stretch>
              </p:blipFill>
              <p:spPr>
                <a:xfrm>
                  <a:off x="10564111" y="1427473"/>
                  <a:ext cx="19980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5" name="Ink 24">
                  <a:extLst>
                    <a:ext uri="{FF2B5EF4-FFF2-40B4-BE49-F238E27FC236}">
                      <a16:creationId xmlns:a16="http://schemas.microsoft.com/office/drawing/2014/main" id="{39F015CF-B18D-CCB6-51B8-17BF23790D03}"/>
                    </a:ext>
                  </a:extLst>
                </p14:cNvPr>
                <p14:cNvContentPartPr/>
                <p14:nvPr/>
              </p14:nvContentPartPr>
              <p14:xfrm>
                <a:off x="10644751" y="1333873"/>
                <a:ext cx="31680" cy="9000"/>
              </p14:xfrm>
            </p:contentPart>
          </mc:Choice>
          <mc:Fallback xmlns="">
            <p:pic>
              <p:nvPicPr>
                <p:cNvPr id="25" name="Ink 24">
                  <a:extLst>
                    <a:ext uri="{FF2B5EF4-FFF2-40B4-BE49-F238E27FC236}">
                      <a16:creationId xmlns:a16="http://schemas.microsoft.com/office/drawing/2014/main" id="{39F015CF-B18D-CCB6-51B8-17BF23790D03}"/>
                    </a:ext>
                  </a:extLst>
                </p:cNvPr>
                <p:cNvPicPr/>
                <p:nvPr/>
              </p:nvPicPr>
              <p:blipFill>
                <a:blip r:embed="rId30"/>
                <a:stretch>
                  <a:fillRect/>
                </a:stretch>
              </p:blipFill>
              <p:spPr>
                <a:xfrm>
                  <a:off x="10636111" y="1324873"/>
                  <a:ext cx="493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6" name="Ink 25">
                  <a:extLst>
                    <a:ext uri="{FF2B5EF4-FFF2-40B4-BE49-F238E27FC236}">
                      <a16:creationId xmlns:a16="http://schemas.microsoft.com/office/drawing/2014/main" id="{D1368571-83A3-2C56-CF2B-D2D81E68D893}"/>
                    </a:ext>
                  </a:extLst>
                </p14:cNvPr>
                <p14:cNvContentPartPr/>
                <p14:nvPr/>
              </p14:nvContentPartPr>
              <p14:xfrm>
                <a:off x="10717111" y="1317673"/>
                <a:ext cx="304560" cy="145800"/>
              </p14:xfrm>
            </p:contentPart>
          </mc:Choice>
          <mc:Fallback xmlns="">
            <p:pic>
              <p:nvPicPr>
                <p:cNvPr id="26" name="Ink 25">
                  <a:extLst>
                    <a:ext uri="{FF2B5EF4-FFF2-40B4-BE49-F238E27FC236}">
                      <a16:creationId xmlns:a16="http://schemas.microsoft.com/office/drawing/2014/main" id="{D1368571-83A3-2C56-CF2B-D2D81E68D893}"/>
                    </a:ext>
                  </a:extLst>
                </p:cNvPr>
                <p:cNvPicPr/>
                <p:nvPr/>
              </p:nvPicPr>
              <p:blipFill>
                <a:blip r:embed="rId32"/>
                <a:stretch>
                  <a:fillRect/>
                </a:stretch>
              </p:blipFill>
              <p:spPr>
                <a:xfrm>
                  <a:off x="10708471" y="1309033"/>
                  <a:ext cx="32220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7" name="Ink 26">
                  <a:extLst>
                    <a:ext uri="{FF2B5EF4-FFF2-40B4-BE49-F238E27FC236}">
                      <a16:creationId xmlns:a16="http://schemas.microsoft.com/office/drawing/2014/main" id="{6A880115-0147-8288-5CFF-97778C53D93A}"/>
                    </a:ext>
                  </a:extLst>
                </p14:cNvPr>
                <p14:cNvContentPartPr/>
                <p14:nvPr/>
              </p14:nvContentPartPr>
              <p14:xfrm>
                <a:off x="11179711" y="1212553"/>
                <a:ext cx="84240" cy="223920"/>
              </p14:xfrm>
            </p:contentPart>
          </mc:Choice>
          <mc:Fallback xmlns="">
            <p:pic>
              <p:nvPicPr>
                <p:cNvPr id="27" name="Ink 26">
                  <a:extLst>
                    <a:ext uri="{FF2B5EF4-FFF2-40B4-BE49-F238E27FC236}">
                      <a16:creationId xmlns:a16="http://schemas.microsoft.com/office/drawing/2014/main" id="{6A880115-0147-8288-5CFF-97778C53D93A}"/>
                    </a:ext>
                  </a:extLst>
                </p:cNvPr>
                <p:cNvPicPr/>
                <p:nvPr/>
              </p:nvPicPr>
              <p:blipFill>
                <a:blip r:embed="rId34"/>
                <a:stretch>
                  <a:fillRect/>
                </a:stretch>
              </p:blipFill>
              <p:spPr>
                <a:xfrm>
                  <a:off x="11170711" y="1203553"/>
                  <a:ext cx="10188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8" name="Ink 27">
                  <a:extLst>
                    <a:ext uri="{FF2B5EF4-FFF2-40B4-BE49-F238E27FC236}">
                      <a16:creationId xmlns:a16="http://schemas.microsoft.com/office/drawing/2014/main" id="{D0A1B890-419D-109E-4A69-F32CB41D2DC6}"/>
                    </a:ext>
                  </a:extLst>
                </p14:cNvPr>
                <p14:cNvContentPartPr/>
                <p14:nvPr/>
              </p14:nvContentPartPr>
              <p14:xfrm>
                <a:off x="11301391" y="1150273"/>
                <a:ext cx="102240" cy="102960"/>
              </p14:xfrm>
            </p:contentPart>
          </mc:Choice>
          <mc:Fallback xmlns="">
            <p:pic>
              <p:nvPicPr>
                <p:cNvPr id="28" name="Ink 27">
                  <a:extLst>
                    <a:ext uri="{FF2B5EF4-FFF2-40B4-BE49-F238E27FC236}">
                      <a16:creationId xmlns:a16="http://schemas.microsoft.com/office/drawing/2014/main" id="{D0A1B890-419D-109E-4A69-F32CB41D2DC6}"/>
                    </a:ext>
                  </a:extLst>
                </p:cNvPr>
                <p:cNvPicPr/>
                <p:nvPr/>
              </p:nvPicPr>
              <p:blipFill>
                <a:blip r:embed="rId36"/>
                <a:stretch>
                  <a:fillRect/>
                </a:stretch>
              </p:blipFill>
              <p:spPr>
                <a:xfrm>
                  <a:off x="11292391" y="1141633"/>
                  <a:ext cx="11988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9" name="Ink 28">
                  <a:extLst>
                    <a:ext uri="{FF2B5EF4-FFF2-40B4-BE49-F238E27FC236}">
                      <a16:creationId xmlns:a16="http://schemas.microsoft.com/office/drawing/2014/main" id="{D8951691-48DC-7DF7-D0D3-21CB09EBFEEE}"/>
                    </a:ext>
                  </a:extLst>
                </p14:cNvPr>
                <p14:cNvContentPartPr/>
                <p14:nvPr/>
              </p14:nvContentPartPr>
              <p14:xfrm>
                <a:off x="11424151" y="1145233"/>
                <a:ext cx="61200" cy="56160"/>
              </p14:xfrm>
            </p:contentPart>
          </mc:Choice>
          <mc:Fallback xmlns="">
            <p:pic>
              <p:nvPicPr>
                <p:cNvPr id="29" name="Ink 28">
                  <a:extLst>
                    <a:ext uri="{FF2B5EF4-FFF2-40B4-BE49-F238E27FC236}">
                      <a16:creationId xmlns:a16="http://schemas.microsoft.com/office/drawing/2014/main" id="{D8951691-48DC-7DF7-D0D3-21CB09EBFEEE}"/>
                    </a:ext>
                  </a:extLst>
                </p:cNvPr>
                <p:cNvPicPr/>
                <p:nvPr/>
              </p:nvPicPr>
              <p:blipFill>
                <a:blip r:embed="rId38"/>
                <a:stretch>
                  <a:fillRect/>
                </a:stretch>
              </p:blipFill>
              <p:spPr>
                <a:xfrm>
                  <a:off x="11415511" y="1136593"/>
                  <a:ext cx="7884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0" name="Ink 29">
                  <a:extLst>
                    <a:ext uri="{FF2B5EF4-FFF2-40B4-BE49-F238E27FC236}">
                      <a16:creationId xmlns:a16="http://schemas.microsoft.com/office/drawing/2014/main" id="{58885882-72C3-12E0-820B-9A11DB38BF79}"/>
                    </a:ext>
                  </a:extLst>
                </p14:cNvPr>
                <p14:cNvContentPartPr/>
                <p14:nvPr/>
              </p14:nvContentPartPr>
              <p14:xfrm>
                <a:off x="11514151" y="956233"/>
                <a:ext cx="261360" cy="174600"/>
              </p14:xfrm>
            </p:contentPart>
          </mc:Choice>
          <mc:Fallback xmlns="">
            <p:pic>
              <p:nvPicPr>
                <p:cNvPr id="30" name="Ink 29">
                  <a:extLst>
                    <a:ext uri="{FF2B5EF4-FFF2-40B4-BE49-F238E27FC236}">
                      <a16:creationId xmlns:a16="http://schemas.microsoft.com/office/drawing/2014/main" id="{58885882-72C3-12E0-820B-9A11DB38BF79}"/>
                    </a:ext>
                  </a:extLst>
                </p:cNvPr>
                <p:cNvPicPr/>
                <p:nvPr/>
              </p:nvPicPr>
              <p:blipFill>
                <a:blip r:embed="rId40"/>
                <a:stretch>
                  <a:fillRect/>
                </a:stretch>
              </p:blipFill>
              <p:spPr>
                <a:xfrm>
                  <a:off x="11505151" y="947593"/>
                  <a:ext cx="27900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1" name="Ink 30">
                  <a:extLst>
                    <a:ext uri="{FF2B5EF4-FFF2-40B4-BE49-F238E27FC236}">
                      <a16:creationId xmlns:a16="http://schemas.microsoft.com/office/drawing/2014/main" id="{5CEE087A-ED51-6FD3-1B52-637022969D19}"/>
                    </a:ext>
                  </a:extLst>
                </p14:cNvPr>
                <p14:cNvContentPartPr/>
                <p14:nvPr/>
              </p14:nvContentPartPr>
              <p14:xfrm>
                <a:off x="11785951" y="819073"/>
                <a:ext cx="260280" cy="198000"/>
              </p14:xfrm>
            </p:contentPart>
          </mc:Choice>
          <mc:Fallback xmlns="">
            <p:pic>
              <p:nvPicPr>
                <p:cNvPr id="31" name="Ink 30">
                  <a:extLst>
                    <a:ext uri="{FF2B5EF4-FFF2-40B4-BE49-F238E27FC236}">
                      <a16:creationId xmlns:a16="http://schemas.microsoft.com/office/drawing/2014/main" id="{5CEE087A-ED51-6FD3-1B52-637022969D19}"/>
                    </a:ext>
                  </a:extLst>
                </p:cNvPr>
                <p:cNvPicPr/>
                <p:nvPr/>
              </p:nvPicPr>
              <p:blipFill>
                <a:blip r:embed="rId42"/>
                <a:stretch>
                  <a:fillRect/>
                </a:stretch>
              </p:blipFill>
              <p:spPr>
                <a:xfrm>
                  <a:off x="11777311" y="810073"/>
                  <a:ext cx="27792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BC606FC7-53D3-3592-6E7D-DB924DF084D0}"/>
                    </a:ext>
                  </a:extLst>
                </p14:cNvPr>
                <p14:cNvContentPartPr/>
                <p14:nvPr/>
              </p14:nvContentPartPr>
              <p14:xfrm>
                <a:off x="9593551" y="1420633"/>
                <a:ext cx="371160" cy="322920"/>
              </p14:xfrm>
            </p:contentPart>
          </mc:Choice>
          <mc:Fallback xmlns="">
            <p:pic>
              <p:nvPicPr>
                <p:cNvPr id="35" name="Ink 34">
                  <a:extLst>
                    <a:ext uri="{FF2B5EF4-FFF2-40B4-BE49-F238E27FC236}">
                      <a16:creationId xmlns:a16="http://schemas.microsoft.com/office/drawing/2014/main" id="{BC606FC7-53D3-3592-6E7D-DB924DF084D0}"/>
                    </a:ext>
                  </a:extLst>
                </p:cNvPr>
                <p:cNvPicPr/>
                <p:nvPr/>
              </p:nvPicPr>
              <p:blipFill>
                <a:blip r:embed="rId44"/>
                <a:stretch>
                  <a:fillRect/>
                </a:stretch>
              </p:blipFill>
              <p:spPr>
                <a:xfrm>
                  <a:off x="9584911" y="1411993"/>
                  <a:ext cx="388800" cy="340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5">
            <p14:nvContentPartPr>
              <p14:cNvPr id="37" name="Ink 36">
                <a:extLst>
                  <a:ext uri="{FF2B5EF4-FFF2-40B4-BE49-F238E27FC236}">
                    <a16:creationId xmlns:a16="http://schemas.microsoft.com/office/drawing/2014/main" id="{ACB3DD36-BE05-4F13-E311-0D2D62C1DEFC}"/>
                  </a:ext>
                </a:extLst>
              </p14:cNvPr>
              <p14:cNvContentPartPr/>
              <p14:nvPr/>
            </p14:nvContentPartPr>
            <p14:xfrm>
              <a:off x="8830711" y="4889233"/>
              <a:ext cx="375840" cy="265680"/>
            </p14:xfrm>
          </p:contentPart>
        </mc:Choice>
        <mc:Fallback xmlns="">
          <p:pic>
            <p:nvPicPr>
              <p:cNvPr id="37" name="Ink 36">
                <a:extLst>
                  <a:ext uri="{FF2B5EF4-FFF2-40B4-BE49-F238E27FC236}">
                    <a16:creationId xmlns:a16="http://schemas.microsoft.com/office/drawing/2014/main" id="{ACB3DD36-BE05-4F13-E311-0D2D62C1DEFC}"/>
                  </a:ext>
                </a:extLst>
              </p:cNvPr>
              <p:cNvPicPr/>
              <p:nvPr/>
            </p:nvPicPr>
            <p:blipFill>
              <a:blip r:embed="rId46"/>
              <a:stretch>
                <a:fillRect/>
              </a:stretch>
            </p:blipFill>
            <p:spPr>
              <a:xfrm>
                <a:off x="8822071" y="4880593"/>
                <a:ext cx="39348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72D7CA99-A58A-DE69-382A-1E4D59BBD3BA}"/>
                  </a:ext>
                </a:extLst>
              </p14:cNvPr>
              <p14:cNvContentPartPr/>
              <p14:nvPr/>
            </p14:nvContentPartPr>
            <p14:xfrm>
              <a:off x="9991351" y="4840273"/>
              <a:ext cx="474840" cy="294480"/>
            </p14:xfrm>
          </p:contentPart>
        </mc:Choice>
        <mc:Fallback xmlns="">
          <p:pic>
            <p:nvPicPr>
              <p:cNvPr id="38" name="Ink 37">
                <a:extLst>
                  <a:ext uri="{FF2B5EF4-FFF2-40B4-BE49-F238E27FC236}">
                    <a16:creationId xmlns:a16="http://schemas.microsoft.com/office/drawing/2014/main" id="{72D7CA99-A58A-DE69-382A-1E4D59BBD3BA}"/>
                  </a:ext>
                </a:extLst>
              </p:cNvPr>
              <p:cNvPicPr/>
              <p:nvPr/>
            </p:nvPicPr>
            <p:blipFill>
              <a:blip r:embed="rId48"/>
              <a:stretch>
                <a:fillRect/>
              </a:stretch>
            </p:blipFill>
            <p:spPr>
              <a:xfrm>
                <a:off x="9982711" y="4831633"/>
                <a:ext cx="492480" cy="312120"/>
              </a:xfrm>
              <a:prstGeom prst="rect">
                <a:avLst/>
              </a:prstGeom>
            </p:spPr>
          </p:pic>
        </mc:Fallback>
      </mc:AlternateContent>
      <p:grpSp>
        <p:nvGrpSpPr>
          <p:cNvPr id="41" name="Group 40">
            <a:extLst>
              <a:ext uri="{FF2B5EF4-FFF2-40B4-BE49-F238E27FC236}">
                <a16:creationId xmlns:a16="http://schemas.microsoft.com/office/drawing/2014/main" id="{8DC7D163-430F-EB6F-1A54-BF3977B3B3EC}"/>
              </a:ext>
            </a:extLst>
          </p:cNvPr>
          <p:cNvGrpSpPr/>
          <p:nvPr/>
        </p:nvGrpSpPr>
        <p:grpSpPr>
          <a:xfrm>
            <a:off x="10208431" y="5730193"/>
            <a:ext cx="521640" cy="264960"/>
            <a:chOff x="10208431" y="5730193"/>
            <a:chExt cx="521640" cy="264960"/>
          </a:xfrm>
        </p:grpSpPr>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D7042160-48AD-D644-C3E0-06B8440FFD23}"/>
                    </a:ext>
                  </a:extLst>
                </p14:cNvPr>
                <p14:cNvContentPartPr/>
                <p14:nvPr/>
              </p14:nvContentPartPr>
              <p14:xfrm>
                <a:off x="10375831" y="5730193"/>
                <a:ext cx="28800" cy="94680"/>
              </p14:xfrm>
            </p:contentPart>
          </mc:Choice>
          <mc:Fallback xmlns="">
            <p:pic>
              <p:nvPicPr>
                <p:cNvPr id="39" name="Ink 38">
                  <a:extLst>
                    <a:ext uri="{FF2B5EF4-FFF2-40B4-BE49-F238E27FC236}">
                      <a16:creationId xmlns:a16="http://schemas.microsoft.com/office/drawing/2014/main" id="{D7042160-48AD-D644-C3E0-06B8440FFD23}"/>
                    </a:ext>
                  </a:extLst>
                </p:cNvPr>
                <p:cNvPicPr/>
                <p:nvPr/>
              </p:nvPicPr>
              <p:blipFill>
                <a:blip r:embed="rId50"/>
                <a:stretch>
                  <a:fillRect/>
                </a:stretch>
              </p:blipFill>
              <p:spPr>
                <a:xfrm>
                  <a:off x="10366831" y="5721553"/>
                  <a:ext cx="4644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EC3E10CD-CBA3-435E-3594-5EC0586F98FB}"/>
                    </a:ext>
                  </a:extLst>
                </p14:cNvPr>
                <p14:cNvContentPartPr/>
                <p14:nvPr/>
              </p14:nvContentPartPr>
              <p14:xfrm>
                <a:off x="10208431" y="5790673"/>
                <a:ext cx="521640" cy="204480"/>
              </p14:xfrm>
            </p:contentPart>
          </mc:Choice>
          <mc:Fallback xmlns="">
            <p:pic>
              <p:nvPicPr>
                <p:cNvPr id="40" name="Ink 39">
                  <a:extLst>
                    <a:ext uri="{FF2B5EF4-FFF2-40B4-BE49-F238E27FC236}">
                      <a16:creationId xmlns:a16="http://schemas.microsoft.com/office/drawing/2014/main" id="{EC3E10CD-CBA3-435E-3594-5EC0586F98FB}"/>
                    </a:ext>
                  </a:extLst>
                </p:cNvPr>
                <p:cNvPicPr/>
                <p:nvPr/>
              </p:nvPicPr>
              <p:blipFill>
                <a:blip r:embed="rId52"/>
                <a:stretch>
                  <a:fillRect/>
                </a:stretch>
              </p:blipFill>
              <p:spPr>
                <a:xfrm>
                  <a:off x="10199791" y="5782033"/>
                  <a:ext cx="539280" cy="222120"/>
                </a:xfrm>
                <a:prstGeom prst="rect">
                  <a:avLst/>
                </a:prstGeom>
              </p:spPr>
            </p:pic>
          </mc:Fallback>
        </mc:AlternateContent>
      </p:grpSp>
      <p:grpSp>
        <p:nvGrpSpPr>
          <p:cNvPr id="47" name="Group 46">
            <a:extLst>
              <a:ext uri="{FF2B5EF4-FFF2-40B4-BE49-F238E27FC236}">
                <a16:creationId xmlns:a16="http://schemas.microsoft.com/office/drawing/2014/main" id="{F8C3632D-8530-9E49-AD7B-151A8569FBE1}"/>
              </a:ext>
            </a:extLst>
          </p:cNvPr>
          <p:cNvGrpSpPr/>
          <p:nvPr/>
        </p:nvGrpSpPr>
        <p:grpSpPr>
          <a:xfrm>
            <a:off x="10501471" y="5300353"/>
            <a:ext cx="698760" cy="372240"/>
            <a:chOff x="10501471" y="5300353"/>
            <a:chExt cx="698760" cy="372240"/>
          </a:xfrm>
        </p:grpSpPr>
        <mc:AlternateContent xmlns:mc="http://schemas.openxmlformats.org/markup-compatibility/2006" xmlns:p14="http://schemas.microsoft.com/office/powerpoint/2010/main">
          <mc:Choice Requires="p14">
            <p:contentPart p14:bwMode="auto" r:id="rId53">
              <p14:nvContentPartPr>
                <p14:cNvPr id="42" name="Ink 41">
                  <a:extLst>
                    <a:ext uri="{FF2B5EF4-FFF2-40B4-BE49-F238E27FC236}">
                      <a16:creationId xmlns:a16="http://schemas.microsoft.com/office/drawing/2014/main" id="{ADF98753-D4AF-0CB6-C633-54594D5FDF69}"/>
                    </a:ext>
                  </a:extLst>
                </p14:cNvPr>
                <p14:cNvContentPartPr/>
                <p14:nvPr/>
              </p14:nvContentPartPr>
              <p14:xfrm>
                <a:off x="10501471" y="5557033"/>
                <a:ext cx="178200" cy="115560"/>
              </p14:xfrm>
            </p:contentPart>
          </mc:Choice>
          <mc:Fallback xmlns="">
            <p:pic>
              <p:nvPicPr>
                <p:cNvPr id="42" name="Ink 41">
                  <a:extLst>
                    <a:ext uri="{FF2B5EF4-FFF2-40B4-BE49-F238E27FC236}">
                      <a16:creationId xmlns:a16="http://schemas.microsoft.com/office/drawing/2014/main" id="{ADF98753-D4AF-0CB6-C633-54594D5FDF69}"/>
                    </a:ext>
                  </a:extLst>
                </p:cNvPr>
                <p:cNvPicPr/>
                <p:nvPr/>
              </p:nvPicPr>
              <p:blipFill>
                <a:blip r:embed="rId54"/>
                <a:stretch>
                  <a:fillRect/>
                </a:stretch>
              </p:blipFill>
              <p:spPr>
                <a:xfrm>
                  <a:off x="10492471" y="5548033"/>
                  <a:ext cx="19584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3" name="Ink 42">
                  <a:extLst>
                    <a:ext uri="{FF2B5EF4-FFF2-40B4-BE49-F238E27FC236}">
                      <a16:creationId xmlns:a16="http://schemas.microsoft.com/office/drawing/2014/main" id="{A8FE966E-E2B9-582A-8A26-225ABCF12A5D}"/>
                    </a:ext>
                  </a:extLst>
                </p14:cNvPr>
                <p14:cNvContentPartPr/>
                <p14:nvPr/>
              </p14:nvContentPartPr>
              <p14:xfrm>
                <a:off x="10781551" y="5426713"/>
                <a:ext cx="205200" cy="169200"/>
              </p14:xfrm>
            </p:contentPart>
          </mc:Choice>
          <mc:Fallback xmlns="">
            <p:pic>
              <p:nvPicPr>
                <p:cNvPr id="43" name="Ink 42">
                  <a:extLst>
                    <a:ext uri="{FF2B5EF4-FFF2-40B4-BE49-F238E27FC236}">
                      <a16:creationId xmlns:a16="http://schemas.microsoft.com/office/drawing/2014/main" id="{A8FE966E-E2B9-582A-8A26-225ABCF12A5D}"/>
                    </a:ext>
                  </a:extLst>
                </p:cNvPr>
                <p:cNvPicPr/>
                <p:nvPr/>
              </p:nvPicPr>
              <p:blipFill>
                <a:blip r:embed="rId56"/>
                <a:stretch>
                  <a:fillRect/>
                </a:stretch>
              </p:blipFill>
              <p:spPr>
                <a:xfrm>
                  <a:off x="10772551" y="5418073"/>
                  <a:ext cx="22284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4" name="Ink 43">
                  <a:extLst>
                    <a:ext uri="{FF2B5EF4-FFF2-40B4-BE49-F238E27FC236}">
                      <a16:creationId xmlns:a16="http://schemas.microsoft.com/office/drawing/2014/main" id="{7E3D0F2F-5D5E-0FAD-B74F-E1AFC45486FC}"/>
                    </a:ext>
                  </a:extLst>
                </p14:cNvPr>
                <p14:cNvContentPartPr/>
                <p14:nvPr/>
              </p14:nvContentPartPr>
              <p14:xfrm>
                <a:off x="11001151" y="5375953"/>
                <a:ext cx="360" cy="3240"/>
              </p14:xfrm>
            </p:contentPart>
          </mc:Choice>
          <mc:Fallback xmlns="">
            <p:pic>
              <p:nvPicPr>
                <p:cNvPr id="44" name="Ink 43">
                  <a:extLst>
                    <a:ext uri="{FF2B5EF4-FFF2-40B4-BE49-F238E27FC236}">
                      <a16:creationId xmlns:a16="http://schemas.microsoft.com/office/drawing/2014/main" id="{7E3D0F2F-5D5E-0FAD-B74F-E1AFC45486FC}"/>
                    </a:ext>
                  </a:extLst>
                </p:cNvPr>
                <p:cNvPicPr/>
                <p:nvPr/>
              </p:nvPicPr>
              <p:blipFill>
                <a:blip r:embed="rId58"/>
                <a:stretch>
                  <a:fillRect/>
                </a:stretch>
              </p:blipFill>
              <p:spPr>
                <a:xfrm>
                  <a:off x="10992511" y="5367313"/>
                  <a:ext cx="18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5" name="Ink 44">
                  <a:extLst>
                    <a:ext uri="{FF2B5EF4-FFF2-40B4-BE49-F238E27FC236}">
                      <a16:creationId xmlns:a16="http://schemas.microsoft.com/office/drawing/2014/main" id="{80C4D9A1-4B0A-E805-8DF4-FD0A5E139413}"/>
                    </a:ext>
                  </a:extLst>
                </p14:cNvPr>
                <p14:cNvContentPartPr/>
                <p14:nvPr/>
              </p14:nvContentPartPr>
              <p14:xfrm>
                <a:off x="11003671" y="5362993"/>
                <a:ext cx="119160" cy="93600"/>
              </p14:xfrm>
            </p:contentPart>
          </mc:Choice>
          <mc:Fallback xmlns="">
            <p:pic>
              <p:nvPicPr>
                <p:cNvPr id="45" name="Ink 44">
                  <a:extLst>
                    <a:ext uri="{FF2B5EF4-FFF2-40B4-BE49-F238E27FC236}">
                      <a16:creationId xmlns:a16="http://schemas.microsoft.com/office/drawing/2014/main" id="{80C4D9A1-4B0A-E805-8DF4-FD0A5E139413}"/>
                    </a:ext>
                  </a:extLst>
                </p:cNvPr>
                <p:cNvPicPr/>
                <p:nvPr/>
              </p:nvPicPr>
              <p:blipFill>
                <a:blip r:embed="rId60"/>
                <a:stretch>
                  <a:fillRect/>
                </a:stretch>
              </p:blipFill>
              <p:spPr>
                <a:xfrm>
                  <a:off x="10995031" y="5354353"/>
                  <a:ext cx="13680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6" name="Ink 45">
                  <a:extLst>
                    <a:ext uri="{FF2B5EF4-FFF2-40B4-BE49-F238E27FC236}">
                      <a16:creationId xmlns:a16="http://schemas.microsoft.com/office/drawing/2014/main" id="{E67B7B73-9C6C-166C-EEDF-2396A70E3E4D}"/>
                    </a:ext>
                  </a:extLst>
                </p14:cNvPr>
                <p14:cNvContentPartPr/>
                <p14:nvPr/>
              </p14:nvContentPartPr>
              <p14:xfrm>
                <a:off x="11132191" y="5300353"/>
                <a:ext cx="68040" cy="120960"/>
              </p14:xfrm>
            </p:contentPart>
          </mc:Choice>
          <mc:Fallback xmlns="">
            <p:pic>
              <p:nvPicPr>
                <p:cNvPr id="46" name="Ink 45">
                  <a:extLst>
                    <a:ext uri="{FF2B5EF4-FFF2-40B4-BE49-F238E27FC236}">
                      <a16:creationId xmlns:a16="http://schemas.microsoft.com/office/drawing/2014/main" id="{E67B7B73-9C6C-166C-EEDF-2396A70E3E4D}"/>
                    </a:ext>
                  </a:extLst>
                </p:cNvPr>
                <p:cNvPicPr/>
                <p:nvPr/>
              </p:nvPicPr>
              <p:blipFill>
                <a:blip r:embed="rId62"/>
                <a:stretch>
                  <a:fillRect/>
                </a:stretch>
              </p:blipFill>
              <p:spPr>
                <a:xfrm>
                  <a:off x="11123551" y="5291353"/>
                  <a:ext cx="85680" cy="138600"/>
                </a:xfrm>
                <a:prstGeom prst="rect">
                  <a:avLst/>
                </a:prstGeom>
              </p:spPr>
            </p:pic>
          </mc:Fallback>
        </mc:AlternateContent>
      </p:grpSp>
    </p:spTree>
    <p:extLst>
      <p:ext uri="{BB962C8B-B14F-4D97-AF65-F5344CB8AC3E}">
        <p14:creationId xmlns:p14="http://schemas.microsoft.com/office/powerpoint/2010/main" val="943059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8FD67A-0737-478F-8E03-BD79019A2E4F}"/>
              </a:ext>
            </a:extLst>
          </p:cNvPr>
          <p:cNvPicPr>
            <a:picLocks noChangeAspect="1"/>
          </p:cNvPicPr>
          <p:nvPr/>
        </p:nvPicPr>
        <p:blipFill>
          <a:blip r:embed="rId2"/>
          <a:stretch>
            <a:fillRect/>
          </a:stretch>
        </p:blipFill>
        <p:spPr>
          <a:xfrm>
            <a:off x="739247" y="1336680"/>
            <a:ext cx="2229545" cy="1672159"/>
          </a:xfrm>
          <a:prstGeom prst="rect">
            <a:avLst/>
          </a:prstGeom>
        </p:spPr>
      </p:pic>
      <p:pic>
        <p:nvPicPr>
          <p:cNvPr id="6" name="Picture 5">
            <a:extLst>
              <a:ext uri="{FF2B5EF4-FFF2-40B4-BE49-F238E27FC236}">
                <a16:creationId xmlns:a16="http://schemas.microsoft.com/office/drawing/2014/main" id="{F967EF4F-4813-4FA0-BA99-A30D48BEBEB2}"/>
              </a:ext>
            </a:extLst>
          </p:cNvPr>
          <p:cNvPicPr>
            <a:picLocks noChangeAspect="1"/>
          </p:cNvPicPr>
          <p:nvPr/>
        </p:nvPicPr>
        <p:blipFill>
          <a:blip r:embed="rId3"/>
          <a:stretch>
            <a:fillRect/>
          </a:stretch>
        </p:blipFill>
        <p:spPr>
          <a:xfrm>
            <a:off x="4100893" y="1390572"/>
            <a:ext cx="1691426" cy="1550037"/>
          </a:xfrm>
          <a:prstGeom prst="rect">
            <a:avLst/>
          </a:prstGeom>
        </p:spPr>
      </p:pic>
      <p:pic>
        <p:nvPicPr>
          <p:cNvPr id="7" name="Picture 6">
            <a:extLst>
              <a:ext uri="{FF2B5EF4-FFF2-40B4-BE49-F238E27FC236}">
                <a16:creationId xmlns:a16="http://schemas.microsoft.com/office/drawing/2014/main" id="{A9981A4C-F56F-4605-BC58-98A777ABD1EA}"/>
              </a:ext>
            </a:extLst>
          </p:cNvPr>
          <p:cNvPicPr>
            <a:picLocks noChangeAspect="1"/>
          </p:cNvPicPr>
          <p:nvPr/>
        </p:nvPicPr>
        <p:blipFill>
          <a:blip r:embed="rId4"/>
          <a:stretch>
            <a:fillRect/>
          </a:stretch>
        </p:blipFill>
        <p:spPr>
          <a:xfrm>
            <a:off x="481501" y="3679844"/>
            <a:ext cx="1923642" cy="2197709"/>
          </a:xfrm>
          <a:prstGeom prst="rect">
            <a:avLst/>
          </a:prstGeom>
        </p:spPr>
      </p:pic>
      <p:pic>
        <p:nvPicPr>
          <p:cNvPr id="8" name="Picture 7">
            <a:extLst>
              <a:ext uri="{FF2B5EF4-FFF2-40B4-BE49-F238E27FC236}">
                <a16:creationId xmlns:a16="http://schemas.microsoft.com/office/drawing/2014/main" id="{D01DE3FB-ECC8-4A63-84DD-A00080639E9C}"/>
              </a:ext>
            </a:extLst>
          </p:cNvPr>
          <p:cNvPicPr>
            <a:picLocks noChangeAspect="1"/>
          </p:cNvPicPr>
          <p:nvPr/>
        </p:nvPicPr>
        <p:blipFill>
          <a:blip r:embed="rId5"/>
          <a:stretch>
            <a:fillRect/>
          </a:stretch>
        </p:blipFill>
        <p:spPr>
          <a:xfrm>
            <a:off x="2773606" y="3791590"/>
            <a:ext cx="3101808" cy="2067872"/>
          </a:xfrm>
          <a:prstGeom prst="rect">
            <a:avLst/>
          </a:prstGeom>
        </p:spPr>
      </p:pic>
      <p:pic>
        <p:nvPicPr>
          <p:cNvPr id="10" name="Picture 9" descr="A close up of a map&#10;&#10;Description generated with high confidence">
            <a:extLst>
              <a:ext uri="{FF2B5EF4-FFF2-40B4-BE49-F238E27FC236}">
                <a16:creationId xmlns:a16="http://schemas.microsoft.com/office/drawing/2014/main" id="{1406D171-8E80-4E79-9450-03DD42B05C01}"/>
              </a:ext>
            </a:extLst>
          </p:cNvPr>
          <p:cNvPicPr>
            <a:picLocks noChangeAspect="1"/>
          </p:cNvPicPr>
          <p:nvPr/>
        </p:nvPicPr>
        <p:blipFill rotWithShape="1">
          <a:blip r:embed="rId6"/>
          <a:srcRect r="4647" b="5689"/>
          <a:stretch/>
        </p:blipFill>
        <p:spPr>
          <a:xfrm>
            <a:off x="6891616" y="2826302"/>
            <a:ext cx="5287979" cy="3691931"/>
          </a:xfrm>
          <a:prstGeom prst="rect">
            <a:avLst/>
          </a:prstGeom>
        </p:spPr>
      </p:pic>
      <p:sp>
        <p:nvSpPr>
          <p:cNvPr id="11" name="TextBox 10">
            <a:extLst>
              <a:ext uri="{FF2B5EF4-FFF2-40B4-BE49-F238E27FC236}">
                <a16:creationId xmlns:a16="http://schemas.microsoft.com/office/drawing/2014/main" id="{3E006B95-2B66-4A0D-BB67-29D150F41895}"/>
              </a:ext>
            </a:extLst>
          </p:cNvPr>
          <p:cNvSpPr txBox="1"/>
          <p:nvPr/>
        </p:nvSpPr>
        <p:spPr>
          <a:xfrm>
            <a:off x="2726342" y="71803"/>
            <a:ext cx="7028912" cy="523220"/>
          </a:xfrm>
          <a:prstGeom prst="rect">
            <a:avLst/>
          </a:prstGeom>
          <a:noFill/>
        </p:spPr>
        <p:txBody>
          <a:bodyPr wrap="none" rtlCol="0">
            <a:spAutoFit/>
          </a:bodyPr>
          <a:lstStyle/>
          <a:p>
            <a:r>
              <a:rPr lang="en-US" sz="2800" dirty="0">
                <a:latin typeface="Arial" panose="020B0604020202020204" pitchFamily="34" charset="0"/>
              </a:rPr>
              <a:t>Smallpox - A Success Story for Vaccination</a:t>
            </a:r>
          </a:p>
        </p:txBody>
      </p:sp>
      <p:sp>
        <p:nvSpPr>
          <p:cNvPr id="12" name="TextBox 11">
            <a:extLst>
              <a:ext uri="{FF2B5EF4-FFF2-40B4-BE49-F238E27FC236}">
                <a16:creationId xmlns:a16="http://schemas.microsoft.com/office/drawing/2014/main" id="{3676A271-2D83-4B0C-9B0B-04CE863A0961}"/>
              </a:ext>
            </a:extLst>
          </p:cNvPr>
          <p:cNvSpPr txBox="1"/>
          <p:nvPr/>
        </p:nvSpPr>
        <p:spPr>
          <a:xfrm>
            <a:off x="5900956" y="1156829"/>
            <a:ext cx="4952036" cy="1754326"/>
          </a:xfrm>
          <a:prstGeom prst="rect">
            <a:avLst/>
          </a:prstGeom>
          <a:noFill/>
        </p:spPr>
        <p:txBody>
          <a:bodyPr wrap="square" rtlCol="0">
            <a:spAutoFit/>
          </a:bodyPr>
          <a:lstStyle/>
          <a:p>
            <a:r>
              <a:rPr lang="en-US" dirty="0">
                <a:latin typeface="Arial" panose="020B0604020202020204" pitchFamily="34" charset="0"/>
              </a:rPr>
              <a:t>Variolation (1800) provided protection by exposing people to small amounts of smallpox virus (obtained from blisters on infected people).</a:t>
            </a:r>
          </a:p>
          <a:p>
            <a:endParaRPr lang="en-US" dirty="0">
              <a:latin typeface="Arial" panose="020B0604020202020204" pitchFamily="34" charset="0"/>
            </a:endParaRPr>
          </a:p>
          <a:p>
            <a:r>
              <a:rPr lang="en-US" dirty="0">
                <a:latin typeface="Arial" panose="020B0604020202020204" pitchFamily="34" charset="0"/>
              </a:rPr>
              <a:t>Risky because smallpox was used to vaccinate</a:t>
            </a:r>
          </a:p>
        </p:txBody>
      </p:sp>
      <p:sp>
        <p:nvSpPr>
          <p:cNvPr id="13" name="TextBox 12">
            <a:extLst>
              <a:ext uri="{FF2B5EF4-FFF2-40B4-BE49-F238E27FC236}">
                <a16:creationId xmlns:a16="http://schemas.microsoft.com/office/drawing/2014/main" id="{EDB8072A-295F-465D-84DA-3D0B846A2286}"/>
              </a:ext>
            </a:extLst>
          </p:cNvPr>
          <p:cNvSpPr txBox="1"/>
          <p:nvPr/>
        </p:nvSpPr>
        <p:spPr>
          <a:xfrm>
            <a:off x="446944" y="5856639"/>
            <a:ext cx="6801862" cy="646331"/>
          </a:xfrm>
          <a:prstGeom prst="rect">
            <a:avLst/>
          </a:prstGeom>
          <a:noFill/>
        </p:spPr>
        <p:txBody>
          <a:bodyPr wrap="none" rtlCol="0">
            <a:spAutoFit/>
          </a:bodyPr>
          <a:lstStyle/>
          <a:p>
            <a:r>
              <a:rPr lang="en-US" dirty="0">
                <a:latin typeface="Arial" panose="020B0604020202020204" pitchFamily="34" charset="0"/>
              </a:rPr>
              <a:t>Cowpox virus causes production of antibodies against smallpox</a:t>
            </a:r>
          </a:p>
          <a:p>
            <a:r>
              <a:rPr lang="en-US" dirty="0">
                <a:latin typeface="Arial" panose="020B0604020202020204" pitchFamily="34" charset="0"/>
              </a:rPr>
              <a:t>Jenner was the first to use cowpox to vaccinate against smallpox</a:t>
            </a:r>
          </a:p>
        </p:txBody>
      </p:sp>
      <p:sp>
        <p:nvSpPr>
          <p:cNvPr id="14" name="TextBox 13">
            <a:extLst>
              <a:ext uri="{FF2B5EF4-FFF2-40B4-BE49-F238E27FC236}">
                <a16:creationId xmlns:a16="http://schemas.microsoft.com/office/drawing/2014/main" id="{1185DDE0-85D2-486E-BC3B-4862B7121A94}"/>
              </a:ext>
            </a:extLst>
          </p:cNvPr>
          <p:cNvSpPr txBox="1"/>
          <p:nvPr/>
        </p:nvSpPr>
        <p:spPr>
          <a:xfrm>
            <a:off x="760913" y="2940767"/>
            <a:ext cx="2710999" cy="369332"/>
          </a:xfrm>
          <a:prstGeom prst="rect">
            <a:avLst/>
          </a:prstGeom>
          <a:noFill/>
        </p:spPr>
        <p:txBody>
          <a:bodyPr wrap="none" rtlCol="0">
            <a:spAutoFit/>
          </a:bodyPr>
          <a:lstStyle/>
          <a:p>
            <a:r>
              <a:rPr lang="en-US" dirty="0">
                <a:latin typeface="Arial" panose="020B0604020202020204" pitchFamily="34" charset="0"/>
              </a:rPr>
              <a:t>Smallpox - 30% lethality </a:t>
            </a:r>
          </a:p>
        </p:txBody>
      </p:sp>
      <p:sp>
        <p:nvSpPr>
          <p:cNvPr id="2" name="TextBox 1">
            <a:extLst>
              <a:ext uri="{FF2B5EF4-FFF2-40B4-BE49-F238E27FC236}">
                <a16:creationId xmlns:a16="http://schemas.microsoft.com/office/drawing/2014/main" id="{836AFACF-BAD3-4DB3-862D-70C25AD56B8B}"/>
              </a:ext>
            </a:extLst>
          </p:cNvPr>
          <p:cNvSpPr txBox="1"/>
          <p:nvPr/>
        </p:nvSpPr>
        <p:spPr>
          <a:xfrm>
            <a:off x="339395" y="732085"/>
            <a:ext cx="9092361" cy="461537"/>
          </a:xfrm>
          <a:prstGeom prst="rect">
            <a:avLst/>
          </a:prstGeom>
          <a:noFill/>
        </p:spPr>
        <p:txBody>
          <a:bodyPr wrap="none" rtlCol="0">
            <a:spAutoFit/>
          </a:bodyPr>
          <a:lstStyle/>
          <a:p>
            <a:r>
              <a:rPr lang="en-US" sz="2399" i="1" dirty="0">
                <a:latin typeface="Arial" panose="020B0604020202020204" pitchFamily="34" charset="0"/>
              </a:rPr>
              <a:t>Vaccination – to introduce immunity prior to infection by pathogen</a:t>
            </a:r>
          </a:p>
        </p:txBody>
      </p:sp>
      <p:sp>
        <p:nvSpPr>
          <p:cNvPr id="4" name="Arrow: Down 3">
            <a:extLst>
              <a:ext uri="{FF2B5EF4-FFF2-40B4-BE49-F238E27FC236}">
                <a16:creationId xmlns:a16="http://schemas.microsoft.com/office/drawing/2014/main" id="{FFDF63E1-F711-4806-82FB-A26AF221AC75}"/>
              </a:ext>
            </a:extLst>
          </p:cNvPr>
          <p:cNvSpPr/>
          <p:nvPr/>
        </p:nvSpPr>
        <p:spPr>
          <a:xfrm rot="16200000">
            <a:off x="3464531" y="1906910"/>
            <a:ext cx="212429" cy="53169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Arrow: Down 14">
            <a:extLst>
              <a:ext uri="{FF2B5EF4-FFF2-40B4-BE49-F238E27FC236}">
                <a16:creationId xmlns:a16="http://schemas.microsoft.com/office/drawing/2014/main" id="{0201443E-55C9-4146-AEA6-C9901FFDFF03}"/>
              </a:ext>
            </a:extLst>
          </p:cNvPr>
          <p:cNvSpPr/>
          <p:nvPr/>
        </p:nvSpPr>
        <p:spPr>
          <a:xfrm rot="16200000">
            <a:off x="2496397" y="4548538"/>
            <a:ext cx="212429" cy="2474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Arrow: Down 15">
            <a:extLst>
              <a:ext uri="{FF2B5EF4-FFF2-40B4-BE49-F238E27FC236}">
                <a16:creationId xmlns:a16="http://schemas.microsoft.com/office/drawing/2014/main" id="{C819AED6-F318-4FB4-A0D3-22F0468717F5}"/>
              </a:ext>
            </a:extLst>
          </p:cNvPr>
          <p:cNvSpPr/>
          <p:nvPr/>
        </p:nvSpPr>
        <p:spPr>
          <a:xfrm rot="3507562">
            <a:off x="3092219" y="2974050"/>
            <a:ext cx="212429" cy="68404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7" name="Arrow: Down 16">
            <a:extLst>
              <a:ext uri="{FF2B5EF4-FFF2-40B4-BE49-F238E27FC236}">
                <a16:creationId xmlns:a16="http://schemas.microsoft.com/office/drawing/2014/main" id="{59F7A3DF-B7B7-467B-9CCB-76A93A8D83FA}"/>
              </a:ext>
            </a:extLst>
          </p:cNvPr>
          <p:cNvSpPr/>
          <p:nvPr/>
        </p:nvSpPr>
        <p:spPr>
          <a:xfrm rot="16200000">
            <a:off x="6050557" y="4262534"/>
            <a:ext cx="212429" cy="2474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Rectangle 2">
            <a:extLst>
              <a:ext uri="{FF2B5EF4-FFF2-40B4-BE49-F238E27FC236}">
                <a16:creationId xmlns:a16="http://schemas.microsoft.com/office/drawing/2014/main" id="{595B4449-CEF3-4567-963C-C84BBCDB5F7D}"/>
              </a:ext>
            </a:extLst>
          </p:cNvPr>
          <p:cNvSpPr/>
          <p:nvPr/>
        </p:nvSpPr>
        <p:spPr>
          <a:xfrm>
            <a:off x="6019547" y="4463934"/>
            <a:ext cx="2103646" cy="1477328"/>
          </a:xfrm>
          <a:prstGeom prst="rect">
            <a:avLst/>
          </a:prstGeom>
        </p:spPr>
        <p:txBody>
          <a:bodyPr wrap="square">
            <a:spAutoFit/>
          </a:bodyPr>
          <a:lstStyle/>
          <a:p>
            <a:r>
              <a:rPr lang="en-US" dirty="0">
                <a:latin typeface="Arial" panose="020B0604020202020204" pitchFamily="34" charset="0"/>
              </a:rPr>
              <a:t>Vaccinia virus (similar to smallpox) is one form of the current vaccine.</a:t>
            </a:r>
          </a:p>
        </p:txBody>
      </p:sp>
      <p:sp>
        <p:nvSpPr>
          <p:cNvPr id="9" name="Date Placeholder 8">
            <a:extLst>
              <a:ext uri="{FF2B5EF4-FFF2-40B4-BE49-F238E27FC236}">
                <a16:creationId xmlns:a16="http://schemas.microsoft.com/office/drawing/2014/main" id="{DB6C9F1D-1BDC-9024-05C2-479A90AAD6ED}"/>
              </a:ext>
            </a:extLst>
          </p:cNvPr>
          <p:cNvSpPr>
            <a:spLocks noGrp="1"/>
          </p:cNvSpPr>
          <p:nvPr>
            <p:ph type="dt" sz="half" idx="10"/>
          </p:nvPr>
        </p:nvSpPr>
        <p:spPr/>
        <p:txBody>
          <a:bodyPr/>
          <a:lstStyle/>
          <a:p>
            <a:fld id="{AE6D16F3-B407-4FC5-9E11-39963EC10C2F}" type="datetime1">
              <a:rPr lang="en-US" smtClean="0"/>
              <a:t>9/3/2023</a:t>
            </a:fld>
            <a:endParaRPr lang="en-US"/>
          </a:p>
        </p:txBody>
      </p:sp>
      <p:sp>
        <p:nvSpPr>
          <p:cNvPr id="18" name="Footer Placeholder 17">
            <a:extLst>
              <a:ext uri="{FF2B5EF4-FFF2-40B4-BE49-F238E27FC236}">
                <a16:creationId xmlns:a16="http://schemas.microsoft.com/office/drawing/2014/main" id="{98223B0F-359B-B098-458E-C4CD6C97AFBD}"/>
              </a:ext>
            </a:extLst>
          </p:cNvPr>
          <p:cNvSpPr>
            <a:spLocks noGrp="1"/>
          </p:cNvSpPr>
          <p:nvPr>
            <p:ph type="ftr" sz="quarter" idx="11"/>
          </p:nvPr>
        </p:nvSpPr>
        <p:spPr/>
        <p:txBody>
          <a:bodyPr/>
          <a:lstStyle/>
          <a:p>
            <a:r>
              <a:rPr lang="en-US"/>
              <a:t>D &amp; D - Lecture 4 - Fall 2023</a:t>
            </a:r>
          </a:p>
        </p:txBody>
      </p:sp>
      <p:sp>
        <p:nvSpPr>
          <p:cNvPr id="19" name="Slide Number Placeholder 18">
            <a:extLst>
              <a:ext uri="{FF2B5EF4-FFF2-40B4-BE49-F238E27FC236}">
                <a16:creationId xmlns:a16="http://schemas.microsoft.com/office/drawing/2014/main" id="{6BBCCE46-5CCC-60E5-8A3C-1E052F1EE64E}"/>
              </a:ext>
            </a:extLst>
          </p:cNvPr>
          <p:cNvSpPr>
            <a:spLocks noGrp="1"/>
          </p:cNvSpPr>
          <p:nvPr>
            <p:ph type="sldNum" sz="quarter" idx="12"/>
          </p:nvPr>
        </p:nvSpPr>
        <p:spPr/>
        <p:txBody>
          <a:bodyPr/>
          <a:lstStyle/>
          <a:p>
            <a:fld id="{DC3BB032-4020-48F4-953B-341806DC4A2B}" type="slidenum">
              <a:rPr lang="en-US" smtClean="0"/>
              <a:t>22</a:t>
            </a:fld>
            <a:endParaRPr lang="en-US"/>
          </a:p>
        </p:txBody>
      </p:sp>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B8F67986-1669-79F5-DD9A-F22AAC3F7FFE}"/>
                  </a:ext>
                </a:extLst>
              </p14:cNvPr>
              <p14:cNvContentPartPr/>
              <p14:nvPr/>
            </p14:nvContentPartPr>
            <p14:xfrm>
              <a:off x="8685991" y="6086953"/>
              <a:ext cx="2603160" cy="489600"/>
            </p14:xfrm>
          </p:contentPart>
        </mc:Choice>
        <mc:Fallback xmlns="">
          <p:pic>
            <p:nvPicPr>
              <p:cNvPr id="20" name="Ink 19">
                <a:extLst>
                  <a:ext uri="{FF2B5EF4-FFF2-40B4-BE49-F238E27FC236}">
                    <a16:creationId xmlns:a16="http://schemas.microsoft.com/office/drawing/2014/main" id="{B8F67986-1669-79F5-DD9A-F22AAC3F7FFE}"/>
                  </a:ext>
                </a:extLst>
              </p:cNvPr>
              <p:cNvPicPr/>
              <p:nvPr/>
            </p:nvPicPr>
            <p:blipFill>
              <a:blip r:embed="rId8"/>
              <a:stretch>
                <a:fillRect/>
              </a:stretch>
            </p:blipFill>
            <p:spPr>
              <a:xfrm>
                <a:off x="8677351" y="6078313"/>
                <a:ext cx="2620800" cy="507240"/>
              </a:xfrm>
              <a:prstGeom prst="rect">
                <a:avLst/>
              </a:prstGeom>
            </p:spPr>
          </p:pic>
        </mc:Fallback>
      </mc:AlternateContent>
      <p:grpSp>
        <p:nvGrpSpPr>
          <p:cNvPr id="29" name="Group 28">
            <a:extLst>
              <a:ext uri="{FF2B5EF4-FFF2-40B4-BE49-F238E27FC236}">
                <a16:creationId xmlns:a16="http://schemas.microsoft.com/office/drawing/2014/main" id="{6C67963E-4350-D78A-749C-20B99185EDE5}"/>
              </a:ext>
            </a:extLst>
          </p:cNvPr>
          <p:cNvGrpSpPr/>
          <p:nvPr/>
        </p:nvGrpSpPr>
        <p:grpSpPr>
          <a:xfrm>
            <a:off x="10830511" y="5831353"/>
            <a:ext cx="1085760" cy="562320"/>
            <a:chOff x="10830511" y="5831353"/>
            <a:chExt cx="1085760" cy="562320"/>
          </a:xfrm>
        </p:grpSpPr>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72A9BB97-FCC0-59FB-137E-B492552839D9}"/>
                    </a:ext>
                  </a:extLst>
                </p14:cNvPr>
                <p14:cNvContentPartPr/>
                <p14:nvPr/>
              </p14:nvContentPartPr>
              <p14:xfrm>
                <a:off x="10830511" y="6170833"/>
                <a:ext cx="181440" cy="222840"/>
              </p14:xfrm>
            </p:contentPart>
          </mc:Choice>
          <mc:Fallback xmlns="">
            <p:pic>
              <p:nvPicPr>
                <p:cNvPr id="21" name="Ink 20">
                  <a:extLst>
                    <a:ext uri="{FF2B5EF4-FFF2-40B4-BE49-F238E27FC236}">
                      <a16:creationId xmlns:a16="http://schemas.microsoft.com/office/drawing/2014/main" id="{72A9BB97-FCC0-59FB-137E-B492552839D9}"/>
                    </a:ext>
                  </a:extLst>
                </p:cNvPr>
                <p:cNvPicPr/>
                <p:nvPr/>
              </p:nvPicPr>
              <p:blipFill>
                <a:blip r:embed="rId10"/>
                <a:stretch>
                  <a:fillRect/>
                </a:stretch>
              </p:blipFill>
              <p:spPr>
                <a:xfrm>
                  <a:off x="10821511" y="6161833"/>
                  <a:ext cx="19908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7F2071FA-3C8E-7806-B13F-42A74BA7E221}"/>
                    </a:ext>
                  </a:extLst>
                </p14:cNvPr>
                <p14:cNvContentPartPr/>
                <p14:nvPr/>
              </p14:nvContentPartPr>
              <p14:xfrm>
                <a:off x="10921951" y="5966353"/>
                <a:ext cx="376920" cy="257040"/>
              </p14:xfrm>
            </p:contentPart>
          </mc:Choice>
          <mc:Fallback xmlns="">
            <p:pic>
              <p:nvPicPr>
                <p:cNvPr id="22" name="Ink 21">
                  <a:extLst>
                    <a:ext uri="{FF2B5EF4-FFF2-40B4-BE49-F238E27FC236}">
                      <a16:creationId xmlns:a16="http://schemas.microsoft.com/office/drawing/2014/main" id="{7F2071FA-3C8E-7806-B13F-42A74BA7E221}"/>
                    </a:ext>
                  </a:extLst>
                </p:cNvPr>
                <p:cNvPicPr/>
                <p:nvPr/>
              </p:nvPicPr>
              <p:blipFill>
                <a:blip r:embed="rId12"/>
                <a:stretch>
                  <a:fillRect/>
                </a:stretch>
              </p:blipFill>
              <p:spPr>
                <a:xfrm>
                  <a:off x="10912951" y="5957713"/>
                  <a:ext cx="39456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a16="http://schemas.microsoft.com/office/drawing/2014/main" id="{7695FD56-9A4F-94D6-B0E9-C6729E0A63B4}"/>
                    </a:ext>
                  </a:extLst>
                </p14:cNvPr>
                <p14:cNvContentPartPr/>
                <p14:nvPr/>
              </p14:nvContentPartPr>
              <p14:xfrm>
                <a:off x="11451871" y="5945113"/>
                <a:ext cx="40320" cy="164880"/>
              </p14:xfrm>
            </p:contentPart>
          </mc:Choice>
          <mc:Fallback xmlns="">
            <p:pic>
              <p:nvPicPr>
                <p:cNvPr id="24" name="Ink 23">
                  <a:extLst>
                    <a:ext uri="{FF2B5EF4-FFF2-40B4-BE49-F238E27FC236}">
                      <a16:creationId xmlns:a16="http://schemas.microsoft.com/office/drawing/2014/main" id="{7695FD56-9A4F-94D6-B0E9-C6729E0A63B4}"/>
                    </a:ext>
                  </a:extLst>
                </p:cNvPr>
                <p:cNvPicPr/>
                <p:nvPr/>
              </p:nvPicPr>
              <p:blipFill>
                <a:blip r:embed="rId14"/>
                <a:stretch>
                  <a:fillRect/>
                </a:stretch>
              </p:blipFill>
              <p:spPr>
                <a:xfrm>
                  <a:off x="11443231" y="5936113"/>
                  <a:ext cx="5796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Ink 24">
                  <a:extLst>
                    <a:ext uri="{FF2B5EF4-FFF2-40B4-BE49-F238E27FC236}">
                      <a16:creationId xmlns:a16="http://schemas.microsoft.com/office/drawing/2014/main" id="{A47D294A-7FDB-857B-4AF6-D2BF8FC76B5E}"/>
                    </a:ext>
                  </a:extLst>
                </p14:cNvPr>
                <p14:cNvContentPartPr/>
                <p14:nvPr/>
              </p14:nvContentPartPr>
              <p14:xfrm>
                <a:off x="11525311" y="5913433"/>
                <a:ext cx="115920" cy="120600"/>
              </p14:xfrm>
            </p:contentPart>
          </mc:Choice>
          <mc:Fallback xmlns="">
            <p:pic>
              <p:nvPicPr>
                <p:cNvPr id="25" name="Ink 24">
                  <a:extLst>
                    <a:ext uri="{FF2B5EF4-FFF2-40B4-BE49-F238E27FC236}">
                      <a16:creationId xmlns:a16="http://schemas.microsoft.com/office/drawing/2014/main" id="{A47D294A-7FDB-857B-4AF6-D2BF8FC76B5E}"/>
                    </a:ext>
                  </a:extLst>
                </p:cNvPr>
                <p:cNvPicPr/>
                <p:nvPr/>
              </p:nvPicPr>
              <p:blipFill>
                <a:blip r:embed="rId16"/>
                <a:stretch>
                  <a:fillRect/>
                </a:stretch>
              </p:blipFill>
              <p:spPr>
                <a:xfrm>
                  <a:off x="11516311" y="5904433"/>
                  <a:ext cx="13356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6" name="Ink 25">
                  <a:extLst>
                    <a:ext uri="{FF2B5EF4-FFF2-40B4-BE49-F238E27FC236}">
                      <a16:creationId xmlns:a16="http://schemas.microsoft.com/office/drawing/2014/main" id="{B96883E4-2477-4BBD-3722-F39A296A8AB1}"/>
                    </a:ext>
                  </a:extLst>
                </p14:cNvPr>
                <p14:cNvContentPartPr/>
                <p14:nvPr/>
              </p14:nvContentPartPr>
              <p14:xfrm>
                <a:off x="11648071" y="5842513"/>
                <a:ext cx="92160" cy="152640"/>
              </p14:xfrm>
            </p:contentPart>
          </mc:Choice>
          <mc:Fallback xmlns="">
            <p:pic>
              <p:nvPicPr>
                <p:cNvPr id="26" name="Ink 25">
                  <a:extLst>
                    <a:ext uri="{FF2B5EF4-FFF2-40B4-BE49-F238E27FC236}">
                      <a16:creationId xmlns:a16="http://schemas.microsoft.com/office/drawing/2014/main" id="{B96883E4-2477-4BBD-3722-F39A296A8AB1}"/>
                    </a:ext>
                  </a:extLst>
                </p:cNvPr>
                <p:cNvPicPr/>
                <p:nvPr/>
              </p:nvPicPr>
              <p:blipFill>
                <a:blip r:embed="rId18"/>
                <a:stretch>
                  <a:fillRect/>
                </a:stretch>
              </p:blipFill>
              <p:spPr>
                <a:xfrm>
                  <a:off x="11639071" y="5833513"/>
                  <a:ext cx="10980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7" name="Ink 26">
                  <a:extLst>
                    <a:ext uri="{FF2B5EF4-FFF2-40B4-BE49-F238E27FC236}">
                      <a16:creationId xmlns:a16="http://schemas.microsoft.com/office/drawing/2014/main" id="{0EDE77A3-CCBC-36EF-EA91-D095504D3480}"/>
                    </a:ext>
                  </a:extLst>
                </p14:cNvPr>
                <p14:cNvContentPartPr/>
                <p14:nvPr/>
              </p14:nvContentPartPr>
              <p14:xfrm>
                <a:off x="11669311" y="5920273"/>
                <a:ext cx="100440" cy="53280"/>
              </p14:xfrm>
            </p:contentPart>
          </mc:Choice>
          <mc:Fallback xmlns="">
            <p:pic>
              <p:nvPicPr>
                <p:cNvPr id="27" name="Ink 26">
                  <a:extLst>
                    <a:ext uri="{FF2B5EF4-FFF2-40B4-BE49-F238E27FC236}">
                      <a16:creationId xmlns:a16="http://schemas.microsoft.com/office/drawing/2014/main" id="{0EDE77A3-CCBC-36EF-EA91-D095504D3480}"/>
                    </a:ext>
                  </a:extLst>
                </p:cNvPr>
                <p:cNvPicPr/>
                <p:nvPr/>
              </p:nvPicPr>
              <p:blipFill>
                <a:blip r:embed="rId20"/>
                <a:stretch>
                  <a:fillRect/>
                </a:stretch>
              </p:blipFill>
              <p:spPr>
                <a:xfrm>
                  <a:off x="11660311" y="5911633"/>
                  <a:ext cx="11808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8" name="Ink 27">
                  <a:extLst>
                    <a:ext uri="{FF2B5EF4-FFF2-40B4-BE49-F238E27FC236}">
                      <a16:creationId xmlns:a16="http://schemas.microsoft.com/office/drawing/2014/main" id="{AB58D1F3-82DE-4F25-D0A5-2E4CAD3B32CD}"/>
                    </a:ext>
                  </a:extLst>
                </p14:cNvPr>
                <p14:cNvContentPartPr/>
                <p14:nvPr/>
              </p14:nvContentPartPr>
              <p14:xfrm>
                <a:off x="11779111" y="5831353"/>
                <a:ext cx="137160" cy="101160"/>
              </p14:xfrm>
            </p:contentPart>
          </mc:Choice>
          <mc:Fallback xmlns="">
            <p:pic>
              <p:nvPicPr>
                <p:cNvPr id="28" name="Ink 27">
                  <a:extLst>
                    <a:ext uri="{FF2B5EF4-FFF2-40B4-BE49-F238E27FC236}">
                      <a16:creationId xmlns:a16="http://schemas.microsoft.com/office/drawing/2014/main" id="{AB58D1F3-82DE-4F25-D0A5-2E4CAD3B32CD}"/>
                    </a:ext>
                  </a:extLst>
                </p:cNvPr>
                <p:cNvPicPr/>
                <p:nvPr/>
              </p:nvPicPr>
              <p:blipFill>
                <a:blip r:embed="rId22"/>
                <a:stretch>
                  <a:fillRect/>
                </a:stretch>
              </p:blipFill>
              <p:spPr>
                <a:xfrm>
                  <a:off x="11770111" y="5822713"/>
                  <a:ext cx="154800" cy="118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
            <p14:nvContentPartPr>
              <p14:cNvPr id="30" name="Ink 29">
                <a:extLst>
                  <a:ext uri="{FF2B5EF4-FFF2-40B4-BE49-F238E27FC236}">
                    <a16:creationId xmlns:a16="http://schemas.microsoft.com/office/drawing/2014/main" id="{05C1282E-8910-BCBD-95CC-E6C88A4B8B8D}"/>
                  </a:ext>
                </a:extLst>
              </p14:cNvPr>
              <p14:cNvContentPartPr/>
              <p14:nvPr/>
            </p14:nvContentPartPr>
            <p14:xfrm>
              <a:off x="8530471" y="5200273"/>
              <a:ext cx="283320" cy="243000"/>
            </p14:xfrm>
          </p:contentPart>
        </mc:Choice>
        <mc:Fallback xmlns="">
          <p:pic>
            <p:nvPicPr>
              <p:cNvPr id="30" name="Ink 29">
                <a:extLst>
                  <a:ext uri="{FF2B5EF4-FFF2-40B4-BE49-F238E27FC236}">
                    <a16:creationId xmlns:a16="http://schemas.microsoft.com/office/drawing/2014/main" id="{05C1282E-8910-BCBD-95CC-E6C88A4B8B8D}"/>
                  </a:ext>
                </a:extLst>
              </p:cNvPr>
              <p:cNvPicPr/>
              <p:nvPr/>
            </p:nvPicPr>
            <p:blipFill>
              <a:blip r:embed="rId24"/>
              <a:stretch>
                <a:fillRect/>
              </a:stretch>
            </p:blipFill>
            <p:spPr>
              <a:xfrm>
                <a:off x="8521471" y="5191273"/>
                <a:ext cx="300960" cy="260640"/>
              </a:xfrm>
              <a:prstGeom prst="rect">
                <a:avLst/>
              </a:prstGeom>
            </p:spPr>
          </p:pic>
        </mc:Fallback>
      </mc:AlternateContent>
      <p:grpSp>
        <p:nvGrpSpPr>
          <p:cNvPr id="33" name="Group 32">
            <a:extLst>
              <a:ext uri="{FF2B5EF4-FFF2-40B4-BE49-F238E27FC236}">
                <a16:creationId xmlns:a16="http://schemas.microsoft.com/office/drawing/2014/main" id="{AB3E7D97-617B-ADEF-686E-5033CE43F0EC}"/>
              </a:ext>
            </a:extLst>
          </p:cNvPr>
          <p:cNvGrpSpPr/>
          <p:nvPr/>
        </p:nvGrpSpPr>
        <p:grpSpPr>
          <a:xfrm>
            <a:off x="9905311" y="4214593"/>
            <a:ext cx="796320" cy="574560"/>
            <a:chOff x="9905311" y="4214593"/>
            <a:chExt cx="796320" cy="574560"/>
          </a:xfrm>
        </p:grpSpPr>
        <mc:AlternateContent xmlns:mc="http://schemas.openxmlformats.org/markup-compatibility/2006" xmlns:p14="http://schemas.microsoft.com/office/powerpoint/2010/main">
          <mc:Choice Requires="p14">
            <p:contentPart p14:bwMode="auto" r:id="rId25">
              <p14:nvContentPartPr>
                <p14:cNvPr id="31" name="Ink 30">
                  <a:extLst>
                    <a:ext uri="{FF2B5EF4-FFF2-40B4-BE49-F238E27FC236}">
                      <a16:creationId xmlns:a16="http://schemas.microsoft.com/office/drawing/2014/main" id="{2D75AD1B-009A-994E-AC6B-E87C19080D90}"/>
                    </a:ext>
                  </a:extLst>
                </p14:cNvPr>
                <p14:cNvContentPartPr/>
                <p14:nvPr/>
              </p14:nvContentPartPr>
              <p14:xfrm>
                <a:off x="10102231" y="4534993"/>
                <a:ext cx="25920" cy="5040"/>
              </p14:xfrm>
            </p:contentPart>
          </mc:Choice>
          <mc:Fallback xmlns="">
            <p:pic>
              <p:nvPicPr>
                <p:cNvPr id="31" name="Ink 30">
                  <a:extLst>
                    <a:ext uri="{FF2B5EF4-FFF2-40B4-BE49-F238E27FC236}">
                      <a16:creationId xmlns:a16="http://schemas.microsoft.com/office/drawing/2014/main" id="{2D75AD1B-009A-994E-AC6B-E87C19080D90}"/>
                    </a:ext>
                  </a:extLst>
                </p:cNvPr>
                <p:cNvPicPr/>
                <p:nvPr/>
              </p:nvPicPr>
              <p:blipFill>
                <a:blip r:embed="rId26"/>
                <a:stretch>
                  <a:fillRect/>
                </a:stretch>
              </p:blipFill>
              <p:spPr>
                <a:xfrm>
                  <a:off x="10093591" y="4526353"/>
                  <a:ext cx="4356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2" name="Ink 31">
                  <a:extLst>
                    <a:ext uri="{FF2B5EF4-FFF2-40B4-BE49-F238E27FC236}">
                      <a16:creationId xmlns:a16="http://schemas.microsoft.com/office/drawing/2014/main" id="{8D8F661B-FFBF-595E-9360-2ABE0B377876}"/>
                    </a:ext>
                  </a:extLst>
                </p14:cNvPr>
                <p14:cNvContentPartPr/>
                <p14:nvPr/>
              </p14:nvContentPartPr>
              <p14:xfrm>
                <a:off x="9905311" y="4214593"/>
                <a:ext cx="796320" cy="574560"/>
              </p14:xfrm>
            </p:contentPart>
          </mc:Choice>
          <mc:Fallback xmlns="">
            <p:pic>
              <p:nvPicPr>
                <p:cNvPr id="32" name="Ink 31">
                  <a:extLst>
                    <a:ext uri="{FF2B5EF4-FFF2-40B4-BE49-F238E27FC236}">
                      <a16:creationId xmlns:a16="http://schemas.microsoft.com/office/drawing/2014/main" id="{8D8F661B-FFBF-595E-9360-2ABE0B377876}"/>
                    </a:ext>
                  </a:extLst>
                </p:cNvPr>
                <p:cNvPicPr/>
                <p:nvPr/>
              </p:nvPicPr>
              <p:blipFill>
                <a:blip r:embed="rId28"/>
                <a:stretch>
                  <a:fillRect/>
                </a:stretch>
              </p:blipFill>
              <p:spPr>
                <a:xfrm>
                  <a:off x="9896671" y="4205953"/>
                  <a:ext cx="813960" cy="592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
            <p14:nvContentPartPr>
              <p14:cNvPr id="34" name="Ink 33">
                <a:extLst>
                  <a:ext uri="{FF2B5EF4-FFF2-40B4-BE49-F238E27FC236}">
                    <a16:creationId xmlns:a16="http://schemas.microsoft.com/office/drawing/2014/main" id="{730E59BF-A34E-D5A3-9B34-5BCA0E71CF8E}"/>
                  </a:ext>
                </a:extLst>
              </p14:cNvPr>
              <p14:cNvContentPartPr/>
              <p14:nvPr/>
            </p14:nvContentPartPr>
            <p14:xfrm>
              <a:off x="9204751" y="3611593"/>
              <a:ext cx="431640" cy="387360"/>
            </p14:xfrm>
          </p:contentPart>
        </mc:Choice>
        <mc:Fallback xmlns="">
          <p:pic>
            <p:nvPicPr>
              <p:cNvPr id="34" name="Ink 33">
                <a:extLst>
                  <a:ext uri="{FF2B5EF4-FFF2-40B4-BE49-F238E27FC236}">
                    <a16:creationId xmlns:a16="http://schemas.microsoft.com/office/drawing/2014/main" id="{730E59BF-A34E-D5A3-9B34-5BCA0E71CF8E}"/>
                  </a:ext>
                </a:extLst>
              </p:cNvPr>
              <p:cNvPicPr/>
              <p:nvPr/>
            </p:nvPicPr>
            <p:blipFill>
              <a:blip r:embed="rId30"/>
              <a:stretch>
                <a:fillRect/>
              </a:stretch>
            </p:blipFill>
            <p:spPr>
              <a:xfrm>
                <a:off x="9196111" y="3602953"/>
                <a:ext cx="449280" cy="405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5" name="Ink 34">
                <a:extLst>
                  <a:ext uri="{FF2B5EF4-FFF2-40B4-BE49-F238E27FC236}">
                    <a16:creationId xmlns:a16="http://schemas.microsoft.com/office/drawing/2014/main" id="{82B8BCA8-9314-0CC3-00B8-72EEFE73E869}"/>
                  </a:ext>
                </a:extLst>
              </p14:cNvPr>
              <p14:cNvContentPartPr/>
              <p14:nvPr/>
            </p14:nvContentPartPr>
            <p14:xfrm>
              <a:off x="945271" y="3310993"/>
              <a:ext cx="936720" cy="45360"/>
            </p14:xfrm>
          </p:contentPart>
        </mc:Choice>
        <mc:Fallback xmlns="">
          <p:pic>
            <p:nvPicPr>
              <p:cNvPr id="35" name="Ink 34">
                <a:extLst>
                  <a:ext uri="{FF2B5EF4-FFF2-40B4-BE49-F238E27FC236}">
                    <a16:creationId xmlns:a16="http://schemas.microsoft.com/office/drawing/2014/main" id="{82B8BCA8-9314-0CC3-00B8-72EEFE73E869}"/>
                  </a:ext>
                </a:extLst>
              </p:cNvPr>
              <p:cNvPicPr/>
              <p:nvPr/>
            </p:nvPicPr>
            <p:blipFill>
              <a:blip r:embed="rId32"/>
              <a:stretch>
                <a:fillRect/>
              </a:stretch>
            </p:blipFill>
            <p:spPr>
              <a:xfrm>
                <a:off x="936631" y="3301993"/>
                <a:ext cx="95436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6" name="Ink 35">
                <a:extLst>
                  <a:ext uri="{FF2B5EF4-FFF2-40B4-BE49-F238E27FC236}">
                    <a16:creationId xmlns:a16="http://schemas.microsoft.com/office/drawing/2014/main" id="{798427E8-46DC-D7DB-E044-3F3856617DEB}"/>
                  </a:ext>
                </a:extLst>
              </p14:cNvPr>
              <p14:cNvContentPartPr/>
              <p14:nvPr/>
            </p14:nvContentPartPr>
            <p14:xfrm>
              <a:off x="1947871" y="2881153"/>
              <a:ext cx="1405080" cy="412560"/>
            </p14:xfrm>
          </p:contentPart>
        </mc:Choice>
        <mc:Fallback xmlns="">
          <p:pic>
            <p:nvPicPr>
              <p:cNvPr id="36" name="Ink 35">
                <a:extLst>
                  <a:ext uri="{FF2B5EF4-FFF2-40B4-BE49-F238E27FC236}">
                    <a16:creationId xmlns:a16="http://schemas.microsoft.com/office/drawing/2014/main" id="{798427E8-46DC-D7DB-E044-3F3856617DEB}"/>
                  </a:ext>
                </a:extLst>
              </p:cNvPr>
              <p:cNvPicPr/>
              <p:nvPr/>
            </p:nvPicPr>
            <p:blipFill>
              <a:blip r:embed="rId34"/>
              <a:stretch>
                <a:fillRect/>
              </a:stretch>
            </p:blipFill>
            <p:spPr>
              <a:xfrm>
                <a:off x="1938871" y="2872513"/>
                <a:ext cx="1422720" cy="4302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7" name="Ink 36">
                <a:extLst>
                  <a:ext uri="{FF2B5EF4-FFF2-40B4-BE49-F238E27FC236}">
                    <a16:creationId xmlns:a16="http://schemas.microsoft.com/office/drawing/2014/main" id="{D130BD36-3BE5-3928-5169-FD6BAC2573FE}"/>
                  </a:ext>
                </a:extLst>
              </p14:cNvPr>
              <p14:cNvContentPartPr/>
              <p14:nvPr/>
            </p14:nvContentPartPr>
            <p14:xfrm>
              <a:off x="7142671" y="1141273"/>
              <a:ext cx="674640" cy="389880"/>
            </p14:xfrm>
          </p:contentPart>
        </mc:Choice>
        <mc:Fallback xmlns="">
          <p:pic>
            <p:nvPicPr>
              <p:cNvPr id="37" name="Ink 36">
                <a:extLst>
                  <a:ext uri="{FF2B5EF4-FFF2-40B4-BE49-F238E27FC236}">
                    <a16:creationId xmlns:a16="http://schemas.microsoft.com/office/drawing/2014/main" id="{D130BD36-3BE5-3928-5169-FD6BAC2573FE}"/>
                  </a:ext>
                </a:extLst>
              </p:cNvPr>
              <p:cNvPicPr/>
              <p:nvPr/>
            </p:nvPicPr>
            <p:blipFill>
              <a:blip r:embed="rId36"/>
              <a:stretch>
                <a:fillRect/>
              </a:stretch>
            </p:blipFill>
            <p:spPr>
              <a:xfrm>
                <a:off x="7134031" y="1132273"/>
                <a:ext cx="692280" cy="4075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8" name="Ink 37">
                <a:extLst>
                  <a:ext uri="{FF2B5EF4-FFF2-40B4-BE49-F238E27FC236}">
                    <a16:creationId xmlns:a16="http://schemas.microsoft.com/office/drawing/2014/main" id="{2A7692A7-6D62-B892-ADC7-C0A3A341E567}"/>
                  </a:ext>
                </a:extLst>
              </p14:cNvPr>
              <p14:cNvContentPartPr/>
              <p14:nvPr/>
            </p14:nvContentPartPr>
            <p14:xfrm>
              <a:off x="6146551" y="1397233"/>
              <a:ext cx="718920" cy="111240"/>
            </p14:xfrm>
          </p:contentPart>
        </mc:Choice>
        <mc:Fallback xmlns="">
          <p:pic>
            <p:nvPicPr>
              <p:cNvPr id="38" name="Ink 37">
                <a:extLst>
                  <a:ext uri="{FF2B5EF4-FFF2-40B4-BE49-F238E27FC236}">
                    <a16:creationId xmlns:a16="http://schemas.microsoft.com/office/drawing/2014/main" id="{2A7692A7-6D62-B892-ADC7-C0A3A341E567}"/>
                  </a:ext>
                </a:extLst>
              </p:cNvPr>
              <p:cNvPicPr/>
              <p:nvPr/>
            </p:nvPicPr>
            <p:blipFill>
              <a:blip r:embed="rId38"/>
              <a:stretch>
                <a:fillRect/>
              </a:stretch>
            </p:blipFill>
            <p:spPr>
              <a:xfrm>
                <a:off x="6137911" y="1388233"/>
                <a:ext cx="73656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9" name="Ink 38">
                <a:extLst>
                  <a:ext uri="{FF2B5EF4-FFF2-40B4-BE49-F238E27FC236}">
                    <a16:creationId xmlns:a16="http://schemas.microsoft.com/office/drawing/2014/main" id="{CE10A5A6-67FA-F4CE-276D-64F42229DAB9}"/>
                  </a:ext>
                </a:extLst>
              </p14:cNvPr>
              <p14:cNvContentPartPr/>
              <p14:nvPr/>
            </p14:nvContentPartPr>
            <p14:xfrm>
              <a:off x="4139191" y="1428553"/>
              <a:ext cx="215280" cy="180000"/>
            </p14:xfrm>
          </p:contentPart>
        </mc:Choice>
        <mc:Fallback xmlns="">
          <p:pic>
            <p:nvPicPr>
              <p:cNvPr id="39" name="Ink 38">
                <a:extLst>
                  <a:ext uri="{FF2B5EF4-FFF2-40B4-BE49-F238E27FC236}">
                    <a16:creationId xmlns:a16="http://schemas.microsoft.com/office/drawing/2014/main" id="{CE10A5A6-67FA-F4CE-276D-64F42229DAB9}"/>
                  </a:ext>
                </a:extLst>
              </p:cNvPr>
              <p:cNvPicPr/>
              <p:nvPr/>
            </p:nvPicPr>
            <p:blipFill>
              <a:blip r:embed="rId40"/>
              <a:stretch>
                <a:fillRect/>
              </a:stretch>
            </p:blipFill>
            <p:spPr>
              <a:xfrm>
                <a:off x="4130191" y="1419913"/>
                <a:ext cx="23292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7" name="Ink 56">
                <a:extLst>
                  <a:ext uri="{FF2B5EF4-FFF2-40B4-BE49-F238E27FC236}">
                    <a16:creationId xmlns:a16="http://schemas.microsoft.com/office/drawing/2014/main" id="{DFA4BB4C-EC53-2D63-BB24-81508F5EFBA3}"/>
                  </a:ext>
                </a:extLst>
              </p14:cNvPr>
              <p14:cNvContentPartPr/>
              <p14:nvPr/>
            </p14:nvContentPartPr>
            <p14:xfrm>
              <a:off x="2236951" y="1235953"/>
              <a:ext cx="2974680" cy="969840"/>
            </p14:xfrm>
          </p:contentPart>
        </mc:Choice>
        <mc:Fallback xmlns="">
          <p:pic>
            <p:nvPicPr>
              <p:cNvPr id="57" name="Ink 56">
                <a:extLst>
                  <a:ext uri="{FF2B5EF4-FFF2-40B4-BE49-F238E27FC236}">
                    <a16:creationId xmlns:a16="http://schemas.microsoft.com/office/drawing/2014/main" id="{DFA4BB4C-EC53-2D63-BB24-81508F5EFBA3}"/>
                  </a:ext>
                </a:extLst>
              </p:cNvPr>
              <p:cNvPicPr/>
              <p:nvPr/>
            </p:nvPicPr>
            <p:blipFill>
              <a:blip r:embed="rId42"/>
              <a:stretch>
                <a:fillRect/>
              </a:stretch>
            </p:blipFill>
            <p:spPr>
              <a:xfrm>
                <a:off x="2228311" y="1227313"/>
                <a:ext cx="2992320" cy="9874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8" name="Ink 57">
                <a:extLst>
                  <a:ext uri="{FF2B5EF4-FFF2-40B4-BE49-F238E27FC236}">
                    <a16:creationId xmlns:a16="http://schemas.microsoft.com/office/drawing/2014/main" id="{D55FF450-BCB8-E0A7-C6AE-C0A4DC994491}"/>
                  </a:ext>
                </a:extLst>
              </p14:cNvPr>
              <p14:cNvContentPartPr/>
              <p14:nvPr/>
            </p14:nvContentPartPr>
            <p14:xfrm>
              <a:off x="2198791" y="2130913"/>
              <a:ext cx="104760" cy="127080"/>
            </p14:xfrm>
          </p:contentPart>
        </mc:Choice>
        <mc:Fallback xmlns="">
          <p:pic>
            <p:nvPicPr>
              <p:cNvPr id="58" name="Ink 57">
                <a:extLst>
                  <a:ext uri="{FF2B5EF4-FFF2-40B4-BE49-F238E27FC236}">
                    <a16:creationId xmlns:a16="http://schemas.microsoft.com/office/drawing/2014/main" id="{D55FF450-BCB8-E0A7-C6AE-C0A4DC994491}"/>
                  </a:ext>
                </a:extLst>
              </p:cNvPr>
              <p:cNvPicPr/>
              <p:nvPr/>
            </p:nvPicPr>
            <p:blipFill>
              <a:blip r:embed="rId44"/>
              <a:stretch>
                <a:fillRect/>
              </a:stretch>
            </p:blipFill>
            <p:spPr>
              <a:xfrm>
                <a:off x="2189791" y="2122273"/>
                <a:ext cx="12240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7" name="Ink 76">
                <a:extLst>
                  <a:ext uri="{FF2B5EF4-FFF2-40B4-BE49-F238E27FC236}">
                    <a16:creationId xmlns:a16="http://schemas.microsoft.com/office/drawing/2014/main" id="{0A9B16F0-A343-1BF2-7FFD-5C361F169D2B}"/>
                  </a:ext>
                </a:extLst>
              </p14:cNvPr>
              <p14:cNvContentPartPr/>
              <p14:nvPr/>
            </p14:nvContentPartPr>
            <p14:xfrm>
              <a:off x="5176711" y="2160433"/>
              <a:ext cx="1080" cy="3600"/>
            </p14:xfrm>
          </p:contentPart>
        </mc:Choice>
        <mc:Fallback xmlns="">
          <p:pic>
            <p:nvPicPr>
              <p:cNvPr id="77" name="Ink 76">
                <a:extLst>
                  <a:ext uri="{FF2B5EF4-FFF2-40B4-BE49-F238E27FC236}">
                    <a16:creationId xmlns:a16="http://schemas.microsoft.com/office/drawing/2014/main" id="{0A9B16F0-A343-1BF2-7FFD-5C361F169D2B}"/>
                  </a:ext>
                </a:extLst>
              </p:cNvPr>
              <p:cNvPicPr/>
              <p:nvPr/>
            </p:nvPicPr>
            <p:blipFill>
              <a:blip r:embed="rId46"/>
              <a:stretch>
                <a:fillRect/>
              </a:stretch>
            </p:blipFill>
            <p:spPr>
              <a:xfrm>
                <a:off x="5168071" y="2151433"/>
                <a:ext cx="18720" cy="21240"/>
              </a:xfrm>
              <a:prstGeom prst="rect">
                <a:avLst/>
              </a:prstGeom>
            </p:spPr>
          </p:pic>
        </mc:Fallback>
      </mc:AlternateContent>
      <p:grpSp>
        <p:nvGrpSpPr>
          <p:cNvPr id="97" name="Group 96">
            <a:extLst>
              <a:ext uri="{FF2B5EF4-FFF2-40B4-BE49-F238E27FC236}">
                <a16:creationId xmlns:a16="http://schemas.microsoft.com/office/drawing/2014/main" id="{C86A6B6E-2C72-7744-0940-7158DF41E1AD}"/>
              </a:ext>
            </a:extLst>
          </p:cNvPr>
          <p:cNvGrpSpPr/>
          <p:nvPr/>
        </p:nvGrpSpPr>
        <p:grpSpPr>
          <a:xfrm>
            <a:off x="4924351" y="1356913"/>
            <a:ext cx="6714720" cy="1658160"/>
            <a:chOff x="4924351" y="1356913"/>
            <a:chExt cx="6714720" cy="1658160"/>
          </a:xfrm>
        </p:grpSpPr>
        <mc:AlternateContent xmlns:mc="http://schemas.openxmlformats.org/markup-compatibility/2006" xmlns:p14="http://schemas.microsoft.com/office/powerpoint/2010/main">
          <mc:Choice Requires="p14">
            <p:contentPart p14:bwMode="auto" r:id="rId47">
              <p14:nvContentPartPr>
                <p14:cNvPr id="40" name="Ink 39">
                  <a:extLst>
                    <a:ext uri="{FF2B5EF4-FFF2-40B4-BE49-F238E27FC236}">
                      <a16:creationId xmlns:a16="http://schemas.microsoft.com/office/drawing/2014/main" id="{BDE2AE70-08BC-E629-2733-9B2A5A71A1C3}"/>
                    </a:ext>
                  </a:extLst>
                </p14:cNvPr>
                <p14:cNvContentPartPr/>
                <p14:nvPr/>
              </p14:nvContentPartPr>
              <p14:xfrm>
                <a:off x="5192911" y="1788913"/>
                <a:ext cx="127800" cy="289080"/>
              </p14:xfrm>
            </p:contentPart>
          </mc:Choice>
          <mc:Fallback xmlns="">
            <p:pic>
              <p:nvPicPr>
                <p:cNvPr id="40" name="Ink 39">
                  <a:extLst>
                    <a:ext uri="{FF2B5EF4-FFF2-40B4-BE49-F238E27FC236}">
                      <a16:creationId xmlns:a16="http://schemas.microsoft.com/office/drawing/2014/main" id="{BDE2AE70-08BC-E629-2733-9B2A5A71A1C3}"/>
                    </a:ext>
                  </a:extLst>
                </p:cNvPr>
                <p:cNvPicPr/>
                <p:nvPr/>
              </p:nvPicPr>
              <p:blipFill>
                <a:blip r:embed="rId48"/>
                <a:stretch>
                  <a:fillRect/>
                </a:stretch>
              </p:blipFill>
              <p:spPr>
                <a:xfrm>
                  <a:off x="5183911" y="1779913"/>
                  <a:ext cx="145440" cy="3067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1" name="Ink 40">
                  <a:extLst>
                    <a:ext uri="{FF2B5EF4-FFF2-40B4-BE49-F238E27FC236}">
                      <a16:creationId xmlns:a16="http://schemas.microsoft.com/office/drawing/2014/main" id="{87283EFB-5E85-6712-CB17-5DB1ABAF845F}"/>
                    </a:ext>
                  </a:extLst>
                </p14:cNvPr>
                <p14:cNvContentPartPr/>
                <p14:nvPr/>
              </p14:nvContentPartPr>
              <p14:xfrm>
                <a:off x="5195071" y="2026513"/>
                <a:ext cx="104400" cy="59400"/>
              </p14:xfrm>
            </p:contentPart>
          </mc:Choice>
          <mc:Fallback xmlns="">
            <p:pic>
              <p:nvPicPr>
                <p:cNvPr id="41" name="Ink 40">
                  <a:extLst>
                    <a:ext uri="{FF2B5EF4-FFF2-40B4-BE49-F238E27FC236}">
                      <a16:creationId xmlns:a16="http://schemas.microsoft.com/office/drawing/2014/main" id="{87283EFB-5E85-6712-CB17-5DB1ABAF845F}"/>
                    </a:ext>
                  </a:extLst>
                </p:cNvPr>
                <p:cNvPicPr/>
                <p:nvPr/>
              </p:nvPicPr>
              <p:blipFill>
                <a:blip r:embed="rId50"/>
                <a:stretch>
                  <a:fillRect/>
                </a:stretch>
              </p:blipFill>
              <p:spPr>
                <a:xfrm>
                  <a:off x="5186071" y="2017873"/>
                  <a:ext cx="12204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3" name="Ink 42">
                  <a:extLst>
                    <a:ext uri="{FF2B5EF4-FFF2-40B4-BE49-F238E27FC236}">
                      <a16:creationId xmlns:a16="http://schemas.microsoft.com/office/drawing/2014/main" id="{0662E926-9102-5721-F4A9-C9AE7C38FFBE}"/>
                    </a:ext>
                  </a:extLst>
                </p14:cNvPr>
                <p14:cNvContentPartPr/>
                <p14:nvPr/>
              </p14:nvContentPartPr>
              <p14:xfrm>
                <a:off x="5133151" y="1575433"/>
                <a:ext cx="98280" cy="170280"/>
              </p14:xfrm>
            </p:contentPart>
          </mc:Choice>
          <mc:Fallback xmlns="">
            <p:pic>
              <p:nvPicPr>
                <p:cNvPr id="43" name="Ink 42">
                  <a:extLst>
                    <a:ext uri="{FF2B5EF4-FFF2-40B4-BE49-F238E27FC236}">
                      <a16:creationId xmlns:a16="http://schemas.microsoft.com/office/drawing/2014/main" id="{0662E926-9102-5721-F4A9-C9AE7C38FFBE}"/>
                    </a:ext>
                  </a:extLst>
                </p:cNvPr>
                <p:cNvPicPr/>
                <p:nvPr/>
              </p:nvPicPr>
              <p:blipFill>
                <a:blip r:embed="rId52"/>
                <a:stretch>
                  <a:fillRect/>
                </a:stretch>
              </p:blipFill>
              <p:spPr>
                <a:xfrm>
                  <a:off x="5124151" y="1566433"/>
                  <a:ext cx="11592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4" name="Ink 43">
                  <a:extLst>
                    <a:ext uri="{FF2B5EF4-FFF2-40B4-BE49-F238E27FC236}">
                      <a16:creationId xmlns:a16="http://schemas.microsoft.com/office/drawing/2014/main" id="{B44F8984-CBEC-8567-D441-73121DAD8353}"/>
                    </a:ext>
                  </a:extLst>
                </p14:cNvPr>
                <p14:cNvContentPartPr/>
                <p14:nvPr/>
              </p14:nvContentPartPr>
              <p14:xfrm>
                <a:off x="5172751" y="1456633"/>
                <a:ext cx="214920" cy="213480"/>
              </p14:xfrm>
            </p:contentPart>
          </mc:Choice>
          <mc:Fallback xmlns="">
            <p:pic>
              <p:nvPicPr>
                <p:cNvPr id="44" name="Ink 43">
                  <a:extLst>
                    <a:ext uri="{FF2B5EF4-FFF2-40B4-BE49-F238E27FC236}">
                      <a16:creationId xmlns:a16="http://schemas.microsoft.com/office/drawing/2014/main" id="{B44F8984-CBEC-8567-D441-73121DAD8353}"/>
                    </a:ext>
                  </a:extLst>
                </p:cNvPr>
                <p:cNvPicPr/>
                <p:nvPr/>
              </p:nvPicPr>
              <p:blipFill>
                <a:blip r:embed="rId54"/>
                <a:stretch>
                  <a:fillRect/>
                </a:stretch>
              </p:blipFill>
              <p:spPr>
                <a:xfrm>
                  <a:off x="5164111" y="1447993"/>
                  <a:ext cx="23256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5" name="Ink 44">
                  <a:extLst>
                    <a:ext uri="{FF2B5EF4-FFF2-40B4-BE49-F238E27FC236}">
                      <a16:creationId xmlns:a16="http://schemas.microsoft.com/office/drawing/2014/main" id="{8565899A-0509-81B6-234C-FD4E18D16CB9}"/>
                    </a:ext>
                  </a:extLst>
                </p14:cNvPr>
                <p14:cNvContentPartPr/>
                <p14:nvPr/>
              </p14:nvContentPartPr>
              <p14:xfrm>
                <a:off x="5396311" y="1523233"/>
                <a:ext cx="55080" cy="73080"/>
              </p14:xfrm>
            </p:contentPart>
          </mc:Choice>
          <mc:Fallback xmlns="">
            <p:pic>
              <p:nvPicPr>
                <p:cNvPr id="45" name="Ink 44">
                  <a:extLst>
                    <a:ext uri="{FF2B5EF4-FFF2-40B4-BE49-F238E27FC236}">
                      <a16:creationId xmlns:a16="http://schemas.microsoft.com/office/drawing/2014/main" id="{8565899A-0509-81B6-234C-FD4E18D16CB9}"/>
                    </a:ext>
                  </a:extLst>
                </p:cNvPr>
                <p:cNvPicPr/>
                <p:nvPr/>
              </p:nvPicPr>
              <p:blipFill>
                <a:blip r:embed="rId56"/>
                <a:stretch>
                  <a:fillRect/>
                </a:stretch>
              </p:blipFill>
              <p:spPr>
                <a:xfrm>
                  <a:off x="5387671" y="1514233"/>
                  <a:ext cx="7272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6" name="Ink 45">
                  <a:extLst>
                    <a:ext uri="{FF2B5EF4-FFF2-40B4-BE49-F238E27FC236}">
                      <a16:creationId xmlns:a16="http://schemas.microsoft.com/office/drawing/2014/main" id="{2A36B4D1-2117-CDAF-B3EF-7164CF6EC8A1}"/>
                    </a:ext>
                  </a:extLst>
                </p14:cNvPr>
                <p14:cNvContentPartPr/>
                <p14:nvPr/>
              </p14:nvContentPartPr>
              <p14:xfrm>
                <a:off x="5452471" y="1473193"/>
                <a:ext cx="77400" cy="84960"/>
              </p14:xfrm>
            </p:contentPart>
          </mc:Choice>
          <mc:Fallback xmlns="">
            <p:pic>
              <p:nvPicPr>
                <p:cNvPr id="46" name="Ink 45">
                  <a:extLst>
                    <a:ext uri="{FF2B5EF4-FFF2-40B4-BE49-F238E27FC236}">
                      <a16:creationId xmlns:a16="http://schemas.microsoft.com/office/drawing/2014/main" id="{2A36B4D1-2117-CDAF-B3EF-7164CF6EC8A1}"/>
                    </a:ext>
                  </a:extLst>
                </p:cNvPr>
                <p:cNvPicPr/>
                <p:nvPr/>
              </p:nvPicPr>
              <p:blipFill>
                <a:blip r:embed="rId58"/>
                <a:stretch>
                  <a:fillRect/>
                </a:stretch>
              </p:blipFill>
              <p:spPr>
                <a:xfrm>
                  <a:off x="5443471" y="1464553"/>
                  <a:ext cx="9504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7" name="Ink 46">
                  <a:extLst>
                    <a:ext uri="{FF2B5EF4-FFF2-40B4-BE49-F238E27FC236}">
                      <a16:creationId xmlns:a16="http://schemas.microsoft.com/office/drawing/2014/main" id="{5ABE3A47-61FE-F3F5-F507-E3263D5F048D}"/>
                    </a:ext>
                  </a:extLst>
                </p14:cNvPr>
                <p14:cNvContentPartPr/>
                <p14:nvPr/>
              </p14:nvContentPartPr>
              <p14:xfrm>
                <a:off x="5559391" y="1356913"/>
                <a:ext cx="112320" cy="140040"/>
              </p14:xfrm>
            </p:contentPart>
          </mc:Choice>
          <mc:Fallback xmlns="">
            <p:pic>
              <p:nvPicPr>
                <p:cNvPr id="47" name="Ink 46">
                  <a:extLst>
                    <a:ext uri="{FF2B5EF4-FFF2-40B4-BE49-F238E27FC236}">
                      <a16:creationId xmlns:a16="http://schemas.microsoft.com/office/drawing/2014/main" id="{5ABE3A47-61FE-F3F5-F507-E3263D5F048D}"/>
                    </a:ext>
                  </a:extLst>
                </p:cNvPr>
                <p:cNvPicPr/>
                <p:nvPr/>
              </p:nvPicPr>
              <p:blipFill>
                <a:blip r:embed="rId60"/>
                <a:stretch>
                  <a:fillRect/>
                </a:stretch>
              </p:blipFill>
              <p:spPr>
                <a:xfrm>
                  <a:off x="5550751" y="1347913"/>
                  <a:ext cx="12996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8" name="Ink 47">
                  <a:extLst>
                    <a:ext uri="{FF2B5EF4-FFF2-40B4-BE49-F238E27FC236}">
                      <a16:creationId xmlns:a16="http://schemas.microsoft.com/office/drawing/2014/main" id="{8206522F-102A-D3CB-4600-00AD6F969095}"/>
                    </a:ext>
                  </a:extLst>
                </p14:cNvPr>
                <p14:cNvContentPartPr/>
                <p14:nvPr/>
              </p14:nvContentPartPr>
              <p14:xfrm>
                <a:off x="5413231" y="1840033"/>
                <a:ext cx="124200" cy="162000"/>
              </p14:xfrm>
            </p:contentPart>
          </mc:Choice>
          <mc:Fallback xmlns="">
            <p:pic>
              <p:nvPicPr>
                <p:cNvPr id="48" name="Ink 47">
                  <a:extLst>
                    <a:ext uri="{FF2B5EF4-FFF2-40B4-BE49-F238E27FC236}">
                      <a16:creationId xmlns:a16="http://schemas.microsoft.com/office/drawing/2014/main" id="{8206522F-102A-D3CB-4600-00AD6F969095}"/>
                    </a:ext>
                  </a:extLst>
                </p:cNvPr>
                <p:cNvPicPr/>
                <p:nvPr/>
              </p:nvPicPr>
              <p:blipFill>
                <a:blip r:embed="rId62"/>
                <a:stretch>
                  <a:fillRect/>
                </a:stretch>
              </p:blipFill>
              <p:spPr>
                <a:xfrm>
                  <a:off x="5404231" y="1831033"/>
                  <a:ext cx="14184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9" name="Ink 48">
                  <a:extLst>
                    <a:ext uri="{FF2B5EF4-FFF2-40B4-BE49-F238E27FC236}">
                      <a16:creationId xmlns:a16="http://schemas.microsoft.com/office/drawing/2014/main" id="{494BA407-F01C-8876-6868-C9576DC42778}"/>
                    </a:ext>
                  </a:extLst>
                </p14:cNvPr>
                <p14:cNvContentPartPr/>
                <p14:nvPr/>
              </p14:nvContentPartPr>
              <p14:xfrm>
                <a:off x="5405671" y="1776673"/>
                <a:ext cx="195840" cy="130680"/>
              </p14:xfrm>
            </p:contentPart>
          </mc:Choice>
          <mc:Fallback xmlns="">
            <p:pic>
              <p:nvPicPr>
                <p:cNvPr id="49" name="Ink 48">
                  <a:extLst>
                    <a:ext uri="{FF2B5EF4-FFF2-40B4-BE49-F238E27FC236}">
                      <a16:creationId xmlns:a16="http://schemas.microsoft.com/office/drawing/2014/main" id="{494BA407-F01C-8876-6868-C9576DC42778}"/>
                    </a:ext>
                  </a:extLst>
                </p:cNvPr>
                <p:cNvPicPr/>
                <p:nvPr/>
              </p:nvPicPr>
              <p:blipFill>
                <a:blip r:embed="rId64"/>
                <a:stretch>
                  <a:fillRect/>
                </a:stretch>
              </p:blipFill>
              <p:spPr>
                <a:xfrm>
                  <a:off x="5397031" y="1768033"/>
                  <a:ext cx="21348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0" name="Ink 49">
                  <a:extLst>
                    <a:ext uri="{FF2B5EF4-FFF2-40B4-BE49-F238E27FC236}">
                      <a16:creationId xmlns:a16="http://schemas.microsoft.com/office/drawing/2014/main" id="{63F7D8A9-FC16-3DF9-0689-E2BCCE6F16F5}"/>
                    </a:ext>
                  </a:extLst>
                </p14:cNvPr>
                <p14:cNvContentPartPr/>
                <p14:nvPr/>
              </p14:nvContentPartPr>
              <p14:xfrm>
                <a:off x="5613391" y="1660393"/>
                <a:ext cx="73080" cy="83520"/>
              </p14:xfrm>
            </p:contentPart>
          </mc:Choice>
          <mc:Fallback xmlns="">
            <p:pic>
              <p:nvPicPr>
                <p:cNvPr id="50" name="Ink 49">
                  <a:extLst>
                    <a:ext uri="{FF2B5EF4-FFF2-40B4-BE49-F238E27FC236}">
                      <a16:creationId xmlns:a16="http://schemas.microsoft.com/office/drawing/2014/main" id="{63F7D8A9-FC16-3DF9-0689-E2BCCE6F16F5}"/>
                    </a:ext>
                  </a:extLst>
                </p:cNvPr>
                <p:cNvPicPr/>
                <p:nvPr/>
              </p:nvPicPr>
              <p:blipFill>
                <a:blip r:embed="rId66"/>
                <a:stretch>
                  <a:fillRect/>
                </a:stretch>
              </p:blipFill>
              <p:spPr>
                <a:xfrm>
                  <a:off x="5604751" y="1651753"/>
                  <a:ext cx="9072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1" name="Ink 50">
                  <a:extLst>
                    <a:ext uri="{FF2B5EF4-FFF2-40B4-BE49-F238E27FC236}">
                      <a16:creationId xmlns:a16="http://schemas.microsoft.com/office/drawing/2014/main" id="{CA716A2F-48CF-ECC7-86B5-3A999A314756}"/>
                    </a:ext>
                  </a:extLst>
                </p14:cNvPr>
                <p14:cNvContentPartPr/>
                <p14:nvPr/>
              </p14:nvContentPartPr>
              <p14:xfrm>
                <a:off x="5687551" y="1513873"/>
                <a:ext cx="220680" cy="195120"/>
              </p14:xfrm>
            </p:contentPart>
          </mc:Choice>
          <mc:Fallback xmlns="">
            <p:pic>
              <p:nvPicPr>
                <p:cNvPr id="51" name="Ink 50">
                  <a:extLst>
                    <a:ext uri="{FF2B5EF4-FFF2-40B4-BE49-F238E27FC236}">
                      <a16:creationId xmlns:a16="http://schemas.microsoft.com/office/drawing/2014/main" id="{CA716A2F-48CF-ECC7-86B5-3A999A314756}"/>
                    </a:ext>
                  </a:extLst>
                </p:cNvPr>
                <p:cNvPicPr/>
                <p:nvPr/>
              </p:nvPicPr>
              <p:blipFill>
                <a:blip r:embed="rId68"/>
                <a:stretch>
                  <a:fillRect/>
                </a:stretch>
              </p:blipFill>
              <p:spPr>
                <a:xfrm>
                  <a:off x="5678551" y="1504873"/>
                  <a:ext cx="23832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2" name="Ink 51">
                  <a:extLst>
                    <a:ext uri="{FF2B5EF4-FFF2-40B4-BE49-F238E27FC236}">
                      <a16:creationId xmlns:a16="http://schemas.microsoft.com/office/drawing/2014/main" id="{80A8E7B9-F236-3EA2-2A28-BEDAE8FA09B5}"/>
                    </a:ext>
                  </a:extLst>
                </p14:cNvPr>
                <p14:cNvContentPartPr/>
                <p14:nvPr/>
              </p14:nvContentPartPr>
              <p14:xfrm>
                <a:off x="5780431" y="1506673"/>
                <a:ext cx="134640" cy="92520"/>
              </p14:xfrm>
            </p:contentPart>
          </mc:Choice>
          <mc:Fallback xmlns="">
            <p:pic>
              <p:nvPicPr>
                <p:cNvPr id="52" name="Ink 51">
                  <a:extLst>
                    <a:ext uri="{FF2B5EF4-FFF2-40B4-BE49-F238E27FC236}">
                      <a16:creationId xmlns:a16="http://schemas.microsoft.com/office/drawing/2014/main" id="{80A8E7B9-F236-3EA2-2A28-BEDAE8FA09B5}"/>
                    </a:ext>
                  </a:extLst>
                </p:cNvPr>
                <p:cNvPicPr/>
                <p:nvPr/>
              </p:nvPicPr>
              <p:blipFill>
                <a:blip r:embed="rId70"/>
                <a:stretch>
                  <a:fillRect/>
                </a:stretch>
              </p:blipFill>
              <p:spPr>
                <a:xfrm>
                  <a:off x="5771431" y="1498033"/>
                  <a:ext cx="15228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4" name="Ink 53">
                  <a:extLst>
                    <a:ext uri="{FF2B5EF4-FFF2-40B4-BE49-F238E27FC236}">
                      <a16:creationId xmlns:a16="http://schemas.microsoft.com/office/drawing/2014/main" id="{8AAEC593-54F0-4ECE-C7BA-06A424C4E13D}"/>
                    </a:ext>
                  </a:extLst>
                </p14:cNvPr>
                <p14:cNvContentPartPr/>
                <p14:nvPr/>
              </p14:nvContentPartPr>
              <p14:xfrm>
                <a:off x="4924351" y="1999873"/>
                <a:ext cx="358920" cy="286920"/>
              </p14:xfrm>
            </p:contentPart>
          </mc:Choice>
          <mc:Fallback xmlns="">
            <p:pic>
              <p:nvPicPr>
                <p:cNvPr id="54" name="Ink 53">
                  <a:extLst>
                    <a:ext uri="{FF2B5EF4-FFF2-40B4-BE49-F238E27FC236}">
                      <a16:creationId xmlns:a16="http://schemas.microsoft.com/office/drawing/2014/main" id="{8AAEC593-54F0-4ECE-C7BA-06A424C4E13D}"/>
                    </a:ext>
                  </a:extLst>
                </p:cNvPr>
                <p:cNvPicPr/>
                <p:nvPr/>
              </p:nvPicPr>
              <p:blipFill>
                <a:blip r:embed="rId72"/>
                <a:stretch>
                  <a:fillRect/>
                </a:stretch>
              </p:blipFill>
              <p:spPr>
                <a:xfrm>
                  <a:off x="4915351" y="1990873"/>
                  <a:ext cx="376560" cy="30456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5" name="Ink 54">
                  <a:extLst>
                    <a:ext uri="{FF2B5EF4-FFF2-40B4-BE49-F238E27FC236}">
                      <a16:creationId xmlns:a16="http://schemas.microsoft.com/office/drawing/2014/main" id="{9E619666-EBB7-1586-E3AE-98609D4DC07F}"/>
                    </a:ext>
                  </a:extLst>
                </p14:cNvPr>
                <p14:cNvContentPartPr/>
                <p14:nvPr/>
              </p14:nvContentPartPr>
              <p14:xfrm>
                <a:off x="5120551" y="2084113"/>
                <a:ext cx="9000" cy="3240"/>
              </p14:xfrm>
            </p:contentPart>
          </mc:Choice>
          <mc:Fallback xmlns="">
            <p:pic>
              <p:nvPicPr>
                <p:cNvPr id="55" name="Ink 54">
                  <a:extLst>
                    <a:ext uri="{FF2B5EF4-FFF2-40B4-BE49-F238E27FC236}">
                      <a16:creationId xmlns:a16="http://schemas.microsoft.com/office/drawing/2014/main" id="{9E619666-EBB7-1586-E3AE-98609D4DC07F}"/>
                    </a:ext>
                  </a:extLst>
                </p:cNvPr>
                <p:cNvPicPr/>
                <p:nvPr/>
              </p:nvPicPr>
              <p:blipFill>
                <a:blip r:embed="rId74"/>
                <a:stretch>
                  <a:fillRect/>
                </a:stretch>
              </p:blipFill>
              <p:spPr>
                <a:xfrm>
                  <a:off x="5111551" y="2075473"/>
                  <a:ext cx="2664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60" name="Ink 59">
                  <a:extLst>
                    <a:ext uri="{FF2B5EF4-FFF2-40B4-BE49-F238E27FC236}">
                      <a16:creationId xmlns:a16="http://schemas.microsoft.com/office/drawing/2014/main" id="{43420714-9195-849B-65F2-1E88DC8B6A2A}"/>
                    </a:ext>
                  </a:extLst>
                </p14:cNvPr>
                <p14:cNvContentPartPr/>
                <p14:nvPr/>
              </p14:nvContentPartPr>
              <p14:xfrm>
                <a:off x="5158351" y="2160433"/>
                <a:ext cx="337680" cy="187560"/>
              </p14:xfrm>
            </p:contentPart>
          </mc:Choice>
          <mc:Fallback xmlns="">
            <p:pic>
              <p:nvPicPr>
                <p:cNvPr id="60" name="Ink 59">
                  <a:extLst>
                    <a:ext uri="{FF2B5EF4-FFF2-40B4-BE49-F238E27FC236}">
                      <a16:creationId xmlns:a16="http://schemas.microsoft.com/office/drawing/2014/main" id="{43420714-9195-849B-65F2-1E88DC8B6A2A}"/>
                    </a:ext>
                  </a:extLst>
                </p:cNvPr>
                <p:cNvPicPr/>
                <p:nvPr/>
              </p:nvPicPr>
              <p:blipFill>
                <a:blip r:embed="rId76"/>
                <a:stretch>
                  <a:fillRect/>
                </a:stretch>
              </p:blipFill>
              <p:spPr>
                <a:xfrm>
                  <a:off x="5149351" y="2151433"/>
                  <a:ext cx="35532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61" name="Ink 60">
                  <a:extLst>
                    <a:ext uri="{FF2B5EF4-FFF2-40B4-BE49-F238E27FC236}">
                      <a16:creationId xmlns:a16="http://schemas.microsoft.com/office/drawing/2014/main" id="{129C5A73-8D41-F496-C27F-D9AC07E16F95}"/>
                    </a:ext>
                  </a:extLst>
                </p14:cNvPr>
                <p14:cNvContentPartPr/>
                <p14:nvPr/>
              </p14:nvContentPartPr>
              <p14:xfrm>
                <a:off x="5634991" y="2315593"/>
                <a:ext cx="129600" cy="197280"/>
              </p14:xfrm>
            </p:contentPart>
          </mc:Choice>
          <mc:Fallback xmlns="">
            <p:pic>
              <p:nvPicPr>
                <p:cNvPr id="61" name="Ink 60">
                  <a:extLst>
                    <a:ext uri="{FF2B5EF4-FFF2-40B4-BE49-F238E27FC236}">
                      <a16:creationId xmlns:a16="http://schemas.microsoft.com/office/drawing/2014/main" id="{129C5A73-8D41-F496-C27F-D9AC07E16F95}"/>
                    </a:ext>
                  </a:extLst>
                </p:cNvPr>
                <p:cNvPicPr/>
                <p:nvPr/>
              </p:nvPicPr>
              <p:blipFill>
                <a:blip r:embed="rId78"/>
                <a:stretch>
                  <a:fillRect/>
                </a:stretch>
              </p:blipFill>
              <p:spPr>
                <a:xfrm>
                  <a:off x="5625991" y="2306953"/>
                  <a:ext cx="147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62" name="Ink 61">
                  <a:extLst>
                    <a:ext uri="{FF2B5EF4-FFF2-40B4-BE49-F238E27FC236}">
                      <a16:creationId xmlns:a16="http://schemas.microsoft.com/office/drawing/2014/main" id="{689761B0-3EBA-8BA5-AA9E-EEE552452B3E}"/>
                    </a:ext>
                  </a:extLst>
                </p14:cNvPr>
                <p14:cNvContentPartPr/>
                <p14:nvPr/>
              </p14:nvContentPartPr>
              <p14:xfrm>
                <a:off x="5786551" y="2257633"/>
                <a:ext cx="486720" cy="196920"/>
              </p14:xfrm>
            </p:contentPart>
          </mc:Choice>
          <mc:Fallback xmlns="">
            <p:pic>
              <p:nvPicPr>
                <p:cNvPr id="62" name="Ink 61">
                  <a:extLst>
                    <a:ext uri="{FF2B5EF4-FFF2-40B4-BE49-F238E27FC236}">
                      <a16:creationId xmlns:a16="http://schemas.microsoft.com/office/drawing/2014/main" id="{689761B0-3EBA-8BA5-AA9E-EEE552452B3E}"/>
                    </a:ext>
                  </a:extLst>
                </p:cNvPr>
                <p:cNvPicPr/>
                <p:nvPr/>
              </p:nvPicPr>
              <p:blipFill>
                <a:blip r:embed="rId80"/>
                <a:stretch>
                  <a:fillRect/>
                </a:stretch>
              </p:blipFill>
              <p:spPr>
                <a:xfrm>
                  <a:off x="5777911" y="2248633"/>
                  <a:ext cx="50436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63" name="Ink 62">
                  <a:extLst>
                    <a:ext uri="{FF2B5EF4-FFF2-40B4-BE49-F238E27FC236}">
                      <a16:creationId xmlns:a16="http://schemas.microsoft.com/office/drawing/2014/main" id="{29E869EB-5E38-1DA9-BFD0-DB82B2159FE4}"/>
                    </a:ext>
                  </a:extLst>
                </p14:cNvPr>
                <p14:cNvContentPartPr/>
                <p14:nvPr/>
              </p14:nvContentPartPr>
              <p14:xfrm>
                <a:off x="6402151" y="2346193"/>
                <a:ext cx="41400" cy="132840"/>
              </p14:xfrm>
            </p:contentPart>
          </mc:Choice>
          <mc:Fallback xmlns="">
            <p:pic>
              <p:nvPicPr>
                <p:cNvPr id="63" name="Ink 62">
                  <a:extLst>
                    <a:ext uri="{FF2B5EF4-FFF2-40B4-BE49-F238E27FC236}">
                      <a16:creationId xmlns:a16="http://schemas.microsoft.com/office/drawing/2014/main" id="{29E869EB-5E38-1DA9-BFD0-DB82B2159FE4}"/>
                    </a:ext>
                  </a:extLst>
                </p:cNvPr>
                <p:cNvPicPr/>
                <p:nvPr/>
              </p:nvPicPr>
              <p:blipFill>
                <a:blip r:embed="rId82"/>
                <a:stretch>
                  <a:fillRect/>
                </a:stretch>
              </p:blipFill>
              <p:spPr>
                <a:xfrm>
                  <a:off x="6393151" y="2337193"/>
                  <a:ext cx="5904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64" name="Ink 63">
                  <a:extLst>
                    <a:ext uri="{FF2B5EF4-FFF2-40B4-BE49-F238E27FC236}">
                      <a16:creationId xmlns:a16="http://schemas.microsoft.com/office/drawing/2014/main" id="{C3F2375F-85FF-4F28-A278-BEB48549FBD5}"/>
                    </a:ext>
                  </a:extLst>
                </p14:cNvPr>
                <p14:cNvContentPartPr/>
                <p14:nvPr/>
              </p14:nvContentPartPr>
              <p14:xfrm>
                <a:off x="6397111" y="2345473"/>
                <a:ext cx="125640" cy="151920"/>
              </p14:xfrm>
            </p:contentPart>
          </mc:Choice>
          <mc:Fallback xmlns="">
            <p:pic>
              <p:nvPicPr>
                <p:cNvPr id="64" name="Ink 63">
                  <a:extLst>
                    <a:ext uri="{FF2B5EF4-FFF2-40B4-BE49-F238E27FC236}">
                      <a16:creationId xmlns:a16="http://schemas.microsoft.com/office/drawing/2014/main" id="{C3F2375F-85FF-4F28-A278-BEB48549FBD5}"/>
                    </a:ext>
                  </a:extLst>
                </p:cNvPr>
                <p:cNvPicPr/>
                <p:nvPr/>
              </p:nvPicPr>
              <p:blipFill>
                <a:blip r:embed="rId84"/>
                <a:stretch>
                  <a:fillRect/>
                </a:stretch>
              </p:blipFill>
              <p:spPr>
                <a:xfrm>
                  <a:off x="6388111" y="2336473"/>
                  <a:ext cx="14328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65" name="Ink 64">
                  <a:extLst>
                    <a:ext uri="{FF2B5EF4-FFF2-40B4-BE49-F238E27FC236}">
                      <a16:creationId xmlns:a16="http://schemas.microsoft.com/office/drawing/2014/main" id="{CAB04032-A67A-8651-D573-9CF0C5AB29F1}"/>
                    </a:ext>
                  </a:extLst>
                </p14:cNvPr>
                <p14:cNvContentPartPr/>
                <p14:nvPr/>
              </p14:nvContentPartPr>
              <p14:xfrm>
                <a:off x="6680071" y="2292553"/>
                <a:ext cx="186840" cy="309240"/>
              </p14:xfrm>
            </p:contentPart>
          </mc:Choice>
          <mc:Fallback xmlns="">
            <p:pic>
              <p:nvPicPr>
                <p:cNvPr id="65" name="Ink 64">
                  <a:extLst>
                    <a:ext uri="{FF2B5EF4-FFF2-40B4-BE49-F238E27FC236}">
                      <a16:creationId xmlns:a16="http://schemas.microsoft.com/office/drawing/2014/main" id="{CAB04032-A67A-8651-D573-9CF0C5AB29F1}"/>
                    </a:ext>
                  </a:extLst>
                </p:cNvPr>
                <p:cNvPicPr/>
                <p:nvPr/>
              </p:nvPicPr>
              <p:blipFill>
                <a:blip r:embed="rId86"/>
                <a:stretch>
                  <a:fillRect/>
                </a:stretch>
              </p:blipFill>
              <p:spPr>
                <a:xfrm>
                  <a:off x="6671071" y="2283553"/>
                  <a:ext cx="20448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66" name="Ink 65">
                  <a:extLst>
                    <a:ext uri="{FF2B5EF4-FFF2-40B4-BE49-F238E27FC236}">
                      <a16:creationId xmlns:a16="http://schemas.microsoft.com/office/drawing/2014/main" id="{9AEAED1A-36C6-E563-DC90-2A1C02DCE056}"/>
                    </a:ext>
                  </a:extLst>
                </p14:cNvPr>
                <p14:cNvContentPartPr/>
                <p14:nvPr/>
              </p14:nvContentPartPr>
              <p14:xfrm>
                <a:off x="6968071" y="2301913"/>
                <a:ext cx="129600" cy="209880"/>
              </p14:xfrm>
            </p:contentPart>
          </mc:Choice>
          <mc:Fallback xmlns="">
            <p:pic>
              <p:nvPicPr>
                <p:cNvPr id="66" name="Ink 65">
                  <a:extLst>
                    <a:ext uri="{FF2B5EF4-FFF2-40B4-BE49-F238E27FC236}">
                      <a16:creationId xmlns:a16="http://schemas.microsoft.com/office/drawing/2014/main" id="{9AEAED1A-36C6-E563-DC90-2A1C02DCE056}"/>
                    </a:ext>
                  </a:extLst>
                </p:cNvPr>
                <p:cNvPicPr/>
                <p:nvPr/>
              </p:nvPicPr>
              <p:blipFill>
                <a:blip r:embed="rId88"/>
                <a:stretch>
                  <a:fillRect/>
                </a:stretch>
              </p:blipFill>
              <p:spPr>
                <a:xfrm>
                  <a:off x="6959071" y="2293273"/>
                  <a:ext cx="14724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7" name="Ink 66">
                  <a:extLst>
                    <a:ext uri="{FF2B5EF4-FFF2-40B4-BE49-F238E27FC236}">
                      <a16:creationId xmlns:a16="http://schemas.microsoft.com/office/drawing/2014/main" id="{51BEE06C-ECF4-3CF4-FDE6-DE0485D1CE86}"/>
                    </a:ext>
                  </a:extLst>
                </p14:cNvPr>
                <p14:cNvContentPartPr/>
                <p14:nvPr/>
              </p14:nvContentPartPr>
              <p14:xfrm>
                <a:off x="7134751" y="2359513"/>
                <a:ext cx="199080" cy="106200"/>
              </p14:xfrm>
            </p:contentPart>
          </mc:Choice>
          <mc:Fallback xmlns="">
            <p:pic>
              <p:nvPicPr>
                <p:cNvPr id="67" name="Ink 66">
                  <a:extLst>
                    <a:ext uri="{FF2B5EF4-FFF2-40B4-BE49-F238E27FC236}">
                      <a16:creationId xmlns:a16="http://schemas.microsoft.com/office/drawing/2014/main" id="{51BEE06C-ECF4-3CF4-FDE6-DE0485D1CE86}"/>
                    </a:ext>
                  </a:extLst>
                </p:cNvPr>
                <p:cNvPicPr/>
                <p:nvPr/>
              </p:nvPicPr>
              <p:blipFill>
                <a:blip r:embed="rId90"/>
                <a:stretch>
                  <a:fillRect/>
                </a:stretch>
              </p:blipFill>
              <p:spPr>
                <a:xfrm>
                  <a:off x="7126111" y="2350873"/>
                  <a:ext cx="21672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8" name="Ink 67">
                  <a:extLst>
                    <a:ext uri="{FF2B5EF4-FFF2-40B4-BE49-F238E27FC236}">
                      <a16:creationId xmlns:a16="http://schemas.microsoft.com/office/drawing/2014/main" id="{692C12CF-0C65-BCE0-9023-2F0101109399}"/>
                    </a:ext>
                  </a:extLst>
                </p14:cNvPr>
                <p14:cNvContentPartPr/>
                <p14:nvPr/>
              </p14:nvContentPartPr>
              <p14:xfrm>
                <a:off x="7370191" y="2237113"/>
                <a:ext cx="344880" cy="222120"/>
              </p14:xfrm>
            </p:contentPart>
          </mc:Choice>
          <mc:Fallback xmlns="">
            <p:pic>
              <p:nvPicPr>
                <p:cNvPr id="68" name="Ink 67">
                  <a:extLst>
                    <a:ext uri="{FF2B5EF4-FFF2-40B4-BE49-F238E27FC236}">
                      <a16:creationId xmlns:a16="http://schemas.microsoft.com/office/drawing/2014/main" id="{692C12CF-0C65-BCE0-9023-2F0101109399}"/>
                    </a:ext>
                  </a:extLst>
                </p:cNvPr>
                <p:cNvPicPr/>
                <p:nvPr/>
              </p:nvPicPr>
              <p:blipFill>
                <a:blip r:embed="rId92"/>
                <a:stretch>
                  <a:fillRect/>
                </a:stretch>
              </p:blipFill>
              <p:spPr>
                <a:xfrm>
                  <a:off x="7361191" y="2228473"/>
                  <a:ext cx="36252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9" name="Ink 68">
                  <a:extLst>
                    <a:ext uri="{FF2B5EF4-FFF2-40B4-BE49-F238E27FC236}">
                      <a16:creationId xmlns:a16="http://schemas.microsoft.com/office/drawing/2014/main" id="{DB44336D-F0E3-1FB2-F331-6A3B79D5D7F0}"/>
                    </a:ext>
                  </a:extLst>
                </p14:cNvPr>
                <p14:cNvContentPartPr/>
                <p14:nvPr/>
              </p14:nvContentPartPr>
              <p14:xfrm>
                <a:off x="7794271" y="2271673"/>
                <a:ext cx="83520" cy="223560"/>
              </p14:xfrm>
            </p:contentPart>
          </mc:Choice>
          <mc:Fallback xmlns="">
            <p:pic>
              <p:nvPicPr>
                <p:cNvPr id="69" name="Ink 68">
                  <a:extLst>
                    <a:ext uri="{FF2B5EF4-FFF2-40B4-BE49-F238E27FC236}">
                      <a16:creationId xmlns:a16="http://schemas.microsoft.com/office/drawing/2014/main" id="{DB44336D-F0E3-1FB2-F331-6A3B79D5D7F0}"/>
                    </a:ext>
                  </a:extLst>
                </p:cNvPr>
                <p:cNvPicPr/>
                <p:nvPr/>
              </p:nvPicPr>
              <p:blipFill>
                <a:blip r:embed="rId94"/>
                <a:stretch>
                  <a:fillRect/>
                </a:stretch>
              </p:blipFill>
              <p:spPr>
                <a:xfrm>
                  <a:off x="7785271" y="2263033"/>
                  <a:ext cx="10116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70" name="Ink 69">
                  <a:extLst>
                    <a:ext uri="{FF2B5EF4-FFF2-40B4-BE49-F238E27FC236}">
                      <a16:creationId xmlns:a16="http://schemas.microsoft.com/office/drawing/2014/main" id="{C9CE5D4E-DA0A-E29C-30E4-928B0FE9FD3A}"/>
                    </a:ext>
                  </a:extLst>
                </p14:cNvPr>
                <p14:cNvContentPartPr/>
                <p14:nvPr/>
              </p14:nvContentPartPr>
              <p14:xfrm>
                <a:off x="7920631" y="2296153"/>
                <a:ext cx="81000" cy="81360"/>
              </p14:xfrm>
            </p:contentPart>
          </mc:Choice>
          <mc:Fallback xmlns="">
            <p:pic>
              <p:nvPicPr>
                <p:cNvPr id="70" name="Ink 69">
                  <a:extLst>
                    <a:ext uri="{FF2B5EF4-FFF2-40B4-BE49-F238E27FC236}">
                      <a16:creationId xmlns:a16="http://schemas.microsoft.com/office/drawing/2014/main" id="{C9CE5D4E-DA0A-E29C-30E4-928B0FE9FD3A}"/>
                    </a:ext>
                  </a:extLst>
                </p:cNvPr>
                <p:cNvPicPr/>
                <p:nvPr/>
              </p:nvPicPr>
              <p:blipFill>
                <a:blip r:embed="rId96"/>
                <a:stretch>
                  <a:fillRect/>
                </a:stretch>
              </p:blipFill>
              <p:spPr>
                <a:xfrm>
                  <a:off x="7911631" y="2287153"/>
                  <a:ext cx="9864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71" name="Ink 70">
                  <a:extLst>
                    <a:ext uri="{FF2B5EF4-FFF2-40B4-BE49-F238E27FC236}">
                      <a16:creationId xmlns:a16="http://schemas.microsoft.com/office/drawing/2014/main" id="{65C93791-9C4E-2B81-56D9-B57224E3612C}"/>
                    </a:ext>
                  </a:extLst>
                </p14:cNvPr>
                <p14:cNvContentPartPr/>
                <p14:nvPr/>
              </p14:nvContentPartPr>
              <p14:xfrm>
                <a:off x="8037991" y="2243593"/>
                <a:ext cx="102240" cy="112680"/>
              </p14:xfrm>
            </p:contentPart>
          </mc:Choice>
          <mc:Fallback xmlns="">
            <p:pic>
              <p:nvPicPr>
                <p:cNvPr id="71" name="Ink 70">
                  <a:extLst>
                    <a:ext uri="{FF2B5EF4-FFF2-40B4-BE49-F238E27FC236}">
                      <a16:creationId xmlns:a16="http://schemas.microsoft.com/office/drawing/2014/main" id="{65C93791-9C4E-2B81-56D9-B57224E3612C}"/>
                    </a:ext>
                  </a:extLst>
                </p:cNvPr>
                <p:cNvPicPr/>
                <p:nvPr/>
              </p:nvPicPr>
              <p:blipFill>
                <a:blip r:embed="rId98"/>
                <a:stretch>
                  <a:fillRect/>
                </a:stretch>
              </p:blipFill>
              <p:spPr>
                <a:xfrm>
                  <a:off x="8028991" y="2234593"/>
                  <a:ext cx="11988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72" name="Ink 71">
                  <a:extLst>
                    <a:ext uri="{FF2B5EF4-FFF2-40B4-BE49-F238E27FC236}">
                      <a16:creationId xmlns:a16="http://schemas.microsoft.com/office/drawing/2014/main" id="{A74E5E6B-90B1-C99E-8F26-F2C58BD964EB}"/>
                    </a:ext>
                  </a:extLst>
                </p14:cNvPr>
                <p14:cNvContentPartPr/>
                <p14:nvPr/>
              </p14:nvContentPartPr>
              <p14:xfrm>
                <a:off x="8352271" y="2212273"/>
                <a:ext cx="243720" cy="126360"/>
              </p14:xfrm>
            </p:contentPart>
          </mc:Choice>
          <mc:Fallback xmlns="">
            <p:pic>
              <p:nvPicPr>
                <p:cNvPr id="72" name="Ink 71">
                  <a:extLst>
                    <a:ext uri="{FF2B5EF4-FFF2-40B4-BE49-F238E27FC236}">
                      <a16:creationId xmlns:a16="http://schemas.microsoft.com/office/drawing/2014/main" id="{A74E5E6B-90B1-C99E-8F26-F2C58BD964EB}"/>
                    </a:ext>
                  </a:extLst>
                </p:cNvPr>
                <p:cNvPicPr/>
                <p:nvPr/>
              </p:nvPicPr>
              <p:blipFill>
                <a:blip r:embed="rId100"/>
                <a:stretch>
                  <a:fillRect/>
                </a:stretch>
              </p:blipFill>
              <p:spPr>
                <a:xfrm>
                  <a:off x="8343631" y="2203273"/>
                  <a:ext cx="2613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73" name="Ink 72">
                  <a:extLst>
                    <a:ext uri="{FF2B5EF4-FFF2-40B4-BE49-F238E27FC236}">
                      <a16:creationId xmlns:a16="http://schemas.microsoft.com/office/drawing/2014/main" id="{BD454BF2-63D5-9A5C-3E9B-DF01ADC35716}"/>
                    </a:ext>
                  </a:extLst>
                </p14:cNvPr>
                <p14:cNvContentPartPr/>
                <p14:nvPr/>
              </p14:nvContentPartPr>
              <p14:xfrm>
                <a:off x="8507071" y="2166553"/>
                <a:ext cx="214560" cy="141480"/>
              </p14:xfrm>
            </p:contentPart>
          </mc:Choice>
          <mc:Fallback xmlns="">
            <p:pic>
              <p:nvPicPr>
                <p:cNvPr id="73" name="Ink 72">
                  <a:extLst>
                    <a:ext uri="{FF2B5EF4-FFF2-40B4-BE49-F238E27FC236}">
                      <a16:creationId xmlns:a16="http://schemas.microsoft.com/office/drawing/2014/main" id="{BD454BF2-63D5-9A5C-3E9B-DF01ADC35716}"/>
                    </a:ext>
                  </a:extLst>
                </p:cNvPr>
                <p:cNvPicPr/>
                <p:nvPr/>
              </p:nvPicPr>
              <p:blipFill>
                <a:blip r:embed="rId102"/>
                <a:stretch>
                  <a:fillRect/>
                </a:stretch>
              </p:blipFill>
              <p:spPr>
                <a:xfrm>
                  <a:off x="8498071" y="2157913"/>
                  <a:ext cx="23220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74" name="Ink 73">
                  <a:extLst>
                    <a:ext uri="{FF2B5EF4-FFF2-40B4-BE49-F238E27FC236}">
                      <a16:creationId xmlns:a16="http://schemas.microsoft.com/office/drawing/2014/main" id="{830A01D9-5D45-A287-59A9-D6A8F76FF80E}"/>
                    </a:ext>
                  </a:extLst>
                </p14:cNvPr>
                <p14:cNvContentPartPr/>
                <p14:nvPr/>
              </p14:nvContentPartPr>
              <p14:xfrm>
                <a:off x="8806951" y="2153593"/>
                <a:ext cx="263160" cy="130680"/>
              </p14:xfrm>
            </p:contentPart>
          </mc:Choice>
          <mc:Fallback xmlns="">
            <p:pic>
              <p:nvPicPr>
                <p:cNvPr id="74" name="Ink 73">
                  <a:extLst>
                    <a:ext uri="{FF2B5EF4-FFF2-40B4-BE49-F238E27FC236}">
                      <a16:creationId xmlns:a16="http://schemas.microsoft.com/office/drawing/2014/main" id="{830A01D9-5D45-A287-59A9-D6A8F76FF80E}"/>
                    </a:ext>
                  </a:extLst>
                </p:cNvPr>
                <p:cNvPicPr/>
                <p:nvPr/>
              </p:nvPicPr>
              <p:blipFill>
                <a:blip r:embed="rId104"/>
                <a:stretch>
                  <a:fillRect/>
                </a:stretch>
              </p:blipFill>
              <p:spPr>
                <a:xfrm>
                  <a:off x="8798311" y="2144593"/>
                  <a:ext cx="28080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75" name="Ink 74">
                  <a:extLst>
                    <a:ext uri="{FF2B5EF4-FFF2-40B4-BE49-F238E27FC236}">
                      <a16:creationId xmlns:a16="http://schemas.microsoft.com/office/drawing/2014/main" id="{01E0C974-03B0-469A-0DDE-A16E2BC2B2DF}"/>
                    </a:ext>
                  </a:extLst>
                </p14:cNvPr>
                <p14:cNvContentPartPr/>
                <p14:nvPr/>
              </p14:nvContentPartPr>
              <p14:xfrm>
                <a:off x="9227071" y="2211553"/>
                <a:ext cx="52200" cy="20880"/>
              </p14:xfrm>
            </p:contentPart>
          </mc:Choice>
          <mc:Fallback xmlns="">
            <p:pic>
              <p:nvPicPr>
                <p:cNvPr id="75" name="Ink 74">
                  <a:extLst>
                    <a:ext uri="{FF2B5EF4-FFF2-40B4-BE49-F238E27FC236}">
                      <a16:creationId xmlns:a16="http://schemas.microsoft.com/office/drawing/2014/main" id="{01E0C974-03B0-469A-0DDE-A16E2BC2B2DF}"/>
                    </a:ext>
                  </a:extLst>
                </p:cNvPr>
                <p:cNvPicPr/>
                <p:nvPr/>
              </p:nvPicPr>
              <p:blipFill>
                <a:blip r:embed="rId106"/>
                <a:stretch>
                  <a:fillRect/>
                </a:stretch>
              </p:blipFill>
              <p:spPr>
                <a:xfrm>
                  <a:off x="9218431" y="2202913"/>
                  <a:ext cx="6984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9" name="Ink 78">
                  <a:extLst>
                    <a:ext uri="{FF2B5EF4-FFF2-40B4-BE49-F238E27FC236}">
                      <a16:creationId xmlns:a16="http://schemas.microsoft.com/office/drawing/2014/main" id="{8B8FC7A0-0F8A-8549-9C85-6A814010C4CD}"/>
                    </a:ext>
                  </a:extLst>
                </p14:cNvPr>
                <p14:cNvContentPartPr/>
                <p14:nvPr/>
              </p14:nvContentPartPr>
              <p14:xfrm>
                <a:off x="6062671" y="2569753"/>
                <a:ext cx="121320" cy="35640"/>
              </p14:xfrm>
            </p:contentPart>
          </mc:Choice>
          <mc:Fallback xmlns="">
            <p:pic>
              <p:nvPicPr>
                <p:cNvPr id="79" name="Ink 78">
                  <a:extLst>
                    <a:ext uri="{FF2B5EF4-FFF2-40B4-BE49-F238E27FC236}">
                      <a16:creationId xmlns:a16="http://schemas.microsoft.com/office/drawing/2014/main" id="{8B8FC7A0-0F8A-8549-9C85-6A814010C4CD}"/>
                    </a:ext>
                  </a:extLst>
                </p:cNvPr>
                <p:cNvPicPr/>
                <p:nvPr/>
              </p:nvPicPr>
              <p:blipFill>
                <a:blip r:embed="rId108"/>
                <a:stretch>
                  <a:fillRect/>
                </a:stretch>
              </p:blipFill>
              <p:spPr>
                <a:xfrm>
                  <a:off x="6053671" y="2561113"/>
                  <a:ext cx="13896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80" name="Ink 79">
                  <a:extLst>
                    <a:ext uri="{FF2B5EF4-FFF2-40B4-BE49-F238E27FC236}">
                      <a16:creationId xmlns:a16="http://schemas.microsoft.com/office/drawing/2014/main" id="{816B1CA9-A174-9E8F-9293-E68C3E4BFC36}"/>
                    </a:ext>
                  </a:extLst>
                </p14:cNvPr>
                <p14:cNvContentPartPr/>
                <p14:nvPr/>
              </p14:nvContentPartPr>
              <p14:xfrm>
                <a:off x="9428671" y="2107513"/>
                <a:ext cx="486720" cy="84240"/>
              </p14:xfrm>
            </p:contentPart>
          </mc:Choice>
          <mc:Fallback xmlns="">
            <p:pic>
              <p:nvPicPr>
                <p:cNvPr id="80" name="Ink 79">
                  <a:extLst>
                    <a:ext uri="{FF2B5EF4-FFF2-40B4-BE49-F238E27FC236}">
                      <a16:creationId xmlns:a16="http://schemas.microsoft.com/office/drawing/2014/main" id="{816B1CA9-A174-9E8F-9293-E68C3E4BFC36}"/>
                    </a:ext>
                  </a:extLst>
                </p:cNvPr>
                <p:cNvPicPr/>
                <p:nvPr/>
              </p:nvPicPr>
              <p:blipFill>
                <a:blip r:embed="rId110"/>
                <a:stretch>
                  <a:fillRect/>
                </a:stretch>
              </p:blipFill>
              <p:spPr>
                <a:xfrm>
                  <a:off x="9420031" y="2098513"/>
                  <a:ext cx="50436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81" name="Ink 80">
                  <a:extLst>
                    <a:ext uri="{FF2B5EF4-FFF2-40B4-BE49-F238E27FC236}">
                      <a16:creationId xmlns:a16="http://schemas.microsoft.com/office/drawing/2014/main" id="{62C37744-B05A-29EA-61D8-E59456456CC6}"/>
                    </a:ext>
                  </a:extLst>
                </p14:cNvPr>
                <p14:cNvContentPartPr/>
                <p14:nvPr/>
              </p14:nvContentPartPr>
              <p14:xfrm>
                <a:off x="9855991" y="2072593"/>
                <a:ext cx="122760" cy="140040"/>
              </p14:xfrm>
            </p:contentPart>
          </mc:Choice>
          <mc:Fallback xmlns="">
            <p:pic>
              <p:nvPicPr>
                <p:cNvPr id="81" name="Ink 80">
                  <a:extLst>
                    <a:ext uri="{FF2B5EF4-FFF2-40B4-BE49-F238E27FC236}">
                      <a16:creationId xmlns:a16="http://schemas.microsoft.com/office/drawing/2014/main" id="{62C37744-B05A-29EA-61D8-E59456456CC6}"/>
                    </a:ext>
                  </a:extLst>
                </p:cNvPr>
                <p:cNvPicPr/>
                <p:nvPr/>
              </p:nvPicPr>
              <p:blipFill>
                <a:blip r:embed="rId112"/>
                <a:stretch>
                  <a:fillRect/>
                </a:stretch>
              </p:blipFill>
              <p:spPr>
                <a:xfrm>
                  <a:off x="9847351" y="2063953"/>
                  <a:ext cx="14040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82" name="Ink 81">
                  <a:extLst>
                    <a:ext uri="{FF2B5EF4-FFF2-40B4-BE49-F238E27FC236}">
                      <a16:creationId xmlns:a16="http://schemas.microsoft.com/office/drawing/2014/main" id="{CAB47BE4-4187-81F0-6662-D2E3A45C1331}"/>
                    </a:ext>
                  </a:extLst>
                </p14:cNvPr>
                <p14:cNvContentPartPr/>
                <p14:nvPr/>
              </p14:nvContentPartPr>
              <p14:xfrm>
                <a:off x="9841591" y="2065033"/>
                <a:ext cx="60480" cy="170280"/>
              </p14:xfrm>
            </p:contentPart>
          </mc:Choice>
          <mc:Fallback xmlns="">
            <p:pic>
              <p:nvPicPr>
                <p:cNvPr id="82" name="Ink 81">
                  <a:extLst>
                    <a:ext uri="{FF2B5EF4-FFF2-40B4-BE49-F238E27FC236}">
                      <a16:creationId xmlns:a16="http://schemas.microsoft.com/office/drawing/2014/main" id="{CAB47BE4-4187-81F0-6662-D2E3A45C1331}"/>
                    </a:ext>
                  </a:extLst>
                </p:cNvPr>
                <p:cNvPicPr/>
                <p:nvPr/>
              </p:nvPicPr>
              <p:blipFill>
                <a:blip r:embed="rId114"/>
                <a:stretch>
                  <a:fillRect/>
                </a:stretch>
              </p:blipFill>
              <p:spPr>
                <a:xfrm>
                  <a:off x="9832951" y="2056393"/>
                  <a:ext cx="7812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84" name="Ink 83">
                  <a:extLst>
                    <a:ext uri="{FF2B5EF4-FFF2-40B4-BE49-F238E27FC236}">
                      <a16:creationId xmlns:a16="http://schemas.microsoft.com/office/drawing/2014/main" id="{29C22A8B-08DC-0D68-A845-C6510C148C49}"/>
                    </a:ext>
                  </a:extLst>
                </p14:cNvPr>
                <p14:cNvContentPartPr/>
                <p14:nvPr/>
              </p14:nvContentPartPr>
              <p14:xfrm>
                <a:off x="10430911" y="2110753"/>
                <a:ext cx="27000" cy="2520"/>
              </p14:xfrm>
            </p:contentPart>
          </mc:Choice>
          <mc:Fallback xmlns="">
            <p:pic>
              <p:nvPicPr>
                <p:cNvPr id="84" name="Ink 83">
                  <a:extLst>
                    <a:ext uri="{FF2B5EF4-FFF2-40B4-BE49-F238E27FC236}">
                      <a16:creationId xmlns:a16="http://schemas.microsoft.com/office/drawing/2014/main" id="{29C22A8B-08DC-0D68-A845-C6510C148C49}"/>
                    </a:ext>
                  </a:extLst>
                </p:cNvPr>
                <p:cNvPicPr/>
                <p:nvPr/>
              </p:nvPicPr>
              <p:blipFill>
                <a:blip r:embed="rId116"/>
                <a:stretch>
                  <a:fillRect/>
                </a:stretch>
              </p:blipFill>
              <p:spPr>
                <a:xfrm>
                  <a:off x="10421911" y="2102113"/>
                  <a:ext cx="446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85" name="Ink 84">
                  <a:extLst>
                    <a:ext uri="{FF2B5EF4-FFF2-40B4-BE49-F238E27FC236}">
                      <a16:creationId xmlns:a16="http://schemas.microsoft.com/office/drawing/2014/main" id="{529A08C2-79AC-848C-3DBD-78864FE58493}"/>
                    </a:ext>
                  </a:extLst>
                </p14:cNvPr>
                <p14:cNvContentPartPr/>
                <p14:nvPr/>
              </p14:nvContentPartPr>
              <p14:xfrm>
                <a:off x="10426231" y="2106433"/>
                <a:ext cx="2160" cy="2160"/>
              </p14:xfrm>
            </p:contentPart>
          </mc:Choice>
          <mc:Fallback xmlns="">
            <p:pic>
              <p:nvPicPr>
                <p:cNvPr id="85" name="Ink 84">
                  <a:extLst>
                    <a:ext uri="{FF2B5EF4-FFF2-40B4-BE49-F238E27FC236}">
                      <a16:creationId xmlns:a16="http://schemas.microsoft.com/office/drawing/2014/main" id="{529A08C2-79AC-848C-3DBD-78864FE58493}"/>
                    </a:ext>
                  </a:extLst>
                </p:cNvPr>
                <p:cNvPicPr/>
                <p:nvPr/>
              </p:nvPicPr>
              <p:blipFill>
                <a:blip r:embed="rId118"/>
                <a:stretch>
                  <a:fillRect/>
                </a:stretch>
              </p:blipFill>
              <p:spPr>
                <a:xfrm>
                  <a:off x="10417591" y="2097433"/>
                  <a:ext cx="198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86" name="Ink 85">
                  <a:extLst>
                    <a:ext uri="{FF2B5EF4-FFF2-40B4-BE49-F238E27FC236}">
                      <a16:creationId xmlns:a16="http://schemas.microsoft.com/office/drawing/2014/main" id="{57CABA4D-DE64-4F18-D39B-B51D0B3C0134}"/>
                    </a:ext>
                  </a:extLst>
                </p14:cNvPr>
                <p14:cNvContentPartPr/>
                <p14:nvPr/>
              </p14:nvContentPartPr>
              <p14:xfrm>
                <a:off x="10300231" y="2085913"/>
                <a:ext cx="25200" cy="18000"/>
              </p14:xfrm>
            </p:contentPart>
          </mc:Choice>
          <mc:Fallback xmlns="">
            <p:pic>
              <p:nvPicPr>
                <p:cNvPr id="86" name="Ink 85">
                  <a:extLst>
                    <a:ext uri="{FF2B5EF4-FFF2-40B4-BE49-F238E27FC236}">
                      <a16:creationId xmlns:a16="http://schemas.microsoft.com/office/drawing/2014/main" id="{57CABA4D-DE64-4F18-D39B-B51D0B3C0134}"/>
                    </a:ext>
                  </a:extLst>
                </p:cNvPr>
                <p:cNvPicPr/>
                <p:nvPr/>
              </p:nvPicPr>
              <p:blipFill>
                <a:blip r:embed="rId120"/>
                <a:stretch>
                  <a:fillRect/>
                </a:stretch>
              </p:blipFill>
              <p:spPr>
                <a:xfrm>
                  <a:off x="10291231" y="2076913"/>
                  <a:ext cx="4284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87" name="Ink 86">
                  <a:extLst>
                    <a:ext uri="{FF2B5EF4-FFF2-40B4-BE49-F238E27FC236}">
                      <a16:creationId xmlns:a16="http://schemas.microsoft.com/office/drawing/2014/main" id="{1ACA50E6-919D-BECB-3703-623F64734CC3}"/>
                    </a:ext>
                  </a:extLst>
                </p14:cNvPr>
                <p14:cNvContentPartPr/>
                <p14:nvPr/>
              </p14:nvContentPartPr>
              <p14:xfrm>
                <a:off x="10282231" y="2043073"/>
                <a:ext cx="177840" cy="138600"/>
              </p14:xfrm>
            </p:contentPart>
          </mc:Choice>
          <mc:Fallback xmlns="">
            <p:pic>
              <p:nvPicPr>
                <p:cNvPr id="87" name="Ink 86">
                  <a:extLst>
                    <a:ext uri="{FF2B5EF4-FFF2-40B4-BE49-F238E27FC236}">
                      <a16:creationId xmlns:a16="http://schemas.microsoft.com/office/drawing/2014/main" id="{1ACA50E6-919D-BECB-3703-623F64734CC3}"/>
                    </a:ext>
                  </a:extLst>
                </p:cNvPr>
                <p:cNvPicPr/>
                <p:nvPr/>
              </p:nvPicPr>
              <p:blipFill>
                <a:blip r:embed="rId122"/>
                <a:stretch>
                  <a:fillRect/>
                </a:stretch>
              </p:blipFill>
              <p:spPr>
                <a:xfrm>
                  <a:off x="10273591" y="2034433"/>
                  <a:ext cx="19548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88" name="Ink 87">
                  <a:extLst>
                    <a:ext uri="{FF2B5EF4-FFF2-40B4-BE49-F238E27FC236}">
                      <a16:creationId xmlns:a16="http://schemas.microsoft.com/office/drawing/2014/main" id="{4C5E9F0D-331D-A7D8-871C-48F93FB7E5DE}"/>
                    </a:ext>
                  </a:extLst>
                </p14:cNvPr>
                <p14:cNvContentPartPr/>
                <p14:nvPr/>
              </p14:nvContentPartPr>
              <p14:xfrm>
                <a:off x="10478071" y="2036953"/>
                <a:ext cx="178200" cy="92520"/>
              </p14:xfrm>
            </p:contentPart>
          </mc:Choice>
          <mc:Fallback xmlns="">
            <p:pic>
              <p:nvPicPr>
                <p:cNvPr id="88" name="Ink 87">
                  <a:extLst>
                    <a:ext uri="{FF2B5EF4-FFF2-40B4-BE49-F238E27FC236}">
                      <a16:creationId xmlns:a16="http://schemas.microsoft.com/office/drawing/2014/main" id="{4C5E9F0D-331D-A7D8-871C-48F93FB7E5DE}"/>
                    </a:ext>
                  </a:extLst>
                </p:cNvPr>
                <p:cNvPicPr/>
                <p:nvPr/>
              </p:nvPicPr>
              <p:blipFill>
                <a:blip r:embed="rId124"/>
                <a:stretch>
                  <a:fillRect/>
                </a:stretch>
              </p:blipFill>
              <p:spPr>
                <a:xfrm>
                  <a:off x="10469071" y="2028313"/>
                  <a:ext cx="19584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89" name="Ink 88">
                  <a:extLst>
                    <a:ext uri="{FF2B5EF4-FFF2-40B4-BE49-F238E27FC236}">
                      <a16:creationId xmlns:a16="http://schemas.microsoft.com/office/drawing/2014/main" id="{4B2F0B5B-36EA-575D-1E73-5AD80C69D8C5}"/>
                    </a:ext>
                  </a:extLst>
                </p14:cNvPr>
                <p14:cNvContentPartPr/>
                <p14:nvPr/>
              </p14:nvContentPartPr>
              <p14:xfrm>
                <a:off x="10663111" y="1990873"/>
                <a:ext cx="135720" cy="101520"/>
              </p14:xfrm>
            </p:contentPart>
          </mc:Choice>
          <mc:Fallback xmlns="">
            <p:pic>
              <p:nvPicPr>
                <p:cNvPr id="89" name="Ink 88">
                  <a:extLst>
                    <a:ext uri="{FF2B5EF4-FFF2-40B4-BE49-F238E27FC236}">
                      <a16:creationId xmlns:a16="http://schemas.microsoft.com/office/drawing/2014/main" id="{4B2F0B5B-36EA-575D-1E73-5AD80C69D8C5}"/>
                    </a:ext>
                  </a:extLst>
                </p:cNvPr>
                <p:cNvPicPr/>
                <p:nvPr/>
              </p:nvPicPr>
              <p:blipFill>
                <a:blip r:embed="rId126"/>
                <a:stretch>
                  <a:fillRect/>
                </a:stretch>
              </p:blipFill>
              <p:spPr>
                <a:xfrm>
                  <a:off x="10654471" y="1981873"/>
                  <a:ext cx="1533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90" name="Ink 89">
                  <a:extLst>
                    <a:ext uri="{FF2B5EF4-FFF2-40B4-BE49-F238E27FC236}">
                      <a16:creationId xmlns:a16="http://schemas.microsoft.com/office/drawing/2014/main" id="{232813D6-34FD-3AAB-F117-ED2E87F4A8E4}"/>
                    </a:ext>
                  </a:extLst>
                </p14:cNvPr>
                <p14:cNvContentPartPr/>
                <p14:nvPr/>
              </p14:nvContentPartPr>
              <p14:xfrm>
                <a:off x="10779031" y="1882513"/>
                <a:ext cx="186840" cy="178920"/>
              </p14:xfrm>
            </p:contentPart>
          </mc:Choice>
          <mc:Fallback xmlns="">
            <p:pic>
              <p:nvPicPr>
                <p:cNvPr id="90" name="Ink 89">
                  <a:extLst>
                    <a:ext uri="{FF2B5EF4-FFF2-40B4-BE49-F238E27FC236}">
                      <a16:creationId xmlns:a16="http://schemas.microsoft.com/office/drawing/2014/main" id="{232813D6-34FD-3AAB-F117-ED2E87F4A8E4}"/>
                    </a:ext>
                  </a:extLst>
                </p:cNvPr>
                <p:cNvPicPr/>
                <p:nvPr/>
              </p:nvPicPr>
              <p:blipFill>
                <a:blip r:embed="rId128"/>
                <a:stretch>
                  <a:fillRect/>
                </a:stretch>
              </p:blipFill>
              <p:spPr>
                <a:xfrm>
                  <a:off x="10770031" y="1873873"/>
                  <a:ext cx="20448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91" name="Ink 90">
                  <a:extLst>
                    <a:ext uri="{FF2B5EF4-FFF2-40B4-BE49-F238E27FC236}">
                      <a16:creationId xmlns:a16="http://schemas.microsoft.com/office/drawing/2014/main" id="{13DDF4D2-5AC4-765C-B6C7-965E76F7C630}"/>
                    </a:ext>
                  </a:extLst>
                </p14:cNvPr>
                <p14:cNvContentPartPr/>
                <p14:nvPr/>
              </p14:nvContentPartPr>
              <p14:xfrm>
                <a:off x="10953631" y="1660393"/>
                <a:ext cx="406440" cy="329400"/>
              </p14:xfrm>
            </p:contentPart>
          </mc:Choice>
          <mc:Fallback xmlns="">
            <p:pic>
              <p:nvPicPr>
                <p:cNvPr id="91" name="Ink 90">
                  <a:extLst>
                    <a:ext uri="{FF2B5EF4-FFF2-40B4-BE49-F238E27FC236}">
                      <a16:creationId xmlns:a16="http://schemas.microsoft.com/office/drawing/2014/main" id="{13DDF4D2-5AC4-765C-B6C7-965E76F7C630}"/>
                    </a:ext>
                  </a:extLst>
                </p:cNvPr>
                <p:cNvPicPr/>
                <p:nvPr/>
              </p:nvPicPr>
              <p:blipFill>
                <a:blip r:embed="rId130"/>
                <a:stretch>
                  <a:fillRect/>
                </a:stretch>
              </p:blipFill>
              <p:spPr>
                <a:xfrm>
                  <a:off x="10944631" y="1651753"/>
                  <a:ext cx="424080" cy="34704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92" name="Ink 91">
                  <a:extLst>
                    <a:ext uri="{FF2B5EF4-FFF2-40B4-BE49-F238E27FC236}">
                      <a16:creationId xmlns:a16="http://schemas.microsoft.com/office/drawing/2014/main" id="{5F62049F-B4C9-3EBD-6804-C6B2744497C0}"/>
                    </a:ext>
                  </a:extLst>
                </p14:cNvPr>
                <p14:cNvContentPartPr/>
                <p14:nvPr/>
              </p14:nvContentPartPr>
              <p14:xfrm>
                <a:off x="11304631" y="1717993"/>
                <a:ext cx="114120" cy="142560"/>
              </p14:xfrm>
            </p:contentPart>
          </mc:Choice>
          <mc:Fallback xmlns="">
            <p:pic>
              <p:nvPicPr>
                <p:cNvPr id="92" name="Ink 91">
                  <a:extLst>
                    <a:ext uri="{FF2B5EF4-FFF2-40B4-BE49-F238E27FC236}">
                      <a16:creationId xmlns:a16="http://schemas.microsoft.com/office/drawing/2014/main" id="{5F62049F-B4C9-3EBD-6804-C6B2744497C0}"/>
                    </a:ext>
                  </a:extLst>
                </p:cNvPr>
                <p:cNvPicPr/>
                <p:nvPr/>
              </p:nvPicPr>
              <p:blipFill>
                <a:blip r:embed="rId132"/>
                <a:stretch>
                  <a:fillRect/>
                </a:stretch>
              </p:blipFill>
              <p:spPr>
                <a:xfrm>
                  <a:off x="11295991" y="1709353"/>
                  <a:ext cx="13176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93" name="Ink 92">
                  <a:extLst>
                    <a:ext uri="{FF2B5EF4-FFF2-40B4-BE49-F238E27FC236}">
                      <a16:creationId xmlns:a16="http://schemas.microsoft.com/office/drawing/2014/main" id="{CDF6C687-D3E3-E40F-41F0-CDAEFF8BEF37}"/>
                    </a:ext>
                  </a:extLst>
                </p14:cNvPr>
                <p14:cNvContentPartPr/>
                <p14:nvPr/>
              </p14:nvContentPartPr>
              <p14:xfrm>
                <a:off x="11495431" y="1737433"/>
                <a:ext cx="143640" cy="72360"/>
              </p14:xfrm>
            </p:contentPart>
          </mc:Choice>
          <mc:Fallback xmlns="">
            <p:pic>
              <p:nvPicPr>
                <p:cNvPr id="93" name="Ink 92">
                  <a:extLst>
                    <a:ext uri="{FF2B5EF4-FFF2-40B4-BE49-F238E27FC236}">
                      <a16:creationId xmlns:a16="http://schemas.microsoft.com/office/drawing/2014/main" id="{CDF6C687-D3E3-E40F-41F0-CDAEFF8BEF37}"/>
                    </a:ext>
                  </a:extLst>
                </p:cNvPr>
                <p:cNvPicPr/>
                <p:nvPr/>
              </p:nvPicPr>
              <p:blipFill>
                <a:blip r:embed="rId134"/>
                <a:stretch>
                  <a:fillRect/>
                </a:stretch>
              </p:blipFill>
              <p:spPr>
                <a:xfrm>
                  <a:off x="11486431" y="1728793"/>
                  <a:ext cx="16128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94" name="Ink 93">
                  <a:extLst>
                    <a:ext uri="{FF2B5EF4-FFF2-40B4-BE49-F238E27FC236}">
                      <a16:creationId xmlns:a16="http://schemas.microsoft.com/office/drawing/2014/main" id="{FBF157AF-38EE-B151-C6BD-86245E88EFAD}"/>
                    </a:ext>
                  </a:extLst>
                </p14:cNvPr>
                <p14:cNvContentPartPr/>
                <p14:nvPr/>
              </p14:nvContentPartPr>
              <p14:xfrm>
                <a:off x="11224351" y="1626193"/>
                <a:ext cx="388800" cy="173520"/>
              </p14:xfrm>
            </p:contentPart>
          </mc:Choice>
          <mc:Fallback xmlns="">
            <p:pic>
              <p:nvPicPr>
                <p:cNvPr id="94" name="Ink 93">
                  <a:extLst>
                    <a:ext uri="{FF2B5EF4-FFF2-40B4-BE49-F238E27FC236}">
                      <a16:creationId xmlns:a16="http://schemas.microsoft.com/office/drawing/2014/main" id="{FBF157AF-38EE-B151-C6BD-86245E88EFAD}"/>
                    </a:ext>
                  </a:extLst>
                </p:cNvPr>
                <p:cNvPicPr/>
                <p:nvPr/>
              </p:nvPicPr>
              <p:blipFill>
                <a:blip r:embed="rId136"/>
                <a:stretch>
                  <a:fillRect/>
                </a:stretch>
              </p:blipFill>
              <p:spPr>
                <a:xfrm>
                  <a:off x="11215711" y="1617553"/>
                  <a:ext cx="40644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6" name="Ink 95">
                  <a:extLst>
                    <a:ext uri="{FF2B5EF4-FFF2-40B4-BE49-F238E27FC236}">
                      <a16:creationId xmlns:a16="http://schemas.microsoft.com/office/drawing/2014/main" id="{A3773861-125E-C17D-7317-1C03690A7CA5}"/>
                    </a:ext>
                  </a:extLst>
                </p14:cNvPr>
                <p14:cNvContentPartPr/>
                <p14:nvPr/>
              </p14:nvContentPartPr>
              <p14:xfrm>
                <a:off x="5936671" y="2432953"/>
                <a:ext cx="5272200" cy="582120"/>
              </p14:xfrm>
            </p:contentPart>
          </mc:Choice>
          <mc:Fallback xmlns="">
            <p:pic>
              <p:nvPicPr>
                <p:cNvPr id="96" name="Ink 95">
                  <a:extLst>
                    <a:ext uri="{FF2B5EF4-FFF2-40B4-BE49-F238E27FC236}">
                      <a16:creationId xmlns:a16="http://schemas.microsoft.com/office/drawing/2014/main" id="{A3773861-125E-C17D-7317-1C03690A7CA5}"/>
                    </a:ext>
                  </a:extLst>
                </p:cNvPr>
                <p:cNvPicPr/>
                <p:nvPr/>
              </p:nvPicPr>
              <p:blipFill>
                <a:blip r:embed="rId138"/>
                <a:stretch>
                  <a:fillRect/>
                </a:stretch>
              </p:blipFill>
              <p:spPr>
                <a:xfrm>
                  <a:off x="5927671" y="2423953"/>
                  <a:ext cx="5289840" cy="599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9">
            <p14:nvContentPartPr>
              <p14:cNvPr id="98" name="Ink 97">
                <a:extLst>
                  <a:ext uri="{FF2B5EF4-FFF2-40B4-BE49-F238E27FC236}">
                    <a16:creationId xmlns:a16="http://schemas.microsoft.com/office/drawing/2014/main" id="{B02BEBE1-109F-816B-63E1-8E3E0DFAEC90}"/>
                  </a:ext>
                </a:extLst>
              </p14:cNvPr>
              <p14:cNvContentPartPr/>
              <p14:nvPr/>
            </p14:nvContentPartPr>
            <p14:xfrm>
              <a:off x="1916911" y="2797993"/>
              <a:ext cx="1404000" cy="595080"/>
            </p14:xfrm>
          </p:contentPart>
        </mc:Choice>
        <mc:Fallback xmlns="">
          <p:pic>
            <p:nvPicPr>
              <p:cNvPr id="98" name="Ink 97">
                <a:extLst>
                  <a:ext uri="{FF2B5EF4-FFF2-40B4-BE49-F238E27FC236}">
                    <a16:creationId xmlns:a16="http://schemas.microsoft.com/office/drawing/2014/main" id="{B02BEBE1-109F-816B-63E1-8E3E0DFAEC90}"/>
                  </a:ext>
                </a:extLst>
              </p:cNvPr>
              <p:cNvPicPr/>
              <p:nvPr/>
            </p:nvPicPr>
            <p:blipFill>
              <a:blip r:embed="rId140"/>
              <a:stretch>
                <a:fillRect/>
              </a:stretch>
            </p:blipFill>
            <p:spPr>
              <a:xfrm>
                <a:off x="1907911" y="2788993"/>
                <a:ext cx="1421640" cy="61272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9" name="Ink 98">
                <a:extLst>
                  <a:ext uri="{FF2B5EF4-FFF2-40B4-BE49-F238E27FC236}">
                    <a16:creationId xmlns:a16="http://schemas.microsoft.com/office/drawing/2014/main" id="{A0879650-8DCF-11C3-774F-B0D475B61646}"/>
                  </a:ext>
                </a:extLst>
              </p14:cNvPr>
              <p14:cNvContentPartPr/>
              <p14:nvPr/>
            </p14:nvContentPartPr>
            <p14:xfrm>
              <a:off x="488071" y="6163273"/>
              <a:ext cx="838440" cy="302760"/>
            </p14:xfrm>
          </p:contentPart>
        </mc:Choice>
        <mc:Fallback xmlns="">
          <p:pic>
            <p:nvPicPr>
              <p:cNvPr id="99" name="Ink 98">
                <a:extLst>
                  <a:ext uri="{FF2B5EF4-FFF2-40B4-BE49-F238E27FC236}">
                    <a16:creationId xmlns:a16="http://schemas.microsoft.com/office/drawing/2014/main" id="{A0879650-8DCF-11C3-774F-B0D475B61646}"/>
                  </a:ext>
                </a:extLst>
              </p:cNvPr>
              <p:cNvPicPr/>
              <p:nvPr/>
            </p:nvPicPr>
            <p:blipFill>
              <a:blip r:embed="rId142"/>
              <a:stretch>
                <a:fillRect/>
              </a:stretch>
            </p:blipFill>
            <p:spPr>
              <a:xfrm>
                <a:off x="479431" y="6154633"/>
                <a:ext cx="856080" cy="320400"/>
              </a:xfrm>
              <a:prstGeom prst="rect">
                <a:avLst/>
              </a:prstGeom>
            </p:spPr>
          </p:pic>
        </mc:Fallback>
      </mc:AlternateContent>
      <p:grpSp>
        <p:nvGrpSpPr>
          <p:cNvPr id="105" name="Group 104">
            <a:extLst>
              <a:ext uri="{FF2B5EF4-FFF2-40B4-BE49-F238E27FC236}">
                <a16:creationId xmlns:a16="http://schemas.microsoft.com/office/drawing/2014/main" id="{626A536B-1314-9C00-3C61-15B855AD14C8}"/>
              </a:ext>
            </a:extLst>
          </p:cNvPr>
          <p:cNvGrpSpPr/>
          <p:nvPr/>
        </p:nvGrpSpPr>
        <p:grpSpPr>
          <a:xfrm>
            <a:off x="924391" y="3942433"/>
            <a:ext cx="766800" cy="710280"/>
            <a:chOff x="924391" y="3942433"/>
            <a:chExt cx="766800" cy="710280"/>
          </a:xfrm>
        </p:grpSpPr>
        <mc:AlternateContent xmlns:mc="http://schemas.openxmlformats.org/markup-compatibility/2006" xmlns:p14="http://schemas.microsoft.com/office/powerpoint/2010/main">
          <mc:Choice Requires="p14">
            <p:contentPart p14:bwMode="auto" r:id="rId143">
              <p14:nvContentPartPr>
                <p14:cNvPr id="100" name="Ink 99">
                  <a:extLst>
                    <a:ext uri="{FF2B5EF4-FFF2-40B4-BE49-F238E27FC236}">
                      <a16:creationId xmlns:a16="http://schemas.microsoft.com/office/drawing/2014/main" id="{BC6A1421-8B8C-3C96-81F5-6B2074E37133}"/>
                    </a:ext>
                  </a:extLst>
                </p14:cNvPr>
                <p14:cNvContentPartPr/>
                <p14:nvPr/>
              </p14:nvContentPartPr>
              <p14:xfrm>
                <a:off x="924391" y="4468393"/>
                <a:ext cx="198720" cy="184320"/>
              </p14:xfrm>
            </p:contentPart>
          </mc:Choice>
          <mc:Fallback xmlns="">
            <p:pic>
              <p:nvPicPr>
                <p:cNvPr id="100" name="Ink 99">
                  <a:extLst>
                    <a:ext uri="{FF2B5EF4-FFF2-40B4-BE49-F238E27FC236}">
                      <a16:creationId xmlns:a16="http://schemas.microsoft.com/office/drawing/2014/main" id="{BC6A1421-8B8C-3C96-81F5-6B2074E37133}"/>
                    </a:ext>
                  </a:extLst>
                </p:cNvPr>
                <p:cNvPicPr/>
                <p:nvPr/>
              </p:nvPicPr>
              <p:blipFill>
                <a:blip r:embed="rId144"/>
                <a:stretch>
                  <a:fillRect/>
                </a:stretch>
              </p:blipFill>
              <p:spPr>
                <a:xfrm>
                  <a:off x="915751" y="4459753"/>
                  <a:ext cx="21636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01" name="Ink 100">
                  <a:extLst>
                    <a:ext uri="{FF2B5EF4-FFF2-40B4-BE49-F238E27FC236}">
                      <a16:creationId xmlns:a16="http://schemas.microsoft.com/office/drawing/2014/main" id="{8C8008D5-2B02-368F-EE6E-5856BF5B1007}"/>
                    </a:ext>
                  </a:extLst>
                </p14:cNvPr>
                <p14:cNvContentPartPr/>
                <p14:nvPr/>
              </p14:nvContentPartPr>
              <p14:xfrm>
                <a:off x="1127431" y="4294873"/>
                <a:ext cx="127440" cy="158760"/>
              </p14:xfrm>
            </p:contentPart>
          </mc:Choice>
          <mc:Fallback xmlns="">
            <p:pic>
              <p:nvPicPr>
                <p:cNvPr id="101" name="Ink 100">
                  <a:extLst>
                    <a:ext uri="{FF2B5EF4-FFF2-40B4-BE49-F238E27FC236}">
                      <a16:creationId xmlns:a16="http://schemas.microsoft.com/office/drawing/2014/main" id="{8C8008D5-2B02-368F-EE6E-5856BF5B1007}"/>
                    </a:ext>
                  </a:extLst>
                </p:cNvPr>
                <p:cNvPicPr/>
                <p:nvPr/>
              </p:nvPicPr>
              <p:blipFill>
                <a:blip r:embed="rId146"/>
                <a:stretch>
                  <a:fillRect/>
                </a:stretch>
              </p:blipFill>
              <p:spPr>
                <a:xfrm>
                  <a:off x="1118791" y="4285873"/>
                  <a:ext cx="14508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02" name="Ink 101">
                  <a:extLst>
                    <a:ext uri="{FF2B5EF4-FFF2-40B4-BE49-F238E27FC236}">
                      <a16:creationId xmlns:a16="http://schemas.microsoft.com/office/drawing/2014/main" id="{836189BD-AF61-2F22-95EA-4C098B80FF05}"/>
                    </a:ext>
                  </a:extLst>
                </p14:cNvPr>
                <p14:cNvContentPartPr/>
                <p14:nvPr/>
              </p14:nvContentPartPr>
              <p14:xfrm>
                <a:off x="1344871" y="4169233"/>
                <a:ext cx="75240" cy="175320"/>
              </p14:xfrm>
            </p:contentPart>
          </mc:Choice>
          <mc:Fallback xmlns="">
            <p:pic>
              <p:nvPicPr>
                <p:cNvPr id="102" name="Ink 101">
                  <a:extLst>
                    <a:ext uri="{FF2B5EF4-FFF2-40B4-BE49-F238E27FC236}">
                      <a16:creationId xmlns:a16="http://schemas.microsoft.com/office/drawing/2014/main" id="{836189BD-AF61-2F22-95EA-4C098B80FF05}"/>
                    </a:ext>
                  </a:extLst>
                </p:cNvPr>
                <p:cNvPicPr/>
                <p:nvPr/>
              </p:nvPicPr>
              <p:blipFill>
                <a:blip r:embed="rId148"/>
                <a:stretch>
                  <a:fillRect/>
                </a:stretch>
              </p:blipFill>
              <p:spPr>
                <a:xfrm>
                  <a:off x="1335871" y="4160593"/>
                  <a:ext cx="9288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03" name="Ink 102">
                  <a:extLst>
                    <a:ext uri="{FF2B5EF4-FFF2-40B4-BE49-F238E27FC236}">
                      <a16:creationId xmlns:a16="http://schemas.microsoft.com/office/drawing/2014/main" id="{1836B424-4B82-A828-175B-3674D294406A}"/>
                    </a:ext>
                  </a:extLst>
                </p14:cNvPr>
                <p14:cNvContentPartPr/>
                <p14:nvPr/>
              </p14:nvContentPartPr>
              <p14:xfrm>
                <a:off x="1403551" y="4099753"/>
                <a:ext cx="99360" cy="79560"/>
              </p14:xfrm>
            </p:contentPart>
          </mc:Choice>
          <mc:Fallback xmlns="">
            <p:pic>
              <p:nvPicPr>
                <p:cNvPr id="103" name="Ink 102">
                  <a:extLst>
                    <a:ext uri="{FF2B5EF4-FFF2-40B4-BE49-F238E27FC236}">
                      <a16:creationId xmlns:a16="http://schemas.microsoft.com/office/drawing/2014/main" id="{1836B424-4B82-A828-175B-3674D294406A}"/>
                    </a:ext>
                  </a:extLst>
                </p:cNvPr>
                <p:cNvPicPr/>
                <p:nvPr/>
              </p:nvPicPr>
              <p:blipFill>
                <a:blip r:embed="rId150"/>
                <a:stretch>
                  <a:fillRect/>
                </a:stretch>
              </p:blipFill>
              <p:spPr>
                <a:xfrm>
                  <a:off x="1394911" y="4090753"/>
                  <a:ext cx="11700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04" name="Ink 103">
                  <a:extLst>
                    <a:ext uri="{FF2B5EF4-FFF2-40B4-BE49-F238E27FC236}">
                      <a16:creationId xmlns:a16="http://schemas.microsoft.com/office/drawing/2014/main" id="{4D1CB94C-CE23-DEB5-AE57-BD321EA0943D}"/>
                    </a:ext>
                  </a:extLst>
                </p14:cNvPr>
                <p14:cNvContentPartPr/>
                <p14:nvPr/>
              </p14:nvContentPartPr>
              <p14:xfrm>
                <a:off x="1498231" y="3942433"/>
                <a:ext cx="192960" cy="155520"/>
              </p14:xfrm>
            </p:contentPart>
          </mc:Choice>
          <mc:Fallback xmlns="">
            <p:pic>
              <p:nvPicPr>
                <p:cNvPr id="104" name="Ink 103">
                  <a:extLst>
                    <a:ext uri="{FF2B5EF4-FFF2-40B4-BE49-F238E27FC236}">
                      <a16:creationId xmlns:a16="http://schemas.microsoft.com/office/drawing/2014/main" id="{4D1CB94C-CE23-DEB5-AE57-BD321EA0943D}"/>
                    </a:ext>
                  </a:extLst>
                </p:cNvPr>
                <p:cNvPicPr/>
                <p:nvPr/>
              </p:nvPicPr>
              <p:blipFill>
                <a:blip r:embed="rId152"/>
                <a:stretch>
                  <a:fillRect/>
                </a:stretch>
              </p:blipFill>
              <p:spPr>
                <a:xfrm>
                  <a:off x="1489231" y="3933793"/>
                  <a:ext cx="210600" cy="173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3">
            <p14:nvContentPartPr>
              <p14:cNvPr id="113" name="Ink 112">
                <a:extLst>
                  <a:ext uri="{FF2B5EF4-FFF2-40B4-BE49-F238E27FC236}">
                    <a16:creationId xmlns:a16="http://schemas.microsoft.com/office/drawing/2014/main" id="{77596193-400F-649E-E9D6-CBF371B52499}"/>
                  </a:ext>
                </a:extLst>
              </p14:cNvPr>
              <p14:cNvContentPartPr/>
              <p14:nvPr/>
            </p14:nvContentPartPr>
            <p14:xfrm>
              <a:off x="5339791" y="4696273"/>
              <a:ext cx="12960" cy="43200"/>
            </p14:xfrm>
          </p:contentPart>
        </mc:Choice>
        <mc:Fallback xmlns="">
          <p:pic>
            <p:nvPicPr>
              <p:cNvPr id="113" name="Ink 112">
                <a:extLst>
                  <a:ext uri="{FF2B5EF4-FFF2-40B4-BE49-F238E27FC236}">
                    <a16:creationId xmlns:a16="http://schemas.microsoft.com/office/drawing/2014/main" id="{77596193-400F-649E-E9D6-CBF371B52499}"/>
                  </a:ext>
                </a:extLst>
              </p:cNvPr>
              <p:cNvPicPr/>
              <p:nvPr/>
            </p:nvPicPr>
            <p:blipFill>
              <a:blip r:embed="rId154"/>
              <a:stretch>
                <a:fillRect/>
              </a:stretch>
            </p:blipFill>
            <p:spPr>
              <a:xfrm>
                <a:off x="5330791" y="4687273"/>
                <a:ext cx="30600" cy="60840"/>
              </a:xfrm>
              <a:prstGeom prst="rect">
                <a:avLst/>
              </a:prstGeom>
            </p:spPr>
          </p:pic>
        </mc:Fallback>
      </mc:AlternateContent>
      <p:grpSp>
        <p:nvGrpSpPr>
          <p:cNvPr id="142" name="Group 141">
            <a:extLst>
              <a:ext uri="{FF2B5EF4-FFF2-40B4-BE49-F238E27FC236}">
                <a16:creationId xmlns:a16="http://schemas.microsoft.com/office/drawing/2014/main" id="{5F6C476B-DC54-94D4-A558-746A4C16D0E3}"/>
              </a:ext>
            </a:extLst>
          </p:cNvPr>
          <p:cNvGrpSpPr/>
          <p:nvPr/>
        </p:nvGrpSpPr>
        <p:grpSpPr>
          <a:xfrm>
            <a:off x="4430791" y="3067273"/>
            <a:ext cx="3359520" cy="1506960"/>
            <a:chOff x="4430791" y="3067273"/>
            <a:chExt cx="3359520" cy="1506960"/>
          </a:xfrm>
        </p:grpSpPr>
        <mc:AlternateContent xmlns:mc="http://schemas.openxmlformats.org/markup-compatibility/2006" xmlns:p14="http://schemas.microsoft.com/office/powerpoint/2010/main">
          <mc:Choice Requires="p14">
            <p:contentPart p14:bwMode="auto" r:id="rId155">
              <p14:nvContentPartPr>
                <p14:cNvPr id="106" name="Ink 105">
                  <a:extLst>
                    <a:ext uri="{FF2B5EF4-FFF2-40B4-BE49-F238E27FC236}">
                      <a16:creationId xmlns:a16="http://schemas.microsoft.com/office/drawing/2014/main" id="{28DF8B72-E08B-16DF-F93B-AA0FAC4BEAA5}"/>
                    </a:ext>
                  </a:extLst>
                </p14:cNvPr>
                <p14:cNvContentPartPr/>
                <p14:nvPr/>
              </p14:nvContentPartPr>
              <p14:xfrm>
                <a:off x="4430791" y="3715993"/>
                <a:ext cx="199080" cy="302760"/>
              </p14:xfrm>
            </p:contentPart>
          </mc:Choice>
          <mc:Fallback xmlns="">
            <p:pic>
              <p:nvPicPr>
                <p:cNvPr id="106" name="Ink 105">
                  <a:extLst>
                    <a:ext uri="{FF2B5EF4-FFF2-40B4-BE49-F238E27FC236}">
                      <a16:creationId xmlns:a16="http://schemas.microsoft.com/office/drawing/2014/main" id="{28DF8B72-E08B-16DF-F93B-AA0FAC4BEAA5}"/>
                    </a:ext>
                  </a:extLst>
                </p:cNvPr>
                <p:cNvPicPr/>
                <p:nvPr/>
              </p:nvPicPr>
              <p:blipFill>
                <a:blip r:embed="rId156"/>
                <a:stretch>
                  <a:fillRect/>
                </a:stretch>
              </p:blipFill>
              <p:spPr>
                <a:xfrm>
                  <a:off x="4422151" y="3706993"/>
                  <a:ext cx="21672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07" name="Ink 106">
                  <a:extLst>
                    <a:ext uri="{FF2B5EF4-FFF2-40B4-BE49-F238E27FC236}">
                      <a16:creationId xmlns:a16="http://schemas.microsoft.com/office/drawing/2014/main" id="{4E9982EA-3D3E-A2A8-37FF-E16058D384A2}"/>
                    </a:ext>
                  </a:extLst>
                </p14:cNvPr>
                <p14:cNvContentPartPr/>
                <p14:nvPr/>
              </p14:nvContentPartPr>
              <p14:xfrm>
                <a:off x="4621591" y="3494953"/>
                <a:ext cx="142920" cy="225000"/>
              </p14:xfrm>
            </p:contentPart>
          </mc:Choice>
          <mc:Fallback xmlns="">
            <p:pic>
              <p:nvPicPr>
                <p:cNvPr id="107" name="Ink 106">
                  <a:extLst>
                    <a:ext uri="{FF2B5EF4-FFF2-40B4-BE49-F238E27FC236}">
                      <a16:creationId xmlns:a16="http://schemas.microsoft.com/office/drawing/2014/main" id="{4E9982EA-3D3E-A2A8-37FF-E16058D384A2}"/>
                    </a:ext>
                  </a:extLst>
                </p:cNvPr>
                <p:cNvPicPr/>
                <p:nvPr/>
              </p:nvPicPr>
              <p:blipFill>
                <a:blip r:embed="rId158"/>
                <a:stretch>
                  <a:fillRect/>
                </a:stretch>
              </p:blipFill>
              <p:spPr>
                <a:xfrm>
                  <a:off x="4612951" y="3485953"/>
                  <a:ext cx="16056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08" name="Ink 107">
                  <a:extLst>
                    <a:ext uri="{FF2B5EF4-FFF2-40B4-BE49-F238E27FC236}">
                      <a16:creationId xmlns:a16="http://schemas.microsoft.com/office/drawing/2014/main" id="{01A3BE03-3638-C05E-DA96-AA17CE943499}"/>
                    </a:ext>
                  </a:extLst>
                </p14:cNvPr>
                <p14:cNvContentPartPr/>
                <p14:nvPr/>
              </p14:nvContentPartPr>
              <p14:xfrm>
                <a:off x="4770991" y="3521593"/>
                <a:ext cx="135000" cy="71640"/>
              </p14:xfrm>
            </p:contentPart>
          </mc:Choice>
          <mc:Fallback xmlns="">
            <p:pic>
              <p:nvPicPr>
                <p:cNvPr id="108" name="Ink 107">
                  <a:extLst>
                    <a:ext uri="{FF2B5EF4-FFF2-40B4-BE49-F238E27FC236}">
                      <a16:creationId xmlns:a16="http://schemas.microsoft.com/office/drawing/2014/main" id="{01A3BE03-3638-C05E-DA96-AA17CE943499}"/>
                    </a:ext>
                  </a:extLst>
                </p:cNvPr>
                <p:cNvPicPr/>
                <p:nvPr/>
              </p:nvPicPr>
              <p:blipFill>
                <a:blip r:embed="rId160"/>
                <a:stretch>
                  <a:fillRect/>
                </a:stretch>
              </p:blipFill>
              <p:spPr>
                <a:xfrm>
                  <a:off x="4762351" y="3512953"/>
                  <a:ext cx="15264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09" name="Ink 108">
                  <a:extLst>
                    <a:ext uri="{FF2B5EF4-FFF2-40B4-BE49-F238E27FC236}">
                      <a16:creationId xmlns:a16="http://schemas.microsoft.com/office/drawing/2014/main" id="{A4D64256-C96B-8AF2-99E1-86F45713B282}"/>
                    </a:ext>
                  </a:extLst>
                </p14:cNvPr>
                <p14:cNvContentPartPr/>
                <p14:nvPr/>
              </p14:nvContentPartPr>
              <p14:xfrm>
                <a:off x="4889431" y="3412153"/>
                <a:ext cx="137160" cy="111600"/>
              </p14:xfrm>
            </p:contentPart>
          </mc:Choice>
          <mc:Fallback xmlns="">
            <p:pic>
              <p:nvPicPr>
                <p:cNvPr id="109" name="Ink 108">
                  <a:extLst>
                    <a:ext uri="{FF2B5EF4-FFF2-40B4-BE49-F238E27FC236}">
                      <a16:creationId xmlns:a16="http://schemas.microsoft.com/office/drawing/2014/main" id="{A4D64256-C96B-8AF2-99E1-86F45713B282}"/>
                    </a:ext>
                  </a:extLst>
                </p:cNvPr>
                <p:cNvPicPr/>
                <p:nvPr/>
              </p:nvPicPr>
              <p:blipFill>
                <a:blip r:embed="rId162"/>
                <a:stretch>
                  <a:fillRect/>
                </a:stretch>
              </p:blipFill>
              <p:spPr>
                <a:xfrm>
                  <a:off x="4880431" y="3403153"/>
                  <a:ext cx="15480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10" name="Ink 109">
                  <a:extLst>
                    <a:ext uri="{FF2B5EF4-FFF2-40B4-BE49-F238E27FC236}">
                      <a16:creationId xmlns:a16="http://schemas.microsoft.com/office/drawing/2014/main" id="{B4FEE018-0205-616F-6F0B-39129C4D362D}"/>
                    </a:ext>
                  </a:extLst>
                </p14:cNvPr>
                <p14:cNvContentPartPr/>
                <p14:nvPr/>
              </p14:nvContentPartPr>
              <p14:xfrm>
                <a:off x="5034511" y="3312073"/>
                <a:ext cx="132480" cy="124560"/>
              </p14:xfrm>
            </p:contentPart>
          </mc:Choice>
          <mc:Fallback xmlns="">
            <p:pic>
              <p:nvPicPr>
                <p:cNvPr id="110" name="Ink 109">
                  <a:extLst>
                    <a:ext uri="{FF2B5EF4-FFF2-40B4-BE49-F238E27FC236}">
                      <a16:creationId xmlns:a16="http://schemas.microsoft.com/office/drawing/2014/main" id="{B4FEE018-0205-616F-6F0B-39129C4D362D}"/>
                    </a:ext>
                  </a:extLst>
                </p:cNvPr>
                <p:cNvPicPr/>
                <p:nvPr/>
              </p:nvPicPr>
              <p:blipFill>
                <a:blip r:embed="rId164"/>
                <a:stretch>
                  <a:fillRect/>
                </a:stretch>
              </p:blipFill>
              <p:spPr>
                <a:xfrm>
                  <a:off x="5025511" y="3303073"/>
                  <a:ext cx="15012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11" name="Ink 110">
                  <a:extLst>
                    <a:ext uri="{FF2B5EF4-FFF2-40B4-BE49-F238E27FC236}">
                      <a16:creationId xmlns:a16="http://schemas.microsoft.com/office/drawing/2014/main" id="{04525305-E597-CB25-A32C-7D177E04E2A2}"/>
                    </a:ext>
                  </a:extLst>
                </p14:cNvPr>
                <p14:cNvContentPartPr/>
                <p14:nvPr/>
              </p14:nvContentPartPr>
              <p14:xfrm>
                <a:off x="5176351" y="3067273"/>
                <a:ext cx="259560" cy="247320"/>
              </p14:xfrm>
            </p:contentPart>
          </mc:Choice>
          <mc:Fallback xmlns="">
            <p:pic>
              <p:nvPicPr>
                <p:cNvPr id="111" name="Ink 110">
                  <a:extLst>
                    <a:ext uri="{FF2B5EF4-FFF2-40B4-BE49-F238E27FC236}">
                      <a16:creationId xmlns:a16="http://schemas.microsoft.com/office/drawing/2014/main" id="{04525305-E597-CB25-A32C-7D177E04E2A2}"/>
                    </a:ext>
                  </a:extLst>
                </p:cNvPr>
                <p:cNvPicPr/>
                <p:nvPr/>
              </p:nvPicPr>
              <p:blipFill>
                <a:blip r:embed="rId166"/>
                <a:stretch>
                  <a:fillRect/>
                </a:stretch>
              </p:blipFill>
              <p:spPr>
                <a:xfrm>
                  <a:off x="5167351" y="3058633"/>
                  <a:ext cx="27720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14" name="Ink 113">
                  <a:extLst>
                    <a:ext uri="{FF2B5EF4-FFF2-40B4-BE49-F238E27FC236}">
                      <a16:creationId xmlns:a16="http://schemas.microsoft.com/office/drawing/2014/main" id="{7B78819C-E3DB-5E73-B82C-08F5EC3325A3}"/>
                    </a:ext>
                  </a:extLst>
                </p14:cNvPr>
                <p14:cNvContentPartPr/>
                <p14:nvPr/>
              </p14:nvContentPartPr>
              <p14:xfrm>
                <a:off x="5151151" y="3661273"/>
                <a:ext cx="573840" cy="749160"/>
              </p14:xfrm>
            </p:contentPart>
          </mc:Choice>
          <mc:Fallback xmlns="">
            <p:pic>
              <p:nvPicPr>
                <p:cNvPr id="114" name="Ink 113">
                  <a:extLst>
                    <a:ext uri="{FF2B5EF4-FFF2-40B4-BE49-F238E27FC236}">
                      <a16:creationId xmlns:a16="http://schemas.microsoft.com/office/drawing/2014/main" id="{7B78819C-E3DB-5E73-B82C-08F5EC3325A3}"/>
                    </a:ext>
                  </a:extLst>
                </p:cNvPr>
                <p:cNvPicPr/>
                <p:nvPr/>
              </p:nvPicPr>
              <p:blipFill>
                <a:blip r:embed="rId168"/>
                <a:stretch>
                  <a:fillRect/>
                </a:stretch>
              </p:blipFill>
              <p:spPr>
                <a:xfrm>
                  <a:off x="5142151" y="3652273"/>
                  <a:ext cx="591480" cy="76680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15" name="Ink 114">
                  <a:extLst>
                    <a:ext uri="{FF2B5EF4-FFF2-40B4-BE49-F238E27FC236}">
                      <a16:creationId xmlns:a16="http://schemas.microsoft.com/office/drawing/2014/main" id="{9D14AF66-4FF1-0D7D-F258-2683B4AC9676}"/>
                    </a:ext>
                  </a:extLst>
                </p14:cNvPr>
                <p14:cNvContentPartPr/>
                <p14:nvPr/>
              </p14:nvContentPartPr>
              <p14:xfrm>
                <a:off x="5166631" y="4254553"/>
                <a:ext cx="66600" cy="140400"/>
              </p14:xfrm>
            </p:contentPart>
          </mc:Choice>
          <mc:Fallback xmlns="">
            <p:pic>
              <p:nvPicPr>
                <p:cNvPr id="115" name="Ink 114">
                  <a:extLst>
                    <a:ext uri="{FF2B5EF4-FFF2-40B4-BE49-F238E27FC236}">
                      <a16:creationId xmlns:a16="http://schemas.microsoft.com/office/drawing/2014/main" id="{9D14AF66-4FF1-0D7D-F258-2683B4AC9676}"/>
                    </a:ext>
                  </a:extLst>
                </p:cNvPr>
                <p:cNvPicPr/>
                <p:nvPr/>
              </p:nvPicPr>
              <p:blipFill>
                <a:blip r:embed="rId170"/>
                <a:stretch>
                  <a:fillRect/>
                </a:stretch>
              </p:blipFill>
              <p:spPr>
                <a:xfrm>
                  <a:off x="5157631" y="4245553"/>
                  <a:ext cx="8424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16" name="Ink 115">
                  <a:extLst>
                    <a:ext uri="{FF2B5EF4-FFF2-40B4-BE49-F238E27FC236}">
                      <a16:creationId xmlns:a16="http://schemas.microsoft.com/office/drawing/2014/main" id="{3C057491-6DDD-68A9-56A9-B8FA2FBFED31}"/>
                    </a:ext>
                  </a:extLst>
                </p14:cNvPr>
                <p14:cNvContentPartPr/>
                <p14:nvPr/>
              </p14:nvContentPartPr>
              <p14:xfrm>
                <a:off x="5807431" y="3392353"/>
                <a:ext cx="195120" cy="193680"/>
              </p14:xfrm>
            </p:contentPart>
          </mc:Choice>
          <mc:Fallback xmlns="">
            <p:pic>
              <p:nvPicPr>
                <p:cNvPr id="116" name="Ink 115">
                  <a:extLst>
                    <a:ext uri="{FF2B5EF4-FFF2-40B4-BE49-F238E27FC236}">
                      <a16:creationId xmlns:a16="http://schemas.microsoft.com/office/drawing/2014/main" id="{3C057491-6DDD-68A9-56A9-B8FA2FBFED31}"/>
                    </a:ext>
                  </a:extLst>
                </p:cNvPr>
                <p:cNvPicPr/>
                <p:nvPr/>
              </p:nvPicPr>
              <p:blipFill>
                <a:blip r:embed="rId172"/>
                <a:stretch>
                  <a:fillRect/>
                </a:stretch>
              </p:blipFill>
              <p:spPr>
                <a:xfrm>
                  <a:off x="5798431" y="3383353"/>
                  <a:ext cx="21276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17" name="Ink 116">
                  <a:extLst>
                    <a:ext uri="{FF2B5EF4-FFF2-40B4-BE49-F238E27FC236}">
                      <a16:creationId xmlns:a16="http://schemas.microsoft.com/office/drawing/2014/main" id="{A902D6E5-CFED-C599-02C6-D88570EF40B5}"/>
                    </a:ext>
                  </a:extLst>
                </p14:cNvPr>
                <p14:cNvContentPartPr/>
                <p14:nvPr/>
              </p14:nvContentPartPr>
              <p14:xfrm>
                <a:off x="6071311" y="3298033"/>
                <a:ext cx="27360" cy="117000"/>
              </p14:xfrm>
            </p:contentPart>
          </mc:Choice>
          <mc:Fallback xmlns="">
            <p:pic>
              <p:nvPicPr>
                <p:cNvPr id="117" name="Ink 116">
                  <a:extLst>
                    <a:ext uri="{FF2B5EF4-FFF2-40B4-BE49-F238E27FC236}">
                      <a16:creationId xmlns:a16="http://schemas.microsoft.com/office/drawing/2014/main" id="{A902D6E5-CFED-C599-02C6-D88570EF40B5}"/>
                    </a:ext>
                  </a:extLst>
                </p:cNvPr>
                <p:cNvPicPr/>
                <p:nvPr/>
              </p:nvPicPr>
              <p:blipFill>
                <a:blip r:embed="rId174"/>
                <a:stretch>
                  <a:fillRect/>
                </a:stretch>
              </p:blipFill>
              <p:spPr>
                <a:xfrm>
                  <a:off x="6062311" y="3289033"/>
                  <a:ext cx="4500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18" name="Ink 117">
                  <a:extLst>
                    <a:ext uri="{FF2B5EF4-FFF2-40B4-BE49-F238E27FC236}">
                      <a16:creationId xmlns:a16="http://schemas.microsoft.com/office/drawing/2014/main" id="{D7525E6C-9E2E-9588-6F90-618D62CBB994}"/>
                    </a:ext>
                  </a:extLst>
                </p14:cNvPr>
                <p14:cNvContentPartPr/>
                <p14:nvPr/>
              </p14:nvContentPartPr>
              <p14:xfrm>
                <a:off x="6013351" y="3353833"/>
                <a:ext cx="173880" cy="18720"/>
              </p14:xfrm>
            </p:contentPart>
          </mc:Choice>
          <mc:Fallback xmlns="">
            <p:pic>
              <p:nvPicPr>
                <p:cNvPr id="118" name="Ink 117">
                  <a:extLst>
                    <a:ext uri="{FF2B5EF4-FFF2-40B4-BE49-F238E27FC236}">
                      <a16:creationId xmlns:a16="http://schemas.microsoft.com/office/drawing/2014/main" id="{D7525E6C-9E2E-9588-6F90-618D62CBB994}"/>
                    </a:ext>
                  </a:extLst>
                </p:cNvPr>
                <p:cNvPicPr/>
                <p:nvPr/>
              </p:nvPicPr>
              <p:blipFill>
                <a:blip r:embed="rId176"/>
                <a:stretch>
                  <a:fillRect/>
                </a:stretch>
              </p:blipFill>
              <p:spPr>
                <a:xfrm>
                  <a:off x="6004351" y="3344833"/>
                  <a:ext cx="19152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19" name="Ink 118">
                  <a:extLst>
                    <a:ext uri="{FF2B5EF4-FFF2-40B4-BE49-F238E27FC236}">
                      <a16:creationId xmlns:a16="http://schemas.microsoft.com/office/drawing/2014/main" id="{70B077B5-696A-6129-83C6-EB59CAE504DE}"/>
                    </a:ext>
                  </a:extLst>
                </p14:cNvPr>
                <p14:cNvContentPartPr/>
                <p14:nvPr/>
              </p14:nvContentPartPr>
              <p14:xfrm>
                <a:off x="6277231" y="3239713"/>
                <a:ext cx="111240" cy="154800"/>
              </p14:xfrm>
            </p:contentPart>
          </mc:Choice>
          <mc:Fallback xmlns="">
            <p:pic>
              <p:nvPicPr>
                <p:cNvPr id="119" name="Ink 118">
                  <a:extLst>
                    <a:ext uri="{FF2B5EF4-FFF2-40B4-BE49-F238E27FC236}">
                      <a16:creationId xmlns:a16="http://schemas.microsoft.com/office/drawing/2014/main" id="{70B077B5-696A-6129-83C6-EB59CAE504DE}"/>
                    </a:ext>
                  </a:extLst>
                </p:cNvPr>
                <p:cNvPicPr/>
                <p:nvPr/>
              </p:nvPicPr>
              <p:blipFill>
                <a:blip r:embed="rId178"/>
                <a:stretch>
                  <a:fillRect/>
                </a:stretch>
              </p:blipFill>
              <p:spPr>
                <a:xfrm>
                  <a:off x="6268591" y="3230713"/>
                  <a:ext cx="12888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20" name="Ink 119">
                  <a:extLst>
                    <a:ext uri="{FF2B5EF4-FFF2-40B4-BE49-F238E27FC236}">
                      <a16:creationId xmlns:a16="http://schemas.microsoft.com/office/drawing/2014/main" id="{5613D108-E886-1D31-F46B-838BF4C0EB8D}"/>
                    </a:ext>
                  </a:extLst>
                </p14:cNvPr>
                <p14:cNvContentPartPr/>
                <p14:nvPr/>
              </p14:nvContentPartPr>
              <p14:xfrm>
                <a:off x="6412951" y="3223873"/>
                <a:ext cx="79920" cy="55440"/>
              </p14:xfrm>
            </p:contentPart>
          </mc:Choice>
          <mc:Fallback xmlns="">
            <p:pic>
              <p:nvPicPr>
                <p:cNvPr id="120" name="Ink 119">
                  <a:extLst>
                    <a:ext uri="{FF2B5EF4-FFF2-40B4-BE49-F238E27FC236}">
                      <a16:creationId xmlns:a16="http://schemas.microsoft.com/office/drawing/2014/main" id="{5613D108-E886-1D31-F46B-838BF4C0EB8D}"/>
                    </a:ext>
                  </a:extLst>
                </p:cNvPr>
                <p:cNvPicPr/>
                <p:nvPr/>
              </p:nvPicPr>
              <p:blipFill>
                <a:blip r:embed="rId180"/>
                <a:stretch>
                  <a:fillRect/>
                </a:stretch>
              </p:blipFill>
              <p:spPr>
                <a:xfrm>
                  <a:off x="6404311" y="3215233"/>
                  <a:ext cx="9756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21" name="Ink 120">
                  <a:extLst>
                    <a:ext uri="{FF2B5EF4-FFF2-40B4-BE49-F238E27FC236}">
                      <a16:creationId xmlns:a16="http://schemas.microsoft.com/office/drawing/2014/main" id="{197172EC-5635-0C33-612B-853CD8668C13}"/>
                    </a:ext>
                  </a:extLst>
                </p14:cNvPr>
                <p14:cNvContentPartPr/>
                <p14:nvPr/>
              </p14:nvContentPartPr>
              <p14:xfrm>
                <a:off x="6504031" y="3123793"/>
                <a:ext cx="131400" cy="112320"/>
              </p14:xfrm>
            </p:contentPart>
          </mc:Choice>
          <mc:Fallback xmlns="">
            <p:pic>
              <p:nvPicPr>
                <p:cNvPr id="121" name="Ink 120">
                  <a:extLst>
                    <a:ext uri="{FF2B5EF4-FFF2-40B4-BE49-F238E27FC236}">
                      <a16:creationId xmlns:a16="http://schemas.microsoft.com/office/drawing/2014/main" id="{197172EC-5635-0C33-612B-853CD8668C13}"/>
                    </a:ext>
                  </a:extLst>
                </p:cNvPr>
                <p:cNvPicPr/>
                <p:nvPr/>
              </p:nvPicPr>
              <p:blipFill>
                <a:blip r:embed="rId182"/>
                <a:stretch>
                  <a:fillRect/>
                </a:stretch>
              </p:blipFill>
              <p:spPr>
                <a:xfrm>
                  <a:off x="6495031" y="3114793"/>
                  <a:ext cx="14904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23" name="Ink 122">
                  <a:extLst>
                    <a:ext uri="{FF2B5EF4-FFF2-40B4-BE49-F238E27FC236}">
                      <a16:creationId xmlns:a16="http://schemas.microsoft.com/office/drawing/2014/main" id="{C3CB9516-7DB2-A540-13DB-D37932461681}"/>
                    </a:ext>
                  </a:extLst>
                </p14:cNvPr>
                <p14:cNvContentPartPr/>
                <p14:nvPr/>
              </p14:nvContentPartPr>
              <p14:xfrm>
                <a:off x="5271391" y="3824353"/>
                <a:ext cx="834480" cy="732600"/>
              </p14:xfrm>
            </p:contentPart>
          </mc:Choice>
          <mc:Fallback xmlns="">
            <p:pic>
              <p:nvPicPr>
                <p:cNvPr id="123" name="Ink 122">
                  <a:extLst>
                    <a:ext uri="{FF2B5EF4-FFF2-40B4-BE49-F238E27FC236}">
                      <a16:creationId xmlns:a16="http://schemas.microsoft.com/office/drawing/2014/main" id="{C3CB9516-7DB2-A540-13DB-D37932461681}"/>
                    </a:ext>
                  </a:extLst>
                </p:cNvPr>
                <p:cNvPicPr/>
                <p:nvPr/>
              </p:nvPicPr>
              <p:blipFill>
                <a:blip r:embed="rId184"/>
                <a:stretch>
                  <a:fillRect/>
                </a:stretch>
              </p:blipFill>
              <p:spPr>
                <a:xfrm>
                  <a:off x="5262391" y="3815353"/>
                  <a:ext cx="852120" cy="75024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25" name="Ink 124">
                  <a:extLst>
                    <a:ext uri="{FF2B5EF4-FFF2-40B4-BE49-F238E27FC236}">
                      <a16:creationId xmlns:a16="http://schemas.microsoft.com/office/drawing/2014/main" id="{1A34333F-3E53-D577-B66C-AE749B737214}"/>
                    </a:ext>
                  </a:extLst>
                </p14:cNvPr>
                <p14:cNvContentPartPr/>
                <p14:nvPr/>
              </p14:nvContentPartPr>
              <p14:xfrm>
                <a:off x="5258431" y="4477033"/>
                <a:ext cx="95760" cy="97200"/>
              </p14:xfrm>
            </p:contentPart>
          </mc:Choice>
          <mc:Fallback xmlns="">
            <p:pic>
              <p:nvPicPr>
                <p:cNvPr id="125" name="Ink 124">
                  <a:extLst>
                    <a:ext uri="{FF2B5EF4-FFF2-40B4-BE49-F238E27FC236}">
                      <a16:creationId xmlns:a16="http://schemas.microsoft.com/office/drawing/2014/main" id="{1A34333F-3E53-D577-B66C-AE749B737214}"/>
                    </a:ext>
                  </a:extLst>
                </p:cNvPr>
                <p:cNvPicPr/>
                <p:nvPr/>
              </p:nvPicPr>
              <p:blipFill>
                <a:blip r:embed="rId186"/>
                <a:stretch>
                  <a:fillRect/>
                </a:stretch>
              </p:blipFill>
              <p:spPr>
                <a:xfrm>
                  <a:off x="5249431" y="4468393"/>
                  <a:ext cx="11340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27" name="Ink 126">
                  <a:extLst>
                    <a:ext uri="{FF2B5EF4-FFF2-40B4-BE49-F238E27FC236}">
                      <a16:creationId xmlns:a16="http://schemas.microsoft.com/office/drawing/2014/main" id="{9BD7C2AB-0D04-8764-497A-5E94531A12DB}"/>
                    </a:ext>
                  </a:extLst>
                </p14:cNvPr>
                <p14:cNvContentPartPr/>
                <p14:nvPr/>
              </p14:nvContentPartPr>
              <p14:xfrm>
                <a:off x="6204151" y="3695833"/>
                <a:ext cx="91800" cy="120600"/>
              </p14:xfrm>
            </p:contentPart>
          </mc:Choice>
          <mc:Fallback xmlns="">
            <p:pic>
              <p:nvPicPr>
                <p:cNvPr id="127" name="Ink 126">
                  <a:extLst>
                    <a:ext uri="{FF2B5EF4-FFF2-40B4-BE49-F238E27FC236}">
                      <a16:creationId xmlns:a16="http://schemas.microsoft.com/office/drawing/2014/main" id="{9BD7C2AB-0D04-8764-497A-5E94531A12DB}"/>
                    </a:ext>
                  </a:extLst>
                </p:cNvPr>
                <p:cNvPicPr/>
                <p:nvPr/>
              </p:nvPicPr>
              <p:blipFill>
                <a:blip r:embed="rId188"/>
                <a:stretch>
                  <a:fillRect/>
                </a:stretch>
              </p:blipFill>
              <p:spPr>
                <a:xfrm>
                  <a:off x="6195151" y="3686833"/>
                  <a:ext cx="10944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28" name="Ink 127">
                  <a:extLst>
                    <a:ext uri="{FF2B5EF4-FFF2-40B4-BE49-F238E27FC236}">
                      <a16:creationId xmlns:a16="http://schemas.microsoft.com/office/drawing/2014/main" id="{9AD17068-0724-7096-3A1F-80AB19A09D6D}"/>
                    </a:ext>
                  </a:extLst>
                </p14:cNvPr>
                <p14:cNvContentPartPr/>
                <p14:nvPr/>
              </p14:nvContentPartPr>
              <p14:xfrm>
                <a:off x="6300631" y="3674953"/>
                <a:ext cx="179640" cy="100080"/>
              </p14:xfrm>
            </p:contentPart>
          </mc:Choice>
          <mc:Fallback xmlns="">
            <p:pic>
              <p:nvPicPr>
                <p:cNvPr id="128" name="Ink 127">
                  <a:extLst>
                    <a:ext uri="{FF2B5EF4-FFF2-40B4-BE49-F238E27FC236}">
                      <a16:creationId xmlns:a16="http://schemas.microsoft.com/office/drawing/2014/main" id="{9AD17068-0724-7096-3A1F-80AB19A09D6D}"/>
                    </a:ext>
                  </a:extLst>
                </p:cNvPr>
                <p:cNvPicPr/>
                <p:nvPr/>
              </p:nvPicPr>
              <p:blipFill>
                <a:blip r:embed="rId190"/>
                <a:stretch>
                  <a:fillRect/>
                </a:stretch>
              </p:blipFill>
              <p:spPr>
                <a:xfrm>
                  <a:off x="6291991" y="3665953"/>
                  <a:ext cx="19728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29" name="Ink 128">
                  <a:extLst>
                    <a:ext uri="{FF2B5EF4-FFF2-40B4-BE49-F238E27FC236}">
                      <a16:creationId xmlns:a16="http://schemas.microsoft.com/office/drawing/2014/main" id="{6E3B2BA9-38A4-FAE3-77B0-4F3DB4862E40}"/>
                    </a:ext>
                  </a:extLst>
                </p14:cNvPr>
                <p14:cNvContentPartPr/>
                <p14:nvPr/>
              </p14:nvContentPartPr>
              <p14:xfrm>
                <a:off x="6498631" y="3435913"/>
                <a:ext cx="273960" cy="243720"/>
              </p14:xfrm>
            </p:contentPart>
          </mc:Choice>
          <mc:Fallback xmlns="">
            <p:pic>
              <p:nvPicPr>
                <p:cNvPr id="129" name="Ink 128">
                  <a:extLst>
                    <a:ext uri="{FF2B5EF4-FFF2-40B4-BE49-F238E27FC236}">
                      <a16:creationId xmlns:a16="http://schemas.microsoft.com/office/drawing/2014/main" id="{6E3B2BA9-38A4-FAE3-77B0-4F3DB4862E40}"/>
                    </a:ext>
                  </a:extLst>
                </p:cNvPr>
                <p:cNvPicPr/>
                <p:nvPr/>
              </p:nvPicPr>
              <p:blipFill>
                <a:blip r:embed="rId192"/>
                <a:stretch>
                  <a:fillRect/>
                </a:stretch>
              </p:blipFill>
              <p:spPr>
                <a:xfrm>
                  <a:off x="6489631" y="3427273"/>
                  <a:ext cx="29160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30" name="Ink 129">
                  <a:extLst>
                    <a:ext uri="{FF2B5EF4-FFF2-40B4-BE49-F238E27FC236}">
                      <a16:creationId xmlns:a16="http://schemas.microsoft.com/office/drawing/2014/main" id="{AE247FA5-365F-0C63-0869-C881F701FA5D}"/>
                    </a:ext>
                  </a:extLst>
                </p14:cNvPr>
                <p14:cNvContentPartPr/>
                <p14:nvPr/>
              </p14:nvContentPartPr>
              <p14:xfrm>
                <a:off x="6870871" y="3409993"/>
                <a:ext cx="165240" cy="186480"/>
              </p14:xfrm>
            </p:contentPart>
          </mc:Choice>
          <mc:Fallback xmlns="">
            <p:pic>
              <p:nvPicPr>
                <p:cNvPr id="130" name="Ink 129">
                  <a:extLst>
                    <a:ext uri="{FF2B5EF4-FFF2-40B4-BE49-F238E27FC236}">
                      <a16:creationId xmlns:a16="http://schemas.microsoft.com/office/drawing/2014/main" id="{AE247FA5-365F-0C63-0869-C881F701FA5D}"/>
                    </a:ext>
                  </a:extLst>
                </p:cNvPr>
                <p:cNvPicPr/>
                <p:nvPr/>
              </p:nvPicPr>
              <p:blipFill>
                <a:blip r:embed="rId194"/>
                <a:stretch>
                  <a:fillRect/>
                </a:stretch>
              </p:blipFill>
              <p:spPr>
                <a:xfrm>
                  <a:off x="6862231" y="3401353"/>
                  <a:ext cx="18288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31" name="Ink 130">
                  <a:extLst>
                    <a:ext uri="{FF2B5EF4-FFF2-40B4-BE49-F238E27FC236}">
                      <a16:creationId xmlns:a16="http://schemas.microsoft.com/office/drawing/2014/main" id="{A5FA03A4-47DD-5019-0985-83688FE236B9}"/>
                    </a:ext>
                  </a:extLst>
                </p14:cNvPr>
                <p14:cNvContentPartPr/>
                <p14:nvPr/>
              </p14:nvContentPartPr>
              <p14:xfrm>
                <a:off x="6983191" y="3385513"/>
                <a:ext cx="92160" cy="105120"/>
              </p14:xfrm>
            </p:contentPart>
          </mc:Choice>
          <mc:Fallback xmlns="">
            <p:pic>
              <p:nvPicPr>
                <p:cNvPr id="131" name="Ink 130">
                  <a:extLst>
                    <a:ext uri="{FF2B5EF4-FFF2-40B4-BE49-F238E27FC236}">
                      <a16:creationId xmlns:a16="http://schemas.microsoft.com/office/drawing/2014/main" id="{A5FA03A4-47DD-5019-0985-83688FE236B9}"/>
                    </a:ext>
                  </a:extLst>
                </p:cNvPr>
                <p:cNvPicPr/>
                <p:nvPr/>
              </p:nvPicPr>
              <p:blipFill>
                <a:blip r:embed="rId196"/>
                <a:stretch>
                  <a:fillRect/>
                </a:stretch>
              </p:blipFill>
              <p:spPr>
                <a:xfrm>
                  <a:off x="6974551" y="3376873"/>
                  <a:ext cx="10980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33" name="Ink 132">
                  <a:extLst>
                    <a:ext uri="{FF2B5EF4-FFF2-40B4-BE49-F238E27FC236}">
                      <a16:creationId xmlns:a16="http://schemas.microsoft.com/office/drawing/2014/main" id="{AA1C6D72-96A1-E520-952E-67DAC378939F}"/>
                    </a:ext>
                  </a:extLst>
                </p14:cNvPr>
                <p14:cNvContentPartPr/>
                <p14:nvPr/>
              </p14:nvContentPartPr>
              <p14:xfrm>
                <a:off x="7154911" y="3344833"/>
                <a:ext cx="62280" cy="123840"/>
              </p14:xfrm>
            </p:contentPart>
          </mc:Choice>
          <mc:Fallback xmlns="">
            <p:pic>
              <p:nvPicPr>
                <p:cNvPr id="133" name="Ink 132">
                  <a:extLst>
                    <a:ext uri="{FF2B5EF4-FFF2-40B4-BE49-F238E27FC236}">
                      <a16:creationId xmlns:a16="http://schemas.microsoft.com/office/drawing/2014/main" id="{AA1C6D72-96A1-E520-952E-67DAC378939F}"/>
                    </a:ext>
                  </a:extLst>
                </p:cNvPr>
                <p:cNvPicPr/>
                <p:nvPr/>
              </p:nvPicPr>
              <p:blipFill>
                <a:blip r:embed="rId198"/>
                <a:stretch>
                  <a:fillRect/>
                </a:stretch>
              </p:blipFill>
              <p:spPr>
                <a:xfrm>
                  <a:off x="7145911" y="3335833"/>
                  <a:ext cx="7992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34" name="Ink 133">
                  <a:extLst>
                    <a:ext uri="{FF2B5EF4-FFF2-40B4-BE49-F238E27FC236}">
                      <a16:creationId xmlns:a16="http://schemas.microsoft.com/office/drawing/2014/main" id="{706C9E2A-383B-84F2-81DE-D499B1699986}"/>
                    </a:ext>
                  </a:extLst>
                </p14:cNvPr>
                <p14:cNvContentPartPr/>
                <p14:nvPr/>
              </p14:nvContentPartPr>
              <p14:xfrm>
                <a:off x="7119991" y="3397033"/>
                <a:ext cx="151920" cy="43200"/>
              </p14:xfrm>
            </p:contentPart>
          </mc:Choice>
          <mc:Fallback xmlns="">
            <p:pic>
              <p:nvPicPr>
                <p:cNvPr id="134" name="Ink 133">
                  <a:extLst>
                    <a:ext uri="{FF2B5EF4-FFF2-40B4-BE49-F238E27FC236}">
                      <a16:creationId xmlns:a16="http://schemas.microsoft.com/office/drawing/2014/main" id="{706C9E2A-383B-84F2-81DE-D499B1699986}"/>
                    </a:ext>
                  </a:extLst>
                </p:cNvPr>
                <p:cNvPicPr/>
                <p:nvPr/>
              </p:nvPicPr>
              <p:blipFill>
                <a:blip r:embed="rId200"/>
                <a:stretch>
                  <a:fillRect/>
                </a:stretch>
              </p:blipFill>
              <p:spPr>
                <a:xfrm>
                  <a:off x="7111351" y="3388033"/>
                  <a:ext cx="16956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36" name="Ink 135">
                  <a:extLst>
                    <a:ext uri="{FF2B5EF4-FFF2-40B4-BE49-F238E27FC236}">
                      <a16:creationId xmlns:a16="http://schemas.microsoft.com/office/drawing/2014/main" id="{5193CDCC-C095-C996-73CB-C7BE81E3F9CC}"/>
                    </a:ext>
                  </a:extLst>
                </p14:cNvPr>
                <p14:cNvContentPartPr/>
                <p14:nvPr/>
              </p14:nvContentPartPr>
              <p14:xfrm>
                <a:off x="6301711" y="3942433"/>
                <a:ext cx="101160" cy="166680"/>
              </p14:xfrm>
            </p:contentPart>
          </mc:Choice>
          <mc:Fallback xmlns="">
            <p:pic>
              <p:nvPicPr>
                <p:cNvPr id="136" name="Ink 135">
                  <a:extLst>
                    <a:ext uri="{FF2B5EF4-FFF2-40B4-BE49-F238E27FC236}">
                      <a16:creationId xmlns:a16="http://schemas.microsoft.com/office/drawing/2014/main" id="{5193CDCC-C095-C996-73CB-C7BE81E3F9CC}"/>
                    </a:ext>
                  </a:extLst>
                </p:cNvPr>
                <p:cNvPicPr/>
                <p:nvPr/>
              </p:nvPicPr>
              <p:blipFill>
                <a:blip r:embed="rId202"/>
                <a:stretch>
                  <a:fillRect/>
                </a:stretch>
              </p:blipFill>
              <p:spPr>
                <a:xfrm>
                  <a:off x="6293071" y="3933433"/>
                  <a:ext cx="11880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37" name="Ink 136">
                  <a:extLst>
                    <a:ext uri="{FF2B5EF4-FFF2-40B4-BE49-F238E27FC236}">
                      <a16:creationId xmlns:a16="http://schemas.microsoft.com/office/drawing/2014/main" id="{A3E029DA-6997-737E-48FB-93CA9A3592F8}"/>
                    </a:ext>
                  </a:extLst>
                </p14:cNvPr>
                <p14:cNvContentPartPr/>
                <p14:nvPr/>
              </p14:nvContentPartPr>
              <p14:xfrm>
                <a:off x="6421591" y="3685393"/>
                <a:ext cx="549360" cy="387000"/>
              </p14:xfrm>
            </p:contentPart>
          </mc:Choice>
          <mc:Fallback xmlns="">
            <p:pic>
              <p:nvPicPr>
                <p:cNvPr id="137" name="Ink 136">
                  <a:extLst>
                    <a:ext uri="{FF2B5EF4-FFF2-40B4-BE49-F238E27FC236}">
                      <a16:creationId xmlns:a16="http://schemas.microsoft.com/office/drawing/2014/main" id="{A3E029DA-6997-737E-48FB-93CA9A3592F8}"/>
                    </a:ext>
                  </a:extLst>
                </p:cNvPr>
                <p:cNvPicPr/>
                <p:nvPr/>
              </p:nvPicPr>
              <p:blipFill>
                <a:blip r:embed="rId204"/>
                <a:stretch>
                  <a:fillRect/>
                </a:stretch>
              </p:blipFill>
              <p:spPr>
                <a:xfrm>
                  <a:off x="6412951" y="3676393"/>
                  <a:ext cx="567000" cy="40464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38" name="Ink 137">
                  <a:extLst>
                    <a:ext uri="{FF2B5EF4-FFF2-40B4-BE49-F238E27FC236}">
                      <a16:creationId xmlns:a16="http://schemas.microsoft.com/office/drawing/2014/main" id="{E08AB409-98C9-CB1D-E520-1D406782ABA7}"/>
                    </a:ext>
                  </a:extLst>
                </p14:cNvPr>
                <p14:cNvContentPartPr/>
                <p14:nvPr/>
              </p14:nvContentPartPr>
              <p14:xfrm>
                <a:off x="6875551" y="3610153"/>
                <a:ext cx="290160" cy="208440"/>
              </p14:xfrm>
            </p:contentPart>
          </mc:Choice>
          <mc:Fallback xmlns="">
            <p:pic>
              <p:nvPicPr>
                <p:cNvPr id="138" name="Ink 137">
                  <a:extLst>
                    <a:ext uri="{FF2B5EF4-FFF2-40B4-BE49-F238E27FC236}">
                      <a16:creationId xmlns:a16="http://schemas.microsoft.com/office/drawing/2014/main" id="{E08AB409-98C9-CB1D-E520-1D406782ABA7}"/>
                    </a:ext>
                  </a:extLst>
                </p:cNvPr>
                <p:cNvPicPr/>
                <p:nvPr/>
              </p:nvPicPr>
              <p:blipFill>
                <a:blip r:embed="rId206"/>
                <a:stretch>
                  <a:fillRect/>
                </a:stretch>
              </p:blipFill>
              <p:spPr>
                <a:xfrm>
                  <a:off x="6866911" y="3601153"/>
                  <a:ext cx="30780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39" name="Ink 138">
                  <a:extLst>
                    <a:ext uri="{FF2B5EF4-FFF2-40B4-BE49-F238E27FC236}">
                      <a16:creationId xmlns:a16="http://schemas.microsoft.com/office/drawing/2014/main" id="{B3474CC4-875A-8A67-BA74-58F41F6A6850}"/>
                    </a:ext>
                  </a:extLst>
                </p14:cNvPr>
                <p14:cNvContentPartPr/>
                <p14:nvPr/>
              </p14:nvContentPartPr>
              <p14:xfrm>
                <a:off x="7207471" y="3526993"/>
                <a:ext cx="232200" cy="171360"/>
              </p14:xfrm>
            </p:contentPart>
          </mc:Choice>
          <mc:Fallback xmlns="">
            <p:pic>
              <p:nvPicPr>
                <p:cNvPr id="139" name="Ink 138">
                  <a:extLst>
                    <a:ext uri="{FF2B5EF4-FFF2-40B4-BE49-F238E27FC236}">
                      <a16:creationId xmlns:a16="http://schemas.microsoft.com/office/drawing/2014/main" id="{B3474CC4-875A-8A67-BA74-58F41F6A6850}"/>
                    </a:ext>
                  </a:extLst>
                </p:cNvPr>
                <p:cNvPicPr/>
                <p:nvPr/>
              </p:nvPicPr>
              <p:blipFill>
                <a:blip r:embed="rId208"/>
                <a:stretch>
                  <a:fillRect/>
                </a:stretch>
              </p:blipFill>
              <p:spPr>
                <a:xfrm>
                  <a:off x="7198831" y="3517993"/>
                  <a:ext cx="24984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40" name="Ink 139">
                  <a:extLst>
                    <a:ext uri="{FF2B5EF4-FFF2-40B4-BE49-F238E27FC236}">
                      <a16:creationId xmlns:a16="http://schemas.microsoft.com/office/drawing/2014/main" id="{76ACCC43-C561-857D-B787-35529B673F73}"/>
                    </a:ext>
                  </a:extLst>
                </p14:cNvPr>
                <p14:cNvContentPartPr/>
                <p14:nvPr/>
              </p14:nvContentPartPr>
              <p14:xfrm>
                <a:off x="7464151" y="3424753"/>
                <a:ext cx="198000" cy="160560"/>
              </p14:xfrm>
            </p:contentPart>
          </mc:Choice>
          <mc:Fallback xmlns="">
            <p:pic>
              <p:nvPicPr>
                <p:cNvPr id="140" name="Ink 139">
                  <a:extLst>
                    <a:ext uri="{FF2B5EF4-FFF2-40B4-BE49-F238E27FC236}">
                      <a16:creationId xmlns:a16="http://schemas.microsoft.com/office/drawing/2014/main" id="{76ACCC43-C561-857D-B787-35529B673F73}"/>
                    </a:ext>
                  </a:extLst>
                </p:cNvPr>
                <p:cNvPicPr/>
                <p:nvPr/>
              </p:nvPicPr>
              <p:blipFill>
                <a:blip r:embed="rId210"/>
                <a:stretch>
                  <a:fillRect/>
                </a:stretch>
              </p:blipFill>
              <p:spPr>
                <a:xfrm>
                  <a:off x="7455151" y="3416113"/>
                  <a:ext cx="21564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41" name="Ink 140">
                  <a:extLst>
                    <a:ext uri="{FF2B5EF4-FFF2-40B4-BE49-F238E27FC236}">
                      <a16:creationId xmlns:a16="http://schemas.microsoft.com/office/drawing/2014/main" id="{D8CA5652-5567-36DA-BC6F-A94122F36506}"/>
                    </a:ext>
                  </a:extLst>
                </p14:cNvPr>
                <p14:cNvContentPartPr/>
                <p14:nvPr/>
              </p14:nvContentPartPr>
              <p14:xfrm>
                <a:off x="7613551" y="3335113"/>
                <a:ext cx="176760" cy="273600"/>
              </p14:xfrm>
            </p:contentPart>
          </mc:Choice>
          <mc:Fallback xmlns="">
            <p:pic>
              <p:nvPicPr>
                <p:cNvPr id="141" name="Ink 140">
                  <a:extLst>
                    <a:ext uri="{FF2B5EF4-FFF2-40B4-BE49-F238E27FC236}">
                      <a16:creationId xmlns:a16="http://schemas.microsoft.com/office/drawing/2014/main" id="{D8CA5652-5567-36DA-BC6F-A94122F36506}"/>
                    </a:ext>
                  </a:extLst>
                </p:cNvPr>
                <p:cNvPicPr/>
                <p:nvPr/>
              </p:nvPicPr>
              <p:blipFill>
                <a:blip r:embed="rId212"/>
                <a:stretch>
                  <a:fillRect/>
                </a:stretch>
              </p:blipFill>
              <p:spPr>
                <a:xfrm>
                  <a:off x="7604911" y="3326113"/>
                  <a:ext cx="194400" cy="291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3">
            <p14:nvContentPartPr>
              <p14:cNvPr id="143" name="Ink 142">
                <a:extLst>
                  <a:ext uri="{FF2B5EF4-FFF2-40B4-BE49-F238E27FC236}">
                    <a16:creationId xmlns:a16="http://schemas.microsoft.com/office/drawing/2014/main" id="{DF933E13-FF07-E0BC-9103-6C6E3E7B38E0}"/>
                  </a:ext>
                </a:extLst>
              </p14:cNvPr>
              <p14:cNvContentPartPr/>
              <p14:nvPr/>
            </p14:nvContentPartPr>
            <p14:xfrm>
              <a:off x="7871671" y="555193"/>
              <a:ext cx="794880" cy="18720"/>
            </p14:xfrm>
          </p:contentPart>
        </mc:Choice>
        <mc:Fallback xmlns="">
          <p:pic>
            <p:nvPicPr>
              <p:cNvPr id="143" name="Ink 142">
                <a:extLst>
                  <a:ext uri="{FF2B5EF4-FFF2-40B4-BE49-F238E27FC236}">
                    <a16:creationId xmlns:a16="http://schemas.microsoft.com/office/drawing/2014/main" id="{DF933E13-FF07-E0BC-9103-6C6E3E7B38E0}"/>
                  </a:ext>
                </a:extLst>
              </p:cNvPr>
              <p:cNvPicPr/>
              <p:nvPr/>
            </p:nvPicPr>
            <p:blipFill>
              <a:blip r:embed="rId214"/>
              <a:stretch>
                <a:fillRect/>
              </a:stretch>
            </p:blipFill>
            <p:spPr>
              <a:xfrm>
                <a:off x="7862671" y="546193"/>
                <a:ext cx="81252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44" name="Ink 143">
                <a:extLst>
                  <a:ext uri="{FF2B5EF4-FFF2-40B4-BE49-F238E27FC236}">
                    <a16:creationId xmlns:a16="http://schemas.microsoft.com/office/drawing/2014/main" id="{CD123F7E-C531-8D34-7E82-E245CDB2C3B1}"/>
                  </a:ext>
                </a:extLst>
              </p14:cNvPr>
              <p14:cNvContentPartPr/>
              <p14:nvPr/>
            </p14:nvContentPartPr>
            <p14:xfrm>
              <a:off x="6162031" y="4767193"/>
              <a:ext cx="654840" cy="60120"/>
            </p14:xfrm>
          </p:contentPart>
        </mc:Choice>
        <mc:Fallback xmlns="">
          <p:pic>
            <p:nvPicPr>
              <p:cNvPr id="144" name="Ink 143">
                <a:extLst>
                  <a:ext uri="{FF2B5EF4-FFF2-40B4-BE49-F238E27FC236}">
                    <a16:creationId xmlns:a16="http://schemas.microsoft.com/office/drawing/2014/main" id="{CD123F7E-C531-8D34-7E82-E245CDB2C3B1}"/>
                  </a:ext>
                </a:extLst>
              </p:cNvPr>
              <p:cNvPicPr/>
              <p:nvPr/>
            </p:nvPicPr>
            <p:blipFill>
              <a:blip r:embed="rId216"/>
              <a:stretch>
                <a:fillRect/>
              </a:stretch>
            </p:blipFill>
            <p:spPr>
              <a:xfrm>
                <a:off x="6153391" y="4758193"/>
                <a:ext cx="672480" cy="77760"/>
              </a:xfrm>
              <a:prstGeom prst="rect">
                <a:avLst/>
              </a:prstGeom>
            </p:spPr>
          </p:pic>
        </mc:Fallback>
      </mc:AlternateContent>
    </p:spTree>
    <p:extLst>
      <p:ext uri="{BB962C8B-B14F-4D97-AF65-F5344CB8AC3E}">
        <p14:creationId xmlns:p14="http://schemas.microsoft.com/office/powerpoint/2010/main" val="2368011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60E82-C38A-AB2B-BA8F-11A5D18944EB}"/>
              </a:ext>
            </a:extLst>
          </p:cNvPr>
          <p:cNvPicPr>
            <a:picLocks noChangeAspect="1"/>
          </p:cNvPicPr>
          <p:nvPr/>
        </p:nvPicPr>
        <p:blipFill rotWithShape="1">
          <a:blip r:embed="rId2">
            <a:extLst>
              <a:ext uri="{28A0092B-C50C-407E-A947-70E740481C1C}">
                <a14:useLocalDpi xmlns:a14="http://schemas.microsoft.com/office/drawing/2010/main" val="0"/>
              </a:ext>
            </a:extLst>
          </a:blip>
          <a:srcRect r="33082" b="54444"/>
          <a:stretch/>
        </p:blipFill>
        <p:spPr>
          <a:xfrm>
            <a:off x="4196814" y="304800"/>
            <a:ext cx="7051762" cy="5962415"/>
          </a:xfrm>
          <a:prstGeom prst="rect">
            <a:avLst/>
          </a:prstGeom>
        </p:spPr>
      </p:pic>
      <p:sp>
        <p:nvSpPr>
          <p:cNvPr id="2" name="TextBox 1">
            <a:extLst>
              <a:ext uri="{FF2B5EF4-FFF2-40B4-BE49-F238E27FC236}">
                <a16:creationId xmlns:a16="http://schemas.microsoft.com/office/drawing/2014/main" id="{9EB52007-4188-FE8F-FA6C-06DC1C1ED2CB}"/>
              </a:ext>
            </a:extLst>
          </p:cNvPr>
          <p:cNvSpPr txBox="1"/>
          <p:nvPr/>
        </p:nvSpPr>
        <p:spPr>
          <a:xfrm>
            <a:off x="100032" y="949501"/>
            <a:ext cx="3552694" cy="1630575"/>
          </a:xfrm>
          <a:prstGeom prst="rect">
            <a:avLst/>
          </a:prstGeom>
          <a:noFill/>
        </p:spPr>
        <p:txBody>
          <a:bodyPr wrap="square" rtlCol="0">
            <a:spAutoFit/>
          </a:bodyPr>
          <a:lstStyle/>
          <a:p>
            <a:r>
              <a:rPr lang="en-US" sz="1999" b="1" dirty="0">
                <a:latin typeface="Arial" panose="020B0604020202020204" pitchFamily="34" charset="0"/>
              </a:rPr>
              <a:t>A. Subunit Vaccine:</a:t>
            </a:r>
          </a:p>
          <a:p>
            <a:r>
              <a:rPr lang="en-US" sz="1999" dirty="0">
                <a:latin typeface="Arial" panose="020B0604020202020204" pitchFamily="34" charset="0"/>
              </a:rPr>
              <a:t>A protein from the pathogen is used to induce memory cells, e.g. spike protein from the virus.</a:t>
            </a:r>
          </a:p>
        </p:txBody>
      </p:sp>
      <p:sp>
        <p:nvSpPr>
          <p:cNvPr id="4" name="TextBox 3">
            <a:extLst>
              <a:ext uri="{FF2B5EF4-FFF2-40B4-BE49-F238E27FC236}">
                <a16:creationId xmlns:a16="http://schemas.microsoft.com/office/drawing/2014/main" id="{40565B1F-5C54-4B73-C41B-19292443C4FD}"/>
              </a:ext>
            </a:extLst>
          </p:cNvPr>
          <p:cNvSpPr txBox="1"/>
          <p:nvPr/>
        </p:nvSpPr>
        <p:spPr>
          <a:xfrm>
            <a:off x="54902" y="2803363"/>
            <a:ext cx="3148774" cy="1322926"/>
          </a:xfrm>
          <a:prstGeom prst="rect">
            <a:avLst/>
          </a:prstGeom>
          <a:noFill/>
        </p:spPr>
        <p:txBody>
          <a:bodyPr wrap="square" rtlCol="0">
            <a:spAutoFit/>
          </a:bodyPr>
          <a:lstStyle/>
          <a:p>
            <a:r>
              <a:rPr lang="en-US" sz="1999" b="1" dirty="0">
                <a:latin typeface="Arial" panose="020B0604020202020204" pitchFamily="34" charset="0"/>
              </a:rPr>
              <a:t>B. Inactivated Virus</a:t>
            </a:r>
          </a:p>
          <a:p>
            <a:r>
              <a:rPr lang="en-US" sz="1999" dirty="0">
                <a:latin typeface="Arial" panose="020B0604020202020204" pitchFamily="34" charset="0"/>
              </a:rPr>
              <a:t>The virus is </a:t>
            </a:r>
            <a:r>
              <a:rPr lang="en-US" sz="1999" dirty="0" err="1">
                <a:latin typeface="Arial" panose="020B0604020202020204" pitchFamily="34" charset="0"/>
              </a:rPr>
              <a:t>chemicall</a:t>
            </a:r>
            <a:r>
              <a:rPr lang="en-US" sz="1999" dirty="0">
                <a:latin typeface="Arial" panose="020B0604020202020204" pitchFamily="34" charset="0"/>
              </a:rPr>
              <a:t> inactivated before administration.</a:t>
            </a:r>
          </a:p>
        </p:txBody>
      </p:sp>
      <p:sp>
        <p:nvSpPr>
          <p:cNvPr id="5" name="TextBox 4">
            <a:extLst>
              <a:ext uri="{FF2B5EF4-FFF2-40B4-BE49-F238E27FC236}">
                <a16:creationId xmlns:a16="http://schemas.microsoft.com/office/drawing/2014/main" id="{5DFEEF51-8479-24A6-98F7-BAE4A94341CC}"/>
              </a:ext>
            </a:extLst>
          </p:cNvPr>
          <p:cNvSpPr txBox="1"/>
          <p:nvPr/>
        </p:nvSpPr>
        <p:spPr>
          <a:xfrm>
            <a:off x="54902" y="4294677"/>
            <a:ext cx="4212298" cy="1938223"/>
          </a:xfrm>
          <a:prstGeom prst="rect">
            <a:avLst/>
          </a:prstGeom>
          <a:noFill/>
        </p:spPr>
        <p:txBody>
          <a:bodyPr wrap="square" rtlCol="0">
            <a:spAutoFit/>
          </a:bodyPr>
          <a:lstStyle/>
          <a:p>
            <a:r>
              <a:rPr lang="en-US" sz="1999" b="1" dirty="0">
                <a:latin typeface="Arial" panose="020B0604020202020204" pitchFamily="34" charset="0"/>
              </a:rPr>
              <a:t>C. Live Attenuated</a:t>
            </a:r>
          </a:p>
          <a:p>
            <a:r>
              <a:rPr lang="en-US" sz="1999" dirty="0">
                <a:latin typeface="Arial" panose="020B0604020202020204" pitchFamily="34" charset="0"/>
              </a:rPr>
              <a:t>The virus is grown under conditions that select for mutant viruses that:</a:t>
            </a:r>
          </a:p>
          <a:p>
            <a:pPr marL="400021" indent="-400021">
              <a:buAutoNum type="romanLcParenR"/>
            </a:pPr>
            <a:r>
              <a:rPr lang="en-US" sz="1999" dirty="0">
                <a:latin typeface="Arial" panose="020B0604020202020204" pitchFamily="34" charset="0"/>
              </a:rPr>
              <a:t>Induce memory cells in humans</a:t>
            </a:r>
          </a:p>
          <a:p>
            <a:pPr marL="400021" indent="-400021">
              <a:buAutoNum type="romanLcParenR"/>
            </a:pPr>
            <a:r>
              <a:rPr lang="en-US" sz="1999" dirty="0">
                <a:latin typeface="Arial" panose="020B0604020202020204" pitchFamily="34" charset="0"/>
              </a:rPr>
              <a:t>Do not cause disease symptoms</a:t>
            </a:r>
          </a:p>
        </p:txBody>
      </p:sp>
      <p:sp>
        <p:nvSpPr>
          <p:cNvPr id="6" name="TextBox 5">
            <a:extLst>
              <a:ext uri="{FF2B5EF4-FFF2-40B4-BE49-F238E27FC236}">
                <a16:creationId xmlns:a16="http://schemas.microsoft.com/office/drawing/2014/main" id="{210CF6B3-9184-0E06-5DD6-FB93E8639621}"/>
              </a:ext>
            </a:extLst>
          </p:cNvPr>
          <p:cNvSpPr txBox="1"/>
          <p:nvPr/>
        </p:nvSpPr>
        <p:spPr>
          <a:xfrm>
            <a:off x="479383" y="166046"/>
            <a:ext cx="3074881" cy="523220"/>
          </a:xfrm>
          <a:prstGeom prst="rect">
            <a:avLst/>
          </a:prstGeom>
          <a:noFill/>
        </p:spPr>
        <p:txBody>
          <a:bodyPr wrap="none" rtlCol="0">
            <a:spAutoFit/>
          </a:bodyPr>
          <a:lstStyle/>
          <a:p>
            <a:r>
              <a:rPr lang="en-US" sz="2800" dirty="0">
                <a:latin typeface="Arial" panose="020B0604020202020204" pitchFamily="34" charset="0"/>
              </a:rPr>
              <a:t>Types of Vaccines</a:t>
            </a:r>
          </a:p>
        </p:txBody>
      </p:sp>
      <p:sp>
        <p:nvSpPr>
          <p:cNvPr id="10" name="TextBox 9">
            <a:extLst>
              <a:ext uri="{FF2B5EF4-FFF2-40B4-BE49-F238E27FC236}">
                <a16:creationId xmlns:a16="http://schemas.microsoft.com/office/drawing/2014/main" id="{AED65DB2-EDCB-9C7A-AEBD-58A0668EB501}"/>
              </a:ext>
            </a:extLst>
          </p:cNvPr>
          <p:cNvSpPr txBox="1"/>
          <p:nvPr/>
        </p:nvSpPr>
        <p:spPr>
          <a:xfrm>
            <a:off x="4179375" y="958682"/>
            <a:ext cx="352982" cy="371512"/>
          </a:xfrm>
          <a:prstGeom prst="rect">
            <a:avLst/>
          </a:prstGeom>
          <a:noFill/>
        </p:spPr>
        <p:txBody>
          <a:bodyPr wrap="none" rtlCol="0">
            <a:spAutoFit/>
          </a:bodyPr>
          <a:lstStyle/>
          <a:p>
            <a:r>
              <a:rPr lang="en-US" sz="1814" b="1" dirty="0">
                <a:latin typeface="Arial" panose="020B0604020202020204" pitchFamily="34" charset="0"/>
              </a:rPr>
              <a:t>A</a:t>
            </a:r>
          </a:p>
        </p:txBody>
      </p:sp>
      <p:sp>
        <p:nvSpPr>
          <p:cNvPr id="11" name="TextBox 10">
            <a:extLst>
              <a:ext uri="{FF2B5EF4-FFF2-40B4-BE49-F238E27FC236}">
                <a16:creationId xmlns:a16="http://schemas.microsoft.com/office/drawing/2014/main" id="{5C1E9773-93A4-9A83-68FF-69FC9F1A34CA}"/>
              </a:ext>
            </a:extLst>
          </p:cNvPr>
          <p:cNvSpPr txBox="1"/>
          <p:nvPr/>
        </p:nvSpPr>
        <p:spPr>
          <a:xfrm>
            <a:off x="4196707" y="2751038"/>
            <a:ext cx="352982" cy="371512"/>
          </a:xfrm>
          <a:prstGeom prst="rect">
            <a:avLst/>
          </a:prstGeom>
          <a:noFill/>
        </p:spPr>
        <p:txBody>
          <a:bodyPr wrap="none" rtlCol="0">
            <a:spAutoFit/>
          </a:bodyPr>
          <a:lstStyle/>
          <a:p>
            <a:r>
              <a:rPr lang="en-US" sz="1814" b="1" dirty="0">
                <a:latin typeface="Arial" panose="020B0604020202020204" pitchFamily="34" charset="0"/>
              </a:rPr>
              <a:t>B</a:t>
            </a:r>
          </a:p>
        </p:txBody>
      </p:sp>
      <p:sp>
        <p:nvSpPr>
          <p:cNvPr id="12" name="TextBox 11">
            <a:extLst>
              <a:ext uri="{FF2B5EF4-FFF2-40B4-BE49-F238E27FC236}">
                <a16:creationId xmlns:a16="http://schemas.microsoft.com/office/drawing/2014/main" id="{D8C34DB2-D358-A0BC-7A54-9FE53E817DB3}"/>
              </a:ext>
            </a:extLst>
          </p:cNvPr>
          <p:cNvSpPr txBox="1"/>
          <p:nvPr/>
        </p:nvSpPr>
        <p:spPr>
          <a:xfrm>
            <a:off x="4196707" y="4276912"/>
            <a:ext cx="352982" cy="371512"/>
          </a:xfrm>
          <a:prstGeom prst="rect">
            <a:avLst/>
          </a:prstGeom>
          <a:noFill/>
        </p:spPr>
        <p:txBody>
          <a:bodyPr wrap="none" rtlCol="0">
            <a:spAutoFit/>
          </a:bodyPr>
          <a:lstStyle/>
          <a:p>
            <a:r>
              <a:rPr lang="en-US" sz="1814" b="1" dirty="0">
                <a:latin typeface="Arial" panose="020B0604020202020204" pitchFamily="34" charset="0"/>
              </a:rPr>
              <a:t>C</a:t>
            </a:r>
          </a:p>
        </p:txBody>
      </p:sp>
      <p:sp>
        <p:nvSpPr>
          <p:cNvPr id="7" name="Date Placeholder 6">
            <a:extLst>
              <a:ext uri="{FF2B5EF4-FFF2-40B4-BE49-F238E27FC236}">
                <a16:creationId xmlns:a16="http://schemas.microsoft.com/office/drawing/2014/main" id="{6272B129-286B-88F1-1156-178BDC9824E2}"/>
              </a:ext>
            </a:extLst>
          </p:cNvPr>
          <p:cNvSpPr>
            <a:spLocks noGrp="1"/>
          </p:cNvSpPr>
          <p:nvPr>
            <p:ph type="dt" sz="half" idx="10"/>
          </p:nvPr>
        </p:nvSpPr>
        <p:spPr/>
        <p:txBody>
          <a:bodyPr/>
          <a:lstStyle/>
          <a:p>
            <a:fld id="{093A01C1-0C77-4FFC-BB50-AC4C43C35199}" type="datetime1">
              <a:rPr lang="en-US" smtClean="0"/>
              <a:t>9/3/2023</a:t>
            </a:fld>
            <a:endParaRPr lang="en-US"/>
          </a:p>
        </p:txBody>
      </p:sp>
      <p:sp>
        <p:nvSpPr>
          <p:cNvPr id="8" name="Footer Placeholder 7">
            <a:extLst>
              <a:ext uri="{FF2B5EF4-FFF2-40B4-BE49-F238E27FC236}">
                <a16:creationId xmlns:a16="http://schemas.microsoft.com/office/drawing/2014/main" id="{B83FA526-11A3-4B7A-0B1A-BC28F196CB0D}"/>
              </a:ext>
            </a:extLst>
          </p:cNvPr>
          <p:cNvSpPr>
            <a:spLocks noGrp="1"/>
          </p:cNvSpPr>
          <p:nvPr>
            <p:ph type="ftr" sz="quarter" idx="11"/>
          </p:nvPr>
        </p:nvSpPr>
        <p:spPr/>
        <p:txBody>
          <a:bodyPr/>
          <a:lstStyle/>
          <a:p>
            <a:r>
              <a:rPr lang="en-US"/>
              <a:t>D &amp; D - Lecture 4 - Fall 2023</a:t>
            </a:r>
          </a:p>
        </p:txBody>
      </p:sp>
      <p:sp>
        <p:nvSpPr>
          <p:cNvPr id="9" name="Slide Number Placeholder 8">
            <a:extLst>
              <a:ext uri="{FF2B5EF4-FFF2-40B4-BE49-F238E27FC236}">
                <a16:creationId xmlns:a16="http://schemas.microsoft.com/office/drawing/2014/main" id="{BC304E7B-B93B-A3FA-745F-9B4E8E07AA9C}"/>
              </a:ext>
            </a:extLst>
          </p:cNvPr>
          <p:cNvSpPr>
            <a:spLocks noGrp="1"/>
          </p:cNvSpPr>
          <p:nvPr>
            <p:ph type="sldNum" sz="quarter" idx="12"/>
          </p:nvPr>
        </p:nvSpPr>
        <p:spPr/>
        <p:txBody>
          <a:bodyPr/>
          <a:lstStyle/>
          <a:p>
            <a:fld id="{DC3BB032-4020-48F4-953B-341806DC4A2B}" type="slidenum">
              <a:rPr lang="en-US" smtClean="0"/>
              <a:t>23</a:t>
            </a:fld>
            <a:endParaRPr lang="en-US"/>
          </a:p>
        </p:txBody>
      </p:sp>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8B2D6302-1F82-8202-62A9-1F9081D8DC6C}"/>
                  </a:ext>
                </a:extLst>
              </p14:cNvPr>
              <p14:cNvContentPartPr/>
              <p14:nvPr/>
            </p14:nvContentPartPr>
            <p14:xfrm>
              <a:off x="291151" y="1279513"/>
              <a:ext cx="1895040" cy="113760"/>
            </p14:xfrm>
          </p:contentPart>
        </mc:Choice>
        <mc:Fallback xmlns="">
          <p:pic>
            <p:nvPicPr>
              <p:cNvPr id="13" name="Ink 12">
                <a:extLst>
                  <a:ext uri="{FF2B5EF4-FFF2-40B4-BE49-F238E27FC236}">
                    <a16:creationId xmlns:a16="http://schemas.microsoft.com/office/drawing/2014/main" id="{8B2D6302-1F82-8202-62A9-1F9081D8DC6C}"/>
                  </a:ext>
                </a:extLst>
              </p:cNvPr>
              <p:cNvPicPr/>
              <p:nvPr/>
            </p:nvPicPr>
            <p:blipFill>
              <a:blip r:embed="rId4"/>
              <a:stretch>
                <a:fillRect/>
              </a:stretch>
            </p:blipFill>
            <p:spPr>
              <a:xfrm>
                <a:off x="282511" y="1270873"/>
                <a:ext cx="1912680" cy="131400"/>
              </a:xfrm>
              <a:prstGeom prst="rect">
                <a:avLst/>
              </a:prstGeom>
            </p:spPr>
          </p:pic>
        </mc:Fallback>
      </mc:AlternateContent>
      <p:grpSp>
        <p:nvGrpSpPr>
          <p:cNvPr id="25" name="Group 24">
            <a:extLst>
              <a:ext uri="{FF2B5EF4-FFF2-40B4-BE49-F238E27FC236}">
                <a16:creationId xmlns:a16="http://schemas.microsoft.com/office/drawing/2014/main" id="{92F1C7C8-E5AB-171D-7858-9677E6929F96}"/>
              </a:ext>
            </a:extLst>
          </p:cNvPr>
          <p:cNvGrpSpPr/>
          <p:nvPr/>
        </p:nvGrpSpPr>
        <p:grpSpPr>
          <a:xfrm>
            <a:off x="4518991" y="1236313"/>
            <a:ext cx="1287360" cy="1028880"/>
            <a:chOff x="4518991" y="1236313"/>
            <a:chExt cx="1287360" cy="1028880"/>
          </a:xfrm>
        </p:grpSpPr>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0B1C3BB0-BD69-FCF2-F264-F3AFA78D108F}"/>
                    </a:ext>
                  </a:extLst>
                </p14:cNvPr>
                <p14:cNvContentPartPr/>
                <p14:nvPr/>
              </p14:nvContentPartPr>
              <p14:xfrm>
                <a:off x="4518991" y="1236313"/>
                <a:ext cx="792720" cy="382680"/>
              </p14:xfrm>
            </p:contentPart>
          </mc:Choice>
          <mc:Fallback xmlns="">
            <p:pic>
              <p:nvPicPr>
                <p:cNvPr id="14" name="Ink 13">
                  <a:extLst>
                    <a:ext uri="{FF2B5EF4-FFF2-40B4-BE49-F238E27FC236}">
                      <a16:creationId xmlns:a16="http://schemas.microsoft.com/office/drawing/2014/main" id="{0B1C3BB0-BD69-FCF2-F264-F3AFA78D108F}"/>
                    </a:ext>
                  </a:extLst>
                </p:cNvPr>
                <p:cNvPicPr/>
                <p:nvPr/>
              </p:nvPicPr>
              <p:blipFill>
                <a:blip r:embed="rId6"/>
                <a:stretch>
                  <a:fillRect/>
                </a:stretch>
              </p:blipFill>
              <p:spPr>
                <a:xfrm>
                  <a:off x="4509991" y="1227313"/>
                  <a:ext cx="810360" cy="400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8687F74A-A5F4-8640-A80F-BFB3B3F808BB}"/>
                    </a:ext>
                  </a:extLst>
                </p14:cNvPr>
                <p14:cNvContentPartPr/>
                <p14:nvPr/>
              </p14:nvContentPartPr>
              <p14:xfrm>
                <a:off x="5229271" y="1746073"/>
                <a:ext cx="88560" cy="128880"/>
              </p14:xfrm>
            </p:contentPart>
          </mc:Choice>
          <mc:Fallback xmlns="">
            <p:pic>
              <p:nvPicPr>
                <p:cNvPr id="15" name="Ink 14">
                  <a:extLst>
                    <a:ext uri="{FF2B5EF4-FFF2-40B4-BE49-F238E27FC236}">
                      <a16:creationId xmlns:a16="http://schemas.microsoft.com/office/drawing/2014/main" id="{8687F74A-A5F4-8640-A80F-BFB3B3F808BB}"/>
                    </a:ext>
                  </a:extLst>
                </p:cNvPr>
                <p:cNvPicPr/>
                <p:nvPr/>
              </p:nvPicPr>
              <p:blipFill>
                <a:blip r:embed="rId8"/>
                <a:stretch>
                  <a:fillRect/>
                </a:stretch>
              </p:blipFill>
              <p:spPr>
                <a:xfrm>
                  <a:off x="5220271" y="1737073"/>
                  <a:ext cx="10620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0817AC89-2850-5BFB-0C16-A93DA299BC87}"/>
                    </a:ext>
                  </a:extLst>
                </p14:cNvPr>
                <p14:cNvContentPartPr/>
                <p14:nvPr/>
              </p14:nvContentPartPr>
              <p14:xfrm>
                <a:off x="5176711" y="1668673"/>
                <a:ext cx="155880" cy="123480"/>
              </p14:xfrm>
            </p:contentPart>
          </mc:Choice>
          <mc:Fallback xmlns="">
            <p:pic>
              <p:nvPicPr>
                <p:cNvPr id="16" name="Ink 15">
                  <a:extLst>
                    <a:ext uri="{FF2B5EF4-FFF2-40B4-BE49-F238E27FC236}">
                      <a16:creationId xmlns:a16="http://schemas.microsoft.com/office/drawing/2014/main" id="{0817AC89-2850-5BFB-0C16-A93DA299BC87}"/>
                    </a:ext>
                  </a:extLst>
                </p:cNvPr>
                <p:cNvPicPr/>
                <p:nvPr/>
              </p:nvPicPr>
              <p:blipFill>
                <a:blip r:embed="rId10"/>
                <a:stretch>
                  <a:fillRect/>
                </a:stretch>
              </p:blipFill>
              <p:spPr>
                <a:xfrm>
                  <a:off x="5168071" y="1659673"/>
                  <a:ext cx="17352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B5AB9F3E-7785-A9BE-DF7B-A93C0D29833B}"/>
                    </a:ext>
                  </a:extLst>
                </p14:cNvPr>
                <p14:cNvContentPartPr/>
                <p14:nvPr/>
              </p14:nvContentPartPr>
              <p14:xfrm>
                <a:off x="5337271" y="1575793"/>
                <a:ext cx="167400" cy="100800"/>
              </p14:xfrm>
            </p:contentPart>
          </mc:Choice>
          <mc:Fallback xmlns="">
            <p:pic>
              <p:nvPicPr>
                <p:cNvPr id="17" name="Ink 16">
                  <a:extLst>
                    <a:ext uri="{FF2B5EF4-FFF2-40B4-BE49-F238E27FC236}">
                      <a16:creationId xmlns:a16="http://schemas.microsoft.com/office/drawing/2014/main" id="{B5AB9F3E-7785-A9BE-DF7B-A93C0D29833B}"/>
                    </a:ext>
                  </a:extLst>
                </p:cNvPr>
                <p:cNvPicPr/>
                <p:nvPr/>
              </p:nvPicPr>
              <p:blipFill>
                <a:blip r:embed="rId12"/>
                <a:stretch>
                  <a:fillRect/>
                </a:stretch>
              </p:blipFill>
              <p:spPr>
                <a:xfrm>
                  <a:off x="5328631" y="1566793"/>
                  <a:ext cx="18504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A6FC1FC7-8717-BCC7-0A34-B9923F0A579D}"/>
                    </a:ext>
                  </a:extLst>
                </p14:cNvPr>
                <p14:cNvContentPartPr/>
                <p14:nvPr/>
              </p14:nvContentPartPr>
              <p14:xfrm>
                <a:off x="5489911" y="1370953"/>
                <a:ext cx="237960" cy="187200"/>
              </p14:xfrm>
            </p:contentPart>
          </mc:Choice>
          <mc:Fallback xmlns="">
            <p:pic>
              <p:nvPicPr>
                <p:cNvPr id="18" name="Ink 17">
                  <a:extLst>
                    <a:ext uri="{FF2B5EF4-FFF2-40B4-BE49-F238E27FC236}">
                      <a16:creationId xmlns:a16="http://schemas.microsoft.com/office/drawing/2014/main" id="{A6FC1FC7-8717-BCC7-0A34-B9923F0A579D}"/>
                    </a:ext>
                  </a:extLst>
                </p:cNvPr>
                <p:cNvPicPr/>
                <p:nvPr/>
              </p:nvPicPr>
              <p:blipFill>
                <a:blip r:embed="rId14"/>
                <a:stretch>
                  <a:fillRect/>
                </a:stretch>
              </p:blipFill>
              <p:spPr>
                <a:xfrm>
                  <a:off x="5481271" y="1362313"/>
                  <a:ext cx="25560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F9DE8762-567E-C715-5299-11CB3C59A539}"/>
                    </a:ext>
                  </a:extLst>
                </p14:cNvPr>
                <p14:cNvContentPartPr/>
                <p14:nvPr/>
              </p14:nvContentPartPr>
              <p14:xfrm>
                <a:off x="5149351" y="2064313"/>
                <a:ext cx="144000" cy="200880"/>
              </p14:xfrm>
            </p:contentPart>
          </mc:Choice>
          <mc:Fallback xmlns="">
            <p:pic>
              <p:nvPicPr>
                <p:cNvPr id="19" name="Ink 18">
                  <a:extLst>
                    <a:ext uri="{FF2B5EF4-FFF2-40B4-BE49-F238E27FC236}">
                      <a16:creationId xmlns:a16="http://schemas.microsoft.com/office/drawing/2014/main" id="{F9DE8762-567E-C715-5299-11CB3C59A539}"/>
                    </a:ext>
                  </a:extLst>
                </p:cNvPr>
                <p:cNvPicPr/>
                <p:nvPr/>
              </p:nvPicPr>
              <p:blipFill>
                <a:blip r:embed="rId16"/>
                <a:stretch>
                  <a:fillRect/>
                </a:stretch>
              </p:blipFill>
              <p:spPr>
                <a:xfrm>
                  <a:off x="5140711" y="2055673"/>
                  <a:ext cx="16164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 19">
                  <a:extLst>
                    <a:ext uri="{FF2B5EF4-FFF2-40B4-BE49-F238E27FC236}">
                      <a16:creationId xmlns:a16="http://schemas.microsoft.com/office/drawing/2014/main" id="{1F567387-F9C0-33A9-8C0F-C2881365331E}"/>
                    </a:ext>
                  </a:extLst>
                </p14:cNvPr>
                <p14:cNvContentPartPr/>
                <p14:nvPr/>
              </p14:nvContentPartPr>
              <p14:xfrm>
                <a:off x="5318191" y="1901233"/>
                <a:ext cx="157680" cy="177840"/>
              </p14:xfrm>
            </p:contentPart>
          </mc:Choice>
          <mc:Fallback xmlns="">
            <p:pic>
              <p:nvPicPr>
                <p:cNvPr id="20" name="Ink 19">
                  <a:extLst>
                    <a:ext uri="{FF2B5EF4-FFF2-40B4-BE49-F238E27FC236}">
                      <a16:creationId xmlns:a16="http://schemas.microsoft.com/office/drawing/2014/main" id="{1F567387-F9C0-33A9-8C0F-C2881365331E}"/>
                    </a:ext>
                  </a:extLst>
                </p:cNvPr>
                <p:cNvPicPr/>
                <p:nvPr/>
              </p:nvPicPr>
              <p:blipFill>
                <a:blip r:embed="rId18"/>
                <a:stretch>
                  <a:fillRect/>
                </a:stretch>
              </p:blipFill>
              <p:spPr>
                <a:xfrm>
                  <a:off x="5309191" y="1892593"/>
                  <a:ext cx="17532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 name="Ink 20">
                  <a:extLst>
                    <a:ext uri="{FF2B5EF4-FFF2-40B4-BE49-F238E27FC236}">
                      <a16:creationId xmlns:a16="http://schemas.microsoft.com/office/drawing/2014/main" id="{C54C5176-9574-073C-416D-F4CE1525DC16}"/>
                    </a:ext>
                  </a:extLst>
                </p14:cNvPr>
                <p14:cNvContentPartPr/>
                <p14:nvPr/>
              </p14:nvContentPartPr>
              <p14:xfrm>
                <a:off x="5417191" y="1735273"/>
                <a:ext cx="106560" cy="191520"/>
              </p14:xfrm>
            </p:contentPart>
          </mc:Choice>
          <mc:Fallback xmlns="">
            <p:pic>
              <p:nvPicPr>
                <p:cNvPr id="21" name="Ink 20">
                  <a:extLst>
                    <a:ext uri="{FF2B5EF4-FFF2-40B4-BE49-F238E27FC236}">
                      <a16:creationId xmlns:a16="http://schemas.microsoft.com/office/drawing/2014/main" id="{C54C5176-9574-073C-416D-F4CE1525DC16}"/>
                    </a:ext>
                  </a:extLst>
                </p:cNvPr>
                <p:cNvPicPr/>
                <p:nvPr/>
              </p:nvPicPr>
              <p:blipFill>
                <a:blip r:embed="rId20"/>
                <a:stretch>
                  <a:fillRect/>
                </a:stretch>
              </p:blipFill>
              <p:spPr>
                <a:xfrm>
                  <a:off x="5408191" y="1726273"/>
                  <a:ext cx="12420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CC03C553-A54E-1CDF-C5B7-4008F992DC5A}"/>
                    </a:ext>
                  </a:extLst>
                </p14:cNvPr>
                <p14:cNvContentPartPr/>
                <p14:nvPr/>
              </p14:nvContentPartPr>
              <p14:xfrm>
                <a:off x="5528791" y="1732753"/>
                <a:ext cx="135720" cy="99000"/>
              </p14:xfrm>
            </p:contentPart>
          </mc:Choice>
          <mc:Fallback xmlns="">
            <p:pic>
              <p:nvPicPr>
                <p:cNvPr id="22" name="Ink 21">
                  <a:extLst>
                    <a:ext uri="{FF2B5EF4-FFF2-40B4-BE49-F238E27FC236}">
                      <a16:creationId xmlns:a16="http://schemas.microsoft.com/office/drawing/2014/main" id="{CC03C553-A54E-1CDF-C5B7-4008F992DC5A}"/>
                    </a:ext>
                  </a:extLst>
                </p:cNvPr>
                <p:cNvPicPr/>
                <p:nvPr/>
              </p:nvPicPr>
              <p:blipFill>
                <a:blip r:embed="rId22"/>
                <a:stretch>
                  <a:fillRect/>
                </a:stretch>
              </p:blipFill>
              <p:spPr>
                <a:xfrm>
                  <a:off x="5519791" y="1723753"/>
                  <a:ext cx="15336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4432EA68-2D7A-94A3-62C5-67C44266EB55}"/>
                    </a:ext>
                  </a:extLst>
                </p14:cNvPr>
                <p14:cNvContentPartPr/>
                <p14:nvPr/>
              </p14:nvContentPartPr>
              <p14:xfrm>
                <a:off x="5588551" y="1671913"/>
                <a:ext cx="41400" cy="16200"/>
              </p14:xfrm>
            </p:contentPart>
          </mc:Choice>
          <mc:Fallback xmlns="">
            <p:pic>
              <p:nvPicPr>
                <p:cNvPr id="23" name="Ink 22">
                  <a:extLst>
                    <a:ext uri="{FF2B5EF4-FFF2-40B4-BE49-F238E27FC236}">
                      <a16:creationId xmlns:a16="http://schemas.microsoft.com/office/drawing/2014/main" id="{4432EA68-2D7A-94A3-62C5-67C44266EB55}"/>
                    </a:ext>
                  </a:extLst>
                </p:cNvPr>
                <p:cNvPicPr/>
                <p:nvPr/>
              </p:nvPicPr>
              <p:blipFill>
                <a:blip r:embed="rId24"/>
                <a:stretch>
                  <a:fillRect/>
                </a:stretch>
              </p:blipFill>
              <p:spPr>
                <a:xfrm>
                  <a:off x="5579551" y="1663273"/>
                  <a:ext cx="5904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 name="Ink 23">
                  <a:extLst>
                    <a:ext uri="{FF2B5EF4-FFF2-40B4-BE49-F238E27FC236}">
                      <a16:creationId xmlns:a16="http://schemas.microsoft.com/office/drawing/2014/main" id="{FB91EA3B-D73E-4C5F-CBBA-E053F2534A55}"/>
                    </a:ext>
                  </a:extLst>
                </p14:cNvPr>
                <p14:cNvContentPartPr/>
                <p14:nvPr/>
              </p14:nvContentPartPr>
              <p14:xfrm>
                <a:off x="5658391" y="1629073"/>
                <a:ext cx="147960" cy="91440"/>
              </p14:xfrm>
            </p:contentPart>
          </mc:Choice>
          <mc:Fallback xmlns="">
            <p:pic>
              <p:nvPicPr>
                <p:cNvPr id="24" name="Ink 23">
                  <a:extLst>
                    <a:ext uri="{FF2B5EF4-FFF2-40B4-BE49-F238E27FC236}">
                      <a16:creationId xmlns:a16="http://schemas.microsoft.com/office/drawing/2014/main" id="{FB91EA3B-D73E-4C5F-CBBA-E053F2534A55}"/>
                    </a:ext>
                  </a:extLst>
                </p:cNvPr>
                <p:cNvPicPr/>
                <p:nvPr/>
              </p:nvPicPr>
              <p:blipFill>
                <a:blip r:embed="rId26"/>
                <a:stretch>
                  <a:fillRect/>
                </a:stretch>
              </p:blipFill>
              <p:spPr>
                <a:xfrm>
                  <a:off x="5649751" y="1620433"/>
                  <a:ext cx="165600" cy="109080"/>
                </a:xfrm>
                <a:prstGeom prst="rect">
                  <a:avLst/>
                </a:prstGeom>
              </p:spPr>
            </p:pic>
          </mc:Fallback>
        </mc:AlternateContent>
      </p:grpSp>
      <p:grpSp>
        <p:nvGrpSpPr>
          <p:cNvPr id="30" name="Group 29">
            <a:extLst>
              <a:ext uri="{FF2B5EF4-FFF2-40B4-BE49-F238E27FC236}">
                <a16:creationId xmlns:a16="http://schemas.microsoft.com/office/drawing/2014/main" id="{9995682B-CF32-059E-A1B1-1BDA64CA3A87}"/>
              </a:ext>
            </a:extLst>
          </p:cNvPr>
          <p:cNvGrpSpPr/>
          <p:nvPr/>
        </p:nvGrpSpPr>
        <p:grpSpPr>
          <a:xfrm>
            <a:off x="6326191" y="1123273"/>
            <a:ext cx="714600" cy="677520"/>
            <a:chOff x="6326191" y="1123273"/>
            <a:chExt cx="714600" cy="677520"/>
          </a:xfrm>
        </p:grpSpPr>
        <mc:AlternateContent xmlns:mc="http://schemas.openxmlformats.org/markup-compatibility/2006" xmlns:p14="http://schemas.microsoft.com/office/powerpoint/2010/main">
          <mc:Choice Requires="p14">
            <p:contentPart p14:bwMode="auto" r:id="rId27">
              <p14:nvContentPartPr>
                <p14:cNvPr id="26" name="Ink 25">
                  <a:extLst>
                    <a:ext uri="{FF2B5EF4-FFF2-40B4-BE49-F238E27FC236}">
                      <a16:creationId xmlns:a16="http://schemas.microsoft.com/office/drawing/2014/main" id="{79CBCD1A-E43A-B263-6405-FEE0B07116CB}"/>
                    </a:ext>
                  </a:extLst>
                </p14:cNvPr>
                <p14:cNvContentPartPr/>
                <p14:nvPr/>
              </p14:nvContentPartPr>
              <p14:xfrm>
                <a:off x="6326191" y="1343233"/>
                <a:ext cx="353880" cy="457560"/>
              </p14:xfrm>
            </p:contentPart>
          </mc:Choice>
          <mc:Fallback xmlns="">
            <p:pic>
              <p:nvPicPr>
                <p:cNvPr id="26" name="Ink 25">
                  <a:extLst>
                    <a:ext uri="{FF2B5EF4-FFF2-40B4-BE49-F238E27FC236}">
                      <a16:creationId xmlns:a16="http://schemas.microsoft.com/office/drawing/2014/main" id="{79CBCD1A-E43A-B263-6405-FEE0B07116CB}"/>
                    </a:ext>
                  </a:extLst>
                </p:cNvPr>
                <p:cNvPicPr/>
                <p:nvPr/>
              </p:nvPicPr>
              <p:blipFill>
                <a:blip r:embed="rId28"/>
                <a:stretch>
                  <a:fillRect/>
                </a:stretch>
              </p:blipFill>
              <p:spPr>
                <a:xfrm>
                  <a:off x="6317191" y="1334593"/>
                  <a:ext cx="371520" cy="4752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7" name="Ink 26">
                  <a:extLst>
                    <a:ext uri="{FF2B5EF4-FFF2-40B4-BE49-F238E27FC236}">
                      <a16:creationId xmlns:a16="http://schemas.microsoft.com/office/drawing/2014/main" id="{E71218DA-96D5-7BFC-31E6-D39B48F227F3}"/>
                    </a:ext>
                  </a:extLst>
                </p14:cNvPr>
                <p14:cNvContentPartPr/>
                <p14:nvPr/>
              </p14:nvContentPartPr>
              <p14:xfrm>
                <a:off x="6730471" y="1214713"/>
                <a:ext cx="74880" cy="110880"/>
              </p14:xfrm>
            </p:contentPart>
          </mc:Choice>
          <mc:Fallback xmlns="">
            <p:pic>
              <p:nvPicPr>
                <p:cNvPr id="27" name="Ink 26">
                  <a:extLst>
                    <a:ext uri="{FF2B5EF4-FFF2-40B4-BE49-F238E27FC236}">
                      <a16:creationId xmlns:a16="http://schemas.microsoft.com/office/drawing/2014/main" id="{E71218DA-96D5-7BFC-31E6-D39B48F227F3}"/>
                    </a:ext>
                  </a:extLst>
                </p:cNvPr>
                <p:cNvPicPr/>
                <p:nvPr/>
              </p:nvPicPr>
              <p:blipFill>
                <a:blip r:embed="rId30"/>
                <a:stretch>
                  <a:fillRect/>
                </a:stretch>
              </p:blipFill>
              <p:spPr>
                <a:xfrm>
                  <a:off x="6721831" y="1206073"/>
                  <a:ext cx="9252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8" name="Ink 27">
                  <a:extLst>
                    <a:ext uri="{FF2B5EF4-FFF2-40B4-BE49-F238E27FC236}">
                      <a16:creationId xmlns:a16="http://schemas.microsoft.com/office/drawing/2014/main" id="{4823CA47-EDAF-69B5-109F-5A0F78BDCCF2}"/>
                    </a:ext>
                  </a:extLst>
                </p14:cNvPr>
                <p14:cNvContentPartPr/>
                <p14:nvPr/>
              </p14:nvContentPartPr>
              <p14:xfrm>
                <a:off x="6684031" y="1225873"/>
                <a:ext cx="185400" cy="112320"/>
              </p14:xfrm>
            </p:contentPart>
          </mc:Choice>
          <mc:Fallback xmlns="">
            <p:pic>
              <p:nvPicPr>
                <p:cNvPr id="28" name="Ink 27">
                  <a:extLst>
                    <a:ext uri="{FF2B5EF4-FFF2-40B4-BE49-F238E27FC236}">
                      <a16:creationId xmlns:a16="http://schemas.microsoft.com/office/drawing/2014/main" id="{4823CA47-EDAF-69B5-109F-5A0F78BDCCF2}"/>
                    </a:ext>
                  </a:extLst>
                </p:cNvPr>
                <p:cNvPicPr/>
                <p:nvPr/>
              </p:nvPicPr>
              <p:blipFill>
                <a:blip r:embed="rId32"/>
                <a:stretch>
                  <a:fillRect/>
                </a:stretch>
              </p:blipFill>
              <p:spPr>
                <a:xfrm>
                  <a:off x="6675031" y="1217233"/>
                  <a:ext cx="20304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9" name="Ink 28">
                  <a:extLst>
                    <a:ext uri="{FF2B5EF4-FFF2-40B4-BE49-F238E27FC236}">
                      <a16:creationId xmlns:a16="http://schemas.microsoft.com/office/drawing/2014/main" id="{E15A848C-4341-E556-3942-3005CB8FB421}"/>
                    </a:ext>
                  </a:extLst>
                </p14:cNvPr>
                <p14:cNvContentPartPr/>
                <p14:nvPr/>
              </p14:nvContentPartPr>
              <p14:xfrm>
                <a:off x="6898951" y="1123273"/>
                <a:ext cx="141840" cy="102960"/>
              </p14:xfrm>
            </p:contentPart>
          </mc:Choice>
          <mc:Fallback xmlns="">
            <p:pic>
              <p:nvPicPr>
                <p:cNvPr id="29" name="Ink 28">
                  <a:extLst>
                    <a:ext uri="{FF2B5EF4-FFF2-40B4-BE49-F238E27FC236}">
                      <a16:creationId xmlns:a16="http://schemas.microsoft.com/office/drawing/2014/main" id="{E15A848C-4341-E556-3942-3005CB8FB421}"/>
                    </a:ext>
                  </a:extLst>
                </p:cNvPr>
                <p:cNvPicPr/>
                <p:nvPr/>
              </p:nvPicPr>
              <p:blipFill>
                <a:blip r:embed="rId34"/>
                <a:stretch>
                  <a:fillRect/>
                </a:stretch>
              </p:blipFill>
              <p:spPr>
                <a:xfrm>
                  <a:off x="6889951" y="1114633"/>
                  <a:ext cx="159480" cy="120600"/>
                </a:xfrm>
                <a:prstGeom prst="rect">
                  <a:avLst/>
                </a:prstGeom>
              </p:spPr>
            </p:pic>
          </mc:Fallback>
        </mc:AlternateContent>
      </p:grpSp>
      <p:grpSp>
        <p:nvGrpSpPr>
          <p:cNvPr id="39" name="Group 38">
            <a:extLst>
              <a:ext uri="{FF2B5EF4-FFF2-40B4-BE49-F238E27FC236}">
                <a16:creationId xmlns:a16="http://schemas.microsoft.com/office/drawing/2014/main" id="{D2E4A734-6E22-D55A-0F9B-D2B92B989A29}"/>
              </a:ext>
            </a:extLst>
          </p:cNvPr>
          <p:cNvGrpSpPr/>
          <p:nvPr/>
        </p:nvGrpSpPr>
        <p:grpSpPr>
          <a:xfrm>
            <a:off x="7566391" y="789553"/>
            <a:ext cx="959400" cy="652680"/>
            <a:chOff x="7566391" y="789553"/>
            <a:chExt cx="959400" cy="652680"/>
          </a:xfrm>
        </p:grpSpPr>
        <mc:AlternateContent xmlns:mc="http://schemas.openxmlformats.org/markup-compatibility/2006" xmlns:p14="http://schemas.microsoft.com/office/powerpoint/2010/main">
          <mc:Choice Requires="p14">
            <p:contentPart p14:bwMode="auto" r:id="rId35">
              <p14:nvContentPartPr>
                <p14:cNvPr id="31" name="Ink 30">
                  <a:extLst>
                    <a:ext uri="{FF2B5EF4-FFF2-40B4-BE49-F238E27FC236}">
                      <a16:creationId xmlns:a16="http://schemas.microsoft.com/office/drawing/2014/main" id="{1B697AB9-10DE-96F1-A310-F681E6B55CF9}"/>
                    </a:ext>
                  </a:extLst>
                </p14:cNvPr>
                <p14:cNvContentPartPr/>
                <p14:nvPr/>
              </p14:nvContentPartPr>
              <p14:xfrm>
                <a:off x="7566391" y="1237033"/>
                <a:ext cx="194040" cy="205200"/>
              </p14:xfrm>
            </p:contentPart>
          </mc:Choice>
          <mc:Fallback xmlns="">
            <p:pic>
              <p:nvPicPr>
                <p:cNvPr id="31" name="Ink 30">
                  <a:extLst>
                    <a:ext uri="{FF2B5EF4-FFF2-40B4-BE49-F238E27FC236}">
                      <a16:creationId xmlns:a16="http://schemas.microsoft.com/office/drawing/2014/main" id="{1B697AB9-10DE-96F1-A310-F681E6B55CF9}"/>
                    </a:ext>
                  </a:extLst>
                </p:cNvPr>
                <p:cNvPicPr/>
                <p:nvPr/>
              </p:nvPicPr>
              <p:blipFill>
                <a:blip r:embed="rId36"/>
                <a:stretch>
                  <a:fillRect/>
                </a:stretch>
              </p:blipFill>
              <p:spPr>
                <a:xfrm>
                  <a:off x="7557391" y="1228033"/>
                  <a:ext cx="21168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2" name="Ink 31">
                  <a:extLst>
                    <a:ext uri="{FF2B5EF4-FFF2-40B4-BE49-F238E27FC236}">
                      <a16:creationId xmlns:a16="http://schemas.microsoft.com/office/drawing/2014/main" id="{BB536B01-60D7-D55A-49D0-29D3D4DEF070}"/>
                    </a:ext>
                  </a:extLst>
                </p14:cNvPr>
                <p14:cNvContentPartPr/>
                <p14:nvPr/>
              </p14:nvContentPartPr>
              <p14:xfrm>
                <a:off x="7840351" y="1144873"/>
                <a:ext cx="77760" cy="146520"/>
              </p14:xfrm>
            </p:contentPart>
          </mc:Choice>
          <mc:Fallback xmlns="">
            <p:pic>
              <p:nvPicPr>
                <p:cNvPr id="32" name="Ink 31">
                  <a:extLst>
                    <a:ext uri="{FF2B5EF4-FFF2-40B4-BE49-F238E27FC236}">
                      <a16:creationId xmlns:a16="http://schemas.microsoft.com/office/drawing/2014/main" id="{BB536B01-60D7-D55A-49D0-29D3D4DEF070}"/>
                    </a:ext>
                  </a:extLst>
                </p:cNvPr>
                <p:cNvPicPr/>
                <p:nvPr/>
              </p:nvPicPr>
              <p:blipFill>
                <a:blip r:embed="rId38"/>
                <a:stretch>
                  <a:fillRect/>
                </a:stretch>
              </p:blipFill>
              <p:spPr>
                <a:xfrm>
                  <a:off x="7831351" y="1135873"/>
                  <a:ext cx="9540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3" name="Ink 32">
                  <a:extLst>
                    <a:ext uri="{FF2B5EF4-FFF2-40B4-BE49-F238E27FC236}">
                      <a16:creationId xmlns:a16="http://schemas.microsoft.com/office/drawing/2014/main" id="{A3A76068-AE2A-C4C2-5472-BA8E91CB4EED}"/>
                    </a:ext>
                  </a:extLst>
                </p14:cNvPr>
                <p14:cNvContentPartPr/>
                <p14:nvPr/>
              </p14:nvContentPartPr>
              <p14:xfrm>
                <a:off x="7799311" y="1127233"/>
                <a:ext cx="107640" cy="106200"/>
              </p14:xfrm>
            </p:contentPart>
          </mc:Choice>
          <mc:Fallback xmlns="">
            <p:pic>
              <p:nvPicPr>
                <p:cNvPr id="33" name="Ink 32">
                  <a:extLst>
                    <a:ext uri="{FF2B5EF4-FFF2-40B4-BE49-F238E27FC236}">
                      <a16:creationId xmlns:a16="http://schemas.microsoft.com/office/drawing/2014/main" id="{A3A76068-AE2A-C4C2-5472-BA8E91CB4EED}"/>
                    </a:ext>
                  </a:extLst>
                </p:cNvPr>
                <p:cNvPicPr/>
                <p:nvPr/>
              </p:nvPicPr>
              <p:blipFill>
                <a:blip r:embed="rId40"/>
                <a:stretch>
                  <a:fillRect/>
                </a:stretch>
              </p:blipFill>
              <p:spPr>
                <a:xfrm>
                  <a:off x="7790311" y="1118593"/>
                  <a:ext cx="12528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4" name="Ink 33">
                  <a:extLst>
                    <a:ext uri="{FF2B5EF4-FFF2-40B4-BE49-F238E27FC236}">
                      <a16:creationId xmlns:a16="http://schemas.microsoft.com/office/drawing/2014/main" id="{215294CB-1B36-55C5-75AD-7CC9533689C9}"/>
                    </a:ext>
                  </a:extLst>
                </p14:cNvPr>
                <p14:cNvContentPartPr/>
                <p14:nvPr/>
              </p14:nvContentPartPr>
              <p14:xfrm>
                <a:off x="7946911" y="1056673"/>
                <a:ext cx="194760" cy="136800"/>
              </p14:xfrm>
            </p:contentPart>
          </mc:Choice>
          <mc:Fallback xmlns="">
            <p:pic>
              <p:nvPicPr>
                <p:cNvPr id="34" name="Ink 33">
                  <a:extLst>
                    <a:ext uri="{FF2B5EF4-FFF2-40B4-BE49-F238E27FC236}">
                      <a16:creationId xmlns:a16="http://schemas.microsoft.com/office/drawing/2014/main" id="{215294CB-1B36-55C5-75AD-7CC9533689C9}"/>
                    </a:ext>
                  </a:extLst>
                </p:cNvPr>
                <p:cNvPicPr/>
                <p:nvPr/>
              </p:nvPicPr>
              <p:blipFill>
                <a:blip r:embed="rId42"/>
                <a:stretch>
                  <a:fillRect/>
                </a:stretch>
              </p:blipFill>
              <p:spPr>
                <a:xfrm>
                  <a:off x="7938271" y="1047673"/>
                  <a:ext cx="21240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E00A92EB-5516-3BE2-C566-9215128F6E5A}"/>
                    </a:ext>
                  </a:extLst>
                </p14:cNvPr>
                <p14:cNvContentPartPr/>
                <p14:nvPr/>
              </p14:nvContentPartPr>
              <p14:xfrm>
                <a:off x="8106031" y="895393"/>
                <a:ext cx="169560" cy="133560"/>
              </p14:xfrm>
            </p:contentPart>
          </mc:Choice>
          <mc:Fallback xmlns="">
            <p:pic>
              <p:nvPicPr>
                <p:cNvPr id="35" name="Ink 34">
                  <a:extLst>
                    <a:ext uri="{FF2B5EF4-FFF2-40B4-BE49-F238E27FC236}">
                      <a16:creationId xmlns:a16="http://schemas.microsoft.com/office/drawing/2014/main" id="{E00A92EB-5516-3BE2-C566-9215128F6E5A}"/>
                    </a:ext>
                  </a:extLst>
                </p:cNvPr>
                <p:cNvPicPr/>
                <p:nvPr/>
              </p:nvPicPr>
              <p:blipFill>
                <a:blip r:embed="rId44"/>
                <a:stretch>
                  <a:fillRect/>
                </a:stretch>
              </p:blipFill>
              <p:spPr>
                <a:xfrm>
                  <a:off x="8097391" y="886393"/>
                  <a:ext cx="18720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6" name="Ink 35">
                  <a:extLst>
                    <a:ext uri="{FF2B5EF4-FFF2-40B4-BE49-F238E27FC236}">
                      <a16:creationId xmlns:a16="http://schemas.microsoft.com/office/drawing/2014/main" id="{B987FACA-0723-098B-954C-DFCEBDD888E4}"/>
                    </a:ext>
                  </a:extLst>
                </p14:cNvPr>
                <p14:cNvContentPartPr/>
                <p14:nvPr/>
              </p14:nvContentPartPr>
              <p14:xfrm>
                <a:off x="8216191" y="877033"/>
                <a:ext cx="46080" cy="12240"/>
              </p14:xfrm>
            </p:contentPart>
          </mc:Choice>
          <mc:Fallback xmlns="">
            <p:pic>
              <p:nvPicPr>
                <p:cNvPr id="36" name="Ink 35">
                  <a:extLst>
                    <a:ext uri="{FF2B5EF4-FFF2-40B4-BE49-F238E27FC236}">
                      <a16:creationId xmlns:a16="http://schemas.microsoft.com/office/drawing/2014/main" id="{B987FACA-0723-098B-954C-DFCEBDD888E4}"/>
                    </a:ext>
                  </a:extLst>
                </p:cNvPr>
                <p:cNvPicPr/>
                <p:nvPr/>
              </p:nvPicPr>
              <p:blipFill>
                <a:blip r:embed="rId46"/>
                <a:stretch>
                  <a:fillRect/>
                </a:stretch>
              </p:blipFill>
              <p:spPr>
                <a:xfrm>
                  <a:off x="8207191" y="868393"/>
                  <a:ext cx="6372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7" name="Ink 36">
                  <a:extLst>
                    <a:ext uri="{FF2B5EF4-FFF2-40B4-BE49-F238E27FC236}">
                      <a16:creationId xmlns:a16="http://schemas.microsoft.com/office/drawing/2014/main" id="{6077EA4F-1225-9CAA-3822-8789B0C98354}"/>
                    </a:ext>
                  </a:extLst>
                </p14:cNvPr>
                <p14:cNvContentPartPr/>
                <p14:nvPr/>
              </p14:nvContentPartPr>
              <p14:xfrm>
                <a:off x="8311951" y="789553"/>
                <a:ext cx="213840" cy="149760"/>
              </p14:xfrm>
            </p:contentPart>
          </mc:Choice>
          <mc:Fallback xmlns="">
            <p:pic>
              <p:nvPicPr>
                <p:cNvPr id="37" name="Ink 36">
                  <a:extLst>
                    <a:ext uri="{FF2B5EF4-FFF2-40B4-BE49-F238E27FC236}">
                      <a16:creationId xmlns:a16="http://schemas.microsoft.com/office/drawing/2014/main" id="{6077EA4F-1225-9CAA-3822-8789B0C98354}"/>
                    </a:ext>
                  </a:extLst>
                </p:cNvPr>
                <p:cNvPicPr/>
                <p:nvPr/>
              </p:nvPicPr>
              <p:blipFill>
                <a:blip r:embed="rId48"/>
                <a:stretch>
                  <a:fillRect/>
                </a:stretch>
              </p:blipFill>
              <p:spPr>
                <a:xfrm>
                  <a:off x="8303311" y="780913"/>
                  <a:ext cx="231480" cy="167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9">
            <p14:nvContentPartPr>
              <p14:cNvPr id="38" name="Ink 37">
                <a:extLst>
                  <a:ext uri="{FF2B5EF4-FFF2-40B4-BE49-F238E27FC236}">
                    <a16:creationId xmlns:a16="http://schemas.microsoft.com/office/drawing/2014/main" id="{76D6F767-1AB0-B339-54DF-2D0959085BEF}"/>
                  </a:ext>
                </a:extLst>
              </p14:cNvPr>
              <p14:cNvContentPartPr/>
              <p14:nvPr/>
            </p14:nvContentPartPr>
            <p14:xfrm>
              <a:off x="7565671" y="1829593"/>
              <a:ext cx="653040" cy="434520"/>
            </p14:xfrm>
          </p:contentPart>
        </mc:Choice>
        <mc:Fallback xmlns="">
          <p:pic>
            <p:nvPicPr>
              <p:cNvPr id="38" name="Ink 37">
                <a:extLst>
                  <a:ext uri="{FF2B5EF4-FFF2-40B4-BE49-F238E27FC236}">
                    <a16:creationId xmlns:a16="http://schemas.microsoft.com/office/drawing/2014/main" id="{76D6F767-1AB0-B339-54DF-2D0959085BEF}"/>
                  </a:ext>
                </a:extLst>
              </p:cNvPr>
              <p:cNvPicPr/>
              <p:nvPr/>
            </p:nvPicPr>
            <p:blipFill>
              <a:blip r:embed="rId50"/>
              <a:stretch>
                <a:fillRect/>
              </a:stretch>
            </p:blipFill>
            <p:spPr>
              <a:xfrm>
                <a:off x="7556671" y="1820593"/>
                <a:ext cx="670680" cy="45216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A9F6A4B5-B85E-DE42-4839-42C411503098}"/>
                  </a:ext>
                </a:extLst>
              </p14:cNvPr>
              <p14:cNvContentPartPr/>
              <p14:nvPr/>
            </p14:nvContentPartPr>
            <p14:xfrm>
              <a:off x="10840231" y="950113"/>
              <a:ext cx="312480" cy="240480"/>
            </p14:xfrm>
          </p:contentPart>
        </mc:Choice>
        <mc:Fallback xmlns="">
          <p:pic>
            <p:nvPicPr>
              <p:cNvPr id="40" name="Ink 39">
                <a:extLst>
                  <a:ext uri="{FF2B5EF4-FFF2-40B4-BE49-F238E27FC236}">
                    <a16:creationId xmlns:a16="http://schemas.microsoft.com/office/drawing/2014/main" id="{A9F6A4B5-B85E-DE42-4839-42C411503098}"/>
                  </a:ext>
                </a:extLst>
              </p:cNvPr>
              <p:cNvPicPr/>
              <p:nvPr/>
            </p:nvPicPr>
            <p:blipFill>
              <a:blip r:embed="rId52"/>
              <a:stretch>
                <a:fillRect/>
              </a:stretch>
            </p:blipFill>
            <p:spPr>
              <a:xfrm>
                <a:off x="10831231" y="941113"/>
                <a:ext cx="33012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217E38E8-07C9-1E4D-B58B-A1BD267B69C2}"/>
                  </a:ext>
                </a:extLst>
              </p14:cNvPr>
              <p14:cNvContentPartPr/>
              <p14:nvPr/>
            </p14:nvContentPartPr>
            <p14:xfrm>
              <a:off x="10098271" y="1437193"/>
              <a:ext cx="298800" cy="190440"/>
            </p14:xfrm>
          </p:contentPart>
        </mc:Choice>
        <mc:Fallback xmlns="">
          <p:pic>
            <p:nvPicPr>
              <p:cNvPr id="41" name="Ink 40">
                <a:extLst>
                  <a:ext uri="{FF2B5EF4-FFF2-40B4-BE49-F238E27FC236}">
                    <a16:creationId xmlns:a16="http://schemas.microsoft.com/office/drawing/2014/main" id="{217E38E8-07C9-1E4D-B58B-A1BD267B69C2}"/>
                  </a:ext>
                </a:extLst>
              </p:cNvPr>
              <p:cNvPicPr/>
              <p:nvPr/>
            </p:nvPicPr>
            <p:blipFill>
              <a:blip r:embed="rId54"/>
              <a:stretch>
                <a:fillRect/>
              </a:stretch>
            </p:blipFill>
            <p:spPr>
              <a:xfrm>
                <a:off x="10089271" y="1428553"/>
                <a:ext cx="31644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 name="Ink 41">
                <a:extLst>
                  <a:ext uri="{FF2B5EF4-FFF2-40B4-BE49-F238E27FC236}">
                    <a16:creationId xmlns:a16="http://schemas.microsoft.com/office/drawing/2014/main" id="{88B124CA-5A01-F099-8305-8B2F42839058}"/>
                  </a:ext>
                </a:extLst>
              </p14:cNvPr>
              <p14:cNvContentPartPr/>
              <p14:nvPr/>
            </p14:nvContentPartPr>
            <p14:xfrm>
              <a:off x="10898551" y="1888273"/>
              <a:ext cx="280080" cy="219960"/>
            </p14:xfrm>
          </p:contentPart>
        </mc:Choice>
        <mc:Fallback xmlns="">
          <p:pic>
            <p:nvPicPr>
              <p:cNvPr id="42" name="Ink 41">
                <a:extLst>
                  <a:ext uri="{FF2B5EF4-FFF2-40B4-BE49-F238E27FC236}">
                    <a16:creationId xmlns:a16="http://schemas.microsoft.com/office/drawing/2014/main" id="{88B124CA-5A01-F099-8305-8B2F42839058}"/>
                  </a:ext>
                </a:extLst>
              </p:cNvPr>
              <p:cNvPicPr/>
              <p:nvPr/>
            </p:nvPicPr>
            <p:blipFill>
              <a:blip r:embed="rId56"/>
              <a:stretch>
                <a:fillRect/>
              </a:stretch>
            </p:blipFill>
            <p:spPr>
              <a:xfrm>
                <a:off x="10889911" y="1879633"/>
                <a:ext cx="29772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BC472ADF-C4C0-6536-05D7-EFB5DB2AEE21}"/>
                  </a:ext>
                </a:extLst>
              </p14:cNvPr>
              <p14:cNvContentPartPr/>
              <p14:nvPr/>
            </p14:nvContentPartPr>
            <p14:xfrm>
              <a:off x="10218151" y="2337553"/>
              <a:ext cx="298800" cy="184680"/>
            </p14:xfrm>
          </p:contentPart>
        </mc:Choice>
        <mc:Fallback xmlns="">
          <p:pic>
            <p:nvPicPr>
              <p:cNvPr id="43" name="Ink 42">
                <a:extLst>
                  <a:ext uri="{FF2B5EF4-FFF2-40B4-BE49-F238E27FC236}">
                    <a16:creationId xmlns:a16="http://schemas.microsoft.com/office/drawing/2014/main" id="{BC472ADF-C4C0-6536-05D7-EFB5DB2AEE21}"/>
                  </a:ext>
                </a:extLst>
              </p:cNvPr>
              <p:cNvPicPr/>
              <p:nvPr/>
            </p:nvPicPr>
            <p:blipFill>
              <a:blip r:embed="rId58"/>
              <a:stretch>
                <a:fillRect/>
              </a:stretch>
            </p:blipFill>
            <p:spPr>
              <a:xfrm>
                <a:off x="10209511" y="2328913"/>
                <a:ext cx="31644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 name="Ink 43">
                <a:extLst>
                  <a:ext uri="{FF2B5EF4-FFF2-40B4-BE49-F238E27FC236}">
                    <a16:creationId xmlns:a16="http://schemas.microsoft.com/office/drawing/2014/main" id="{3194DA03-2E41-E739-4B55-A7BFA0599CF6}"/>
                  </a:ext>
                </a:extLst>
              </p14:cNvPr>
              <p14:cNvContentPartPr/>
              <p14:nvPr/>
            </p14:nvContentPartPr>
            <p14:xfrm>
              <a:off x="781831" y="3089953"/>
              <a:ext cx="1444320" cy="95760"/>
            </p14:xfrm>
          </p:contentPart>
        </mc:Choice>
        <mc:Fallback xmlns="">
          <p:pic>
            <p:nvPicPr>
              <p:cNvPr id="44" name="Ink 43">
                <a:extLst>
                  <a:ext uri="{FF2B5EF4-FFF2-40B4-BE49-F238E27FC236}">
                    <a16:creationId xmlns:a16="http://schemas.microsoft.com/office/drawing/2014/main" id="{3194DA03-2E41-E739-4B55-A7BFA0599CF6}"/>
                  </a:ext>
                </a:extLst>
              </p:cNvPr>
              <p:cNvPicPr/>
              <p:nvPr/>
            </p:nvPicPr>
            <p:blipFill>
              <a:blip r:embed="rId60"/>
              <a:stretch>
                <a:fillRect/>
              </a:stretch>
            </p:blipFill>
            <p:spPr>
              <a:xfrm>
                <a:off x="773191" y="3081313"/>
                <a:ext cx="1461960" cy="113400"/>
              </a:xfrm>
              <a:prstGeom prst="rect">
                <a:avLst/>
              </a:prstGeom>
            </p:spPr>
          </p:pic>
        </mc:Fallback>
      </mc:AlternateContent>
      <p:grpSp>
        <p:nvGrpSpPr>
          <p:cNvPr id="47" name="Group 46">
            <a:extLst>
              <a:ext uri="{FF2B5EF4-FFF2-40B4-BE49-F238E27FC236}">
                <a16:creationId xmlns:a16="http://schemas.microsoft.com/office/drawing/2014/main" id="{E1FBD172-9CD9-2FF0-0379-FA9EE9EA6790}"/>
              </a:ext>
            </a:extLst>
          </p:cNvPr>
          <p:cNvGrpSpPr/>
          <p:nvPr/>
        </p:nvGrpSpPr>
        <p:grpSpPr>
          <a:xfrm>
            <a:off x="2468071" y="3122713"/>
            <a:ext cx="218520" cy="349920"/>
            <a:chOff x="2468071" y="3122713"/>
            <a:chExt cx="218520" cy="349920"/>
          </a:xfrm>
        </p:grpSpPr>
        <mc:AlternateContent xmlns:mc="http://schemas.openxmlformats.org/markup-compatibility/2006" xmlns:p14="http://schemas.microsoft.com/office/powerpoint/2010/main">
          <mc:Choice Requires="p14">
            <p:contentPart p14:bwMode="auto" r:id="rId61">
              <p14:nvContentPartPr>
                <p14:cNvPr id="45" name="Ink 44">
                  <a:extLst>
                    <a:ext uri="{FF2B5EF4-FFF2-40B4-BE49-F238E27FC236}">
                      <a16:creationId xmlns:a16="http://schemas.microsoft.com/office/drawing/2014/main" id="{79E3B770-24DA-9315-B6DF-7B4648EDD9B4}"/>
                    </a:ext>
                  </a:extLst>
                </p14:cNvPr>
                <p14:cNvContentPartPr/>
                <p14:nvPr/>
              </p14:nvContentPartPr>
              <p14:xfrm>
                <a:off x="2498311" y="3172033"/>
                <a:ext cx="120600" cy="257760"/>
              </p14:xfrm>
            </p:contentPart>
          </mc:Choice>
          <mc:Fallback xmlns="">
            <p:pic>
              <p:nvPicPr>
                <p:cNvPr id="45" name="Ink 44">
                  <a:extLst>
                    <a:ext uri="{FF2B5EF4-FFF2-40B4-BE49-F238E27FC236}">
                      <a16:creationId xmlns:a16="http://schemas.microsoft.com/office/drawing/2014/main" id="{79E3B770-24DA-9315-B6DF-7B4648EDD9B4}"/>
                    </a:ext>
                  </a:extLst>
                </p:cNvPr>
                <p:cNvPicPr/>
                <p:nvPr/>
              </p:nvPicPr>
              <p:blipFill>
                <a:blip r:embed="rId62"/>
                <a:stretch>
                  <a:fillRect/>
                </a:stretch>
              </p:blipFill>
              <p:spPr>
                <a:xfrm>
                  <a:off x="2489311" y="3163393"/>
                  <a:ext cx="13824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6" name="Ink 45">
                  <a:extLst>
                    <a:ext uri="{FF2B5EF4-FFF2-40B4-BE49-F238E27FC236}">
                      <a16:creationId xmlns:a16="http://schemas.microsoft.com/office/drawing/2014/main" id="{FABB0191-079C-3208-D202-287F1F9C84F5}"/>
                    </a:ext>
                  </a:extLst>
                </p14:cNvPr>
                <p14:cNvContentPartPr/>
                <p14:nvPr/>
              </p14:nvContentPartPr>
              <p14:xfrm>
                <a:off x="2468071" y="3122713"/>
                <a:ext cx="218520" cy="349920"/>
              </p14:xfrm>
            </p:contentPart>
          </mc:Choice>
          <mc:Fallback xmlns="">
            <p:pic>
              <p:nvPicPr>
                <p:cNvPr id="46" name="Ink 45">
                  <a:extLst>
                    <a:ext uri="{FF2B5EF4-FFF2-40B4-BE49-F238E27FC236}">
                      <a16:creationId xmlns:a16="http://schemas.microsoft.com/office/drawing/2014/main" id="{FABB0191-079C-3208-D202-287F1F9C84F5}"/>
                    </a:ext>
                  </a:extLst>
                </p:cNvPr>
                <p:cNvPicPr/>
                <p:nvPr/>
              </p:nvPicPr>
              <p:blipFill>
                <a:blip r:embed="rId64"/>
                <a:stretch>
                  <a:fillRect/>
                </a:stretch>
              </p:blipFill>
              <p:spPr>
                <a:xfrm>
                  <a:off x="2459071" y="3113713"/>
                  <a:ext cx="236160" cy="367560"/>
                </a:xfrm>
                <a:prstGeom prst="rect">
                  <a:avLst/>
                </a:prstGeom>
              </p:spPr>
            </p:pic>
          </mc:Fallback>
        </mc:AlternateContent>
      </p:grpSp>
      <p:grpSp>
        <p:nvGrpSpPr>
          <p:cNvPr id="53" name="Group 52">
            <a:extLst>
              <a:ext uri="{FF2B5EF4-FFF2-40B4-BE49-F238E27FC236}">
                <a16:creationId xmlns:a16="http://schemas.microsoft.com/office/drawing/2014/main" id="{CF1848D5-8948-022A-4F51-DB810FA9FC34}"/>
              </a:ext>
            </a:extLst>
          </p:cNvPr>
          <p:cNvGrpSpPr/>
          <p:nvPr/>
        </p:nvGrpSpPr>
        <p:grpSpPr>
          <a:xfrm>
            <a:off x="3202831" y="3645793"/>
            <a:ext cx="1440360" cy="554040"/>
            <a:chOff x="3202831" y="3645793"/>
            <a:chExt cx="1440360" cy="554040"/>
          </a:xfrm>
        </p:grpSpPr>
        <mc:AlternateContent xmlns:mc="http://schemas.openxmlformats.org/markup-compatibility/2006" xmlns:p14="http://schemas.microsoft.com/office/powerpoint/2010/main">
          <mc:Choice Requires="p14">
            <p:contentPart p14:bwMode="auto" r:id="rId65">
              <p14:nvContentPartPr>
                <p14:cNvPr id="48" name="Ink 47">
                  <a:extLst>
                    <a:ext uri="{FF2B5EF4-FFF2-40B4-BE49-F238E27FC236}">
                      <a16:creationId xmlns:a16="http://schemas.microsoft.com/office/drawing/2014/main" id="{4E1B3E23-D909-2929-470B-CA423DEA27DA}"/>
                    </a:ext>
                  </a:extLst>
                </p14:cNvPr>
                <p14:cNvContentPartPr/>
                <p14:nvPr/>
              </p14:nvContentPartPr>
              <p14:xfrm>
                <a:off x="4041991" y="3872953"/>
                <a:ext cx="601200" cy="164160"/>
              </p14:xfrm>
            </p:contentPart>
          </mc:Choice>
          <mc:Fallback xmlns="">
            <p:pic>
              <p:nvPicPr>
                <p:cNvPr id="48" name="Ink 47">
                  <a:extLst>
                    <a:ext uri="{FF2B5EF4-FFF2-40B4-BE49-F238E27FC236}">
                      <a16:creationId xmlns:a16="http://schemas.microsoft.com/office/drawing/2014/main" id="{4E1B3E23-D909-2929-470B-CA423DEA27DA}"/>
                    </a:ext>
                  </a:extLst>
                </p:cNvPr>
                <p:cNvPicPr/>
                <p:nvPr/>
              </p:nvPicPr>
              <p:blipFill>
                <a:blip r:embed="rId66"/>
                <a:stretch>
                  <a:fillRect/>
                </a:stretch>
              </p:blipFill>
              <p:spPr>
                <a:xfrm>
                  <a:off x="4033351" y="3864313"/>
                  <a:ext cx="61884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9" name="Ink 48">
                  <a:extLst>
                    <a:ext uri="{FF2B5EF4-FFF2-40B4-BE49-F238E27FC236}">
                      <a16:creationId xmlns:a16="http://schemas.microsoft.com/office/drawing/2014/main" id="{2723F41B-9293-FCF0-AB07-6D83F436E8B4}"/>
                    </a:ext>
                  </a:extLst>
                </p14:cNvPr>
                <p14:cNvContentPartPr/>
                <p14:nvPr/>
              </p14:nvContentPartPr>
              <p14:xfrm>
                <a:off x="3202831" y="4125313"/>
                <a:ext cx="52920" cy="46080"/>
              </p14:xfrm>
            </p:contentPart>
          </mc:Choice>
          <mc:Fallback xmlns="">
            <p:pic>
              <p:nvPicPr>
                <p:cNvPr id="49" name="Ink 48">
                  <a:extLst>
                    <a:ext uri="{FF2B5EF4-FFF2-40B4-BE49-F238E27FC236}">
                      <a16:creationId xmlns:a16="http://schemas.microsoft.com/office/drawing/2014/main" id="{2723F41B-9293-FCF0-AB07-6D83F436E8B4}"/>
                    </a:ext>
                  </a:extLst>
                </p:cNvPr>
                <p:cNvPicPr/>
                <p:nvPr/>
              </p:nvPicPr>
              <p:blipFill>
                <a:blip r:embed="rId68"/>
                <a:stretch>
                  <a:fillRect/>
                </a:stretch>
              </p:blipFill>
              <p:spPr>
                <a:xfrm>
                  <a:off x="3194191" y="4116313"/>
                  <a:ext cx="70560"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0" name="Ink 49">
                  <a:extLst>
                    <a:ext uri="{FF2B5EF4-FFF2-40B4-BE49-F238E27FC236}">
                      <a16:creationId xmlns:a16="http://schemas.microsoft.com/office/drawing/2014/main" id="{98294DBE-B1E8-3DBC-D085-AF8858904F6F}"/>
                    </a:ext>
                  </a:extLst>
                </p14:cNvPr>
                <p14:cNvContentPartPr/>
                <p14:nvPr/>
              </p14:nvContentPartPr>
              <p14:xfrm>
                <a:off x="3250711" y="4108753"/>
                <a:ext cx="53280" cy="29520"/>
              </p14:xfrm>
            </p:contentPart>
          </mc:Choice>
          <mc:Fallback xmlns="">
            <p:pic>
              <p:nvPicPr>
                <p:cNvPr id="50" name="Ink 49">
                  <a:extLst>
                    <a:ext uri="{FF2B5EF4-FFF2-40B4-BE49-F238E27FC236}">
                      <a16:creationId xmlns:a16="http://schemas.microsoft.com/office/drawing/2014/main" id="{98294DBE-B1E8-3DBC-D085-AF8858904F6F}"/>
                    </a:ext>
                  </a:extLst>
                </p:cNvPr>
                <p:cNvPicPr/>
                <p:nvPr/>
              </p:nvPicPr>
              <p:blipFill>
                <a:blip r:embed="rId70"/>
                <a:stretch>
                  <a:fillRect/>
                </a:stretch>
              </p:blipFill>
              <p:spPr>
                <a:xfrm>
                  <a:off x="3241711" y="4099753"/>
                  <a:ext cx="7092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1" name="Ink 50">
                  <a:extLst>
                    <a:ext uri="{FF2B5EF4-FFF2-40B4-BE49-F238E27FC236}">
                      <a16:creationId xmlns:a16="http://schemas.microsoft.com/office/drawing/2014/main" id="{14AB0886-6FEF-31D0-895E-760078982AC4}"/>
                    </a:ext>
                  </a:extLst>
                </p14:cNvPr>
                <p14:cNvContentPartPr/>
                <p14:nvPr/>
              </p14:nvContentPartPr>
              <p14:xfrm>
                <a:off x="3418111" y="3773593"/>
                <a:ext cx="460440" cy="426240"/>
              </p14:xfrm>
            </p:contentPart>
          </mc:Choice>
          <mc:Fallback xmlns="">
            <p:pic>
              <p:nvPicPr>
                <p:cNvPr id="51" name="Ink 50">
                  <a:extLst>
                    <a:ext uri="{FF2B5EF4-FFF2-40B4-BE49-F238E27FC236}">
                      <a16:creationId xmlns:a16="http://schemas.microsoft.com/office/drawing/2014/main" id="{14AB0886-6FEF-31D0-895E-760078982AC4}"/>
                    </a:ext>
                  </a:extLst>
                </p:cNvPr>
                <p:cNvPicPr/>
                <p:nvPr/>
              </p:nvPicPr>
              <p:blipFill>
                <a:blip r:embed="rId72"/>
                <a:stretch>
                  <a:fillRect/>
                </a:stretch>
              </p:blipFill>
              <p:spPr>
                <a:xfrm>
                  <a:off x="3409111" y="3764593"/>
                  <a:ext cx="478080" cy="4438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2" name="Ink 51">
                  <a:extLst>
                    <a:ext uri="{FF2B5EF4-FFF2-40B4-BE49-F238E27FC236}">
                      <a16:creationId xmlns:a16="http://schemas.microsoft.com/office/drawing/2014/main" id="{88E60E7A-BA93-1152-C4AC-6C3E778639D5}"/>
                    </a:ext>
                  </a:extLst>
                </p14:cNvPr>
                <p14:cNvContentPartPr/>
                <p14:nvPr/>
              </p14:nvContentPartPr>
              <p14:xfrm>
                <a:off x="3874591" y="3645793"/>
                <a:ext cx="69120" cy="80280"/>
              </p14:xfrm>
            </p:contentPart>
          </mc:Choice>
          <mc:Fallback xmlns="">
            <p:pic>
              <p:nvPicPr>
                <p:cNvPr id="52" name="Ink 51">
                  <a:extLst>
                    <a:ext uri="{FF2B5EF4-FFF2-40B4-BE49-F238E27FC236}">
                      <a16:creationId xmlns:a16="http://schemas.microsoft.com/office/drawing/2014/main" id="{88E60E7A-BA93-1152-C4AC-6C3E778639D5}"/>
                    </a:ext>
                  </a:extLst>
                </p:cNvPr>
                <p:cNvPicPr/>
                <p:nvPr/>
              </p:nvPicPr>
              <p:blipFill>
                <a:blip r:embed="rId74"/>
                <a:stretch>
                  <a:fillRect/>
                </a:stretch>
              </p:blipFill>
              <p:spPr>
                <a:xfrm>
                  <a:off x="3865951" y="3636793"/>
                  <a:ext cx="86760" cy="97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5">
            <p14:nvContentPartPr>
              <p14:cNvPr id="54" name="Ink 53">
                <a:extLst>
                  <a:ext uri="{FF2B5EF4-FFF2-40B4-BE49-F238E27FC236}">
                    <a16:creationId xmlns:a16="http://schemas.microsoft.com/office/drawing/2014/main" id="{F9A5EE4F-B65C-1647-EC3C-DAF00CC1E17B}"/>
                  </a:ext>
                </a:extLst>
              </p14:cNvPr>
              <p14:cNvContentPartPr/>
              <p14:nvPr/>
            </p14:nvContentPartPr>
            <p14:xfrm>
              <a:off x="4966111" y="3900313"/>
              <a:ext cx="6480" cy="21600"/>
            </p14:xfrm>
          </p:contentPart>
        </mc:Choice>
        <mc:Fallback xmlns="">
          <p:pic>
            <p:nvPicPr>
              <p:cNvPr id="54" name="Ink 53">
                <a:extLst>
                  <a:ext uri="{FF2B5EF4-FFF2-40B4-BE49-F238E27FC236}">
                    <a16:creationId xmlns:a16="http://schemas.microsoft.com/office/drawing/2014/main" id="{F9A5EE4F-B65C-1647-EC3C-DAF00CC1E17B}"/>
                  </a:ext>
                </a:extLst>
              </p:cNvPr>
              <p:cNvPicPr/>
              <p:nvPr/>
            </p:nvPicPr>
            <p:blipFill>
              <a:blip r:embed="rId76"/>
              <a:stretch>
                <a:fillRect/>
              </a:stretch>
            </p:blipFill>
            <p:spPr>
              <a:xfrm>
                <a:off x="4957471" y="3891673"/>
                <a:ext cx="2412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5" name="Ink 54">
                <a:extLst>
                  <a:ext uri="{FF2B5EF4-FFF2-40B4-BE49-F238E27FC236}">
                    <a16:creationId xmlns:a16="http://schemas.microsoft.com/office/drawing/2014/main" id="{81ADC076-7E38-61AF-9064-724B774A199B}"/>
                  </a:ext>
                </a:extLst>
              </p14:cNvPr>
              <p14:cNvContentPartPr/>
              <p14:nvPr/>
            </p14:nvContentPartPr>
            <p14:xfrm>
              <a:off x="10738711" y="2813473"/>
              <a:ext cx="222840" cy="127080"/>
            </p14:xfrm>
          </p:contentPart>
        </mc:Choice>
        <mc:Fallback xmlns="">
          <p:pic>
            <p:nvPicPr>
              <p:cNvPr id="55" name="Ink 54">
                <a:extLst>
                  <a:ext uri="{FF2B5EF4-FFF2-40B4-BE49-F238E27FC236}">
                    <a16:creationId xmlns:a16="http://schemas.microsoft.com/office/drawing/2014/main" id="{81ADC076-7E38-61AF-9064-724B774A199B}"/>
                  </a:ext>
                </a:extLst>
              </p:cNvPr>
              <p:cNvPicPr/>
              <p:nvPr/>
            </p:nvPicPr>
            <p:blipFill>
              <a:blip r:embed="rId78"/>
              <a:stretch>
                <a:fillRect/>
              </a:stretch>
            </p:blipFill>
            <p:spPr>
              <a:xfrm>
                <a:off x="10730071" y="2804473"/>
                <a:ext cx="24048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6" name="Ink 55">
                <a:extLst>
                  <a:ext uri="{FF2B5EF4-FFF2-40B4-BE49-F238E27FC236}">
                    <a16:creationId xmlns:a16="http://schemas.microsoft.com/office/drawing/2014/main" id="{072BD00D-920E-C305-C493-D9BCDD6980BC}"/>
                  </a:ext>
                </a:extLst>
              </p14:cNvPr>
              <p14:cNvContentPartPr/>
              <p14:nvPr/>
            </p14:nvContentPartPr>
            <p14:xfrm>
              <a:off x="10248751" y="3211273"/>
              <a:ext cx="266400" cy="172440"/>
            </p14:xfrm>
          </p:contentPart>
        </mc:Choice>
        <mc:Fallback xmlns="">
          <p:pic>
            <p:nvPicPr>
              <p:cNvPr id="56" name="Ink 55">
                <a:extLst>
                  <a:ext uri="{FF2B5EF4-FFF2-40B4-BE49-F238E27FC236}">
                    <a16:creationId xmlns:a16="http://schemas.microsoft.com/office/drawing/2014/main" id="{072BD00D-920E-C305-C493-D9BCDD6980BC}"/>
                  </a:ext>
                </a:extLst>
              </p:cNvPr>
              <p:cNvPicPr/>
              <p:nvPr/>
            </p:nvPicPr>
            <p:blipFill>
              <a:blip r:embed="rId80"/>
              <a:stretch>
                <a:fillRect/>
              </a:stretch>
            </p:blipFill>
            <p:spPr>
              <a:xfrm>
                <a:off x="10240111" y="3202633"/>
                <a:ext cx="28404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7" name="Ink 56">
                <a:extLst>
                  <a:ext uri="{FF2B5EF4-FFF2-40B4-BE49-F238E27FC236}">
                    <a16:creationId xmlns:a16="http://schemas.microsoft.com/office/drawing/2014/main" id="{5046B144-B0AA-7E8B-B2B2-44AE5BDF2CEC}"/>
                  </a:ext>
                </a:extLst>
              </p14:cNvPr>
              <p14:cNvContentPartPr/>
              <p14:nvPr/>
            </p14:nvContentPartPr>
            <p14:xfrm>
              <a:off x="10264951" y="4034233"/>
              <a:ext cx="220680" cy="155160"/>
            </p14:xfrm>
          </p:contentPart>
        </mc:Choice>
        <mc:Fallback xmlns="">
          <p:pic>
            <p:nvPicPr>
              <p:cNvPr id="57" name="Ink 56">
                <a:extLst>
                  <a:ext uri="{FF2B5EF4-FFF2-40B4-BE49-F238E27FC236}">
                    <a16:creationId xmlns:a16="http://schemas.microsoft.com/office/drawing/2014/main" id="{5046B144-B0AA-7E8B-B2B2-44AE5BDF2CEC}"/>
                  </a:ext>
                </a:extLst>
              </p:cNvPr>
              <p:cNvPicPr/>
              <p:nvPr/>
            </p:nvPicPr>
            <p:blipFill>
              <a:blip r:embed="rId82"/>
              <a:stretch>
                <a:fillRect/>
              </a:stretch>
            </p:blipFill>
            <p:spPr>
              <a:xfrm>
                <a:off x="10256311" y="4025233"/>
                <a:ext cx="23832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58" name="Ink 57">
                <a:extLst>
                  <a:ext uri="{FF2B5EF4-FFF2-40B4-BE49-F238E27FC236}">
                    <a16:creationId xmlns:a16="http://schemas.microsoft.com/office/drawing/2014/main" id="{C66D0536-6F49-933C-1EE6-4F88B1A6D034}"/>
                  </a:ext>
                </a:extLst>
              </p14:cNvPr>
              <p14:cNvContentPartPr/>
              <p14:nvPr/>
            </p14:nvContentPartPr>
            <p14:xfrm>
              <a:off x="10920871" y="3603673"/>
              <a:ext cx="225360" cy="174600"/>
            </p14:xfrm>
          </p:contentPart>
        </mc:Choice>
        <mc:Fallback xmlns="">
          <p:pic>
            <p:nvPicPr>
              <p:cNvPr id="58" name="Ink 57">
                <a:extLst>
                  <a:ext uri="{FF2B5EF4-FFF2-40B4-BE49-F238E27FC236}">
                    <a16:creationId xmlns:a16="http://schemas.microsoft.com/office/drawing/2014/main" id="{C66D0536-6F49-933C-1EE6-4F88B1A6D034}"/>
                  </a:ext>
                </a:extLst>
              </p:cNvPr>
              <p:cNvPicPr/>
              <p:nvPr/>
            </p:nvPicPr>
            <p:blipFill>
              <a:blip r:embed="rId84"/>
              <a:stretch>
                <a:fillRect/>
              </a:stretch>
            </p:blipFill>
            <p:spPr>
              <a:xfrm>
                <a:off x="10912231" y="3595033"/>
                <a:ext cx="24300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9" name="Ink 58">
                <a:extLst>
                  <a:ext uri="{FF2B5EF4-FFF2-40B4-BE49-F238E27FC236}">
                    <a16:creationId xmlns:a16="http://schemas.microsoft.com/office/drawing/2014/main" id="{0C74559B-A593-3213-9A52-69E614E34A31}"/>
                  </a:ext>
                </a:extLst>
              </p14:cNvPr>
              <p14:cNvContentPartPr/>
              <p14:nvPr/>
            </p14:nvContentPartPr>
            <p14:xfrm>
              <a:off x="406351" y="4580353"/>
              <a:ext cx="867960" cy="75240"/>
            </p14:xfrm>
          </p:contentPart>
        </mc:Choice>
        <mc:Fallback xmlns="">
          <p:pic>
            <p:nvPicPr>
              <p:cNvPr id="59" name="Ink 58">
                <a:extLst>
                  <a:ext uri="{FF2B5EF4-FFF2-40B4-BE49-F238E27FC236}">
                    <a16:creationId xmlns:a16="http://schemas.microsoft.com/office/drawing/2014/main" id="{0C74559B-A593-3213-9A52-69E614E34A31}"/>
                  </a:ext>
                </a:extLst>
              </p:cNvPr>
              <p:cNvPicPr/>
              <p:nvPr/>
            </p:nvPicPr>
            <p:blipFill>
              <a:blip r:embed="rId86"/>
              <a:stretch>
                <a:fillRect/>
              </a:stretch>
            </p:blipFill>
            <p:spPr>
              <a:xfrm>
                <a:off x="397711" y="4571353"/>
                <a:ext cx="88560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60" name="Ink 59">
                <a:extLst>
                  <a:ext uri="{FF2B5EF4-FFF2-40B4-BE49-F238E27FC236}">
                    <a16:creationId xmlns:a16="http://schemas.microsoft.com/office/drawing/2014/main" id="{E516B111-D7AD-1B9B-063C-32CB4378EE5C}"/>
                  </a:ext>
                </a:extLst>
              </p14:cNvPr>
              <p14:cNvContentPartPr/>
              <p14:nvPr/>
            </p14:nvContentPartPr>
            <p14:xfrm>
              <a:off x="6423751" y="5473513"/>
              <a:ext cx="12240" cy="25560"/>
            </p14:xfrm>
          </p:contentPart>
        </mc:Choice>
        <mc:Fallback xmlns="">
          <p:pic>
            <p:nvPicPr>
              <p:cNvPr id="60" name="Ink 59">
                <a:extLst>
                  <a:ext uri="{FF2B5EF4-FFF2-40B4-BE49-F238E27FC236}">
                    <a16:creationId xmlns:a16="http://schemas.microsoft.com/office/drawing/2014/main" id="{E516B111-D7AD-1B9B-063C-32CB4378EE5C}"/>
                  </a:ext>
                </a:extLst>
              </p:cNvPr>
              <p:cNvPicPr/>
              <p:nvPr/>
            </p:nvPicPr>
            <p:blipFill>
              <a:blip r:embed="rId88"/>
              <a:stretch>
                <a:fillRect/>
              </a:stretch>
            </p:blipFill>
            <p:spPr>
              <a:xfrm>
                <a:off x="6414751" y="5464513"/>
                <a:ext cx="29880" cy="43200"/>
              </a:xfrm>
              <a:prstGeom prst="rect">
                <a:avLst/>
              </a:prstGeom>
            </p:spPr>
          </p:pic>
        </mc:Fallback>
      </mc:AlternateContent>
      <p:grpSp>
        <p:nvGrpSpPr>
          <p:cNvPr id="64" name="Group 63">
            <a:extLst>
              <a:ext uri="{FF2B5EF4-FFF2-40B4-BE49-F238E27FC236}">
                <a16:creationId xmlns:a16="http://schemas.microsoft.com/office/drawing/2014/main" id="{D4DD8039-D880-6F96-1D99-FB954FACEA9B}"/>
              </a:ext>
            </a:extLst>
          </p:cNvPr>
          <p:cNvGrpSpPr/>
          <p:nvPr/>
        </p:nvGrpSpPr>
        <p:grpSpPr>
          <a:xfrm>
            <a:off x="5858551" y="4732273"/>
            <a:ext cx="324000" cy="758880"/>
            <a:chOff x="5858551" y="4732273"/>
            <a:chExt cx="324000" cy="758880"/>
          </a:xfrm>
        </p:grpSpPr>
        <mc:AlternateContent xmlns:mc="http://schemas.openxmlformats.org/markup-compatibility/2006" xmlns:p14="http://schemas.microsoft.com/office/powerpoint/2010/main">
          <mc:Choice Requires="p14">
            <p:contentPart p14:bwMode="auto" r:id="rId89">
              <p14:nvContentPartPr>
                <p14:cNvPr id="61" name="Ink 60">
                  <a:extLst>
                    <a:ext uri="{FF2B5EF4-FFF2-40B4-BE49-F238E27FC236}">
                      <a16:creationId xmlns:a16="http://schemas.microsoft.com/office/drawing/2014/main" id="{4DC511DC-B7CB-A4D3-200B-336A57CCCDB8}"/>
                    </a:ext>
                  </a:extLst>
                </p14:cNvPr>
                <p14:cNvContentPartPr/>
                <p14:nvPr/>
              </p14:nvContentPartPr>
              <p14:xfrm>
                <a:off x="5884471" y="5179753"/>
                <a:ext cx="136440" cy="311400"/>
              </p14:xfrm>
            </p:contentPart>
          </mc:Choice>
          <mc:Fallback xmlns="">
            <p:pic>
              <p:nvPicPr>
                <p:cNvPr id="61" name="Ink 60">
                  <a:extLst>
                    <a:ext uri="{FF2B5EF4-FFF2-40B4-BE49-F238E27FC236}">
                      <a16:creationId xmlns:a16="http://schemas.microsoft.com/office/drawing/2014/main" id="{4DC511DC-B7CB-A4D3-200B-336A57CCCDB8}"/>
                    </a:ext>
                  </a:extLst>
                </p:cNvPr>
                <p:cNvPicPr/>
                <p:nvPr/>
              </p:nvPicPr>
              <p:blipFill>
                <a:blip r:embed="rId90"/>
                <a:stretch>
                  <a:fillRect/>
                </a:stretch>
              </p:blipFill>
              <p:spPr>
                <a:xfrm>
                  <a:off x="5875471" y="5170753"/>
                  <a:ext cx="154080" cy="32904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2" name="Ink 61">
                  <a:extLst>
                    <a:ext uri="{FF2B5EF4-FFF2-40B4-BE49-F238E27FC236}">
                      <a16:creationId xmlns:a16="http://schemas.microsoft.com/office/drawing/2014/main" id="{F4287EE9-771C-69FB-C560-BBD379185DF0}"/>
                    </a:ext>
                  </a:extLst>
                </p14:cNvPr>
                <p14:cNvContentPartPr/>
                <p14:nvPr/>
              </p14:nvContentPartPr>
              <p14:xfrm>
                <a:off x="5858551" y="4965913"/>
                <a:ext cx="64800" cy="123840"/>
              </p14:xfrm>
            </p:contentPart>
          </mc:Choice>
          <mc:Fallback xmlns="">
            <p:pic>
              <p:nvPicPr>
                <p:cNvPr id="62" name="Ink 61">
                  <a:extLst>
                    <a:ext uri="{FF2B5EF4-FFF2-40B4-BE49-F238E27FC236}">
                      <a16:creationId xmlns:a16="http://schemas.microsoft.com/office/drawing/2014/main" id="{F4287EE9-771C-69FB-C560-BBD379185DF0}"/>
                    </a:ext>
                  </a:extLst>
                </p:cNvPr>
                <p:cNvPicPr/>
                <p:nvPr/>
              </p:nvPicPr>
              <p:blipFill>
                <a:blip r:embed="rId92"/>
                <a:stretch>
                  <a:fillRect/>
                </a:stretch>
              </p:blipFill>
              <p:spPr>
                <a:xfrm>
                  <a:off x="5849911" y="4956913"/>
                  <a:ext cx="8244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3" name="Ink 62">
                  <a:extLst>
                    <a:ext uri="{FF2B5EF4-FFF2-40B4-BE49-F238E27FC236}">
                      <a16:creationId xmlns:a16="http://schemas.microsoft.com/office/drawing/2014/main" id="{E15A5AAE-49FF-8353-580E-3DDAE54B39C1}"/>
                    </a:ext>
                  </a:extLst>
                </p14:cNvPr>
                <p14:cNvContentPartPr/>
                <p14:nvPr/>
              </p14:nvContentPartPr>
              <p14:xfrm>
                <a:off x="5956111" y="4732273"/>
                <a:ext cx="226440" cy="253440"/>
              </p14:xfrm>
            </p:contentPart>
          </mc:Choice>
          <mc:Fallback xmlns="">
            <p:pic>
              <p:nvPicPr>
                <p:cNvPr id="63" name="Ink 62">
                  <a:extLst>
                    <a:ext uri="{FF2B5EF4-FFF2-40B4-BE49-F238E27FC236}">
                      <a16:creationId xmlns:a16="http://schemas.microsoft.com/office/drawing/2014/main" id="{E15A5AAE-49FF-8353-580E-3DDAE54B39C1}"/>
                    </a:ext>
                  </a:extLst>
                </p:cNvPr>
                <p:cNvPicPr/>
                <p:nvPr/>
              </p:nvPicPr>
              <p:blipFill>
                <a:blip r:embed="rId94"/>
                <a:stretch>
                  <a:fillRect/>
                </a:stretch>
              </p:blipFill>
              <p:spPr>
                <a:xfrm>
                  <a:off x="5947471" y="4723633"/>
                  <a:ext cx="244080" cy="271080"/>
                </a:xfrm>
                <a:prstGeom prst="rect">
                  <a:avLst/>
                </a:prstGeom>
              </p:spPr>
            </p:pic>
          </mc:Fallback>
        </mc:AlternateContent>
      </p:grpSp>
      <p:grpSp>
        <p:nvGrpSpPr>
          <p:cNvPr id="76" name="Group 75">
            <a:extLst>
              <a:ext uri="{FF2B5EF4-FFF2-40B4-BE49-F238E27FC236}">
                <a16:creationId xmlns:a16="http://schemas.microsoft.com/office/drawing/2014/main" id="{FFBB5B35-3A68-CE3B-B00F-F8A348510EBD}"/>
              </a:ext>
            </a:extLst>
          </p:cNvPr>
          <p:cNvGrpSpPr/>
          <p:nvPr/>
        </p:nvGrpSpPr>
        <p:grpSpPr>
          <a:xfrm>
            <a:off x="6420511" y="4259233"/>
            <a:ext cx="1083600" cy="1001520"/>
            <a:chOff x="6420511" y="4259233"/>
            <a:chExt cx="1083600" cy="1001520"/>
          </a:xfrm>
        </p:grpSpPr>
        <mc:AlternateContent xmlns:mc="http://schemas.openxmlformats.org/markup-compatibility/2006" xmlns:p14="http://schemas.microsoft.com/office/powerpoint/2010/main">
          <mc:Choice Requires="p14">
            <p:contentPart p14:bwMode="auto" r:id="rId95">
              <p14:nvContentPartPr>
                <p14:cNvPr id="65" name="Ink 64">
                  <a:extLst>
                    <a:ext uri="{FF2B5EF4-FFF2-40B4-BE49-F238E27FC236}">
                      <a16:creationId xmlns:a16="http://schemas.microsoft.com/office/drawing/2014/main" id="{5BABEE95-70C6-F494-80B6-A77903DF55E3}"/>
                    </a:ext>
                  </a:extLst>
                </p14:cNvPr>
                <p14:cNvContentPartPr/>
                <p14:nvPr/>
              </p14:nvContentPartPr>
              <p14:xfrm>
                <a:off x="6441031" y="4953673"/>
                <a:ext cx="104760" cy="290520"/>
              </p14:xfrm>
            </p:contentPart>
          </mc:Choice>
          <mc:Fallback xmlns="">
            <p:pic>
              <p:nvPicPr>
                <p:cNvPr id="65" name="Ink 64">
                  <a:extLst>
                    <a:ext uri="{FF2B5EF4-FFF2-40B4-BE49-F238E27FC236}">
                      <a16:creationId xmlns:a16="http://schemas.microsoft.com/office/drawing/2014/main" id="{5BABEE95-70C6-F494-80B6-A77903DF55E3}"/>
                    </a:ext>
                  </a:extLst>
                </p:cNvPr>
                <p:cNvPicPr/>
                <p:nvPr/>
              </p:nvPicPr>
              <p:blipFill>
                <a:blip r:embed="rId96"/>
                <a:stretch>
                  <a:fillRect/>
                </a:stretch>
              </p:blipFill>
              <p:spPr>
                <a:xfrm>
                  <a:off x="6432031" y="4945033"/>
                  <a:ext cx="122400" cy="30816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6" name="Ink 65">
                  <a:extLst>
                    <a:ext uri="{FF2B5EF4-FFF2-40B4-BE49-F238E27FC236}">
                      <a16:creationId xmlns:a16="http://schemas.microsoft.com/office/drawing/2014/main" id="{8FAE3D38-EF9E-361E-9511-C3FAA133A15E}"/>
                    </a:ext>
                  </a:extLst>
                </p14:cNvPr>
                <p14:cNvContentPartPr/>
                <p14:nvPr/>
              </p14:nvContentPartPr>
              <p14:xfrm>
                <a:off x="6420511" y="5161393"/>
                <a:ext cx="90720" cy="99360"/>
              </p14:xfrm>
            </p:contentPart>
          </mc:Choice>
          <mc:Fallback xmlns="">
            <p:pic>
              <p:nvPicPr>
                <p:cNvPr id="66" name="Ink 65">
                  <a:extLst>
                    <a:ext uri="{FF2B5EF4-FFF2-40B4-BE49-F238E27FC236}">
                      <a16:creationId xmlns:a16="http://schemas.microsoft.com/office/drawing/2014/main" id="{8FAE3D38-EF9E-361E-9511-C3FAA133A15E}"/>
                    </a:ext>
                  </a:extLst>
                </p:cNvPr>
                <p:cNvPicPr/>
                <p:nvPr/>
              </p:nvPicPr>
              <p:blipFill>
                <a:blip r:embed="rId98"/>
                <a:stretch>
                  <a:fillRect/>
                </a:stretch>
              </p:blipFill>
              <p:spPr>
                <a:xfrm>
                  <a:off x="6411511" y="5152753"/>
                  <a:ext cx="10836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8" name="Ink 67">
                  <a:extLst>
                    <a:ext uri="{FF2B5EF4-FFF2-40B4-BE49-F238E27FC236}">
                      <a16:creationId xmlns:a16="http://schemas.microsoft.com/office/drawing/2014/main" id="{7147EF9D-9588-306C-6332-EC1460EA797D}"/>
                    </a:ext>
                  </a:extLst>
                </p14:cNvPr>
                <p14:cNvContentPartPr/>
                <p14:nvPr/>
              </p14:nvContentPartPr>
              <p14:xfrm>
                <a:off x="6468391" y="4648033"/>
                <a:ext cx="106920" cy="120600"/>
              </p14:xfrm>
            </p:contentPart>
          </mc:Choice>
          <mc:Fallback xmlns="">
            <p:pic>
              <p:nvPicPr>
                <p:cNvPr id="68" name="Ink 67">
                  <a:extLst>
                    <a:ext uri="{FF2B5EF4-FFF2-40B4-BE49-F238E27FC236}">
                      <a16:creationId xmlns:a16="http://schemas.microsoft.com/office/drawing/2014/main" id="{7147EF9D-9588-306C-6332-EC1460EA797D}"/>
                    </a:ext>
                  </a:extLst>
                </p:cNvPr>
                <p:cNvPicPr/>
                <p:nvPr/>
              </p:nvPicPr>
              <p:blipFill>
                <a:blip r:embed="rId100"/>
                <a:stretch>
                  <a:fillRect/>
                </a:stretch>
              </p:blipFill>
              <p:spPr>
                <a:xfrm>
                  <a:off x="6459391" y="4639033"/>
                  <a:ext cx="12456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9" name="Ink 68">
                  <a:extLst>
                    <a:ext uri="{FF2B5EF4-FFF2-40B4-BE49-F238E27FC236}">
                      <a16:creationId xmlns:a16="http://schemas.microsoft.com/office/drawing/2014/main" id="{2BEFE5CD-5832-73C1-7048-C329DB248554}"/>
                    </a:ext>
                  </a:extLst>
                </p14:cNvPr>
                <p14:cNvContentPartPr/>
                <p14:nvPr/>
              </p14:nvContentPartPr>
              <p14:xfrm>
                <a:off x="6569551" y="4563433"/>
                <a:ext cx="109080" cy="96480"/>
              </p14:xfrm>
            </p:contentPart>
          </mc:Choice>
          <mc:Fallback xmlns="">
            <p:pic>
              <p:nvPicPr>
                <p:cNvPr id="69" name="Ink 68">
                  <a:extLst>
                    <a:ext uri="{FF2B5EF4-FFF2-40B4-BE49-F238E27FC236}">
                      <a16:creationId xmlns:a16="http://schemas.microsoft.com/office/drawing/2014/main" id="{2BEFE5CD-5832-73C1-7048-C329DB248554}"/>
                    </a:ext>
                  </a:extLst>
                </p:cNvPr>
                <p:cNvPicPr/>
                <p:nvPr/>
              </p:nvPicPr>
              <p:blipFill>
                <a:blip r:embed="rId102"/>
                <a:stretch>
                  <a:fillRect/>
                </a:stretch>
              </p:blipFill>
              <p:spPr>
                <a:xfrm>
                  <a:off x="6560551" y="4554793"/>
                  <a:ext cx="12672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70" name="Ink 69">
                  <a:extLst>
                    <a:ext uri="{FF2B5EF4-FFF2-40B4-BE49-F238E27FC236}">
                      <a16:creationId xmlns:a16="http://schemas.microsoft.com/office/drawing/2014/main" id="{F8E899D5-5986-B26D-762A-1FC01A38E44A}"/>
                    </a:ext>
                  </a:extLst>
                </p14:cNvPr>
                <p14:cNvContentPartPr/>
                <p14:nvPr/>
              </p14:nvContentPartPr>
              <p14:xfrm>
                <a:off x="6646951" y="4516993"/>
                <a:ext cx="92520" cy="110520"/>
              </p14:xfrm>
            </p:contentPart>
          </mc:Choice>
          <mc:Fallback xmlns="">
            <p:pic>
              <p:nvPicPr>
                <p:cNvPr id="70" name="Ink 69">
                  <a:extLst>
                    <a:ext uri="{FF2B5EF4-FFF2-40B4-BE49-F238E27FC236}">
                      <a16:creationId xmlns:a16="http://schemas.microsoft.com/office/drawing/2014/main" id="{F8E899D5-5986-B26D-762A-1FC01A38E44A}"/>
                    </a:ext>
                  </a:extLst>
                </p:cNvPr>
                <p:cNvPicPr/>
                <p:nvPr/>
              </p:nvPicPr>
              <p:blipFill>
                <a:blip r:embed="rId104"/>
                <a:stretch>
                  <a:fillRect/>
                </a:stretch>
              </p:blipFill>
              <p:spPr>
                <a:xfrm>
                  <a:off x="6637951" y="4507993"/>
                  <a:ext cx="11016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71" name="Ink 70">
                  <a:extLst>
                    <a:ext uri="{FF2B5EF4-FFF2-40B4-BE49-F238E27FC236}">
                      <a16:creationId xmlns:a16="http://schemas.microsoft.com/office/drawing/2014/main" id="{829337B1-CE50-354C-373B-CD329BBB166C}"/>
                    </a:ext>
                  </a:extLst>
                </p14:cNvPr>
                <p14:cNvContentPartPr/>
                <p14:nvPr/>
              </p14:nvContentPartPr>
              <p14:xfrm>
                <a:off x="6783031" y="4358233"/>
                <a:ext cx="190440" cy="172800"/>
              </p14:xfrm>
            </p:contentPart>
          </mc:Choice>
          <mc:Fallback xmlns="">
            <p:pic>
              <p:nvPicPr>
                <p:cNvPr id="71" name="Ink 70">
                  <a:extLst>
                    <a:ext uri="{FF2B5EF4-FFF2-40B4-BE49-F238E27FC236}">
                      <a16:creationId xmlns:a16="http://schemas.microsoft.com/office/drawing/2014/main" id="{829337B1-CE50-354C-373B-CD329BBB166C}"/>
                    </a:ext>
                  </a:extLst>
                </p:cNvPr>
                <p:cNvPicPr/>
                <p:nvPr/>
              </p:nvPicPr>
              <p:blipFill>
                <a:blip r:embed="rId106"/>
                <a:stretch>
                  <a:fillRect/>
                </a:stretch>
              </p:blipFill>
              <p:spPr>
                <a:xfrm>
                  <a:off x="6774031" y="4349593"/>
                  <a:ext cx="20808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2" name="Ink 71">
                  <a:extLst>
                    <a:ext uri="{FF2B5EF4-FFF2-40B4-BE49-F238E27FC236}">
                      <a16:creationId xmlns:a16="http://schemas.microsoft.com/office/drawing/2014/main" id="{AD17D542-82C3-6207-3861-C73D969C2FA8}"/>
                    </a:ext>
                  </a:extLst>
                </p14:cNvPr>
                <p14:cNvContentPartPr/>
                <p14:nvPr/>
              </p14:nvContentPartPr>
              <p14:xfrm>
                <a:off x="6671791" y="4833433"/>
                <a:ext cx="86040" cy="161640"/>
              </p14:xfrm>
            </p:contentPart>
          </mc:Choice>
          <mc:Fallback xmlns="">
            <p:pic>
              <p:nvPicPr>
                <p:cNvPr id="72" name="Ink 71">
                  <a:extLst>
                    <a:ext uri="{FF2B5EF4-FFF2-40B4-BE49-F238E27FC236}">
                      <a16:creationId xmlns:a16="http://schemas.microsoft.com/office/drawing/2014/main" id="{AD17D542-82C3-6207-3861-C73D969C2FA8}"/>
                    </a:ext>
                  </a:extLst>
                </p:cNvPr>
                <p:cNvPicPr/>
                <p:nvPr/>
              </p:nvPicPr>
              <p:blipFill>
                <a:blip r:embed="rId108"/>
                <a:stretch>
                  <a:fillRect/>
                </a:stretch>
              </p:blipFill>
              <p:spPr>
                <a:xfrm>
                  <a:off x="6662791" y="4824793"/>
                  <a:ext cx="10368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73" name="Ink 72">
                  <a:extLst>
                    <a:ext uri="{FF2B5EF4-FFF2-40B4-BE49-F238E27FC236}">
                      <a16:creationId xmlns:a16="http://schemas.microsoft.com/office/drawing/2014/main" id="{38A8835A-C78E-F6CE-B666-58D3F57F5847}"/>
                    </a:ext>
                  </a:extLst>
                </p14:cNvPr>
                <p14:cNvContentPartPr/>
                <p14:nvPr/>
              </p14:nvContentPartPr>
              <p14:xfrm>
                <a:off x="6726511" y="4690513"/>
                <a:ext cx="144000" cy="154080"/>
              </p14:xfrm>
            </p:contentPart>
          </mc:Choice>
          <mc:Fallback xmlns="">
            <p:pic>
              <p:nvPicPr>
                <p:cNvPr id="73" name="Ink 72">
                  <a:extLst>
                    <a:ext uri="{FF2B5EF4-FFF2-40B4-BE49-F238E27FC236}">
                      <a16:creationId xmlns:a16="http://schemas.microsoft.com/office/drawing/2014/main" id="{38A8835A-C78E-F6CE-B666-58D3F57F5847}"/>
                    </a:ext>
                  </a:extLst>
                </p:cNvPr>
                <p:cNvPicPr/>
                <p:nvPr/>
              </p:nvPicPr>
              <p:blipFill>
                <a:blip r:embed="rId110"/>
                <a:stretch>
                  <a:fillRect/>
                </a:stretch>
              </p:blipFill>
              <p:spPr>
                <a:xfrm>
                  <a:off x="6717871" y="4681873"/>
                  <a:ext cx="16164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4" name="Ink 73">
                  <a:extLst>
                    <a:ext uri="{FF2B5EF4-FFF2-40B4-BE49-F238E27FC236}">
                      <a16:creationId xmlns:a16="http://schemas.microsoft.com/office/drawing/2014/main" id="{A1015DCF-2341-706F-7675-43A36EEBCCE1}"/>
                    </a:ext>
                  </a:extLst>
                </p14:cNvPr>
                <p14:cNvContentPartPr/>
                <p14:nvPr/>
              </p14:nvContentPartPr>
              <p14:xfrm>
                <a:off x="6883111" y="4653433"/>
                <a:ext cx="60120" cy="72360"/>
              </p14:xfrm>
            </p:contentPart>
          </mc:Choice>
          <mc:Fallback xmlns="">
            <p:pic>
              <p:nvPicPr>
                <p:cNvPr id="74" name="Ink 73">
                  <a:extLst>
                    <a:ext uri="{FF2B5EF4-FFF2-40B4-BE49-F238E27FC236}">
                      <a16:creationId xmlns:a16="http://schemas.microsoft.com/office/drawing/2014/main" id="{A1015DCF-2341-706F-7675-43A36EEBCCE1}"/>
                    </a:ext>
                  </a:extLst>
                </p:cNvPr>
                <p:cNvPicPr/>
                <p:nvPr/>
              </p:nvPicPr>
              <p:blipFill>
                <a:blip r:embed="rId112"/>
                <a:stretch>
                  <a:fillRect/>
                </a:stretch>
              </p:blipFill>
              <p:spPr>
                <a:xfrm>
                  <a:off x="6874111" y="4644793"/>
                  <a:ext cx="7776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5" name="Ink 74">
                  <a:extLst>
                    <a:ext uri="{FF2B5EF4-FFF2-40B4-BE49-F238E27FC236}">
                      <a16:creationId xmlns:a16="http://schemas.microsoft.com/office/drawing/2014/main" id="{8DC95223-97F8-DAD5-CBDD-F45D5AA2A45D}"/>
                    </a:ext>
                  </a:extLst>
                </p14:cNvPr>
                <p14:cNvContentPartPr/>
                <p14:nvPr/>
              </p14:nvContentPartPr>
              <p14:xfrm>
                <a:off x="6956911" y="4259233"/>
                <a:ext cx="547200" cy="377280"/>
              </p14:xfrm>
            </p:contentPart>
          </mc:Choice>
          <mc:Fallback xmlns="">
            <p:pic>
              <p:nvPicPr>
                <p:cNvPr id="75" name="Ink 74">
                  <a:extLst>
                    <a:ext uri="{FF2B5EF4-FFF2-40B4-BE49-F238E27FC236}">
                      <a16:creationId xmlns:a16="http://schemas.microsoft.com/office/drawing/2014/main" id="{8DC95223-97F8-DAD5-CBDD-F45D5AA2A45D}"/>
                    </a:ext>
                  </a:extLst>
                </p:cNvPr>
                <p:cNvPicPr/>
                <p:nvPr/>
              </p:nvPicPr>
              <p:blipFill>
                <a:blip r:embed="rId114"/>
                <a:stretch>
                  <a:fillRect/>
                </a:stretch>
              </p:blipFill>
              <p:spPr>
                <a:xfrm>
                  <a:off x="6947911" y="4250593"/>
                  <a:ext cx="564840" cy="394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5">
            <p14:nvContentPartPr>
              <p14:cNvPr id="77" name="Ink 76">
                <a:extLst>
                  <a:ext uri="{FF2B5EF4-FFF2-40B4-BE49-F238E27FC236}">
                    <a16:creationId xmlns:a16="http://schemas.microsoft.com/office/drawing/2014/main" id="{8897C502-767B-1F8B-6F67-5C28C24400B3}"/>
                  </a:ext>
                </a:extLst>
              </p14:cNvPr>
              <p14:cNvContentPartPr/>
              <p14:nvPr/>
            </p14:nvContentPartPr>
            <p14:xfrm>
              <a:off x="9275671" y="4635073"/>
              <a:ext cx="808200" cy="67320"/>
            </p14:xfrm>
          </p:contentPart>
        </mc:Choice>
        <mc:Fallback xmlns="">
          <p:pic>
            <p:nvPicPr>
              <p:cNvPr id="77" name="Ink 76">
                <a:extLst>
                  <a:ext uri="{FF2B5EF4-FFF2-40B4-BE49-F238E27FC236}">
                    <a16:creationId xmlns:a16="http://schemas.microsoft.com/office/drawing/2014/main" id="{8897C502-767B-1F8B-6F67-5C28C24400B3}"/>
                  </a:ext>
                </a:extLst>
              </p:cNvPr>
              <p:cNvPicPr/>
              <p:nvPr/>
            </p:nvPicPr>
            <p:blipFill>
              <a:blip r:embed="rId116"/>
              <a:stretch>
                <a:fillRect/>
              </a:stretch>
            </p:blipFill>
            <p:spPr>
              <a:xfrm>
                <a:off x="9266671" y="4626433"/>
                <a:ext cx="82584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8" name="Ink 77">
                <a:extLst>
                  <a:ext uri="{FF2B5EF4-FFF2-40B4-BE49-F238E27FC236}">
                    <a16:creationId xmlns:a16="http://schemas.microsoft.com/office/drawing/2014/main" id="{91FD86F3-4414-B4E9-4D80-65E8FD905F08}"/>
                  </a:ext>
                </a:extLst>
              </p14:cNvPr>
              <p14:cNvContentPartPr/>
              <p14:nvPr/>
            </p14:nvContentPartPr>
            <p14:xfrm>
              <a:off x="10921591" y="5302153"/>
              <a:ext cx="263520" cy="177840"/>
            </p14:xfrm>
          </p:contentPart>
        </mc:Choice>
        <mc:Fallback xmlns="">
          <p:pic>
            <p:nvPicPr>
              <p:cNvPr id="78" name="Ink 77">
                <a:extLst>
                  <a:ext uri="{FF2B5EF4-FFF2-40B4-BE49-F238E27FC236}">
                    <a16:creationId xmlns:a16="http://schemas.microsoft.com/office/drawing/2014/main" id="{91FD86F3-4414-B4E9-4D80-65E8FD905F08}"/>
                  </a:ext>
                </a:extLst>
              </p:cNvPr>
              <p:cNvPicPr/>
              <p:nvPr/>
            </p:nvPicPr>
            <p:blipFill>
              <a:blip r:embed="rId118"/>
              <a:stretch>
                <a:fillRect/>
              </a:stretch>
            </p:blipFill>
            <p:spPr>
              <a:xfrm>
                <a:off x="10912951" y="5293153"/>
                <a:ext cx="28116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79" name="Ink 78">
                <a:extLst>
                  <a:ext uri="{FF2B5EF4-FFF2-40B4-BE49-F238E27FC236}">
                    <a16:creationId xmlns:a16="http://schemas.microsoft.com/office/drawing/2014/main" id="{A0C0DA84-ABC4-E13A-D13A-DF46AC7A3DBC}"/>
                  </a:ext>
                </a:extLst>
              </p14:cNvPr>
              <p14:cNvContentPartPr/>
              <p14:nvPr/>
            </p14:nvContentPartPr>
            <p14:xfrm>
              <a:off x="9409951" y="6120073"/>
              <a:ext cx="784800" cy="36000"/>
            </p14:xfrm>
          </p:contentPart>
        </mc:Choice>
        <mc:Fallback xmlns="">
          <p:pic>
            <p:nvPicPr>
              <p:cNvPr id="79" name="Ink 78">
                <a:extLst>
                  <a:ext uri="{FF2B5EF4-FFF2-40B4-BE49-F238E27FC236}">
                    <a16:creationId xmlns:a16="http://schemas.microsoft.com/office/drawing/2014/main" id="{A0C0DA84-ABC4-E13A-D13A-DF46AC7A3DBC}"/>
                  </a:ext>
                </a:extLst>
              </p:cNvPr>
              <p:cNvPicPr/>
              <p:nvPr/>
            </p:nvPicPr>
            <p:blipFill>
              <a:blip r:embed="rId120"/>
              <a:stretch>
                <a:fillRect/>
              </a:stretch>
            </p:blipFill>
            <p:spPr>
              <a:xfrm>
                <a:off x="9401311" y="6111433"/>
                <a:ext cx="802440" cy="53640"/>
              </a:xfrm>
              <a:prstGeom prst="rect">
                <a:avLst/>
              </a:prstGeom>
            </p:spPr>
          </p:pic>
        </mc:Fallback>
      </mc:AlternateContent>
    </p:spTree>
    <p:extLst>
      <p:ext uri="{BB962C8B-B14F-4D97-AF65-F5344CB8AC3E}">
        <p14:creationId xmlns:p14="http://schemas.microsoft.com/office/powerpoint/2010/main" val="3665387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31915"/>
            <a:ext cx="10744200" cy="448561"/>
          </a:xfrm>
        </p:spPr>
        <p:txBody>
          <a:bodyPr>
            <a:normAutofit fontScale="90000"/>
          </a:bodyPr>
          <a:lstStyle/>
          <a:p>
            <a:r>
              <a:rPr lang="en-US" sz="2800" dirty="0"/>
              <a:t>A. Subunit Vaccine - Producing Covid-19 Spike Protein in Bacteria</a:t>
            </a:r>
          </a:p>
        </p:txBody>
      </p:sp>
      <p:sp>
        <p:nvSpPr>
          <p:cNvPr id="5" name="Content Placeholder 4"/>
          <p:cNvSpPr>
            <a:spLocks noGrp="1"/>
          </p:cNvSpPr>
          <p:nvPr>
            <p:ph idx="4294967295"/>
          </p:nvPr>
        </p:nvSpPr>
        <p:spPr>
          <a:xfrm>
            <a:off x="0" y="1143000"/>
            <a:ext cx="3200400" cy="2667000"/>
          </a:xfrm>
        </p:spPr>
        <p:txBody>
          <a:bodyPr>
            <a:noAutofit/>
          </a:bodyPr>
          <a:lstStyle/>
          <a:p>
            <a:r>
              <a:rPr lang="en-US" sz="1800" i="1" dirty="0"/>
              <a:t>We will incorporate the gene for the spike protein into a plasmid.</a:t>
            </a:r>
          </a:p>
          <a:p>
            <a:r>
              <a:rPr lang="en-US" sz="1800" i="1" dirty="0"/>
              <a:t>Plasmid is a circular DNA molecule that is replicated by the bacteria.</a:t>
            </a:r>
          </a:p>
          <a:p>
            <a:r>
              <a:rPr lang="en-US" sz="1800" i="1" dirty="0"/>
              <a:t>The plasmid will also provide a promotor and mRNA termination sites so that the bacteria will make mRNA and then the mRNA will be translated into the spike protein.</a:t>
            </a:r>
          </a:p>
          <a:p>
            <a:endParaRPr lang="en-US" sz="1800" i="1" dirty="0"/>
          </a:p>
        </p:txBody>
      </p:sp>
      <p:pic>
        <p:nvPicPr>
          <p:cNvPr id="4" name="Picture 3">
            <a:extLst>
              <a:ext uri="{FF2B5EF4-FFF2-40B4-BE49-F238E27FC236}">
                <a16:creationId xmlns:a16="http://schemas.microsoft.com/office/drawing/2014/main" id="{28E583B2-B62D-4880-8431-FD25230EC6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1019" y="1060418"/>
            <a:ext cx="4897745" cy="4737163"/>
          </a:xfrm>
          <a:prstGeom prst="rect">
            <a:avLst/>
          </a:prstGeom>
        </p:spPr>
      </p:pic>
      <p:pic>
        <p:nvPicPr>
          <p:cNvPr id="9" name="Picture 8">
            <a:extLst>
              <a:ext uri="{FF2B5EF4-FFF2-40B4-BE49-F238E27FC236}">
                <a16:creationId xmlns:a16="http://schemas.microsoft.com/office/drawing/2014/main" id="{FD0D2ACA-0431-4392-B10C-B73DE39BBE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942540"/>
            <a:ext cx="7636955" cy="1278566"/>
          </a:xfrm>
          <a:prstGeom prst="rect">
            <a:avLst/>
          </a:prstGeom>
        </p:spPr>
      </p:pic>
      <p:sp>
        <p:nvSpPr>
          <p:cNvPr id="8" name="TextBox 7">
            <a:extLst>
              <a:ext uri="{FF2B5EF4-FFF2-40B4-BE49-F238E27FC236}">
                <a16:creationId xmlns:a16="http://schemas.microsoft.com/office/drawing/2014/main" id="{CAC5E317-1FF4-41F8-843C-04A8B6453883}"/>
              </a:ext>
            </a:extLst>
          </p:cNvPr>
          <p:cNvSpPr txBox="1"/>
          <p:nvPr/>
        </p:nvSpPr>
        <p:spPr>
          <a:xfrm>
            <a:off x="10907685" y="1143001"/>
            <a:ext cx="982961" cy="307777"/>
          </a:xfrm>
          <a:prstGeom prst="rect">
            <a:avLst/>
          </a:prstGeom>
          <a:noFill/>
        </p:spPr>
        <p:txBody>
          <a:bodyPr wrap="none" rtlCol="0">
            <a:spAutoFit/>
          </a:bodyPr>
          <a:lstStyle/>
          <a:p>
            <a:r>
              <a:rPr lang="en-US" sz="1400" b="1" dirty="0">
                <a:solidFill>
                  <a:srgbClr val="C00000"/>
                </a:solidFill>
                <a:latin typeface="Arial" panose="020B0604020202020204" pitchFamily="34" charset="0"/>
              </a:rPr>
              <a:t>Promoter</a:t>
            </a:r>
          </a:p>
        </p:txBody>
      </p:sp>
      <p:sp>
        <p:nvSpPr>
          <p:cNvPr id="10" name="TextBox 9">
            <a:extLst>
              <a:ext uri="{FF2B5EF4-FFF2-40B4-BE49-F238E27FC236}">
                <a16:creationId xmlns:a16="http://schemas.microsoft.com/office/drawing/2014/main" id="{89F0F738-DD91-4F03-8B3C-FF5DCB19866C}"/>
              </a:ext>
            </a:extLst>
          </p:cNvPr>
          <p:cNvSpPr txBox="1"/>
          <p:nvPr/>
        </p:nvSpPr>
        <p:spPr>
          <a:xfrm>
            <a:off x="9674388" y="914968"/>
            <a:ext cx="1107483" cy="307777"/>
          </a:xfrm>
          <a:prstGeom prst="rect">
            <a:avLst/>
          </a:prstGeom>
          <a:noFill/>
        </p:spPr>
        <p:txBody>
          <a:bodyPr wrap="none" rtlCol="0">
            <a:spAutoFit/>
          </a:bodyPr>
          <a:lstStyle/>
          <a:p>
            <a:r>
              <a:rPr lang="en-US" sz="1400" b="1" dirty="0">
                <a:solidFill>
                  <a:srgbClr val="C00000"/>
                </a:solidFill>
                <a:latin typeface="Arial" panose="020B0604020202020204" pitchFamily="34" charset="0"/>
              </a:rPr>
              <a:t>Terminator</a:t>
            </a:r>
          </a:p>
        </p:txBody>
      </p:sp>
      <p:cxnSp>
        <p:nvCxnSpPr>
          <p:cNvPr id="12" name="Straight Arrow Connector 11">
            <a:extLst>
              <a:ext uri="{FF2B5EF4-FFF2-40B4-BE49-F238E27FC236}">
                <a16:creationId xmlns:a16="http://schemas.microsoft.com/office/drawing/2014/main" id="{05E52A85-7EA5-4D86-ABD5-D7F8BC0079B9}"/>
              </a:ext>
            </a:extLst>
          </p:cNvPr>
          <p:cNvCxnSpPr/>
          <p:nvPr/>
        </p:nvCxnSpPr>
        <p:spPr>
          <a:xfrm flipH="1">
            <a:off x="10069485" y="1210762"/>
            <a:ext cx="7620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DA36900-7665-420C-8B20-4EF51A0A4501}"/>
              </a:ext>
            </a:extLst>
          </p:cNvPr>
          <p:cNvCxnSpPr/>
          <p:nvPr/>
        </p:nvCxnSpPr>
        <p:spPr>
          <a:xfrm flipH="1">
            <a:off x="10298085" y="1394914"/>
            <a:ext cx="838200" cy="577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9024954-A79C-474E-BA4D-0C3A8A31B221}"/>
              </a:ext>
            </a:extLst>
          </p:cNvPr>
          <p:cNvPicPr>
            <a:picLocks noChangeAspect="1"/>
          </p:cNvPicPr>
          <p:nvPr/>
        </p:nvPicPr>
        <p:blipFill rotWithShape="1">
          <a:blip r:embed="rId5"/>
          <a:srcRect l="41264" t="13212" b="15571"/>
          <a:stretch/>
        </p:blipFill>
        <p:spPr>
          <a:xfrm>
            <a:off x="3436636" y="1163807"/>
            <a:ext cx="3591043" cy="2449220"/>
          </a:xfrm>
          <a:prstGeom prst="rect">
            <a:avLst/>
          </a:prstGeom>
        </p:spPr>
      </p:pic>
      <p:sp>
        <p:nvSpPr>
          <p:cNvPr id="11" name="Rectangle 10">
            <a:extLst>
              <a:ext uri="{FF2B5EF4-FFF2-40B4-BE49-F238E27FC236}">
                <a16:creationId xmlns:a16="http://schemas.microsoft.com/office/drawing/2014/main" id="{B15306CB-7D08-4373-82A4-BB7FA700303E}"/>
              </a:ext>
            </a:extLst>
          </p:cNvPr>
          <p:cNvSpPr/>
          <p:nvPr/>
        </p:nvSpPr>
        <p:spPr>
          <a:xfrm>
            <a:off x="4081250" y="5848093"/>
            <a:ext cx="6967750" cy="646331"/>
          </a:xfrm>
          <a:prstGeom prst="rect">
            <a:avLst/>
          </a:prstGeom>
        </p:spPr>
        <p:txBody>
          <a:bodyPr wrap="square">
            <a:spAutoFit/>
          </a:bodyPr>
          <a:lstStyle/>
          <a:p>
            <a:r>
              <a:rPr lang="en-US" i="1" dirty="0">
                <a:solidFill>
                  <a:srgbClr val="C00000"/>
                </a:solidFill>
                <a:latin typeface="Arial" panose="020B0604020202020204" pitchFamily="34" charset="0"/>
              </a:rPr>
              <a:t>A synthetic gene the encodes the entire spike protein will be inserted downstream from the promoter using restriction enzymes.</a:t>
            </a:r>
          </a:p>
        </p:txBody>
      </p:sp>
      <p:cxnSp>
        <p:nvCxnSpPr>
          <p:cNvPr id="18" name="Straight Arrow Connector 17">
            <a:extLst>
              <a:ext uri="{FF2B5EF4-FFF2-40B4-BE49-F238E27FC236}">
                <a16:creationId xmlns:a16="http://schemas.microsoft.com/office/drawing/2014/main" id="{4A1AE416-5807-41E2-8995-2D7F7D7F8165}"/>
              </a:ext>
            </a:extLst>
          </p:cNvPr>
          <p:cNvCxnSpPr>
            <a:cxnSpLocks/>
            <a:stCxn id="11" idx="1"/>
          </p:cNvCxnSpPr>
          <p:nvPr/>
        </p:nvCxnSpPr>
        <p:spPr>
          <a:xfrm flipH="1" flipV="1">
            <a:off x="2471530" y="5581823"/>
            <a:ext cx="1609720" cy="5894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5BB6177A-3BA2-4818-82B4-8A850A14B876}"/>
              </a:ext>
            </a:extLst>
          </p:cNvPr>
          <p:cNvSpPr/>
          <p:nvPr/>
        </p:nvSpPr>
        <p:spPr>
          <a:xfrm>
            <a:off x="1157801" y="5525871"/>
            <a:ext cx="3078700" cy="241597"/>
          </a:xfrm>
          <a:prstGeom prst="rect">
            <a:avLst/>
          </a:prstGeom>
          <a:solidFill>
            <a:srgbClr val="FFFF00">
              <a:alpha val="1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E960CC48-0DF0-FD2E-B9E5-B446E6BBF4AF}"/>
              </a:ext>
            </a:extLst>
          </p:cNvPr>
          <p:cNvSpPr>
            <a:spLocks noGrp="1"/>
          </p:cNvSpPr>
          <p:nvPr>
            <p:ph type="dt" sz="half" idx="10"/>
          </p:nvPr>
        </p:nvSpPr>
        <p:spPr/>
        <p:txBody>
          <a:bodyPr/>
          <a:lstStyle/>
          <a:p>
            <a:fld id="{E2217875-F70D-40A5-BF50-40479C9C9BA2}" type="datetime1">
              <a:rPr lang="en-US" smtClean="0"/>
              <a:t>9/3/2023</a:t>
            </a:fld>
            <a:endParaRPr lang="en-US"/>
          </a:p>
        </p:txBody>
      </p:sp>
      <p:sp>
        <p:nvSpPr>
          <p:cNvPr id="6" name="Footer Placeholder 5">
            <a:extLst>
              <a:ext uri="{FF2B5EF4-FFF2-40B4-BE49-F238E27FC236}">
                <a16:creationId xmlns:a16="http://schemas.microsoft.com/office/drawing/2014/main" id="{43D76B0D-3488-7176-0789-BA760D5648D3}"/>
              </a:ext>
            </a:extLst>
          </p:cNvPr>
          <p:cNvSpPr>
            <a:spLocks noGrp="1"/>
          </p:cNvSpPr>
          <p:nvPr>
            <p:ph type="ftr" sz="quarter" idx="11"/>
          </p:nvPr>
        </p:nvSpPr>
        <p:spPr/>
        <p:txBody>
          <a:bodyPr/>
          <a:lstStyle/>
          <a:p>
            <a:r>
              <a:rPr lang="en-US"/>
              <a:t>D &amp; D - Lecture 4 - Fall 2023</a:t>
            </a:r>
          </a:p>
        </p:txBody>
      </p:sp>
      <p:sp>
        <p:nvSpPr>
          <p:cNvPr id="7" name="Slide Number Placeholder 6">
            <a:extLst>
              <a:ext uri="{FF2B5EF4-FFF2-40B4-BE49-F238E27FC236}">
                <a16:creationId xmlns:a16="http://schemas.microsoft.com/office/drawing/2014/main" id="{9B5B76EE-AC25-D531-FE6F-0A50CDBE8A3B}"/>
              </a:ext>
            </a:extLst>
          </p:cNvPr>
          <p:cNvSpPr>
            <a:spLocks noGrp="1"/>
          </p:cNvSpPr>
          <p:nvPr>
            <p:ph type="sldNum" sz="quarter" idx="12"/>
          </p:nvPr>
        </p:nvSpPr>
        <p:spPr/>
        <p:txBody>
          <a:bodyPr/>
          <a:lstStyle/>
          <a:p>
            <a:fld id="{DC3BB032-4020-48F4-953B-341806DC4A2B}" type="slidenum">
              <a:rPr lang="en-US" smtClean="0"/>
              <a:t>24</a:t>
            </a:fld>
            <a:endParaRPr lang="en-US"/>
          </a:p>
        </p:txBody>
      </p:sp>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EA6A55E2-1313-86EA-C568-B96EF23AE7D3}"/>
                  </a:ext>
                </a:extLst>
              </p14:cNvPr>
              <p14:cNvContentPartPr/>
              <p14:nvPr/>
            </p14:nvContentPartPr>
            <p14:xfrm>
              <a:off x="5003191" y="1381033"/>
              <a:ext cx="411480" cy="449640"/>
            </p14:xfrm>
          </p:contentPart>
        </mc:Choice>
        <mc:Fallback xmlns="">
          <p:pic>
            <p:nvPicPr>
              <p:cNvPr id="16" name="Ink 15">
                <a:extLst>
                  <a:ext uri="{FF2B5EF4-FFF2-40B4-BE49-F238E27FC236}">
                    <a16:creationId xmlns:a16="http://schemas.microsoft.com/office/drawing/2014/main" id="{EA6A55E2-1313-86EA-C568-B96EF23AE7D3}"/>
                  </a:ext>
                </a:extLst>
              </p:cNvPr>
              <p:cNvPicPr/>
              <p:nvPr/>
            </p:nvPicPr>
            <p:blipFill>
              <a:blip r:embed="rId7"/>
              <a:stretch>
                <a:fillRect/>
              </a:stretch>
            </p:blipFill>
            <p:spPr>
              <a:xfrm>
                <a:off x="4994191" y="1372393"/>
                <a:ext cx="429120" cy="467280"/>
              </a:xfrm>
              <a:prstGeom prst="rect">
                <a:avLst/>
              </a:prstGeom>
            </p:spPr>
          </p:pic>
        </mc:Fallback>
      </mc:AlternateContent>
      <p:grpSp>
        <p:nvGrpSpPr>
          <p:cNvPr id="79" name="Group 78">
            <a:extLst>
              <a:ext uri="{FF2B5EF4-FFF2-40B4-BE49-F238E27FC236}">
                <a16:creationId xmlns:a16="http://schemas.microsoft.com/office/drawing/2014/main" id="{9EC5D2AB-0416-AA04-669D-6D0CA384BD48}"/>
              </a:ext>
            </a:extLst>
          </p:cNvPr>
          <p:cNvGrpSpPr/>
          <p:nvPr/>
        </p:nvGrpSpPr>
        <p:grpSpPr>
          <a:xfrm>
            <a:off x="976591" y="311473"/>
            <a:ext cx="11068560" cy="5496840"/>
            <a:chOff x="976591" y="311473"/>
            <a:chExt cx="11068560" cy="5496840"/>
          </a:xfrm>
        </p:grpSpPr>
        <mc:AlternateContent xmlns:mc="http://schemas.openxmlformats.org/markup-compatibility/2006" xmlns:p14="http://schemas.microsoft.com/office/powerpoint/2010/main">
          <mc:Choice Requires="p14">
            <p:contentPart p14:bwMode="auto" r:id="rId8">
              <p14:nvContentPartPr>
                <p14:cNvPr id="29" name="Ink 28">
                  <a:extLst>
                    <a:ext uri="{FF2B5EF4-FFF2-40B4-BE49-F238E27FC236}">
                      <a16:creationId xmlns:a16="http://schemas.microsoft.com/office/drawing/2014/main" id="{68C6515C-0486-9DD5-2897-32FF16015DA5}"/>
                    </a:ext>
                  </a:extLst>
                </p14:cNvPr>
                <p14:cNvContentPartPr/>
                <p14:nvPr/>
              </p14:nvContentPartPr>
              <p14:xfrm>
                <a:off x="10956151" y="509833"/>
                <a:ext cx="213840" cy="171720"/>
              </p14:xfrm>
            </p:contentPart>
          </mc:Choice>
          <mc:Fallback xmlns="">
            <p:pic>
              <p:nvPicPr>
                <p:cNvPr id="29" name="Ink 28">
                  <a:extLst>
                    <a:ext uri="{FF2B5EF4-FFF2-40B4-BE49-F238E27FC236}">
                      <a16:creationId xmlns:a16="http://schemas.microsoft.com/office/drawing/2014/main" id="{68C6515C-0486-9DD5-2897-32FF16015DA5}"/>
                    </a:ext>
                  </a:extLst>
                </p:cNvPr>
                <p:cNvPicPr/>
                <p:nvPr/>
              </p:nvPicPr>
              <p:blipFill>
                <a:blip r:embed="rId9"/>
                <a:stretch>
                  <a:fillRect/>
                </a:stretch>
              </p:blipFill>
              <p:spPr>
                <a:xfrm>
                  <a:off x="10947511" y="501193"/>
                  <a:ext cx="23148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0" name="Ink 29">
                  <a:extLst>
                    <a:ext uri="{FF2B5EF4-FFF2-40B4-BE49-F238E27FC236}">
                      <a16:creationId xmlns:a16="http://schemas.microsoft.com/office/drawing/2014/main" id="{3ED4663F-2F1F-FE35-FEBD-251362ABE6DD}"/>
                    </a:ext>
                  </a:extLst>
                </p14:cNvPr>
                <p14:cNvContentPartPr/>
                <p14:nvPr/>
              </p14:nvContentPartPr>
              <p14:xfrm>
                <a:off x="11231551" y="311473"/>
                <a:ext cx="391680" cy="226080"/>
              </p14:xfrm>
            </p:contentPart>
          </mc:Choice>
          <mc:Fallback xmlns="">
            <p:pic>
              <p:nvPicPr>
                <p:cNvPr id="30" name="Ink 29">
                  <a:extLst>
                    <a:ext uri="{FF2B5EF4-FFF2-40B4-BE49-F238E27FC236}">
                      <a16:creationId xmlns:a16="http://schemas.microsoft.com/office/drawing/2014/main" id="{3ED4663F-2F1F-FE35-FEBD-251362ABE6DD}"/>
                    </a:ext>
                  </a:extLst>
                </p:cNvPr>
                <p:cNvPicPr/>
                <p:nvPr/>
              </p:nvPicPr>
              <p:blipFill>
                <a:blip r:embed="rId11"/>
                <a:stretch>
                  <a:fillRect/>
                </a:stretch>
              </p:blipFill>
              <p:spPr>
                <a:xfrm>
                  <a:off x="11222911" y="302473"/>
                  <a:ext cx="40932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2" name="Ink 31">
                  <a:extLst>
                    <a:ext uri="{FF2B5EF4-FFF2-40B4-BE49-F238E27FC236}">
                      <a16:creationId xmlns:a16="http://schemas.microsoft.com/office/drawing/2014/main" id="{28C26D84-474C-9BBA-60C7-F094F324C906}"/>
                    </a:ext>
                  </a:extLst>
                </p14:cNvPr>
                <p14:cNvContentPartPr/>
                <p14:nvPr/>
              </p14:nvContentPartPr>
              <p14:xfrm>
                <a:off x="11233351" y="730873"/>
                <a:ext cx="86040" cy="97920"/>
              </p14:xfrm>
            </p:contentPart>
          </mc:Choice>
          <mc:Fallback xmlns="">
            <p:pic>
              <p:nvPicPr>
                <p:cNvPr id="32" name="Ink 31">
                  <a:extLst>
                    <a:ext uri="{FF2B5EF4-FFF2-40B4-BE49-F238E27FC236}">
                      <a16:creationId xmlns:a16="http://schemas.microsoft.com/office/drawing/2014/main" id="{28C26D84-474C-9BBA-60C7-F094F324C906}"/>
                    </a:ext>
                  </a:extLst>
                </p:cNvPr>
                <p:cNvPicPr/>
                <p:nvPr/>
              </p:nvPicPr>
              <p:blipFill>
                <a:blip r:embed="rId13"/>
                <a:stretch>
                  <a:fillRect/>
                </a:stretch>
              </p:blipFill>
              <p:spPr>
                <a:xfrm>
                  <a:off x="11224351" y="722233"/>
                  <a:ext cx="10368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3" name="Ink 32">
                  <a:extLst>
                    <a:ext uri="{FF2B5EF4-FFF2-40B4-BE49-F238E27FC236}">
                      <a16:creationId xmlns:a16="http://schemas.microsoft.com/office/drawing/2014/main" id="{B81BC2EA-4A6B-A301-7B03-0274E069CC28}"/>
                    </a:ext>
                  </a:extLst>
                </p14:cNvPr>
                <p14:cNvContentPartPr/>
                <p14:nvPr/>
              </p14:nvContentPartPr>
              <p14:xfrm>
                <a:off x="11345311" y="660673"/>
                <a:ext cx="91440" cy="99360"/>
              </p14:xfrm>
            </p:contentPart>
          </mc:Choice>
          <mc:Fallback xmlns="">
            <p:pic>
              <p:nvPicPr>
                <p:cNvPr id="33" name="Ink 32">
                  <a:extLst>
                    <a:ext uri="{FF2B5EF4-FFF2-40B4-BE49-F238E27FC236}">
                      <a16:creationId xmlns:a16="http://schemas.microsoft.com/office/drawing/2014/main" id="{B81BC2EA-4A6B-A301-7B03-0274E069CC28}"/>
                    </a:ext>
                  </a:extLst>
                </p:cNvPr>
                <p:cNvPicPr/>
                <p:nvPr/>
              </p:nvPicPr>
              <p:blipFill>
                <a:blip r:embed="rId15"/>
                <a:stretch>
                  <a:fillRect/>
                </a:stretch>
              </p:blipFill>
              <p:spPr>
                <a:xfrm>
                  <a:off x="11336311" y="652033"/>
                  <a:ext cx="10908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4" name="Ink 33">
                  <a:extLst>
                    <a:ext uri="{FF2B5EF4-FFF2-40B4-BE49-F238E27FC236}">
                      <a16:creationId xmlns:a16="http://schemas.microsoft.com/office/drawing/2014/main" id="{19111A78-2146-ACDA-FF99-0864CE279EE0}"/>
                    </a:ext>
                  </a:extLst>
                </p14:cNvPr>
                <p14:cNvContentPartPr/>
                <p14:nvPr/>
              </p14:nvContentPartPr>
              <p14:xfrm>
                <a:off x="11423791" y="605593"/>
                <a:ext cx="118080" cy="110160"/>
              </p14:xfrm>
            </p:contentPart>
          </mc:Choice>
          <mc:Fallback xmlns="">
            <p:pic>
              <p:nvPicPr>
                <p:cNvPr id="34" name="Ink 33">
                  <a:extLst>
                    <a:ext uri="{FF2B5EF4-FFF2-40B4-BE49-F238E27FC236}">
                      <a16:creationId xmlns:a16="http://schemas.microsoft.com/office/drawing/2014/main" id="{19111A78-2146-ACDA-FF99-0864CE279EE0}"/>
                    </a:ext>
                  </a:extLst>
                </p:cNvPr>
                <p:cNvPicPr/>
                <p:nvPr/>
              </p:nvPicPr>
              <p:blipFill>
                <a:blip r:embed="rId17"/>
                <a:stretch>
                  <a:fillRect/>
                </a:stretch>
              </p:blipFill>
              <p:spPr>
                <a:xfrm>
                  <a:off x="11414791" y="596593"/>
                  <a:ext cx="13572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5" name="Ink 34">
                  <a:extLst>
                    <a:ext uri="{FF2B5EF4-FFF2-40B4-BE49-F238E27FC236}">
                      <a16:creationId xmlns:a16="http://schemas.microsoft.com/office/drawing/2014/main" id="{2A90BC80-5C20-55EC-8134-3CA526D2C14F}"/>
                    </a:ext>
                  </a:extLst>
                </p14:cNvPr>
                <p14:cNvContentPartPr/>
                <p14:nvPr/>
              </p14:nvContentPartPr>
              <p14:xfrm>
                <a:off x="11572471" y="463753"/>
                <a:ext cx="143280" cy="188280"/>
              </p14:xfrm>
            </p:contentPart>
          </mc:Choice>
          <mc:Fallback xmlns="">
            <p:pic>
              <p:nvPicPr>
                <p:cNvPr id="35" name="Ink 34">
                  <a:extLst>
                    <a:ext uri="{FF2B5EF4-FFF2-40B4-BE49-F238E27FC236}">
                      <a16:creationId xmlns:a16="http://schemas.microsoft.com/office/drawing/2014/main" id="{2A90BC80-5C20-55EC-8134-3CA526D2C14F}"/>
                    </a:ext>
                  </a:extLst>
                </p:cNvPr>
                <p:cNvPicPr/>
                <p:nvPr/>
              </p:nvPicPr>
              <p:blipFill>
                <a:blip r:embed="rId19"/>
                <a:stretch>
                  <a:fillRect/>
                </a:stretch>
              </p:blipFill>
              <p:spPr>
                <a:xfrm>
                  <a:off x="11563471" y="455113"/>
                  <a:ext cx="16092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6" name="Ink 35">
                  <a:extLst>
                    <a:ext uri="{FF2B5EF4-FFF2-40B4-BE49-F238E27FC236}">
                      <a16:creationId xmlns:a16="http://schemas.microsoft.com/office/drawing/2014/main" id="{74C507CA-6FFF-A78A-8C0B-D8F9FAB4F277}"/>
                    </a:ext>
                  </a:extLst>
                </p14:cNvPr>
                <p14:cNvContentPartPr/>
                <p14:nvPr/>
              </p14:nvContentPartPr>
              <p14:xfrm>
                <a:off x="11380591" y="939673"/>
                <a:ext cx="75240" cy="167400"/>
              </p14:xfrm>
            </p:contentPart>
          </mc:Choice>
          <mc:Fallback xmlns="">
            <p:pic>
              <p:nvPicPr>
                <p:cNvPr id="36" name="Ink 35">
                  <a:extLst>
                    <a:ext uri="{FF2B5EF4-FFF2-40B4-BE49-F238E27FC236}">
                      <a16:creationId xmlns:a16="http://schemas.microsoft.com/office/drawing/2014/main" id="{74C507CA-6FFF-A78A-8C0B-D8F9FAB4F277}"/>
                    </a:ext>
                  </a:extLst>
                </p:cNvPr>
                <p:cNvPicPr/>
                <p:nvPr/>
              </p:nvPicPr>
              <p:blipFill>
                <a:blip r:embed="rId21"/>
                <a:stretch>
                  <a:fillRect/>
                </a:stretch>
              </p:blipFill>
              <p:spPr>
                <a:xfrm>
                  <a:off x="11371951" y="931033"/>
                  <a:ext cx="9288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7" name="Ink 36">
                  <a:extLst>
                    <a:ext uri="{FF2B5EF4-FFF2-40B4-BE49-F238E27FC236}">
                      <a16:creationId xmlns:a16="http://schemas.microsoft.com/office/drawing/2014/main" id="{B2315977-9DBB-641E-CB30-E4CB40305B51}"/>
                    </a:ext>
                  </a:extLst>
                </p14:cNvPr>
                <p14:cNvContentPartPr/>
                <p14:nvPr/>
              </p14:nvContentPartPr>
              <p14:xfrm>
                <a:off x="11432791" y="834913"/>
                <a:ext cx="241560" cy="132840"/>
              </p14:xfrm>
            </p:contentPart>
          </mc:Choice>
          <mc:Fallback xmlns="">
            <p:pic>
              <p:nvPicPr>
                <p:cNvPr id="37" name="Ink 36">
                  <a:extLst>
                    <a:ext uri="{FF2B5EF4-FFF2-40B4-BE49-F238E27FC236}">
                      <a16:creationId xmlns:a16="http://schemas.microsoft.com/office/drawing/2014/main" id="{B2315977-9DBB-641E-CB30-E4CB40305B51}"/>
                    </a:ext>
                  </a:extLst>
                </p:cNvPr>
                <p:cNvPicPr/>
                <p:nvPr/>
              </p:nvPicPr>
              <p:blipFill>
                <a:blip r:embed="rId23"/>
                <a:stretch>
                  <a:fillRect/>
                </a:stretch>
              </p:blipFill>
              <p:spPr>
                <a:xfrm>
                  <a:off x="11424151" y="826273"/>
                  <a:ext cx="25920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8" name="Ink 37">
                  <a:extLst>
                    <a:ext uri="{FF2B5EF4-FFF2-40B4-BE49-F238E27FC236}">
                      <a16:creationId xmlns:a16="http://schemas.microsoft.com/office/drawing/2014/main" id="{08393FCA-F289-D346-BDDD-B60C4F40848D}"/>
                    </a:ext>
                  </a:extLst>
                </p14:cNvPr>
                <p14:cNvContentPartPr/>
                <p14:nvPr/>
              </p14:nvContentPartPr>
              <p14:xfrm>
                <a:off x="11686951" y="679393"/>
                <a:ext cx="48600" cy="166320"/>
              </p14:xfrm>
            </p:contentPart>
          </mc:Choice>
          <mc:Fallback xmlns="">
            <p:pic>
              <p:nvPicPr>
                <p:cNvPr id="38" name="Ink 37">
                  <a:extLst>
                    <a:ext uri="{FF2B5EF4-FFF2-40B4-BE49-F238E27FC236}">
                      <a16:creationId xmlns:a16="http://schemas.microsoft.com/office/drawing/2014/main" id="{08393FCA-F289-D346-BDDD-B60C4F40848D}"/>
                    </a:ext>
                  </a:extLst>
                </p:cNvPr>
                <p:cNvPicPr/>
                <p:nvPr/>
              </p:nvPicPr>
              <p:blipFill>
                <a:blip r:embed="rId25"/>
                <a:stretch>
                  <a:fillRect/>
                </a:stretch>
              </p:blipFill>
              <p:spPr>
                <a:xfrm>
                  <a:off x="11677951" y="670753"/>
                  <a:ext cx="6624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9" name="Ink 38">
                  <a:extLst>
                    <a:ext uri="{FF2B5EF4-FFF2-40B4-BE49-F238E27FC236}">
                      <a16:creationId xmlns:a16="http://schemas.microsoft.com/office/drawing/2014/main" id="{0DD7AC1F-E3CB-4DE7-E14C-8A527D838838}"/>
                    </a:ext>
                  </a:extLst>
                </p14:cNvPr>
                <p14:cNvContentPartPr/>
                <p14:nvPr/>
              </p14:nvContentPartPr>
              <p14:xfrm>
                <a:off x="11683351" y="768313"/>
                <a:ext cx="63720" cy="47160"/>
              </p14:xfrm>
            </p:contentPart>
          </mc:Choice>
          <mc:Fallback xmlns="">
            <p:pic>
              <p:nvPicPr>
                <p:cNvPr id="39" name="Ink 38">
                  <a:extLst>
                    <a:ext uri="{FF2B5EF4-FFF2-40B4-BE49-F238E27FC236}">
                      <a16:creationId xmlns:a16="http://schemas.microsoft.com/office/drawing/2014/main" id="{0DD7AC1F-E3CB-4DE7-E14C-8A527D838838}"/>
                    </a:ext>
                  </a:extLst>
                </p:cNvPr>
                <p:cNvPicPr/>
                <p:nvPr/>
              </p:nvPicPr>
              <p:blipFill>
                <a:blip r:embed="rId27"/>
                <a:stretch>
                  <a:fillRect/>
                </a:stretch>
              </p:blipFill>
              <p:spPr>
                <a:xfrm>
                  <a:off x="11674711" y="759673"/>
                  <a:ext cx="8136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0" name="Ink 39">
                  <a:extLst>
                    <a:ext uri="{FF2B5EF4-FFF2-40B4-BE49-F238E27FC236}">
                      <a16:creationId xmlns:a16="http://schemas.microsoft.com/office/drawing/2014/main" id="{0CF16F1A-D3C4-EC31-3ADA-7601061FEEA8}"/>
                    </a:ext>
                  </a:extLst>
                </p14:cNvPr>
                <p14:cNvContentPartPr/>
                <p14:nvPr/>
              </p14:nvContentPartPr>
              <p14:xfrm>
                <a:off x="11763631" y="612793"/>
                <a:ext cx="281520" cy="163080"/>
              </p14:xfrm>
            </p:contentPart>
          </mc:Choice>
          <mc:Fallback xmlns="">
            <p:pic>
              <p:nvPicPr>
                <p:cNvPr id="40" name="Ink 39">
                  <a:extLst>
                    <a:ext uri="{FF2B5EF4-FFF2-40B4-BE49-F238E27FC236}">
                      <a16:creationId xmlns:a16="http://schemas.microsoft.com/office/drawing/2014/main" id="{0CF16F1A-D3C4-EC31-3ADA-7601061FEEA8}"/>
                    </a:ext>
                  </a:extLst>
                </p:cNvPr>
                <p:cNvPicPr/>
                <p:nvPr/>
              </p:nvPicPr>
              <p:blipFill>
                <a:blip r:embed="rId29"/>
                <a:stretch>
                  <a:fillRect/>
                </a:stretch>
              </p:blipFill>
              <p:spPr>
                <a:xfrm>
                  <a:off x="11754991" y="604153"/>
                  <a:ext cx="29916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1" name="Ink 40">
                  <a:extLst>
                    <a:ext uri="{FF2B5EF4-FFF2-40B4-BE49-F238E27FC236}">
                      <a16:creationId xmlns:a16="http://schemas.microsoft.com/office/drawing/2014/main" id="{EF90914A-8E79-7657-CE41-34B8E1939370}"/>
                    </a:ext>
                  </a:extLst>
                </p14:cNvPr>
                <p14:cNvContentPartPr/>
                <p14:nvPr/>
              </p14:nvContentPartPr>
              <p14:xfrm>
                <a:off x="11962351" y="537193"/>
                <a:ext cx="12240" cy="16200"/>
              </p14:xfrm>
            </p:contentPart>
          </mc:Choice>
          <mc:Fallback xmlns="">
            <p:pic>
              <p:nvPicPr>
                <p:cNvPr id="41" name="Ink 40">
                  <a:extLst>
                    <a:ext uri="{FF2B5EF4-FFF2-40B4-BE49-F238E27FC236}">
                      <a16:creationId xmlns:a16="http://schemas.microsoft.com/office/drawing/2014/main" id="{EF90914A-8E79-7657-CE41-34B8E1939370}"/>
                    </a:ext>
                  </a:extLst>
                </p:cNvPr>
                <p:cNvPicPr/>
                <p:nvPr/>
              </p:nvPicPr>
              <p:blipFill>
                <a:blip r:embed="rId31"/>
                <a:stretch>
                  <a:fillRect/>
                </a:stretch>
              </p:blipFill>
              <p:spPr>
                <a:xfrm>
                  <a:off x="11953711" y="528553"/>
                  <a:ext cx="2988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7" name="Ink 16">
                  <a:extLst>
                    <a:ext uri="{FF2B5EF4-FFF2-40B4-BE49-F238E27FC236}">
                      <a16:creationId xmlns:a16="http://schemas.microsoft.com/office/drawing/2014/main" id="{440B7A13-242E-1F6A-E1C2-7D71A8C00602}"/>
                    </a:ext>
                  </a:extLst>
                </p14:cNvPr>
                <p14:cNvContentPartPr/>
                <p14:nvPr/>
              </p14:nvContentPartPr>
              <p14:xfrm>
                <a:off x="8683471" y="3055393"/>
                <a:ext cx="124200" cy="228240"/>
              </p14:xfrm>
            </p:contentPart>
          </mc:Choice>
          <mc:Fallback xmlns="">
            <p:pic>
              <p:nvPicPr>
                <p:cNvPr id="17" name="Ink 16">
                  <a:extLst>
                    <a:ext uri="{FF2B5EF4-FFF2-40B4-BE49-F238E27FC236}">
                      <a16:creationId xmlns:a16="http://schemas.microsoft.com/office/drawing/2014/main" id="{440B7A13-242E-1F6A-E1C2-7D71A8C00602}"/>
                    </a:ext>
                  </a:extLst>
                </p:cNvPr>
                <p:cNvPicPr/>
                <p:nvPr/>
              </p:nvPicPr>
              <p:blipFill>
                <a:blip r:embed="rId33"/>
                <a:stretch>
                  <a:fillRect/>
                </a:stretch>
              </p:blipFill>
              <p:spPr>
                <a:xfrm>
                  <a:off x="8674471" y="3046753"/>
                  <a:ext cx="14184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9" name="Ink 18">
                  <a:extLst>
                    <a:ext uri="{FF2B5EF4-FFF2-40B4-BE49-F238E27FC236}">
                      <a16:creationId xmlns:a16="http://schemas.microsoft.com/office/drawing/2014/main" id="{6CB1B15B-52FC-0678-2FAA-67DFB9FA9AB2}"/>
                    </a:ext>
                  </a:extLst>
                </p14:cNvPr>
                <p14:cNvContentPartPr/>
                <p14:nvPr/>
              </p14:nvContentPartPr>
              <p14:xfrm>
                <a:off x="8601391" y="3005353"/>
                <a:ext cx="167400" cy="138960"/>
              </p14:xfrm>
            </p:contentPart>
          </mc:Choice>
          <mc:Fallback xmlns="">
            <p:pic>
              <p:nvPicPr>
                <p:cNvPr id="19" name="Ink 18">
                  <a:extLst>
                    <a:ext uri="{FF2B5EF4-FFF2-40B4-BE49-F238E27FC236}">
                      <a16:creationId xmlns:a16="http://schemas.microsoft.com/office/drawing/2014/main" id="{6CB1B15B-52FC-0678-2FAA-67DFB9FA9AB2}"/>
                    </a:ext>
                  </a:extLst>
                </p:cNvPr>
                <p:cNvPicPr/>
                <p:nvPr/>
              </p:nvPicPr>
              <p:blipFill>
                <a:blip r:embed="rId35"/>
                <a:stretch>
                  <a:fillRect/>
                </a:stretch>
              </p:blipFill>
              <p:spPr>
                <a:xfrm>
                  <a:off x="8592751" y="2996713"/>
                  <a:ext cx="18504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0" name="Ink 19">
                  <a:extLst>
                    <a:ext uri="{FF2B5EF4-FFF2-40B4-BE49-F238E27FC236}">
                      <a16:creationId xmlns:a16="http://schemas.microsoft.com/office/drawing/2014/main" id="{2F5CF1B6-C3E4-9F22-BC72-9755772BAAB0}"/>
                    </a:ext>
                  </a:extLst>
                </p14:cNvPr>
                <p14:cNvContentPartPr/>
                <p14:nvPr/>
              </p14:nvContentPartPr>
              <p14:xfrm>
                <a:off x="8751871" y="2822113"/>
                <a:ext cx="116640" cy="249120"/>
              </p14:xfrm>
            </p:contentPart>
          </mc:Choice>
          <mc:Fallback xmlns="">
            <p:pic>
              <p:nvPicPr>
                <p:cNvPr id="20" name="Ink 19">
                  <a:extLst>
                    <a:ext uri="{FF2B5EF4-FFF2-40B4-BE49-F238E27FC236}">
                      <a16:creationId xmlns:a16="http://schemas.microsoft.com/office/drawing/2014/main" id="{2F5CF1B6-C3E4-9F22-BC72-9755772BAAB0}"/>
                    </a:ext>
                  </a:extLst>
                </p:cNvPr>
                <p:cNvPicPr/>
                <p:nvPr/>
              </p:nvPicPr>
              <p:blipFill>
                <a:blip r:embed="rId37"/>
                <a:stretch>
                  <a:fillRect/>
                </a:stretch>
              </p:blipFill>
              <p:spPr>
                <a:xfrm>
                  <a:off x="8742871" y="2813113"/>
                  <a:ext cx="13428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1" name="Ink 20">
                  <a:extLst>
                    <a:ext uri="{FF2B5EF4-FFF2-40B4-BE49-F238E27FC236}">
                      <a16:creationId xmlns:a16="http://schemas.microsoft.com/office/drawing/2014/main" id="{10996483-6851-546D-9FEC-CB0937B7CBEA}"/>
                    </a:ext>
                  </a:extLst>
                </p14:cNvPr>
                <p14:cNvContentPartPr/>
                <p14:nvPr/>
              </p14:nvContentPartPr>
              <p14:xfrm>
                <a:off x="8911351" y="2853073"/>
                <a:ext cx="173880" cy="169560"/>
              </p14:xfrm>
            </p:contentPart>
          </mc:Choice>
          <mc:Fallback xmlns="">
            <p:pic>
              <p:nvPicPr>
                <p:cNvPr id="21" name="Ink 20">
                  <a:extLst>
                    <a:ext uri="{FF2B5EF4-FFF2-40B4-BE49-F238E27FC236}">
                      <a16:creationId xmlns:a16="http://schemas.microsoft.com/office/drawing/2014/main" id="{10996483-6851-546D-9FEC-CB0937B7CBEA}"/>
                    </a:ext>
                  </a:extLst>
                </p:cNvPr>
                <p:cNvPicPr/>
                <p:nvPr/>
              </p:nvPicPr>
              <p:blipFill>
                <a:blip r:embed="rId39"/>
                <a:stretch>
                  <a:fillRect/>
                </a:stretch>
              </p:blipFill>
              <p:spPr>
                <a:xfrm>
                  <a:off x="8902351" y="2844433"/>
                  <a:ext cx="19152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2" name="Ink 21">
                  <a:extLst>
                    <a:ext uri="{FF2B5EF4-FFF2-40B4-BE49-F238E27FC236}">
                      <a16:creationId xmlns:a16="http://schemas.microsoft.com/office/drawing/2014/main" id="{9E934997-D887-94C6-C2A8-685E31339E40}"/>
                    </a:ext>
                  </a:extLst>
                </p14:cNvPr>
                <p14:cNvContentPartPr/>
                <p14:nvPr/>
              </p14:nvContentPartPr>
              <p14:xfrm>
                <a:off x="9133831" y="2681713"/>
                <a:ext cx="286200" cy="185400"/>
              </p14:xfrm>
            </p:contentPart>
          </mc:Choice>
          <mc:Fallback xmlns="">
            <p:pic>
              <p:nvPicPr>
                <p:cNvPr id="22" name="Ink 21">
                  <a:extLst>
                    <a:ext uri="{FF2B5EF4-FFF2-40B4-BE49-F238E27FC236}">
                      <a16:creationId xmlns:a16="http://schemas.microsoft.com/office/drawing/2014/main" id="{9E934997-D887-94C6-C2A8-685E31339E40}"/>
                    </a:ext>
                  </a:extLst>
                </p:cNvPr>
                <p:cNvPicPr/>
                <p:nvPr/>
              </p:nvPicPr>
              <p:blipFill>
                <a:blip r:embed="rId41"/>
                <a:stretch>
                  <a:fillRect/>
                </a:stretch>
              </p:blipFill>
              <p:spPr>
                <a:xfrm>
                  <a:off x="9125191" y="2673073"/>
                  <a:ext cx="30384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3" name="Ink 22">
                  <a:extLst>
                    <a:ext uri="{FF2B5EF4-FFF2-40B4-BE49-F238E27FC236}">
                      <a16:creationId xmlns:a16="http://schemas.microsoft.com/office/drawing/2014/main" id="{3FD84B8E-1D6A-C2F4-D946-460A16753DA7}"/>
                    </a:ext>
                  </a:extLst>
                </p14:cNvPr>
                <p14:cNvContentPartPr/>
                <p14:nvPr/>
              </p14:nvContentPartPr>
              <p14:xfrm>
                <a:off x="9349471" y="2598913"/>
                <a:ext cx="60840" cy="24840"/>
              </p14:xfrm>
            </p:contentPart>
          </mc:Choice>
          <mc:Fallback xmlns="">
            <p:pic>
              <p:nvPicPr>
                <p:cNvPr id="23" name="Ink 22">
                  <a:extLst>
                    <a:ext uri="{FF2B5EF4-FFF2-40B4-BE49-F238E27FC236}">
                      <a16:creationId xmlns:a16="http://schemas.microsoft.com/office/drawing/2014/main" id="{3FD84B8E-1D6A-C2F4-D946-460A16753DA7}"/>
                    </a:ext>
                  </a:extLst>
                </p:cNvPr>
                <p:cNvPicPr/>
                <p:nvPr/>
              </p:nvPicPr>
              <p:blipFill>
                <a:blip r:embed="rId43"/>
                <a:stretch>
                  <a:fillRect/>
                </a:stretch>
              </p:blipFill>
              <p:spPr>
                <a:xfrm>
                  <a:off x="9340831" y="2589913"/>
                  <a:ext cx="7848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4" name="Ink 23">
                  <a:extLst>
                    <a:ext uri="{FF2B5EF4-FFF2-40B4-BE49-F238E27FC236}">
                      <a16:creationId xmlns:a16="http://schemas.microsoft.com/office/drawing/2014/main" id="{C513C5BD-081B-3C23-84EB-5878C257269A}"/>
                    </a:ext>
                  </a:extLst>
                </p14:cNvPr>
                <p14:cNvContentPartPr/>
                <p14:nvPr/>
              </p14:nvContentPartPr>
              <p14:xfrm>
                <a:off x="9439831" y="2537713"/>
                <a:ext cx="302040" cy="182160"/>
              </p14:xfrm>
            </p:contentPart>
          </mc:Choice>
          <mc:Fallback xmlns="">
            <p:pic>
              <p:nvPicPr>
                <p:cNvPr id="24" name="Ink 23">
                  <a:extLst>
                    <a:ext uri="{FF2B5EF4-FFF2-40B4-BE49-F238E27FC236}">
                      <a16:creationId xmlns:a16="http://schemas.microsoft.com/office/drawing/2014/main" id="{C513C5BD-081B-3C23-84EB-5878C257269A}"/>
                    </a:ext>
                  </a:extLst>
                </p:cNvPr>
                <p:cNvPicPr/>
                <p:nvPr/>
              </p:nvPicPr>
              <p:blipFill>
                <a:blip r:embed="rId45"/>
                <a:stretch>
                  <a:fillRect/>
                </a:stretch>
              </p:blipFill>
              <p:spPr>
                <a:xfrm>
                  <a:off x="9430831" y="2528713"/>
                  <a:ext cx="31968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6" name="Ink 25">
                  <a:extLst>
                    <a:ext uri="{FF2B5EF4-FFF2-40B4-BE49-F238E27FC236}">
                      <a16:creationId xmlns:a16="http://schemas.microsoft.com/office/drawing/2014/main" id="{B31B8E80-E9B9-42B0-8197-E36674E1EFF3}"/>
                    </a:ext>
                  </a:extLst>
                </p14:cNvPr>
                <p14:cNvContentPartPr/>
                <p14:nvPr/>
              </p14:nvContentPartPr>
              <p14:xfrm>
                <a:off x="10149751" y="801433"/>
                <a:ext cx="870120" cy="1175400"/>
              </p14:xfrm>
            </p:contentPart>
          </mc:Choice>
          <mc:Fallback xmlns="">
            <p:pic>
              <p:nvPicPr>
                <p:cNvPr id="26" name="Ink 25">
                  <a:extLst>
                    <a:ext uri="{FF2B5EF4-FFF2-40B4-BE49-F238E27FC236}">
                      <a16:creationId xmlns:a16="http://schemas.microsoft.com/office/drawing/2014/main" id="{B31B8E80-E9B9-42B0-8197-E36674E1EFF3}"/>
                    </a:ext>
                  </a:extLst>
                </p:cNvPr>
                <p:cNvPicPr/>
                <p:nvPr/>
              </p:nvPicPr>
              <p:blipFill>
                <a:blip r:embed="rId47"/>
                <a:stretch>
                  <a:fillRect/>
                </a:stretch>
              </p:blipFill>
              <p:spPr>
                <a:xfrm>
                  <a:off x="10140751" y="792433"/>
                  <a:ext cx="887760" cy="11930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7" name="Ink 26">
                  <a:extLst>
                    <a:ext uri="{FF2B5EF4-FFF2-40B4-BE49-F238E27FC236}">
                      <a16:creationId xmlns:a16="http://schemas.microsoft.com/office/drawing/2014/main" id="{37AD681E-23D5-C937-03BA-5777F0F9392C}"/>
                    </a:ext>
                  </a:extLst>
                </p14:cNvPr>
                <p14:cNvContentPartPr/>
                <p14:nvPr/>
              </p14:nvContentPartPr>
              <p14:xfrm>
                <a:off x="10156951" y="1786393"/>
                <a:ext cx="101520" cy="199800"/>
              </p14:xfrm>
            </p:contentPart>
          </mc:Choice>
          <mc:Fallback xmlns="">
            <p:pic>
              <p:nvPicPr>
                <p:cNvPr id="27" name="Ink 26">
                  <a:extLst>
                    <a:ext uri="{FF2B5EF4-FFF2-40B4-BE49-F238E27FC236}">
                      <a16:creationId xmlns:a16="http://schemas.microsoft.com/office/drawing/2014/main" id="{37AD681E-23D5-C937-03BA-5777F0F9392C}"/>
                    </a:ext>
                  </a:extLst>
                </p:cNvPr>
                <p:cNvPicPr/>
                <p:nvPr/>
              </p:nvPicPr>
              <p:blipFill>
                <a:blip r:embed="rId49"/>
                <a:stretch>
                  <a:fillRect/>
                </a:stretch>
              </p:blipFill>
              <p:spPr>
                <a:xfrm>
                  <a:off x="10148311" y="1777393"/>
                  <a:ext cx="11916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3" name="Ink 42">
                  <a:extLst>
                    <a:ext uri="{FF2B5EF4-FFF2-40B4-BE49-F238E27FC236}">
                      <a16:creationId xmlns:a16="http://schemas.microsoft.com/office/drawing/2014/main" id="{84F4EC40-BFFE-38A9-80AF-6187B032F026}"/>
                    </a:ext>
                  </a:extLst>
                </p14:cNvPr>
                <p14:cNvContentPartPr/>
                <p14:nvPr/>
              </p14:nvContentPartPr>
              <p14:xfrm>
                <a:off x="5810671" y="2062513"/>
                <a:ext cx="4276800" cy="2684160"/>
              </p14:xfrm>
            </p:contentPart>
          </mc:Choice>
          <mc:Fallback xmlns="">
            <p:pic>
              <p:nvPicPr>
                <p:cNvPr id="43" name="Ink 42">
                  <a:extLst>
                    <a:ext uri="{FF2B5EF4-FFF2-40B4-BE49-F238E27FC236}">
                      <a16:creationId xmlns:a16="http://schemas.microsoft.com/office/drawing/2014/main" id="{84F4EC40-BFFE-38A9-80AF-6187B032F026}"/>
                    </a:ext>
                  </a:extLst>
                </p:cNvPr>
                <p:cNvPicPr/>
                <p:nvPr/>
              </p:nvPicPr>
              <p:blipFill>
                <a:blip r:embed="rId51"/>
                <a:stretch>
                  <a:fillRect/>
                </a:stretch>
              </p:blipFill>
              <p:spPr>
                <a:xfrm>
                  <a:off x="5802031" y="2053513"/>
                  <a:ext cx="4294440" cy="27018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4" name="Ink 43">
                  <a:extLst>
                    <a:ext uri="{FF2B5EF4-FFF2-40B4-BE49-F238E27FC236}">
                      <a16:creationId xmlns:a16="http://schemas.microsoft.com/office/drawing/2014/main" id="{5F3E165C-976C-73C7-4AFD-17BA09167E82}"/>
                    </a:ext>
                  </a:extLst>
                </p14:cNvPr>
                <p14:cNvContentPartPr/>
                <p14:nvPr/>
              </p14:nvContentPartPr>
              <p14:xfrm>
                <a:off x="5758831" y="4537873"/>
                <a:ext cx="193680" cy="288360"/>
              </p14:xfrm>
            </p:contentPart>
          </mc:Choice>
          <mc:Fallback xmlns="">
            <p:pic>
              <p:nvPicPr>
                <p:cNvPr id="44" name="Ink 43">
                  <a:extLst>
                    <a:ext uri="{FF2B5EF4-FFF2-40B4-BE49-F238E27FC236}">
                      <a16:creationId xmlns:a16="http://schemas.microsoft.com/office/drawing/2014/main" id="{5F3E165C-976C-73C7-4AFD-17BA09167E82}"/>
                    </a:ext>
                  </a:extLst>
                </p:cNvPr>
                <p:cNvPicPr/>
                <p:nvPr/>
              </p:nvPicPr>
              <p:blipFill>
                <a:blip r:embed="rId53"/>
                <a:stretch>
                  <a:fillRect/>
                </a:stretch>
              </p:blipFill>
              <p:spPr>
                <a:xfrm>
                  <a:off x="5749831" y="4529233"/>
                  <a:ext cx="211320" cy="306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6" name="Ink 45">
                  <a:extLst>
                    <a:ext uri="{FF2B5EF4-FFF2-40B4-BE49-F238E27FC236}">
                      <a16:creationId xmlns:a16="http://schemas.microsoft.com/office/drawing/2014/main" id="{8D5E201E-AE8B-BAA8-F4DE-F97F06432879}"/>
                    </a:ext>
                  </a:extLst>
                </p14:cNvPr>
                <p14:cNvContentPartPr/>
                <p14:nvPr/>
              </p14:nvContentPartPr>
              <p14:xfrm>
                <a:off x="2159911" y="4814353"/>
                <a:ext cx="769680" cy="404280"/>
              </p14:xfrm>
            </p:contentPart>
          </mc:Choice>
          <mc:Fallback xmlns="">
            <p:pic>
              <p:nvPicPr>
                <p:cNvPr id="46" name="Ink 45">
                  <a:extLst>
                    <a:ext uri="{FF2B5EF4-FFF2-40B4-BE49-F238E27FC236}">
                      <a16:creationId xmlns:a16="http://schemas.microsoft.com/office/drawing/2014/main" id="{8D5E201E-AE8B-BAA8-F4DE-F97F06432879}"/>
                    </a:ext>
                  </a:extLst>
                </p:cNvPr>
                <p:cNvPicPr/>
                <p:nvPr/>
              </p:nvPicPr>
              <p:blipFill>
                <a:blip r:embed="rId55"/>
                <a:stretch>
                  <a:fillRect/>
                </a:stretch>
              </p:blipFill>
              <p:spPr>
                <a:xfrm>
                  <a:off x="2150911" y="4805713"/>
                  <a:ext cx="787320" cy="4219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7" name="Ink 46">
                  <a:extLst>
                    <a:ext uri="{FF2B5EF4-FFF2-40B4-BE49-F238E27FC236}">
                      <a16:creationId xmlns:a16="http://schemas.microsoft.com/office/drawing/2014/main" id="{3A7D2585-F51A-848A-D819-0F4C54D5B6AD}"/>
                    </a:ext>
                  </a:extLst>
                </p14:cNvPr>
                <p14:cNvContentPartPr/>
                <p14:nvPr/>
              </p14:nvContentPartPr>
              <p14:xfrm>
                <a:off x="2744551" y="4617073"/>
                <a:ext cx="348120" cy="312480"/>
              </p14:xfrm>
            </p:contentPart>
          </mc:Choice>
          <mc:Fallback xmlns="">
            <p:pic>
              <p:nvPicPr>
                <p:cNvPr id="47" name="Ink 46">
                  <a:extLst>
                    <a:ext uri="{FF2B5EF4-FFF2-40B4-BE49-F238E27FC236}">
                      <a16:creationId xmlns:a16="http://schemas.microsoft.com/office/drawing/2014/main" id="{3A7D2585-F51A-848A-D819-0F4C54D5B6AD}"/>
                    </a:ext>
                  </a:extLst>
                </p:cNvPr>
                <p:cNvPicPr/>
                <p:nvPr/>
              </p:nvPicPr>
              <p:blipFill>
                <a:blip r:embed="rId57"/>
                <a:stretch>
                  <a:fillRect/>
                </a:stretch>
              </p:blipFill>
              <p:spPr>
                <a:xfrm>
                  <a:off x="2735551" y="4608433"/>
                  <a:ext cx="365760" cy="3301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9" name="Ink 48">
                  <a:extLst>
                    <a:ext uri="{FF2B5EF4-FFF2-40B4-BE49-F238E27FC236}">
                      <a16:creationId xmlns:a16="http://schemas.microsoft.com/office/drawing/2014/main" id="{DCDC74EC-C5AF-A2E7-7689-E5713BCFB910}"/>
                    </a:ext>
                  </a:extLst>
                </p14:cNvPr>
                <p14:cNvContentPartPr/>
                <p14:nvPr/>
              </p14:nvContentPartPr>
              <p14:xfrm>
                <a:off x="3220471" y="4432753"/>
                <a:ext cx="201600" cy="164520"/>
              </p14:xfrm>
            </p:contentPart>
          </mc:Choice>
          <mc:Fallback xmlns="">
            <p:pic>
              <p:nvPicPr>
                <p:cNvPr id="49" name="Ink 48">
                  <a:extLst>
                    <a:ext uri="{FF2B5EF4-FFF2-40B4-BE49-F238E27FC236}">
                      <a16:creationId xmlns:a16="http://schemas.microsoft.com/office/drawing/2014/main" id="{DCDC74EC-C5AF-A2E7-7689-E5713BCFB910}"/>
                    </a:ext>
                  </a:extLst>
                </p:cNvPr>
                <p:cNvPicPr/>
                <p:nvPr/>
              </p:nvPicPr>
              <p:blipFill>
                <a:blip r:embed="rId59"/>
                <a:stretch>
                  <a:fillRect/>
                </a:stretch>
              </p:blipFill>
              <p:spPr>
                <a:xfrm>
                  <a:off x="3211471" y="4423753"/>
                  <a:ext cx="21924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0" name="Ink 49">
                  <a:extLst>
                    <a:ext uri="{FF2B5EF4-FFF2-40B4-BE49-F238E27FC236}">
                      <a16:creationId xmlns:a16="http://schemas.microsoft.com/office/drawing/2014/main" id="{0EFF5076-7BFA-60F7-59A9-0CBD11894C04}"/>
                    </a:ext>
                  </a:extLst>
                </p14:cNvPr>
                <p14:cNvContentPartPr/>
                <p14:nvPr/>
              </p14:nvContentPartPr>
              <p14:xfrm>
                <a:off x="3454111" y="4162753"/>
                <a:ext cx="189360" cy="240120"/>
              </p14:xfrm>
            </p:contentPart>
          </mc:Choice>
          <mc:Fallback xmlns="">
            <p:pic>
              <p:nvPicPr>
                <p:cNvPr id="50" name="Ink 49">
                  <a:extLst>
                    <a:ext uri="{FF2B5EF4-FFF2-40B4-BE49-F238E27FC236}">
                      <a16:creationId xmlns:a16="http://schemas.microsoft.com/office/drawing/2014/main" id="{0EFF5076-7BFA-60F7-59A9-0CBD11894C04}"/>
                    </a:ext>
                  </a:extLst>
                </p:cNvPr>
                <p:cNvPicPr/>
                <p:nvPr/>
              </p:nvPicPr>
              <p:blipFill>
                <a:blip r:embed="rId61"/>
                <a:stretch>
                  <a:fillRect/>
                </a:stretch>
              </p:blipFill>
              <p:spPr>
                <a:xfrm>
                  <a:off x="3445111" y="4153753"/>
                  <a:ext cx="20700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1" name="Ink 50">
                  <a:extLst>
                    <a:ext uri="{FF2B5EF4-FFF2-40B4-BE49-F238E27FC236}">
                      <a16:creationId xmlns:a16="http://schemas.microsoft.com/office/drawing/2014/main" id="{257B62C3-2BCB-8386-1EC8-A2A85301D8B6}"/>
                    </a:ext>
                  </a:extLst>
                </p14:cNvPr>
                <p14:cNvContentPartPr/>
                <p14:nvPr/>
              </p14:nvContentPartPr>
              <p14:xfrm>
                <a:off x="3652831" y="4103713"/>
                <a:ext cx="126360" cy="178920"/>
              </p14:xfrm>
            </p:contentPart>
          </mc:Choice>
          <mc:Fallback xmlns="">
            <p:pic>
              <p:nvPicPr>
                <p:cNvPr id="51" name="Ink 50">
                  <a:extLst>
                    <a:ext uri="{FF2B5EF4-FFF2-40B4-BE49-F238E27FC236}">
                      <a16:creationId xmlns:a16="http://schemas.microsoft.com/office/drawing/2014/main" id="{257B62C3-2BCB-8386-1EC8-A2A85301D8B6}"/>
                    </a:ext>
                  </a:extLst>
                </p:cNvPr>
                <p:cNvPicPr/>
                <p:nvPr/>
              </p:nvPicPr>
              <p:blipFill>
                <a:blip r:embed="rId63"/>
                <a:stretch>
                  <a:fillRect/>
                </a:stretch>
              </p:blipFill>
              <p:spPr>
                <a:xfrm>
                  <a:off x="3643831" y="4094713"/>
                  <a:ext cx="14400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2" name="Ink 51">
                  <a:extLst>
                    <a:ext uri="{FF2B5EF4-FFF2-40B4-BE49-F238E27FC236}">
                      <a16:creationId xmlns:a16="http://schemas.microsoft.com/office/drawing/2014/main" id="{2A3DB0A9-5C9E-2DD3-38A4-7E34EB5ABE90}"/>
                    </a:ext>
                  </a:extLst>
                </p14:cNvPr>
                <p14:cNvContentPartPr/>
                <p14:nvPr/>
              </p14:nvContentPartPr>
              <p14:xfrm>
                <a:off x="3779191" y="4001113"/>
                <a:ext cx="169920" cy="163440"/>
              </p14:xfrm>
            </p:contentPart>
          </mc:Choice>
          <mc:Fallback xmlns="">
            <p:pic>
              <p:nvPicPr>
                <p:cNvPr id="52" name="Ink 51">
                  <a:extLst>
                    <a:ext uri="{FF2B5EF4-FFF2-40B4-BE49-F238E27FC236}">
                      <a16:creationId xmlns:a16="http://schemas.microsoft.com/office/drawing/2014/main" id="{2A3DB0A9-5C9E-2DD3-38A4-7E34EB5ABE90}"/>
                    </a:ext>
                  </a:extLst>
                </p:cNvPr>
                <p:cNvPicPr/>
                <p:nvPr/>
              </p:nvPicPr>
              <p:blipFill>
                <a:blip r:embed="rId65"/>
                <a:stretch>
                  <a:fillRect/>
                </a:stretch>
              </p:blipFill>
              <p:spPr>
                <a:xfrm>
                  <a:off x="3770191" y="3992473"/>
                  <a:ext cx="18756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3" name="Ink 52">
                  <a:extLst>
                    <a:ext uri="{FF2B5EF4-FFF2-40B4-BE49-F238E27FC236}">
                      <a16:creationId xmlns:a16="http://schemas.microsoft.com/office/drawing/2014/main" id="{31F71EF9-49E4-5D6E-EE2D-D974A524A3D4}"/>
                    </a:ext>
                  </a:extLst>
                </p14:cNvPr>
                <p14:cNvContentPartPr/>
                <p14:nvPr/>
              </p14:nvContentPartPr>
              <p14:xfrm>
                <a:off x="3840031" y="4072753"/>
                <a:ext cx="109080" cy="77400"/>
              </p14:xfrm>
            </p:contentPart>
          </mc:Choice>
          <mc:Fallback xmlns="">
            <p:pic>
              <p:nvPicPr>
                <p:cNvPr id="53" name="Ink 52">
                  <a:extLst>
                    <a:ext uri="{FF2B5EF4-FFF2-40B4-BE49-F238E27FC236}">
                      <a16:creationId xmlns:a16="http://schemas.microsoft.com/office/drawing/2014/main" id="{31F71EF9-49E4-5D6E-EE2D-D974A524A3D4}"/>
                    </a:ext>
                  </a:extLst>
                </p:cNvPr>
                <p:cNvPicPr/>
                <p:nvPr/>
              </p:nvPicPr>
              <p:blipFill>
                <a:blip r:embed="rId67"/>
                <a:stretch>
                  <a:fillRect/>
                </a:stretch>
              </p:blipFill>
              <p:spPr>
                <a:xfrm>
                  <a:off x="3831031" y="4064113"/>
                  <a:ext cx="12672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5" name="Ink 54">
                  <a:extLst>
                    <a:ext uri="{FF2B5EF4-FFF2-40B4-BE49-F238E27FC236}">
                      <a16:creationId xmlns:a16="http://schemas.microsoft.com/office/drawing/2014/main" id="{293F8ABE-E726-C422-44DD-8BE6EEE4FDF1}"/>
                    </a:ext>
                  </a:extLst>
                </p14:cNvPr>
                <p14:cNvContentPartPr/>
                <p14:nvPr/>
              </p14:nvContentPartPr>
              <p14:xfrm>
                <a:off x="1307791" y="5406913"/>
                <a:ext cx="2851200" cy="401400"/>
              </p14:xfrm>
            </p:contentPart>
          </mc:Choice>
          <mc:Fallback xmlns="">
            <p:pic>
              <p:nvPicPr>
                <p:cNvPr id="55" name="Ink 54">
                  <a:extLst>
                    <a:ext uri="{FF2B5EF4-FFF2-40B4-BE49-F238E27FC236}">
                      <a16:creationId xmlns:a16="http://schemas.microsoft.com/office/drawing/2014/main" id="{293F8ABE-E726-C422-44DD-8BE6EEE4FDF1}"/>
                    </a:ext>
                  </a:extLst>
                </p:cNvPr>
                <p:cNvPicPr/>
                <p:nvPr/>
              </p:nvPicPr>
              <p:blipFill>
                <a:blip r:embed="rId69"/>
                <a:stretch>
                  <a:fillRect/>
                </a:stretch>
              </p:blipFill>
              <p:spPr>
                <a:xfrm>
                  <a:off x="1298791" y="5398273"/>
                  <a:ext cx="2868840" cy="4190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6" name="Ink 55">
                  <a:extLst>
                    <a:ext uri="{FF2B5EF4-FFF2-40B4-BE49-F238E27FC236}">
                      <a16:creationId xmlns:a16="http://schemas.microsoft.com/office/drawing/2014/main" id="{6B1CC8E7-64B8-5145-BB8D-D35D84195055}"/>
                    </a:ext>
                  </a:extLst>
                </p14:cNvPr>
                <p14:cNvContentPartPr/>
                <p14:nvPr/>
              </p14:nvContentPartPr>
              <p14:xfrm>
                <a:off x="2740591" y="4625713"/>
                <a:ext cx="1554840" cy="999360"/>
              </p14:xfrm>
            </p:contentPart>
          </mc:Choice>
          <mc:Fallback xmlns="">
            <p:pic>
              <p:nvPicPr>
                <p:cNvPr id="56" name="Ink 55">
                  <a:extLst>
                    <a:ext uri="{FF2B5EF4-FFF2-40B4-BE49-F238E27FC236}">
                      <a16:creationId xmlns:a16="http://schemas.microsoft.com/office/drawing/2014/main" id="{6B1CC8E7-64B8-5145-BB8D-D35D84195055}"/>
                    </a:ext>
                  </a:extLst>
                </p:cNvPr>
                <p:cNvPicPr/>
                <p:nvPr/>
              </p:nvPicPr>
              <p:blipFill>
                <a:blip r:embed="rId71"/>
                <a:stretch>
                  <a:fillRect/>
                </a:stretch>
              </p:blipFill>
              <p:spPr>
                <a:xfrm>
                  <a:off x="2731591" y="4616713"/>
                  <a:ext cx="1572480" cy="1017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7" name="Ink 56">
                  <a:extLst>
                    <a:ext uri="{FF2B5EF4-FFF2-40B4-BE49-F238E27FC236}">
                      <a16:creationId xmlns:a16="http://schemas.microsoft.com/office/drawing/2014/main" id="{DF0CD175-2BB3-E7D7-23E5-00CDAAC2810B}"/>
                    </a:ext>
                  </a:extLst>
                </p14:cNvPr>
                <p14:cNvContentPartPr/>
                <p14:nvPr/>
              </p14:nvContentPartPr>
              <p14:xfrm>
                <a:off x="4401271" y="4399633"/>
                <a:ext cx="212400" cy="176040"/>
              </p14:xfrm>
            </p:contentPart>
          </mc:Choice>
          <mc:Fallback xmlns="">
            <p:pic>
              <p:nvPicPr>
                <p:cNvPr id="57" name="Ink 56">
                  <a:extLst>
                    <a:ext uri="{FF2B5EF4-FFF2-40B4-BE49-F238E27FC236}">
                      <a16:creationId xmlns:a16="http://schemas.microsoft.com/office/drawing/2014/main" id="{DF0CD175-2BB3-E7D7-23E5-00CDAAC2810B}"/>
                    </a:ext>
                  </a:extLst>
                </p:cNvPr>
                <p:cNvPicPr/>
                <p:nvPr/>
              </p:nvPicPr>
              <p:blipFill>
                <a:blip r:embed="rId73"/>
                <a:stretch>
                  <a:fillRect/>
                </a:stretch>
              </p:blipFill>
              <p:spPr>
                <a:xfrm>
                  <a:off x="4392631" y="4390993"/>
                  <a:ext cx="23004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8" name="Ink 57">
                  <a:extLst>
                    <a:ext uri="{FF2B5EF4-FFF2-40B4-BE49-F238E27FC236}">
                      <a16:creationId xmlns:a16="http://schemas.microsoft.com/office/drawing/2014/main" id="{2FE58980-7F6C-8469-13E2-2BCB0385B5D1}"/>
                    </a:ext>
                  </a:extLst>
                </p14:cNvPr>
                <p14:cNvContentPartPr/>
                <p14:nvPr/>
              </p14:nvContentPartPr>
              <p14:xfrm>
                <a:off x="4658311" y="4158793"/>
                <a:ext cx="359640" cy="254880"/>
              </p14:xfrm>
            </p:contentPart>
          </mc:Choice>
          <mc:Fallback xmlns="">
            <p:pic>
              <p:nvPicPr>
                <p:cNvPr id="58" name="Ink 57">
                  <a:extLst>
                    <a:ext uri="{FF2B5EF4-FFF2-40B4-BE49-F238E27FC236}">
                      <a16:creationId xmlns:a16="http://schemas.microsoft.com/office/drawing/2014/main" id="{2FE58980-7F6C-8469-13E2-2BCB0385B5D1}"/>
                    </a:ext>
                  </a:extLst>
                </p:cNvPr>
                <p:cNvPicPr/>
                <p:nvPr/>
              </p:nvPicPr>
              <p:blipFill>
                <a:blip r:embed="rId75"/>
                <a:stretch>
                  <a:fillRect/>
                </a:stretch>
              </p:blipFill>
              <p:spPr>
                <a:xfrm>
                  <a:off x="4649671" y="4150153"/>
                  <a:ext cx="37728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9" name="Ink 58">
                  <a:extLst>
                    <a:ext uri="{FF2B5EF4-FFF2-40B4-BE49-F238E27FC236}">
                      <a16:creationId xmlns:a16="http://schemas.microsoft.com/office/drawing/2014/main" id="{85C5E965-24A6-9859-C0F2-2A7A74F45371}"/>
                    </a:ext>
                  </a:extLst>
                </p14:cNvPr>
                <p14:cNvContentPartPr/>
                <p14:nvPr/>
              </p14:nvContentPartPr>
              <p14:xfrm>
                <a:off x="4769551" y="4546153"/>
                <a:ext cx="107280" cy="303480"/>
              </p14:xfrm>
            </p:contentPart>
          </mc:Choice>
          <mc:Fallback xmlns="">
            <p:pic>
              <p:nvPicPr>
                <p:cNvPr id="59" name="Ink 58">
                  <a:extLst>
                    <a:ext uri="{FF2B5EF4-FFF2-40B4-BE49-F238E27FC236}">
                      <a16:creationId xmlns:a16="http://schemas.microsoft.com/office/drawing/2014/main" id="{85C5E965-24A6-9859-C0F2-2A7A74F45371}"/>
                    </a:ext>
                  </a:extLst>
                </p:cNvPr>
                <p:cNvPicPr/>
                <p:nvPr/>
              </p:nvPicPr>
              <p:blipFill>
                <a:blip r:embed="rId77"/>
                <a:stretch>
                  <a:fillRect/>
                </a:stretch>
              </p:blipFill>
              <p:spPr>
                <a:xfrm>
                  <a:off x="4760911" y="4537153"/>
                  <a:ext cx="124920" cy="3211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0" name="Ink 59">
                  <a:extLst>
                    <a:ext uri="{FF2B5EF4-FFF2-40B4-BE49-F238E27FC236}">
                      <a16:creationId xmlns:a16="http://schemas.microsoft.com/office/drawing/2014/main" id="{824C2A7D-4C6D-052A-C4E9-47E04DBB794B}"/>
                    </a:ext>
                  </a:extLst>
                </p14:cNvPr>
                <p14:cNvContentPartPr/>
                <p14:nvPr/>
              </p14:nvContentPartPr>
              <p14:xfrm>
                <a:off x="4714111" y="4481713"/>
                <a:ext cx="401760" cy="317160"/>
              </p14:xfrm>
            </p:contentPart>
          </mc:Choice>
          <mc:Fallback xmlns="">
            <p:pic>
              <p:nvPicPr>
                <p:cNvPr id="60" name="Ink 59">
                  <a:extLst>
                    <a:ext uri="{FF2B5EF4-FFF2-40B4-BE49-F238E27FC236}">
                      <a16:creationId xmlns:a16="http://schemas.microsoft.com/office/drawing/2014/main" id="{824C2A7D-4C6D-052A-C4E9-47E04DBB794B}"/>
                    </a:ext>
                  </a:extLst>
                </p:cNvPr>
                <p:cNvPicPr/>
                <p:nvPr/>
              </p:nvPicPr>
              <p:blipFill>
                <a:blip r:embed="rId79"/>
                <a:stretch>
                  <a:fillRect/>
                </a:stretch>
              </p:blipFill>
              <p:spPr>
                <a:xfrm>
                  <a:off x="4705111" y="4473073"/>
                  <a:ext cx="419400" cy="3348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61" name="Ink 60">
                  <a:extLst>
                    <a:ext uri="{FF2B5EF4-FFF2-40B4-BE49-F238E27FC236}">
                      <a16:creationId xmlns:a16="http://schemas.microsoft.com/office/drawing/2014/main" id="{857D5545-D96C-2554-985F-282917319EBC}"/>
                    </a:ext>
                  </a:extLst>
                </p14:cNvPr>
                <p14:cNvContentPartPr/>
                <p14:nvPr/>
              </p14:nvContentPartPr>
              <p14:xfrm>
                <a:off x="5406751" y="4211713"/>
                <a:ext cx="254160" cy="192960"/>
              </p14:xfrm>
            </p:contentPart>
          </mc:Choice>
          <mc:Fallback xmlns="">
            <p:pic>
              <p:nvPicPr>
                <p:cNvPr id="61" name="Ink 60">
                  <a:extLst>
                    <a:ext uri="{FF2B5EF4-FFF2-40B4-BE49-F238E27FC236}">
                      <a16:creationId xmlns:a16="http://schemas.microsoft.com/office/drawing/2014/main" id="{857D5545-D96C-2554-985F-282917319EBC}"/>
                    </a:ext>
                  </a:extLst>
                </p:cNvPr>
                <p:cNvPicPr/>
                <p:nvPr/>
              </p:nvPicPr>
              <p:blipFill>
                <a:blip r:embed="rId81"/>
                <a:stretch>
                  <a:fillRect/>
                </a:stretch>
              </p:blipFill>
              <p:spPr>
                <a:xfrm>
                  <a:off x="5397751" y="4203073"/>
                  <a:ext cx="27180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3" name="Ink 62">
                  <a:extLst>
                    <a:ext uri="{FF2B5EF4-FFF2-40B4-BE49-F238E27FC236}">
                      <a16:creationId xmlns:a16="http://schemas.microsoft.com/office/drawing/2014/main" id="{4645C6FC-1ED3-8AD7-51C2-5BBDC8134E87}"/>
                    </a:ext>
                  </a:extLst>
                </p14:cNvPr>
                <p14:cNvContentPartPr/>
                <p14:nvPr/>
              </p14:nvContentPartPr>
              <p14:xfrm>
                <a:off x="5700511" y="3997153"/>
                <a:ext cx="191160" cy="241920"/>
              </p14:xfrm>
            </p:contentPart>
          </mc:Choice>
          <mc:Fallback xmlns="">
            <p:pic>
              <p:nvPicPr>
                <p:cNvPr id="63" name="Ink 62">
                  <a:extLst>
                    <a:ext uri="{FF2B5EF4-FFF2-40B4-BE49-F238E27FC236}">
                      <a16:creationId xmlns:a16="http://schemas.microsoft.com/office/drawing/2014/main" id="{4645C6FC-1ED3-8AD7-51C2-5BBDC8134E87}"/>
                    </a:ext>
                  </a:extLst>
                </p:cNvPr>
                <p:cNvPicPr/>
                <p:nvPr/>
              </p:nvPicPr>
              <p:blipFill>
                <a:blip r:embed="rId83"/>
                <a:stretch>
                  <a:fillRect/>
                </a:stretch>
              </p:blipFill>
              <p:spPr>
                <a:xfrm>
                  <a:off x="5691511" y="3988153"/>
                  <a:ext cx="20880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4" name="Ink 63">
                  <a:extLst>
                    <a:ext uri="{FF2B5EF4-FFF2-40B4-BE49-F238E27FC236}">
                      <a16:creationId xmlns:a16="http://schemas.microsoft.com/office/drawing/2014/main" id="{23587A00-3B31-349C-98ED-49CE6446D883}"/>
                    </a:ext>
                  </a:extLst>
                </p14:cNvPr>
                <p14:cNvContentPartPr/>
                <p14:nvPr/>
              </p14:nvContentPartPr>
              <p14:xfrm>
                <a:off x="5782591" y="4050793"/>
                <a:ext cx="122760" cy="78840"/>
              </p14:xfrm>
            </p:contentPart>
          </mc:Choice>
          <mc:Fallback xmlns="">
            <p:pic>
              <p:nvPicPr>
                <p:cNvPr id="64" name="Ink 63">
                  <a:extLst>
                    <a:ext uri="{FF2B5EF4-FFF2-40B4-BE49-F238E27FC236}">
                      <a16:creationId xmlns:a16="http://schemas.microsoft.com/office/drawing/2014/main" id="{23587A00-3B31-349C-98ED-49CE6446D883}"/>
                    </a:ext>
                  </a:extLst>
                </p:cNvPr>
                <p:cNvPicPr/>
                <p:nvPr/>
              </p:nvPicPr>
              <p:blipFill>
                <a:blip r:embed="rId85"/>
                <a:stretch>
                  <a:fillRect/>
                </a:stretch>
              </p:blipFill>
              <p:spPr>
                <a:xfrm>
                  <a:off x="5773951" y="4041793"/>
                  <a:ext cx="14040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5" name="Ink 64">
                  <a:extLst>
                    <a:ext uri="{FF2B5EF4-FFF2-40B4-BE49-F238E27FC236}">
                      <a16:creationId xmlns:a16="http://schemas.microsoft.com/office/drawing/2014/main" id="{1E6891F4-70C6-87D5-893A-CF12C3D15FD5}"/>
                    </a:ext>
                  </a:extLst>
                </p14:cNvPr>
                <p14:cNvContentPartPr/>
                <p14:nvPr/>
              </p14:nvContentPartPr>
              <p14:xfrm>
                <a:off x="4923631" y="4940353"/>
                <a:ext cx="163440" cy="220680"/>
              </p14:xfrm>
            </p:contentPart>
          </mc:Choice>
          <mc:Fallback xmlns="">
            <p:pic>
              <p:nvPicPr>
                <p:cNvPr id="65" name="Ink 64">
                  <a:extLst>
                    <a:ext uri="{FF2B5EF4-FFF2-40B4-BE49-F238E27FC236}">
                      <a16:creationId xmlns:a16="http://schemas.microsoft.com/office/drawing/2014/main" id="{1E6891F4-70C6-87D5-893A-CF12C3D15FD5}"/>
                    </a:ext>
                  </a:extLst>
                </p:cNvPr>
                <p:cNvPicPr/>
                <p:nvPr/>
              </p:nvPicPr>
              <p:blipFill>
                <a:blip r:embed="rId87"/>
                <a:stretch>
                  <a:fillRect/>
                </a:stretch>
              </p:blipFill>
              <p:spPr>
                <a:xfrm>
                  <a:off x="4914991" y="4931353"/>
                  <a:ext cx="18108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7" name="Ink 66">
                  <a:extLst>
                    <a:ext uri="{FF2B5EF4-FFF2-40B4-BE49-F238E27FC236}">
                      <a16:creationId xmlns:a16="http://schemas.microsoft.com/office/drawing/2014/main" id="{499291A3-C5AC-6275-1ECC-535281713C08}"/>
                    </a:ext>
                  </a:extLst>
                </p14:cNvPr>
                <p14:cNvContentPartPr/>
                <p14:nvPr/>
              </p14:nvContentPartPr>
              <p14:xfrm>
                <a:off x="5070871" y="4823713"/>
                <a:ext cx="234720" cy="130320"/>
              </p14:xfrm>
            </p:contentPart>
          </mc:Choice>
          <mc:Fallback xmlns="">
            <p:pic>
              <p:nvPicPr>
                <p:cNvPr id="67" name="Ink 66">
                  <a:extLst>
                    <a:ext uri="{FF2B5EF4-FFF2-40B4-BE49-F238E27FC236}">
                      <a16:creationId xmlns:a16="http://schemas.microsoft.com/office/drawing/2014/main" id="{499291A3-C5AC-6275-1ECC-535281713C08}"/>
                    </a:ext>
                  </a:extLst>
                </p:cNvPr>
                <p:cNvPicPr/>
                <p:nvPr/>
              </p:nvPicPr>
              <p:blipFill>
                <a:blip r:embed="rId89"/>
                <a:stretch>
                  <a:fillRect/>
                </a:stretch>
              </p:blipFill>
              <p:spPr>
                <a:xfrm>
                  <a:off x="5062231" y="4815073"/>
                  <a:ext cx="25236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8" name="Ink 67">
                  <a:extLst>
                    <a:ext uri="{FF2B5EF4-FFF2-40B4-BE49-F238E27FC236}">
                      <a16:creationId xmlns:a16="http://schemas.microsoft.com/office/drawing/2014/main" id="{6BA3D5DF-A038-B0A2-1111-64ED4CB32EE4}"/>
                    </a:ext>
                  </a:extLst>
                </p14:cNvPr>
                <p14:cNvContentPartPr/>
                <p14:nvPr/>
              </p14:nvContentPartPr>
              <p14:xfrm>
                <a:off x="5285071" y="4632553"/>
                <a:ext cx="98280" cy="181080"/>
              </p14:xfrm>
            </p:contentPart>
          </mc:Choice>
          <mc:Fallback xmlns="">
            <p:pic>
              <p:nvPicPr>
                <p:cNvPr id="68" name="Ink 67">
                  <a:extLst>
                    <a:ext uri="{FF2B5EF4-FFF2-40B4-BE49-F238E27FC236}">
                      <a16:creationId xmlns:a16="http://schemas.microsoft.com/office/drawing/2014/main" id="{6BA3D5DF-A038-B0A2-1111-64ED4CB32EE4}"/>
                    </a:ext>
                  </a:extLst>
                </p:cNvPr>
                <p:cNvPicPr/>
                <p:nvPr/>
              </p:nvPicPr>
              <p:blipFill>
                <a:blip r:embed="rId91"/>
                <a:stretch>
                  <a:fillRect/>
                </a:stretch>
              </p:blipFill>
              <p:spPr>
                <a:xfrm>
                  <a:off x="5276071" y="4623913"/>
                  <a:ext cx="11592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9" name="Ink 68">
                  <a:extLst>
                    <a:ext uri="{FF2B5EF4-FFF2-40B4-BE49-F238E27FC236}">
                      <a16:creationId xmlns:a16="http://schemas.microsoft.com/office/drawing/2014/main" id="{E6516CFE-8DA2-0C01-A205-7B28ED2D05C2}"/>
                    </a:ext>
                  </a:extLst>
                </p14:cNvPr>
                <p14:cNvContentPartPr/>
                <p14:nvPr/>
              </p14:nvContentPartPr>
              <p14:xfrm>
                <a:off x="5302711" y="4689433"/>
                <a:ext cx="87480" cy="69120"/>
              </p14:xfrm>
            </p:contentPart>
          </mc:Choice>
          <mc:Fallback xmlns="">
            <p:pic>
              <p:nvPicPr>
                <p:cNvPr id="69" name="Ink 68">
                  <a:extLst>
                    <a:ext uri="{FF2B5EF4-FFF2-40B4-BE49-F238E27FC236}">
                      <a16:creationId xmlns:a16="http://schemas.microsoft.com/office/drawing/2014/main" id="{E6516CFE-8DA2-0C01-A205-7B28ED2D05C2}"/>
                    </a:ext>
                  </a:extLst>
                </p:cNvPr>
                <p:cNvPicPr/>
                <p:nvPr/>
              </p:nvPicPr>
              <p:blipFill>
                <a:blip r:embed="rId93"/>
                <a:stretch>
                  <a:fillRect/>
                </a:stretch>
              </p:blipFill>
              <p:spPr>
                <a:xfrm>
                  <a:off x="5293711" y="4680433"/>
                  <a:ext cx="10512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70" name="Ink 69">
                  <a:extLst>
                    <a:ext uri="{FF2B5EF4-FFF2-40B4-BE49-F238E27FC236}">
                      <a16:creationId xmlns:a16="http://schemas.microsoft.com/office/drawing/2014/main" id="{291FB790-4694-BC0C-112D-416C13018FF3}"/>
                    </a:ext>
                  </a:extLst>
                </p14:cNvPr>
                <p14:cNvContentPartPr/>
                <p14:nvPr/>
              </p14:nvContentPartPr>
              <p14:xfrm>
                <a:off x="5417191" y="4573873"/>
                <a:ext cx="168840" cy="176760"/>
              </p14:xfrm>
            </p:contentPart>
          </mc:Choice>
          <mc:Fallback xmlns="">
            <p:pic>
              <p:nvPicPr>
                <p:cNvPr id="70" name="Ink 69">
                  <a:extLst>
                    <a:ext uri="{FF2B5EF4-FFF2-40B4-BE49-F238E27FC236}">
                      <a16:creationId xmlns:a16="http://schemas.microsoft.com/office/drawing/2014/main" id="{291FB790-4694-BC0C-112D-416C13018FF3}"/>
                    </a:ext>
                  </a:extLst>
                </p:cNvPr>
                <p:cNvPicPr/>
                <p:nvPr/>
              </p:nvPicPr>
              <p:blipFill>
                <a:blip r:embed="rId95"/>
                <a:stretch>
                  <a:fillRect/>
                </a:stretch>
              </p:blipFill>
              <p:spPr>
                <a:xfrm>
                  <a:off x="5408191" y="4564873"/>
                  <a:ext cx="18648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71" name="Ink 70">
                  <a:extLst>
                    <a:ext uri="{FF2B5EF4-FFF2-40B4-BE49-F238E27FC236}">
                      <a16:creationId xmlns:a16="http://schemas.microsoft.com/office/drawing/2014/main" id="{6BAD2A81-7B4B-8DBE-8C8D-1B1D8F29F1DB}"/>
                    </a:ext>
                  </a:extLst>
                </p14:cNvPr>
                <p14:cNvContentPartPr/>
                <p14:nvPr/>
              </p14:nvContentPartPr>
              <p14:xfrm>
                <a:off x="5593591" y="4513753"/>
                <a:ext cx="212040" cy="123840"/>
              </p14:xfrm>
            </p:contentPart>
          </mc:Choice>
          <mc:Fallback xmlns="">
            <p:pic>
              <p:nvPicPr>
                <p:cNvPr id="71" name="Ink 70">
                  <a:extLst>
                    <a:ext uri="{FF2B5EF4-FFF2-40B4-BE49-F238E27FC236}">
                      <a16:creationId xmlns:a16="http://schemas.microsoft.com/office/drawing/2014/main" id="{6BAD2A81-7B4B-8DBE-8C8D-1B1D8F29F1DB}"/>
                    </a:ext>
                  </a:extLst>
                </p:cNvPr>
                <p:cNvPicPr/>
                <p:nvPr/>
              </p:nvPicPr>
              <p:blipFill>
                <a:blip r:embed="rId97"/>
                <a:stretch>
                  <a:fillRect/>
                </a:stretch>
              </p:blipFill>
              <p:spPr>
                <a:xfrm>
                  <a:off x="5584591" y="4504753"/>
                  <a:ext cx="22968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73" name="Ink 72">
                  <a:extLst>
                    <a:ext uri="{FF2B5EF4-FFF2-40B4-BE49-F238E27FC236}">
                      <a16:creationId xmlns:a16="http://schemas.microsoft.com/office/drawing/2014/main" id="{12F7FDC2-F643-52A2-6E5E-03B037EC082D}"/>
                    </a:ext>
                  </a:extLst>
                </p14:cNvPr>
                <p14:cNvContentPartPr/>
                <p14:nvPr/>
              </p14:nvContentPartPr>
              <p14:xfrm>
                <a:off x="3141271" y="5697073"/>
                <a:ext cx="5400" cy="37800"/>
              </p14:xfrm>
            </p:contentPart>
          </mc:Choice>
          <mc:Fallback xmlns="">
            <p:pic>
              <p:nvPicPr>
                <p:cNvPr id="73" name="Ink 72">
                  <a:extLst>
                    <a:ext uri="{FF2B5EF4-FFF2-40B4-BE49-F238E27FC236}">
                      <a16:creationId xmlns:a16="http://schemas.microsoft.com/office/drawing/2014/main" id="{12F7FDC2-F643-52A2-6E5E-03B037EC082D}"/>
                    </a:ext>
                  </a:extLst>
                </p:cNvPr>
                <p:cNvPicPr/>
                <p:nvPr/>
              </p:nvPicPr>
              <p:blipFill>
                <a:blip r:embed="rId99"/>
                <a:stretch>
                  <a:fillRect/>
                </a:stretch>
              </p:blipFill>
              <p:spPr>
                <a:xfrm>
                  <a:off x="3132631" y="5688433"/>
                  <a:ext cx="2304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75" name="Ink 74">
                  <a:extLst>
                    <a:ext uri="{FF2B5EF4-FFF2-40B4-BE49-F238E27FC236}">
                      <a16:creationId xmlns:a16="http://schemas.microsoft.com/office/drawing/2014/main" id="{ADE3CCA0-9CFD-B19D-CA8B-A00A2F0FDEA9}"/>
                    </a:ext>
                  </a:extLst>
                </p14:cNvPr>
                <p14:cNvContentPartPr/>
                <p14:nvPr/>
              </p14:nvContentPartPr>
              <p14:xfrm>
                <a:off x="3394351" y="5683393"/>
                <a:ext cx="360" cy="360"/>
              </p14:xfrm>
            </p:contentPart>
          </mc:Choice>
          <mc:Fallback xmlns="">
            <p:pic>
              <p:nvPicPr>
                <p:cNvPr id="75" name="Ink 74">
                  <a:extLst>
                    <a:ext uri="{FF2B5EF4-FFF2-40B4-BE49-F238E27FC236}">
                      <a16:creationId xmlns:a16="http://schemas.microsoft.com/office/drawing/2014/main" id="{ADE3CCA0-9CFD-B19D-CA8B-A00A2F0FDEA9}"/>
                    </a:ext>
                  </a:extLst>
                </p:cNvPr>
                <p:cNvPicPr/>
                <p:nvPr/>
              </p:nvPicPr>
              <p:blipFill>
                <a:blip r:embed="rId101"/>
                <a:stretch>
                  <a:fillRect/>
                </a:stretch>
              </p:blipFill>
              <p:spPr>
                <a:xfrm>
                  <a:off x="3385351" y="56747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77" name="Ink 76">
                  <a:extLst>
                    <a:ext uri="{FF2B5EF4-FFF2-40B4-BE49-F238E27FC236}">
                      <a16:creationId xmlns:a16="http://schemas.microsoft.com/office/drawing/2014/main" id="{2015AF14-2B7C-5D8C-AAB9-7BD8171D1022}"/>
                    </a:ext>
                  </a:extLst>
                </p14:cNvPr>
                <p14:cNvContentPartPr/>
                <p14:nvPr/>
              </p14:nvContentPartPr>
              <p14:xfrm>
                <a:off x="976591" y="5263273"/>
                <a:ext cx="369360" cy="249120"/>
              </p14:xfrm>
            </p:contentPart>
          </mc:Choice>
          <mc:Fallback xmlns="">
            <p:pic>
              <p:nvPicPr>
                <p:cNvPr id="77" name="Ink 76">
                  <a:extLst>
                    <a:ext uri="{FF2B5EF4-FFF2-40B4-BE49-F238E27FC236}">
                      <a16:creationId xmlns:a16="http://schemas.microsoft.com/office/drawing/2014/main" id="{2015AF14-2B7C-5D8C-AAB9-7BD8171D1022}"/>
                    </a:ext>
                  </a:extLst>
                </p:cNvPr>
                <p:cNvPicPr/>
                <p:nvPr/>
              </p:nvPicPr>
              <p:blipFill>
                <a:blip r:embed="rId103"/>
                <a:stretch>
                  <a:fillRect/>
                </a:stretch>
              </p:blipFill>
              <p:spPr>
                <a:xfrm>
                  <a:off x="967951" y="5254273"/>
                  <a:ext cx="38700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78" name="Ink 77">
                  <a:extLst>
                    <a:ext uri="{FF2B5EF4-FFF2-40B4-BE49-F238E27FC236}">
                      <a16:creationId xmlns:a16="http://schemas.microsoft.com/office/drawing/2014/main" id="{16193FC7-03A0-117E-1C4F-8BA05038FDC0}"/>
                    </a:ext>
                  </a:extLst>
                </p14:cNvPr>
                <p14:cNvContentPartPr/>
                <p14:nvPr/>
              </p14:nvContentPartPr>
              <p14:xfrm>
                <a:off x="3478591" y="5257873"/>
                <a:ext cx="475920" cy="298800"/>
              </p14:xfrm>
            </p:contentPart>
          </mc:Choice>
          <mc:Fallback xmlns="">
            <p:pic>
              <p:nvPicPr>
                <p:cNvPr id="78" name="Ink 77">
                  <a:extLst>
                    <a:ext uri="{FF2B5EF4-FFF2-40B4-BE49-F238E27FC236}">
                      <a16:creationId xmlns:a16="http://schemas.microsoft.com/office/drawing/2014/main" id="{16193FC7-03A0-117E-1C4F-8BA05038FDC0}"/>
                    </a:ext>
                  </a:extLst>
                </p:cNvPr>
                <p:cNvPicPr/>
                <p:nvPr/>
              </p:nvPicPr>
              <p:blipFill>
                <a:blip r:embed="rId105"/>
                <a:stretch>
                  <a:fillRect/>
                </a:stretch>
              </p:blipFill>
              <p:spPr>
                <a:xfrm>
                  <a:off x="3469591" y="5249233"/>
                  <a:ext cx="493560" cy="316440"/>
                </a:xfrm>
                <a:prstGeom prst="rect">
                  <a:avLst/>
                </a:prstGeom>
              </p:spPr>
            </p:pic>
          </mc:Fallback>
        </mc:AlternateContent>
      </p:grpSp>
    </p:spTree>
    <p:extLst>
      <p:ext uri="{BB962C8B-B14F-4D97-AF65-F5344CB8AC3E}">
        <p14:creationId xmlns:p14="http://schemas.microsoft.com/office/powerpoint/2010/main" val="1460721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246063"/>
            <a:ext cx="11810999" cy="1143001"/>
          </a:xfrm>
        </p:spPr>
        <p:txBody>
          <a:bodyPr>
            <a:normAutofit/>
          </a:bodyPr>
          <a:lstStyle/>
          <a:p>
            <a:r>
              <a:rPr lang="en-US" sz="2800" dirty="0"/>
              <a:t>How to insert a DNA fragment into a Plasmid – Restriction enzymes</a:t>
            </a:r>
          </a:p>
        </p:txBody>
      </p:sp>
      <p:pic>
        <p:nvPicPr>
          <p:cNvPr id="9" name="Content Placeholder 8"/>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b="2923"/>
          <a:stretch/>
        </p:blipFill>
        <p:spPr>
          <a:xfrm>
            <a:off x="0" y="596900"/>
            <a:ext cx="7950200" cy="5664200"/>
          </a:xfrm>
        </p:spPr>
      </p:pic>
      <p:sp>
        <p:nvSpPr>
          <p:cNvPr id="21" name="TextBox 20">
            <a:extLst>
              <a:ext uri="{FF2B5EF4-FFF2-40B4-BE49-F238E27FC236}">
                <a16:creationId xmlns:a16="http://schemas.microsoft.com/office/drawing/2014/main" id="{9D41E1FB-93F4-4148-A1E3-0718CCE9694F}"/>
              </a:ext>
            </a:extLst>
          </p:cNvPr>
          <p:cNvSpPr txBox="1"/>
          <p:nvPr/>
        </p:nvSpPr>
        <p:spPr>
          <a:xfrm>
            <a:off x="8026400" y="751344"/>
            <a:ext cx="3996987" cy="5509200"/>
          </a:xfrm>
          <a:prstGeom prst="rect">
            <a:avLst/>
          </a:prstGeom>
          <a:noFill/>
        </p:spPr>
        <p:txBody>
          <a:bodyPr wrap="square" rtlCol="0">
            <a:spAutoFit/>
          </a:bodyPr>
          <a:lstStyle/>
          <a:p>
            <a:r>
              <a:rPr lang="en-US" sz="1600" dirty="0">
                <a:latin typeface="Arial" panose="020B0604020202020204" pitchFamily="34" charset="0"/>
              </a:rPr>
              <a:t>EcoR1</a:t>
            </a:r>
          </a:p>
          <a:p>
            <a:endParaRPr lang="en-US" sz="1600" dirty="0">
              <a:latin typeface="Arial" panose="020B0604020202020204" pitchFamily="34" charset="0"/>
            </a:endParaRPr>
          </a:p>
          <a:p>
            <a:r>
              <a:rPr lang="en-US" sz="1600" dirty="0">
                <a:latin typeface="Arial" panose="020B0604020202020204" pitchFamily="34" charset="0"/>
              </a:rPr>
              <a:t>GAATTC                    G          AATTC</a:t>
            </a:r>
          </a:p>
          <a:p>
            <a:r>
              <a:rPr lang="en-US" sz="1600" dirty="0">
                <a:latin typeface="Arial" panose="020B0604020202020204" pitchFamily="34" charset="0"/>
              </a:rPr>
              <a:t>CTTAAG                    CTTAA          G</a:t>
            </a:r>
          </a:p>
          <a:p>
            <a:endParaRPr lang="en-US" sz="1600" dirty="0">
              <a:latin typeface="Arial" panose="020B0604020202020204" pitchFamily="34" charset="0"/>
            </a:endParaRPr>
          </a:p>
          <a:p>
            <a:r>
              <a:rPr lang="en-US" sz="1600" dirty="0" err="1">
                <a:latin typeface="Arial" panose="020B0604020202020204" pitchFamily="34" charset="0"/>
                <a:cs typeface="Courier New" panose="02070309020205020404" pitchFamily="49" charset="0"/>
              </a:rPr>
              <a:t>NdeI</a:t>
            </a:r>
            <a:endParaRPr lang="en-US" sz="1600" dirty="0">
              <a:latin typeface="Arial" panose="020B0604020202020204" pitchFamily="34" charset="0"/>
              <a:cs typeface="Courier New" panose="02070309020205020404" pitchFamily="49" charset="0"/>
            </a:endParaRPr>
          </a:p>
          <a:p>
            <a:endParaRPr lang="en-US" sz="1600" dirty="0">
              <a:latin typeface="Arial" panose="020B0604020202020204" pitchFamily="34" charset="0"/>
              <a:cs typeface="Courier New" panose="02070309020205020404" pitchFamily="49" charset="0"/>
            </a:endParaRPr>
          </a:p>
          <a:p>
            <a:r>
              <a:rPr lang="en-US" sz="1600" dirty="0">
                <a:latin typeface="Arial" panose="020B0604020202020204" pitchFamily="34" charset="0"/>
                <a:cs typeface="Courier New" panose="02070309020205020404" pitchFamily="49" charset="0"/>
              </a:rPr>
              <a:t>CATATG                     CA         TATG</a:t>
            </a:r>
          </a:p>
          <a:p>
            <a:r>
              <a:rPr lang="en-US" sz="1600" dirty="0">
                <a:latin typeface="Arial" panose="020B0604020202020204" pitchFamily="34" charset="0"/>
                <a:cs typeface="Courier New" panose="02070309020205020404" pitchFamily="49" charset="0"/>
              </a:rPr>
              <a:t>GTATAC                     GTAT         AC</a:t>
            </a:r>
            <a:endParaRPr lang="en-US" sz="1600" dirty="0">
              <a:latin typeface="Arial" panose="020B0604020202020204" pitchFamily="34" charset="0"/>
            </a:endParaRPr>
          </a:p>
          <a:p>
            <a:endParaRPr lang="en-US" sz="1600" dirty="0">
              <a:latin typeface="Arial" panose="020B0604020202020204" pitchFamily="34" charset="0"/>
            </a:endParaRPr>
          </a:p>
          <a:p>
            <a:r>
              <a:rPr lang="en-US" sz="1600" dirty="0" err="1">
                <a:latin typeface="Arial" panose="020B0604020202020204" pitchFamily="34" charset="0"/>
              </a:rPr>
              <a:t>BamHI</a:t>
            </a:r>
            <a:endParaRPr lang="en-US" sz="1600" dirty="0">
              <a:latin typeface="Arial" panose="020B0604020202020204" pitchFamily="34" charset="0"/>
            </a:endParaRPr>
          </a:p>
          <a:p>
            <a:endParaRPr lang="en-US" sz="1600" dirty="0">
              <a:latin typeface="Arial" panose="020B0604020202020204" pitchFamily="34" charset="0"/>
            </a:endParaRPr>
          </a:p>
          <a:p>
            <a:r>
              <a:rPr lang="en-US" sz="1600" dirty="0">
                <a:latin typeface="Arial" panose="020B0604020202020204" pitchFamily="34" charset="0"/>
              </a:rPr>
              <a:t>GGATCC                     G           GATCC</a:t>
            </a:r>
          </a:p>
          <a:p>
            <a:r>
              <a:rPr lang="en-US" sz="1600" dirty="0">
                <a:latin typeface="Arial" panose="020B0604020202020204" pitchFamily="34" charset="0"/>
              </a:rPr>
              <a:t>CCTAGG                     CCTAG           G</a:t>
            </a:r>
          </a:p>
          <a:p>
            <a:endParaRPr lang="en-US" sz="1600" dirty="0">
              <a:latin typeface="Arial" panose="020B0604020202020204" pitchFamily="34" charset="0"/>
            </a:endParaRPr>
          </a:p>
          <a:p>
            <a:r>
              <a:rPr lang="en-US" sz="1600" dirty="0">
                <a:latin typeface="Arial" panose="020B0604020202020204" pitchFamily="34" charset="0"/>
              </a:rPr>
              <a:t>Cuts both strands, generating single-stranded DNA (sticky ends).</a:t>
            </a:r>
          </a:p>
          <a:p>
            <a:endParaRPr lang="en-US" sz="1600" dirty="0">
              <a:latin typeface="Arial" panose="020B0604020202020204" pitchFamily="34" charset="0"/>
            </a:endParaRPr>
          </a:p>
          <a:p>
            <a:r>
              <a:rPr lang="en-US" sz="1600" dirty="0">
                <a:latin typeface="Arial" panose="020B0604020202020204" pitchFamily="34" charset="0"/>
              </a:rPr>
              <a:t>Complementary sticky ends can bind to each other.</a:t>
            </a:r>
          </a:p>
          <a:p>
            <a:endParaRPr lang="en-US" sz="1600" dirty="0">
              <a:latin typeface="Arial" panose="020B0604020202020204" pitchFamily="34" charset="0"/>
            </a:endParaRPr>
          </a:p>
          <a:p>
            <a:r>
              <a:rPr lang="en-US" sz="1600" dirty="0">
                <a:latin typeface="Arial" panose="020B0604020202020204" pitchFamily="34" charset="0"/>
              </a:rPr>
              <a:t>DNA can be joined by DNA ligase.</a:t>
            </a:r>
          </a:p>
        </p:txBody>
      </p:sp>
      <p:cxnSp>
        <p:nvCxnSpPr>
          <p:cNvPr id="5" name="Straight Arrow Connector 4">
            <a:extLst>
              <a:ext uri="{FF2B5EF4-FFF2-40B4-BE49-F238E27FC236}">
                <a16:creationId xmlns:a16="http://schemas.microsoft.com/office/drawing/2014/main" id="{05C20FF7-9AD5-4794-9E24-9FD0BD4AB730}"/>
              </a:ext>
            </a:extLst>
          </p:cNvPr>
          <p:cNvCxnSpPr/>
          <p:nvPr/>
        </p:nvCxnSpPr>
        <p:spPr>
          <a:xfrm>
            <a:off x="8382000" y="2425430"/>
            <a:ext cx="0" cy="1361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070C9D3E-02E4-4D92-8695-1019E4A1FACE}"/>
              </a:ext>
            </a:extLst>
          </p:cNvPr>
          <p:cNvCxnSpPr/>
          <p:nvPr/>
        </p:nvCxnSpPr>
        <p:spPr>
          <a:xfrm>
            <a:off x="8305800" y="3657600"/>
            <a:ext cx="0" cy="1361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4A7CE11-1F1E-4D4E-B94A-538DD6280502}"/>
              </a:ext>
            </a:extLst>
          </p:cNvPr>
          <p:cNvCxnSpPr/>
          <p:nvPr/>
        </p:nvCxnSpPr>
        <p:spPr>
          <a:xfrm>
            <a:off x="8281481" y="1238658"/>
            <a:ext cx="0" cy="1361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580A5A3-C79C-425A-90FE-41D51225EE49}"/>
              </a:ext>
            </a:extLst>
          </p:cNvPr>
          <p:cNvCxnSpPr>
            <a:cxnSpLocks/>
          </p:cNvCxnSpPr>
          <p:nvPr/>
        </p:nvCxnSpPr>
        <p:spPr>
          <a:xfrm flipV="1">
            <a:off x="8763000" y="1695856"/>
            <a:ext cx="0" cy="1199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BD06CD1-8D6B-452C-895A-BBA27D4BD21A}"/>
              </a:ext>
            </a:extLst>
          </p:cNvPr>
          <p:cNvCxnSpPr>
            <a:cxnSpLocks/>
          </p:cNvCxnSpPr>
          <p:nvPr/>
        </p:nvCxnSpPr>
        <p:spPr>
          <a:xfrm flipV="1">
            <a:off x="8686800" y="2905327"/>
            <a:ext cx="0" cy="1199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925C7D1-48B7-4C72-B0F1-4B4407574BCC}"/>
              </a:ext>
            </a:extLst>
          </p:cNvPr>
          <p:cNvCxnSpPr>
            <a:cxnSpLocks/>
          </p:cNvCxnSpPr>
          <p:nvPr/>
        </p:nvCxnSpPr>
        <p:spPr>
          <a:xfrm flipV="1">
            <a:off x="8839200" y="4166682"/>
            <a:ext cx="0" cy="1199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Arrow: Right 13">
            <a:extLst>
              <a:ext uri="{FF2B5EF4-FFF2-40B4-BE49-F238E27FC236}">
                <a16:creationId xmlns:a16="http://schemas.microsoft.com/office/drawing/2014/main" id="{F970748E-2E7C-4A11-888A-BFCD581C48DC}"/>
              </a:ext>
            </a:extLst>
          </p:cNvPr>
          <p:cNvSpPr/>
          <p:nvPr/>
        </p:nvSpPr>
        <p:spPr>
          <a:xfrm>
            <a:off x="9319098" y="1433209"/>
            <a:ext cx="492868" cy="1297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8" name="Arrow: Right 17">
            <a:extLst>
              <a:ext uri="{FF2B5EF4-FFF2-40B4-BE49-F238E27FC236}">
                <a16:creationId xmlns:a16="http://schemas.microsoft.com/office/drawing/2014/main" id="{ECA936E7-FB7A-423A-9EE4-496DF8A2F374}"/>
              </a:ext>
            </a:extLst>
          </p:cNvPr>
          <p:cNvSpPr/>
          <p:nvPr/>
        </p:nvSpPr>
        <p:spPr>
          <a:xfrm>
            <a:off x="9319098" y="2649166"/>
            <a:ext cx="492868" cy="1297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9" name="Arrow: Right 18">
            <a:extLst>
              <a:ext uri="{FF2B5EF4-FFF2-40B4-BE49-F238E27FC236}">
                <a16:creationId xmlns:a16="http://schemas.microsoft.com/office/drawing/2014/main" id="{C3427E69-DD62-4A18-9BC2-2D0145F6C1F7}"/>
              </a:ext>
            </a:extLst>
          </p:cNvPr>
          <p:cNvSpPr/>
          <p:nvPr/>
        </p:nvSpPr>
        <p:spPr>
          <a:xfrm>
            <a:off x="9319098" y="3873381"/>
            <a:ext cx="492868" cy="1297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4CB702B1-63AE-380F-DEBE-9C32FFE56CE7}"/>
              </a:ext>
            </a:extLst>
          </p:cNvPr>
          <p:cNvSpPr>
            <a:spLocks noGrp="1"/>
          </p:cNvSpPr>
          <p:nvPr>
            <p:ph type="dt" sz="half" idx="10"/>
          </p:nvPr>
        </p:nvSpPr>
        <p:spPr/>
        <p:txBody>
          <a:bodyPr/>
          <a:lstStyle/>
          <a:p>
            <a:fld id="{4BAB341E-6F19-463C-8D7F-3DF6EBEB9395}" type="datetime1">
              <a:rPr lang="en-US" smtClean="0"/>
              <a:t>9/3/2023</a:t>
            </a:fld>
            <a:endParaRPr lang="en-US"/>
          </a:p>
        </p:txBody>
      </p:sp>
      <p:sp>
        <p:nvSpPr>
          <p:cNvPr id="4" name="Footer Placeholder 3">
            <a:extLst>
              <a:ext uri="{FF2B5EF4-FFF2-40B4-BE49-F238E27FC236}">
                <a16:creationId xmlns:a16="http://schemas.microsoft.com/office/drawing/2014/main" id="{A08EE556-AD94-0C6C-5A52-0D08EEF7A567}"/>
              </a:ext>
            </a:extLst>
          </p:cNvPr>
          <p:cNvSpPr>
            <a:spLocks noGrp="1"/>
          </p:cNvSpPr>
          <p:nvPr>
            <p:ph type="ftr" sz="quarter" idx="11"/>
          </p:nvPr>
        </p:nvSpPr>
        <p:spPr/>
        <p:txBody>
          <a:bodyPr/>
          <a:lstStyle/>
          <a:p>
            <a:r>
              <a:rPr lang="en-US"/>
              <a:t>D &amp; D - Lecture 4 - Fall 2023</a:t>
            </a:r>
          </a:p>
        </p:txBody>
      </p:sp>
      <p:sp>
        <p:nvSpPr>
          <p:cNvPr id="6" name="Slide Number Placeholder 5">
            <a:extLst>
              <a:ext uri="{FF2B5EF4-FFF2-40B4-BE49-F238E27FC236}">
                <a16:creationId xmlns:a16="http://schemas.microsoft.com/office/drawing/2014/main" id="{A8DB03B7-7A9B-9F1D-12B0-282420256B49}"/>
              </a:ext>
            </a:extLst>
          </p:cNvPr>
          <p:cNvSpPr>
            <a:spLocks noGrp="1"/>
          </p:cNvSpPr>
          <p:nvPr>
            <p:ph type="sldNum" sz="quarter" idx="12"/>
          </p:nvPr>
        </p:nvSpPr>
        <p:spPr/>
        <p:txBody>
          <a:bodyPr/>
          <a:lstStyle/>
          <a:p>
            <a:fld id="{DC3BB032-4020-48F4-953B-341806DC4A2B}" type="slidenum">
              <a:rPr lang="en-US" smtClean="0"/>
              <a:t>25</a:t>
            </a:fld>
            <a:endParaRPr lang="en-US"/>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E986FADC-992F-98CC-4F86-FB4AB15F4AA5}"/>
                  </a:ext>
                </a:extLst>
              </p14:cNvPr>
              <p14:cNvContentPartPr/>
              <p14:nvPr/>
            </p14:nvContentPartPr>
            <p14:xfrm>
              <a:off x="8212231" y="1084393"/>
              <a:ext cx="465480" cy="25560"/>
            </p14:xfrm>
          </p:contentPart>
        </mc:Choice>
        <mc:Fallback xmlns="">
          <p:pic>
            <p:nvPicPr>
              <p:cNvPr id="7" name="Ink 6">
                <a:extLst>
                  <a:ext uri="{FF2B5EF4-FFF2-40B4-BE49-F238E27FC236}">
                    <a16:creationId xmlns:a16="http://schemas.microsoft.com/office/drawing/2014/main" id="{E986FADC-992F-98CC-4F86-FB4AB15F4AA5}"/>
                  </a:ext>
                </a:extLst>
              </p:cNvPr>
              <p:cNvPicPr/>
              <p:nvPr/>
            </p:nvPicPr>
            <p:blipFill>
              <a:blip r:embed="rId5"/>
              <a:stretch>
                <a:fillRect/>
              </a:stretch>
            </p:blipFill>
            <p:spPr>
              <a:xfrm>
                <a:off x="8203231" y="1075393"/>
                <a:ext cx="48312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42D30E90-40CC-B7C8-F97A-37600F47108E}"/>
                  </a:ext>
                </a:extLst>
              </p14:cNvPr>
              <p14:cNvContentPartPr/>
              <p14:nvPr/>
            </p14:nvContentPartPr>
            <p14:xfrm>
              <a:off x="8153551" y="2311993"/>
              <a:ext cx="379440" cy="21600"/>
            </p14:xfrm>
          </p:contentPart>
        </mc:Choice>
        <mc:Fallback xmlns="">
          <p:pic>
            <p:nvPicPr>
              <p:cNvPr id="8" name="Ink 7">
                <a:extLst>
                  <a:ext uri="{FF2B5EF4-FFF2-40B4-BE49-F238E27FC236}">
                    <a16:creationId xmlns:a16="http://schemas.microsoft.com/office/drawing/2014/main" id="{42D30E90-40CC-B7C8-F97A-37600F47108E}"/>
                  </a:ext>
                </a:extLst>
              </p:cNvPr>
              <p:cNvPicPr/>
              <p:nvPr/>
            </p:nvPicPr>
            <p:blipFill>
              <a:blip r:embed="rId7"/>
              <a:stretch>
                <a:fillRect/>
              </a:stretch>
            </p:blipFill>
            <p:spPr>
              <a:xfrm>
                <a:off x="8144551" y="2303353"/>
                <a:ext cx="39708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54A2ABD0-3B60-D085-75A3-61F8AE9E73C1}"/>
                  </a:ext>
                </a:extLst>
              </p14:cNvPr>
              <p14:cNvContentPartPr/>
              <p14:nvPr/>
            </p14:nvContentPartPr>
            <p14:xfrm>
              <a:off x="8217271" y="3514393"/>
              <a:ext cx="511920" cy="65520"/>
            </p14:xfrm>
          </p:contentPart>
        </mc:Choice>
        <mc:Fallback xmlns="">
          <p:pic>
            <p:nvPicPr>
              <p:cNvPr id="13" name="Ink 12">
                <a:extLst>
                  <a:ext uri="{FF2B5EF4-FFF2-40B4-BE49-F238E27FC236}">
                    <a16:creationId xmlns:a16="http://schemas.microsoft.com/office/drawing/2014/main" id="{54A2ABD0-3B60-D085-75A3-61F8AE9E73C1}"/>
                  </a:ext>
                </a:extLst>
              </p:cNvPr>
              <p:cNvPicPr/>
              <p:nvPr/>
            </p:nvPicPr>
            <p:blipFill>
              <a:blip r:embed="rId9"/>
              <a:stretch>
                <a:fillRect/>
              </a:stretch>
            </p:blipFill>
            <p:spPr>
              <a:xfrm>
                <a:off x="8208271" y="3505753"/>
                <a:ext cx="529560" cy="83160"/>
              </a:xfrm>
              <a:prstGeom prst="rect">
                <a:avLst/>
              </a:prstGeom>
            </p:spPr>
          </p:pic>
        </mc:Fallback>
      </mc:AlternateContent>
      <p:grpSp>
        <p:nvGrpSpPr>
          <p:cNvPr id="29" name="Group 28">
            <a:extLst>
              <a:ext uri="{FF2B5EF4-FFF2-40B4-BE49-F238E27FC236}">
                <a16:creationId xmlns:a16="http://schemas.microsoft.com/office/drawing/2014/main" id="{85C5FE77-E058-A2E5-7FBD-E04B81EC3642}"/>
              </a:ext>
            </a:extLst>
          </p:cNvPr>
          <p:cNvGrpSpPr/>
          <p:nvPr/>
        </p:nvGrpSpPr>
        <p:grpSpPr>
          <a:xfrm>
            <a:off x="7913791" y="690553"/>
            <a:ext cx="1176840" cy="1139760"/>
            <a:chOff x="7913791" y="690553"/>
            <a:chExt cx="1176840" cy="1139760"/>
          </a:xfrm>
        </p:grpSpPr>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1B17D3CF-7033-BB2A-4AFB-CF4426C742C4}"/>
                    </a:ext>
                  </a:extLst>
                </p14:cNvPr>
                <p14:cNvContentPartPr/>
                <p14:nvPr/>
              </p14:nvContentPartPr>
              <p14:xfrm>
                <a:off x="8089471" y="690553"/>
                <a:ext cx="708480" cy="473400"/>
              </p14:xfrm>
            </p:contentPart>
          </mc:Choice>
          <mc:Fallback xmlns="">
            <p:pic>
              <p:nvPicPr>
                <p:cNvPr id="17" name="Ink 16">
                  <a:extLst>
                    <a:ext uri="{FF2B5EF4-FFF2-40B4-BE49-F238E27FC236}">
                      <a16:creationId xmlns:a16="http://schemas.microsoft.com/office/drawing/2014/main" id="{1B17D3CF-7033-BB2A-4AFB-CF4426C742C4}"/>
                    </a:ext>
                  </a:extLst>
                </p:cNvPr>
                <p:cNvPicPr/>
                <p:nvPr/>
              </p:nvPicPr>
              <p:blipFill>
                <a:blip r:embed="rId11"/>
                <a:stretch>
                  <a:fillRect/>
                </a:stretch>
              </p:blipFill>
              <p:spPr>
                <a:xfrm>
                  <a:off x="8080471" y="681553"/>
                  <a:ext cx="726120" cy="491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1FA364A5-59FC-3427-6E07-F7AF4C52CD41}"/>
                    </a:ext>
                  </a:extLst>
                </p14:cNvPr>
                <p14:cNvContentPartPr/>
                <p14:nvPr/>
              </p14:nvContentPartPr>
              <p14:xfrm>
                <a:off x="7913791" y="1392193"/>
                <a:ext cx="131760" cy="16560"/>
              </p14:xfrm>
            </p:contentPart>
          </mc:Choice>
          <mc:Fallback xmlns="">
            <p:pic>
              <p:nvPicPr>
                <p:cNvPr id="20" name="Ink 19">
                  <a:extLst>
                    <a:ext uri="{FF2B5EF4-FFF2-40B4-BE49-F238E27FC236}">
                      <a16:creationId xmlns:a16="http://schemas.microsoft.com/office/drawing/2014/main" id="{1FA364A5-59FC-3427-6E07-F7AF4C52CD41}"/>
                    </a:ext>
                  </a:extLst>
                </p:cNvPr>
                <p:cNvPicPr/>
                <p:nvPr/>
              </p:nvPicPr>
              <p:blipFill>
                <a:blip r:embed="rId13"/>
                <a:stretch>
                  <a:fillRect/>
                </a:stretch>
              </p:blipFill>
              <p:spPr>
                <a:xfrm>
                  <a:off x="7905151" y="1383193"/>
                  <a:ext cx="14940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25B9C582-655C-BC4C-312F-56AD2EA1C523}"/>
                    </a:ext>
                  </a:extLst>
                </p14:cNvPr>
                <p14:cNvContentPartPr/>
                <p14:nvPr/>
              </p14:nvContentPartPr>
              <p14:xfrm>
                <a:off x="7923511" y="1633753"/>
                <a:ext cx="137520" cy="27000"/>
              </p14:xfrm>
            </p:contentPart>
          </mc:Choice>
          <mc:Fallback xmlns="">
            <p:pic>
              <p:nvPicPr>
                <p:cNvPr id="22" name="Ink 21">
                  <a:extLst>
                    <a:ext uri="{FF2B5EF4-FFF2-40B4-BE49-F238E27FC236}">
                      <a16:creationId xmlns:a16="http://schemas.microsoft.com/office/drawing/2014/main" id="{25B9C582-655C-BC4C-312F-56AD2EA1C523}"/>
                    </a:ext>
                  </a:extLst>
                </p:cNvPr>
                <p:cNvPicPr/>
                <p:nvPr/>
              </p:nvPicPr>
              <p:blipFill>
                <a:blip r:embed="rId15"/>
                <a:stretch>
                  <a:fillRect/>
                </a:stretch>
              </p:blipFill>
              <p:spPr>
                <a:xfrm>
                  <a:off x="7914511" y="1625113"/>
                  <a:ext cx="15516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Ink 22">
                  <a:extLst>
                    <a:ext uri="{FF2B5EF4-FFF2-40B4-BE49-F238E27FC236}">
                      <a16:creationId xmlns:a16="http://schemas.microsoft.com/office/drawing/2014/main" id="{79DF6034-E38A-9AA1-0299-C9CAC703EE4E}"/>
                    </a:ext>
                  </a:extLst>
                </p14:cNvPr>
                <p14:cNvContentPartPr/>
                <p14:nvPr/>
              </p14:nvContentPartPr>
              <p14:xfrm>
                <a:off x="8930431" y="1397593"/>
                <a:ext cx="104400" cy="36360"/>
              </p14:xfrm>
            </p:contentPart>
          </mc:Choice>
          <mc:Fallback xmlns="">
            <p:pic>
              <p:nvPicPr>
                <p:cNvPr id="23" name="Ink 22">
                  <a:extLst>
                    <a:ext uri="{FF2B5EF4-FFF2-40B4-BE49-F238E27FC236}">
                      <a16:creationId xmlns:a16="http://schemas.microsoft.com/office/drawing/2014/main" id="{79DF6034-E38A-9AA1-0299-C9CAC703EE4E}"/>
                    </a:ext>
                  </a:extLst>
                </p:cNvPr>
                <p:cNvPicPr/>
                <p:nvPr/>
              </p:nvPicPr>
              <p:blipFill>
                <a:blip r:embed="rId17"/>
                <a:stretch>
                  <a:fillRect/>
                </a:stretch>
              </p:blipFill>
              <p:spPr>
                <a:xfrm>
                  <a:off x="8921791" y="1388593"/>
                  <a:ext cx="12204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 name="Ink 23">
                  <a:extLst>
                    <a:ext uri="{FF2B5EF4-FFF2-40B4-BE49-F238E27FC236}">
                      <a16:creationId xmlns:a16="http://schemas.microsoft.com/office/drawing/2014/main" id="{97039D0C-4CE6-9EBD-4CEA-92C9BA4AE70D}"/>
                    </a:ext>
                  </a:extLst>
                </p14:cNvPr>
                <p14:cNvContentPartPr/>
                <p14:nvPr/>
              </p14:nvContentPartPr>
              <p14:xfrm>
                <a:off x="9029791" y="1608553"/>
                <a:ext cx="60840" cy="6480"/>
              </p14:xfrm>
            </p:contentPart>
          </mc:Choice>
          <mc:Fallback xmlns="">
            <p:pic>
              <p:nvPicPr>
                <p:cNvPr id="24" name="Ink 23">
                  <a:extLst>
                    <a:ext uri="{FF2B5EF4-FFF2-40B4-BE49-F238E27FC236}">
                      <a16:creationId xmlns:a16="http://schemas.microsoft.com/office/drawing/2014/main" id="{97039D0C-4CE6-9EBD-4CEA-92C9BA4AE70D}"/>
                    </a:ext>
                  </a:extLst>
                </p:cNvPr>
                <p:cNvPicPr/>
                <p:nvPr/>
              </p:nvPicPr>
              <p:blipFill>
                <a:blip r:embed="rId19"/>
                <a:stretch>
                  <a:fillRect/>
                </a:stretch>
              </p:blipFill>
              <p:spPr>
                <a:xfrm>
                  <a:off x="9020791" y="1599913"/>
                  <a:ext cx="784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5" name="Ink 24">
                  <a:extLst>
                    <a:ext uri="{FF2B5EF4-FFF2-40B4-BE49-F238E27FC236}">
                      <a16:creationId xmlns:a16="http://schemas.microsoft.com/office/drawing/2014/main" id="{5D98ED23-BDEB-8186-9726-D62DFA1D30B5}"/>
                    </a:ext>
                  </a:extLst>
                </p14:cNvPr>
                <p14:cNvContentPartPr/>
                <p14:nvPr/>
              </p14:nvContentPartPr>
              <p14:xfrm>
                <a:off x="8093431" y="1253953"/>
                <a:ext cx="959040" cy="576360"/>
              </p14:xfrm>
            </p:contentPart>
          </mc:Choice>
          <mc:Fallback xmlns="">
            <p:pic>
              <p:nvPicPr>
                <p:cNvPr id="25" name="Ink 24">
                  <a:extLst>
                    <a:ext uri="{FF2B5EF4-FFF2-40B4-BE49-F238E27FC236}">
                      <a16:creationId xmlns:a16="http://schemas.microsoft.com/office/drawing/2014/main" id="{5D98ED23-BDEB-8186-9726-D62DFA1D30B5}"/>
                    </a:ext>
                  </a:extLst>
                </p:cNvPr>
                <p:cNvPicPr/>
                <p:nvPr/>
              </p:nvPicPr>
              <p:blipFill>
                <a:blip r:embed="rId21"/>
                <a:stretch>
                  <a:fillRect/>
                </a:stretch>
              </p:blipFill>
              <p:spPr>
                <a:xfrm>
                  <a:off x="8084791" y="1245313"/>
                  <a:ext cx="976680" cy="594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7" name="Ink 26">
                  <a:extLst>
                    <a:ext uri="{FF2B5EF4-FFF2-40B4-BE49-F238E27FC236}">
                      <a16:creationId xmlns:a16="http://schemas.microsoft.com/office/drawing/2014/main" id="{8BC2E430-C6EC-6D64-3FB3-F9DCB65CC503}"/>
                    </a:ext>
                  </a:extLst>
                </p14:cNvPr>
                <p14:cNvContentPartPr/>
                <p14:nvPr/>
              </p14:nvContentPartPr>
              <p14:xfrm>
                <a:off x="8224111" y="1445833"/>
                <a:ext cx="15840" cy="18000"/>
              </p14:xfrm>
            </p:contentPart>
          </mc:Choice>
          <mc:Fallback xmlns="">
            <p:pic>
              <p:nvPicPr>
                <p:cNvPr id="27" name="Ink 26">
                  <a:extLst>
                    <a:ext uri="{FF2B5EF4-FFF2-40B4-BE49-F238E27FC236}">
                      <a16:creationId xmlns:a16="http://schemas.microsoft.com/office/drawing/2014/main" id="{8BC2E430-C6EC-6D64-3FB3-F9DCB65CC503}"/>
                    </a:ext>
                  </a:extLst>
                </p:cNvPr>
                <p:cNvPicPr/>
                <p:nvPr/>
              </p:nvPicPr>
              <p:blipFill>
                <a:blip r:embed="rId23"/>
                <a:stretch>
                  <a:fillRect/>
                </a:stretch>
              </p:blipFill>
              <p:spPr>
                <a:xfrm>
                  <a:off x="8215111" y="1437193"/>
                  <a:ext cx="3348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8" name="Ink 27">
                  <a:extLst>
                    <a:ext uri="{FF2B5EF4-FFF2-40B4-BE49-F238E27FC236}">
                      <a16:creationId xmlns:a16="http://schemas.microsoft.com/office/drawing/2014/main" id="{EB536684-99BC-8D5E-35B4-B8BBBC472F82}"/>
                    </a:ext>
                  </a:extLst>
                </p14:cNvPr>
                <p14:cNvContentPartPr/>
                <p14:nvPr/>
              </p14:nvContentPartPr>
              <p14:xfrm>
                <a:off x="8364511" y="1405873"/>
                <a:ext cx="10440" cy="12960"/>
              </p14:xfrm>
            </p:contentPart>
          </mc:Choice>
          <mc:Fallback xmlns="">
            <p:pic>
              <p:nvPicPr>
                <p:cNvPr id="28" name="Ink 27">
                  <a:extLst>
                    <a:ext uri="{FF2B5EF4-FFF2-40B4-BE49-F238E27FC236}">
                      <a16:creationId xmlns:a16="http://schemas.microsoft.com/office/drawing/2014/main" id="{EB536684-99BC-8D5E-35B4-B8BBBC472F82}"/>
                    </a:ext>
                  </a:extLst>
                </p:cNvPr>
                <p:cNvPicPr/>
                <p:nvPr/>
              </p:nvPicPr>
              <p:blipFill>
                <a:blip r:embed="rId25"/>
                <a:stretch>
                  <a:fillRect/>
                </a:stretch>
              </p:blipFill>
              <p:spPr>
                <a:xfrm>
                  <a:off x="8355871" y="1397233"/>
                  <a:ext cx="28080" cy="30600"/>
                </a:xfrm>
                <a:prstGeom prst="rect">
                  <a:avLst/>
                </a:prstGeom>
              </p:spPr>
            </p:pic>
          </mc:Fallback>
        </mc:AlternateContent>
      </p:grpSp>
      <p:grpSp>
        <p:nvGrpSpPr>
          <p:cNvPr id="38" name="Group 37">
            <a:extLst>
              <a:ext uri="{FF2B5EF4-FFF2-40B4-BE49-F238E27FC236}">
                <a16:creationId xmlns:a16="http://schemas.microsoft.com/office/drawing/2014/main" id="{5E15DEBD-C196-C341-A983-FD6BF206EF8F}"/>
              </a:ext>
            </a:extLst>
          </p:cNvPr>
          <p:cNvGrpSpPr/>
          <p:nvPr/>
        </p:nvGrpSpPr>
        <p:grpSpPr>
          <a:xfrm>
            <a:off x="10455391" y="556633"/>
            <a:ext cx="1104480" cy="528840"/>
            <a:chOff x="10455391" y="556633"/>
            <a:chExt cx="1104480" cy="528840"/>
          </a:xfrm>
        </p:grpSpPr>
        <mc:AlternateContent xmlns:mc="http://schemas.openxmlformats.org/markup-compatibility/2006" xmlns:p14="http://schemas.microsoft.com/office/powerpoint/2010/main">
          <mc:Choice Requires="p14">
            <p:contentPart p14:bwMode="auto" r:id="rId26">
              <p14:nvContentPartPr>
                <p14:cNvPr id="30" name="Ink 29">
                  <a:extLst>
                    <a:ext uri="{FF2B5EF4-FFF2-40B4-BE49-F238E27FC236}">
                      <a16:creationId xmlns:a16="http://schemas.microsoft.com/office/drawing/2014/main" id="{4F984BF9-9055-BC74-C1C7-54E257340552}"/>
                    </a:ext>
                  </a:extLst>
                </p14:cNvPr>
                <p14:cNvContentPartPr/>
                <p14:nvPr/>
              </p14:nvContentPartPr>
              <p14:xfrm>
                <a:off x="10536031" y="889993"/>
                <a:ext cx="87120" cy="195480"/>
              </p14:xfrm>
            </p:contentPart>
          </mc:Choice>
          <mc:Fallback xmlns="">
            <p:pic>
              <p:nvPicPr>
                <p:cNvPr id="30" name="Ink 29">
                  <a:extLst>
                    <a:ext uri="{FF2B5EF4-FFF2-40B4-BE49-F238E27FC236}">
                      <a16:creationId xmlns:a16="http://schemas.microsoft.com/office/drawing/2014/main" id="{4F984BF9-9055-BC74-C1C7-54E257340552}"/>
                    </a:ext>
                  </a:extLst>
                </p:cNvPr>
                <p:cNvPicPr/>
                <p:nvPr/>
              </p:nvPicPr>
              <p:blipFill>
                <a:blip r:embed="rId27"/>
                <a:stretch>
                  <a:fillRect/>
                </a:stretch>
              </p:blipFill>
              <p:spPr>
                <a:xfrm>
                  <a:off x="10527391" y="880993"/>
                  <a:ext cx="10476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1" name="Ink 30">
                  <a:extLst>
                    <a:ext uri="{FF2B5EF4-FFF2-40B4-BE49-F238E27FC236}">
                      <a16:creationId xmlns:a16="http://schemas.microsoft.com/office/drawing/2014/main" id="{3B9F653D-CACB-78DE-D20A-0D6232DAA054}"/>
                    </a:ext>
                  </a:extLst>
                </p14:cNvPr>
                <p14:cNvContentPartPr/>
                <p14:nvPr/>
              </p14:nvContentPartPr>
              <p14:xfrm>
                <a:off x="10455391" y="852193"/>
                <a:ext cx="172800" cy="134640"/>
              </p14:xfrm>
            </p:contentPart>
          </mc:Choice>
          <mc:Fallback xmlns="">
            <p:pic>
              <p:nvPicPr>
                <p:cNvPr id="31" name="Ink 30">
                  <a:extLst>
                    <a:ext uri="{FF2B5EF4-FFF2-40B4-BE49-F238E27FC236}">
                      <a16:creationId xmlns:a16="http://schemas.microsoft.com/office/drawing/2014/main" id="{3B9F653D-CACB-78DE-D20A-0D6232DAA054}"/>
                    </a:ext>
                  </a:extLst>
                </p:cNvPr>
                <p:cNvPicPr/>
                <p:nvPr/>
              </p:nvPicPr>
              <p:blipFill>
                <a:blip r:embed="rId29"/>
                <a:stretch>
                  <a:fillRect/>
                </a:stretch>
              </p:blipFill>
              <p:spPr>
                <a:xfrm>
                  <a:off x="10446391" y="843193"/>
                  <a:ext cx="19044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2" name="Ink 31">
                  <a:extLst>
                    <a:ext uri="{FF2B5EF4-FFF2-40B4-BE49-F238E27FC236}">
                      <a16:creationId xmlns:a16="http://schemas.microsoft.com/office/drawing/2014/main" id="{64D6300C-E983-3FA9-2FC7-1432D24A7741}"/>
                    </a:ext>
                  </a:extLst>
                </p14:cNvPr>
                <p14:cNvContentPartPr/>
                <p14:nvPr/>
              </p14:nvContentPartPr>
              <p14:xfrm>
                <a:off x="10670671" y="895753"/>
                <a:ext cx="72000" cy="114480"/>
              </p14:xfrm>
            </p:contentPart>
          </mc:Choice>
          <mc:Fallback xmlns="">
            <p:pic>
              <p:nvPicPr>
                <p:cNvPr id="32" name="Ink 31">
                  <a:extLst>
                    <a:ext uri="{FF2B5EF4-FFF2-40B4-BE49-F238E27FC236}">
                      <a16:creationId xmlns:a16="http://schemas.microsoft.com/office/drawing/2014/main" id="{64D6300C-E983-3FA9-2FC7-1432D24A7741}"/>
                    </a:ext>
                  </a:extLst>
                </p:cNvPr>
                <p:cNvPicPr/>
                <p:nvPr/>
              </p:nvPicPr>
              <p:blipFill>
                <a:blip r:embed="rId31"/>
                <a:stretch>
                  <a:fillRect/>
                </a:stretch>
              </p:blipFill>
              <p:spPr>
                <a:xfrm>
                  <a:off x="10661671" y="887113"/>
                  <a:ext cx="8964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3" name="Ink 32">
                  <a:extLst>
                    <a:ext uri="{FF2B5EF4-FFF2-40B4-BE49-F238E27FC236}">
                      <a16:creationId xmlns:a16="http://schemas.microsoft.com/office/drawing/2014/main" id="{F8815BCB-569B-ECD1-E93A-6107942A788A}"/>
                    </a:ext>
                  </a:extLst>
                </p14:cNvPr>
                <p14:cNvContentPartPr/>
                <p14:nvPr/>
              </p14:nvContentPartPr>
              <p14:xfrm>
                <a:off x="10773991" y="878113"/>
                <a:ext cx="100080" cy="100800"/>
              </p14:xfrm>
            </p:contentPart>
          </mc:Choice>
          <mc:Fallback xmlns="">
            <p:pic>
              <p:nvPicPr>
                <p:cNvPr id="33" name="Ink 32">
                  <a:extLst>
                    <a:ext uri="{FF2B5EF4-FFF2-40B4-BE49-F238E27FC236}">
                      <a16:creationId xmlns:a16="http://schemas.microsoft.com/office/drawing/2014/main" id="{F8815BCB-569B-ECD1-E93A-6107942A788A}"/>
                    </a:ext>
                  </a:extLst>
                </p:cNvPr>
                <p:cNvPicPr/>
                <p:nvPr/>
              </p:nvPicPr>
              <p:blipFill>
                <a:blip r:embed="rId33"/>
                <a:stretch>
                  <a:fillRect/>
                </a:stretch>
              </p:blipFill>
              <p:spPr>
                <a:xfrm>
                  <a:off x="10765351" y="869113"/>
                  <a:ext cx="11772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5" name="Ink 34">
                  <a:extLst>
                    <a:ext uri="{FF2B5EF4-FFF2-40B4-BE49-F238E27FC236}">
                      <a16:creationId xmlns:a16="http://schemas.microsoft.com/office/drawing/2014/main" id="{2177A4AC-0CF7-8C9D-5397-66D465FF0A74}"/>
                    </a:ext>
                  </a:extLst>
                </p14:cNvPr>
                <p14:cNvContentPartPr/>
                <p14:nvPr/>
              </p14:nvContentPartPr>
              <p14:xfrm>
                <a:off x="10928791" y="556633"/>
                <a:ext cx="492480" cy="387720"/>
              </p14:xfrm>
            </p:contentPart>
          </mc:Choice>
          <mc:Fallback xmlns="">
            <p:pic>
              <p:nvPicPr>
                <p:cNvPr id="35" name="Ink 34">
                  <a:extLst>
                    <a:ext uri="{FF2B5EF4-FFF2-40B4-BE49-F238E27FC236}">
                      <a16:creationId xmlns:a16="http://schemas.microsoft.com/office/drawing/2014/main" id="{2177A4AC-0CF7-8C9D-5397-66D465FF0A74}"/>
                    </a:ext>
                  </a:extLst>
                </p:cNvPr>
                <p:cNvPicPr/>
                <p:nvPr/>
              </p:nvPicPr>
              <p:blipFill>
                <a:blip r:embed="rId35"/>
                <a:stretch>
                  <a:fillRect/>
                </a:stretch>
              </p:blipFill>
              <p:spPr>
                <a:xfrm>
                  <a:off x="10919791" y="547993"/>
                  <a:ext cx="510120" cy="4053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6" name="Ink 35">
                  <a:extLst>
                    <a:ext uri="{FF2B5EF4-FFF2-40B4-BE49-F238E27FC236}">
                      <a16:creationId xmlns:a16="http://schemas.microsoft.com/office/drawing/2014/main" id="{23D889B3-54DD-07F7-7D6F-0288DE3024C8}"/>
                    </a:ext>
                  </a:extLst>
                </p14:cNvPr>
                <p14:cNvContentPartPr/>
                <p14:nvPr/>
              </p14:nvContentPartPr>
              <p14:xfrm>
                <a:off x="11329831" y="675073"/>
                <a:ext cx="100080" cy="34920"/>
              </p14:xfrm>
            </p:contentPart>
          </mc:Choice>
          <mc:Fallback xmlns="">
            <p:pic>
              <p:nvPicPr>
                <p:cNvPr id="36" name="Ink 35">
                  <a:extLst>
                    <a:ext uri="{FF2B5EF4-FFF2-40B4-BE49-F238E27FC236}">
                      <a16:creationId xmlns:a16="http://schemas.microsoft.com/office/drawing/2014/main" id="{23D889B3-54DD-07F7-7D6F-0288DE3024C8}"/>
                    </a:ext>
                  </a:extLst>
                </p:cNvPr>
                <p:cNvPicPr/>
                <p:nvPr/>
              </p:nvPicPr>
              <p:blipFill>
                <a:blip r:embed="rId37"/>
                <a:stretch>
                  <a:fillRect/>
                </a:stretch>
              </p:blipFill>
              <p:spPr>
                <a:xfrm>
                  <a:off x="11321191" y="666073"/>
                  <a:ext cx="11772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7" name="Ink 36">
                  <a:extLst>
                    <a:ext uri="{FF2B5EF4-FFF2-40B4-BE49-F238E27FC236}">
                      <a16:creationId xmlns:a16="http://schemas.microsoft.com/office/drawing/2014/main" id="{0C8A72F7-F36F-3BF4-C934-2F7353C93F52}"/>
                    </a:ext>
                  </a:extLst>
                </p14:cNvPr>
                <p14:cNvContentPartPr/>
                <p14:nvPr/>
              </p14:nvContentPartPr>
              <p14:xfrm>
                <a:off x="11487871" y="639793"/>
                <a:ext cx="72000" cy="138600"/>
              </p14:xfrm>
            </p:contentPart>
          </mc:Choice>
          <mc:Fallback xmlns="">
            <p:pic>
              <p:nvPicPr>
                <p:cNvPr id="37" name="Ink 36">
                  <a:extLst>
                    <a:ext uri="{FF2B5EF4-FFF2-40B4-BE49-F238E27FC236}">
                      <a16:creationId xmlns:a16="http://schemas.microsoft.com/office/drawing/2014/main" id="{0C8A72F7-F36F-3BF4-C934-2F7353C93F52}"/>
                    </a:ext>
                  </a:extLst>
                </p:cNvPr>
                <p:cNvPicPr/>
                <p:nvPr/>
              </p:nvPicPr>
              <p:blipFill>
                <a:blip r:embed="rId39"/>
                <a:stretch>
                  <a:fillRect/>
                </a:stretch>
              </p:blipFill>
              <p:spPr>
                <a:xfrm>
                  <a:off x="11478871" y="630793"/>
                  <a:ext cx="89640" cy="156240"/>
                </a:xfrm>
                <a:prstGeom prst="rect">
                  <a:avLst/>
                </a:prstGeom>
              </p:spPr>
            </p:pic>
          </mc:Fallback>
        </mc:AlternateContent>
      </p:grpSp>
      <p:grpSp>
        <p:nvGrpSpPr>
          <p:cNvPr id="48" name="Group 47">
            <a:extLst>
              <a:ext uri="{FF2B5EF4-FFF2-40B4-BE49-F238E27FC236}">
                <a16:creationId xmlns:a16="http://schemas.microsoft.com/office/drawing/2014/main" id="{9E392D27-F486-EF46-D7C9-86166E4010A0}"/>
              </a:ext>
            </a:extLst>
          </p:cNvPr>
          <p:cNvGrpSpPr/>
          <p:nvPr/>
        </p:nvGrpSpPr>
        <p:grpSpPr>
          <a:xfrm>
            <a:off x="7946551" y="2422873"/>
            <a:ext cx="1181160" cy="636480"/>
            <a:chOff x="7946551" y="2422873"/>
            <a:chExt cx="1181160" cy="636480"/>
          </a:xfrm>
        </p:grpSpPr>
        <mc:AlternateContent xmlns:mc="http://schemas.openxmlformats.org/markup-compatibility/2006" xmlns:p14="http://schemas.microsoft.com/office/powerpoint/2010/main">
          <mc:Choice Requires="p14">
            <p:contentPart p14:bwMode="auto" r:id="rId40">
              <p14:nvContentPartPr>
                <p14:cNvPr id="39" name="Ink 38">
                  <a:extLst>
                    <a:ext uri="{FF2B5EF4-FFF2-40B4-BE49-F238E27FC236}">
                      <a16:creationId xmlns:a16="http://schemas.microsoft.com/office/drawing/2014/main" id="{90DF434B-8868-F52B-9FDC-EBB1E713B463}"/>
                    </a:ext>
                  </a:extLst>
                </p14:cNvPr>
                <p14:cNvContentPartPr/>
                <p14:nvPr/>
              </p14:nvContentPartPr>
              <p14:xfrm>
                <a:off x="7946551" y="2598193"/>
                <a:ext cx="171360" cy="42120"/>
              </p14:xfrm>
            </p:contentPart>
          </mc:Choice>
          <mc:Fallback xmlns="">
            <p:pic>
              <p:nvPicPr>
                <p:cNvPr id="39" name="Ink 38">
                  <a:extLst>
                    <a:ext uri="{FF2B5EF4-FFF2-40B4-BE49-F238E27FC236}">
                      <a16:creationId xmlns:a16="http://schemas.microsoft.com/office/drawing/2014/main" id="{90DF434B-8868-F52B-9FDC-EBB1E713B463}"/>
                    </a:ext>
                  </a:extLst>
                </p:cNvPr>
                <p:cNvPicPr/>
                <p:nvPr/>
              </p:nvPicPr>
              <p:blipFill>
                <a:blip r:embed="rId41"/>
                <a:stretch>
                  <a:fillRect/>
                </a:stretch>
              </p:blipFill>
              <p:spPr>
                <a:xfrm>
                  <a:off x="7937911" y="2589193"/>
                  <a:ext cx="18900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0" name="Ink 39">
                  <a:extLst>
                    <a:ext uri="{FF2B5EF4-FFF2-40B4-BE49-F238E27FC236}">
                      <a16:creationId xmlns:a16="http://schemas.microsoft.com/office/drawing/2014/main" id="{AA839B0F-9EDD-3CEA-CFEC-A60A4753A3E0}"/>
                    </a:ext>
                  </a:extLst>
                </p14:cNvPr>
                <p14:cNvContentPartPr/>
                <p14:nvPr/>
              </p14:nvContentPartPr>
              <p14:xfrm>
                <a:off x="7953391" y="2854513"/>
                <a:ext cx="138240" cy="31680"/>
              </p14:xfrm>
            </p:contentPart>
          </mc:Choice>
          <mc:Fallback xmlns="">
            <p:pic>
              <p:nvPicPr>
                <p:cNvPr id="40" name="Ink 39">
                  <a:extLst>
                    <a:ext uri="{FF2B5EF4-FFF2-40B4-BE49-F238E27FC236}">
                      <a16:creationId xmlns:a16="http://schemas.microsoft.com/office/drawing/2014/main" id="{AA839B0F-9EDD-3CEA-CFEC-A60A4753A3E0}"/>
                    </a:ext>
                  </a:extLst>
                </p:cNvPr>
                <p:cNvPicPr/>
                <p:nvPr/>
              </p:nvPicPr>
              <p:blipFill>
                <a:blip r:embed="rId43"/>
                <a:stretch>
                  <a:fillRect/>
                </a:stretch>
              </p:blipFill>
              <p:spPr>
                <a:xfrm>
                  <a:off x="7944751" y="2845513"/>
                  <a:ext cx="15588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1" name="Ink 40">
                  <a:extLst>
                    <a:ext uri="{FF2B5EF4-FFF2-40B4-BE49-F238E27FC236}">
                      <a16:creationId xmlns:a16="http://schemas.microsoft.com/office/drawing/2014/main" id="{786F8C03-7567-490A-1B22-37A6C1391DB6}"/>
                    </a:ext>
                  </a:extLst>
                </p14:cNvPr>
                <p14:cNvContentPartPr/>
                <p14:nvPr/>
              </p14:nvContentPartPr>
              <p14:xfrm>
                <a:off x="8999911" y="2594233"/>
                <a:ext cx="119880" cy="60120"/>
              </p14:xfrm>
            </p:contentPart>
          </mc:Choice>
          <mc:Fallback xmlns="">
            <p:pic>
              <p:nvPicPr>
                <p:cNvPr id="41" name="Ink 40">
                  <a:extLst>
                    <a:ext uri="{FF2B5EF4-FFF2-40B4-BE49-F238E27FC236}">
                      <a16:creationId xmlns:a16="http://schemas.microsoft.com/office/drawing/2014/main" id="{786F8C03-7567-490A-1B22-37A6C1391DB6}"/>
                    </a:ext>
                  </a:extLst>
                </p:cNvPr>
                <p:cNvPicPr/>
                <p:nvPr/>
              </p:nvPicPr>
              <p:blipFill>
                <a:blip r:embed="rId45"/>
                <a:stretch>
                  <a:fillRect/>
                </a:stretch>
              </p:blipFill>
              <p:spPr>
                <a:xfrm>
                  <a:off x="8991271" y="2585593"/>
                  <a:ext cx="13752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2" name="Ink 41">
                  <a:extLst>
                    <a:ext uri="{FF2B5EF4-FFF2-40B4-BE49-F238E27FC236}">
                      <a16:creationId xmlns:a16="http://schemas.microsoft.com/office/drawing/2014/main" id="{98A17513-6527-ECD1-D033-853A7331203E}"/>
                    </a:ext>
                  </a:extLst>
                </p14:cNvPr>
                <p14:cNvContentPartPr/>
                <p14:nvPr/>
              </p14:nvContentPartPr>
              <p14:xfrm>
                <a:off x="9040951" y="2846953"/>
                <a:ext cx="86760" cy="27720"/>
              </p14:xfrm>
            </p:contentPart>
          </mc:Choice>
          <mc:Fallback xmlns="">
            <p:pic>
              <p:nvPicPr>
                <p:cNvPr id="42" name="Ink 41">
                  <a:extLst>
                    <a:ext uri="{FF2B5EF4-FFF2-40B4-BE49-F238E27FC236}">
                      <a16:creationId xmlns:a16="http://schemas.microsoft.com/office/drawing/2014/main" id="{98A17513-6527-ECD1-D033-853A7331203E}"/>
                    </a:ext>
                  </a:extLst>
                </p:cNvPr>
                <p:cNvPicPr/>
                <p:nvPr/>
              </p:nvPicPr>
              <p:blipFill>
                <a:blip r:embed="rId47"/>
                <a:stretch>
                  <a:fillRect/>
                </a:stretch>
              </p:blipFill>
              <p:spPr>
                <a:xfrm>
                  <a:off x="9032311" y="2838313"/>
                  <a:ext cx="10440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3" name="Ink 42">
                  <a:extLst>
                    <a:ext uri="{FF2B5EF4-FFF2-40B4-BE49-F238E27FC236}">
                      <a16:creationId xmlns:a16="http://schemas.microsoft.com/office/drawing/2014/main" id="{EB466820-7C32-9625-7840-A6FE17769643}"/>
                    </a:ext>
                  </a:extLst>
                </p14:cNvPr>
                <p14:cNvContentPartPr/>
                <p14:nvPr/>
              </p14:nvContentPartPr>
              <p14:xfrm>
                <a:off x="8058151" y="2490913"/>
                <a:ext cx="988200" cy="568440"/>
              </p14:xfrm>
            </p:contentPart>
          </mc:Choice>
          <mc:Fallback xmlns="">
            <p:pic>
              <p:nvPicPr>
                <p:cNvPr id="43" name="Ink 42">
                  <a:extLst>
                    <a:ext uri="{FF2B5EF4-FFF2-40B4-BE49-F238E27FC236}">
                      <a16:creationId xmlns:a16="http://schemas.microsoft.com/office/drawing/2014/main" id="{EB466820-7C32-9625-7840-A6FE17769643}"/>
                    </a:ext>
                  </a:extLst>
                </p:cNvPr>
                <p:cNvPicPr/>
                <p:nvPr/>
              </p:nvPicPr>
              <p:blipFill>
                <a:blip r:embed="rId49"/>
                <a:stretch>
                  <a:fillRect/>
                </a:stretch>
              </p:blipFill>
              <p:spPr>
                <a:xfrm>
                  <a:off x="8049151" y="2481913"/>
                  <a:ext cx="1005840" cy="5860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5" name="Ink 44">
                  <a:extLst>
                    <a:ext uri="{FF2B5EF4-FFF2-40B4-BE49-F238E27FC236}">
                      <a16:creationId xmlns:a16="http://schemas.microsoft.com/office/drawing/2014/main" id="{17FF59D7-7F85-AFEE-673F-9C562BEF40F2}"/>
                    </a:ext>
                  </a:extLst>
                </p14:cNvPr>
                <p14:cNvContentPartPr/>
                <p14:nvPr/>
              </p14:nvContentPartPr>
              <p14:xfrm>
                <a:off x="8330671" y="2422873"/>
                <a:ext cx="131760" cy="336240"/>
              </p14:xfrm>
            </p:contentPart>
          </mc:Choice>
          <mc:Fallback xmlns="">
            <p:pic>
              <p:nvPicPr>
                <p:cNvPr id="45" name="Ink 44">
                  <a:extLst>
                    <a:ext uri="{FF2B5EF4-FFF2-40B4-BE49-F238E27FC236}">
                      <a16:creationId xmlns:a16="http://schemas.microsoft.com/office/drawing/2014/main" id="{17FF59D7-7F85-AFEE-673F-9C562BEF40F2}"/>
                    </a:ext>
                  </a:extLst>
                </p:cNvPr>
                <p:cNvPicPr/>
                <p:nvPr/>
              </p:nvPicPr>
              <p:blipFill>
                <a:blip r:embed="rId51"/>
                <a:stretch>
                  <a:fillRect/>
                </a:stretch>
              </p:blipFill>
              <p:spPr>
                <a:xfrm>
                  <a:off x="8322031" y="2414233"/>
                  <a:ext cx="149400" cy="3538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6" name="Ink 45">
                  <a:extLst>
                    <a:ext uri="{FF2B5EF4-FFF2-40B4-BE49-F238E27FC236}">
                      <a16:creationId xmlns:a16="http://schemas.microsoft.com/office/drawing/2014/main" id="{95657DDF-DD28-9A1B-D747-48D24CB1F055}"/>
                    </a:ext>
                  </a:extLst>
                </p14:cNvPr>
                <p14:cNvContentPartPr/>
                <p14:nvPr/>
              </p14:nvContentPartPr>
              <p14:xfrm>
                <a:off x="8673751" y="2728153"/>
                <a:ext cx="4320" cy="2520"/>
              </p14:xfrm>
            </p:contentPart>
          </mc:Choice>
          <mc:Fallback xmlns="">
            <p:pic>
              <p:nvPicPr>
                <p:cNvPr id="46" name="Ink 45">
                  <a:extLst>
                    <a:ext uri="{FF2B5EF4-FFF2-40B4-BE49-F238E27FC236}">
                      <a16:creationId xmlns:a16="http://schemas.microsoft.com/office/drawing/2014/main" id="{95657DDF-DD28-9A1B-D747-48D24CB1F055}"/>
                    </a:ext>
                  </a:extLst>
                </p:cNvPr>
                <p:cNvPicPr/>
                <p:nvPr/>
              </p:nvPicPr>
              <p:blipFill>
                <a:blip r:embed="rId53"/>
                <a:stretch>
                  <a:fillRect/>
                </a:stretch>
              </p:blipFill>
              <p:spPr>
                <a:xfrm>
                  <a:off x="8665111" y="2719153"/>
                  <a:ext cx="2196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7" name="Ink 46">
                  <a:extLst>
                    <a:ext uri="{FF2B5EF4-FFF2-40B4-BE49-F238E27FC236}">
                      <a16:creationId xmlns:a16="http://schemas.microsoft.com/office/drawing/2014/main" id="{2094E817-5816-24CC-0670-FD7ECA32D8C2}"/>
                    </a:ext>
                  </a:extLst>
                </p14:cNvPr>
                <p14:cNvContentPartPr/>
                <p14:nvPr/>
              </p14:nvContentPartPr>
              <p14:xfrm>
                <a:off x="8593471" y="2728513"/>
                <a:ext cx="139320" cy="321480"/>
              </p14:xfrm>
            </p:contentPart>
          </mc:Choice>
          <mc:Fallback xmlns="">
            <p:pic>
              <p:nvPicPr>
                <p:cNvPr id="47" name="Ink 46">
                  <a:extLst>
                    <a:ext uri="{FF2B5EF4-FFF2-40B4-BE49-F238E27FC236}">
                      <a16:creationId xmlns:a16="http://schemas.microsoft.com/office/drawing/2014/main" id="{2094E817-5816-24CC-0670-FD7ECA32D8C2}"/>
                    </a:ext>
                  </a:extLst>
                </p:cNvPr>
                <p:cNvPicPr/>
                <p:nvPr/>
              </p:nvPicPr>
              <p:blipFill>
                <a:blip r:embed="rId55"/>
                <a:stretch>
                  <a:fillRect/>
                </a:stretch>
              </p:blipFill>
              <p:spPr>
                <a:xfrm>
                  <a:off x="8584831" y="2719513"/>
                  <a:ext cx="156960" cy="339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6">
            <p14:nvContentPartPr>
              <p14:cNvPr id="49" name="Ink 48">
                <a:extLst>
                  <a:ext uri="{FF2B5EF4-FFF2-40B4-BE49-F238E27FC236}">
                    <a16:creationId xmlns:a16="http://schemas.microsoft.com/office/drawing/2014/main" id="{60CD9B0C-F4F9-9024-BA8F-462AFC4ACCBF}"/>
                  </a:ext>
                </a:extLst>
              </p14:cNvPr>
              <p14:cNvContentPartPr/>
              <p14:nvPr/>
            </p14:nvContentPartPr>
            <p14:xfrm>
              <a:off x="10482031" y="2634193"/>
              <a:ext cx="16920" cy="5040"/>
            </p14:xfrm>
          </p:contentPart>
        </mc:Choice>
        <mc:Fallback xmlns="">
          <p:pic>
            <p:nvPicPr>
              <p:cNvPr id="49" name="Ink 48">
                <a:extLst>
                  <a:ext uri="{FF2B5EF4-FFF2-40B4-BE49-F238E27FC236}">
                    <a16:creationId xmlns:a16="http://schemas.microsoft.com/office/drawing/2014/main" id="{60CD9B0C-F4F9-9024-BA8F-462AFC4ACCBF}"/>
                  </a:ext>
                </a:extLst>
              </p:cNvPr>
              <p:cNvPicPr/>
              <p:nvPr/>
            </p:nvPicPr>
            <p:blipFill>
              <a:blip r:embed="rId57"/>
              <a:stretch>
                <a:fillRect/>
              </a:stretch>
            </p:blipFill>
            <p:spPr>
              <a:xfrm>
                <a:off x="10473391" y="2625193"/>
                <a:ext cx="34560" cy="22680"/>
              </a:xfrm>
              <a:prstGeom prst="rect">
                <a:avLst/>
              </a:prstGeom>
            </p:spPr>
          </p:pic>
        </mc:Fallback>
      </mc:AlternateContent>
      <p:grpSp>
        <p:nvGrpSpPr>
          <p:cNvPr id="58" name="Group 57">
            <a:extLst>
              <a:ext uri="{FF2B5EF4-FFF2-40B4-BE49-F238E27FC236}">
                <a16:creationId xmlns:a16="http://schemas.microsoft.com/office/drawing/2014/main" id="{9A3ACBAB-D225-7171-030C-7DDDFD989480}"/>
              </a:ext>
            </a:extLst>
          </p:cNvPr>
          <p:cNvGrpSpPr/>
          <p:nvPr/>
        </p:nvGrpSpPr>
        <p:grpSpPr>
          <a:xfrm>
            <a:off x="7792471" y="3480193"/>
            <a:ext cx="1418760" cy="900720"/>
            <a:chOff x="7792471" y="3480193"/>
            <a:chExt cx="1418760" cy="900720"/>
          </a:xfrm>
        </p:grpSpPr>
        <mc:AlternateContent xmlns:mc="http://schemas.openxmlformats.org/markup-compatibility/2006" xmlns:p14="http://schemas.microsoft.com/office/powerpoint/2010/main">
          <mc:Choice Requires="p14">
            <p:contentPart p14:bwMode="auto" r:id="rId58">
              <p14:nvContentPartPr>
                <p14:cNvPr id="50" name="Ink 49">
                  <a:extLst>
                    <a:ext uri="{FF2B5EF4-FFF2-40B4-BE49-F238E27FC236}">
                      <a16:creationId xmlns:a16="http://schemas.microsoft.com/office/drawing/2014/main" id="{0CE4D3AA-E6C0-1771-9231-C4479D3EBFFF}"/>
                    </a:ext>
                  </a:extLst>
                </p14:cNvPr>
                <p14:cNvContentPartPr/>
                <p14:nvPr/>
              </p14:nvContentPartPr>
              <p14:xfrm>
                <a:off x="8696071" y="3518713"/>
                <a:ext cx="37440" cy="40680"/>
              </p14:xfrm>
            </p:contentPart>
          </mc:Choice>
          <mc:Fallback xmlns="">
            <p:pic>
              <p:nvPicPr>
                <p:cNvPr id="50" name="Ink 49">
                  <a:extLst>
                    <a:ext uri="{FF2B5EF4-FFF2-40B4-BE49-F238E27FC236}">
                      <a16:creationId xmlns:a16="http://schemas.microsoft.com/office/drawing/2014/main" id="{0CE4D3AA-E6C0-1771-9231-C4479D3EBFFF}"/>
                    </a:ext>
                  </a:extLst>
                </p:cNvPr>
                <p:cNvPicPr/>
                <p:nvPr/>
              </p:nvPicPr>
              <p:blipFill>
                <a:blip r:embed="rId59"/>
                <a:stretch>
                  <a:fillRect/>
                </a:stretch>
              </p:blipFill>
              <p:spPr>
                <a:xfrm>
                  <a:off x="8687071" y="3510073"/>
                  <a:ext cx="5508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1" name="Ink 50">
                  <a:extLst>
                    <a:ext uri="{FF2B5EF4-FFF2-40B4-BE49-F238E27FC236}">
                      <a16:creationId xmlns:a16="http://schemas.microsoft.com/office/drawing/2014/main" id="{F8889B58-2E4B-EADE-76F7-568B661280BC}"/>
                    </a:ext>
                  </a:extLst>
                </p14:cNvPr>
                <p14:cNvContentPartPr/>
                <p14:nvPr/>
              </p14:nvContentPartPr>
              <p14:xfrm>
                <a:off x="7882831" y="3826153"/>
                <a:ext cx="297000" cy="48240"/>
              </p14:xfrm>
            </p:contentPart>
          </mc:Choice>
          <mc:Fallback xmlns="">
            <p:pic>
              <p:nvPicPr>
                <p:cNvPr id="51" name="Ink 50">
                  <a:extLst>
                    <a:ext uri="{FF2B5EF4-FFF2-40B4-BE49-F238E27FC236}">
                      <a16:creationId xmlns:a16="http://schemas.microsoft.com/office/drawing/2014/main" id="{F8889B58-2E4B-EADE-76F7-568B661280BC}"/>
                    </a:ext>
                  </a:extLst>
                </p:cNvPr>
                <p:cNvPicPr/>
                <p:nvPr/>
              </p:nvPicPr>
              <p:blipFill>
                <a:blip r:embed="rId61"/>
                <a:stretch>
                  <a:fillRect/>
                </a:stretch>
              </p:blipFill>
              <p:spPr>
                <a:xfrm>
                  <a:off x="7874191" y="3817513"/>
                  <a:ext cx="31464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2" name="Ink 51">
                  <a:extLst>
                    <a:ext uri="{FF2B5EF4-FFF2-40B4-BE49-F238E27FC236}">
                      <a16:creationId xmlns:a16="http://schemas.microsoft.com/office/drawing/2014/main" id="{6EBDB2E0-7249-DE5B-D1C6-765D49C51556}"/>
                    </a:ext>
                  </a:extLst>
                </p14:cNvPr>
                <p14:cNvContentPartPr/>
                <p14:nvPr/>
              </p14:nvContentPartPr>
              <p14:xfrm>
                <a:off x="7792471" y="4093273"/>
                <a:ext cx="208800" cy="39600"/>
              </p14:xfrm>
            </p:contentPart>
          </mc:Choice>
          <mc:Fallback xmlns="">
            <p:pic>
              <p:nvPicPr>
                <p:cNvPr id="52" name="Ink 51">
                  <a:extLst>
                    <a:ext uri="{FF2B5EF4-FFF2-40B4-BE49-F238E27FC236}">
                      <a16:creationId xmlns:a16="http://schemas.microsoft.com/office/drawing/2014/main" id="{6EBDB2E0-7249-DE5B-D1C6-765D49C51556}"/>
                    </a:ext>
                  </a:extLst>
                </p:cNvPr>
                <p:cNvPicPr/>
                <p:nvPr/>
              </p:nvPicPr>
              <p:blipFill>
                <a:blip r:embed="rId63"/>
                <a:stretch>
                  <a:fillRect/>
                </a:stretch>
              </p:blipFill>
              <p:spPr>
                <a:xfrm>
                  <a:off x="7783471" y="4084633"/>
                  <a:ext cx="22644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3" name="Ink 52">
                  <a:extLst>
                    <a:ext uri="{FF2B5EF4-FFF2-40B4-BE49-F238E27FC236}">
                      <a16:creationId xmlns:a16="http://schemas.microsoft.com/office/drawing/2014/main" id="{1129288B-6D9E-9BDE-F262-4234C18C912A}"/>
                    </a:ext>
                  </a:extLst>
                </p14:cNvPr>
                <p14:cNvContentPartPr/>
                <p14:nvPr/>
              </p14:nvContentPartPr>
              <p14:xfrm>
                <a:off x="9024031" y="3835873"/>
                <a:ext cx="115920" cy="18720"/>
              </p14:xfrm>
            </p:contentPart>
          </mc:Choice>
          <mc:Fallback xmlns="">
            <p:pic>
              <p:nvPicPr>
                <p:cNvPr id="53" name="Ink 52">
                  <a:extLst>
                    <a:ext uri="{FF2B5EF4-FFF2-40B4-BE49-F238E27FC236}">
                      <a16:creationId xmlns:a16="http://schemas.microsoft.com/office/drawing/2014/main" id="{1129288B-6D9E-9BDE-F262-4234C18C912A}"/>
                    </a:ext>
                  </a:extLst>
                </p:cNvPr>
                <p:cNvPicPr/>
                <p:nvPr/>
              </p:nvPicPr>
              <p:blipFill>
                <a:blip r:embed="rId65"/>
                <a:stretch>
                  <a:fillRect/>
                </a:stretch>
              </p:blipFill>
              <p:spPr>
                <a:xfrm>
                  <a:off x="9015031" y="3827233"/>
                  <a:ext cx="13356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4" name="Ink 53">
                  <a:extLst>
                    <a:ext uri="{FF2B5EF4-FFF2-40B4-BE49-F238E27FC236}">
                      <a16:creationId xmlns:a16="http://schemas.microsoft.com/office/drawing/2014/main" id="{B2821343-5069-54D9-AE6A-F746332FA210}"/>
                    </a:ext>
                  </a:extLst>
                </p14:cNvPr>
                <p14:cNvContentPartPr/>
                <p14:nvPr/>
              </p14:nvContentPartPr>
              <p14:xfrm>
                <a:off x="9089551" y="4027393"/>
                <a:ext cx="121680" cy="24120"/>
              </p14:xfrm>
            </p:contentPart>
          </mc:Choice>
          <mc:Fallback xmlns="">
            <p:pic>
              <p:nvPicPr>
                <p:cNvPr id="54" name="Ink 53">
                  <a:extLst>
                    <a:ext uri="{FF2B5EF4-FFF2-40B4-BE49-F238E27FC236}">
                      <a16:creationId xmlns:a16="http://schemas.microsoft.com/office/drawing/2014/main" id="{B2821343-5069-54D9-AE6A-F746332FA210}"/>
                    </a:ext>
                  </a:extLst>
                </p:cNvPr>
                <p:cNvPicPr/>
                <p:nvPr/>
              </p:nvPicPr>
              <p:blipFill>
                <a:blip r:embed="rId67"/>
                <a:stretch>
                  <a:fillRect/>
                </a:stretch>
              </p:blipFill>
              <p:spPr>
                <a:xfrm>
                  <a:off x="9080551" y="4018393"/>
                  <a:ext cx="13932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5" name="Ink 54">
                  <a:extLst>
                    <a:ext uri="{FF2B5EF4-FFF2-40B4-BE49-F238E27FC236}">
                      <a16:creationId xmlns:a16="http://schemas.microsoft.com/office/drawing/2014/main" id="{17AE3989-3876-C6BB-5CF6-C31043C8FB04}"/>
                    </a:ext>
                  </a:extLst>
                </p14:cNvPr>
                <p14:cNvContentPartPr/>
                <p14:nvPr/>
              </p14:nvContentPartPr>
              <p14:xfrm>
                <a:off x="8062831" y="3686113"/>
                <a:ext cx="981000" cy="599040"/>
              </p14:xfrm>
            </p:contentPart>
          </mc:Choice>
          <mc:Fallback xmlns="">
            <p:pic>
              <p:nvPicPr>
                <p:cNvPr id="55" name="Ink 54">
                  <a:extLst>
                    <a:ext uri="{FF2B5EF4-FFF2-40B4-BE49-F238E27FC236}">
                      <a16:creationId xmlns:a16="http://schemas.microsoft.com/office/drawing/2014/main" id="{17AE3989-3876-C6BB-5CF6-C31043C8FB04}"/>
                    </a:ext>
                  </a:extLst>
                </p:cNvPr>
                <p:cNvPicPr/>
                <p:nvPr/>
              </p:nvPicPr>
              <p:blipFill>
                <a:blip r:embed="rId69"/>
                <a:stretch>
                  <a:fillRect/>
                </a:stretch>
              </p:blipFill>
              <p:spPr>
                <a:xfrm>
                  <a:off x="8053831" y="3677113"/>
                  <a:ext cx="998640" cy="6166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6" name="Ink 55">
                  <a:extLst>
                    <a:ext uri="{FF2B5EF4-FFF2-40B4-BE49-F238E27FC236}">
                      <a16:creationId xmlns:a16="http://schemas.microsoft.com/office/drawing/2014/main" id="{89227C43-4067-4382-775E-CB57CFA032D0}"/>
                    </a:ext>
                  </a:extLst>
                </p14:cNvPr>
                <p14:cNvContentPartPr/>
                <p14:nvPr/>
              </p14:nvContentPartPr>
              <p14:xfrm>
                <a:off x="8269471" y="3480193"/>
                <a:ext cx="159840" cy="291240"/>
              </p14:xfrm>
            </p:contentPart>
          </mc:Choice>
          <mc:Fallback xmlns="">
            <p:pic>
              <p:nvPicPr>
                <p:cNvPr id="56" name="Ink 55">
                  <a:extLst>
                    <a:ext uri="{FF2B5EF4-FFF2-40B4-BE49-F238E27FC236}">
                      <a16:creationId xmlns:a16="http://schemas.microsoft.com/office/drawing/2014/main" id="{89227C43-4067-4382-775E-CB57CFA032D0}"/>
                    </a:ext>
                  </a:extLst>
                </p:cNvPr>
                <p:cNvPicPr/>
                <p:nvPr/>
              </p:nvPicPr>
              <p:blipFill>
                <a:blip r:embed="rId71"/>
                <a:stretch>
                  <a:fillRect/>
                </a:stretch>
              </p:blipFill>
              <p:spPr>
                <a:xfrm>
                  <a:off x="8260471" y="3471193"/>
                  <a:ext cx="177480" cy="3088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7" name="Ink 56">
                  <a:extLst>
                    <a:ext uri="{FF2B5EF4-FFF2-40B4-BE49-F238E27FC236}">
                      <a16:creationId xmlns:a16="http://schemas.microsoft.com/office/drawing/2014/main" id="{8E9C12EE-F4D1-6686-D216-C8742D44D1D0}"/>
                    </a:ext>
                  </a:extLst>
                </p14:cNvPr>
                <p14:cNvContentPartPr/>
                <p14:nvPr/>
              </p14:nvContentPartPr>
              <p14:xfrm>
                <a:off x="8817751" y="4185433"/>
                <a:ext cx="148320" cy="195480"/>
              </p14:xfrm>
            </p:contentPart>
          </mc:Choice>
          <mc:Fallback xmlns="">
            <p:pic>
              <p:nvPicPr>
                <p:cNvPr id="57" name="Ink 56">
                  <a:extLst>
                    <a:ext uri="{FF2B5EF4-FFF2-40B4-BE49-F238E27FC236}">
                      <a16:creationId xmlns:a16="http://schemas.microsoft.com/office/drawing/2014/main" id="{8E9C12EE-F4D1-6686-D216-C8742D44D1D0}"/>
                    </a:ext>
                  </a:extLst>
                </p:cNvPr>
                <p:cNvPicPr/>
                <p:nvPr/>
              </p:nvPicPr>
              <p:blipFill>
                <a:blip r:embed="rId73"/>
                <a:stretch>
                  <a:fillRect/>
                </a:stretch>
              </p:blipFill>
              <p:spPr>
                <a:xfrm>
                  <a:off x="8809111" y="4176433"/>
                  <a:ext cx="165960" cy="213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4">
            <p14:nvContentPartPr>
              <p14:cNvPr id="59" name="Ink 58">
                <a:extLst>
                  <a:ext uri="{FF2B5EF4-FFF2-40B4-BE49-F238E27FC236}">
                    <a16:creationId xmlns:a16="http://schemas.microsoft.com/office/drawing/2014/main" id="{FDA548C5-BFEB-0EBF-A9F6-D635B913B78C}"/>
                  </a:ext>
                </a:extLst>
              </p14:cNvPr>
              <p14:cNvContentPartPr/>
              <p14:nvPr/>
            </p14:nvContentPartPr>
            <p14:xfrm>
              <a:off x="9865711" y="3427273"/>
              <a:ext cx="1987920" cy="1000080"/>
            </p14:xfrm>
          </p:contentPart>
        </mc:Choice>
        <mc:Fallback xmlns="">
          <p:pic>
            <p:nvPicPr>
              <p:cNvPr id="59" name="Ink 58">
                <a:extLst>
                  <a:ext uri="{FF2B5EF4-FFF2-40B4-BE49-F238E27FC236}">
                    <a16:creationId xmlns:a16="http://schemas.microsoft.com/office/drawing/2014/main" id="{FDA548C5-BFEB-0EBF-A9F6-D635B913B78C}"/>
                  </a:ext>
                </a:extLst>
              </p:cNvPr>
              <p:cNvPicPr/>
              <p:nvPr/>
            </p:nvPicPr>
            <p:blipFill>
              <a:blip r:embed="rId75"/>
              <a:stretch>
                <a:fillRect/>
              </a:stretch>
            </p:blipFill>
            <p:spPr>
              <a:xfrm>
                <a:off x="9856711" y="3418633"/>
                <a:ext cx="2005560" cy="10177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60" name="Ink 59">
                <a:extLst>
                  <a:ext uri="{FF2B5EF4-FFF2-40B4-BE49-F238E27FC236}">
                    <a16:creationId xmlns:a16="http://schemas.microsoft.com/office/drawing/2014/main" id="{B044D5CE-1C77-D0BC-2445-131FA6B31A54}"/>
                  </a:ext>
                </a:extLst>
              </p14:cNvPr>
              <p14:cNvContentPartPr/>
              <p14:nvPr/>
            </p14:nvContentPartPr>
            <p14:xfrm>
              <a:off x="109351" y="1830313"/>
              <a:ext cx="730080" cy="372600"/>
            </p14:xfrm>
          </p:contentPart>
        </mc:Choice>
        <mc:Fallback xmlns="">
          <p:pic>
            <p:nvPicPr>
              <p:cNvPr id="60" name="Ink 59">
                <a:extLst>
                  <a:ext uri="{FF2B5EF4-FFF2-40B4-BE49-F238E27FC236}">
                    <a16:creationId xmlns:a16="http://schemas.microsoft.com/office/drawing/2014/main" id="{B044D5CE-1C77-D0BC-2445-131FA6B31A54}"/>
                  </a:ext>
                </a:extLst>
              </p:cNvPr>
              <p:cNvPicPr/>
              <p:nvPr/>
            </p:nvPicPr>
            <p:blipFill>
              <a:blip r:embed="rId77"/>
              <a:stretch>
                <a:fillRect/>
              </a:stretch>
            </p:blipFill>
            <p:spPr>
              <a:xfrm>
                <a:off x="100711" y="1821673"/>
                <a:ext cx="747720" cy="390240"/>
              </a:xfrm>
              <a:prstGeom prst="rect">
                <a:avLst/>
              </a:prstGeom>
            </p:spPr>
          </p:pic>
        </mc:Fallback>
      </mc:AlternateContent>
      <p:grpSp>
        <p:nvGrpSpPr>
          <p:cNvPr id="65" name="Group 64">
            <a:extLst>
              <a:ext uri="{FF2B5EF4-FFF2-40B4-BE49-F238E27FC236}">
                <a16:creationId xmlns:a16="http://schemas.microsoft.com/office/drawing/2014/main" id="{E34471C9-5167-F61D-8160-C808E1BE51F6}"/>
              </a:ext>
            </a:extLst>
          </p:cNvPr>
          <p:cNvGrpSpPr/>
          <p:nvPr/>
        </p:nvGrpSpPr>
        <p:grpSpPr>
          <a:xfrm>
            <a:off x="1477711" y="1003393"/>
            <a:ext cx="937440" cy="154080"/>
            <a:chOff x="1477711" y="1003393"/>
            <a:chExt cx="937440" cy="154080"/>
          </a:xfrm>
        </p:grpSpPr>
        <mc:AlternateContent xmlns:mc="http://schemas.openxmlformats.org/markup-compatibility/2006" xmlns:p14="http://schemas.microsoft.com/office/powerpoint/2010/main">
          <mc:Choice Requires="p14">
            <p:contentPart p14:bwMode="auto" r:id="rId78">
              <p14:nvContentPartPr>
                <p14:cNvPr id="61" name="Ink 60">
                  <a:extLst>
                    <a:ext uri="{FF2B5EF4-FFF2-40B4-BE49-F238E27FC236}">
                      <a16:creationId xmlns:a16="http://schemas.microsoft.com/office/drawing/2014/main" id="{0238EEBD-279D-326D-30DB-1F965F12F812}"/>
                    </a:ext>
                  </a:extLst>
                </p14:cNvPr>
                <p14:cNvContentPartPr/>
                <p14:nvPr/>
              </p14:nvContentPartPr>
              <p14:xfrm>
                <a:off x="1477711" y="1011673"/>
                <a:ext cx="539640" cy="95760"/>
              </p14:xfrm>
            </p:contentPart>
          </mc:Choice>
          <mc:Fallback xmlns="">
            <p:pic>
              <p:nvPicPr>
                <p:cNvPr id="61" name="Ink 60">
                  <a:extLst>
                    <a:ext uri="{FF2B5EF4-FFF2-40B4-BE49-F238E27FC236}">
                      <a16:creationId xmlns:a16="http://schemas.microsoft.com/office/drawing/2014/main" id="{0238EEBD-279D-326D-30DB-1F965F12F812}"/>
                    </a:ext>
                  </a:extLst>
                </p:cNvPr>
                <p:cNvPicPr/>
                <p:nvPr/>
              </p:nvPicPr>
              <p:blipFill>
                <a:blip r:embed="rId79"/>
                <a:stretch>
                  <a:fillRect/>
                </a:stretch>
              </p:blipFill>
              <p:spPr>
                <a:xfrm>
                  <a:off x="1468711" y="1003033"/>
                  <a:ext cx="55728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62" name="Ink 61">
                  <a:extLst>
                    <a:ext uri="{FF2B5EF4-FFF2-40B4-BE49-F238E27FC236}">
                      <a16:creationId xmlns:a16="http://schemas.microsoft.com/office/drawing/2014/main" id="{6A8EE9D0-F3C3-AFC4-FDB5-4BAEEBE2C56C}"/>
                    </a:ext>
                  </a:extLst>
                </p14:cNvPr>
                <p14:cNvContentPartPr/>
                <p14:nvPr/>
              </p14:nvContentPartPr>
              <p14:xfrm>
                <a:off x="2167831" y="1058113"/>
                <a:ext cx="47160" cy="99360"/>
              </p14:xfrm>
            </p:contentPart>
          </mc:Choice>
          <mc:Fallback xmlns="">
            <p:pic>
              <p:nvPicPr>
                <p:cNvPr id="62" name="Ink 61">
                  <a:extLst>
                    <a:ext uri="{FF2B5EF4-FFF2-40B4-BE49-F238E27FC236}">
                      <a16:creationId xmlns:a16="http://schemas.microsoft.com/office/drawing/2014/main" id="{6A8EE9D0-F3C3-AFC4-FDB5-4BAEEBE2C56C}"/>
                    </a:ext>
                  </a:extLst>
                </p:cNvPr>
                <p:cNvPicPr/>
                <p:nvPr/>
              </p:nvPicPr>
              <p:blipFill>
                <a:blip r:embed="rId81"/>
                <a:stretch>
                  <a:fillRect/>
                </a:stretch>
              </p:blipFill>
              <p:spPr>
                <a:xfrm>
                  <a:off x="2158831" y="1049473"/>
                  <a:ext cx="6480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3" name="Ink 62">
                  <a:extLst>
                    <a:ext uri="{FF2B5EF4-FFF2-40B4-BE49-F238E27FC236}">
                      <a16:creationId xmlns:a16="http://schemas.microsoft.com/office/drawing/2014/main" id="{05F21EDB-61B5-0563-0965-68DE68EC98E7}"/>
                    </a:ext>
                  </a:extLst>
                </p14:cNvPr>
                <p14:cNvContentPartPr/>
                <p14:nvPr/>
              </p14:nvContentPartPr>
              <p14:xfrm>
                <a:off x="2157391" y="1022473"/>
                <a:ext cx="173880" cy="89280"/>
              </p14:xfrm>
            </p:contentPart>
          </mc:Choice>
          <mc:Fallback xmlns="">
            <p:pic>
              <p:nvPicPr>
                <p:cNvPr id="63" name="Ink 62">
                  <a:extLst>
                    <a:ext uri="{FF2B5EF4-FFF2-40B4-BE49-F238E27FC236}">
                      <a16:creationId xmlns:a16="http://schemas.microsoft.com/office/drawing/2014/main" id="{05F21EDB-61B5-0563-0965-68DE68EC98E7}"/>
                    </a:ext>
                  </a:extLst>
                </p:cNvPr>
                <p:cNvPicPr/>
                <p:nvPr/>
              </p:nvPicPr>
              <p:blipFill>
                <a:blip r:embed="rId83"/>
                <a:stretch>
                  <a:fillRect/>
                </a:stretch>
              </p:blipFill>
              <p:spPr>
                <a:xfrm>
                  <a:off x="2148751" y="1013833"/>
                  <a:ext cx="19152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4" name="Ink 63">
                  <a:extLst>
                    <a:ext uri="{FF2B5EF4-FFF2-40B4-BE49-F238E27FC236}">
                      <a16:creationId xmlns:a16="http://schemas.microsoft.com/office/drawing/2014/main" id="{36CB53BB-61B9-DF1D-D59E-49DC17081D38}"/>
                    </a:ext>
                  </a:extLst>
                </p14:cNvPr>
                <p14:cNvContentPartPr/>
                <p14:nvPr/>
              </p14:nvContentPartPr>
              <p14:xfrm>
                <a:off x="2338471" y="1003393"/>
                <a:ext cx="76680" cy="104040"/>
              </p14:xfrm>
            </p:contentPart>
          </mc:Choice>
          <mc:Fallback xmlns="">
            <p:pic>
              <p:nvPicPr>
                <p:cNvPr id="64" name="Ink 63">
                  <a:extLst>
                    <a:ext uri="{FF2B5EF4-FFF2-40B4-BE49-F238E27FC236}">
                      <a16:creationId xmlns:a16="http://schemas.microsoft.com/office/drawing/2014/main" id="{36CB53BB-61B9-DF1D-D59E-49DC17081D38}"/>
                    </a:ext>
                  </a:extLst>
                </p:cNvPr>
                <p:cNvPicPr/>
                <p:nvPr/>
              </p:nvPicPr>
              <p:blipFill>
                <a:blip r:embed="rId85"/>
                <a:stretch>
                  <a:fillRect/>
                </a:stretch>
              </p:blipFill>
              <p:spPr>
                <a:xfrm>
                  <a:off x="2329831" y="994753"/>
                  <a:ext cx="94320" cy="121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6">
            <p14:nvContentPartPr>
              <p14:cNvPr id="66" name="Ink 65">
                <a:extLst>
                  <a:ext uri="{FF2B5EF4-FFF2-40B4-BE49-F238E27FC236}">
                    <a16:creationId xmlns:a16="http://schemas.microsoft.com/office/drawing/2014/main" id="{D8FF1C2B-0013-F41C-BFE1-344A80580DC4}"/>
                  </a:ext>
                </a:extLst>
              </p14:cNvPr>
              <p14:cNvContentPartPr/>
              <p14:nvPr/>
            </p14:nvContentPartPr>
            <p14:xfrm>
              <a:off x="3347191" y="877033"/>
              <a:ext cx="2007720" cy="647640"/>
            </p14:xfrm>
          </p:contentPart>
        </mc:Choice>
        <mc:Fallback xmlns="">
          <p:pic>
            <p:nvPicPr>
              <p:cNvPr id="66" name="Ink 65">
                <a:extLst>
                  <a:ext uri="{FF2B5EF4-FFF2-40B4-BE49-F238E27FC236}">
                    <a16:creationId xmlns:a16="http://schemas.microsoft.com/office/drawing/2014/main" id="{D8FF1C2B-0013-F41C-BFE1-344A80580DC4}"/>
                  </a:ext>
                </a:extLst>
              </p:cNvPr>
              <p:cNvPicPr/>
              <p:nvPr/>
            </p:nvPicPr>
            <p:blipFill>
              <a:blip r:embed="rId87"/>
              <a:stretch>
                <a:fillRect/>
              </a:stretch>
            </p:blipFill>
            <p:spPr>
              <a:xfrm>
                <a:off x="3338191" y="868033"/>
                <a:ext cx="2025360" cy="6652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7" name="Ink 66">
                <a:extLst>
                  <a:ext uri="{FF2B5EF4-FFF2-40B4-BE49-F238E27FC236}">
                    <a16:creationId xmlns:a16="http://schemas.microsoft.com/office/drawing/2014/main" id="{BE444C5A-D0D1-78B1-E13A-E797C26E2DE0}"/>
                  </a:ext>
                </a:extLst>
              </p14:cNvPr>
              <p14:cNvContentPartPr/>
              <p14:nvPr/>
            </p14:nvContentPartPr>
            <p14:xfrm>
              <a:off x="3823111" y="956233"/>
              <a:ext cx="29520" cy="97560"/>
            </p14:xfrm>
          </p:contentPart>
        </mc:Choice>
        <mc:Fallback xmlns="">
          <p:pic>
            <p:nvPicPr>
              <p:cNvPr id="67" name="Ink 66">
                <a:extLst>
                  <a:ext uri="{FF2B5EF4-FFF2-40B4-BE49-F238E27FC236}">
                    <a16:creationId xmlns:a16="http://schemas.microsoft.com/office/drawing/2014/main" id="{BE444C5A-D0D1-78B1-E13A-E797C26E2DE0}"/>
                  </a:ext>
                </a:extLst>
              </p:cNvPr>
              <p:cNvPicPr/>
              <p:nvPr/>
            </p:nvPicPr>
            <p:blipFill>
              <a:blip r:embed="rId89"/>
              <a:stretch>
                <a:fillRect/>
              </a:stretch>
            </p:blipFill>
            <p:spPr>
              <a:xfrm>
                <a:off x="3814111" y="947593"/>
                <a:ext cx="4716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8" name="Ink 67">
                <a:extLst>
                  <a:ext uri="{FF2B5EF4-FFF2-40B4-BE49-F238E27FC236}">
                    <a16:creationId xmlns:a16="http://schemas.microsoft.com/office/drawing/2014/main" id="{546CECA3-17AD-0727-C486-120EF2DC63BE}"/>
                  </a:ext>
                </a:extLst>
              </p14:cNvPr>
              <p14:cNvContentPartPr/>
              <p14:nvPr/>
            </p14:nvContentPartPr>
            <p14:xfrm>
              <a:off x="3804751" y="940393"/>
              <a:ext cx="99360" cy="63000"/>
            </p14:xfrm>
          </p:contentPart>
        </mc:Choice>
        <mc:Fallback xmlns="">
          <p:pic>
            <p:nvPicPr>
              <p:cNvPr id="68" name="Ink 67">
                <a:extLst>
                  <a:ext uri="{FF2B5EF4-FFF2-40B4-BE49-F238E27FC236}">
                    <a16:creationId xmlns:a16="http://schemas.microsoft.com/office/drawing/2014/main" id="{546CECA3-17AD-0727-C486-120EF2DC63BE}"/>
                  </a:ext>
                </a:extLst>
              </p:cNvPr>
              <p:cNvPicPr/>
              <p:nvPr/>
            </p:nvPicPr>
            <p:blipFill>
              <a:blip r:embed="rId91"/>
              <a:stretch>
                <a:fillRect/>
              </a:stretch>
            </p:blipFill>
            <p:spPr>
              <a:xfrm>
                <a:off x="3795751" y="931393"/>
                <a:ext cx="11700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9" name="Ink 68">
                <a:extLst>
                  <a:ext uri="{FF2B5EF4-FFF2-40B4-BE49-F238E27FC236}">
                    <a16:creationId xmlns:a16="http://schemas.microsoft.com/office/drawing/2014/main" id="{01FA5F0C-E959-ED87-1E46-6EA9319D0AD6}"/>
                  </a:ext>
                </a:extLst>
              </p14:cNvPr>
              <p14:cNvContentPartPr/>
              <p14:nvPr/>
            </p14:nvContentPartPr>
            <p14:xfrm>
              <a:off x="3924271" y="947593"/>
              <a:ext cx="92160" cy="73800"/>
            </p14:xfrm>
          </p:contentPart>
        </mc:Choice>
        <mc:Fallback xmlns="">
          <p:pic>
            <p:nvPicPr>
              <p:cNvPr id="69" name="Ink 68">
                <a:extLst>
                  <a:ext uri="{FF2B5EF4-FFF2-40B4-BE49-F238E27FC236}">
                    <a16:creationId xmlns:a16="http://schemas.microsoft.com/office/drawing/2014/main" id="{01FA5F0C-E959-ED87-1E46-6EA9319D0AD6}"/>
                  </a:ext>
                </a:extLst>
              </p:cNvPr>
              <p:cNvPicPr/>
              <p:nvPr/>
            </p:nvPicPr>
            <p:blipFill>
              <a:blip r:embed="rId93"/>
              <a:stretch>
                <a:fillRect/>
              </a:stretch>
            </p:blipFill>
            <p:spPr>
              <a:xfrm>
                <a:off x="3915271" y="938953"/>
                <a:ext cx="109800" cy="91440"/>
              </a:xfrm>
              <a:prstGeom prst="rect">
                <a:avLst/>
              </a:prstGeom>
            </p:spPr>
          </p:pic>
        </mc:Fallback>
      </mc:AlternateContent>
      <p:grpSp>
        <p:nvGrpSpPr>
          <p:cNvPr id="74" name="Group 73">
            <a:extLst>
              <a:ext uri="{FF2B5EF4-FFF2-40B4-BE49-F238E27FC236}">
                <a16:creationId xmlns:a16="http://schemas.microsoft.com/office/drawing/2014/main" id="{C9634076-F7FB-A8EC-6BCE-1CB5E4D69829}"/>
              </a:ext>
            </a:extLst>
          </p:cNvPr>
          <p:cNvGrpSpPr/>
          <p:nvPr/>
        </p:nvGrpSpPr>
        <p:grpSpPr>
          <a:xfrm>
            <a:off x="5001031" y="861913"/>
            <a:ext cx="212040" cy="118800"/>
            <a:chOff x="5001031" y="861913"/>
            <a:chExt cx="212040" cy="118800"/>
          </a:xfrm>
        </p:grpSpPr>
        <mc:AlternateContent xmlns:mc="http://schemas.openxmlformats.org/markup-compatibility/2006" xmlns:p14="http://schemas.microsoft.com/office/powerpoint/2010/main">
          <mc:Choice Requires="p14">
            <p:contentPart p14:bwMode="auto" r:id="rId94">
              <p14:nvContentPartPr>
                <p14:cNvPr id="70" name="Ink 69">
                  <a:extLst>
                    <a:ext uri="{FF2B5EF4-FFF2-40B4-BE49-F238E27FC236}">
                      <a16:creationId xmlns:a16="http://schemas.microsoft.com/office/drawing/2014/main" id="{4B6A7485-3BAE-D0D1-86B4-081ECD25F453}"/>
                    </a:ext>
                  </a:extLst>
                </p14:cNvPr>
                <p14:cNvContentPartPr/>
                <p14:nvPr/>
              </p14:nvContentPartPr>
              <p14:xfrm>
                <a:off x="5001031" y="881713"/>
                <a:ext cx="41400" cy="99000"/>
              </p14:xfrm>
            </p:contentPart>
          </mc:Choice>
          <mc:Fallback xmlns="">
            <p:pic>
              <p:nvPicPr>
                <p:cNvPr id="70" name="Ink 69">
                  <a:extLst>
                    <a:ext uri="{FF2B5EF4-FFF2-40B4-BE49-F238E27FC236}">
                      <a16:creationId xmlns:a16="http://schemas.microsoft.com/office/drawing/2014/main" id="{4B6A7485-3BAE-D0D1-86B4-081ECD25F453}"/>
                    </a:ext>
                  </a:extLst>
                </p:cNvPr>
                <p:cNvPicPr/>
                <p:nvPr/>
              </p:nvPicPr>
              <p:blipFill>
                <a:blip r:embed="rId95"/>
                <a:stretch>
                  <a:fillRect/>
                </a:stretch>
              </p:blipFill>
              <p:spPr>
                <a:xfrm>
                  <a:off x="4992031" y="872713"/>
                  <a:ext cx="5904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72" name="Ink 71">
                  <a:extLst>
                    <a:ext uri="{FF2B5EF4-FFF2-40B4-BE49-F238E27FC236}">
                      <a16:creationId xmlns:a16="http://schemas.microsoft.com/office/drawing/2014/main" id="{4C0F8765-D952-C35B-348F-FEAE3D60FC9C}"/>
                    </a:ext>
                  </a:extLst>
                </p14:cNvPr>
                <p14:cNvContentPartPr/>
                <p14:nvPr/>
              </p14:nvContentPartPr>
              <p14:xfrm>
                <a:off x="5008231" y="861913"/>
                <a:ext cx="142200" cy="94680"/>
              </p14:xfrm>
            </p:contentPart>
          </mc:Choice>
          <mc:Fallback xmlns="">
            <p:pic>
              <p:nvPicPr>
                <p:cNvPr id="72" name="Ink 71">
                  <a:extLst>
                    <a:ext uri="{FF2B5EF4-FFF2-40B4-BE49-F238E27FC236}">
                      <a16:creationId xmlns:a16="http://schemas.microsoft.com/office/drawing/2014/main" id="{4C0F8765-D952-C35B-348F-FEAE3D60FC9C}"/>
                    </a:ext>
                  </a:extLst>
                </p:cNvPr>
                <p:cNvPicPr/>
                <p:nvPr/>
              </p:nvPicPr>
              <p:blipFill>
                <a:blip r:embed="rId97"/>
                <a:stretch>
                  <a:fillRect/>
                </a:stretch>
              </p:blipFill>
              <p:spPr>
                <a:xfrm>
                  <a:off x="4999591" y="853273"/>
                  <a:ext cx="15984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73" name="Ink 72">
                  <a:extLst>
                    <a:ext uri="{FF2B5EF4-FFF2-40B4-BE49-F238E27FC236}">
                      <a16:creationId xmlns:a16="http://schemas.microsoft.com/office/drawing/2014/main" id="{645F9391-1C4C-E4E4-6BE6-76D455C91810}"/>
                    </a:ext>
                  </a:extLst>
                </p14:cNvPr>
                <p14:cNvContentPartPr/>
                <p14:nvPr/>
              </p14:nvContentPartPr>
              <p14:xfrm>
                <a:off x="5157631" y="871273"/>
                <a:ext cx="55440" cy="92520"/>
              </p14:xfrm>
            </p:contentPart>
          </mc:Choice>
          <mc:Fallback xmlns="">
            <p:pic>
              <p:nvPicPr>
                <p:cNvPr id="73" name="Ink 72">
                  <a:extLst>
                    <a:ext uri="{FF2B5EF4-FFF2-40B4-BE49-F238E27FC236}">
                      <a16:creationId xmlns:a16="http://schemas.microsoft.com/office/drawing/2014/main" id="{645F9391-1C4C-E4E4-6BE6-76D455C91810}"/>
                    </a:ext>
                  </a:extLst>
                </p:cNvPr>
                <p:cNvPicPr/>
                <p:nvPr/>
              </p:nvPicPr>
              <p:blipFill>
                <a:blip r:embed="rId99"/>
                <a:stretch>
                  <a:fillRect/>
                </a:stretch>
              </p:blipFill>
              <p:spPr>
                <a:xfrm>
                  <a:off x="5148631" y="862633"/>
                  <a:ext cx="73080" cy="110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0">
            <p14:nvContentPartPr>
              <p14:cNvPr id="75" name="Ink 74">
                <a:extLst>
                  <a:ext uri="{FF2B5EF4-FFF2-40B4-BE49-F238E27FC236}">
                    <a16:creationId xmlns:a16="http://schemas.microsoft.com/office/drawing/2014/main" id="{8D562C23-6AA9-A399-533C-A5B5F04CC0BF}"/>
                  </a:ext>
                </a:extLst>
              </p14:cNvPr>
              <p14:cNvContentPartPr/>
              <p14:nvPr/>
            </p14:nvContentPartPr>
            <p14:xfrm>
              <a:off x="1881271" y="3112273"/>
              <a:ext cx="11880" cy="6480"/>
            </p14:xfrm>
          </p:contentPart>
        </mc:Choice>
        <mc:Fallback xmlns="">
          <p:pic>
            <p:nvPicPr>
              <p:cNvPr id="75" name="Ink 74">
                <a:extLst>
                  <a:ext uri="{FF2B5EF4-FFF2-40B4-BE49-F238E27FC236}">
                    <a16:creationId xmlns:a16="http://schemas.microsoft.com/office/drawing/2014/main" id="{8D562C23-6AA9-A399-533C-A5B5F04CC0BF}"/>
                  </a:ext>
                </a:extLst>
              </p:cNvPr>
              <p:cNvPicPr/>
              <p:nvPr/>
            </p:nvPicPr>
            <p:blipFill>
              <a:blip r:embed="rId101"/>
              <a:stretch>
                <a:fillRect/>
              </a:stretch>
            </p:blipFill>
            <p:spPr>
              <a:xfrm>
                <a:off x="1872631" y="3103633"/>
                <a:ext cx="295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76" name="Ink 75">
                <a:extLst>
                  <a:ext uri="{FF2B5EF4-FFF2-40B4-BE49-F238E27FC236}">
                    <a16:creationId xmlns:a16="http://schemas.microsoft.com/office/drawing/2014/main" id="{D9CD72B7-7F2E-3D91-EC37-144A36DC3245}"/>
                  </a:ext>
                </a:extLst>
              </p14:cNvPr>
              <p14:cNvContentPartPr/>
              <p14:nvPr/>
            </p14:nvContentPartPr>
            <p14:xfrm>
              <a:off x="4805551" y="3198313"/>
              <a:ext cx="13320" cy="6480"/>
            </p14:xfrm>
          </p:contentPart>
        </mc:Choice>
        <mc:Fallback xmlns="">
          <p:pic>
            <p:nvPicPr>
              <p:cNvPr id="76" name="Ink 75">
                <a:extLst>
                  <a:ext uri="{FF2B5EF4-FFF2-40B4-BE49-F238E27FC236}">
                    <a16:creationId xmlns:a16="http://schemas.microsoft.com/office/drawing/2014/main" id="{D9CD72B7-7F2E-3D91-EC37-144A36DC3245}"/>
                  </a:ext>
                </a:extLst>
              </p:cNvPr>
              <p:cNvPicPr/>
              <p:nvPr/>
            </p:nvPicPr>
            <p:blipFill>
              <a:blip r:embed="rId103"/>
              <a:stretch>
                <a:fillRect/>
              </a:stretch>
            </p:blipFill>
            <p:spPr>
              <a:xfrm>
                <a:off x="4796911" y="3189673"/>
                <a:ext cx="3096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77" name="Ink 76">
                <a:extLst>
                  <a:ext uri="{FF2B5EF4-FFF2-40B4-BE49-F238E27FC236}">
                    <a16:creationId xmlns:a16="http://schemas.microsoft.com/office/drawing/2014/main" id="{477EB14A-FE0E-2DAA-A29D-3917C6284B3E}"/>
                  </a:ext>
                </a:extLst>
              </p14:cNvPr>
              <p14:cNvContentPartPr/>
              <p14:nvPr/>
            </p14:nvContentPartPr>
            <p14:xfrm>
              <a:off x="1082791" y="4379833"/>
              <a:ext cx="843120" cy="273960"/>
            </p14:xfrm>
          </p:contentPart>
        </mc:Choice>
        <mc:Fallback xmlns="">
          <p:pic>
            <p:nvPicPr>
              <p:cNvPr id="77" name="Ink 76">
                <a:extLst>
                  <a:ext uri="{FF2B5EF4-FFF2-40B4-BE49-F238E27FC236}">
                    <a16:creationId xmlns:a16="http://schemas.microsoft.com/office/drawing/2014/main" id="{477EB14A-FE0E-2DAA-A29D-3917C6284B3E}"/>
                  </a:ext>
                </a:extLst>
              </p:cNvPr>
              <p:cNvPicPr/>
              <p:nvPr/>
            </p:nvPicPr>
            <p:blipFill>
              <a:blip r:embed="rId105"/>
              <a:stretch>
                <a:fillRect/>
              </a:stretch>
            </p:blipFill>
            <p:spPr>
              <a:xfrm>
                <a:off x="1074151" y="4371193"/>
                <a:ext cx="860760" cy="291600"/>
              </a:xfrm>
              <a:prstGeom prst="rect">
                <a:avLst/>
              </a:prstGeom>
            </p:spPr>
          </p:pic>
        </mc:Fallback>
      </mc:AlternateContent>
      <p:grpSp>
        <p:nvGrpSpPr>
          <p:cNvPr id="80" name="Group 79">
            <a:extLst>
              <a:ext uri="{FF2B5EF4-FFF2-40B4-BE49-F238E27FC236}">
                <a16:creationId xmlns:a16="http://schemas.microsoft.com/office/drawing/2014/main" id="{D9B06332-54E9-5DB8-8D75-05BE6D59966D}"/>
              </a:ext>
            </a:extLst>
          </p:cNvPr>
          <p:cNvGrpSpPr/>
          <p:nvPr/>
        </p:nvGrpSpPr>
        <p:grpSpPr>
          <a:xfrm>
            <a:off x="1051111" y="4011553"/>
            <a:ext cx="1028520" cy="297720"/>
            <a:chOff x="1051111" y="4011553"/>
            <a:chExt cx="1028520" cy="297720"/>
          </a:xfrm>
        </p:grpSpPr>
        <mc:AlternateContent xmlns:mc="http://schemas.openxmlformats.org/markup-compatibility/2006" xmlns:p14="http://schemas.microsoft.com/office/powerpoint/2010/main">
          <mc:Choice Requires="p14">
            <p:contentPart p14:bwMode="auto" r:id="rId106">
              <p14:nvContentPartPr>
                <p14:cNvPr id="78" name="Ink 77">
                  <a:extLst>
                    <a:ext uri="{FF2B5EF4-FFF2-40B4-BE49-F238E27FC236}">
                      <a16:creationId xmlns:a16="http://schemas.microsoft.com/office/drawing/2014/main" id="{1A634FC1-6AAE-CCBA-A019-ABAE6DE99F6A}"/>
                    </a:ext>
                  </a:extLst>
                </p14:cNvPr>
                <p14:cNvContentPartPr/>
                <p14:nvPr/>
              </p14:nvContentPartPr>
              <p14:xfrm>
                <a:off x="1051111" y="4118473"/>
                <a:ext cx="371160" cy="190800"/>
              </p14:xfrm>
            </p:contentPart>
          </mc:Choice>
          <mc:Fallback xmlns="">
            <p:pic>
              <p:nvPicPr>
                <p:cNvPr id="78" name="Ink 77">
                  <a:extLst>
                    <a:ext uri="{FF2B5EF4-FFF2-40B4-BE49-F238E27FC236}">
                      <a16:creationId xmlns:a16="http://schemas.microsoft.com/office/drawing/2014/main" id="{1A634FC1-6AAE-CCBA-A019-ABAE6DE99F6A}"/>
                    </a:ext>
                  </a:extLst>
                </p:cNvPr>
                <p:cNvPicPr/>
                <p:nvPr/>
              </p:nvPicPr>
              <p:blipFill>
                <a:blip r:embed="rId107"/>
                <a:stretch>
                  <a:fillRect/>
                </a:stretch>
              </p:blipFill>
              <p:spPr>
                <a:xfrm>
                  <a:off x="1042111" y="4109833"/>
                  <a:ext cx="38880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79" name="Ink 78">
                  <a:extLst>
                    <a:ext uri="{FF2B5EF4-FFF2-40B4-BE49-F238E27FC236}">
                      <a16:creationId xmlns:a16="http://schemas.microsoft.com/office/drawing/2014/main" id="{3409815C-C030-0407-31C8-A43E88305028}"/>
                    </a:ext>
                  </a:extLst>
                </p14:cNvPr>
                <p14:cNvContentPartPr/>
                <p14:nvPr/>
              </p14:nvContentPartPr>
              <p14:xfrm>
                <a:off x="1753471" y="4011553"/>
                <a:ext cx="326160" cy="172440"/>
              </p14:xfrm>
            </p:contentPart>
          </mc:Choice>
          <mc:Fallback xmlns="">
            <p:pic>
              <p:nvPicPr>
                <p:cNvPr id="79" name="Ink 78">
                  <a:extLst>
                    <a:ext uri="{FF2B5EF4-FFF2-40B4-BE49-F238E27FC236}">
                      <a16:creationId xmlns:a16="http://schemas.microsoft.com/office/drawing/2014/main" id="{3409815C-C030-0407-31C8-A43E88305028}"/>
                    </a:ext>
                  </a:extLst>
                </p:cNvPr>
                <p:cNvPicPr/>
                <p:nvPr/>
              </p:nvPicPr>
              <p:blipFill>
                <a:blip r:embed="rId109"/>
                <a:stretch>
                  <a:fillRect/>
                </a:stretch>
              </p:blipFill>
              <p:spPr>
                <a:xfrm>
                  <a:off x="1744471" y="4002913"/>
                  <a:ext cx="343800" cy="190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0">
            <p14:nvContentPartPr>
              <p14:cNvPr id="81" name="Ink 80">
                <a:extLst>
                  <a:ext uri="{FF2B5EF4-FFF2-40B4-BE49-F238E27FC236}">
                    <a16:creationId xmlns:a16="http://schemas.microsoft.com/office/drawing/2014/main" id="{14333AB0-E06E-AFDF-BE51-4F6A18FF9383}"/>
                  </a:ext>
                </a:extLst>
              </p14:cNvPr>
              <p14:cNvContentPartPr/>
              <p14:nvPr/>
            </p14:nvContentPartPr>
            <p14:xfrm>
              <a:off x="10259911" y="1794313"/>
              <a:ext cx="396720" cy="30240"/>
            </p14:xfrm>
          </p:contentPart>
        </mc:Choice>
        <mc:Fallback xmlns="">
          <p:pic>
            <p:nvPicPr>
              <p:cNvPr id="81" name="Ink 80">
                <a:extLst>
                  <a:ext uri="{FF2B5EF4-FFF2-40B4-BE49-F238E27FC236}">
                    <a16:creationId xmlns:a16="http://schemas.microsoft.com/office/drawing/2014/main" id="{14333AB0-E06E-AFDF-BE51-4F6A18FF9383}"/>
                  </a:ext>
                </a:extLst>
              </p:cNvPr>
              <p:cNvPicPr/>
              <p:nvPr/>
            </p:nvPicPr>
            <p:blipFill>
              <a:blip r:embed="rId111"/>
              <a:stretch>
                <a:fillRect/>
              </a:stretch>
            </p:blipFill>
            <p:spPr>
              <a:xfrm>
                <a:off x="10251271" y="1785673"/>
                <a:ext cx="41436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82" name="Ink 81">
                <a:extLst>
                  <a:ext uri="{FF2B5EF4-FFF2-40B4-BE49-F238E27FC236}">
                    <a16:creationId xmlns:a16="http://schemas.microsoft.com/office/drawing/2014/main" id="{4C8B2C41-A358-BDD6-E4EC-5A5E3B80115B}"/>
                  </a:ext>
                </a:extLst>
              </p14:cNvPr>
              <p14:cNvContentPartPr/>
              <p14:nvPr/>
            </p14:nvContentPartPr>
            <p14:xfrm>
              <a:off x="10856071" y="1243153"/>
              <a:ext cx="425520" cy="35640"/>
            </p14:xfrm>
          </p:contentPart>
        </mc:Choice>
        <mc:Fallback xmlns="">
          <p:pic>
            <p:nvPicPr>
              <p:cNvPr id="82" name="Ink 81">
                <a:extLst>
                  <a:ext uri="{FF2B5EF4-FFF2-40B4-BE49-F238E27FC236}">
                    <a16:creationId xmlns:a16="http://schemas.microsoft.com/office/drawing/2014/main" id="{4C8B2C41-A358-BDD6-E4EC-5A5E3B80115B}"/>
                  </a:ext>
                </a:extLst>
              </p:cNvPr>
              <p:cNvPicPr/>
              <p:nvPr/>
            </p:nvPicPr>
            <p:blipFill>
              <a:blip r:embed="rId113"/>
              <a:stretch>
                <a:fillRect/>
              </a:stretch>
            </p:blipFill>
            <p:spPr>
              <a:xfrm>
                <a:off x="10847431" y="1234513"/>
                <a:ext cx="443160" cy="53280"/>
              </a:xfrm>
              <a:prstGeom prst="rect">
                <a:avLst/>
              </a:prstGeom>
            </p:spPr>
          </p:pic>
        </mc:Fallback>
      </mc:AlternateContent>
      <p:grpSp>
        <p:nvGrpSpPr>
          <p:cNvPr id="88" name="Group 87">
            <a:extLst>
              <a:ext uri="{FF2B5EF4-FFF2-40B4-BE49-F238E27FC236}">
                <a16:creationId xmlns:a16="http://schemas.microsoft.com/office/drawing/2014/main" id="{DD4B2475-80A1-5C6B-654D-F46BC9A11885}"/>
              </a:ext>
            </a:extLst>
          </p:cNvPr>
          <p:cNvGrpSpPr/>
          <p:nvPr/>
        </p:nvGrpSpPr>
        <p:grpSpPr>
          <a:xfrm>
            <a:off x="10238671" y="1435753"/>
            <a:ext cx="964080" cy="250200"/>
            <a:chOff x="10238671" y="1435753"/>
            <a:chExt cx="964080" cy="250200"/>
          </a:xfrm>
        </p:grpSpPr>
        <mc:AlternateContent xmlns:mc="http://schemas.openxmlformats.org/markup-compatibility/2006" xmlns:p14="http://schemas.microsoft.com/office/powerpoint/2010/main">
          <mc:Choice Requires="p14">
            <p:contentPart p14:bwMode="auto" r:id="rId114">
              <p14:nvContentPartPr>
                <p14:cNvPr id="83" name="Ink 82">
                  <a:extLst>
                    <a:ext uri="{FF2B5EF4-FFF2-40B4-BE49-F238E27FC236}">
                      <a16:creationId xmlns:a16="http://schemas.microsoft.com/office/drawing/2014/main" id="{402A99FF-2355-D259-0FB4-05E7243ECC6D}"/>
                    </a:ext>
                  </a:extLst>
                </p14:cNvPr>
                <p14:cNvContentPartPr/>
                <p14:nvPr/>
              </p14:nvContentPartPr>
              <p14:xfrm>
                <a:off x="10238671" y="1435753"/>
                <a:ext cx="562680" cy="96480"/>
              </p14:xfrm>
            </p:contentPart>
          </mc:Choice>
          <mc:Fallback xmlns="">
            <p:pic>
              <p:nvPicPr>
                <p:cNvPr id="83" name="Ink 82">
                  <a:extLst>
                    <a:ext uri="{FF2B5EF4-FFF2-40B4-BE49-F238E27FC236}">
                      <a16:creationId xmlns:a16="http://schemas.microsoft.com/office/drawing/2014/main" id="{402A99FF-2355-D259-0FB4-05E7243ECC6D}"/>
                    </a:ext>
                  </a:extLst>
                </p:cNvPr>
                <p:cNvPicPr/>
                <p:nvPr/>
              </p:nvPicPr>
              <p:blipFill>
                <a:blip r:embed="rId115"/>
                <a:stretch>
                  <a:fillRect/>
                </a:stretch>
              </p:blipFill>
              <p:spPr>
                <a:xfrm>
                  <a:off x="10229671" y="1426753"/>
                  <a:ext cx="58032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84" name="Ink 83">
                  <a:extLst>
                    <a:ext uri="{FF2B5EF4-FFF2-40B4-BE49-F238E27FC236}">
                      <a16:creationId xmlns:a16="http://schemas.microsoft.com/office/drawing/2014/main" id="{CFFA1E21-6B67-F95D-7A60-A2B1587E3983}"/>
                    </a:ext>
                  </a:extLst>
                </p14:cNvPr>
                <p14:cNvContentPartPr/>
                <p14:nvPr/>
              </p14:nvContentPartPr>
              <p14:xfrm>
                <a:off x="10417231" y="1496233"/>
                <a:ext cx="587520" cy="62640"/>
              </p14:xfrm>
            </p:contentPart>
          </mc:Choice>
          <mc:Fallback xmlns="">
            <p:pic>
              <p:nvPicPr>
                <p:cNvPr id="84" name="Ink 83">
                  <a:extLst>
                    <a:ext uri="{FF2B5EF4-FFF2-40B4-BE49-F238E27FC236}">
                      <a16:creationId xmlns:a16="http://schemas.microsoft.com/office/drawing/2014/main" id="{CFFA1E21-6B67-F95D-7A60-A2B1587E3983}"/>
                    </a:ext>
                  </a:extLst>
                </p:cNvPr>
                <p:cNvPicPr/>
                <p:nvPr/>
              </p:nvPicPr>
              <p:blipFill>
                <a:blip r:embed="rId117"/>
                <a:stretch>
                  <a:fillRect/>
                </a:stretch>
              </p:blipFill>
              <p:spPr>
                <a:xfrm>
                  <a:off x="10408231" y="1487593"/>
                  <a:ext cx="60516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86" name="Ink 85">
                  <a:extLst>
                    <a:ext uri="{FF2B5EF4-FFF2-40B4-BE49-F238E27FC236}">
                      <a16:creationId xmlns:a16="http://schemas.microsoft.com/office/drawing/2014/main" id="{0CBDBE36-5545-C631-5BA5-B8E1A791AB7A}"/>
                    </a:ext>
                  </a:extLst>
                </p14:cNvPr>
                <p14:cNvContentPartPr/>
                <p14:nvPr/>
              </p14:nvContentPartPr>
              <p14:xfrm>
                <a:off x="10539271" y="1505593"/>
                <a:ext cx="561960" cy="114840"/>
              </p14:xfrm>
            </p:contentPart>
          </mc:Choice>
          <mc:Fallback xmlns="">
            <p:pic>
              <p:nvPicPr>
                <p:cNvPr id="86" name="Ink 85">
                  <a:extLst>
                    <a:ext uri="{FF2B5EF4-FFF2-40B4-BE49-F238E27FC236}">
                      <a16:creationId xmlns:a16="http://schemas.microsoft.com/office/drawing/2014/main" id="{0CBDBE36-5545-C631-5BA5-B8E1A791AB7A}"/>
                    </a:ext>
                  </a:extLst>
                </p:cNvPr>
                <p:cNvPicPr/>
                <p:nvPr/>
              </p:nvPicPr>
              <p:blipFill>
                <a:blip r:embed="rId119"/>
                <a:stretch>
                  <a:fillRect/>
                </a:stretch>
              </p:blipFill>
              <p:spPr>
                <a:xfrm>
                  <a:off x="10530271" y="1496593"/>
                  <a:ext cx="57960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87" name="Ink 86">
                  <a:extLst>
                    <a:ext uri="{FF2B5EF4-FFF2-40B4-BE49-F238E27FC236}">
                      <a16:creationId xmlns:a16="http://schemas.microsoft.com/office/drawing/2014/main" id="{C78F712A-5DEE-5E44-9A74-0B0AA77F79B5}"/>
                    </a:ext>
                  </a:extLst>
                </p14:cNvPr>
                <p14:cNvContentPartPr/>
                <p14:nvPr/>
              </p14:nvContentPartPr>
              <p14:xfrm>
                <a:off x="10689391" y="1482193"/>
                <a:ext cx="513360" cy="203760"/>
              </p14:xfrm>
            </p:contentPart>
          </mc:Choice>
          <mc:Fallback xmlns="">
            <p:pic>
              <p:nvPicPr>
                <p:cNvPr id="87" name="Ink 86">
                  <a:extLst>
                    <a:ext uri="{FF2B5EF4-FFF2-40B4-BE49-F238E27FC236}">
                      <a16:creationId xmlns:a16="http://schemas.microsoft.com/office/drawing/2014/main" id="{C78F712A-5DEE-5E44-9A74-0B0AA77F79B5}"/>
                    </a:ext>
                  </a:extLst>
                </p:cNvPr>
                <p:cNvPicPr/>
                <p:nvPr/>
              </p:nvPicPr>
              <p:blipFill>
                <a:blip r:embed="rId121"/>
                <a:stretch>
                  <a:fillRect/>
                </a:stretch>
              </p:blipFill>
              <p:spPr>
                <a:xfrm>
                  <a:off x="10680391" y="1473553"/>
                  <a:ext cx="531000" cy="221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2">
            <p14:nvContentPartPr>
              <p14:cNvPr id="89" name="Ink 88">
                <a:extLst>
                  <a:ext uri="{FF2B5EF4-FFF2-40B4-BE49-F238E27FC236}">
                    <a16:creationId xmlns:a16="http://schemas.microsoft.com/office/drawing/2014/main" id="{F4879241-E47B-FEE7-DB6A-D0B53D5F86CD}"/>
                  </a:ext>
                </a:extLst>
              </p14:cNvPr>
              <p14:cNvContentPartPr/>
              <p14:nvPr/>
            </p14:nvContentPartPr>
            <p14:xfrm>
              <a:off x="2672191" y="5288833"/>
              <a:ext cx="5400" cy="2160"/>
            </p14:xfrm>
          </p:contentPart>
        </mc:Choice>
        <mc:Fallback xmlns="">
          <p:pic>
            <p:nvPicPr>
              <p:cNvPr id="89" name="Ink 88">
                <a:extLst>
                  <a:ext uri="{FF2B5EF4-FFF2-40B4-BE49-F238E27FC236}">
                    <a16:creationId xmlns:a16="http://schemas.microsoft.com/office/drawing/2014/main" id="{F4879241-E47B-FEE7-DB6A-D0B53D5F86CD}"/>
                  </a:ext>
                </a:extLst>
              </p:cNvPr>
              <p:cNvPicPr/>
              <p:nvPr/>
            </p:nvPicPr>
            <p:blipFill>
              <a:blip r:embed="rId123"/>
              <a:stretch>
                <a:fillRect/>
              </a:stretch>
            </p:blipFill>
            <p:spPr>
              <a:xfrm>
                <a:off x="2663551" y="5280193"/>
                <a:ext cx="2304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90" name="Ink 89">
                <a:extLst>
                  <a:ext uri="{FF2B5EF4-FFF2-40B4-BE49-F238E27FC236}">
                    <a16:creationId xmlns:a16="http://schemas.microsoft.com/office/drawing/2014/main" id="{0849A9B3-4B9E-7435-C536-6A5300F62B59}"/>
                  </a:ext>
                </a:extLst>
              </p14:cNvPr>
              <p14:cNvContentPartPr/>
              <p14:nvPr/>
            </p14:nvContentPartPr>
            <p14:xfrm>
              <a:off x="10200511" y="6139873"/>
              <a:ext cx="804960" cy="128160"/>
            </p14:xfrm>
          </p:contentPart>
        </mc:Choice>
        <mc:Fallback xmlns="">
          <p:pic>
            <p:nvPicPr>
              <p:cNvPr id="90" name="Ink 89">
                <a:extLst>
                  <a:ext uri="{FF2B5EF4-FFF2-40B4-BE49-F238E27FC236}">
                    <a16:creationId xmlns:a16="http://schemas.microsoft.com/office/drawing/2014/main" id="{0849A9B3-4B9E-7435-C536-6A5300F62B59}"/>
                  </a:ext>
                </a:extLst>
              </p:cNvPr>
              <p:cNvPicPr/>
              <p:nvPr/>
            </p:nvPicPr>
            <p:blipFill>
              <a:blip r:embed="rId125"/>
              <a:stretch>
                <a:fillRect/>
              </a:stretch>
            </p:blipFill>
            <p:spPr>
              <a:xfrm>
                <a:off x="10191511" y="6131233"/>
                <a:ext cx="822600" cy="145800"/>
              </a:xfrm>
              <a:prstGeom prst="rect">
                <a:avLst/>
              </a:prstGeom>
            </p:spPr>
          </p:pic>
        </mc:Fallback>
      </mc:AlternateContent>
    </p:spTree>
    <p:extLst>
      <p:ext uri="{BB962C8B-B14F-4D97-AF65-F5344CB8AC3E}">
        <p14:creationId xmlns:p14="http://schemas.microsoft.com/office/powerpoint/2010/main" val="236877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0" y="5076825"/>
            <a:ext cx="5287784" cy="935038"/>
          </a:xfrm>
        </p:spPr>
        <p:txBody>
          <a:bodyPr>
            <a:noAutofit/>
          </a:bodyPr>
          <a:lstStyle/>
          <a:p>
            <a:pPr>
              <a:spcBef>
                <a:spcPts val="0"/>
              </a:spcBef>
            </a:pPr>
            <a:r>
              <a:rPr lang="en-US" sz="1600" dirty="0"/>
              <a:t>Cut plasmid and synthetic gene with both </a:t>
            </a:r>
            <a:r>
              <a:rPr lang="en-US" sz="1600" dirty="0" err="1"/>
              <a:t>NdeI</a:t>
            </a:r>
            <a:r>
              <a:rPr lang="en-US" sz="1600" dirty="0"/>
              <a:t> and </a:t>
            </a:r>
            <a:r>
              <a:rPr lang="en-US" sz="1600" dirty="0" err="1"/>
              <a:t>BamHI</a:t>
            </a:r>
            <a:r>
              <a:rPr lang="en-US" sz="1600" dirty="0"/>
              <a:t> enzymes to make sticky ends.</a:t>
            </a:r>
          </a:p>
          <a:p>
            <a:pPr>
              <a:spcBef>
                <a:spcPts val="0"/>
              </a:spcBef>
            </a:pPr>
            <a:r>
              <a:rPr lang="en-US" sz="1600" dirty="0"/>
              <a:t>Cool to allow sticky ends to anneal TA from </a:t>
            </a:r>
            <a:r>
              <a:rPr lang="en-US" sz="1600" dirty="0" err="1"/>
              <a:t>NdeI</a:t>
            </a:r>
            <a:r>
              <a:rPr lang="en-US" sz="1600" dirty="0"/>
              <a:t> will anneal, GATC from BamH1 will anneal. </a:t>
            </a:r>
          </a:p>
          <a:p>
            <a:pPr>
              <a:spcBef>
                <a:spcPts val="0"/>
              </a:spcBef>
            </a:pPr>
            <a:r>
              <a:rPr lang="en-US" sz="1600" dirty="0"/>
              <a:t>DNA ligase to join fragments.</a:t>
            </a:r>
          </a:p>
        </p:txBody>
      </p:sp>
      <p:pic>
        <p:nvPicPr>
          <p:cNvPr id="9" name="Content Placeholder 8"/>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b="2923"/>
          <a:stretch/>
        </p:blipFill>
        <p:spPr>
          <a:xfrm>
            <a:off x="0" y="588963"/>
            <a:ext cx="4635500" cy="3302000"/>
          </a:xfrm>
        </p:spPr>
      </p:pic>
      <p:sp>
        <p:nvSpPr>
          <p:cNvPr id="23" name="Title 1">
            <a:extLst>
              <a:ext uri="{FF2B5EF4-FFF2-40B4-BE49-F238E27FC236}">
                <a16:creationId xmlns:a16="http://schemas.microsoft.com/office/drawing/2014/main" id="{EB7E32EF-24E2-40A8-A383-86EB27BFB835}"/>
              </a:ext>
            </a:extLst>
          </p:cNvPr>
          <p:cNvSpPr>
            <a:spLocks noGrp="1"/>
          </p:cNvSpPr>
          <p:nvPr>
            <p:ph type="title" idx="4294967295"/>
          </p:nvPr>
        </p:nvSpPr>
        <p:spPr>
          <a:xfrm>
            <a:off x="2418788" y="78168"/>
            <a:ext cx="8229600" cy="352425"/>
          </a:xfrm>
        </p:spPr>
        <p:txBody>
          <a:bodyPr>
            <a:noAutofit/>
          </a:bodyPr>
          <a:lstStyle/>
          <a:p>
            <a:r>
              <a:rPr lang="en-US" sz="2800" dirty="0"/>
              <a:t>How to insert a DNA fragment into a Plasmid</a:t>
            </a:r>
          </a:p>
        </p:txBody>
      </p:sp>
      <p:sp>
        <p:nvSpPr>
          <p:cNvPr id="13" name="TextBox 12">
            <a:extLst>
              <a:ext uri="{FF2B5EF4-FFF2-40B4-BE49-F238E27FC236}">
                <a16:creationId xmlns:a16="http://schemas.microsoft.com/office/drawing/2014/main" id="{5D426277-1D2E-4754-A272-671F9B656061}"/>
              </a:ext>
            </a:extLst>
          </p:cNvPr>
          <p:cNvSpPr txBox="1"/>
          <p:nvPr/>
        </p:nvSpPr>
        <p:spPr>
          <a:xfrm>
            <a:off x="6096000" y="1290036"/>
            <a:ext cx="3657600" cy="523220"/>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CAT</a:t>
            </a:r>
            <a:r>
              <a:rPr lang="en-US" sz="1400" b="1" dirty="0">
                <a:highlight>
                  <a:srgbClr val="00FF00"/>
                </a:highlight>
                <a:latin typeface="Courier New" panose="02070309020205020404" pitchFamily="49" charset="0"/>
                <a:cs typeface="Courier New" panose="02070309020205020404" pitchFamily="49" charset="0"/>
              </a:rPr>
              <a:t>ATG</a:t>
            </a:r>
            <a:r>
              <a:rPr lang="en-US" sz="1400" dirty="0">
                <a:latin typeface="Courier New" panose="02070309020205020404" pitchFamily="49" charset="0"/>
                <a:cs typeface="Courier New" panose="02070309020205020404" pitchFamily="49" charset="0"/>
              </a:rPr>
              <a:t>GCTACAG...TGGCTTC</a:t>
            </a:r>
            <a:r>
              <a:rPr lang="en-US" sz="1400" dirty="0">
                <a:solidFill>
                  <a:srgbClr val="FF0000"/>
                </a:solidFill>
                <a:latin typeface="Courier New" panose="02070309020205020404" pitchFamily="49" charset="0"/>
                <a:cs typeface="Courier New" panose="02070309020205020404" pitchFamily="49" charset="0"/>
              </a:rPr>
              <a:t>TAG</a:t>
            </a:r>
            <a:r>
              <a:rPr lang="en-US" sz="1400" b="1" dirty="0">
                <a:latin typeface="Courier New" panose="02070309020205020404" pitchFamily="49" charset="0"/>
                <a:cs typeface="Courier New" panose="02070309020205020404" pitchFamily="49" charset="0"/>
              </a:rPr>
              <a:t>GGATCC</a:t>
            </a:r>
          </a:p>
          <a:p>
            <a:r>
              <a:rPr lang="en-US" sz="1400" b="1" dirty="0">
                <a:latin typeface="Courier New" panose="02070309020205020404" pitchFamily="49" charset="0"/>
                <a:cs typeface="Courier New" panose="02070309020205020404" pitchFamily="49" charset="0"/>
              </a:rPr>
              <a:t>GTATAC</a:t>
            </a:r>
            <a:r>
              <a:rPr lang="en-US" sz="1400" dirty="0">
                <a:latin typeface="Courier New" panose="02070309020205020404" pitchFamily="49" charset="0"/>
                <a:cs typeface="Courier New" panose="02070309020205020404" pitchFamily="49" charset="0"/>
              </a:rPr>
              <a:t>CGATGTC...ACCGAAGATC</a:t>
            </a:r>
            <a:r>
              <a:rPr lang="en-US" sz="1400" b="1" dirty="0">
                <a:latin typeface="Courier New" panose="02070309020205020404" pitchFamily="49" charset="0"/>
                <a:cs typeface="Courier New" panose="02070309020205020404" pitchFamily="49" charset="0"/>
              </a:rPr>
              <a:t>CCTAGG</a:t>
            </a:r>
          </a:p>
        </p:txBody>
      </p:sp>
      <p:pic>
        <p:nvPicPr>
          <p:cNvPr id="14" name="Picture 13">
            <a:extLst>
              <a:ext uri="{FF2B5EF4-FFF2-40B4-BE49-F238E27FC236}">
                <a16:creationId xmlns:a16="http://schemas.microsoft.com/office/drawing/2014/main" id="{8E099159-C2F0-4D83-993B-E0DA0832BC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2699"/>
          <a:stretch/>
        </p:blipFill>
        <p:spPr>
          <a:xfrm>
            <a:off x="141623" y="3891303"/>
            <a:ext cx="4077969" cy="1146968"/>
          </a:xfrm>
          <a:prstGeom prst="rect">
            <a:avLst/>
          </a:prstGeom>
        </p:spPr>
      </p:pic>
      <p:sp>
        <p:nvSpPr>
          <p:cNvPr id="21" name="TextBox 20">
            <a:extLst>
              <a:ext uri="{FF2B5EF4-FFF2-40B4-BE49-F238E27FC236}">
                <a16:creationId xmlns:a16="http://schemas.microsoft.com/office/drawing/2014/main" id="{C0318D38-AFA1-45B5-B857-A15BDCA67C2C}"/>
              </a:ext>
            </a:extLst>
          </p:cNvPr>
          <p:cNvSpPr txBox="1"/>
          <p:nvPr/>
        </p:nvSpPr>
        <p:spPr>
          <a:xfrm>
            <a:off x="6469326" y="586320"/>
            <a:ext cx="3082895" cy="369332"/>
          </a:xfrm>
          <a:prstGeom prst="rect">
            <a:avLst/>
          </a:prstGeom>
          <a:noFill/>
        </p:spPr>
        <p:txBody>
          <a:bodyPr wrap="none" rtlCol="0">
            <a:spAutoFit/>
          </a:bodyPr>
          <a:lstStyle/>
          <a:p>
            <a:r>
              <a:rPr lang="en-US" dirty="0">
                <a:solidFill>
                  <a:srgbClr val="C00000"/>
                </a:solidFill>
                <a:latin typeface="Arial" panose="020B0604020202020204" pitchFamily="34" charset="0"/>
              </a:rPr>
              <a:t>Synthetic spike protein gene</a:t>
            </a:r>
          </a:p>
        </p:txBody>
      </p:sp>
      <p:sp>
        <p:nvSpPr>
          <p:cNvPr id="15" name="TextBox 14">
            <a:extLst>
              <a:ext uri="{FF2B5EF4-FFF2-40B4-BE49-F238E27FC236}">
                <a16:creationId xmlns:a16="http://schemas.microsoft.com/office/drawing/2014/main" id="{3CA02EA2-B712-43E9-954A-D601167C63A2}"/>
              </a:ext>
            </a:extLst>
          </p:cNvPr>
          <p:cNvSpPr txBox="1"/>
          <p:nvPr/>
        </p:nvSpPr>
        <p:spPr>
          <a:xfrm>
            <a:off x="5593462" y="2158502"/>
            <a:ext cx="5812818" cy="523220"/>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CA    </a:t>
            </a:r>
            <a:r>
              <a:rPr lang="en-US" sz="1400" b="1" u="sng" dirty="0">
                <a:highlight>
                  <a:srgbClr val="FFFF00"/>
                </a:highlight>
                <a:latin typeface="Courier New" panose="02070309020205020404" pitchFamily="49" charset="0"/>
                <a:cs typeface="Courier New" panose="02070309020205020404" pitchFamily="49" charset="0"/>
              </a:rPr>
              <a:t>T</a:t>
            </a:r>
            <a:r>
              <a:rPr lang="en-US" sz="1400" b="1" u="sng" dirty="0">
                <a:highlight>
                  <a:srgbClr val="00FF00"/>
                </a:highlight>
                <a:latin typeface="Courier New" panose="02070309020205020404" pitchFamily="49" charset="0"/>
                <a:cs typeface="Courier New" panose="02070309020205020404" pitchFamily="49" charset="0"/>
              </a:rPr>
              <a:t>ATG</a:t>
            </a:r>
            <a:r>
              <a:rPr lang="en-US" sz="1400" u="sng" dirty="0">
                <a:highlight>
                  <a:srgbClr val="FFFF00"/>
                </a:highlight>
                <a:latin typeface="Courier New" panose="02070309020205020404" pitchFamily="49" charset="0"/>
                <a:cs typeface="Courier New" panose="02070309020205020404" pitchFamily="49" charset="0"/>
              </a:rPr>
              <a:t>GCTACAG...TGGCTTC</a:t>
            </a:r>
            <a:r>
              <a:rPr lang="en-US" sz="1400" u="sng" dirty="0">
                <a:solidFill>
                  <a:srgbClr val="FF0000"/>
                </a:solidFill>
                <a:highlight>
                  <a:srgbClr val="FFFF00"/>
                </a:highlight>
                <a:latin typeface="Courier New" panose="02070309020205020404" pitchFamily="49" charset="0"/>
                <a:cs typeface="Courier New" panose="02070309020205020404" pitchFamily="49" charset="0"/>
              </a:rPr>
              <a:t>TAG</a:t>
            </a:r>
            <a:r>
              <a:rPr lang="en-US" sz="1400" b="1" u="sng" dirty="0">
                <a:highlight>
                  <a:srgbClr val="FFFF00"/>
                </a:highlight>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    GATCC</a:t>
            </a:r>
          </a:p>
          <a:p>
            <a:r>
              <a:rPr lang="en-US" sz="1400" b="1" dirty="0">
                <a:latin typeface="Courier New" panose="02070309020205020404" pitchFamily="49" charset="0"/>
                <a:cs typeface="Courier New" panose="02070309020205020404" pitchFamily="49" charset="0"/>
              </a:rPr>
              <a:t>GTAT    </a:t>
            </a:r>
            <a:r>
              <a:rPr lang="en-US" sz="1400" b="1" u="sng" dirty="0">
                <a:highlight>
                  <a:srgbClr val="FFFF00"/>
                </a:highlight>
                <a:latin typeface="Courier New" panose="02070309020205020404" pitchFamily="49" charset="0"/>
                <a:cs typeface="Courier New" panose="02070309020205020404" pitchFamily="49" charset="0"/>
              </a:rPr>
              <a:t>AC</a:t>
            </a:r>
            <a:r>
              <a:rPr lang="en-US" sz="1400" u="sng" dirty="0">
                <a:highlight>
                  <a:srgbClr val="FFFF00"/>
                </a:highlight>
                <a:latin typeface="Courier New" panose="02070309020205020404" pitchFamily="49" charset="0"/>
                <a:cs typeface="Courier New" panose="02070309020205020404" pitchFamily="49" charset="0"/>
              </a:rPr>
              <a:t>CGATGTC...ACCGAAGATC</a:t>
            </a:r>
            <a:r>
              <a:rPr lang="en-US" sz="1400" b="1" u="sng" dirty="0">
                <a:highlight>
                  <a:srgbClr val="FFFF00"/>
                </a:highlight>
                <a:latin typeface="Courier New" panose="02070309020205020404" pitchFamily="49" charset="0"/>
                <a:cs typeface="Courier New" panose="02070309020205020404" pitchFamily="49" charset="0"/>
              </a:rPr>
              <a:t>CCTAG</a:t>
            </a:r>
            <a:r>
              <a:rPr lang="en-US" sz="1400" b="1" dirty="0">
                <a:latin typeface="Courier New" panose="02070309020205020404" pitchFamily="49" charset="0"/>
                <a:cs typeface="Courier New" panose="02070309020205020404" pitchFamily="49" charset="0"/>
              </a:rPr>
              <a:t>    G</a:t>
            </a:r>
          </a:p>
        </p:txBody>
      </p:sp>
      <p:sp>
        <p:nvSpPr>
          <p:cNvPr id="2" name="TextBox 1">
            <a:extLst>
              <a:ext uri="{FF2B5EF4-FFF2-40B4-BE49-F238E27FC236}">
                <a16:creationId xmlns:a16="http://schemas.microsoft.com/office/drawing/2014/main" id="{9E8737FA-17CD-4300-9788-D365D9AF6A2A}"/>
              </a:ext>
            </a:extLst>
          </p:cNvPr>
          <p:cNvSpPr txBox="1"/>
          <p:nvPr/>
        </p:nvSpPr>
        <p:spPr>
          <a:xfrm>
            <a:off x="10084329" y="2157535"/>
            <a:ext cx="1824490" cy="523220"/>
          </a:xfrm>
          <a:prstGeom prst="rect">
            <a:avLst/>
          </a:prstGeom>
          <a:noFill/>
        </p:spPr>
        <p:txBody>
          <a:bodyPr wrap="square" rtlCol="0">
            <a:spAutoFit/>
          </a:bodyPr>
          <a:lstStyle/>
          <a:p>
            <a:r>
              <a:rPr lang="en-US" sz="1400" dirty="0">
                <a:latin typeface="Arial" panose="020B0604020202020204" pitchFamily="34" charset="0"/>
              </a:rPr>
              <a:t>After digestion with </a:t>
            </a:r>
            <a:r>
              <a:rPr lang="en-US" sz="1400" dirty="0" err="1">
                <a:latin typeface="Arial" panose="020B0604020202020204" pitchFamily="34" charset="0"/>
              </a:rPr>
              <a:t>NdeI</a:t>
            </a:r>
            <a:r>
              <a:rPr lang="en-US" sz="1400" dirty="0">
                <a:latin typeface="Arial" panose="020B0604020202020204" pitchFamily="34" charset="0"/>
              </a:rPr>
              <a:t> and </a:t>
            </a:r>
            <a:r>
              <a:rPr lang="en-US" sz="1400" dirty="0" err="1">
                <a:latin typeface="Arial" panose="020B0604020202020204" pitchFamily="34" charset="0"/>
              </a:rPr>
              <a:t>BamHI</a:t>
            </a:r>
            <a:endParaRPr lang="en-US" sz="1400" dirty="0">
              <a:latin typeface="Arial" panose="020B0604020202020204" pitchFamily="34" charset="0"/>
            </a:endParaRPr>
          </a:p>
        </p:txBody>
      </p:sp>
      <p:sp>
        <p:nvSpPr>
          <p:cNvPr id="19" name="TextBox 18">
            <a:extLst>
              <a:ext uri="{FF2B5EF4-FFF2-40B4-BE49-F238E27FC236}">
                <a16:creationId xmlns:a16="http://schemas.microsoft.com/office/drawing/2014/main" id="{37AAFF80-5ED3-4BDC-9CD8-C9084CC33613}"/>
              </a:ext>
            </a:extLst>
          </p:cNvPr>
          <p:cNvSpPr txBox="1"/>
          <p:nvPr/>
        </p:nvSpPr>
        <p:spPr>
          <a:xfrm>
            <a:off x="7383523" y="4016718"/>
            <a:ext cx="4632813" cy="523220"/>
          </a:xfrm>
          <a:prstGeom prst="rect">
            <a:avLst/>
          </a:prstGeom>
          <a:noFill/>
        </p:spPr>
        <p:txBody>
          <a:bodyPr wrap="square" rtlCol="0">
            <a:spAutoFit/>
          </a:bodyPr>
          <a:lstStyle/>
          <a:p>
            <a:r>
              <a:rPr lang="en-US" sz="1400" b="1" dirty="0">
                <a:solidFill>
                  <a:srgbClr val="C00000"/>
                </a:solidFill>
                <a:latin typeface="Courier New" panose="02070309020205020404" pitchFamily="49" charset="0"/>
                <a:cs typeface="Courier New" panose="02070309020205020404" pitchFamily="49" charset="0"/>
              </a:rPr>
              <a:t>---CA                       GATCC</a:t>
            </a:r>
            <a:r>
              <a:rPr lang="en-US" sz="1400" dirty="0">
                <a:solidFill>
                  <a:srgbClr val="C00000"/>
                </a:solidFill>
                <a:latin typeface="Courier New" panose="02070309020205020404" pitchFamily="49" charset="0"/>
                <a:cs typeface="Courier New" panose="02070309020205020404" pitchFamily="49" charset="0"/>
              </a:rPr>
              <a:t>-</a:t>
            </a:r>
            <a:r>
              <a:rPr lang="en-US" sz="1400" b="1" dirty="0">
                <a:solidFill>
                  <a:srgbClr val="C00000"/>
                </a:solidFill>
                <a:latin typeface="Courier New" panose="02070309020205020404" pitchFamily="49" charset="0"/>
                <a:cs typeface="Courier New" panose="02070309020205020404" pitchFamily="49" charset="0"/>
              </a:rPr>
              <a:t>--</a:t>
            </a:r>
          </a:p>
          <a:p>
            <a:r>
              <a:rPr lang="en-US" sz="1400" b="1" dirty="0">
                <a:solidFill>
                  <a:srgbClr val="C00000"/>
                </a:solidFill>
                <a:latin typeface="Courier New" panose="02070309020205020404" pitchFamily="49" charset="0"/>
                <a:cs typeface="Courier New" panose="02070309020205020404" pitchFamily="49" charset="0"/>
              </a:rPr>
              <a:t>---GTAT                         G---</a:t>
            </a:r>
          </a:p>
        </p:txBody>
      </p:sp>
      <p:sp>
        <p:nvSpPr>
          <p:cNvPr id="20" name="TextBox 19">
            <a:extLst>
              <a:ext uri="{FF2B5EF4-FFF2-40B4-BE49-F238E27FC236}">
                <a16:creationId xmlns:a16="http://schemas.microsoft.com/office/drawing/2014/main" id="{8E2ACFC0-DB29-49EA-B283-5EEBD6934230}"/>
              </a:ext>
            </a:extLst>
          </p:cNvPr>
          <p:cNvSpPr txBox="1"/>
          <p:nvPr/>
        </p:nvSpPr>
        <p:spPr>
          <a:xfrm>
            <a:off x="6110912" y="2897696"/>
            <a:ext cx="5812818" cy="523220"/>
          </a:xfrm>
          <a:prstGeom prst="rect">
            <a:avLst/>
          </a:prstGeom>
          <a:noFill/>
        </p:spPr>
        <p:txBody>
          <a:bodyPr wrap="square" rtlCol="0">
            <a:spAutoFit/>
          </a:bodyPr>
          <a:lstStyle/>
          <a:p>
            <a:r>
              <a:rPr lang="en-US" sz="1400" b="1" dirty="0">
                <a:solidFill>
                  <a:srgbClr val="C00000"/>
                </a:solidFill>
                <a:latin typeface="Courier New" panose="02070309020205020404" pitchFamily="49" charset="0"/>
                <a:cs typeface="Courier New" panose="02070309020205020404" pitchFamily="49" charset="0"/>
              </a:rPr>
              <a:t>---CA</a:t>
            </a:r>
            <a:r>
              <a:rPr lang="en-US" sz="1400" b="1" u="sng" dirty="0">
                <a:highlight>
                  <a:srgbClr val="FFFF00"/>
                </a:highlight>
                <a:latin typeface="Courier New" panose="02070309020205020404" pitchFamily="49" charset="0"/>
                <a:cs typeface="Courier New" panose="02070309020205020404" pitchFamily="49" charset="0"/>
              </a:rPr>
              <a:t>TATG</a:t>
            </a:r>
            <a:r>
              <a:rPr lang="en-US" sz="1400" u="sng" dirty="0">
                <a:highlight>
                  <a:srgbClr val="FFFF00"/>
                </a:highlight>
                <a:latin typeface="Courier New" panose="02070309020205020404" pitchFamily="49" charset="0"/>
                <a:cs typeface="Courier New" panose="02070309020205020404" pitchFamily="49" charset="0"/>
              </a:rPr>
              <a:t>GCTACAG...TGGCTTC</a:t>
            </a:r>
            <a:r>
              <a:rPr lang="en-US" sz="1400" u="sng" dirty="0">
                <a:solidFill>
                  <a:srgbClr val="FF0000"/>
                </a:solidFill>
                <a:highlight>
                  <a:srgbClr val="FFFF00"/>
                </a:highlight>
                <a:latin typeface="Courier New" panose="02070309020205020404" pitchFamily="49" charset="0"/>
                <a:cs typeface="Courier New" panose="02070309020205020404" pitchFamily="49" charset="0"/>
              </a:rPr>
              <a:t>TAG</a:t>
            </a:r>
            <a:r>
              <a:rPr lang="en-US" sz="1400" b="1" u="sng" dirty="0">
                <a:highlight>
                  <a:srgbClr val="FFFF00"/>
                </a:highlight>
                <a:latin typeface="Courier New" panose="02070309020205020404" pitchFamily="49" charset="0"/>
                <a:cs typeface="Courier New" panose="02070309020205020404" pitchFamily="49" charset="0"/>
              </a:rPr>
              <a:t>G</a:t>
            </a:r>
            <a:r>
              <a:rPr lang="en-US" sz="1400" b="1" dirty="0">
                <a:solidFill>
                  <a:srgbClr val="C00000"/>
                </a:solidFill>
                <a:latin typeface="Courier New" panose="02070309020205020404" pitchFamily="49" charset="0"/>
                <a:cs typeface="Courier New" panose="02070309020205020404" pitchFamily="49" charset="0"/>
              </a:rPr>
              <a:t>GATCC</a:t>
            </a:r>
            <a:r>
              <a:rPr lang="en-US" sz="1400" dirty="0">
                <a:solidFill>
                  <a:srgbClr val="C00000"/>
                </a:solidFill>
                <a:latin typeface="Courier New" panose="02070309020205020404" pitchFamily="49" charset="0"/>
                <a:cs typeface="Courier New" panose="02070309020205020404" pitchFamily="49" charset="0"/>
              </a:rPr>
              <a:t>-</a:t>
            </a:r>
            <a:r>
              <a:rPr lang="en-US" sz="1400" b="1" dirty="0">
                <a:solidFill>
                  <a:srgbClr val="C00000"/>
                </a:solidFill>
                <a:latin typeface="Courier New" panose="02070309020205020404" pitchFamily="49" charset="0"/>
                <a:cs typeface="Courier New" panose="02070309020205020404" pitchFamily="49" charset="0"/>
              </a:rPr>
              <a:t>--</a:t>
            </a:r>
          </a:p>
          <a:p>
            <a:r>
              <a:rPr lang="en-US" sz="1400" b="1" dirty="0">
                <a:solidFill>
                  <a:srgbClr val="C00000"/>
                </a:solidFill>
                <a:latin typeface="Courier New" panose="02070309020205020404" pitchFamily="49" charset="0"/>
                <a:cs typeface="Courier New" panose="02070309020205020404" pitchFamily="49" charset="0"/>
              </a:rPr>
              <a:t>---GTAT</a:t>
            </a:r>
            <a:r>
              <a:rPr lang="en-US" sz="1400" b="1" u="sng" dirty="0">
                <a:highlight>
                  <a:srgbClr val="FFFF00"/>
                </a:highlight>
                <a:latin typeface="Courier New" panose="02070309020205020404" pitchFamily="49" charset="0"/>
                <a:cs typeface="Courier New" panose="02070309020205020404" pitchFamily="49" charset="0"/>
              </a:rPr>
              <a:t>AC</a:t>
            </a:r>
            <a:r>
              <a:rPr lang="en-US" sz="1400" u="sng" dirty="0">
                <a:highlight>
                  <a:srgbClr val="FFFF00"/>
                </a:highlight>
                <a:latin typeface="Courier New" panose="02070309020205020404" pitchFamily="49" charset="0"/>
                <a:cs typeface="Courier New" panose="02070309020205020404" pitchFamily="49" charset="0"/>
              </a:rPr>
              <a:t>CGATGTC...ACCGAAGATC</a:t>
            </a:r>
            <a:r>
              <a:rPr lang="en-US" sz="1400" b="1" u="sng" dirty="0">
                <a:highlight>
                  <a:srgbClr val="FFFF00"/>
                </a:highlight>
                <a:latin typeface="Courier New" panose="02070309020205020404" pitchFamily="49" charset="0"/>
                <a:cs typeface="Courier New" panose="02070309020205020404" pitchFamily="49" charset="0"/>
              </a:rPr>
              <a:t>CCTAG</a:t>
            </a:r>
            <a:r>
              <a:rPr lang="en-US" sz="1400" b="1" dirty="0">
                <a:solidFill>
                  <a:srgbClr val="C00000"/>
                </a:solidFill>
                <a:latin typeface="Courier New" panose="02070309020205020404" pitchFamily="49" charset="0"/>
                <a:cs typeface="Courier New" panose="02070309020205020404" pitchFamily="49" charset="0"/>
              </a:rPr>
              <a:t>G---</a:t>
            </a:r>
          </a:p>
        </p:txBody>
      </p:sp>
      <p:grpSp>
        <p:nvGrpSpPr>
          <p:cNvPr id="26" name="Group 25">
            <a:extLst>
              <a:ext uri="{FF2B5EF4-FFF2-40B4-BE49-F238E27FC236}">
                <a16:creationId xmlns:a16="http://schemas.microsoft.com/office/drawing/2014/main" id="{3F709463-B502-48E1-AD4F-0806D62E2263}"/>
              </a:ext>
            </a:extLst>
          </p:cNvPr>
          <p:cNvGrpSpPr/>
          <p:nvPr/>
        </p:nvGrpSpPr>
        <p:grpSpPr>
          <a:xfrm>
            <a:off x="6904217" y="5220552"/>
            <a:ext cx="5064378" cy="1017714"/>
            <a:chOff x="7184375" y="4388743"/>
            <a:chExt cx="5064378" cy="1017714"/>
          </a:xfrm>
        </p:grpSpPr>
        <p:sp>
          <p:nvSpPr>
            <p:cNvPr id="17" name="TextBox 16">
              <a:extLst>
                <a:ext uri="{FF2B5EF4-FFF2-40B4-BE49-F238E27FC236}">
                  <a16:creationId xmlns:a16="http://schemas.microsoft.com/office/drawing/2014/main" id="{014AF082-1819-495A-9BA8-186B0C07DBDB}"/>
                </a:ext>
              </a:extLst>
            </p:cNvPr>
            <p:cNvSpPr txBox="1"/>
            <p:nvPr/>
          </p:nvSpPr>
          <p:spPr>
            <a:xfrm>
              <a:off x="7644859" y="4388743"/>
              <a:ext cx="4217482" cy="523220"/>
            </a:xfrm>
            <a:prstGeom prst="rect">
              <a:avLst/>
            </a:prstGeom>
            <a:noFill/>
          </p:spPr>
          <p:txBody>
            <a:bodyPr wrap="square" rtlCol="0">
              <a:spAutoFit/>
            </a:bodyPr>
            <a:lstStyle/>
            <a:p>
              <a:r>
                <a:rPr lang="en-US" sz="1400" b="1" dirty="0">
                  <a:solidFill>
                    <a:srgbClr val="C00000"/>
                  </a:solidFill>
                  <a:latin typeface="Courier New" panose="02070309020205020404" pitchFamily="49" charset="0"/>
                  <a:cs typeface="Courier New" panose="02070309020205020404" pitchFamily="49" charset="0"/>
                </a:rPr>
                <a:t>---CATATG</a:t>
              </a:r>
              <a:r>
                <a:rPr lang="en-US" sz="1400" dirty="0">
                  <a:solidFill>
                    <a:srgbClr val="C00000"/>
                  </a:solidFill>
                  <a:latin typeface="Courier New" panose="02070309020205020404" pitchFamily="49" charset="0"/>
                  <a:cs typeface="Courier New" panose="02070309020205020404" pitchFamily="49" charset="0"/>
                </a:rPr>
                <a:t>GCTAGCA....GGGTCGC</a:t>
              </a:r>
              <a:r>
                <a:rPr lang="en-US" sz="1400" b="1" dirty="0">
                  <a:solidFill>
                    <a:srgbClr val="C00000"/>
                  </a:solidFill>
                  <a:latin typeface="Courier New" panose="02070309020205020404" pitchFamily="49" charset="0"/>
                  <a:cs typeface="Courier New" panose="02070309020205020404" pitchFamily="49" charset="0"/>
                </a:rPr>
                <a:t>GGATCC</a:t>
              </a:r>
              <a:r>
                <a:rPr lang="en-US" sz="1400" dirty="0">
                  <a:solidFill>
                    <a:srgbClr val="C00000"/>
                  </a:solidFill>
                  <a:latin typeface="Courier New" panose="02070309020205020404" pitchFamily="49" charset="0"/>
                  <a:cs typeface="Courier New" panose="02070309020205020404" pitchFamily="49" charset="0"/>
                </a:rPr>
                <a:t>-</a:t>
              </a:r>
              <a:r>
                <a:rPr lang="en-US" sz="1400" b="1" dirty="0">
                  <a:solidFill>
                    <a:srgbClr val="C00000"/>
                  </a:solidFill>
                  <a:latin typeface="Courier New" panose="02070309020205020404" pitchFamily="49" charset="0"/>
                  <a:cs typeface="Courier New" panose="02070309020205020404" pitchFamily="49" charset="0"/>
                </a:rPr>
                <a:t>--</a:t>
              </a:r>
            </a:p>
            <a:p>
              <a:r>
                <a:rPr lang="en-US" sz="1400" b="1" dirty="0">
                  <a:solidFill>
                    <a:srgbClr val="C00000"/>
                  </a:solidFill>
                  <a:latin typeface="Courier New" panose="02070309020205020404" pitchFamily="49" charset="0"/>
                  <a:cs typeface="Courier New" panose="02070309020205020404" pitchFamily="49" charset="0"/>
                </a:rPr>
                <a:t>---GTATAC</a:t>
              </a:r>
              <a:r>
                <a:rPr lang="en-US" sz="1400" dirty="0">
                  <a:solidFill>
                    <a:srgbClr val="C00000"/>
                  </a:solidFill>
                  <a:latin typeface="Courier New" panose="02070309020205020404" pitchFamily="49" charset="0"/>
                  <a:cs typeface="Courier New" panose="02070309020205020404" pitchFamily="49" charset="0"/>
                </a:rPr>
                <a:t>CGATCGT....CCCAGCG</a:t>
              </a:r>
              <a:r>
                <a:rPr lang="en-US" sz="1400" b="1" dirty="0">
                  <a:solidFill>
                    <a:srgbClr val="C00000"/>
                  </a:solidFill>
                  <a:latin typeface="Courier New" panose="02070309020205020404" pitchFamily="49" charset="0"/>
                  <a:cs typeface="Courier New" panose="02070309020205020404" pitchFamily="49" charset="0"/>
                </a:rPr>
                <a:t>CCTAGG---</a:t>
              </a:r>
            </a:p>
          </p:txBody>
        </p:sp>
        <p:sp>
          <p:nvSpPr>
            <p:cNvPr id="18" name="Freeform: Shape 17">
              <a:extLst>
                <a:ext uri="{FF2B5EF4-FFF2-40B4-BE49-F238E27FC236}">
                  <a16:creationId xmlns:a16="http://schemas.microsoft.com/office/drawing/2014/main" id="{A8E2122A-C5BA-40B5-BEAD-BD6377B2FE65}"/>
                </a:ext>
              </a:extLst>
            </p:cNvPr>
            <p:cNvSpPr/>
            <p:nvPr/>
          </p:nvSpPr>
          <p:spPr>
            <a:xfrm>
              <a:off x="7326944" y="4748299"/>
              <a:ext cx="4728050" cy="520977"/>
            </a:xfrm>
            <a:custGeom>
              <a:avLst/>
              <a:gdLst>
                <a:gd name="connsiteX0" fmla="*/ 416273 w 4728050"/>
                <a:gd name="connsiteY0" fmla="*/ 5284 h 520977"/>
                <a:gd name="connsiteX1" fmla="*/ 221720 w 4728050"/>
                <a:gd name="connsiteY1" fmla="*/ 76620 h 520977"/>
                <a:gd name="connsiteX2" fmla="*/ 241175 w 4728050"/>
                <a:gd name="connsiteY2" fmla="*/ 452756 h 520977"/>
                <a:gd name="connsiteX3" fmla="*/ 3315116 w 4728050"/>
                <a:gd name="connsiteY3" fmla="*/ 504637 h 520977"/>
                <a:gd name="connsiteX4" fmla="*/ 4676988 w 4728050"/>
                <a:gd name="connsiteY4" fmla="*/ 264688 h 520977"/>
                <a:gd name="connsiteX5" fmla="*/ 4417584 w 4728050"/>
                <a:gd name="connsiteY5" fmla="*/ 18254 h 520977"/>
                <a:gd name="connsiteX6" fmla="*/ 4210060 w 4728050"/>
                <a:gd name="connsiteY6" fmla="*/ 18254 h 520977"/>
                <a:gd name="connsiteX7" fmla="*/ 4210060 w 4728050"/>
                <a:gd name="connsiteY7" fmla="*/ 18254 h 52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8050" h="520977">
                  <a:moveTo>
                    <a:pt x="416273" y="5284"/>
                  </a:moveTo>
                  <a:cubicBezTo>
                    <a:pt x="333588" y="3662"/>
                    <a:pt x="250903" y="2041"/>
                    <a:pt x="221720" y="76620"/>
                  </a:cubicBezTo>
                  <a:cubicBezTo>
                    <a:pt x="192537" y="151199"/>
                    <a:pt x="-274391" y="381420"/>
                    <a:pt x="241175" y="452756"/>
                  </a:cubicBezTo>
                  <a:cubicBezTo>
                    <a:pt x="756741" y="524092"/>
                    <a:pt x="2575814" y="535982"/>
                    <a:pt x="3315116" y="504637"/>
                  </a:cubicBezTo>
                  <a:cubicBezTo>
                    <a:pt x="4054418" y="473292"/>
                    <a:pt x="4493243" y="345752"/>
                    <a:pt x="4676988" y="264688"/>
                  </a:cubicBezTo>
                  <a:cubicBezTo>
                    <a:pt x="4860733" y="183624"/>
                    <a:pt x="4495405" y="59326"/>
                    <a:pt x="4417584" y="18254"/>
                  </a:cubicBezTo>
                  <a:cubicBezTo>
                    <a:pt x="4339763" y="-22818"/>
                    <a:pt x="4210060" y="18254"/>
                    <a:pt x="4210060" y="18254"/>
                  </a:cubicBezTo>
                  <a:lnTo>
                    <a:pt x="4210060" y="18254"/>
                  </a:ln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Freeform: Shape 23">
              <a:extLst>
                <a:ext uri="{FF2B5EF4-FFF2-40B4-BE49-F238E27FC236}">
                  <a16:creationId xmlns:a16="http://schemas.microsoft.com/office/drawing/2014/main" id="{B8E2D3E2-D15B-4CF0-B45D-7C4AE557DC65}"/>
                </a:ext>
              </a:extLst>
            </p:cNvPr>
            <p:cNvSpPr/>
            <p:nvPr/>
          </p:nvSpPr>
          <p:spPr>
            <a:xfrm>
              <a:off x="7184375" y="4526604"/>
              <a:ext cx="5064378" cy="879853"/>
            </a:xfrm>
            <a:custGeom>
              <a:avLst/>
              <a:gdLst>
                <a:gd name="connsiteX0" fmla="*/ 552357 w 5064378"/>
                <a:gd name="connsiteY0" fmla="*/ 19456 h 879853"/>
                <a:gd name="connsiteX1" fmla="*/ 344834 w 5064378"/>
                <a:gd name="connsiteY1" fmla="*/ 90792 h 879853"/>
                <a:gd name="connsiteX2" fmla="*/ 78944 w 5064378"/>
                <a:gd name="connsiteY2" fmla="*/ 421532 h 879853"/>
                <a:gd name="connsiteX3" fmla="*/ 20578 w 5064378"/>
                <a:gd name="connsiteY3" fmla="*/ 654996 h 879853"/>
                <a:gd name="connsiteX4" fmla="*/ 390229 w 5064378"/>
                <a:gd name="connsiteY4" fmla="*/ 817124 h 879853"/>
                <a:gd name="connsiteX5" fmla="*/ 1168442 w 5064378"/>
                <a:gd name="connsiteY5" fmla="*/ 862519 h 879853"/>
                <a:gd name="connsiteX6" fmla="*/ 2874025 w 5064378"/>
                <a:gd name="connsiteY6" fmla="*/ 875490 h 879853"/>
                <a:gd name="connsiteX7" fmla="*/ 4456391 w 5064378"/>
                <a:gd name="connsiteY7" fmla="*/ 791183 h 879853"/>
                <a:gd name="connsiteX8" fmla="*/ 4994655 w 5064378"/>
                <a:gd name="connsiteY8" fmla="*/ 564205 h 879853"/>
                <a:gd name="connsiteX9" fmla="*/ 4988170 w 5064378"/>
                <a:gd name="connsiteY9" fmla="*/ 291830 h 879853"/>
                <a:gd name="connsiteX10" fmla="*/ 4359114 w 5064378"/>
                <a:gd name="connsiteY10" fmla="*/ 0 h 87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64378" h="879853">
                  <a:moveTo>
                    <a:pt x="552357" y="19456"/>
                  </a:moveTo>
                  <a:cubicBezTo>
                    <a:pt x="488046" y="21617"/>
                    <a:pt x="423736" y="23779"/>
                    <a:pt x="344834" y="90792"/>
                  </a:cubicBezTo>
                  <a:cubicBezTo>
                    <a:pt x="265932" y="157805"/>
                    <a:pt x="132987" y="327498"/>
                    <a:pt x="78944" y="421532"/>
                  </a:cubicBezTo>
                  <a:cubicBezTo>
                    <a:pt x="24901" y="515566"/>
                    <a:pt x="-31303" y="589064"/>
                    <a:pt x="20578" y="654996"/>
                  </a:cubicBezTo>
                  <a:cubicBezTo>
                    <a:pt x="72459" y="720928"/>
                    <a:pt x="198918" y="782537"/>
                    <a:pt x="390229" y="817124"/>
                  </a:cubicBezTo>
                  <a:cubicBezTo>
                    <a:pt x="581540" y="851711"/>
                    <a:pt x="754476" y="852791"/>
                    <a:pt x="1168442" y="862519"/>
                  </a:cubicBezTo>
                  <a:cubicBezTo>
                    <a:pt x="1582408" y="872247"/>
                    <a:pt x="2326034" y="887379"/>
                    <a:pt x="2874025" y="875490"/>
                  </a:cubicBezTo>
                  <a:cubicBezTo>
                    <a:pt x="3422017" y="863601"/>
                    <a:pt x="4102953" y="843064"/>
                    <a:pt x="4456391" y="791183"/>
                  </a:cubicBezTo>
                  <a:cubicBezTo>
                    <a:pt x="4809829" y="739302"/>
                    <a:pt x="4906025" y="647430"/>
                    <a:pt x="4994655" y="564205"/>
                  </a:cubicBezTo>
                  <a:cubicBezTo>
                    <a:pt x="5083285" y="480980"/>
                    <a:pt x="5094093" y="385864"/>
                    <a:pt x="4988170" y="291830"/>
                  </a:cubicBezTo>
                  <a:cubicBezTo>
                    <a:pt x="4882247" y="197796"/>
                    <a:pt x="4620680" y="98898"/>
                    <a:pt x="4359114" y="0"/>
                  </a:cubicBez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7" name="TextBox 26">
            <a:extLst>
              <a:ext uri="{FF2B5EF4-FFF2-40B4-BE49-F238E27FC236}">
                <a16:creationId xmlns:a16="http://schemas.microsoft.com/office/drawing/2014/main" id="{1890C728-D187-4066-ABFD-B62D92D00A17}"/>
              </a:ext>
            </a:extLst>
          </p:cNvPr>
          <p:cNvSpPr txBox="1"/>
          <p:nvPr/>
        </p:nvSpPr>
        <p:spPr>
          <a:xfrm>
            <a:off x="8919883" y="5633989"/>
            <a:ext cx="975460" cy="369332"/>
          </a:xfrm>
          <a:prstGeom prst="rect">
            <a:avLst/>
          </a:prstGeom>
          <a:noFill/>
        </p:spPr>
        <p:txBody>
          <a:bodyPr wrap="none" rtlCol="0">
            <a:spAutoFit/>
          </a:bodyPr>
          <a:lstStyle/>
          <a:p>
            <a:r>
              <a:rPr lang="en-US" dirty="0">
                <a:latin typeface="Arial" panose="020B0604020202020204" pitchFamily="34" charset="0"/>
              </a:rPr>
              <a:t>pET11a</a:t>
            </a:r>
          </a:p>
        </p:txBody>
      </p:sp>
      <p:sp>
        <p:nvSpPr>
          <p:cNvPr id="28" name="TextBox 27">
            <a:extLst>
              <a:ext uri="{FF2B5EF4-FFF2-40B4-BE49-F238E27FC236}">
                <a16:creationId xmlns:a16="http://schemas.microsoft.com/office/drawing/2014/main" id="{EC97AF86-7487-4F87-B24B-2A6314DE1C9D}"/>
              </a:ext>
            </a:extLst>
          </p:cNvPr>
          <p:cNvSpPr txBox="1"/>
          <p:nvPr/>
        </p:nvSpPr>
        <p:spPr>
          <a:xfrm>
            <a:off x="7746594" y="5586727"/>
            <a:ext cx="671979" cy="369332"/>
          </a:xfrm>
          <a:prstGeom prst="rect">
            <a:avLst/>
          </a:prstGeom>
          <a:noFill/>
        </p:spPr>
        <p:txBody>
          <a:bodyPr wrap="none" rtlCol="0">
            <a:spAutoFit/>
          </a:bodyPr>
          <a:lstStyle/>
          <a:p>
            <a:r>
              <a:rPr lang="en-US" dirty="0" err="1">
                <a:latin typeface="Arial" panose="020B0604020202020204" pitchFamily="34" charset="0"/>
              </a:rPr>
              <a:t>NdeI</a:t>
            </a:r>
            <a:endParaRPr lang="en-US" dirty="0">
              <a:latin typeface="Arial" panose="020B0604020202020204" pitchFamily="34" charset="0"/>
            </a:endParaRPr>
          </a:p>
        </p:txBody>
      </p:sp>
      <p:sp>
        <p:nvSpPr>
          <p:cNvPr id="29" name="TextBox 28">
            <a:extLst>
              <a:ext uri="{FF2B5EF4-FFF2-40B4-BE49-F238E27FC236}">
                <a16:creationId xmlns:a16="http://schemas.microsoft.com/office/drawing/2014/main" id="{EEABCA78-23BA-4137-950D-0A92A80E8782}"/>
              </a:ext>
            </a:extLst>
          </p:cNvPr>
          <p:cNvSpPr txBox="1"/>
          <p:nvPr/>
        </p:nvSpPr>
        <p:spPr>
          <a:xfrm>
            <a:off x="6197599" y="881962"/>
            <a:ext cx="671979" cy="369332"/>
          </a:xfrm>
          <a:prstGeom prst="rect">
            <a:avLst/>
          </a:prstGeom>
          <a:noFill/>
        </p:spPr>
        <p:txBody>
          <a:bodyPr wrap="none" rtlCol="0">
            <a:spAutoFit/>
          </a:bodyPr>
          <a:lstStyle/>
          <a:p>
            <a:r>
              <a:rPr lang="en-US" dirty="0" err="1">
                <a:latin typeface="Arial" panose="020B0604020202020204" pitchFamily="34" charset="0"/>
              </a:rPr>
              <a:t>NdeI</a:t>
            </a:r>
            <a:endParaRPr lang="en-US" dirty="0">
              <a:latin typeface="Arial" panose="020B0604020202020204" pitchFamily="34" charset="0"/>
            </a:endParaRPr>
          </a:p>
        </p:txBody>
      </p:sp>
      <p:sp>
        <p:nvSpPr>
          <p:cNvPr id="30" name="TextBox 29">
            <a:extLst>
              <a:ext uri="{FF2B5EF4-FFF2-40B4-BE49-F238E27FC236}">
                <a16:creationId xmlns:a16="http://schemas.microsoft.com/office/drawing/2014/main" id="{A99B293D-A0C5-4A03-B83D-4F19CB0783A1}"/>
              </a:ext>
            </a:extLst>
          </p:cNvPr>
          <p:cNvSpPr txBox="1"/>
          <p:nvPr/>
        </p:nvSpPr>
        <p:spPr>
          <a:xfrm>
            <a:off x="10237206" y="5561916"/>
            <a:ext cx="954107" cy="369332"/>
          </a:xfrm>
          <a:prstGeom prst="rect">
            <a:avLst/>
          </a:prstGeom>
          <a:noFill/>
        </p:spPr>
        <p:txBody>
          <a:bodyPr wrap="none" rtlCol="0">
            <a:spAutoFit/>
          </a:bodyPr>
          <a:lstStyle/>
          <a:p>
            <a:r>
              <a:rPr lang="en-US" dirty="0">
                <a:latin typeface="Arial" panose="020B0604020202020204" pitchFamily="34" charset="0"/>
              </a:rPr>
              <a:t>BamH1</a:t>
            </a:r>
          </a:p>
        </p:txBody>
      </p:sp>
      <p:sp>
        <p:nvSpPr>
          <p:cNvPr id="31" name="TextBox 30">
            <a:extLst>
              <a:ext uri="{FF2B5EF4-FFF2-40B4-BE49-F238E27FC236}">
                <a16:creationId xmlns:a16="http://schemas.microsoft.com/office/drawing/2014/main" id="{AB364E53-6B2E-49F1-9A08-1DF3456D4E3F}"/>
              </a:ext>
            </a:extLst>
          </p:cNvPr>
          <p:cNvSpPr txBox="1"/>
          <p:nvPr/>
        </p:nvSpPr>
        <p:spPr>
          <a:xfrm>
            <a:off x="8887657" y="943310"/>
            <a:ext cx="954107" cy="369332"/>
          </a:xfrm>
          <a:prstGeom prst="rect">
            <a:avLst/>
          </a:prstGeom>
          <a:noFill/>
        </p:spPr>
        <p:txBody>
          <a:bodyPr wrap="none" rtlCol="0">
            <a:spAutoFit/>
          </a:bodyPr>
          <a:lstStyle/>
          <a:p>
            <a:r>
              <a:rPr lang="en-US" dirty="0">
                <a:latin typeface="Arial" panose="020B0604020202020204" pitchFamily="34" charset="0"/>
              </a:rPr>
              <a:t>BamH1</a:t>
            </a:r>
          </a:p>
        </p:txBody>
      </p:sp>
      <p:grpSp>
        <p:nvGrpSpPr>
          <p:cNvPr id="32" name="Group 31">
            <a:extLst>
              <a:ext uri="{FF2B5EF4-FFF2-40B4-BE49-F238E27FC236}">
                <a16:creationId xmlns:a16="http://schemas.microsoft.com/office/drawing/2014/main" id="{955CFE50-7E3C-4879-928C-7152E5047F14}"/>
              </a:ext>
            </a:extLst>
          </p:cNvPr>
          <p:cNvGrpSpPr/>
          <p:nvPr/>
        </p:nvGrpSpPr>
        <p:grpSpPr>
          <a:xfrm>
            <a:off x="5764899" y="3023398"/>
            <a:ext cx="5064378" cy="879853"/>
            <a:chOff x="7161726" y="2736611"/>
            <a:chExt cx="5064378" cy="879853"/>
          </a:xfrm>
        </p:grpSpPr>
        <p:sp>
          <p:nvSpPr>
            <p:cNvPr id="34" name="Freeform: Shape 33">
              <a:extLst>
                <a:ext uri="{FF2B5EF4-FFF2-40B4-BE49-F238E27FC236}">
                  <a16:creationId xmlns:a16="http://schemas.microsoft.com/office/drawing/2014/main" id="{433B1980-61A7-40A2-9974-1E3865E05320}"/>
                </a:ext>
              </a:extLst>
            </p:cNvPr>
            <p:cNvSpPr/>
            <p:nvPr/>
          </p:nvSpPr>
          <p:spPr>
            <a:xfrm>
              <a:off x="7326944" y="2949718"/>
              <a:ext cx="4728050" cy="520977"/>
            </a:xfrm>
            <a:custGeom>
              <a:avLst/>
              <a:gdLst>
                <a:gd name="connsiteX0" fmla="*/ 416273 w 4728050"/>
                <a:gd name="connsiteY0" fmla="*/ 5284 h 520977"/>
                <a:gd name="connsiteX1" fmla="*/ 221720 w 4728050"/>
                <a:gd name="connsiteY1" fmla="*/ 76620 h 520977"/>
                <a:gd name="connsiteX2" fmla="*/ 241175 w 4728050"/>
                <a:gd name="connsiteY2" fmla="*/ 452756 h 520977"/>
                <a:gd name="connsiteX3" fmla="*/ 3315116 w 4728050"/>
                <a:gd name="connsiteY3" fmla="*/ 504637 h 520977"/>
                <a:gd name="connsiteX4" fmla="*/ 4676988 w 4728050"/>
                <a:gd name="connsiteY4" fmla="*/ 264688 h 520977"/>
                <a:gd name="connsiteX5" fmla="*/ 4417584 w 4728050"/>
                <a:gd name="connsiteY5" fmla="*/ 18254 h 520977"/>
                <a:gd name="connsiteX6" fmla="*/ 4210060 w 4728050"/>
                <a:gd name="connsiteY6" fmla="*/ 18254 h 520977"/>
                <a:gd name="connsiteX7" fmla="*/ 4210060 w 4728050"/>
                <a:gd name="connsiteY7" fmla="*/ 18254 h 52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8050" h="520977">
                  <a:moveTo>
                    <a:pt x="416273" y="5284"/>
                  </a:moveTo>
                  <a:cubicBezTo>
                    <a:pt x="333588" y="3662"/>
                    <a:pt x="250903" y="2041"/>
                    <a:pt x="221720" y="76620"/>
                  </a:cubicBezTo>
                  <a:cubicBezTo>
                    <a:pt x="192537" y="151199"/>
                    <a:pt x="-274391" y="381420"/>
                    <a:pt x="241175" y="452756"/>
                  </a:cubicBezTo>
                  <a:cubicBezTo>
                    <a:pt x="756741" y="524092"/>
                    <a:pt x="2575814" y="535982"/>
                    <a:pt x="3315116" y="504637"/>
                  </a:cubicBezTo>
                  <a:cubicBezTo>
                    <a:pt x="4054418" y="473292"/>
                    <a:pt x="4493243" y="345752"/>
                    <a:pt x="4676988" y="264688"/>
                  </a:cubicBezTo>
                  <a:cubicBezTo>
                    <a:pt x="4860733" y="183624"/>
                    <a:pt x="4495405" y="59326"/>
                    <a:pt x="4417584" y="18254"/>
                  </a:cubicBezTo>
                  <a:cubicBezTo>
                    <a:pt x="4339763" y="-22818"/>
                    <a:pt x="4210060" y="18254"/>
                    <a:pt x="4210060" y="18254"/>
                  </a:cubicBezTo>
                  <a:lnTo>
                    <a:pt x="4210060" y="18254"/>
                  </a:ln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5" name="Freeform: Shape 34">
              <a:extLst>
                <a:ext uri="{FF2B5EF4-FFF2-40B4-BE49-F238E27FC236}">
                  <a16:creationId xmlns:a16="http://schemas.microsoft.com/office/drawing/2014/main" id="{C438CD39-BCBB-4AC6-AF78-CD1F4181A9A8}"/>
                </a:ext>
              </a:extLst>
            </p:cNvPr>
            <p:cNvSpPr/>
            <p:nvPr/>
          </p:nvSpPr>
          <p:spPr>
            <a:xfrm>
              <a:off x="7161726" y="2736611"/>
              <a:ext cx="5064378" cy="879853"/>
            </a:xfrm>
            <a:custGeom>
              <a:avLst/>
              <a:gdLst>
                <a:gd name="connsiteX0" fmla="*/ 552357 w 5064378"/>
                <a:gd name="connsiteY0" fmla="*/ 19456 h 879853"/>
                <a:gd name="connsiteX1" fmla="*/ 344834 w 5064378"/>
                <a:gd name="connsiteY1" fmla="*/ 90792 h 879853"/>
                <a:gd name="connsiteX2" fmla="*/ 78944 w 5064378"/>
                <a:gd name="connsiteY2" fmla="*/ 421532 h 879853"/>
                <a:gd name="connsiteX3" fmla="*/ 20578 w 5064378"/>
                <a:gd name="connsiteY3" fmla="*/ 654996 h 879853"/>
                <a:gd name="connsiteX4" fmla="*/ 390229 w 5064378"/>
                <a:gd name="connsiteY4" fmla="*/ 817124 h 879853"/>
                <a:gd name="connsiteX5" fmla="*/ 1168442 w 5064378"/>
                <a:gd name="connsiteY5" fmla="*/ 862519 h 879853"/>
                <a:gd name="connsiteX6" fmla="*/ 2874025 w 5064378"/>
                <a:gd name="connsiteY6" fmla="*/ 875490 h 879853"/>
                <a:gd name="connsiteX7" fmla="*/ 4456391 w 5064378"/>
                <a:gd name="connsiteY7" fmla="*/ 791183 h 879853"/>
                <a:gd name="connsiteX8" fmla="*/ 4994655 w 5064378"/>
                <a:gd name="connsiteY8" fmla="*/ 564205 h 879853"/>
                <a:gd name="connsiteX9" fmla="*/ 4988170 w 5064378"/>
                <a:gd name="connsiteY9" fmla="*/ 291830 h 879853"/>
                <a:gd name="connsiteX10" fmla="*/ 4359114 w 5064378"/>
                <a:gd name="connsiteY10" fmla="*/ 0 h 87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64378" h="879853">
                  <a:moveTo>
                    <a:pt x="552357" y="19456"/>
                  </a:moveTo>
                  <a:cubicBezTo>
                    <a:pt x="488046" y="21617"/>
                    <a:pt x="423736" y="23779"/>
                    <a:pt x="344834" y="90792"/>
                  </a:cubicBezTo>
                  <a:cubicBezTo>
                    <a:pt x="265932" y="157805"/>
                    <a:pt x="132987" y="327498"/>
                    <a:pt x="78944" y="421532"/>
                  </a:cubicBezTo>
                  <a:cubicBezTo>
                    <a:pt x="24901" y="515566"/>
                    <a:pt x="-31303" y="589064"/>
                    <a:pt x="20578" y="654996"/>
                  </a:cubicBezTo>
                  <a:cubicBezTo>
                    <a:pt x="72459" y="720928"/>
                    <a:pt x="198918" y="782537"/>
                    <a:pt x="390229" y="817124"/>
                  </a:cubicBezTo>
                  <a:cubicBezTo>
                    <a:pt x="581540" y="851711"/>
                    <a:pt x="754476" y="852791"/>
                    <a:pt x="1168442" y="862519"/>
                  </a:cubicBezTo>
                  <a:cubicBezTo>
                    <a:pt x="1582408" y="872247"/>
                    <a:pt x="2326034" y="887379"/>
                    <a:pt x="2874025" y="875490"/>
                  </a:cubicBezTo>
                  <a:cubicBezTo>
                    <a:pt x="3422017" y="863601"/>
                    <a:pt x="4102953" y="843064"/>
                    <a:pt x="4456391" y="791183"/>
                  </a:cubicBezTo>
                  <a:cubicBezTo>
                    <a:pt x="4809829" y="739302"/>
                    <a:pt x="4906025" y="647430"/>
                    <a:pt x="4994655" y="564205"/>
                  </a:cubicBezTo>
                  <a:cubicBezTo>
                    <a:pt x="5083285" y="480980"/>
                    <a:pt x="5094093" y="385864"/>
                    <a:pt x="4988170" y="291830"/>
                  </a:cubicBezTo>
                  <a:cubicBezTo>
                    <a:pt x="4882247" y="197796"/>
                    <a:pt x="4620680" y="98898"/>
                    <a:pt x="4359114" y="0"/>
                  </a:cubicBez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36" name="Group 35">
            <a:extLst>
              <a:ext uri="{FF2B5EF4-FFF2-40B4-BE49-F238E27FC236}">
                <a16:creationId xmlns:a16="http://schemas.microsoft.com/office/drawing/2014/main" id="{BC8CE73A-E48A-4638-8448-5096BA06F36F}"/>
              </a:ext>
            </a:extLst>
          </p:cNvPr>
          <p:cNvGrpSpPr/>
          <p:nvPr/>
        </p:nvGrpSpPr>
        <p:grpSpPr>
          <a:xfrm>
            <a:off x="6957850" y="4148497"/>
            <a:ext cx="5064378" cy="879853"/>
            <a:chOff x="7161726" y="2736611"/>
            <a:chExt cx="5064378" cy="879853"/>
          </a:xfrm>
        </p:grpSpPr>
        <p:sp>
          <p:nvSpPr>
            <p:cNvPr id="37" name="Freeform: Shape 36">
              <a:extLst>
                <a:ext uri="{FF2B5EF4-FFF2-40B4-BE49-F238E27FC236}">
                  <a16:creationId xmlns:a16="http://schemas.microsoft.com/office/drawing/2014/main" id="{928305FF-A757-4822-9F28-16D06B994CAA}"/>
                </a:ext>
              </a:extLst>
            </p:cNvPr>
            <p:cNvSpPr/>
            <p:nvPr/>
          </p:nvSpPr>
          <p:spPr>
            <a:xfrm>
              <a:off x="7326944" y="2949718"/>
              <a:ext cx="4728050" cy="520977"/>
            </a:xfrm>
            <a:custGeom>
              <a:avLst/>
              <a:gdLst>
                <a:gd name="connsiteX0" fmla="*/ 416273 w 4728050"/>
                <a:gd name="connsiteY0" fmla="*/ 5284 h 520977"/>
                <a:gd name="connsiteX1" fmla="*/ 221720 w 4728050"/>
                <a:gd name="connsiteY1" fmla="*/ 76620 h 520977"/>
                <a:gd name="connsiteX2" fmla="*/ 241175 w 4728050"/>
                <a:gd name="connsiteY2" fmla="*/ 452756 h 520977"/>
                <a:gd name="connsiteX3" fmla="*/ 3315116 w 4728050"/>
                <a:gd name="connsiteY3" fmla="*/ 504637 h 520977"/>
                <a:gd name="connsiteX4" fmla="*/ 4676988 w 4728050"/>
                <a:gd name="connsiteY4" fmla="*/ 264688 h 520977"/>
                <a:gd name="connsiteX5" fmla="*/ 4417584 w 4728050"/>
                <a:gd name="connsiteY5" fmla="*/ 18254 h 520977"/>
                <a:gd name="connsiteX6" fmla="*/ 4210060 w 4728050"/>
                <a:gd name="connsiteY6" fmla="*/ 18254 h 520977"/>
                <a:gd name="connsiteX7" fmla="*/ 4210060 w 4728050"/>
                <a:gd name="connsiteY7" fmla="*/ 18254 h 52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8050" h="520977">
                  <a:moveTo>
                    <a:pt x="416273" y="5284"/>
                  </a:moveTo>
                  <a:cubicBezTo>
                    <a:pt x="333588" y="3662"/>
                    <a:pt x="250903" y="2041"/>
                    <a:pt x="221720" y="76620"/>
                  </a:cubicBezTo>
                  <a:cubicBezTo>
                    <a:pt x="192537" y="151199"/>
                    <a:pt x="-274391" y="381420"/>
                    <a:pt x="241175" y="452756"/>
                  </a:cubicBezTo>
                  <a:cubicBezTo>
                    <a:pt x="756741" y="524092"/>
                    <a:pt x="2575814" y="535982"/>
                    <a:pt x="3315116" y="504637"/>
                  </a:cubicBezTo>
                  <a:cubicBezTo>
                    <a:pt x="4054418" y="473292"/>
                    <a:pt x="4493243" y="345752"/>
                    <a:pt x="4676988" y="264688"/>
                  </a:cubicBezTo>
                  <a:cubicBezTo>
                    <a:pt x="4860733" y="183624"/>
                    <a:pt x="4495405" y="59326"/>
                    <a:pt x="4417584" y="18254"/>
                  </a:cubicBezTo>
                  <a:cubicBezTo>
                    <a:pt x="4339763" y="-22818"/>
                    <a:pt x="4210060" y="18254"/>
                    <a:pt x="4210060" y="18254"/>
                  </a:cubicBezTo>
                  <a:lnTo>
                    <a:pt x="4210060" y="18254"/>
                  </a:ln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8" name="Freeform: Shape 37">
              <a:extLst>
                <a:ext uri="{FF2B5EF4-FFF2-40B4-BE49-F238E27FC236}">
                  <a16:creationId xmlns:a16="http://schemas.microsoft.com/office/drawing/2014/main" id="{0F9D3648-774B-4428-966C-E21A4573B8EF}"/>
                </a:ext>
              </a:extLst>
            </p:cNvPr>
            <p:cNvSpPr/>
            <p:nvPr/>
          </p:nvSpPr>
          <p:spPr>
            <a:xfrm>
              <a:off x="7161726" y="2736611"/>
              <a:ext cx="5064378" cy="879853"/>
            </a:xfrm>
            <a:custGeom>
              <a:avLst/>
              <a:gdLst>
                <a:gd name="connsiteX0" fmla="*/ 552357 w 5064378"/>
                <a:gd name="connsiteY0" fmla="*/ 19456 h 879853"/>
                <a:gd name="connsiteX1" fmla="*/ 344834 w 5064378"/>
                <a:gd name="connsiteY1" fmla="*/ 90792 h 879853"/>
                <a:gd name="connsiteX2" fmla="*/ 78944 w 5064378"/>
                <a:gd name="connsiteY2" fmla="*/ 421532 h 879853"/>
                <a:gd name="connsiteX3" fmla="*/ 20578 w 5064378"/>
                <a:gd name="connsiteY3" fmla="*/ 654996 h 879853"/>
                <a:gd name="connsiteX4" fmla="*/ 390229 w 5064378"/>
                <a:gd name="connsiteY4" fmla="*/ 817124 h 879853"/>
                <a:gd name="connsiteX5" fmla="*/ 1168442 w 5064378"/>
                <a:gd name="connsiteY5" fmla="*/ 862519 h 879853"/>
                <a:gd name="connsiteX6" fmla="*/ 2874025 w 5064378"/>
                <a:gd name="connsiteY6" fmla="*/ 875490 h 879853"/>
                <a:gd name="connsiteX7" fmla="*/ 4456391 w 5064378"/>
                <a:gd name="connsiteY7" fmla="*/ 791183 h 879853"/>
                <a:gd name="connsiteX8" fmla="*/ 4994655 w 5064378"/>
                <a:gd name="connsiteY8" fmla="*/ 564205 h 879853"/>
                <a:gd name="connsiteX9" fmla="*/ 4988170 w 5064378"/>
                <a:gd name="connsiteY9" fmla="*/ 291830 h 879853"/>
                <a:gd name="connsiteX10" fmla="*/ 4359114 w 5064378"/>
                <a:gd name="connsiteY10" fmla="*/ 0 h 87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64378" h="879853">
                  <a:moveTo>
                    <a:pt x="552357" y="19456"/>
                  </a:moveTo>
                  <a:cubicBezTo>
                    <a:pt x="488046" y="21617"/>
                    <a:pt x="423736" y="23779"/>
                    <a:pt x="344834" y="90792"/>
                  </a:cubicBezTo>
                  <a:cubicBezTo>
                    <a:pt x="265932" y="157805"/>
                    <a:pt x="132987" y="327498"/>
                    <a:pt x="78944" y="421532"/>
                  </a:cubicBezTo>
                  <a:cubicBezTo>
                    <a:pt x="24901" y="515566"/>
                    <a:pt x="-31303" y="589064"/>
                    <a:pt x="20578" y="654996"/>
                  </a:cubicBezTo>
                  <a:cubicBezTo>
                    <a:pt x="72459" y="720928"/>
                    <a:pt x="198918" y="782537"/>
                    <a:pt x="390229" y="817124"/>
                  </a:cubicBezTo>
                  <a:cubicBezTo>
                    <a:pt x="581540" y="851711"/>
                    <a:pt x="754476" y="852791"/>
                    <a:pt x="1168442" y="862519"/>
                  </a:cubicBezTo>
                  <a:cubicBezTo>
                    <a:pt x="1582408" y="872247"/>
                    <a:pt x="2326034" y="887379"/>
                    <a:pt x="2874025" y="875490"/>
                  </a:cubicBezTo>
                  <a:cubicBezTo>
                    <a:pt x="3422017" y="863601"/>
                    <a:pt x="4102953" y="843064"/>
                    <a:pt x="4456391" y="791183"/>
                  </a:cubicBezTo>
                  <a:cubicBezTo>
                    <a:pt x="4809829" y="739302"/>
                    <a:pt x="4906025" y="647430"/>
                    <a:pt x="4994655" y="564205"/>
                  </a:cubicBezTo>
                  <a:cubicBezTo>
                    <a:pt x="5083285" y="480980"/>
                    <a:pt x="5094093" y="385864"/>
                    <a:pt x="4988170" y="291830"/>
                  </a:cubicBezTo>
                  <a:cubicBezTo>
                    <a:pt x="4882247" y="197796"/>
                    <a:pt x="4620680" y="98898"/>
                    <a:pt x="4359114" y="0"/>
                  </a:cubicBez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cxnSp>
        <p:nvCxnSpPr>
          <p:cNvPr id="40" name="Straight Arrow Connector 39">
            <a:extLst>
              <a:ext uri="{FF2B5EF4-FFF2-40B4-BE49-F238E27FC236}">
                <a16:creationId xmlns:a16="http://schemas.microsoft.com/office/drawing/2014/main" id="{2541278B-5A1D-4C44-BD4D-DC4FE1BC32DE}"/>
              </a:ext>
            </a:extLst>
          </p:cNvPr>
          <p:cNvCxnSpPr/>
          <p:nvPr/>
        </p:nvCxnSpPr>
        <p:spPr>
          <a:xfrm>
            <a:off x="7872919" y="1840905"/>
            <a:ext cx="0" cy="3448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E2AC3B3A-998A-4066-8FB7-17C0B4BA1AA8}"/>
              </a:ext>
            </a:extLst>
          </p:cNvPr>
          <p:cNvCxnSpPr>
            <a:cxnSpLocks/>
          </p:cNvCxnSpPr>
          <p:nvPr/>
        </p:nvCxnSpPr>
        <p:spPr>
          <a:xfrm>
            <a:off x="8025319" y="2678544"/>
            <a:ext cx="0" cy="2131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1C5B4875-BEEF-4575-9693-998CF85582DC}"/>
              </a:ext>
            </a:extLst>
          </p:cNvPr>
          <p:cNvCxnSpPr>
            <a:stCxn id="17" idx="0"/>
          </p:cNvCxnSpPr>
          <p:nvPr/>
        </p:nvCxnSpPr>
        <p:spPr>
          <a:xfrm flipH="1" flipV="1">
            <a:off x="9450379" y="5102467"/>
            <a:ext cx="23063" cy="1180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CF9C6F58-0F31-4DA0-9EE2-7EBDDC6BD7C9}"/>
              </a:ext>
            </a:extLst>
          </p:cNvPr>
          <p:cNvCxnSpPr/>
          <p:nvPr/>
        </p:nvCxnSpPr>
        <p:spPr>
          <a:xfrm flipH="1" flipV="1">
            <a:off x="9059694" y="3989147"/>
            <a:ext cx="129702" cy="1433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D58658FB-B884-4C78-A7BC-64073A65B88F}"/>
              </a:ext>
            </a:extLst>
          </p:cNvPr>
          <p:cNvCxnSpPr>
            <a:cxnSpLocks/>
          </p:cNvCxnSpPr>
          <p:nvPr/>
        </p:nvCxnSpPr>
        <p:spPr>
          <a:xfrm>
            <a:off x="6408188" y="1251294"/>
            <a:ext cx="0" cy="1170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A3537EFD-A2E0-4399-BDEC-5630774E4205}"/>
              </a:ext>
            </a:extLst>
          </p:cNvPr>
          <p:cNvCxnSpPr>
            <a:cxnSpLocks/>
          </p:cNvCxnSpPr>
          <p:nvPr/>
        </p:nvCxnSpPr>
        <p:spPr>
          <a:xfrm>
            <a:off x="9072665" y="1273661"/>
            <a:ext cx="0" cy="1170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DF620535-E63F-46B5-9050-1D7645C21541}"/>
              </a:ext>
            </a:extLst>
          </p:cNvPr>
          <p:cNvCxnSpPr>
            <a:cxnSpLocks/>
          </p:cNvCxnSpPr>
          <p:nvPr/>
        </p:nvCxnSpPr>
        <p:spPr>
          <a:xfrm flipV="1">
            <a:off x="6605986" y="1717856"/>
            <a:ext cx="0" cy="1138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AFB4DD73-98F4-49E3-B179-B0F2B400C444}"/>
              </a:ext>
            </a:extLst>
          </p:cNvPr>
          <p:cNvCxnSpPr>
            <a:cxnSpLocks/>
          </p:cNvCxnSpPr>
          <p:nvPr/>
        </p:nvCxnSpPr>
        <p:spPr>
          <a:xfrm flipV="1">
            <a:off x="9487093" y="1699360"/>
            <a:ext cx="0" cy="1138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A6833C51-0CAD-48D8-9CE3-CCA76D11BACA}"/>
              </a:ext>
            </a:extLst>
          </p:cNvPr>
          <p:cNvSpPr txBox="1"/>
          <p:nvPr/>
        </p:nvSpPr>
        <p:spPr>
          <a:xfrm>
            <a:off x="10855032" y="2904016"/>
            <a:ext cx="1230522" cy="738664"/>
          </a:xfrm>
          <a:prstGeom prst="rect">
            <a:avLst/>
          </a:prstGeom>
          <a:noFill/>
        </p:spPr>
        <p:txBody>
          <a:bodyPr wrap="square" rtlCol="0">
            <a:spAutoFit/>
          </a:bodyPr>
          <a:lstStyle/>
          <a:p>
            <a:r>
              <a:rPr lang="en-US" sz="1400" dirty="0">
                <a:latin typeface="Arial" panose="020B0604020202020204" pitchFamily="34" charset="0"/>
              </a:rPr>
              <a:t>Anneal and ligate to pET11a</a:t>
            </a:r>
          </a:p>
        </p:txBody>
      </p:sp>
      <p:sp>
        <p:nvSpPr>
          <p:cNvPr id="54" name="TextBox 53">
            <a:extLst>
              <a:ext uri="{FF2B5EF4-FFF2-40B4-BE49-F238E27FC236}">
                <a16:creationId xmlns:a16="http://schemas.microsoft.com/office/drawing/2014/main" id="{1D21EAB6-028E-4445-85DA-7846880E7242}"/>
              </a:ext>
            </a:extLst>
          </p:cNvPr>
          <p:cNvSpPr txBox="1"/>
          <p:nvPr/>
        </p:nvSpPr>
        <p:spPr>
          <a:xfrm>
            <a:off x="8647878" y="4287487"/>
            <a:ext cx="1824490" cy="523220"/>
          </a:xfrm>
          <a:prstGeom prst="rect">
            <a:avLst/>
          </a:prstGeom>
          <a:noFill/>
        </p:spPr>
        <p:txBody>
          <a:bodyPr wrap="square" rtlCol="0">
            <a:spAutoFit/>
          </a:bodyPr>
          <a:lstStyle/>
          <a:p>
            <a:r>
              <a:rPr lang="en-US" sz="1400" dirty="0">
                <a:latin typeface="Arial" panose="020B0604020202020204" pitchFamily="34" charset="0"/>
              </a:rPr>
              <a:t>After digestion with </a:t>
            </a:r>
            <a:r>
              <a:rPr lang="en-US" sz="1400" dirty="0" err="1">
                <a:latin typeface="Arial" panose="020B0604020202020204" pitchFamily="34" charset="0"/>
              </a:rPr>
              <a:t>NdeI</a:t>
            </a:r>
            <a:r>
              <a:rPr lang="en-US" sz="1400" dirty="0">
                <a:latin typeface="Arial" panose="020B0604020202020204" pitchFamily="34" charset="0"/>
              </a:rPr>
              <a:t> and </a:t>
            </a:r>
            <a:r>
              <a:rPr lang="en-US" sz="1400" dirty="0" err="1">
                <a:latin typeface="Arial" panose="020B0604020202020204" pitchFamily="34" charset="0"/>
              </a:rPr>
              <a:t>BamHI</a:t>
            </a:r>
            <a:endParaRPr lang="en-US" sz="1400" dirty="0">
              <a:latin typeface="Arial" panose="020B0604020202020204" pitchFamily="34" charset="0"/>
            </a:endParaRPr>
          </a:p>
        </p:txBody>
      </p:sp>
      <p:sp>
        <p:nvSpPr>
          <p:cNvPr id="4" name="Date Placeholder 3">
            <a:extLst>
              <a:ext uri="{FF2B5EF4-FFF2-40B4-BE49-F238E27FC236}">
                <a16:creationId xmlns:a16="http://schemas.microsoft.com/office/drawing/2014/main" id="{0CE1F1C5-22CA-927B-C73D-1836D8984888}"/>
              </a:ext>
            </a:extLst>
          </p:cNvPr>
          <p:cNvSpPr>
            <a:spLocks noGrp="1"/>
          </p:cNvSpPr>
          <p:nvPr>
            <p:ph type="dt" sz="half" idx="10"/>
          </p:nvPr>
        </p:nvSpPr>
        <p:spPr/>
        <p:txBody>
          <a:bodyPr/>
          <a:lstStyle/>
          <a:p>
            <a:fld id="{5C7E9934-53DF-41FA-B564-46D109224825}" type="datetime1">
              <a:rPr lang="en-US" smtClean="0"/>
              <a:t>9/3/2023</a:t>
            </a:fld>
            <a:endParaRPr lang="en-US"/>
          </a:p>
        </p:txBody>
      </p:sp>
      <p:sp>
        <p:nvSpPr>
          <p:cNvPr id="5" name="Footer Placeholder 4">
            <a:extLst>
              <a:ext uri="{FF2B5EF4-FFF2-40B4-BE49-F238E27FC236}">
                <a16:creationId xmlns:a16="http://schemas.microsoft.com/office/drawing/2014/main" id="{ED9CB29F-31A6-248D-266C-DF355E56700D}"/>
              </a:ext>
            </a:extLst>
          </p:cNvPr>
          <p:cNvSpPr>
            <a:spLocks noGrp="1"/>
          </p:cNvSpPr>
          <p:nvPr>
            <p:ph type="ftr" sz="quarter" idx="11"/>
          </p:nvPr>
        </p:nvSpPr>
        <p:spPr/>
        <p:txBody>
          <a:bodyPr/>
          <a:lstStyle/>
          <a:p>
            <a:r>
              <a:rPr lang="en-US"/>
              <a:t>D &amp; D - Lecture 4 - Fall 2023</a:t>
            </a:r>
          </a:p>
        </p:txBody>
      </p:sp>
      <p:sp>
        <p:nvSpPr>
          <p:cNvPr id="6" name="Slide Number Placeholder 5">
            <a:extLst>
              <a:ext uri="{FF2B5EF4-FFF2-40B4-BE49-F238E27FC236}">
                <a16:creationId xmlns:a16="http://schemas.microsoft.com/office/drawing/2014/main" id="{F99DB117-2D8D-E35B-EE6E-561C2BBD1F27}"/>
              </a:ext>
            </a:extLst>
          </p:cNvPr>
          <p:cNvSpPr>
            <a:spLocks noGrp="1"/>
          </p:cNvSpPr>
          <p:nvPr>
            <p:ph type="sldNum" sz="quarter" idx="12"/>
          </p:nvPr>
        </p:nvSpPr>
        <p:spPr/>
        <p:txBody>
          <a:bodyPr/>
          <a:lstStyle/>
          <a:p>
            <a:fld id="{DC3BB032-4020-48F4-953B-341806DC4A2B}" type="slidenum">
              <a:rPr lang="en-US" smtClean="0"/>
              <a:t>26</a:t>
            </a:fld>
            <a:endParaRPr lang="en-US"/>
          </a:p>
        </p:txBody>
      </p:sp>
      <p:grpSp>
        <p:nvGrpSpPr>
          <p:cNvPr id="33" name="Group 32">
            <a:extLst>
              <a:ext uri="{FF2B5EF4-FFF2-40B4-BE49-F238E27FC236}">
                <a16:creationId xmlns:a16="http://schemas.microsoft.com/office/drawing/2014/main" id="{8B1CF515-4CDB-6102-013A-FE1B5E796AA1}"/>
              </a:ext>
            </a:extLst>
          </p:cNvPr>
          <p:cNvGrpSpPr/>
          <p:nvPr/>
        </p:nvGrpSpPr>
        <p:grpSpPr>
          <a:xfrm>
            <a:off x="9772831" y="673273"/>
            <a:ext cx="1466280" cy="1074960"/>
            <a:chOff x="9772831" y="673273"/>
            <a:chExt cx="1466280" cy="1074960"/>
          </a:xfrm>
        </p:grpSpPr>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902D1BAA-3383-ACD6-1BB0-EA02CDB4654C}"/>
                    </a:ext>
                  </a:extLst>
                </p14:cNvPr>
                <p14:cNvContentPartPr/>
                <p14:nvPr/>
              </p14:nvContentPartPr>
              <p14:xfrm>
                <a:off x="9772831" y="1211473"/>
                <a:ext cx="294840" cy="536760"/>
              </p14:xfrm>
            </p:contentPart>
          </mc:Choice>
          <mc:Fallback xmlns="">
            <p:pic>
              <p:nvPicPr>
                <p:cNvPr id="7" name="Ink 6">
                  <a:extLst>
                    <a:ext uri="{FF2B5EF4-FFF2-40B4-BE49-F238E27FC236}">
                      <a16:creationId xmlns:a16="http://schemas.microsoft.com/office/drawing/2014/main" id="{902D1BAA-3383-ACD6-1BB0-EA02CDB4654C}"/>
                    </a:ext>
                  </a:extLst>
                </p:cNvPr>
                <p:cNvPicPr/>
                <p:nvPr/>
              </p:nvPicPr>
              <p:blipFill>
                <a:blip r:embed="rId6"/>
                <a:stretch>
                  <a:fillRect/>
                </a:stretch>
              </p:blipFill>
              <p:spPr>
                <a:xfrm>
                  <a:off x="9763831" y="1202473"/>
                  <a:ext cx="312480" cy="554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A15A0C98-B71B-055B-49FD-30AB1982452A}"/>
                    </a:ext>
                  </a:extLst>
                </p14:cNvPr>
                <p14:cNvContentPartPr/>
                <p14:nvPr/>
              </p14:nvContentPartPr>
              <p14:xfrm>
                <a:off x="10154431" y="1033993"/>
                <a:ext cx="147240" cy="237600"/>
              </p14:xfrm>
            </p:contentPart>
          </mc:Choice>
          <mc:Fallback xmlns="">
            <p:pic>
              <p:nvPicPr>
                <p:cNvPr id="8" name="Ink 7">
                  <a:extLst>
                    <a:ext uri="{FF2B5EF4-FFF2-40B4-BE49-F238E27FC236}">
                      <a16:creationId xmlns:a16="http://schemas.microsoft.com/office/drawing/2014/main" id="{A15A0C98-B71B-055B-49FD-30AB1982452A}"/>
                    </a:ext>
                  </a:extLst>
                </p:cNvPr>
                <p:cNvPicPr/>
                <p:nvPr/>
              </p:nvPicPr>
              <p:blipFill>
                <a:blip r:embed="rId8"/>
                <a:stretch>
                  <a:fillRect/>
                </a:stretch>
              </p:blipFill>
              <p:spPr>
                <a:xfrm>
                  <a:off x="10145791" y="1024993"/>
                  <a:ext cx="16488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10D03A93-915F-A7A2-D153-CDE27433B00D}"/>
                    </a:ext>
                  </a:extLst>
                </p14:cNvPr>
                <p14:cNvContentPartPr/>
                <p14:nvPr/>
              </p14:nvContentPartPr>
              <p14:xfrm>
                <a:off x="10327951" y="1065673"/>
                <a:ext cx="228600" cy="214920"/>
              </p14:xfrm>
            </p:contentPart>
          </mc:Choice>
          <mc:Fallback xmlns="">
            <p:pic>
              <p:nvPicPr>
                <p:cNvPr id="10" name="Ink 9">
                  <a:extLst>
                    <a:ext uri="{FF2B5EF4-FFF2-40B4-BE49-F238E27FC236}">
                      <a16:creationId xmlns:a16="http://schemas.microsoft.com/office/drawing/2014/main" id="{10D03A93-915F-A7A2-D153-CDE27433B00D}"/>
                    </a:ext>
                  </a:extLst>
                </p:cNvPr>
                <p:cNvPicPr/>
                <p:nvPr/>
              </p:nvPicPr>
              <p:blipFill>
                <a:blip r:embed="rId10"/>
                <a:stretch>
                  <a:fillRect/>
                </a:stretch>
              </p:blipFill>
              <p:spPr>
                <a:xfrm>
                  <a:off x="10318951" y="1057033"/>
                  <a:ext cx="24624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D27A83C0-D41C-BEB0-459B-2A56A1C6384F}"/>
                    </a:ext>
                  </a:extLst>
                </p14:cNvPr>
                <p14:cNvContentPartPr/>
                <p14:nvPr/>
              </p14:nvContentPartPr>
              <p14:xfrm>
                <a:off x="10573831" y="847513"/>
                <a:ext cx="40320" cy="236160"/>
              </p14:xfrm>
            </p:contentPart>
          </mc:Choice>
          <mc:Fallback xmlns="">
            <p:pic>
              <p:nvPicPr>
                <p:cNvPr id="11" name="Ink 10">
                  <a:extLst>
                    <a:ext uri="{FF2B5EF4-FFF2-40B4-BE49-F238E27FC236}">
                      <a16:creationId xmlns:a16="http://schemas.microsoft.com/office/drawing/2014/main" id="{D27A83C0-D41C-BEB0-459B-2A56A1C6384F}"/>
                    </a:ext>
                  </a:extLst>
                </p:cNvPr>
                <p:cNvPicPr/>
                <p:nvPr/>
              </p:nvPicPr>
              <p:blipFill>
                <a:blip r:embed="rId12"/>
                <a:stretch>
                  <a:fillRect/>
                </a:stretch>
              </p:blipFill>
              <p:spPr>
                <a:xfrm>
                  <a:off x="10564831" y="838513"/>
                  <a:ext cx="5796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CFE951B8-B644-9E15-0959-A7947736A8E8}"/>
                    </a:ext>
                  </a:extLst>
                </p14:cNvPr>
                <p14:cNvContentPartPr/>
                <p14:nvPr/>
              </p14:nvContentPartPr>
              <p14:xfrm>
                <a:off x="10573471" y="673273"/>
                <a:ext cx="313200" cy="372600"/>
              </p14:xfrm>
            </p:contentPart>
          </mc:Choice>
          <mc:Fallback xmlns="">
            <p:pic>
              <p:nvPicPr>
                <p:cNvPr id="12" name="Ink 11">
                  <a:extLst>
                    <a:ext uri="{FF2B5EF4-FFF2-40B4-BE49-F238E27FC236}">
                      <a16:creationId xmlns:a16="http://schemas.microsoft.com/office/drawing/2014/main" id="{CFE951B8-B644-9E15-0959-A7947736A8E8}"/>
                    </a:ext>
                  </a:extLst>
                </p:cNvPr>
                <p:cNvPicPr/>
                <p:nvPr/>
              </p:nvPicPr>
              <p:blipFill>
                <a:blip r:embed="rId14"/>
                <a:stretch>
                  <a:fillRect/>
                </a:stretch>
              </p:blipFill>
              <p:spPr>
                <a:xfrm>
                  <a:off x="10564831" y="664273"/>
                  <a:ext cx="33084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id="{F403CB74-D03D-0223-1E31-69CA76DE2CBC}"/>
                    </a:ext>
                  </a:extLst>
                </p14:cNvPr>
                <p14:cNvContentPartPr/>
                <p14:nvPr/>
              </p14:nvContentPartPr>
              <p14:xfrm>
                <a:off x="10865431" y="812953"/>
                <a:ext cx="84600" cy="43200"/>
              </p14:xfrm>
            </p:contentPart>
          </mc:Choice>
          <mc:Fallback xmlns="">
            <p:pic>
              <p:nvPicPr>
                <p:cNvPr id="16" name="Ink 15">
                  <a:extLst>
                    <a:ext uri="{FF2B5EF4-FFF2-40B4-BE49-F238E27FC236}">
                      <a16:creationId xmlns:a16="http://schemas.microsoft.com/office/drawing/2014/main" id="{F403CB74-D03D-0223-1E31-69CA76DE2CBC}"/>
                    </a:ext>
                  </a:extLst>
                </p:cNvPr>
                <p:cNvPicPr/>
                <p:nvPr/>
              </p:nvPicPr>
              <p:blipFill>
                <a:blip r:embed="rId16"/>
                <a:stretch>
                  <a:fillRect/>
                </a:stretch>
              </p:blipFill>
              <p:spPr>
                <a:xfrm>
                  <a:off x="10856431" y="803953"/>
                  <a:ext cx="10224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Ink 21">
                  <a:extLst>
                    <a:ext uri="{FF2B5EF4-FFF2-40B4-BE49-F238E27FC236}">
                      <a16:creationId xmlns:a16="http://schemas.microsoft.com/office/drawing/2014/main" id="{3F320C82-CE1F-1CCC-4303-71D3C14B4A2C}"/>
                    </a:ext>
                  </a:extLst>
                </p14:cNvPr>
                <p14:cNvContentPartPr/>
                <p14:nvPr/>
              </p14:nvContentPartPr>
              <p14:xfrm>
                <a:off x="10949671" y="762193"/>
                <a:ext cx="153360" cy="53640"/>
              </p14:xfrm>
            </p:contentPart>
          </mc:Choice>
          <mc:Fallback xmlns="">
            <p:pic>
              <p:nvPicPr>
                <p:cNvPr id="22" name="Ink 21">
                  <a:extLst>
                    <a:ext uri="{FF2B5EF4-FFF2-40B4-BE49-F238E27FC236}">
                      <a16:creationId xmlns:a16="http://schemas.microsoft.com/office/drawing/2014/main" id="{3F320C82-CE1F-1CCC-4303-71D3C14B4A2C}"/>
                    </a:ext>
                  </a:extLst>
                </p:cNvPr>
                <p:cNvPicPr/>
                <p:nvPr/>
              </p:nvPicPr>
              <p:blipFill>
                <a:blip r:embed="rId18"/>
                <a:stretch>
                  <a:fillRect/>
                </a:stretch>
              </p:blipFill>
              <p:spPr>
                <a:xfrm>
                  <a:off x="10940671" y="753193"/>
                  <a:ext cx="17100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5" name="Ink 24">
                  <a:extLst>
                    <a:ext uri="{FF2B5EF4-FFF2-40B4-BE49-F238E27FC236}">
                      <a16:creationId xmlns:a16="http://schemas.microsoft.com/office/drawing/2014/main" id="{8E7ED6A2-43C7-71DC-94AD-8EDEEB1B7EB2}"/>
                    </a:ext>
                  </a:extLst>
                </p14:cNvPr>
                <p14:cNvContentPartPr/>
                <p14:nvPr/>
              </p14:nvContentPartPr>
              <p14:xfrm>
                <a:off x="10632151" y="997273"/>
                <a:ext cx="606960" cy="562680"/>
              </p14:xfrm>
            </p:contentPart>
          </mc:Choice>
          <mc:Fallback xmlns="">
            <p:pic>
              <p:nvPicPr>
                <p:cNvPr id="25" name="Ink 24">
                  <a:extLst>
                    <a:ext uri="{FF2B5EF4-FFF2-40B4-BE49-F238E27FC236}">
                      <a16:creationId xmlns:a16="http://schemas.microsoft.com/office/drawing/2014/main" id="{8E7ED6A2-43C7-71DC-94AD-8EDEEB1B7EB2}"/>
                    </a:ext>
                  </a:extLst>
                </p:cNvPr>
                <p:cNvPicPr/>
                <p:nvPr/>
              </p:nvPicPr>
              <p:blipFill>
                <a:blip r:embed="rId20"/>
                <a:stretch>
                  <a:fillRect/>
                </a:stretch>
              </p:blipFill>
              <p:spPr>
                <a:xfrm>
                  <a:off x="10623511" y="988273"/>
                  <a:ext cx="624600" cy="580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39" name="Ink 38">
                <a:extLst>
                  <a:ext uri="{FF2B5EF4-FFF2-40B4-BE49-F238E27FC236}">
                    <a16:creationId xmlns:a16="http://schemas.microsoft.com/office/drawing/2014/main" id="{2B5710F3-371D-F3D5-1EE8-2694D174F4A8}"/>
                  </a:ext>
                </a:extLst>
              </p14:cNvPr>
              <p14:cNvContentPartPr/>
              <p14:nvPr/>
            </p14:nvContentPartPr>
            <p14:xfrm>
              <a:off x="6104791" y="1274473"/>
              <a:ext cx="779760" cy="551880"/>
            </p14:xfrm>
          </p:contentPart>
        </mc:Choice>
        <mc:Fallback xmlns="">
          <p:pic>
            <p:nvPicPr>
              <p:cNvPr id="39" name="Ink 38">
                <a:extLst>
                  <a:ext uri="{FF2B5EF4-FFF2-40B4-BE49-F238E27FC236}">
                    <a16:creationId xmlns:a16="http://schemas.microsoft.com/office/drawing/2014/main" id="{2B5710F3-371D-F3D5-1EE8-2694D174F4A8}"/>
                  </a:ext>
                </a:extLst>
              </p:cNvPr>
              <p:cNvPicPr/>
              <p:nvPr/>
            </p:nvPicPr>
            <p:blipFill>
              <a:blip r:embed="rId22"/>
              <a:stretch>
                <a:fillRect/>
              </a:stretch>
            </p:blipFill>
            <p:spPr>
              <a:xfrm>
                <a:off x="6096151" y="1265473"/>
                <a:ext cx="797400" cy="569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2" name="Ink 41">
                <a:extLst>
                  <a:ext uri="{FF2B5EF4-FFF2-40B4-BE49-F238E27FC236}">
                    <a16:creationId xmlns:a16="http://schemas.microsoft.com/office/drawing/2014/main" id="{14517392-B6D7-D8F8-FBC0-DA5CD0C573CD}"/>
                  </a:ext>
                </a:extLst>
              </p14:cNvPr>
              <p14:cNvContentPartPr/>
              <p14:nvPr/>
            </p14:nvContentPartPr>
            <p14:xfrm>
              <a:off x="8920351" y="1278793"/>
              <a:ext cx="798120" cy="536760"/>
            </p14:xfrm>
          </p:contentPart>
        </mc:Choice>
        <mc:Fallback xmlns="">
          <p:pic>
            <p:nvPicPr>
              <p:cNvPr id="42" name="Ink 41">
                <a:extLst>
                  <a:ext uri="{FF2B5EF4-FFF2-40B4-BE49-F238E27FC236}">
                    <a16:creationId xmlns:a16="http://schemas.microsoft.com/office/drawing/2014/main" id="{14517392-B6D7-D8F8-FBC0-DA5CD0C573CD}"/>
                  </a:ext>
                </a:extLst>
              </p:cNvPr>
              <p:cNvPicPr/>
              <p:nvPr/>
            </p:nvPicPr>
            <p:blipFill>
              <a:blip r:embed="rId24"/>
              <a:stretch>
                <a:fillRect/>
              </a:stretch>
            </p:blipFill>
            <p:spPr>
              <a:xfrm>
                <a:off x="8911351" y="1269793"/>
                <a:ext cx="815760" cy="554400"/>
              </a:xfrm>
              <a:prstGeom prst="rect">
                <a:avLst/>
              </a:prstGeom>
            </p:spPr>
          </p:pic>
        </mc:Fallback>
      </mc:AlternateContent>
      <p:grpSp>
        <p:nvGrpSpPr>
          <p:cNvPr id="55" name="Group 54">
            <a:extLst>
              <a:ext uri="{FF2B5EF4-FFF2-40B4-BE49-F238E27FC236}">
                <a16:creationId xmlns:a16="http://schemas.microsoft.com/office/drawing/2014/main" id="{6D2923DB-563B-5D5E-1D79-81E550D3ABD6}"/>
              </a:ext>
            </a:extLst>
          </p:cNvPr>
          <p:cNvGrpSpPr/>
          <p:nvPr/>
        </p:nvGrpSpPr>
        <p:grpSpPr>
          <a:xfrm>
            <a:off x="7382791" y="994393"/>
            <a:ext cx="970920" cy="237600"/>
            <a:chOff x="7382791" y="994393"/>
            <a:chExt cx="970920" cy="237600"/>
          </a:xfrm>
        </p:grpSpPr>
        <mc:AlternateContent xmlns:mc="http://schemas.openxmlformats.org/markup-compatibility/2006" xmlns:p14="http://schemas.microsoft.com/office/powerpoint/2010/main">
          <mc:Choice Requires="p14">
            <p:contentPart p14:bwMode="auto" r:id="rId25">
              <p14:nvContentPartPr>
                <p14:cNvPr id="43" name="Ink 42">
                  <a:extLst>
                    <a:ext uri="{FF2B5EF4-FFF2-40B4-BE49-F238E27FC236}">
                      <a16:creationId xmlns:a16="http://schemas.microsoft.com/office/drawing/2014/main" id="{31184559-85CC-ADF4-AE71-0A82C80D545D}"/>
                    </a:ext>
                  </a:extLst>
                </p14:cNvPr>
                <p14:cNvContentPartPr/>
                <p14:nvPr/>
              </p14:nvContentPartPr>
              <p14:xfrm>
                <a:off x="7382791" y="1078273"/>
                <a:ext cx="252360" cy="153720"/>
              </p14:xfrm>
            </p:contentPart>
          </mc:Choice>
          <mc:Fallback xmlns="">
            <p:pic>
              <p:nvPicPr>
                <p:cNvPr id="43" name="Ink 42">
                  <a:extLst>
                    <a:ext uri="{FF2B5EF4-FFF2-40B4-BE49-F238E27FC236}">
                      <a16:creationId xmlns:a16="http://schemas.microsoft.com/office/drawing/2014/main" id="{31184559-85CC-ADF4-AE71-0A82C80D545D}"/>
                    </a:ext>
                  </a:extLst>
                </p:cNvPr>
                <p:cNvPicPr/>
                <p:nvPr/>
              </p:nvPicPr>
              <p:blipFill>
                <a:blip r:embed="rId26"/>
                <a:stretch>
                  <a:fillRect/>
                </a:stretch>
              </p:blipFill>
              <p:spPr>
                <a:xfrm>
                  <a:off x="7373791" y="1069633"/>
                  <a:ext cx="27000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5" name="Ink 44">
                  <a:extLst>
                    <a:ext uri="{FF2B5EF4-FFF2-40B4-BE49-F238E27FC236}">
                      <a16:creationId xmlns:a16="http://schemas.microsoft.com/office/drawing/2014/main" id="{573D399F-C470-9FBA-2C5D-51D1A0F76E89}"/>
                    </a:ext>
                  </a:extLst>
                </p14:cNvPr>
                <p14:cNvContentPartPr/>
                <p14:nvPr/>
              </p14:nvContentPartPr>
              <p14:xfrm>
                <a:off x="7700311" y="994393"/>
                <a:ext cx="162720" cy="204120"/>
              </p14:xfrm>
            </p:contentPart>
          </mc:Choice>
          <mc:Fallback xmlns="">
            <p:pic>
              <p:nvPicPr>
                <p:cNvPr id="45" name="Ink 44">
                  <a:extLst>
                    <a:ext uri="{FF2B5EF4-FFF2-40B4-BE49-F238E27FC236}">
                      <a16:creationId xmlns:a16="http://schemas.microsoft.com/office/drawing/2014/main" id="{573D399F-C470-9FBA-2C5D-51D1A0F76E89}"/>
                    </a:ext>
                  </a:extLst>
                </p:cNvPr>
                <p:cNvPicPr/>
                <p:nvPr/>
              </p:nvPicPr>
              <p:blipFill>
                <a:blip r:embed="rId28"/>
                <a:stretch>
                  <a:fillRect/>
                </a:stretch>
              </p:blipFill>
              <p:spPr>
                <a:xfrm>
                  <a:off x="7691311" y="985753"/>
                  <a:ext cx="18036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7" name="Ink 46">
                  <a:extLst>
                    <a:ext uri="{FF2B5EF4-FFF2-40B4-BE49-F238E27FC236}">
                      <a16:creationId xmlns:a16="http://schemas.microsoft.com/office/drawing/2014/main" id="{859A823C-D438-E074-ACB6-39AFAE8B9196}"/>
                    </a:ext>
                  </a:extLst>
                </p14:cNvPr>
                <p14:cNvContentPartPr/>
                <p14:nvPr/>
              </p14:nvContentPartPr>
              <p14:xfrm>
                <a:off x="7881031" y="1027873"/>
                <a:ext cx="318240" cy="102240"/>
              </p14:xfrm>
            </p:contentPart>
          </mc:Choice>
          <mc:Fallback xmlns="">
            <p:pic>
              <p:nvPicPr>
                <p:cNvPr id="47" name="Ink 46">
                  <a:extLst>
                    <a:ext uri="{FF2B5EF4-FFF2-40B4-BE49-F238E27FC236}">
                      <a16:creationId xmlns:a16="http://schemas.microsoft.com/office/drawing/2014/main" id="{859A823C-D438-E074-ACB6-39AFAE8B9196}"/>
                    </a:ext>
                  </a:extLst>
                </p:cNvPr>
                <p:cNvPicPr/>
                <p:nvPr/>
              </p:nvPicPr>
              <p:blipFill>
                <a:blip r:embed="rId30"/>
                <a:stretch>
                  <a:fillRect/>
                </a:stretch>
              </p:blipFill>
              <p:spPr>
                <a:xfrm>
                  <a:off x="7872031" y="1019233"/>
                  <a:ext cx="33588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1" name="Ink 50">
                  <a:extLst>
                    <a:ext uri="{FF2B5EF4-FFF2-40B4-BE49-F238E27FC236}">
                      <a16:creationId xmlns:a16="http://schemas.microsoft.com/office/drawing/2014/main" id="{4D34F0FA-EF3D-A8BF-A11F-8FD89A86FF2E}"/>
                    </a:ext>
                  </a:extLst>
                </p14:cNvPr>
                <p14:cNvContentPartPr/>
                <p14:nvPr/>
              </p14:nvContentPartPr>
              <p14:xfrm>
                <a:off x="8335711" y="1114993"/>
                <a:ext cx="18000" cy="7920"/>
              </p14:xfrm>
            </p:contentPart>
          </mc:Choice>
          <mc:Fallback xmlns="">
            <p:pic>
              <p:nvPicPr>
                <p:cNvPr id="51" name="Ink 50">
                  <a:extLst>
                    <a:ext uri="{FF2B5EF4-FFF2-40B4-BE49-F238E27FC236}">
                      <a16:creationId xmlns:a16="http://schemas.microsoft.com/office/drawing/2014/main" id="{4D34F0FA-EF3D-A8BF-A11F-8FD89A86FF2E}"/>
                    </a:ext>
                  </a:extLst>
                </p:cNvPr>
                <p:cNvPicPr/>
                <p:nvPr/>
              </p:nvPicPr>
              <p:blipFill>
                <a:blip r:embed="rId32"/>
                <a:stretch>
                  <a:fillRect/>
                </a:stretch>
              </p:blipFill>
              <p:spPr>
                <a:xfrm>
                  <a:off x="8326711" y="1106353"/>
                  <a:ext cx="35640" cy="25560"/>
                </a:xfrm>
                <a:prstGeom prst="rect">
                  <a:avLst/>
                </a:prstGeom>
              </p:spPr>
            </p:pic>
          </mc:Fallback>
        </mc:AlternateContent>
      </p:grpSp>
      <p:grpSp>
        <p:nvGrpSpPr>
          <p:cNvPr id="66" name="Group 65">
            <a:extLst>
              <a:ext uri="{FF2B5EF4-FFF2-40B4-BE49-F238E27FC236}">
                <a16:creationId xmlns:a16="http://schemas.microsoft.com/office/drawing/2014/main" id="{796B69EF-7ACA-7A52-0DAB-A1BF241B7147}"/>
              </a:ext>
            </a:extLst>
          </p:cNvPr>
          <p:cNvGrpSpPr/>
          <p:nvPr/>
        </p:nvGrpSpPr>
        <p:grpSpPr>
          <a:xfrm>
            <a:off x="8063551" y="1861993"/>
            <a:ext cx="626040" cy="249840"/>
            <a:chOff x="8063551" y="1861993"/>
            <a:chExt cx="626040" cy="249840"/>
          </a:xfrm>
        </p:grpSpPr>
        <mc:AlternateContent xmlns:mc="http://schemas.openxmlformats.org/markup-compatibility/2006" xmlns:p14="http://schemas.microsoft.com/office/powerpoint/2010/main">
          <mc:Choice Requires="p14">
            <p:contentPart p14:bwMode="auto" r:id="rId33">
              <p14:nvContentPartPr>
                <p14:cNvPr id="56" name="Ink 55">
                  <a:extLst>
                    <a:ext uri="{FF2B5EF4-FFF2-40B4-BE49-F238E27FC236}">
                      <a16:creationId xmlns:a16="http://schemas.microsoft.com/office/drawing/2014/main" id="{1D7A27B2-B7E3-5747-2785-DF67BE9D4E21}"/>
                    </a:ext>
                  </a:extLst>
                </p14:cNvPr>
                <p14:cNvContentPartPr/>
                <p14:nvPr/>
              </p14:nvContentPartPr>
              <p14:xfrm>
                <a:off x="8079751" y="1984033"/>
                <a:ext cx="9360" cy="127800"/>
              </p14:xfrm>
            </p:contentPart>
          </mc:Choice>
          <mc:Fallback xmlns="">
            <p:pic>
              <p:nvPicPr>
                <p:cNvPr id="56" name="Ink 55">
                  <a:extLst>
                    <a:ext uri="{FF2B5EF4-FFF2-40B4-BE49-F238E27FC236}">
                      <a16:creationId xmlns:a16="http://schemas.microsoft.com/office/drawing/2014/main" id="{1D7A27B2-B7E3-5747-2785-DF67BE9D4E21}"/>
                    </a:ext>
                  </a:extLst>
                </p:cNvPr>
                <p:cNvPicPr/>
                <p:nvPr/>
              </p:nvPicPr>
              <p:blipFill>
                <a:blip r:embed="rId34"/>
                <a:stretch>
                  <a:fillRect/>
                </a:stretch>
              </p:blipFill>
              <p:spPr>
                <a:xfrm>
                  <a:off x="8070751" y="1975033"/>
                  <a:ext cx="2700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7" name="Ink 56">
                  <a:extLst>
                    <a:ext uri="{FF2B5EF4-FFF2-40B4-BE49-F238E27FC236}">
                      <a16:creationId xmlns:a16="http://schemas.microsoft.com/office/drawing/2014/main" id="{2181A8F9-61CB-B8BE-1F48-2AFD494EBAFD}"/>
                    </a:ext>
                  </a:extLst>
                </p14:cNvPr>
                <p14:cNvContentPartPr/>
                <p14:nvPr/>
              </p14:nvContentPartPr>
              <p14:xfrm>
                <a:off x="8063551" y="2002753"/>
                <a:ext cx="142560" cy="64800"/>
              </p14:xfrm>
            </p:contentPart>
          </mc:Choice>
          <mc:Fallback xmlns="">
            <p:pic>
              <p:nvPicPr>
                <p:cNvPr id="57" name="Ink 56">
                  <a:extLst>
                    <a:ext uri="{FF2B5EF4-FFF2-40B4-BE49-F238E27FC236}">
                      <a16:creationId xmlns:a16="http://schemas.microsoft.com/office/drawing/2014/main" id="{2181A8F9-61CB-B8BE-1F48-2AFD494EBAFD}"/>
                    </a:ext>
                  </a:extLst>
                </p:cNvPr>
                <p:cNvPicPr/>
                <p:nvPr/>
              </p:nvPicPr>
              <p:blipFill>
                <a:blip r:embed="rId36"/>
                <a:stretch>
                  <a:fillRect/>
                </a:stretch>
              </p:blipFill>
              <p:spPr>
                <a:xfrm>
                  <a:off x="8054551" y="1993753"/>
                  <a:ext cx="16020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8" name="Ink 57">
                  <a:extLst>
                    <a:ext uri="{FF2B5EF4-FFF2-40B4-BE49-F238E27FC236}">
                      <a16:creationId xmlns:a16="http://schemas.microsoft.com/office/drawing/2014/main" id="{D6358C05-92D7-0625-F9B6-8D8A847038C5}"/>
                    </a:ext>
                  </a:extLst>
                </p14:cNvPr>
                <p14:cNvContentPartPr/>
                <p14:nvPr/>
              </p14:nvContentPartPr>
              <p14:xfrm>
                <a:off x="8173351" y="1919593"/>
                <a:ext cx="85320" cy="153360"/>
              </p14:xfrm>
            </p:contentPart>
          </mc:Choice>
          <mc:Fallback xmlns="">
            <p:pic>
              <p:nvPicPr>
                <p:cNvPr id="58" name="Ink 57">
                  <a:extLst>
                    <a:ext uri="{FF2B5EF4-FFF2-40B4-BE49-F238E27FC236}">
                      <a16:creationId xmlns:a16="http://schemas.microsoft.com/office/drawing/2014/main" id="{D6358C05-92D7-0625-F9B6-8D8A847038C5}"/>
                    </a:ext>
                  </a:extLst>
                </p:cNvPr>
                <p:cNvPicPr/>
                <p:nvPr/>
              </p:nvPicPr>
              <p:blipFill>
                <a:blip r:embed="rId38"/>
                <a:stretch>
                  <a:fillRect/>
                </a:stretch>
              </p:blipFill>
              <p:spPr>
                <a:xfrm>
                  <a:off x="8164351" y="1910593"/>
                  <a:ext cx="10296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9" name="Ink 58">
                  <a:extLst>
                    <a:ext uri="{FF2B5EF4-FFF2-40B4-BE49-F238E27FC236}">
                      <a16:creationId xmlns:a16="http://schemas.microsoft.com/office/drawing/2014/main" id="{436E5F61-F406-4058-0C49-1D3C95CC86A7}"/>
                    </a:ext>
                  </a:extLst>
                </p14:cNvPr>
                <p14:cNvContentPartPr/>
                <p14:nvPr/>
              </p14:nvContentPartPr>
              <p14:xfrm>
                <a:off x="8295751" y="1903393"/>
                <a:ext cx="231480" cy="140760"/>
              </p14:xfrm>
            </p:contentPart>
          </mc:Choice>
          <mc:Fallback xmlns="">
            <p:pic>
              <p:nvPicPr>
                <p:cNvPr id="59" name="Ink 58">
                  <a:extLst>
                    <a:ext uri="{FF2B5EF4-FFF2-40B4-BE49-F238E27FC236}">
                      <a16:creationId xmlns:a16="http://schemas.microsoft.com/office/drawing/2014/main" id="{436E5F61-F406-4058-0C49-1D3C95CC86A7}"/>
                    </a:ext>
                  </a:extLst>
                </p:cNvPr>
                <p:cNvPicPr/>
                <p:nvPr/>
              </p:nvPicPr>
              <p:blipFill>
                <a:blip r:embed="rId40"/>
                <a:stretch>
                  <a:fillRect/>
                </a:stretch>
              </p:blipFill>
              <p:spPr>
                <a:xfrm>
                  <a:off x="8287111" y="1894753"/>
                  <a:ext cx="24912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0" name="Ink 59">
                  <a:extLst>
                    <a:ext uri="{FF2B5EF4-FFF2-40B4-BE49-F238E27FC236}">
                      <a16:creationId xmlns:a16="http://schemas.microsoft.com/office/drawing/2014/main" id="{1C8D0FAE-C7AC-596E-06A8-EACE9E78B0F3}"/>
                    </a:ext>
                  </a:extLst>
                </p14:cNvPr>
                <p14:cNvContentPartPr/>
                <p14:nvPr/>
              </p14:nvContentPartPr>
              <p14:xfrm>
                <a:off x="8521111" y="1861993"/>
                <a:ext cx="168480" cy="180720"/>
              </p14:xfrm>
            </p:contentPart>
          </mc:Choice>
          <mc:Fallback xmlns="">
            <p:pic>
              <p:nvPicPr>
                <p:cNvPr id="60" name="Ink 59">
                  <a:extLst>
                    <a:ext uri="{FF2B5EF4-FFF2-40B4-BE49-F238E27FC236}">
                      <a16:creationId xmlns:a16="http://schemas.microsoft.com/office/drawing/2014/main" id="{1C8D0FAE-C7AC-596E-06A8-EACE9E78B0F3}"/>
                    </a:ext>
                  </a:extLst>
                </p:cNvPr>
                <p:cNvPicPr/>
                <p:nvPr/>
              </p:nvPicPr>
              <p:blipFill>
                <a:blip r:embed="rId42"/>
                <a:stretch>
                  <a:fillRect/>
                </a:stretch>
              </p:blipFill>
              <p:spPr>
                <a:xfrm>
                  <a:off x="8512471" y="1853353"/>
                  <a:ext cx="186120" cy="198360"/>
                </a:xfrm>
                <a:prstGeom prst="rect">
                  <a:avLst/>
                </a:prstGeom>
              </p:spPr>
            </p:pic>
          </mc:Fallback>
        </mc:AlternateContent>
      </p:grpSp>
      <p:grpSp>
        <p:nvGrpSpPr>
          <p:cNvPr id="65" name="Group 64">
            <a:extLst>
              <a:ext uri="{FF2B5EF4-FFF2-40B4-BE49-F238E27FC236}">
                <a16:creationId xmlns:a16="http://schemas.microsoft.com/office/drawing/2014/main" id="{9C4CD298-D0A0-50BC-27CF-E3E435F247E2}"/>
              </a:ext>
            </a:extLst>
          </p:cNvPr>
          <p:cNvGrpSpPr/>
          <p:nvPr/>
        </p:nvGrpSpPr>
        <p:grpSpPr>
          <a:xfrm>
            <a:off x="8963551" y="1895473"/>
            <a:ext cx="631080" cy="196920"/>
            <a:chOff x="8963551" y="1895473"/>
            <a:chExt cx="631080" cy="196920"/>
          </a:xfrm>
        </p:grpSpPr>
        <mc:AlternateContent xmlns:mc="http://schemas.openxmlformats.org/markup-compatibility/2006" xmlns:p14="http://schemas.microsoft.com/office/powerpoint/2010/main">
          <mc:Choice Requires="p14">
            <p:contentPart p14:bwMode="auto" r:id="rId43">
              <p14:nvContentPartPr>
                <p14:cNvPr id="61" name="Ink 60">
                  <a:extLst>
                    <a:ext uri="{FF2B5EF4-FFF2-40B4-BE49-F238E27FC236}">
                      <a16:creationId xmlns:a16="http://schemas.microsoft.com/office/drawing/2014/main" id="{BD37252D-806E-47D0-891C-FB33B8ACB005}"/>
                    </a:ext>
                  </a:extLst>
                </p14:cNvPr>
                <p14:cNvContentPartPr/>
                <p14:nvPr/>
              </p14:nvContentPartPr>
              <p14:xfrm>
                <a:off x="8989111" y="1920313"/>
                <a:ext cx="42480" cy="148320"/>
              </p14:xfrm>
            </p:contentPart>
          </mc:Choice>
          <mc:Fallback xmlns="">
            <p:pic>
              <p:nvPicPr>
                <p:cNvPr id="61" name="Ink 60">
                  <a:extLst>
                    <a:ext uri="{FF2B5EF4-FFF2-40B4-BE49-F238E27FC236}">
                      <a16:creationId xmlns:a16="http://schemas.microsoft.com/office/drawing/2014/main" id="{BD37252D-806E-47D0-891C-FB33B8ACB005}"/>
                    </a:ext>
                  </a:extLst>
                </p:cNvPr>
                <p:cNvPicPr/>
                <p:nvPr/>
              </p:nvPicPr>
              <p:blipFill>
                <a:blip r:embed="rId44"/>
                <a:stretch>
                  <a:fillRect/>
                </a:stretch>
              </p:blipFill>
              <p:spPr>
                <a:xfrm>
                  <a:off x="8980471" y="1911313"/>
                  <a:ext cx="6012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2" name="Ink 61">
                  <a:extLst>
                    <a:ext uri="{FF2B5EF4-FFF2-40B4-BE49-F238E27FC236}">
                      <a16:creationId xmlns:a16="http://schemas.microsoft.com/office/drawing/2014/main" id="{6F695669-4886-C71A-8946-838E261D4BB8}"/>
                    </a:ext>
                  </a:extLst>
                </p14:cNvPr>
                <p14:cNvContentPartPr/>
                <p14:nvPr/>
              </p14:nvContentPartPr>
              <p14:xfrm>
                <a:off x="8963551" y="1895473"/>
                <a:ext cx="206280" cy="196920"/>
              </p14:xfrm>
            </p:contentPart>
          </mc:Choice>
          <mc:Fallback xmlns="">
            <p:pic>
              <p:nvPicPr>
                <p:cNvPr id="62" name="Ink 61">
                  <a:extLst>
                    <a:ext uri="{FF2B5EF4-FFF2-40B4-BE49-F238E27FC236}">
                      <a16:creationId xmlns:a16="http://schemas.microsoft.com/office/drawing/2014/main" id="{6F695669-4886-C71A-8946-838E261D4BB8}"/>
                    </a:ext>
                  </a:extLst>
                </p:cNvPr>
                <p:cNvPicPr/>
                <p:nvPr/>
              </p:nvPicPr>
              <p:blipFill>
                <a:blip r:embed="rId46"/>
                <a:stretch>
                  <a:fillRect/>
                </a:stretch>
              </p:blipFill>
              <p:spPr>
                <a:xfrm>
                  <a:off x="8954911" y="1886473"/>
                  <a:ext cx="22392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3" name="Ink 62">
                  <a:extLst>
                    <a:ext uri="{FF2B5EF4-FFF2-40B4-BE49-F238E27FC236}">
                      <a16:creationId xmlns:a16="http://schemas.microsoft.com/office/drawing/2014/main" id="{C8515575-EED6-3B7E-9DBD-F7E19A17E3F0}"/>
                    </a:ext>
                  </a:extLst>
                </p14:cNvPr>
                <p14:cNvContentPartPr/>
                <p14:nvPr/>
              </p14:nvContentPartPr>
              <p14:xfrm>
                <a:off x="9222751" y="1986193"/>
                <a:ext cx="110880" cy="63720"/>
              </p14:xfrm>
            </p:contentPart>
          </mc:Choice>
          <mc:Fallback xmlns="">
            <p:pic>
              <p:nvPicPr>
                <p:cNvPr id="63" name="Ink 62">
                  <a:extLst>
                    <a:ext uri="{FF2B5EF4-FFF2-40B4-BE49-F238E27FC236}">
                      <a16:creationId xmlns:a16="http://schemas.microsoft.com/office/drawing/2014/main" id="{C8515575-EED6-3B7E-9DBD-F7E19A17E3F0}"/>
                    </a:ext>
                  </a:extLst>
                </p:cNvPr>
                <p:cNvPicPr/>
                <p:nvPr/>
              </p:nvPicPr>
              <p:blipFill>
                <a:blip r:embed="rId48"/>
                <a:stretch>
                  <a:fillRect/>
                </a:stretch>
              </p:blipFill>
              <p:spPr>
                <a:xfrm>
                  <a:off x="9213751" y="1977553"/>
                  <a:ext cx="12852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4" name="Ink 63">
                  <a:extLst>
                    <a:ext uri="{FF2B5EF4-FFF2-40B4-BE49-F238E27FC236}">
                      <a16:creationId xmlns:a16="http://schemas.microsoft.com/office/drawing/2014/main" id="{D53DA245-E8F1-AD0E-1618-A528C47865CF}"/>
                    </a:ext>
                  </a:extLst>
                </p14:cNvPr>
                <p14:cNvContentPartPr/>
                <p14:nvPr/>
              </p14:nvContentPartPr>
              <p14:xfrm>
                <a:off x="9362071" y="1988353"/>
                <a:ext cx="232560" cy="63000"/>
              </p14:xfrm>
            </p:contentPart>
          </mc:Choice>
          <mc:Fallback xmlns="">
            <p:pic>
              <p:nvPicPr>
                <p:cNvPr id="64" name="Ink 63">
                  <a:extLst>
                    <a:ext uri="{FF2B5EF4-FFF2-40B4-BE49-F238E27FC236}">
                      <a16:creationId xmlns:a16="http://schemas.microsoft.com/office/drawing/2014/main" id="{D53DA245-E8F1-AD0E-1618-A528C47865CF}"/>
                    </a:ext>
                  </a:extLst>
                </p:cNvPr>
                <p:cNvPicPr/>
                <p:nvPr/>
              </p:nvPicPr>
              <p:blipFill>
                <a:blip r:embed="rId50"/>
                <a:stretch>
                  <a:fillRect/>
                </a:stretch>
              </p:blipFill>
              <p:spPr>
                <a:xfrm>
                  <a:off x="9353431" y="1979713"/>
                  <a:ext cx="250200" cy="80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1">
            <p14:nvContentPartPr>
              <p14:cNvPr id="67" name="Ink 66">
                <a:extLst>
                  <a:ext uri="{FF2B5EF4-FFF2-40B4-BE49-F238E27FC236}">
                    <a16:creationId xmlns:a16="http://schemas.microsoft.com/office/drawing/2014/main" id="{9610EC2A-B22D-2C82-909B-FBBDD4085C49}"/>
                  </a:ext>
                </a:extLst>
              </p14:cNvPr>
              <p14:cNvContentPartPr/>
              <p14:nvPr/>
            </p14:nvContentPartPr>
            <p14:xfrm>
              <a:off x="6515551" y="1568233"/>
              <a:ext cx="39600" cy="56880"/>
            </p14:xfrm>
          </p:contentPart>
        </mc:Choice>
        <mc:Fallback xmlns="">
          <p:pic>
            <p:nvPicPr>
              <p:cNvPr id="67" name="Ink 66">
                <a:extLst>
                  <a:ext uri="{FF2B5EF4-FFF2-40B4-BE49-F238E27FC236}">
                    <a16:creationId xmlns:a16="http://schemas.microsoft.com/office/drawing/2014/main" id="{9610EC2A-B22D-2C82-909B-FBBDD4085C49}"/>
                  </a:ext>
                </a:extLst>
              </p:cNvPr>
              <p:cNvPicPr/>
              <p:nvPr/>
            </p:nvPicPr>
            <p:blipFill>
              <a:blip r:embed="rId52"/>
              <a:stretch>
                <a:fillRect/>
              </a:stretch>
            </p:blipFill>
            <p:spPr>
              <a:xfrm>
                <a:off x="6506551" y="1559593"/>
                <a:ext cx="5724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8" name="Ink 67">
                <a:extLst>
                  <a:ext uri="{FF2B5EF4-FFF2-40B4-BE49-F238E27FC236}">
                    <a16:creationId xmlns:a16="http://schemas.microsoft.com/office/drawing/2014/main" id="{35FD60AD-E217-6759-9C34-40AE6D597579}"/>
                  </a:ext>
                </a:extLst>
              </p14:cNvPr>
              <p14:cNvContentPartPr/>
              <p14:nvPr/>
            </p14:nvContentPartPr>
            <p14:xfrm>
              <a:off x="6196231" y="2163313"/>
              <a:ext cx="370800" cy="298800"/>
            </p14:xfrm>
          </p:contentPart>
        </mc:Choice>
        <mc:Fallback xmlns="">
          <p:pic>
            <p:nvPicPr>
              <p:cNvPr id="68" name="Ink 67">
                <a:extLst>
                  <a:ext uri="{FF2B5EF4-FFF2-40B4-BE49-F238E27FC236}">
                    <a16:creationId xmlns:a16="http://schemas.microsoft.com/office/drawing/2014/main" id="{35FD60AD-E217-6759-9C34-40AE6D597579}"/>
                  </a:ext>
                </a:extLst>
              </p:cNvPr>
              <p:cNvPicPr/>
              <p:nvPr/>
            </p:nvPicPr>
            <p:blipFill>
              <a:blip r:embed="rId54"/>
              <a:stretch>
                <a:fillRect/>
              </a:stretch>
            </p:blipFill>
            <p:spPr>
              <a:xfrm>
                <a:off x="6187591" y="2154313"/>
                <a:ext cx="38844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9" name="Ink 68">
                <a:extLst>
                  <a:ext uri="{FF2B5EF4-FFF2-40B4-BE49-F238E27FC236}">
                    <a16:creationId xmlns:a16="http://schemas.microsoft.com/office/drawing/2014/main" id="{2B758A8A-E91F-3181-185C-C1E64D12EEB6}"/>
                  </a:ext>
                </a:extLst>
              </p14:cNvPr>
              <p14:cNvContentPartPr/>
              <p14:nvPr/>
            </p14:nvContentPartPr>
            <p14:xfrm>
              <a:off x="8881111" y="2400193"/>
              <a:ext cx="601200" cy="254520"/>
            </p14:xfrm>
          </p:contentPart>
        </mc:Choice>
        <mc:Fallback xmlns="">
          <p:pic>
            <p:nvPicPr>
              <p:cNvPr id="69" name="Ink 68">
                <a:extLst>
                  <a:ext uri="{FF2B5EF4-FFF2-40B4-BE49-F238E27FC236}">
                    <a16:creationId xmlns:a16="http://schemas.microsoft.com/office/drawing/2014/main" id="{2B758A8A-E91F-3181-185C-C1E64D12EEB6}"/>
                  </a:ext>
                </a:extLst>
              </p:cNvPr>
              <p:cNvPicPr/>
              <p:nvPr/>
            </p:nvPicPr>
            <p:blipFill>
              <a:blip r:embed="rId56"/>
              <a:stretch>
                <a:fillRect/>
              </a:stretch>
            </p:blipFill>
            <p:spPr>
              <a:xfrm>
                <a:off x="8872471" y="2391553"/>
                <a:ext cx="618840" cy="272160"/>
              </a:xfrm>
              <a:prstGeom prst="rect">
                <a:avLst/>
              </a:prstGeom>
            </p:spPr>
          </p:pic>
        </mc:Fallback>
      </mc:AlternateContent>
      <p:grpSp>
        <p:nvGrpSpPr>
          <p:cNvPr id="79" name="Group 78">
            <a:extLst>
              <a:ext uri="{FF2B5EF4-FFF2-40B4-BE49-F238E27FC236}">
                <a16:creationId xmlns:a16="http://schemas.microsoft.com/office/drawing/2014/main" id="{CE605F13-F2E5-C113-013D-96DF1FDD53A1}"/>
              </a:ext>
            </a:extLst>
          </p:cNvPr>
          <p:cNvGrpSpPr/>
          <p:nvPr/>
        </p:nvGrpSpPr>
        <p:grpSpPr>
          <a:xfrm>
            <a:off x="5818591" y="5088673"/>
            <a:ext cx="1213200" cy="831600"/>
            <a:chOff x="5818591" y="5088673"/>
            <a:chExt cx="1213200" cy="831600"/>
          </a:xfrm>
        </p:grpSpPr>
        <mc:AlternateContent xmlns:mc="http://schemas.openxmlformats.org/markup-compatibility/2006" xmlns:p14="http://schemas.microsoft.com/office/powerpoint/2010/main">
          <mc:Choice Requires="p14">
            <p:contentPart p14:bwMode="auto" r:id="rId57">
              <p14:nvContentPartPr>
                <p14:cNvPr id="70" name="Ink 69">
                  <a:extLst>
                    <a:ext uri="{FF2B5EF4-FFF2-40B4-BE49-F238E27FC236}">
                      <a16:creationId xmlns:a16="http://schemas.microsoft.com/office/drawing/2014/main" id="{89B044EF-B979-D528-214E-DEB55D8F4F81}"/>
                    </a:ext>
                  </a:extLst>
                </p14:cNvPr>
                <p14:cNvContentPartPr/>
                <p14:nvPr/>
              </p14:nvContentPartPr>
              <p14:xfrm>
                <a:off x="6551911" y="5670433"/>
                <a:ext cx="324360" cy="148320"/>
              </p14:xfrm>
            </p:contentPart>
          </mc:Choice>
          <mc:Fallback xmlns="">
            <p:pic>
              <p:nvPicPr>
                <p:cNvPr id="70" name="Ink 69">
                  <a:extLst>
                    <a:ext uri="{FF2B5EF4-FFF2-40B4-BE49-F238E27FC236}">
                      <a16:creationId xmlns:a16="http://schemas.microsoft.com/office/drawing/2014/main" id="{89B044EF-B979-D528-214E-DEB55D8F4F81}"/>
                    </a:ext>
                  </a:extLst>
                </p:cNvPr>
                <p:cNvPicPr/>
                <p:nvPr/>
              </p:nvPicPr>
              <p:blipFill>
                <a:blip r:embed="rId58"/>
                <a:stretch>
                  <a:fillRect/>
                </a:stretch>
              </p:blipFill>
              <p:spPr>
                <a:xfrm>
                  <a:off x="6542911" y="5661433"/>
                  <a:ext cx="34200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71" name="Ink 70">
                  <a:extLst>
                    <a:ext uri="{FF2B5EF4-FFF2-40B4-BE49-F238E27FC236}">
                      <a16:creationId xmlns:a16="http://schemas.microsoft.com/office/drawing/2014/main" id="{22B970D6-032E-A60F-6120-FD6336CE2ABD}"/>
                    </a:ext>
                  </a:extLst>
                </p14:cNvPr>
                <p14:cNvContentPartPr/>
                <p14:nvPr/>
              </p14:nvContentPartPr>
              <p14:xfrm>
                <a:off x="5867551" y="5719393"/>
                <a:ext cx="126000" cy="200880"/>
              </p14:xfrm>
            </p:contentPart>
          </mc:Choice>
          <mc:Fallback xmlns="">
            <p:pic>
              <p:nvPicPr>
                <p:cNvPr id="71" name="Ink 70">
                  <a:extLst>
                    <a:ext uri="{FF2B5EF4-FFF2-40B4-BE49-F238E27FC236}">
                      <a16:creationId xmlns:a16="http://schemas.microsoft.com/office/drawing/2014/main" id="{22B970D6-032E-A60F-6120-FD6336CE2ABD}"/>
                    </a:ext>
                  </a:extLst>
                </p:cNvPr>
                <p:cNvPicPr/>
                <p:nvPr/>
              </p:nvPicPr>
              <p:blipFill>
                <a:blip r:embed="rId60"/>
                <a:stretch>
                  <a:fillRect/>
                </a:stretch>
              </p:blipFill>
              <p:spPr>
                <a:xfrm>
                  <a:off x="5858551" y="5710393"/>
                  <a:ext cx="14364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72" name="Ink 71">
                  <a:extLst>
                    <a:ext uri="{FF2B5EF4-FFF2-40B4-BE49-F238E27FC236}">
                      <a16:creationId xmlns:a16="http://schemas.microsoft.com/office/drawing/2014/main" id="{4BA1AD66-4D41-EB44-BB78-C1A6F157D678}"/>
                    </a:ext>
                  </a:extLst>
                </p14:cNvPr>
                <p14:cNvContentPartPr/>
                <p14:nvPr/>
              </p14:nvContentPartPr>
              <p14:xfrm>
                <a:off x="5818591" y="5626153"/>
                <a:ext cx="205560" cy="141840"/>
              </p14:xfrm>
            </p:contentPart>
          </mc:Choice>
          <mc:Fallback xmlns="">
            <p:pic>
              <p:nvPicPr>
                <p:cNvPr id="72" name="Ink 71">
                  <a:extLst>
                    <a:ext uri="{FF2B5EF4-FFF2-40B4-BE49-F238E27FC236}">
                      <a16:creationId xmlns:a16="http://schemas.microsoft.com/office/drawing/2014/main" id="{4BA1AD66-4D41-EB44-BB78-C1A6F157D678}"/>
                    </a:ext>
                  </a:extLst>
                </p:cNvPr>
                <p:cNvPicPr/>
                <p:nvPr/>
              </p:nvPicPr>
              <p:blipFill>
                <a:blip r:embed="rId62"/>
                <a:stretch>
                  <a:fillRect/>
                </a:stretch>
              </p:blipFill>
              <p:spPr>
                <a:xfrm>
                  <a:off x="5809591" y="5617153"/>
                  <a:ext cx="22320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73" name="Ink 72">
                  <a:extLst>
                    <a:ext uri="{FF2B5EF4-FFF2-40B4-BE49-F238E27FC236}">
                      <a16:creationId xmlns:a16="http://schemas.microsoft.com/office/drawing/2014/main" id="{0705DF72-0021-47E0-180D-1A8EA9457B43}"/>
                    </a:ext>
                  </a:extLst>
                </p14:cNvPr>
                <p14:cNvContentPartPr/>
                <p14:nvPr/>
              </p14:nvContentPartPr>
              <p14:xfrm>
                <a:off x="6072031" y="5546233"/>
                <a:ext cx="119160" cy="208080"/>
              </p14:xfrm>
            </p:contentPart>
          </mc:Choice>
          <mc:Fallback xmlns="">
            <p:pic>
              <p:nvPicPr>
                <p:cNvPr id="73" name="Ink 72">
                  <a:extLst>
                    <a:ext uri="{FF2B5EF4-FFF2-40B4-BE49-F238E27FC236}">
                      <a16:creationId xmlns:a16="http://schemas.microsoft.com/office/drawing/2014/main" id="{0705DF72-0021-47E0-180D-1A8EA9457B43}"/>
                    </a:ext>
                  </a:extLst>
                </p:cNvPr>
                <p:cNvPicPr/>
                <p:nvPr/>
              </p:nvPicPr>
              <p:blipFill>
                <a:blip r:embed="rId64"/>
                <a:stretch>
                  <a:fillRect/>
                </a:stretch>
              </p:blipFill>
              <p:spPr>
                <a:xfrm>
                  <a:off x="6063391" y="5537233"/>
                  <a:ext cx="13680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74" name="Ink 73">
                  <a:extLst>
                    <a:ext uri="{FF2B5EF4-FFF2-40B4-BE49-F238E27FC236}">
                      <a16:creationId xmlns:a16="http://schemas.microsoft.com/office/drawing/2014/main" id="{76CC6796-B355-F857-4FDF-DA0E336AC7A8}"/>
                    </a:ext>
                  </a:extLst>
                </p14:cNvPr>
                <p14:cNvContentPartPr/>
                <p14:nvPr/>
              </p14:nvContentPartPr>
              <p14:xfrm>
                <a:off x="6196231" y="5522113"/>
                <a:ext cx="183600" cy="154080"/>
              </p14:xfrm>
            </p:contentPart>
          </mc:Choice>
          <mc:Fallback xmlns="">
            <p:pic>
              <p:nvPicPr>
                <p:cNvPr id="74" name="Ink 73">
                  <a:extLst>
                    <a:ext uri="{FF2B5EF4-FFF2-40B4-BE49-F238E27FC236}">
                      <a16:creationId xmlns:a16="http://schemas.microsoft.com/office/drawing/2014/main" id="{76CC6796-B355-F857-4FDF-DA0E336AC7A8}"/>
                    </a:ext>
                  </a:extLst>
                </p:cNvPr>
                <p:cNvPicPr/>
                <p:nvPr/>
              </p:nvPicPr>
              <p:blipFill>
                <a:blip r:embed="rId66"/>
                <a:stretch>
                  <a:fillRect/>
                </a:stretch>
              </p:blipFill>
              <p:spPr>
                <a:xfrm>
                  <a:off x="6187591" y="5513113"/>
                  <a:ext cx="20124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75" name="Ink 74">
                  <a:extLst>
                    <a:ext uri="{FF2B5EF4-FFF2-40B4-BE49-F238E27FC236}">
                      <a16:creationId xmlns:a16="http://schemas.microsoft.com/office/drawing/2014/main" id="{53747E2B-490B-5B28-0660-0463FCA55C83}"/>
                    </a:ext>
                  </a:extLst>
                </p14:cNvPr>
                <p14:cNvContentPartPr/>
                <p14:nvPr/>
              </p14:nvContentPartPr>
              <p14:xfrm>
                <a:off x="6441751" y="5324113"/>
                <a:ext cx="252000" cy="210240"/>
              </p14:xfrm>
            </p:contentPart>
          </mc:Choice>
          <mc:Fallback xmlns="">
            <p:pic>
              <p:nvPicPr>
                <p:cNvPr id="75" name="Ink 74">
                  <a:extLst>
                    <a:ext uri="{FF2B5EF4-FFF2-40B4-BE49-F238E27FC236}">
                      <a16:creationId xmlns:a16="http://schemas.microsoft.com/office/drawing/2014/main" id="{53747E2B-490B-5B28-0660-0463FCA55C83}"/>
                    </a:ext>
                  </a:extLst>
                </p:cNvPr>
                <p:cNvPicPr/>
                <p:nvPr/>
              </p:nvPicPr>
              <p:blipFill>
                <a:blip r:embed="rId68"/>
                <a:stretch>
                  <a:fillRect/>
                </a:stretch>
              </p:blipFill>
              <p:spPr>
                <a:xfrm>
                  <a:off x="6433111" y="5315113"/>
                  <a:ext cx="26964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76" name="Ink 75">
                  <a:extLst>
                    <a:ext uri="{FF2B5EF4-FFF2-40B4-BE49-F238E27FC236}">
                      <a16:creationId xmlns:a16="http://schemas.microsoft.com/office/drawing/2014/main" id="{443647EC-D3BF-187E-A04F-A6D9D66600C5}"/>
                    </a:ext>
                  </a:extLst>
                </p14:cNvPr>
                <p14:cNvContentPartPr/>
                <p14:nvPr/>
              </p14:nvContentPartPr>
              <p14:xfrm>
                <a:off x="6579631" y="5179753"/>
                <a:ext cx="42480" cy="52560"/>
              </p14:xfrm>
            </p:contentPart>
          </mc:Choice>
          <mc:Fallback xmlns="">
            <p:pic>
              <p:nvPicPr>
                <p:cNvPr id="76" name="Ink 75">
                  <a:extLst>
                    <a:ext uri="{FF2B5EF4-FFF2-40B4-BE49-F238E27FC236}">
                      <a16:creationId xmlns:a16="http://schemas.microsoft.com/office/drawing/2014/main" id="{443647EC-D3BF-187E-A04F-A6D9D66600C5}"/>
                    </a:ext>
                  </a:extLst>
                </p:cNvPr>
                <p:cNvPicPr/>
                <p:nvPr/>
              </p:nvPicPr>
              <p:blipFill>
                <a:blip r:embed="rId70"/>
                <a:stretch>
                  <a:fillRect/>
                </a:stretch>
              </p:blipFill>
              <p:spPr>
                <a:xfrm>
                  <a:off x="6570991" y="5170753"/>
                  <a:ext cx="6012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77" name="Ink 76">
                  <a:extLst>
                    <a:ext uri="{FF2B5EF4-FFF2-40B4-BE49-F238E27FC236}">
                      <a16:creationId xmlns:a16="http://schemas.microsoft.com/office/drawing/2014/main" id="{6A12E034-7FC5-819B-832E-3C7E7B9DC697}"/>
                    </a:ext>
                  </a:extLst>
                </p14:cNvPr>
                <p14:cNvContentPartPr/>
                <p14:nvPr/>
              </p14:nvContentPartPr>
              <p14:xfrm>
                <a:off x="6735511" y="5088673"/>
                <a:ext cx="140400" cy="191160"/>
              </p14:xfrm>
            </p:contentPart>
          </mc:Choice>
          <mc:Fallback xmlns="">
            <p:pic>
              <p:nvPicPr>
                <p:cNvPr id="77" name="Ink 76">
                  <a:extLst>
                    <a:ext uri="{FF2B5EF4-FFF2-40B4-BE49-F238E27FC236}">
                      <a16:creationId xmlns:a16="http://schemas.microsoft.com/office/drawing/2014/main" id="{6A12E034-7FC5-819B-832E-3C7E7B9DC697}"/>
                    </a:ext>
                  </a:extLst>
                </p:cNvPr>
                <p:cNvPicPr/>
                <p:nvPr/>
              </p:nvPicPr>
              <p:blipFill>
                <a:blip r:embed="rId72"/>
                <a:stretch>
                  <a:fillRect/>
                </a:stretch>
              </p:blipFill>
              <p:spPr>
                <a:xfrm>
                  <a:off x="6726871" y="5079673"/>
                  <a:ext cx="15804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78" name="Ink 77">
                  <a:extLst>
                    <a:ext uri="{FF2B5EF4-FFF2-40B4-BE49-F238E27FC236}">
                      <a16:creationId xmlns:a16="http://schemas.microsoft.com/office/drawing/2014/main" id="{1A7EE5C1-7497-9DE7-3AFA-E8DDA29D874A}"/>
                    </a:ext>
                  </a:extLst>
                </p14:cNvPr>
                <p14:cNvContentPartPr/>
                <p14:nvPr/>
              </p14:nvContentPartPr>
              <p14:xfrm>
                <a:off x="6984631" y="5152753"/>
                <a:ext cx="47160" cy="44280"/>
              </p14:xfrm>
            </p:contentPart>
          </mc:Choice>
          <mc:Fallback xmlns="">
            <p:pic>
              <p:nvPicPr>
                <p:cNvPr id="78" name="Ink 77">
                  <a:extLst>
                    <a:ext uri="{FF2B5EF4-FFF2-40B4-BE49-F238E27FC236}">
                      <a16:creationId xmlns:a16="http://schemas.microsoft.com/office/drawing/2014/main" id="{1A7EE5C1-7497-9DE7-3AFA-E8DDA29D874A}"/>
                    </a:ext>
                  </a:extLst>
                </p:cNvPr>
                <p:cNvPicPr/>
                <p:nvPr/>
              </p:nvPicPr>
              <p:blipFill>
                <a:blip r:embed="rId74"/>
                <a:stretch>
                  <a:fillRect/>
                </a:stretch>
              </p:blipFill>
              <p:spPr>
                <a:xfrm>
                  <a:off x="6975631" y="5144113"/>
                  <a:ext cx="64800" cy="61920"/>
                </a:xfrm>
                <a:prstGeom prst="rect">
                  <a:avLst/>
                </a:prstGeom>
              </p:spPr>
            </p:pic>
          </mc:Fallback>
        </mc:AlternateContent>
      </p:grpSp>
      <p:grpSp>
        <p:nvGrpSpPr>
          <p:cNvPr id="86" name="Group 85">
            <a:extLst>
              <a:ext uri="{FF2B5EF4-FFF2-40B4-BE49-F238E27FC236}">
                <a16:creationId xmlns:a16="http://schemas.microsoft.com/office/drawing/2014/main" id="{2DEF3152-6B79-6C56-2732-9FF2B9F36BFE}"/>
              </a:ext>
            </a:extLst>
          </p:cNvPr>
          <p:cNvGrpSpPr/>
          <p:nvPr/>
        </p:nvGrpSpPr>
        <p:grpSpPr>
          <a:xfrm>
            <a:off x="7754311" y="5193793"/>
            <a:ext cx="3368880" cy="532800"/>
            <a:chOff x="7754311" y="5193793"/>
            <a:chExt cx="3368880" cy="532800"/>
          </a:xfrm>
        </p:grpSpPr>
        <mc:AlternateContent xmlns:mc="http://schemas.openxmlformats.org/markup-compatibility/2006" xmlns:p14="http://schemas.microsoft.com/office/powerpoint/2010/main">
          <mc:Choice Requires="p14">
            <p:contentPart p14:bwMode="auto" r:id="rId75">
              <p14:nvContentPartPr>
                <p14:cNvPr id="80" name="Ink 79">
                  <a:extLst>
                    <a:ext uri="{FF2B5EF4-FFF2-40B4-BE49-F238E27FC236}">
                      <a16:creationId xmlns:a16="http://schemas.microsoft.com/office/drawing/2014/main" id="{40D3F593-1BC3-92BD-814B-2B58E989B887}"/>
                    </a:ext>
                  </a:extLst>
                </p14:cNvPr>
                <p14:cNvContentPartPr/>
                <p14:nvPr/>
              </p14:nvContentPartPr>
              <p14:xfrm>
                <a:off x="7754311" y="5193793"/>
                <a:ext cx="745560" cy="532800"/>
              </p14:xfrm>
            </p:contentPart>
          </mc:Choice>
          <mc:Fallback xmlns="">
            <p:pic>
              <p:nvPicPr>
                <p:cNvPr id="80" name="Ink 79">
                  <a:extLst>
                    <a:ext uri="{FF2B5EF4-FFF2-40B4-BE49-F238E27FC236}">
                      <a16:creationId xmlns:a16="http://schemas.microsoft.com/office/drawing/2014/main" id="{40D3F593-1BC3-92BD-814B-2B58E989B887}"/>
                    </a:ext>
                  </a:extLst>
                </p:cNvPr>
                <p:cNvPicPr/>
                <p:nvPr/>
              </p:nvPicPr>
              <p:blipFill>
                <a:blip r:embed="rId76"/>
                <a:stretch>
                  <a:fillRect/>
                </a:stretch>
              </p:blipFill>
              <p:spPr>
                <a:xfrm>
                  <a:off x="7745311" y="5184793"/>
                  <a:ext cx="763200" cy="5504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81" name="Ink 80">
                  <a:extLst>
                    <a:ext uri="{FF2B5EF4-FFF2-40B4-BE49-F238E27FC236}">
                      <a16:creationId xmlns:a16="http://schemas.microsoft.com/office/drawing/2014/main" id="{84BDFFE7-B68C-0FAB-C19C-F517F26A9344}"/>
                    </a:ext>
                  </a:extLst>
                </p14:cNvPr>
                <p14:cNvContentPartPr/>
                <p14:nvPr/>
              </p14:nvContentPartPr>
              <p14:xfrm>
                <a:off x="10236151" y="5209633"/>
                <a:ext cx="887040" cy="479880"/>
              </p14:xfrm>
            </p:contentPart>
          </mc:Choice>
          <mc:Fallback xmlns="">
            <p:pic>
              <p:nvPicPr>
                <p:cNvPr id="81" name="Ink 80">
                  <a:extLst>
                    <a:ext uri="{FF2B5EF4-FFF2-40B4-BE49-F238E27FC236}">
                      <a16:creationId xmlns:a16="http://schemas.microsoft.com/office/drawing/2014/main" id="{84BDFFE7-B68C-0FAB-C19C-F517F26A9344}"/>
                    </a:ext>
                  </a:extLst>
                </p:cNvPr>
                <p:cNvPicPr/>
                <p:nvPr/>
              </p:nvPicPr>
              <p:blipFill>
                <a:blip r:embed="rId78"/>
                <a:stretch>
                  <a:fillRect/>
                </a:stretch>
              </p:blipFill>
              <p:spPr>
                <a:xfrm>
                  <a:off x="10227151" y="5200633"/>
                  <a:ext cx="904680" cy="49752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82" name="Ink 81">
                  <a:extLst>
                    <a:ext uri="{FF2B5EF4-FFF2-40B4-BE49-F238E27FC236}">
                      <a16:creationId xmlns:a16="http://schemas.microsoft.com/office/drawing/2014/main" id="{BB2E2441-F80C-217D-D3A3-E0D523FB1E7B}"/>
                    </a:ext>
                  </a:extLst>
                </p14:cNvPr>
                <p14:cNvContentPartPr/>
                <p14:nvPr/>
              </p14:nvContentPartPr>
              <p14:xfrm>
                <a:off x="8817031" y="5250673"/>
                <a:ext cx="23400" cy="46440"/>
              </p14:xfrm>
            </p:contentPart>
          </mc:Choice>
          <mc:Fallback xmlns="">
            <p:pic>
              <p:nvPicPr>
                <p:cNvPr id="82" name="Ink 81">
                  <a:extLst>
                    <a:ext uri="{FF2B5EF4-FFF2-40B4-BE49-F238E27FC236}">
                      <a16:creationId xmlns:a16="http://schemas.microsoft.com/office/drawing/2014/main" id="{BB2E2441-F80C-217D-D3A3-E0D523FB1E7B}"/>
                    </a:ext>
                  </a:extLst>
                </p:cNvPr>
                <p:cNvPicPr/>
                <p:nvPr/>
              </p:nvPicPr>
              <p:blipFill>
                <a:blip r:embed="rId80"/>
                <a:stretch>
                  <a:fillRect/>
                </a:stretch>
              </p:blipFill>
              <p:spPr>
                <a:xfrm>
                  <a:off x="8808031" y="5242033"/>
                  <a:ext cx="4104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83" name="Ink 82">
                  <a:extLst>
                    <a:ext uri="{FF2B5EF4-FFF2-40B4-BE49-F238E27FC236}">
                      <a16:creationId xmlns:a16="http://schemas.microsoft.com/office/drawing/2014/main" id="{6A84CB0E-C041-C30F-F53D-4ED9457427EF}"/>
                    </a:ext>
                  </a:extLst>
                </p14:cNvPr>
                <p14:cNvContentPartPr/>
                <p14:nvPr/>
              </p14:nvContentPartPr>
              <p14:xfrm>
                <a:off x="8695351" y="5278753"/>
                <a:ext cx="1280520" cy="400680"/>
              </p14:xfrm>
            </p:contentPart>
          </mc:Choice>
          <mc:Fallback xmlns="">
            <p:pic>
              <p:nvPicPr>
                <p:cNvPr id="83" name="Ink 82">
                  <a:extLst>
                    <a:ext uri="{FF2B5EF4-FFF2-40B4-BE49-F238E27FC236}">
                      <a16:creationId xmlns:a16="http://schemas.microsoft.com/office/drawing/2014/main" id="{6A84CB0E-C041-C30F-F53D-4ED9457427EF}"/>
                    </a:ext>
                  </a:extLst>
                </p:cNvPr>
                <p:cNvPicPr/>
                <p:nvPr/>
              </p:nvPicPr>
              <p:blipFill>
                <a:blip r:embed="rId82"/>
                <a:stretch>
                  <a:fillRect/>
                </a:stretch>
              </p:blipFill>
              <p:spPr>
                <a:xfrm>
                  <a:off x="8686351" y="5269753"/>
                  <a:ext cx="1298160" cy="41832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85" name="Ink 84">
                  <a:extLst>
                    <a:ext uri="{FF2B5EF4-FFF2-40B4-BE49-F238E27FC236}">
                      <a16:creationId xmlns:a16="http://schemas.microsoft.com/office/drawing/2014/main" id="{63C448EB-4899-D3D9-C396-5B7EFE7811ED}"/>
                    </a:ext>
                  </a:extLst>
                </p14:cNvPr>
                <p14:cNvContentPartPr/>
                <p14:nvPr/>
              </p14:nvContentPartPr>
              <p14:xfrm>
                <a:off x="8874631" y="5200273"/>
                <a:ext cx="1162800" cy="497520"/>
              </p14:xfrm>
            </p:contentPart>
          </mc:Choice>
          <mc:Fallback xmlns="">
            <p:pic>
              <p:nvPicPr>
                <p:cNvPr id="85" name="Ink 84">
                  <a:extLst>
                    <a:ext uri="{FF2B5EF4-FFF2-40B4-BE49-F238E27FC236}">
                      <a16:creationId xmlns:a16="http://schemas.microsoft.com/office/drawing/2014/main" id="{63C448EB-4899-D3D9-C396-5B7EFE7811ED}"/>
                    </a:ext>
                  </a:extLst>
                </p:cNvPr>
                <p:cNvPicPr/>
                <p:nvPr/>
              </p:nvPicPr>
              <p:blipFill>
                <a:blip r:embed="rId84"/>
                <a:stretch>
                  <a:fillRect/>
                </a:stretch>
              </p:blipFill>
              <p:spPr>
                <a:xfrm>
                  <a:off x="8865631" y="5191273"/>
                  <a:ext cx="1180440" cy="515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5">
            <p14:nvContentPartPr>
              <p14:cNvPr id="87" name="Ink 86">
                <a:extLst>
                  <a:ext uri="{FF2B5EF4-FFF2-40B4-BE49-F238E27FC236}">
                    <a16:creationId xmlns:a16="http://schemas.microsoft.com/office/drawing/2014/main" id="{3282DBCD-F149-F936-C541-62D272ADEA71}"/>
                  </a:ext>
                </a:extLst>
              </p14:cNvPr>
              <p14:cNvContentPartPr/>
              <p14:nvPr/>
            </p14:nvContentPartPr>
            <p14:xfrm>
              <a:off x="10754911" y="4651993"/>
              <a:ext cx="7920" cy="41760"/>
            </p14:xfrm>
          </p:contentPart>
        </mc:Choice>
        <mc:Fallback xmlns="">
          <p:pic>
            <p:nvPicPr>
              <p:cNvPr id="87" name="Ink 86">
                <a:extLst>
                  <a:ext uri="{FF2B5EF4-FFF2-40B4-BE49-F238E27FC236}">
                    <a16:creationId xmlns:a16="http://schemas.microsoft.com/office/drawing/2014/main" id="{3282DBCD-F149-F936-C541-62D272ADEA71}"/>
                  </a:ext>
                </a:extLst>
              </p:cNvPr>
              <p:cNvPicPr/>
              <p:nvPr/>
            </p:nvPicPr>
            <p:blipFill>
              <a:blip r:embed="rId86"/>
              <a:stretch>
                <a:fillRect/>
              </a:stretch>
            </p:blipFill>
            <p:spPr>
              <a:xfrm>
                <a:off x="10745911" y="4642993"/>
                <a:ext cx="25560" cy="59400"/>
              </a:xfrm>
              <a:prstGeom prst="rect">
                <a:avLst/>
              </a:prstGeom>
            </p:spPr>
          </p:pic>
        </mc:Fallback>
      </mc:AlternateContent>
      <p:grpSp>
        <p:nvGrpSpPr>
          <p:cNvPr id="99" name="Group 98">
            <a:extLst>
              <a:ext uri="{FF2B5EF4-FFF2-40B4-BE49-F238E27FC236}">
                <a16:creationId xmlns:a16="http://schemas.microsoft.com/office/drawing/2014/main" id="{35A515EB-1BCE-50F4-2BF1-2F8687710856}"/>
              </a:ext>
            </a:extLst>
          </p:cNvPr>
          <p:cNvGrpSpPr/>
          <p:nvPr/>
        </p:nvGrpSpPr>
        <p:grpSpPr>
          <a:xfrm>
            <a:off x="7954471" y="4275073"/>
            <a:ext cx="590400" cy="473400"/>
            <a:chOff x="7954471" y="4275073"/>
            <a:chExt cx="590400" cy="473400"/>
          </a:xfrm>
        </p:grpSpPr>
        <mc:AlternateContent xmlns:mc="http://schemas.openxmlformats.org/markup-compatibility/2006" xmlns:p14="http://schemas.microsoft.com/office/powerpoint/2010/main">
          <mc:Choice Requires="p14">
            <p:contentPart p14:bwMode="auto" r:id="rId87">
              <p14:nvContentPartPr>
                <p14:cNvPr id="88" name="Ink 87">
                  <a:extLst>
                    <a:ext uri="{FF2B5EF4-FFF2-40B4-BE49-F238E27FC236}">
                      <a16:creationId xmlns:a16="http://schemas.microsoft.com/office/drawing/2014/main" id="{A0429DB1-E618-1E46-7281-F283B2DDEE5C}"/>
                    </a:ext>
                  </a:extLst>
                </p14:cNvPr>
                <p14:cNvContentPartPr/>
                <p14:nvPr/>
              </p14:nvContentPartPr>
              <p14:xfrm>
                <a:off x="7954471" y="4275073"/>
                <a:ext cx="322200" cy="241200"/>
              </p14:xfrm>
            </p:contentPart>
          </mc:Choice>
          <mc:Fallback xmlns="">
            <p:pic>
              <p:nvPicPr>
                <p:cNvPr id="88" name="Ink 87">
                  <a:extLst>
                    <a:ext uri="{FF2B5EF4-FFF2-40B4-BE49-F238E27FC236}">
                      <a16:creationId xmlns:a16="http://schemas.microsoft.com/office/drawing/2014/main" id="{A0429DB1-E618-1E46-7281-F283B2DDEE5C}"/>
                    </a:ext>
                  </a:extLst>
                </p:cNvPr>
                <p:cNvPicPr/>
                <p:nvPr/>
              </p:nvPicPr>
              <p:blipFill>
                <a:blip r:embed="rId88"/>
                <a:stretch>
                  <a:fillRect/>
                </a:stretch>
              </p:blipFill>
              <p:spPr>
                <a:xfrm>
                  <a:off x="7945471" y="4266433"/>
                  <a:ext cx="33984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89" name="Ink 88">
                  <a:extLst>
                    <a:ext uri="{FF2B5EF4-FFF2-40B4-BE49-F238E27FC236}">
                      <a16:creationId xmlns:a16="http://schemas.microsoft.com/office/drawing/2014/main" id="{C9B4F476-04B1-29B5-A08C-8F0136F5E021}"/>
                    </a:ext>
                  </a:extLst>
                </p14:cNvPr>
                <p14:cNvContentPartPr/>
                <p14:nvPr/>
              </p14:nvContentPartPr>
              <p14:xfrm>
                <a:off x="8041951" y="4628233"/>
                <a:ext cx="169560" cy="120240"/>
              </p14:xfrm>
            </p:contentPart>
          </mc:Choice>
          <mc:Fallback xmlns="">
            <p:pic>
              <p:nvPicPr>
                <p:cNvPr id="89" name="Ink 88">
                  <a:extLst>
                    <a:ext uri="{FF2B5EF4-FFF2-40B4-BE49-F238E27FC236}">
                      <a16:creationId xmlns:a16="http://schemas.microsoft.com/office/drawing/2014/main" id="{C9B4F476-04B1-29B5-A08C-8F0136F5E021}"/>
                    </a:ext>
                  </a:extLst>
                </p:cNvPr>
                <p:cNvPicPr/>
                <p:nvPr/>
              </p:nvPicPr>
              <p:blipFill>
                <a:blip r:embed="rId90"/>
                <a:stretch>
                  <a:fillRect/>
                </a:stretch>
              </p:blipFill>
              <p:spPr>
                <a:xfrm>
                  <a:off x="8032951" y="4619593"/>
                  <a:ext cx="18720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90" name="Ink 89">
                  <a:extLst>
                    <a:ext uri="{FF2B5EF4-FFF2-40B4-BE49-F238E27FC236}">
                      <a16:creationId xmlns:a16="http://schemas.microsoft.com/office/drawing/2014/main" id="{B08F4677-8AC0-9F0A-029F-696F32604169}"/>
                    </a:ext>
                  </a:extLst>
                </p14:cNvPr>
                <p14:cNvContentPartPr/>
                <p14:nvPr/>
              </p14:nvContentPartPr>
              <p14:xfrm>
                <a:off x="8161111" y="4539313"/>
                <a:ext cx="76320" cy="109440"/>
              </p14:xfrm>
            </p:contentPart>
          </mc:Choice>
          <mc:Fallback xmlns="">
            <p:pic>
              <p:nvPicPr>
                <p:cNvPr id="90" name="Ink 89">
                  <a:extLst>
                    <a:ext uri="{FF2B5EF4-FFF2-40B4-BE49-F238E27FC236}">
                      <a16:creationId xmlns:a16="http://schemas.microsoft.com/office/drawing/2014/main" id="{B08F4677-8AC0-9F0A-029F-696F32604169}"/>
                    </a:ext>
                  </a:extLst>
                </p:cNvPr>
                <p:cNvPicPr/>
                <p:nvPr/>
              </p:nvPicPr>
              <p:blipFill>
                <a:blip r:embed="rId92"/>
                <a:stretch>
                  <a:fillRect/>
                </a:stretch>
              </p:blipFill>
              <p:spPr>
                <a:xfrm>
                  <a:off x="8152111" y="4530313"/>
                  <a:ext cx="9396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91" name="Ink 90">
                  <a:extLst>
                    <a:ext uri="{FF2B5EF4-FFF2-40B4-BE49-F238E27FC236}">
                      <a16:creationId xmlns:a16="http://schemas.microsoft.com/office/drawing/2014/main" id="{C4632713-8C7D-FC5E-1202-5C82594AC8B6}"/>
                    </a:ext>
                  </a:extLst>
                </p14:cNvPr>
                <p14:cNvContentPartPr/>
                <p14:nvPr/>
              </p14:nvContentPartPr>
              <p14:xfrm>
                <a:off x="8273071" y="4457953"/>
                <a:ext cx="192240" cy="190440"/>
              </p14:xfrm>
            </p:contentPart>
          </mc:Choice>
          <mc:Fallback xmlns="">
            <p:pic>
              <p:nvPicPr>
                <p:cNvPr id="91" name="Ink 90">
                  <a:extLst>
                    <a:ext uri="{FF2B5EF4-FFF2-40B4-BE49-F238E27FC236}">
                      <a16:creationId xmlns:a16="http://schemas.microsoft.com/office/drawing/2014/main" id="{C4632713-8C7D-FC5E-1202-5C82594AC8B6}"/>
                    </a:ext>
                  </a:extLst>
                </p:cNvPr>
                <p:cNvPicPr/>
                <p:nvPr/>
              </p:nvPicPr>
              <p:blipFill>
                <a:blip r:embed="rId94"/>
                <a:stretch>
                  <a:fillRect/>
                </a:stretch>
              </p:blipFill>
              <p:spPr>
                <a:xfrm>
                  <a:off x="8264071" y="4449313"/>
                  <a:ext cx="20988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92" name="Ink 91">
                  <a:extLst>
                    <a:ext uri="{FF2B5EF4-FFF2-40B4-BE49-F238E27FC236}">
                      <a16:creationId xmlns:a16="http://schemas.microsoft.com/office/drawing/2014/main" id="{2EC4B4D7-48ED-CC83-C3D9-128261DB8E46}"/>
                    </a:ext>
                  </a:extLst>
                </p14:cNvPr>
                <p14:cNvContentPartPr/>
                <p14:nvPr/>
              </p14:nvContentPartPr>
              <p14:xfrm>
                <a:off x="8514271" y="4408633"/>
                <a:ext cx="30600" cy="141480"/>
              </p14:xfrm>
            </p:contentPart>
          </mc:Choice>
          <mc:Fallback xmlns="">
            <p:pic>
              <p:nvPicPr>
                <p:cNvPr id="92" name="Ink 91">
                  <a:extLst>
                    <a:ext uri="{FF2B5EF4-FFF2-40B4-BE49-F238E27FC236}">
                      <a16:creationId xmlns:a16="http://schemas.microsoft.com/office/drawing/2014/main" id="{2EC4B4D7-48ED-CC83-C3D9-128261DB8E46}"/>
                    </a:ext>
                  </a:extLst>
                </p:cNvPr>
                <p:cNvPicPr/>
                <p:nvPr/>
              </p:nvPicPr>
              <p:blipFill>
                <a:blip r:embed="rId96"/>
                <a:stretch>
                  <a:fillRect/>
                </a:stretch>
              </p:blipFill>
              <p:spPr>
                <a:xfrm>
                  <a:off x="8505631" y="4399993"/>
                  <a:ext cx="48240" cy="159120"/>
                </a:xfrm>
                <a:prstGeom prst="rect">
                  <a:avLst/>
                </a:prstGeom>
              </p:spPr>
            </p:pic>
          </mc:Fallback>
        </mc:AlternateContent>
      </p:grpSp>
      <p:grpSp>
        <p:nvGrpSpPr>
          <p:cNvPr id="98" name="Group 97">
            <a:extLst>
              <a:ext uri="{FF2B5EF4-FFF2-40B4-BE49-F238E27FC236}">
                <a16:creationId xmlns:a16="http://schemas.microsoft.com/office/drawing/2014/main" id="{1E802FDD-4AF3-6636-74F5-8AAC61AFA82B}"/>
              </a:ext>
            </a:extLst>
          </p:cNvPr>
          <p:cNvGrpSpPr/>
          <p:nvPr/>
        </p:nvGrpSpPr>
        <p:grpSpPr>
          <a:xfrm>
            <a:off x="10368271" y="3833713"/>
            <a:ext cx="1068840" cy="473040"/>
            <a:chOff x="10368271" y="3833713"/>
            <a:chExt cx="1068840" cy="473040"/>
          </a:xfrm>
        </p:grpSpPr>
        <mc:AlternateContent xmlns:mc="http://schemas.openxmlformats.org/markup-compatibility/2006" xmlns:p14="http://schemas.microsoft.com/office/powerpoint/2010/main">
          <mc:Choice Requires="p14">
            <p:contentPart p14:bwMode="auto" r:id="rId97">
              <p14:nvContentPartPr>
                <p14:cNvPr id="93" name="Ink 92">
                  <a:extLst>
                    <a:ext uri="{FF2B5EF4-FFF2-40B4-BE49-F238E27FC236}">
                      <a16:creationId xmlns:a16="http://schemas.microsoft.com/office/drawing/2014/main" id="{BA13BD4F-B2D8-F35A-2C7B-4856C0494C4F}"/>
                    </a:ext>
                  </a:extLst>
                </p14:cNvPr>
                <p14:cNvContentPartPr/>
                <p14:nvPr/>
              </p14:nvContentPartPr>
              <p14:xfrm>
                <a:off x="10368271" y="3983473"/>
                <a:ext cx="523440" cy="323280"/>
              </p14:xfrm>
            </p:contentPart>
          </mc:Choice>
          <mc:Fallback xmlns="">
            <p:pic>
              <p:nvPicPr>
                <p:cNvPr id="93" name="Ink 92">
                  <a:extLst>
                    <a:ext uri="{FF2B5EF4-FFF2-40B4-BE49-F238E27FC236}">
                      <a16:creationId xmlns:a16="http://schemas.microsoft.com/office/drawing/2014/main" id="{BA13BD4F-B2D8-F35A-2C7B-4856C0494C4F}"/>
                    </a:ext>
                  </a:extLst>
                </p:cNvPr>
                <p:cNvPicPr/>
                <p:nvPr/>
              </p:nvPicPr>
              <p:blipFill>
                <a:blip r:embed="rId98"/>
                <a:stretch>
                  <a:fillRect/>
                </a:stretch>
              </p:blipFill>
              <p:spPr>
                <a:xfrm>
                  <a:off x="10359631" y="3974833"/>
                  <a:ext cx="541080" cy="34092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94" name="Ink 93">
                  <a:extLst>
                    <a:ext uri="{FF2B5EF4-FFF2-40B4-BE49-F238E27FC236}">
                      <a16:creationId xmlns:a16="http://schemas.microsoft.com/office/drawing/2014/main" id="{B4F8E764-7197-E1A4-4A20-35804E3293CC}"/>
                    </a:ext>
                  </a:extLst>
                </p14:cNvPr>
                <p14:cNvContentPartPr/>
                <p14:nvPr/>
              </p14:nvContentPartPr>
              <p14:xfrm>
                <a:off x="10818631" y="3877993"/>
                <a:ext cx="47160" cy="136440"/>
              </p14:xfrm>
            </p:contentPart>
          </mc:Choice>
          <mc:Fallback xmlns="">
            <p:pic>
              <p:nvPicPr>
                <p:cNvPr id="94" name="Ink 93">
                  <a:extLst>
                    <a:ext uri="{FF2B5EF4-FFF2-40B4-BE49-F238E27FC236}">
                      <a16:creationId xmlns:a16="http://schemas.microsoft.com/office/drawing/2014/main" id="{B4F8E764-7197-E1A4-4A20-35804E3293CC}"/>
                    </a:ext>
                  </a:extLst>
                </p:cNvPr>
                <p:cNvPicPr/>
                <p:nvPr/>
              </p:nvPicPr>
              <p:blipFill>
                <a:blip r:embed="rId100"/>
                <a:stretch>
                  <a:fillRect/>
                </a:stretch>
              </p:blipFill>
              <p:spPr>
                <a:xfrm>
                  <a:off x="10809631" y="3869353"/>
                  <a:ext cx="6480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95" name="Ink 94">
                  <a:extLst>
                    <a:ext uri="{FF2B5EF4-FFF2-40B4-BE49-F238E27FC236}">
                      <a16:creationId xmlns:a16="http://schemas.microsoft.com/office/drawing/2014/main" id="{11FB656D-26EE-03D9-83D0-5761E8C40736}"/>
                    </a:ext>
                  </a:extLst>
                </p14:cNvPr>
                <p14:cNvContentPartPr/>
                <p14:nvPr/>
              </p14:nvContentPartPr>
              <p14:xfrm>
                <a:off x="10782991" y="3833713"/>
                <a:ext cx="179280" cy="184320"/>
              </p14:xfrm>
            </p:contentPart>
          </mc:Choice>
          <mc:Fallback xmlns="">
            <p:pic>
              <p:nvPicPr>
                <p:cNvPr id="95" name="Ink 94">
                  <a:extLst>
                    <a:ext uri="{FF2B5EF4-FFF2-40B4-BE49-F238E27FC236}">
                      <a16:creationId xmlns:a16="http://schemas.microsoft.com/office/drawing/2014/main" id="{11FB656D-26EE-03D9-83D0-5761E8C40736}"/>
                    </a:ext>
                  </a:extLst>
                </p:cNvPr>
                <p:cNvPicPr/>
                <p:nvPr/>
              </p:nvPicPr>
              <p:blipFill>
                <a:blip r:embed="rId102"/>
                <a:stretch>
                  <a:fillRect/>
                </a:stretch>
              </p:blipFill>
              <p:spPr>
                <a:xfrm>
                  <a:off x="10773991" y="3825073"/>
                  <a:ext cx="19692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96" name="Ink 95">
                  <a:extLst>
                    <a:ext uri="{FF2B5EF4-FFF2-40B4-BE49-F238E27FC236}">
                      <a16:creationId xmlns:a16="http://schemas.microsoft.com/office/drawing/2014/main" id="{BCB0B66B-0DC0-4E42-411C-78E51BBFC1F5}"/>
                    </a:ext>
                  </a:extLst>
                </p14:cNvPr>
                <p14:cNvContentPartPr/>
                <p14:nvPr/>
              </p14:nvContentPartPr>
              <p14:xfrm>
                <a:off x="10988191" y="3862513"/>
                <a:ext cx="130680" cy="71640"/>
              </p14:xfrm>
            </p:contentPart>
          </mc:Choice>
          <mc:Fallback xmlns="">
            <p:pic>
              <p:nvPicPr>
                <p:cNvPr id="96" name="Ink 95">
                  <a:extLst>
                    <a:ext uri="{FF2B5EF4-FFF2-40B4-BE49-F238E27FC236}">
                      <a16:creationId xmlns:a16="http://schemas.microsoft.com/office/drawing/2014/main" id="{BCB0B66B-0DC0-4E42-411C-78E51BBFC1F5}"/>
                    </a:ext>
                  </a:extLst>
                </p:cNvPr>
                <p:cNvPicPr/>
                <p:nvPr/>
              </p:nvPicPr>
              <p:blipFill>
                <a:blip r:embed="rId104"/>
                <a:stretch>
                  <a:fillRect/>
                </a:stretch>
              </p:blipFill>
              <p:spPr>
                <a:xfrm>
                  <a:off x="10979551" y="3853873"/>
                  <a:ext cx="14832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97" name="Ink 96">
                  <a:extLst>
                    <a:ext uri="{FF2B5EF4-FFF2-40B4-BE49-F238E27FC236}">
                      <a16:creationId xmlns:a16="http://schemas.microsoft.com/office/drawing/2014/main" id="{82D6D3AD-E4DC-ADEA-3B51-13335F3D2D08}"/>
                    </a:ext>
                  </a:extLst>
                </p14:cNvPr>
                <p14:cNvContentPartPr/>
                <p14:nvPr/>
              </p14:nvContentPartPr>
              <p14:xfrm>
                <a:off x="11148751" y="3835873"/>
                <a:ext cx="288360" cy="71280"/>
              </p14:xfrm>
            </p:contentPart>
          </mc:Choice>
          <mc:Fallback xmlns="">
            <p:pic>
              <p:nvPicPr>
                <p:cNvPr id="97" name="Ink 96">
                  <a:extLst>
                    <a:ext uri="{FF2B5EF4-FFF2-40B4-BE49-F238E27FC236}">
                      <a16:creationId xmlns:a16="http://schemas.microsoft.com/office/drawing/2014/main" id="{82D6D3AD-E4DC-ADEA-3B51-13335F3D2D08}"/>
                    </a:ext>
                  </a:extLst>
                </p:cNvPr>
                <p:cNvPicPr/>
                <p:nvPr/>
              </p:nvPicPr>
              <p:blipFill>
                <a:blip r:embed="rId106"/>
                <a:stretch>
                  <a:fillRect/>
                </a:stretch>
              </p:blipFill>
              <p:spPr>
                <a:xfrm>
                  <a:off x="11140111" y="3827233"/>
                  <a:ext cx="306000" cy="88920"/>
                </a:xfrm>
                <a:prstGeom prst="rect">
                  <a:avLst/>
                </a:prstGeom>
              </p:spPr>
            </p:pic>
          </mc:Fallback>
        </mc:AlternateContent>
      </p:grpSp>
      <p:grpSp>
        <p:nvGrpSpPr>
          <p:cNvPr id="104" name="Group 103">
            <a:extLst>
              <a:ext uri="{FF2B5EF4-FFF2-40B4-BE49-F238E27FC236}">
                <a16:creationId xmlns:a16="http://schemas.microsoft.com/office/drawing/2014/main" id="{0938ED3E-DA11-28DB-5DBF-3E7B6BE7A055}"/>
              </a:ext>
            </a:extLst>
          </p:cNvPr>
          <p:cNvGrpSpPr/>
          <p:nvPr/>
        </p:nvGrpSpPr>
        <p:grpSpPr>
          <a:xfrm>
            <a:off x="5011111" y="3231793"/>
            <a:ext cx="564480" cy="388440"/>
            <a:chOff x="5011111" y="3231793"/>
            <a:chExt cx="564480" cy="388440"/>
          </a:xfrm>
        </p:grpSpPr>
        <mc:AlternateContent xmlns:mc="http://schemas.openxmlformats.org/markup-compatibility/2006" xmlns:p14="http://schemas.microsoft.com/office/powerpoint/2010/main">
          <mc:Choice Requires="p14">
            <p:contentPart p14:bwMode="auto" r:id="rId107">
              <p14:nvContentPartPr>
                <p14:cNvPr id="100" name="Ink 99">
                  <a:extLst>
                    <a:ext uri="{FF2B5EF4-FFF2-40B4-BE49-F238E27FC236}">
                      <a16:creationId xmlns:a16="http://schemas.microsoft.com/office/drawing/2014/main" id="{3DC91C99-D0D3-B7BA-BBBD-11A961D4A14F}"/>
                    </a:ext>
                  </a:extLst>
                </p14:cNvPr>
                <p14:cNvContentPartPr/>
                <p14:nvPr/>
              </p14:nvContentPartPr>
              <p14:xfrm>
                <a:off x="5058991" y="3346993"/>
                <a:ext cx="417960" cy="59760"/>
              </p14:xfrm>
            </p:contentPart>
          </mc:Choice>
          <mc:Fallback xmlns="">
            <p:pic>
              <p:nvPicPr>
                <p:cNvPr id="100" name="Ink 99">
                  <a:extLst>
                    <a:ext uri="{FF2B5EF4-FFF2-40B4-BE49-F238E27FC236}">
                      <a16:creationId xmlns:a16="http://schemas.microsoft.com/office/drawing/2014/main" id="{3DC91C99-D0D3-B7BA-BBBD-11A961D4A14F}"/>
                    </a:ext>
                  </a:extLst>
                </p:cNvPr>
                <p:cNvPicPr/>
                <p:nvPr/>
              </p:nvPicPr>
              <p:blipFill>
                <a:blip r:embed="rId108"/>
                <a:stretch>
                  <a:fillRect/>
                </a:stretch>
              </p:blipFill>
              <p:spPr>
                <a:xfrm>
                  <a:off x="5049991" y="3337993"/>
                  <a:ext cx="43560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01" name="Ink 100">
                  <a:extLst>
                    <a:ext uri="{FF2B5EF4-FFF2-40B4-BE49-F238E27FC236}">
                      <a16:creationId xmlns:a16="http://schemas.microsoft.com/office/drawing/2014/main" id="{0CA9B8B5-0777-28EB-B35C-B3F92222DC4C}"/>
                    </a:ext>
                  </a:extLst>
                </p14:cNvPr>
                <p14:cNvContentPartPr/>
                <p14:nvPr/>
              </p14:nvContentPartPr>
              <p14:xfrm>
                <a:off x="5357791" y="3287593"/>
                <a:ext cx="56880" cy="35640"/>
              </p14:xfrm>
            </p:contentPart>
          </mc:Choice>
          <mc:Fallback xmlns="">
            <p:pic>
              <p:nvPicPr>
                <p:cNvPr id="101" name="Ink 100">
                  <a:extLst>
                    <a:ext uri="{FF2B5EF4-FFF2-40B4-BE49-F238E27FC236}">
                      <a16:creationId xmlns:a16="http://schemas.microsoft.com/office/drawing/2014/main" id="{0CA9B8B5-0777-28EB-B35C-B3F92222DC4C}"/>
                    </a:ext>
                  </a:extLst>
                </p:cNvPr>
                <p:cNvPicPr/>
                <p:nvPr/>
              </p:nvPicPr>
              <p:blipFill>
                <a:blip r:embed="rId110"/>
                <a:stretch>
                  <a:fillRect/>
                </a:stretch>
              </p:blipFill>
              <p:spPr>
                <a:xfrm>
                  <a:off x="5349151" y="3278953"/>
                  <a:ext cx="7452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02" name="Ink 101">
                  <a:extLst>
                    <a:ext uri="{FF2B5EF4-FFF2-40B4-BE49-F238E27FC236}">
                      <a16:creationId xmlns:a16="http://schemas.microsoft.com/office/drawing/2014/main" id="{A7DB773E-CCBF-0C98-0F8E-BA11ABC683FE}"/>
                    </a:ext>
                  </a:extLst>
                </p14:cNvPr>
                <p14:cNvContentPartPr/>
                <p14:nvPr/>
              </p14:nvContentPartPr>
              <p14:xfrm>
                <a:off x="5011111" y="3449953"/>
                <a:ext cx="432720" cy="106560"/>
              </p14:xfrm>
            </p:contentPart>
          </mc:Choice>
          <mc:Fallback xmlns="">
            <p:pic>
              <p:nvPicPr>
                <p:cNvPr id="102" name="Ink 101">
                  <a:extLst>
                    <a:ext uri="{FF2B5EF4-FFF2-40B4-BE49-F238E27FC236}">
                      <a16:creationId xmlns:a16="http://schemas.microsoft.com/office/drawing/2014/main" id="{A7DB773E-CCBF-0C98-0F8E-BA11ABC683FE}"/>
                    </a:ext>
                  </a:extLst>
                </p:cNvPr>
                <p:cNvPicPr/>
                <p:nvPr/>
              </p:nvPicPr>
              <p:blipFill>
                <a:blip r:embed="rId112"/>
                <a:stretch>
                  <a:fillRect/>
                </a:stretch>
              </p:blipFill>
              <p:spPr>
                <a:xfrm>
                  <a:off x="5002471" y="3441313"/>
                  <a:ext cx="45036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03" name="Ink 102">
                  <a:extLst>
                    <a:ext uri="{FF2B5EF4-FFF2-40B4-BE49-F238E27FC236}">
                      <a16:creationId xmlns:a16="http://schemas.microsoft.com/office/drawing/2014/main" id="{F63B8843-FB0E-8596-3A82-D62A618DB71C}"/>
                    </a:ext>
                  </a:extLst>
                </p14:cNvPr>
                <p14:cNvContentPartPr/>
                <p14:nvPr/>
              </p14:nvContentPartPr>
              <p14:xfrm>
                <a:off x="5326831" y="3231793"/>
                <a:ext cx="248760" cy="388440"/>
              </p14:xfrm>
            </p:contentPart>
          </mc:Choice>
          <mc:Fallback xmlns="">
            <p:pic>
              <p:nvPicPr>
                <p:cNvPr id="103" name="Ink 102">
                  <a:extLst>
                    <a:ext uri="{FF2B5EF4-FFF2-40B4-BE49-F238E27FC236}">
                      <a16:creationId xmlns:a16="http://schemas.microsoft.com/office/drawing/2014/main" id="{F63B8843-FB0E-8596-3A82-D62A618DB71C}"/>
                    </a:ext>
                  </a:extLst>
                </p:cNvPr>
                <p:cNvPicPr/>
                <p:nvPr/>
              </p:nvPicPr>
              <p:blipFill>
                <a:blip r:embed="rId114"/>
                <a:stretch>
                  <a:fillRect/>
                </a:stretch>
              </p:blipFill>
              <p:spPr>
                <a:xfrm>
                  <a:off x="5317831" y="3223153"/>
                  <a:ext cx="266400" cy="406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5">
            <p14:nvContentPartPr>
              <p14:cNvPr id="105" name="Ink 104">
                <a:extLst>
                  <a:ext uri="{FF2B5EF4-FFF2-40B4-BE49-F238E27FC236}">
                    <a16:creationId xmlns:a16="http://schemas.microsoft.com/office/drawing/2014/main" id="{49D6F81D-366A-1F2B-33F3-B311E1EC3471}"/>
                  </a:ext>
                </a:extLst>
              </p14:cNvPr>
              <p14:cNvContentPartPr/>
              <p14:nvPr/>
            </p14:nvContentPartPr>
            <p14:xfrm>
              <a:off x="6695911" y="2983753"/>
              <a:ext cx="244440" cy="169920"/>
            </p14:xfrm>
          </p:contentPart>
        </mc:Choice>
        <mc:Fallback xmlns="">
          <p:pic>
            <p:nvPicPr>
              <p:cNvPr id="105" name="Ink 104">
                <a:extLst>
                  <a:ext uri="{FF2B5EF4-FFF2-40B4-BE49-F238E27FC236}">
                    <a16:creationId xmlns:a16="http://schemas.microsoft.com/office/drawing/2014/main" id="{49D6F81D-366A-1F2B-33F3-B311E1EC3471}"/>
                  </a:ext>
                </a:extLst>
              </p:cNvPr>
              <p:cNvPicPr/>
              <p:nvPr/>
            </p:nvPicPr>
            <p:blipFill>
              <a:blip r:embed="rId116"/>
              <a:stretch>
                <a:fillRect/>
              </a:stretch>
            </p:blipFill>
            <p:spPr>
              <a:xfrm>
                <a:off x="6687271" y="2974753"/>
                <a:ext cx="262080" cy="187560"/>
              </a:xfrm>
              <a:prstGeom prst="rect">
                <a:avLst/>
              </a:prstGeom>
            </p:spPr>
          </p:pic>
        </mc:Fallback>
      </mc:AlternateContent>
      <p:grpSp>
        <p:nvGrpSpPr>
          <p:cNvPr id="112" name="Group 111">
            <a:extLst>
              <a:ext uri="{FF2B5EF4-FFF2-40B4-BE49-F238E27FC236}">
                <a16:creationId xmlns:a16="http://schemas.microsoft.com/office/drawing/2014/main" id="{3DC235E7-41C4-C771-1AB5-FAB180C3FFAE}"/>
              </a:ext>
            </a:extLst>
          </p:cNvPr>
          <p:cNvGrpSpPr/>
          <p:nvPr/>
        </p:nvGrpSpPr>
        <p:grpSpPr>
          <a:xfrm>
            <a:off x="6723991" y="2876473"/>
            <a:ext cx="3152520" cy="591120"/>
            <a:chOff x="6723991" y="2876473"/>
            <a:chExt cx="3152520" cy="591120"/>
          </a:xfrm>
        </p:grpSpPr>
        <mc:AlternateContent xmlns:mc="http://schemas.openxmlformats.org/markup-compatibility/2006" xmlns:p14="http://schemas.microsoft.com/office/powerpoint/2010/main">
          <mc:Choice Requires="p14">
            <p:contentPart p14:bwMode="auto" r:id="rId117">
              <p14:nvContentPartPr>
                <p14:cNvPr id="106" name="Ink 105">
                  <a:extLst>
                    <a:ext uri="{FF2B5EF4-FFF2-40B4-BE49-F238E27FC236}">
                      <a16:creationId xmlns:a16="http://schemas.microsoft.com/office/drawing/2014/main" id="{CFEB3FDF-00A6-1ABA-AE0B-122802E17DB0}"/>
                    </a:ext>
                  </a:extLst>
                </p14:cNvPr>
                <p14:cNvContentPartPr/>
                <p14:nvPr/>
              </p14:nvContentPartPr>
              <p14:xfrm>
                <a:off x="6723991" y="2954593"/>
                <a:ext cx="482400" cy="449280"/>
              </p14:xfrm>
            </p:contentPart>
          </mc:Choice>
          <mc:Fallback xmlns="">
            <p:pic>
              <p:nvPicPr>
                <p:cNvPr id="106" name="Ink 105">
                  <a:extLst>
                    <a:ext uri="{FF2B5EF4-FFF2-40B4-BE49-F238E27FC236}">
                      <a16:creationId xmlns:a16="http://schemas.microsoft.com/office/drawing/2014/main" id="{CFEB3FDF-00A6-1ABA-AE0B-122802E17DB0}"/>
                    </a:ext>
                  </a:extLst>
                </p:cNvPr>
                <p:cNvPicPr/>
                <p:nvPr/>
              </p:nvPicPr>
              <p:blipFill>
                <a:blip r:embed="rId118"/>
                <a:stretch>
                  <a:fillRect/>
                </a:stretch>
              </p:blipFill>
              <p:spPr>
                <a:xfrm>
                  <a:off x="6714991" y="2945593"/>
                  <a:ext cx="500040" cy="4669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07" name="Ink 106">
                  <a:extLst>
                    <a:ext uri="{FF2B5EF4-FFF2-40B4-BE49-F238E27FC236}">
                      <a16:creationId xmlns:a16="http://schemas.microsoft.com/office/drawing/2014/main" id="{2AD436C5-7BBF-5F64-3FEF-12236E22D263}"/>
                    </a:ext>
                  </a:extLst>
                </p14:cNvPr>
                <p14:cNvContentPartPr/>
                <p14:nvPr/>
              </p14:nvContentPartPr>
              <p14:xfrm>
                <a:off x="7146631" y="3392353"/>
                <a:ext cx="1234800" cy="72000"/>
              </p14:xfrm>
            </p:contentPart>
          </mc:Choice>
          <mc:Fallback xmlns="">
            <p:pic>
              <p:nvPicPr>
                <p:cNvPr id="107" name="Ink 106">
                  <a:extLst>
                    <a:ext uri="{FF2B5EF4-FFF2-40B4-BE49-F238E27FC236}">
                      <a16:creationId xmlns:a16="http://schemas.microsoft.com/office/drawing/2014/main" id="{2AD436C5-7BBF-5F64-3FEF-12236E22D263}"/>
                    </a:ext>
                  </a:extLst>
                </p:cNvPr>
                <p:cNvPicPr/>
                <p:nvPr/>
              </p:nvPicPr>
              <p:blipFill>
                <a:blip r:embed="rId120"/>
                <a:stretch>
                  <a:fillRect/>
                </a:stretch>
              </p:blipFill>
              <p:spPr>
                <a:xfrm>
                  <a:off x="7137991" y="3383713"/>
                  <a:ext cx="125244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08" name="Ink 107">
                  <a:extLst>
                    <a:ext uri="{FF2B5EF4-FFF2-40B4-BE49-F238E27FC236}">
                      <a16:creationId xmlns:a16="http://schemas.microsoft.com/office/drawing/2014/main" id="{DD13B0EC-C0F4-8474-0D27-90DFFDFF01C5}"/>
                    </a:ext>
                  </a:extLst>
                </p14:cNvPr>
                <p14:cNvContentPartPr/>
                <p14:nvPr/>
              </p14:nvContentPartPr>
              <p14:xfrm>
                <a:off x="6804631" y="2876473"/>
                <a:ext cx="3071880" cy="591120"/>
              </p14:xfrm>
            </p:contentPart>
          </mc:Choice>
          <mc:Fallback xmlns="">
            <p:pic>
              <p:nvPicPr>
                <p:cNvPr id="108" name="Ink 107">
                  <a:extLst>
                    <a:ext uri="{FF2B5EF4-FFF2-40B4-BE49-F238E27FC236}">
                      <a16:creationId xmlns:a16="http://schemas.microsoft.com/office/drawing/2014/main" id="{DD13B0EC-C0F4-8474-0D27-90DFFDFF01C5}"/>
                    </a:ext>
                  </a:extLst>
                </p:cNvPr>
                <p:cNvPicPr/>
                <p:nvPr/>
              </p:nvPicPr>
              <p:blipFill>
                <a:blip r:embed="rId122"/>
                <a:stretch>
                  <a:fillRect/>
                </a:stretch>
              </p:blipFill>
              <p:spPr>
                <a:xfrm>
                  <a:off x="6795631" y="2867833"/>
                  <a:ext cx="3089520" cy="60876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10" name="Ink 109">
                  <a:extLst>
                    <a:ext uri="{FF2B5EF4-FFF2-40B4-BE49-F238E27FC236}">
                      <a16:creationId xmlns:a16="http://schemas.microsoft.com/office/drawing/2014/main" id="{9FA8EF32-CAE8-334D-8347-B97BD58E123A}"/>
                    </a:ext>
                  </a:extLst>
                </p14:cNvPr>
                <p14:cNvContentPartPr/>
                <p14:nvPr/>
              </p14:nvContentPartPr>
              <p14:xfrm>
                <a:off x="6816871" y="3112993"/>
                <a:ext cx="38160" cy="92160"/>
              </p14:xfrm>
            </p:contentPart>
          </mc:Choice>
          <mc:Fallback xmlns="">
            <p:pic>
              <p:nvPicPr>
                <p:cNvPr id="110" name="Ink 109">
                  <a:extLst>
                    <a:ext uri="{FF2B5EF4-FFF2-40B4-BE49-F238E27FC236}">
                      <a16:creationId xmlns:a16="http://schemas.microsoft.com/office/drawing/2014/main" id="{9FA8EF32-CAE8-334D-8347-B97BD58E123A}"/>
                    </a:ext>
                  </a:extLst>
                </p:cNvPr>
                <p:cNvPicPr/>
                <p:nvPr/>
              </p:nvPicPr>
              <p:blipFill>
                <a:blip r:embed="rId124"/>
                <a:stretch>
                  <a:fillRect/>
                </a:stretch>
              </p:blipFill>
              <p:spPr>
                <a:xfrm>
                  <a:off x="6808231" y="3104353"/>
                  <a:ext cx="5580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11" name="Ink 110">
                  <a:extLst>
                    <a:ext uri="{FF2B5EF4-FFF2-40B4-BE49-F238E27FC236}">
                      <a16:creationId xmlns:a16="http://schemas.microsoft.com/office/drawing/2014/main" id="{25784107-215C-F021-818C-B4E6EAF0906E}"/>
                    </a:ext>
                  </a:extLst>
                </p14:cNvPr>
                <p14:cNvContentPartPr/>
                <p14:nvPr/>
              </p14:nvContentPartPr>
              <p14:xfrm>
                <a:off x="6928111" y="3105433"/>
                <a:ext cx="11880" cy="81360"/>
              </p14:xfrm>
            </p:contentPart>
          </mc:Choice>
          <mc:Fallback xmlns="">
            <p:pic>
              <p:nvPicPr>
                <p:cNvPr id="111" name="Ink 110">
                  <a:extLst>
                    <a:ext uri="{FF2B5EF4-FFF2-40B4-BE49-F238E27FC236}">
                      <a16:creationId xmlns:a16="http://schemas.microsoft.com/office/drawing/2014/main" id="{25784107-215C-F021-818C-B4E6EAF0906E}"/>
                    </a:ext>
                  </a:extLst>
                </p:cNvPr>
                <p:cNvPicPr/>
                <p:nvPr/>
              </p:nvPicPr>
              <p:blipFill>
                <a:blip r:embed="rId126"/>
                <a:stretch>
                  <a:fillRect/>
                </a:stretch>
              </p:blipFill>
              <p:spPr>
                <a:xfrm>
                  <a:off x="6919471" y="3096793"/>
                  <a:ext cx="29520" cy="99000"/>
                </a:xfrm>
                <a:prstGeom prst="rect">
                  <a:avLst/>
                </a:prstGeom>
              </p:spPr>
            </p:pic>
          </mc:Fallback>
        </mc:AlternateContent>
      </p:grpSp>
      <p:grpSp>
        <p:nvGrpSpPr>
          <p:cNvPr id="117" name="Group 116">
            <a:extLst>
              <a:ext uri="{FF2B5EF4-FFF2-40B4-BE49-F238E27FC236}">
                <a16:creationId xmlns:a16="http://schemas.microsoft.com/office/drawing/2014/main" id="{2E3A09F1-DABF-80C8-D83D-49D51FAFE23D}"/>
              </a:ext>
            </a:extLst>
          </p:cNvPr>
          <p:cNvGrpSpPr/>
          <p:nvPr/>
        </p:nvGrpSpPr>
        <p:grpSpPr>
          <a:xfrm>
            <a:off x="9432991" y="3089593"/>
            <a:ext cx="360360" cy="144360"/>
            <a:chOff x="9432991" y="3089593"/>
            <a:chExt cx="360360" cy="144360"/>
          </a:xfrm>
        </p:grpSpPr>
        <mc:AlternateContent xmlns:mc="http://schemas.openxmlformats.org/markup-compatibility/2006" xmlns:p14="http://schemas.microsoft.com/office/powerpoint/2010/main">
          <mc:Choice Requires="p14">
            <p:contentPart p14:bwMode="auto" r:id="rId127">
              <p14:nvContentPartPr>
                <p14:cNvPr id="113" name="Ink 112">
                  <a:extLst>
                    <a:ext uri="{FF2B5EF4-FFF2-40B4-BE49-F238E27FC236}">
                      <a16:creationId xmlns:a16="http://schemas.microsoft.com/office/drawing/2014/main" id="{DAE1AD1A-F11C-CEEB-CD58-3826BF9A4AFF}"/>
                    </a:ext>
                  </a:extLst>
                </p14:cNvPr>
                <p14:cNvContentPartPr/>
                <p14:nvPr/>
              </p14:nvContentPartPr>
              <p14:xfrm>
                <a:off x="9432991" y="3107953"/>
                <a:ext cx="10080" cy="126000"/>
              </p14:xfrm>
            </p:contentPart>
          </mc:Choice>
          <mc:Fallback xmlns="">
            <p:pic>
              <p:nvPicPr>
                <p:cNvPr id="113" name="Ink 112">
                  <a:extLst>
                    <a:ext uri="{FF2B5EF4-FFF2-40B4-BE49-F238E27FC236}">
                      <a16:creationId xmlns:a16="http://schemas.microsoft.com/office/drawing/2014/main" id="{DAE1AD1A-F11C-CEEB-CD58-3826BF9A4AFF}"/>
                    </a:ext>
                  </a:extLst>
                </p:cNvPr>
                <p:cNvPicPr/>
                <p:nvPr/>
              </p:nvPicPr>
              <p:blipFill>
                <a:blip r:embed="rId128"/>
                <a:stretch>
                  <a:fillRect/>
                </a:stretch>
              </p:blipFill>
              <p:spPr>
                <a:xfrm>
                  <a:off x="9423991" y="3098953"/>
                  <a:ext cx="2772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14" name="Ink 113">
                  <a:extLst>
                    <a:ext uri="{FF2B5EF4-FFF2-40B4-BE49-F238E27FC236}">
                      <a16:creationId xmlns:a16="http://schemas.microsoft.com/office/drawing/2014/main" id="{1A76ECA2-EFCA-7F13-B54F-114C1FDF1E0C}"/>
                    </a:ext>
                  </a:extLst>
                </p14:cNvPr>
                <p14:cNvContentPartPr/>
                <p14:nvPr/>
              </p14:nvContentPartPr>
              <p14:xfrm>
                <a:off x="9555031" y="3119833"/>
                <a:ext cx="6480" cy="81360"/>
              </p14:xfrm>
            </p:contentPart>
          </mc:Choice>
          <mc:Fallback xmlns="">
            <p:pic>
              <p:nvPicPr>
                <p:cNvPr id="114" name="Ink 113">
                  <a:extLst>
                    <a:ext uri="{FF2B5EF4-FFF2-40B4-BE49-F238E27FC236}">
                      <a16:creationId xmlns:a16="http://schemas.microsoft.com/office/drawing/2014/main" id="{1A76ECA2-EFCA-7F13-B54F-114C1FDF1E0C}"/>
                    </a:ext>
                  </a:extLst>
                </p:cNvPr>
                <p:cNvPicPr/>
                <p:nvPr/>
              </p:nvPicPr>
              <p:blipFill>
                <a:blip r:embed="rId130"/>
                <a:stretch>
                  <a:fillRect/>
                </a:stretch>
              </p:blipFill>
              <p:spPr>
                <a:xfrm>
                  <a:off x="9546391" y="3110833"/>
                  <a:ext cx="2412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15" name="Ink 114">
                  <a:extLst>
                    <a:ext uri="{FF2B5EF4-FFF2-40B4-BE49-F238E27FC236}">
                      <a16:creationId xmlns:a16="http://schemas.microsoft.com/office/drawing/2014/main" id="{A977936A-CEE3-8293-2F49-5F6064298778}"/>
                    </a:ext>
                  </a:extLst>
                </p14:cNvPr>
                <p14:cNvContentPartPr/>
                <p14:nvPr/>
              </p14:nvContentPartPr>
              <p14:xfrm>
                <a:off x="9657631" y="3100393"/>
                <a:ext cx="2520" cy="96120"/>
              </p14:xfrm>
            </p:contentPart>
          </mc:Choice>
          <mc:Fallback xmlns="">
            <p:pic>
              <p:nvPicPr>
                <p:cNvPr id="115" name="Ink 114">
                  <a:extLst>
                    <a:ext uri="{FF2B5EF4-FFF2-40B4-BE49-F238E27FC236}">
                      <a16:creationId xmlns:a16="http://schemas.microsoft.com/office/drawing/2014/main" id="{A977936A-CEE3-8293-2F49-5F6064298778}"/>
                    </a:ext>
                  </a:extLst>
                </p:cNvPr>
                <p:cNvPicPr/>
                <p:nvPr/>
              </p:nvPicPr>
              <p:blipFill>
                <a:blip r:embed="rId132"/>
                <a:stretch>
                  <a:fillRect/>
                </a:stretch>
              </p:blipFill>
              <p:spPr>
                <a:xfrm>
                  <a:off x="9648991" y="3091393"/>
                  <a:ext cx="2016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16" name="Ink 115">
                  <a:extLst>
                    <a:ext uri="{FF2B5EF4-FFF2-40B4-BE49-F238E27FC236}">
                      <a16:creationId xmlns:a16="http://schemas.microsoft.com/office/drawing/2014/main" id="{AD378825-5EB8-70DB-42BA-DB5EE4C38269}"/>
                    </a:ext>
                  </a:extLst>
                </p14:cNvPr>
                <p14:cNvContentPartPr/>
                <p14:nvPr/>
              </p14:nvContentPartPr>
              <p14:xfrm>
                <a:off x="9770311" y="3089593"/>
                <a:ext cx="23040" cy="134280"/>
              </p14:xfrm>
            </p:contentPart>
          </mc:Choice>
          <mc:Fallback xmlns="">
            <p:pic>
              <p:nvPicPr>
                <p:cNvPr id="116" name="Ink 115">
                  <a:extLst>
                    <a:ext uri="{FF2B5EF4-FFF2-40B4-BE49-F238E27FC236}">
                      <a16:creationId xmlns:a16="http://schemas.microsoft.com/office/drawing/2014/main" id="{AD378825-5EB8-70DB-42BA-DB5EE4C38269}"/>
                    </a:ext>
                  </a:extLst>
                </p:cNvPr>
                <p:cNvPicPr/>
                <p:nvPr/>
              </p:nvPicPr>
              <p:blipFill>
                <a:blip r:embed="rId134"/>
                <a:stretch>
                  <a:fillRect/>
                </a:stretch>
              </p:blipFill>
              <p:spPr>
                <a:xfrm>
                  <a:off x="9761671" y="3080593"/>
                  <a:ext cx="40680" cy="151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5">
            <p14:nvContentPartPr>
              <p14:cNvPr id="118" name="Ink 117">
                <a:extLst>
                  <a:ext uri="{FF2B5EF4-FFF2-40B4-BE49-F238E27FC236}">
                    <a16:creationId xmlns:a16="http://schemas.microsoft.com/office/drawing/2014/main" id="{2B980662-971D-DAB9-10E0-4BB26809E4F2}"/>
                  </a:ext>
                </a:extLst>
              </p14:cNvPr>
              <p14:cNvContentPartPr/>
              <p14:nvPr/>
            </p14:nvContentPartPr>
            <p14:xfrm>
              <a:off x="11253151" y="3169873"/>
              <a:ext cx="360" cy="6480"/>
            </p14:xfrm>
          </p:contentPart>
        </mc:Choice>
        <mc:Fallback xmlns="">
          <p:pic>
            <p:nvPicPr>
              <p:cNvPr id="118" name="Ink 117">
                <a:extLst>
                  <a:ext uri="{FF2B5EF4-FFF2-40B4-BE49-F238E27FC236}">
                    <a16:creationId xmlns:a16="http://schemas.microsoft.com/office/drawing/2014/main" id="{2B980662-971D-DAB9-10E0-4BB26809E4F2}"/>
                  </a:ext>
                </a:extLst>
              </p:cNvPr>
              <p:cNvPicPr/>
              <p:nvPr/>
            </p:nvPicPr>
            <p:blipFill>
              <a:blip r:embed="rId136"/>
              <a:stretch>
                <a:fillRect/>
              </a:stretch>
            </p:blipFill>
            <p:spPr>
              <a:xfrm>
                <a:off x="11244151" y="3160873"/>
                <a:ext cx="18000" cy="24120"/>
              </a:xfrm>
              <a:prstGeom prst="rect">
                <a:avLst/>
              </a:prstGeom>
            </p:spPr>
          </p:pic>
        </mc:Fallback>
      </mc:AlternateContent>
    </p:spTree>
    <p:extLst>
      <p:ext uri="{BB962C8B-B14F-4D97-AF65-F5344CB8AC3E}">
        <p14:creationId xmlns:p14="http://schemas.microsoft.com/office/powerpoint/2010/main" val="3095833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1B1593-7817-4758-8D04-96C176BEB0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0582" y="1210047"/>
            <a:ext cx="4897745" cy="4737163"/>
          </a:xfrm>
          <a:prstGeom prst="rect">
            <a:avLst/>
          </a:prstGeom>
        </p:spPr>
      </p:pic>
      <p:sp>
        <p:nvSpPr>
          <p:cNvPr id="9" name="TextBox 8">
            <a:extLst>
              <a:ext uri="{FF2B5EF4-FFF2-40B4-BE49-F238E27FC236}">
                <a16:creationId xmlns:a16="http://schemas.microsoft.com/office/drawing/2014/main" id="{269D5428-7498-4473-AE8D-AA18249B98DD}"/>
              </a:ext>
            </a:extLst>
          </p:cNvPr>
          <p:cNvSpPr txBox="1"/>
          <p:nvPr/>
        </p:nvSpPr>
        <p:spPr>
          <a:xfrm>
            <a:off x="2398684" y="136524"/>
            <a:ext cx="9323386" cy="523220"/>
          </a:xfrm>
          <a:prstGeom prst="rect">
            <a:avLst/>
          </a:prstGeom>
          <a:noFill/>
        </p:spPr>
        <p:txBody>
          <a:bodyPr wrap="none" rtlCol="0">
            <a:spAutoFit/>
          </a:bodyPr>
          <a:lstStyle/>
          <a:p>
            <a:r>
              <a:rPr lang="en-US" sz="2800" dirty="0">
                <a:latin typeface="Arial" panose="020B0604020202020204" pitchFamily="34" charset="0"/>
              </a:rPr>
              <a:t>Final Product – Covid-19 Spike protein codons in plasmid</a:t>
            </a:r>
          </a:p>
        </p:txBody>
      </p:sp>
      <p:sp>
        <p:nvSpPr>
          <p:cNvPr id="3" name="TextBox 2">
            <a:extLst>
              <a:ext uri="{FF2B5EF4-FFF2-40B4-BE49-F238E27FC236}">
                <a16:creationId xmlns:a16="http://schemas.microsoft.com/office/drawing/2014/main" id="{8D39FA7C-69CE-468E-92C1-AD772D67AAC9}"/>
              </a:ext>
            </a:extLst>
          </p:cNvPr>
          <p:cNvSpPr txBox="1"/>
          <p:nvPr/>
        </p:nvSpPr>
        <p:spPr>
          <a:xfrm>
            <a:off x="1316477" y="4099171"/>
            <a:ext cx="2529191" cy="1200329"/>
          </a:xfrm>
          <a:prstGeom prst="rect">
            <a:avLst/>
          </a:prstGeom>
          <a:noFill/>
        </p:spPr>
        <p:txBody>
          <a:bodyPr wrap="square" rtlCol="0">
            <a:spAutoFit/>
          </a:bodyPr>
          <a:lstStyle/>
          <a:p>
            <a:r>
              <a:rPr lang="en-US" dirty="0">
                <a:latin typeface="Arial" panose="020B0604020202020204" pitchFamily="34" charset="0"/>
              </a:rPr>
              <a:t>Origin of replication so that the plasmid is copied when the bacteria divide.</a:t>
            </a:r>
          </a:p>
        </p:txBody>
      </p:sp>
      <p:sp>
        <p:nvSpPr>
          <p:cNvPr id="4" name="TextBox 3">
            <a:extLst>
              <a:ext uri="{FF2B5EF4-FFF2-40B4-BE49-F238E27FC236}">
                <a16:creationId xmlns:a16="http://schemas.microsoft.com/office/drawing/2014/main" id="{B89F4C59-4CBC-4811-BB40-F5E9C5DBACBE}"/>
              </a:ext>
            </a:extLst>
          </p:cNvPr>
          <p:cNvSpPr txBox="1"/>
          <p:nvPr/>
        </p:nvSpPr>
        <p:spPr>
          <a:xfrm>
            <a:off x="1173804" y="1488039"/>
            <a:ext cx="2970179" cy="1477328"/>
          </a:xfrm>
          <a:prstGeom prst="rect">
            <a:avLst/>
          </a:prstGeom>
          <a:noFill/>
        </p:spPr>
        <p:txBody>
          <a:bodyPr wrap="square" rtlCol="0">
            <a:spAutoFit/>
          </a:bodyPr>
          <a:lstStyle/>
          <a:p>
            <a:r>
              <a:rPr lang="en-US" dirty="0">
                <a:latin typeface="Arial" panose="020B0604020202020204" pitchFamily="34" charset="0"/>
              </a:rPr>
              <a:t>Gene that codes for a protein that makes the bacteria containing the plasmid resistant to penicillin.</a:t>
            </a:r>
          </a:p>
        </p:txBody>
      </p:sp>
      <p:cxnSp>
        <p:nvCxnSpPr>
          <p:cNvPr id="11" name="Straight Arrow Connector 10">
            <a:extLst>
              <a:ext uri="{FF2B5EF4-FFF2-40B4-BE49-F238E27FC236}">
                <a16:creationId xmlns:a16="http://schemas.microsoft.com/office/drawing/2014/main" id="{181FC069-DF94-43E2-B5B8-37B9C078E5BD}"/>
              </a:ext>
            </a:extLst>
          </p:cNvPr>
          <p:cNvCxnSpPr/>
          <p:nvPr/>
        </p:nvCxnSpPr>
        <p:spPr>
          <a:xfrm>
            <a:off x="3709481" y="2127115"/>
            <a:ext cx="972766" cy="3955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EC8B1B7C-35E5-44BE-B156-A970743AB55D}"/>
              </a:ext>
            </a:extLst>
          </p:cNvPr>
          <p:cNvCxnSpPr/>
          <p:nvPr/>
        </p:nvCxnSpPr>
        <p:spPr>
          <a:xfrm flipV="1">
            <a:off x="3333345" y="4559030"/>
            <a:ext cx="1024646" cy="518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D96427DB-5C66-447C-9F57-4E98FA7F3075}"/>
              </a:ext>
            </a:extLst>
          </p:cNvPr>
          <p:cNvSpPr txBox="1"/>
          <p:nvPr/>
        </p:nvSpPr>
        <p:spPr>
          <a:xfrm>
            <a:off x="7522723" y="1026727"/>
            <a:ext cx="2707216" cy="369332"/>
          </a:xfrm>
          <a:prstGeom prst="rect">
            <a:avLst/>
          </a:prstGeom>
          <a:noFill/>
        </p:spPr>
        <p:txBody>
          <a:bodyPr wrap="square" rtlCol="0">
            <a:spAutoFit/>
          </a:bodyPr>
          <a:lstStyle/>
          <a:p>
            <a:r>
              <a:rPr lang="en-US" dirty="0" err="1">
                <a:latin typeface="Arial" panose="020B0604020202020204" pitchFamily="34" charset="0"/>
              </a:rPr>
              <a:t>Covid</a:t>
            </a:r>
            <a:r>
              <a:rPr lang="en-US" dirty="0">
                <a:latin typeface="Arial" panose="020B0604020202020204" pitchFamily="34" charset="0"/>
              </a:rPr>
              <a:t> spike protein</a:t>
            </a:r>
          </a:p>
        </p:txBody>
      </p:sp>
      <p:cxnSp>
        <p:nvCxnSpPr>
          <p:cNvPr id="18" name="Straight Arrow Connector 17">
            <a:extLst>
              <a:ext uri="{FF2B5EF4-FFF2-40B4-BE49-F238E27FC236}">
                <a16:creationId xmlns:a16="http://schemas.microsoft.com/office/drawing/2014/main" id="{B076FE8D-BC2F-408A-88CC-C30574690A1E}"/>
              </a:ext>
            </a:extLst>
          </p:cNvPr>
          <p:cNvCxnSpPr>
            <a:stCxn id="16" idx="1"/>
          </p:cNvCxnSpPr>
          <p:nvPr/>
        </p:nvCxnSpPr>
        <p:spPr>
          <a:xfrm flipH="1">
            <a:off x="6612626" y="1211393"/>
            <a:ext cx="910097" cy="9555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Date Placeholder 1">
            <a:extLst>
              <a:ext uri="{FF2B5EF4-FFF2-40B4-BE49-F238E27FC236}">
                <a16:creationId xmlns:a16="http://schemas.microsoft.com/office/drawing/2014/main" id="{3A58FD75-3FD0-41C6-2B4C-54D7ADDA2116}"/>
              </a:ext>
            </a:extLst>
          </p:cNvPr>
          <p:cNvSpPr>
            <a:spLocks noGrp="1"/>
          </p:cNvSpPr>
          <p:nvPr>
            <p:ph type="dt" sz="half" idx="10"/>
          </p:nvPr>
        </p:nvSpPr>
        <p:spPr/>
        <p:txBody>
          <a:bodyPr/>
          <a:lstStyle/>
          <a:p>
            <a:fld id="{4D228A7B-A899-4FC5-9240-E7211194794D}" type="datetime1">
              <a:rPr lang="en-US" smtClean="0"/>
              <a:t>9/3/2023</a:t>
            </a:fld>
            <a:endParaRPr lang="en-US"/>
          </a:p>
        </p:txBody>
      </p:sp>
      <p:sp>
        <p:nvSpPr>
          <p:cNvPr id="5" name="Footer Placeholder 4">
            <a:extLst>
              <a:ext uri="{FF2B5EF4-FFF2-40B4-BE49-F238E27FC236}">
                <a16:creationId xmlns:a16="http://schemas.microsoft.com/office/drawing/2014/main" id="{2F2484B6-79E6-2FE8-3CF5-98C404B1CDF0}"/>
              </a:ext>
            </a:extLst>
          </p:cNvPr>
          <p:cNvSpPr>
            <a:spLocks noGrp="1"/>
          </p:cNvSpPr>
          <p:nvPr>
            <p:ph type="ftr" sz="quarter" idx="11"/>
          </p:nvPr>
        </p:nvSpPr>
        <p:spPr/>
        <p:txBody>
          <a:bodyPr/>
          <a:lstStyle/>
          <a:p>
            <a:r>
              <a:rPr lang="en-US"/>
              <a:t>D &amp; D - Lecture 4 - Fall 2023</a:t>
            </a:r>
          </a:p>
        </p:txBody>
      </p:sp>
      <p:sp>
        <p:nvSpPr>
          <p:cNvPr id="6" name="Slide Number Placeholder 5">
            <a:extLst>
              <a:ext uri="{FF2B5EF4-FFF2-40B4-BE49-F238E27FC236}">
                <a16:creationId xmlns:a16="http://schemas.microsoft.com/office/drawing/2014/main" id="{B8BA619C-BE07-97CD-14EE-71586C134A15}"/>
              </a:ext>
            </a:extLst>
          </p:cNvPr>
          <p:cNvSpPr>
            <a:spLocks noGrp="1"/>
          </p:cNvSpPr>
          <p:nvPr>
            <p:ph type="sldNum" sz="quarter" idx="12"/>
          </p:nvPr>
        </p:nvSpPr>
        <p:spPr/>
        <p:txBody>
          <a:bodyPr/>
          <a:lstStyle/>
          <a:p>
            <a:fld id="{DC3BB032-4020-48F4-953B-341806DC4A2B}" type="slidenum">
              <a:rPr lang="en-US" smtClean="0"/>
              <a:t>27</a:t>
            </a:fld>
            <a:endParaRPr lang="en-US"/>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6A2E1722-3438-86CD-C7D2-AC3D3F131638}"/>
                  </a:ext>
                </a:extLst>
              </p14:cNvPr>
              <p14:cNvContentPartPr/>
              <p14:nvPr/>
            </p14:nvContentPartPr>
            <p14:xfrm>
              <a:off x="5550391" y="3595033"/>
              <a:ext cx="874800" cy="685440"/>
            </p14:xfrm>
          </p:contentPart>
        </mc:Choice>
        <mc:Fallback xmlns="">
          <p:pic>
            <p:nvPicPr>
              <p:cNvPr id="7" name="Ink 6">
                <a:extLst>
                  <a:ext uri="{FF2B5EF4-FFF2-40B4-BE49-F238E27FC236}">
                    <a16:creationId xmlns:a16="http://schemas.microsoft.com/office/drawing/2014/main" id="{6A2E1722-3438-86CD-C7D2-AC3D3F131638}"/>
                  </a:ext>
                </a:extLst>
              </p:cNvPr>
              <p:cNvPicPr/>
              <p:nvPr/>
            </p:nvPicPr>
            <p:blipFill>
              <a:blip r:embed="rId4"/>
              <a:stretch>
                <a:fillRect/>
              </a:stretch>
            </p:blipFill>
            <p:spPr>
              <a:xfrm>
                <a:off x="5541751" y="3586033"/>
                <a:ext cx="892440" cy="703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E447CE51-00BD-2C04-46A9-A772A12BF1AC}"/>
                  </a:ext>
                </a:extLst>
              </p14:cNvPr>
              <p14:cNvContentPartPr/>
              <p14:nvPr/>
            </p14:nvContentPartPr>
            <p14:xfrm>
              <a:off x="7666471" y="1420633"/>
              <a:ext cx="1204560" cy="105120"/>
            </p14:xfrm>
          </p:contentPart>
        </mc:Choice>
        <mc:Fallback xmlns="">
          <p:pic>
            <p:nvPicPr>
              <p:cNvPr id="10" name="Ink 9">
                <a:extLst>
                  <a:ext uri="{FF2B5EF4-FFF2-40B4-BE49-F238E27FC236}">
                    <a16:creationId xmlns:a16="http://schemas.microsoft.com/office/drawing/2014/main" id="{E447CE51-00BD-2C04-46A9-A772A12BF1AC}"/>
                  </a:ext>
                </a:extLst>
              </p:cNvPr>
              <p:cNvPicPr/>
              <p:nvPr/>
            </p:nvPicPr>
            <p:blipFill>
              <a:blip r:embed="rId6"/>
              <a:stretch>
                <a:fillRect/>
              </a:stretch>
            </p:blipFill>
            <p:spPr>
              <a:xfrm>
                <a:off x="7657831" y="1411993"/>
                <a:ext cx="122220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F98FBFCA-8CB0-F4E8-CB2D-39D23BD94A32}"/>
                  </a:ext>
                </a:extLst>
              </p14:cNvPr>
              <p14:cNvContentPartPr/>
              <p14:nvPr/>
            </p14:nvContentPartPr>
            <p14:xfrm>
              <a:off x="6493951" y="2044873"/>
              <a:ext cx="300600" cy="282960"/>
            </p14:xfrm>
          </p:contentPart>
        </mc:Choice>
        <mc:Fallback xmlns="">
          <p:pic>
            <p:nvPicPr>
              <p:cNvPr id="12" name="Ink 11">
                <a:extLst>
                  <a:ext uri="{FF2B5EF4-FFF2-40B4-BE49-F238E27FC236}">
                    <a16:creationId xmlns:a16="http://schemas.microsoft.com/office/drawing/2014/main" id="{F98FBFCA-8CB0-F4E8-CB2D-39D23BD94A32}"/>
                  </a:ext>
                </a:extLst>
              </p:cNvPr>
              <p:cNvPicPr/>
              <p:nvPr/>
            </p:nvPicPr>
            <p:blipFill>
              <a:blip r:embed="rId8"/>
              <a:stretch>
                <a:fillRect/>
              </a:stretch>
            </p:blipFill>
            <p:spPr>
              <a:xfrm>
                <a:off x="6485311" y="2036233"/>
                <a:ext cx="318240" cy="300600"/>
              </a:xfrm>
              <a:prstGeom prst="rect">
                <a:avLst/>
              </a:prstGeom>
            </p:spPr>
          </p:pic>
        </mc:Fallback>
      </mc:AlternateContent>
      <p:grpSp>
        <p:nvGrpSpPr>
          <p:cNvPr id="31" name="Group 30">
            <a:extLst>
              <a:ext uri="{FF2B5EF4-FFF2-40B4-BE49-F238E27FC236}">
                <a16:creationId xmlns:a16="http://schemas.microsoft.com/office/drawing/2014/main" id="{78F48E48-B71D-637A-E5FA-4A5115BB07A6}"/>
              </a:ext>
            </a:extLst>
          </p:cNvPr>
          <p:cNvGrpSpPr/>
          <p:nvPr/>
        </p:nvGrpSpPr>
        <p:grpSpPr>
          <a:xfrm>
            <a:off x="4552111" y="2272753"/>
            <a:ext cx="1582200" cy="1403280"/>
            <a:chOff x="4552111" y="2272753"/>
            <a:chExt cx="1582200" cy="1403280"/>
          </a:xfrm>
        </p:grpSpPr>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21883D61-5D68-E68D-A2AD-92AE013C5A1F}"/>
                    </a:ext>
                  </a:extLst>
                </p14:cNvPr>
                <p14:cNvContentPartPr/>
                <p14:nvPr/>
              </p14:nvContentPartPr>
              <p14:xfrm>
                <a:off x="4552111" y="2272753"/>
                <a:ext cx="839160" cy="758520"/>
              </p14:xfrm>
            </p:contentPart>
          </mc:Choice>
          <mc:Fallback xmlns="">
            <p:pic>
              <p:nvPicPr>
                <p:cNvPr id="14" name="Ink 13">
                  <a:extLst>
                    <a:ext uri="{FF2B5EF4-FFF2-40B4-BE49-F238E27FC236}">
                      <a16:creationId xmlns:a16="http://schemas.microsoft.com/office/drawing/2014/main" id="{21883D61-5D68-E68D-A2AD-92AE013C5A1F}"/>
                    </a:ext>
                  </a:extLst>
                </p:cNvPr>
                <p:cNvPicPr/>
                <p:nvPr/>
              </p:nvPicPr>
              <p:blipFill>
                <a:blip r:embed="rId10"/>
                <a:stretch>
                  <a:fillRect/>
                </a:stretch>
              </p:blipFill>
              <p:spPr>
                <a:xfrm>
                  <a:off x="4543471" y="2264113"/>
                  <a:ext cx="856800" cy="776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4FB4F0B8-0CE7-1C87-2675-47D4CB68D138}"/>
                    </a:ext>
                  </a:extLst>
                </p14:cNvPr>
                <p14:cNvContentPartPr/>
                <p14:nvPr/>
              </p14:nvContentPartPr>
              <p14:xfrm>
                <a:off x="4939831" y="2875033"/>
                <a:ext cx="52560" cy="280080"/>
              </p14:xfrm>
            </p:contentPart>
          </mc:Choice>
          <mc:Fallback xmlns="">
            <p:pic>
              <p:nvPicPr>
                <p:cNvPr id="15" name="Ink 14">
                  <a:extLst>
                    <a:ext uri="{FF2B5EF4-FFF2-40B4-BE49-F238E27FC236}">
                      <a16:creationId xmlns:a16="http://schemas.microsoft.com/office/drawing/2014/main" id="{4FB4F0B8-0CE7-1C87-2675-47D4CB68D138}"/>
                    </a:ext>
                  </a:extLst>
                </p:cNvPr>
                <p:cNvPicPr/>
                <p:nvPr/>
              </p:nvPicPr>
              <p:blipFill>
                <a:blip r:embed="rId12"/>
                <a:stretch>
                  <a:fillRect/>
                </a:stretch>
              </p:blipFill>
              <p:spPr>
                <a:xfrm>
                  <a:off x="4931191" y="2866033"/>
                  <a:ext cx="70200" cy="297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D548AE72-A520-20F1-88E7-8B196AB5AF35}"/>
                    </a:ext>
                  </a:extLst>
                </p14:cNvPr>
                <p14:cNvContentPartPr/>
                <p14:nvPr/>
              </p14:nvContentPartPr>
              <p14:xfrm>
                <a:off x="4720591" y="3498913"/>
                <a:ext cx="138240" cy="177120"/>
              </p14:xfrm>
            </p:contentPart>
          </mc:Choice>
          <mc:Fallback xmlns="">
            <p:pic>
              <p:nvPicPr>
                <p:cNvPr id="19" name="Ink 18">
                  <a:extLst>
                    <a:ext uri="{FF2B5EF4-FFF2-40B4-BE49-F238E27FC236}">
                      <a16:creationId xmlns:a16="http://schemas.microsoft.com/office/drawing/2014/main" id="{D548AE72-A520-20F1-88E7-8B196AB5AF35}"/>
                    </a:ext>
                  </a:extLst>
                </p:cNvPr>
                <p:cNvPicPr/>
                <p:nvPr/>
              </p:nvPicPr>
              <p:blipFill>
                <a:blip r:embed="rId14"/>
                <a:stretch>
                  <a:fillRect/>
                </a:stretch>
              </p:blipFill>
              <p:spPr>
                <a:xfrm>
                  <a:off x="4711951" y="3489913"/>
                  <a:ext cx="15588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 19">
                  <a:extLst>
                    <a:ext uri="{FF2B5EF4-FFF2-40B4-BE49-F238E27FC236}">
                      <a16:creationId xmlns:a16="http://schemas.microsoft.com/office/drawing/2014/main" id="{F4F2708C-A971-3E12-95CA-8F491920B149}"/>
                    </a:ext>
                  </a:extLst>
                </p14:cNvPr>
                <p14:cNvContentPartPr/>
                <p14:nvPr/>
              </p14:nvContentPartPr>
              <p14:xfrm>
                <a:off x="4882591" y="3324673"/>
                <a:ext cx="300240" cy="239760"/>
              </p14:xfrm>
            </p:contentPart>
          </mc:Choice>
          <mc:Fallback xmlns="">
            <p:pic>
              <p:nvPicPr>
                <p:cNvPr id="20" name="Ink 19">
                  <a:extLst>
                    <a:ext uri="{FF2B5EF4-FFF2-40B4-BE49-F238E27FC236}">
                      <a16:creationId xmlns:a16="http://schemas.microsoft.com/office/drawing/2014/main" id="{F4F2708C-A971-3E12-95CA-8F491920B149}"/>
                    </a:ext>
                  </a:extLst>
                </p:cNvPr>
                <p:cNvPicPr/>
                <p:nvPr/>
              </p:nvPicPr>
              <p:blipFill>
                <a:blip r:embed="rId16"/>
                <a:stretch>
                  <a:fillRect/>
                </a:stretch>
              </p:blipFill>
              <p:spPr>
                <a:xfrm>
                  <a:off x="4873591" y="3316033"/>
                  <a:ext cx="31788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Ink 20">
                  <a:extLst>
                    <a:ext uri="{FF2B5EF4-FFF2-40B4-BE49-F238E27FC236}">
                      <a16:creationId xmlns:a16="http://schemas.microsoft.com/office/drawing/2014/main" id="{BA68135A-C934-B102-E2A7-59B1335C8733}"/>
                    </a:ext>
                  </a:extLst>
                </p14:cNvPr>
                <p14:cNvContentPartPr/>
                <p14:nvPr/>
              </p14:nvContentPartPr>
              <p14:xfrm>
                <a:off x="5109031" y="3221713"/>
                <a:ext cx="54360" cy="26640"/>
              </p14:xfrm>
            </p:contentPart>
          </mc:Choice>
          <mc:Fallback xmlns="">
            <p:pic>
              <p:nvPicPr>
                <p:cNvPr id="21" name="Ink 20">
                  <a:extLst>
                    <a:ext uri="{FF2B5EF4-FFF2-40B4-BE49-F238E27FC236}">
                      <a16:creationId xmlns:a16="http://schemas.microsoft.com/office/drawing/2014/main" id="{BA68135A-C934-B102-E2A7-59B1335C8733}"/>
                    </a:ext>
                  </a:extLst>
                </p:cNvPr>
                <p:cNvPicPr/>
                <p:nvPr/>
              </p:nvPicPr>
              <p:blipFill>
                <a:blip r:embed="rId18"/>
                <a:stretch>
                  <a:fillRect/>
                </a:stretch>
              </p:blipFill>
              <p:spPr>
                <a:xfrm>
                  <a:off x="5100391" y="3212713"/>
                  <a:ext cx="7200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18023124-6CD1-0E00-A907-B0113A708591}"/>
                    </a:ext>
                  </a:extLst>
                </p14:cNvPr>
                <p14:cNvContentPartPr/>
                <p14:nvPr/>
              </p14:nvContentPartPr>
              <p14:xfrm>
                <a:off x="5197231" y="3001753"/>
                <a:ext cx="136080" cy="303120"/>
              </p14:xfrm>
            </p:contentPart>
          </mc:Choice>
          <mc:Fallback xmlns="">
            <p:pic>
              <p:nvPicPr>
                <p:cNvPr id="22" name="Ink 21">
                  <a:extLst>
                    <a:ext uri="{FF2B5EF4-FFF2-40B4-BE49-F238E27FC236}">
                      <a16:creationId xmlns:a16="http://schemas.microsoft.com/office/drawing/2014/main" id="{18023124-6CD1-0E00-A907-B0113A708591}"/>
                    </a:ext>
                  </a:extLst>
                </p:cNvPr>
                <p:cNvPicPr/>
                <p:nvPr/>
              </p:nvPicPr>
              <p:blipFill>
                <a:blip r:embed="rId20"/>
                <a:stretch>
                  <a:fillRect/>
                </a:stretch>
              </p:blipFill>
              <p:spPr>
                <a:xfrm>
                  <a:off x="5188591" y="2993113"/>
                  <a:ext cx="153720" cy="320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Ink 22">
                  <a:extLst>
                    <a:ext uri="{FF2B5EF4-FFF2-40B4-BE49-F238E27FC236}">
                      <a16:creationId xmlns:a16="http://schemas.microsoft.com/office/drawing/2014/main" id="{E30C57C3-5920-BD59-E614-24EE852FAB10}"/>
                    </a:ext>
                  </a:extLst>
                </p14:cNvPr>
                <p14:cNvContentPartPr/>
                <p14:nvPr/>
              </p14:nvContentPartPr>
              <p14:xfrm>
                <a:off x="5230351" y="3078793"/>
                <a:ext cx="118080" cy="72720"/>
              </p14:xfrm>
            </p:contentPart>
          </mc:Choice>
          <mc:Fallback xmlns="">
            <p:pic>
              <p:nvPicPr>
                <p:cNvPr id="23" name="Ink 22">
                  <a:extLst>
                    <a:ext uri="{FF2B5EF4-FFF2-40B4-BE49-F238E27FC236}">
                      <a16:creationId xmlns:a16="http://schemas.microsoft.com/office/drawing/2014/main" id="{E30C57C3-5920-BD59-E614-24EE852FAB10}"/>
                    </a:ext>
                  </a:extLst>
                </p:cNvPr>
                <p:cNvPicPr/>
                <p:nvPr/>
              </p:nvPicPr>
              <p:blipFill>
                <a:blip r:embed="rId22"/>
                <a:stretch>
                  <a:fillRect/>
                </a:stretch>
              </p:blipFill>
              <p:spPr>
                <a:xfrm>
                  <a:off x="5221351" y="3069793"/>
                  <a:ext cx="13572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4" name="Ink 23">
                  <a:extLst>
                    <a:ext uri="{FF2B5EF4-FFF2-40B4-BE49-F238E27FC236}">
                      <a16:creationId xmlns:a16="http://schemas.microsoft.com/office/drawing/2014/main" id="{FE0D1D00-9588-B75C-895E-D392B3911D83}"/>
                    </a:ext>
                  </a:extLst>
                </p14:cNvPr>
                <p14:cNvContentPartPr/>
                <p14:nvPr/>
              </p14:nvContentPartPr>
              <p14:xfrm>
                <a:off x="5371471" y="2782513"/>
                <a:ext cx="315720" cy="317520"/>
              </p14:xfrm>
            </p:contentPart>
          </mc:Choice>
          <mc:Fallback xmlns="">
            <p:pic>
              <p:nvPicPr>
                <p:cNvPr id="24" name="Ink 23">
                  <a:extLst>
                    <a:ext uri="{FF2B5EF4-FFF2-40B4-BE49-F238E27FC236}">
                      <a16:creationId xmlns:a16="http://schemas.microsoft.com/office/drawing/2014/main" id="{FE0D1D00-9588-B75C-895E-D392B3911D83}"/>
                    </a:ext>
                  </a:extLst>
                </p:cNvPr>
                <p:cNvPicPr/>
                <p:nvPr/>
              </p:nvPicPr>
              <p:blipFill>
                <a:blip r:embed="rId24"/>
                <a:stretch>
                  <a:fillRect/>
                </a:stretch>
              </p:blipFill>
              <p:spPr>
                <a:xfrm>
                  <a:off x="5362831" y="2773513"/>
                  <a:ext cx="333360" cy="3351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5" name="Ink 24">
                  <a:extLst>
                    <a:ext uri="{FF2B5EF4-FFF2-40B4-BE49-F238E27FC236}">
                      <a16:creationId xmlns:a16="http://schemas.microsoft.com/office/drawing/2014/main" id="{67FADAD1-DC00-E5BA-EFF9-DDD9D367EB4A}"/>
                    </a:ext>
                  </a:extLst>
                </p14:cNvPr>
                <p14:cNvContentPartPr/>
                <p14:nvPr/>
              </p14:nvContentPartPr>
              <p14:xfrm>
                <a:off x="5648311" y="2695033"/>
                <a:ext cx="214560" cy="191520"/>
              </p14:xfrm>
            </p:contentPart>
          </mc:Choice>
          <mc:Fallback xmlns="">
            <p:pic>
              <p:nvPicPr>
                <p:cNvPr id="25" name="Ink 24">
                  <a:extLst>
                    <a:ext uri="{FF2B5EF4-FFF2-40B4-BE49-F238E27FC236}">
                      <a16:creationId xmlns:a16="http://schemas.microsoft.com/office/drawing/2014/main" id="{67FADAD1-DC00-E5BA-EFF9-DDD9D367EB4A}"/>
                    </a:ext>
                  </a:extLst>
                </p:cNvPr>
                <p:cNvPicPr/>
                <p:nvPr/>
              </p:nvPicPr>
              <p:blipFill>
                <a:blip r:embed="rId26"/>
                <a:stretch>
                  <a:fillRect/>
                </a:stretch>
              </p:blipFill>
              <p:spPr>
                <a:xfrm>
                  <a:off x="5639311" y="2686393"/>
                  <a:ext cx="23220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6" name="Ink 25">
                  <a:extLst>
                    <a:ext uri="{FF2B5EF4-FFF2-40B4-BE49-F238E27FC236}">
                      <a16:creationId xmlns:a16="http://schemas.microsoft.com/office/drawing/2014/main" id="{A4209D9D-BEFF-DFE7-191C-04E553AB60BA}"/>
                    </a:ext>
                  </a:extLst>
                </p14:cNvPr>
                <p14:cNvContentPartPr/>
                <p14:nvPr/>
              </p14:nvContentPartPr>
              <p14:xfrm>
                <a:off x="5294431" y="3444553"/>
                <a:ext cx="82800" cy="162360"/>
              </p14:xfrm>
            </p:contentPart>
          </mc:Choice>
          <mc:Fallback xmlns="">
            <p:pic>
              <p:nvPicPr>
                <p:cNvPr id="26" name="Ink 25">
                  <a:extLst>
                    <a:ext uri="{FF2B5EF4-FFF2-40B4-BE49-F238E27FC236}">
                      <a16:creationId xmlns:a16="http://schemas.microsoft.com/office/drawing/2014/main" id="{A4209D9D-BEFF-DFE7-191C-04E553AB60BA}"/>
                    </a:ext>
                  </a:extLst>
                </p:cNvPr>
                <p:cNvPicPr/>
                <p:nvPr/>
              </p:nvPicPr>
              <p:blipFill>
                <a:blip r:embed="rId28"/>
                <a:stretch>
                  <a:fillRect/>
                </a:stretch>
              </p:blipFill>
              <p:spPr>
                <a:xfrm>
                  <a:off x="5285431" y="3435913"/>
                  <a:ext cx="10044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7" name="Ink 26">
                  <a:extLst>
                    <a:ext uri="{FF2B5EF4-FFF2-40B4-BE49-F238E27FC236}">
                      <a16:creationId xmlns:a16="http://schemas.microsoft.com/office/drawing/2014/main" id="{59C0E701-69DA-C14F-E715-8824748B852E}"/>
                    </a:ext>
                  </a:extLst>
                </p14:cNvPr>
                <p14:cNvContentPartPr/>
                <p14:nvPr/>
              </p14:nvContentPartPr>
              <p14:xfrm>
                <a:off x="5277511" y="3445993"/>
                <a:ext cx="223560" cy="136800"/>
              </p14:xfrm>
            </p:contentPart>
          </mc:Choice>
          <mc:Fallback xmlns="">
            <p:pic>
              <p:nvPicPr>
                <p:cNvPr id="27" name="Ink 26">
                  <a:extLst>
                    <a:ext uri="{FF2B5EF4-FFF2-40B4-BE49-F238E27FC236}">
                      <a16:creationId xmlns:a16="http://schemas.microsoft.com/office/drawing/2014/main" id="{59C0E701-69DA-C14F-E715-8824748B852E}"/>
                    </a:ext>
                  </a:extLst>
                </p:cNvPr>
                <p:cNvPicPr/>
                <p:nvPr/>
              </p:nvPicPr>
              <p:blipFill>
                <a:blip r:embed="rId30"/>
                <a:stretch>
                  <a:fillRect/>
                </a:stretch>
              </p:blipFill>
              <p:spPr>
                <a:xfrm>
                  <a:off x="5268871" y="3437353"/>
                  <a:ext cx="24120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8" name="Ink 27">
                  <a:extLst>
                    <a:ext uri="{FF2B5EF4-FFF2-40B4-BE49-F238E27FC236}">
                      <a16:creationId xmlns:a16="http://schemas.microsoft.com/office/drawing/2014/main" id="{F3D6AC46-0865-C771-F577-54A4A37D4841}"/>
                    </a:ext>
                  </a:extLst>
                </p14:cNvPr>
                <p14:cNvContentPartPr/>
                <p14:nvPr/>
              </p14:nvContentPartPr>
              <p14:xfrm>
                <a:off x="5626351" y="3274993"/>
                <a:ext cx="74520" cy="173160"/>
              </p14:xfrm>
            </p:contentPart>
          </mc:Choice>
          <mc:Fallback xmlns="">
            <p:pic>
              <p:nvPicPr>
                <p:cNvPr id="28" name="Ink 27">
                  <a:extLst>
                    <a:ext uri="{FF2B5EF4-FFF2-40B4-BE49-F238E27FC236}">
                      <a16:creationId xmlns:a16="http://schemas.microsoft.com/office/drawing/2014/main" id="{F3D6AC46-0865-C771-F577-54A4A37D4841}"/>
                    </a:ext>
                  </a:extLst>
                </p:cNvPr>
                <p:cNvPicPr/>
                <p:nvPr/>
              </p:nvPicPr>
              <p:blipFill>
                <a:blip r:embed="rId32"/>
                <a:stretch>
                  <a:fillRect/>
                </a:stretch>
              </p:blipFill>
              <p:spPr>
                <a:xfrm>
                  <a:off x="5617711" y="3266353"/>
                  <a:ext cx="9216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9" name="Ink 28">
                  <a:extLst>
                    <a:ext uri="{FF2B5EF4-FFF2-40B4-BE49-F238E27FC236}">
                      <a16:creationId xmlns:a16="http://schemas.microsoft.com/office/drawing/2014/main" id="{F34A9157-6A27-8FB2-0862-69A76FC936B9}"/>
                    </a:ext>
                  </a:extLst>
                </p14:cNvPr>
                <p14:cNvContentPartPr/>
                <p14:nvPr/>
              </p14:nvContentPartPr>
              <p14:xfrm>
                <a:off x="5709871" y="3056473"/>
                <a:ext cx="307440" cy="239400"/>
              </p14:xfrm>
            </p:contentPart>
          </mc:Choice>
          <mc:Fallback xmlns="">
            <p:pic>
              <p:nvPicPr>
                <p:cNvPr id="29" name="Ink 28">
                  <a:extLst>
                    <a:ext uri="{FF2B5EF4-FFF2-40B4-BE49-F238E27FC236}">
                      <a16:creationId xmlns:a16="http://schemas.microsoft.com/office/drawing/2014/main" id="{F34A9157-6A27-8FB2-0862-69A76FC936B9}"/>
                    </a:ext>
                  </a:extLst>
                </p:cNvPr>
                <p:cNvPicPr/>
                <p:nvPr/>
              </p:nvPicPr>
              <p:blipFill>
                <a:blip r:embed="rId34"/>
                <a:stretch>
                  <a:fillRect/>
                </a:stretch>
              </p:blipFill>
              <p:spPr>
                <a:xfrm>
                  <a:off x="5700871" y="3047833"/>
                  <a:ext cx="32508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0" name="Ink 29">
                  <a:extLst>
                    <a:ext uri="{FF2B5EF4-FFF2-40B4-BE49-F238E27FC236}">
                      <a16:creationId xmlns:a16="http://schemas.microsoft.com/office/drawing/2014/main" id="{023BC23F-E22B-C718-38EE-539B3BB279D1}"/>
                    </a:ext>
                  </a:extLst>
                </p14:cNvPr>
                <p14:cNvContentPartPr/>
                <p14:nvPr/>
              </p14:nvContentPartPr>
              <p14:xfrm>
                <a:off x="6108751" y="2988073"/>
                <a:ext cx="25560" cy="77400"/>
              </p14:xfrm>
            </p:contentPart>
          </mc:Choice>
          <mc:Fallback xmlns="">
            <p:pic>
              <p:nvPicPr>
                <p:cNvPr id="30" name="Ink 29">
                  <a:extLst>
                    <a:ext uri="{FF2B5EF4-FFF2-40B4-BE49-F238E27FC236}">
                      <a16:creationId xmlns:a16="http://schemas.microsoft.com/office/drawing/2014/main" id="{023BC23F-E22B-C718-38EE-539B3BB279D1}"/>
                    </a:ext>
                  </a:extLst>
                </p:cNvPr>
                <p:cNvPicPr/>
                <p:nvPr/>
              </p:nvPicPr>
              <p:blipFill>
                <a:blip r:embed="rId36"/>
                <a:stretch>
                  <a:fillRect/>
                </a:stretch>
              </p:blipFill>
              <p:spPr>
                <a:xfrm>
                  <a:off x="6100111" y="2979433"/>
                  <a:ext cx="43200" cy="95040"/>
                </a:xfrm>
                <a:prstGeom prst="rect">
                  <a:avLst/>
                </a:prstGeom>
              </p:spPr>
            </p:pic>
          </mc:Fallback>
        </mc:AlternateContent>
      </p:grpSp>
    </p:spTree>
    <p:extLst>
      <p:ext uri="{BB962C8B-B14F-4D97-AF65-F5344CB8AC3E}">
        <p14:creationId xmlns:p14="http://schemas.microsoft.com/office/powerpoint/2010/main" val="974137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8425"/>
            <a:ext cx="10972800" cy="1143000"/>
          </a:xfrm>
        </p:spPr>
        <p:txBody>
          <a:bodyPr>
            <a:normAutofit/>
          </a:bodyPr>
          <a:lstStyle/>
          <a:p>
            <a:r>
              <a:rPr lang="en-US" sz="2800" dirty="0"/>
              <a:t>Inserting the Plasmid into Bacterial Cells</a:t>
            </a:r>
          </a:p>
        </p:txBody>
      </p:sp>
      <p:pic>
        <p:nvPicPr>
          <p:cNvPr id="8" name="Content Placeholder 7"/>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5228295" y="845507"/>
            <a:ext cx="3341688" cy="3040062"/>
          </a:xfrm>
        </p:spPr>
      </p:pic>
      <p:sp>
        <p:nvSpPr>
          <p:cNvPr id="7" name="Content Placeholder 6"/>
          <p:cNvSpPr>
            <a:spLocks noGrp="1"/>
          </p:cNvSpPr>
          <p:nvPr>
            <p:ph sz="half" idx="4294967295"/>
          </p:nvPr>
        </p:nvSpPr>
        <p:spPr>
          <a:xfrm>
            <a:off x="266010" y="912664"/>
            <a:ext cx="4001189" cy="2057400"/>
          </a:xfrm>
        </p:spPr>
        <p:txBody>
          <a:bodyPr>
            <a:noAutofit/>
          </a:bodyPr>
          <a:lstStyle/>
          <a:p>
            <a:r>
              <a:rPr lang="en-US" sz="1800" dirty="0"/>
              <a:t>Cells can take up DNA from the environment and incorporate it into their genomes in a process called transformation.</a:t>
            </a:r>
          </a:p>
          <a:p>
            <a:endParaRPr lang="en-US" sz="1800" dirty="0"/>
          </a:p>
          <a:p>
            <a:r>
              <a:rPr lang="en-US" sz="1800" dirty="0"/>
              <a:t>To transform bacterial cells with a plasmid, researchers increase the permeability of the cell’s membrane using a chemical treatment (calcium chloride).</a:t>
            </a:r>
          </a:p>
        </p:txBody>
      </p:sp>
      <p:pic>
        <p:nvPicPr>
          <p:cNvPr id="5" name="Picture 4">
            <a:extLst>
              <a:ext uri="{FF2B5EF4-FFF2-40B4-BE49-F238E27FC236}">
                <a16:creationId xmlns:a16="http://schemas.microsoft.com/office/drawing/2014/main" id="{1020DF29-9935-4AAD-9CA3-56831C68C2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5278538"/>
            <a:ext cx="1066117" cy="799588"/>
          </a:xfrm>
          <a:prstGeom prst="rect">
            <a:avLst/>
          </a:prstGeom>
        </p:spPr>
      </p:pic>
      <p:sp>
        <p:nvSpPr>
          <p:cNvPr id="3" name="TextBox 2">
            <a:extLst>
              <a:ext uri="{FF2B5EF4-FFF2-40B4-BE49-F238E27FC236}">
                <a16:creationId xmlns:a16="http://schemas.microsoft.com/office/drawing/2014/main" id="{3E8F44C6-4F0C-40BB-8EA5-977BC7D63443}"/>
              </a:ext>
            </a:extLst>
          </p:cNvPr>
          <p:cNvSpPr txBox="1"/>
          <p:nvPr/>
        </p:nvSpPr>
        <p:spPr>
          <a:xfrm>
            <a:off x="228600" y="3982236"/>
            <a:ext cx="43218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rPr>
              <a:t>Cell that contain the plasmid are selected by growth on ampicillin.</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Only those cells with plasmid can grow.</a:t>
            </a:r>
          </a:p>
        </p:txBody>
      </p:sp>
      <p:sp>
        <p:nvSpPr>
          <p:cNvPr id="10" name="Content Placeholder 2">
            <a:extLst>
              <a:ext uri="{FF2B5EF4-FFF2-40B4-BE49-F238E27FC236}">
                <a16:creationId xmlns:a16="http://schemas.microsoft.com/office/drawing/2014/main" id="{E13CEAB7-E907-4028-B726-3D741643D05B}"/>
              </a:ext>
            </a:extLst>
          </p:cNvPr>
          <p:cNvSpPr txBox="1">
            <a:spLocks/>
          </p:cNvSpPr>
          <p:nvPr/>
        </p:nvSpPr>
        <p:spPr>
          <a:xfrm>
            <a:off x="5214532" y="4075993"/>
            <a:ext cx="4767668" cy="19365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1800" dirty="0"/>
              <a:t>The plasmid with the cDNA produces the spike protein in bacteria.</a:t>
            </a:r>
          </a:p>
          <a:p>
            <a:endParaRPr lang="en-US" sz="1800" dirty="0"/>
          </a:p>
          <a:p>
            <a:r>
              <a:rPr lang="en-US" sz="1800" dirty="0"/>
              <a:t>Large amounts of E.coli that produce the vaccine can be grown in a fermenter.</a:t>
            </a:r>
          </a:p>
          <a:p>
            <a:endParaRPr lang="en-US" sz="1800" dirty="0"/>
          </a:p>
          <a:p>
            <a:r>
              <a:rPr lang="en-US" sz="1800" dirty="0"/>
              <a:t>The spike protein can be used as a vaccine</a:t>
            </a:r>
          </a:p>
          <a:p>
            <a:endParaRPr lang="en-US" sz="1800" dirty="0"/>
          </a:p>
          <a:p>
            <a:endParaRPr lang="en-US" sz="1800" dirty="0"/>
          </a:p>
        </p:txBody>
      </p:sp>
      <p:pic>
        <p:nvPicPr>
          <p:cNvPr id="14" name="Picture 2" descr="Image result for fermentor">
            <a:extLst>
              <a:ext uri="{FF2B5EF4-FFF2-40B4-BE49-F238E27FC236}">
                <a16:creationId xmlns:a16="http://schemas.microsoft.com/office/drawing/2014/main" id="{B0294171-1516-4E8E-A8BB-3917110753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7877" y="1524000"/>
            <a:ext cx="2366421" cy="270503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D55E49DC-FA4C-3373-8391-23BB23571006}"/>
              </a:ext>
            </a:extLst>
          </p:cNvPr>
          <p:cNvSpPr>
            <a:spLocks noGrp="1"/>
          </p:cNvSpPr>
          <p:nvPr>
            <p:ph type="dt" sz="half" idx="10"/>
          </p:nvPr>
        </p:nvSpPr>
        <p:spPr/>
        <p:txBody>
          <a:bodyPr/>
          <a:lstStyle/>
          <a:p>
            <a:fld id="{B4E7B0FF-EA38-4763-ABF7-F71A149A3352}" type="datetime1">
              <a:rPr lang="en-US" smtClean="0"/>
              <a:t>9/3/2023</a:t>
            </a:fld>
            <a:endParaRPr lang="en-US"/>
          </a:p>
        </p:txBody>
      </p:sp>
      <p:sp>
        <p:nvSpPr>
          <p:cNvPr id="6" name="Footer Placeholder 5">
            <a:extLst>
              <a:ext uri="{FF2B5EF4-FFF2-40B4-BE49-F238E27FC236}">
                <a16:creationId xmlns:a16="http://schemas.microsoft.com/office/drawing/2014/main" id="{9904AE68-334D-217B-90D5-6241FC7DE742}"/>
              </a:ext>
            </a:extLst>
          </p:cNvPr>
          <p:cNvSpPr>
            <a:spLocks noGrp="1"/>
          </p:cNvSpPr>
          <p:nvPr>
            <p:ph type="ftr" sz="quarter" idx="11"/>
          </p:nvPr>
        </p:nvSpPr>
        <p:spPr/>
        <p:txBody>
          <a:bodyPr/>
          <a:lstStyle/>
          <a:p>
            <a:r>
              <a:rPr lang="en-US"/>
              <a:t>D &amp; D - Lecture 4 - Fall 2023</a:t>
            </a:r>
          </a:p>
        </p:txBody>
      </p:sp>
      <p:sp>
        <p:nvSpPr>
          <p:cNvPr id="9" name="Slide Number Placeholder 8">
            <a:extLst>
              <a:ext uri="{FF2B5EF4-FFF2-40B4-BE49-F238E27FC236}">
                <a16:creationId xmlns:a16="http://schemas.microsoft.com/office/drawing/2014/main" id="{2C2D73B4-F10F-0AF5-DA5F-DCF16EF28B4B}"/>
              </a:ext>
            </a:extLst>
          </p:cNvPr>
          <p:cNvSpPr>
            <a:spLocks noGrp="1"/>
          </p:cNvSpPr>
          <p:nvPr>
            <p:ph type="sldNum" sz="quarter" idx="12"/>
          </p:nvPr>
        </p:nvSpPr>
        <p:spPr/>
        <p:txBody>
          <a:bodyPr/>
          <a:lstStyle/>
          <a:p>
            <a:fld id="{DC3BB032-4020-48F4-953B-341806DC4A2B}" type="slidenum">
              <a:rPr lang="en-US" smtClean="0"/>
              <a:t>28</a:t>
            </a:fld>
            <a:endParaRPr lang="en-US"/>
          </a:p>
        </p:txBody>
      </p:sp>
      <p:grpSp>
        <p:nvGrpSpPr>
          <p:cNvPr id="22" name="Group 21">
            <a:extLst>
              <a:ext uri="{FF2B5EF4-FFF2-40B4-BE49-F238E27FC236}">
                <a16:creationId xmlns:a16="http://schemas.microsoft.com/office/drawing/2014/main" id="{98798AD1-73A7-D9EE-CF71-6D935BD5C23A}"/>
              </a:ext>
            </a:extLst>
          </p:cNvPr>
          <p:cNvGrpSpPr/>
          <p:nvPr/>
        </p:nvGrpSpPr>
        <p:grpSpPr>
          <a:xfrm>
            <a:off x="4340791" y="1609993"/>
            <a:ext cx="1060200" cy="841320"/>
            <a:chOff x="4340791" y="1609993"/>
            <a:chExt cx="1060200" cy="841320"/>
          </a:xfrm>
        </p:grpSpPr>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DAF5E08E-4E7E-9974-941F-383CCBC9C851}"/>
                    </a:ext>
                  </a:extLst>
                </p14:cNvPr>
                <p14:cNvContentPartPr/>
                <p14:nvPr/>
              </p14:nvContentPartPr>
              <p14:xfrm>
                <a:off x="5067631" y="2176633"/>
                <a:ext cx="333360" cy="41040"/>
              </p14:xfrm>
            </p:contentPart>
          </mc:Choice>
          <mc:Fallback xmlns="">
            <p:pic>
              <p:nvPicPr>
                <p:cNvPr id="11" name="Ink 10">
                  <a:extLst>
                    <a:ext uri="{FF2B5EF4-FFF2-40B4-BE49-F238E27FC236}">
                      <a16:creationId xmlns:a16="http://schemas.microsoft.com/office/drawing/2014/main" id="{DAF5E08E-4E7E-9974-941F-383CCBC9C851}"/>
                    </a:ext>
                  </a:extLst>
                </p:cNvPr>
                <p:cNvPicPr/>
                <p:nvPr/>
              </p:nvPicPr>
              <p:blipFill>
                <a:blip r:embed="rId7"/>
                <a:stretch>
                  <a:fillRect/>
                </a:stretch>
              </p:blipFill>
              <p:spPr>
                <a:xfrm>
                  <a:off x="5058631" y="2167993"/>
                  <a:ext cx="35100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D25784A5-1BA4-AB34-BB3F-332880E7F763}"/>
                    </a:ext>
                  </a:extLst>
                </p14:cNvPr>
                <p14:cNvContentPartPr/>
                <p14:nvPr/>
              </p14:nvContentPartPr>
              <p14:xfrm>
                <a:off x="4378951" y="2070433"/>
                <a:ext cx="118080" cy="184680"/>
              </p14:xfrm>
            </p:contentPart>
          </mc:Choice>
          <mc:Fallback xmlns="">
            <p:pic>
              <p:nvPicPr>
                <p:cNvPr id="12" name="Ink 11">
                  <a:extLst>
                    <a:ext uri="{FF2B5EF4-FFF2-40B4-BE49-F238E27FC236}">
                      <a16:creationId xmlns:a16="http://schemas.microsoft.com/office/drawing/2014/main" id="{D25784A5-1BA4-AB34-BB3F-332880E7F763}"/>
                    </a:ext>
                  </a:extLst>
                </p:cNvPr>
                <p:cNvPicPr/>
                <p:nvPr/>
              </p:nvPicPr>
              <p:blipFill>
                <a:blip r:embed="rId9"/>
                <a:stretch>
                  <a:fillRect/>
                </a:stretch>
              </p:blipFill>
              <p:spPr>
                <a:xfrm>
                  <a:off x="4370311" y="2061793"/>
                  <a:ext cx="13572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C0C59C4A-6079-0F3D-4E18-6419FE07203F}"/>
                    </a:ext>
                  </a:extLst>
                </p14:cNvPr>
                <p14:cNvContentPartPr/>
                <p14:nvPr/>
              </p14:nvContentPartPr>
              <p14:xfrm>
                <a:off x="4340791" y="2029393"/>
                <a:ext cx="246240" cy="235080"/>
              </p14:xfrm>
            </p:contentPart>
          </mc:Choice>
          <mc:Fallback xmlns="">
            <p:pic>
              <p:nvPicPr>
                <p:cNvPr id="13" name="Ink 12">
                  <a:extLst>
                    <a:ext uri="{FF2B5EF4-FFF2-40B4-BE49-F238E27FC236}">
                      <a16:creationId xmlns:a16="http://schemas.microsoft.com/office/drawing/2014/main" id="{C0C59C4A-6079-0F3D-4E18-6419FE07203F}"/>
                    </a:ext>
                  </a:extLst>
                </p:cNvPr>
                <p:cNvPicPr/>
                <p:nvPr/>
              </p:nvPicPr>
              <p:blipFill>
                <a:blip r:embed="rId11"/>
                <a:stretch>
                  <a:fillRect/>
                </a:stretch>
              </p:blipFill>
              <p:spPr>
                <a:xfrm>
                  <a:off x="4332151" y="2020393"/>
                  <a:ext cx="26388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04DF1A03-9E3E-E330-CD23-33C8F24AECC9}"/>
                    </a:ext>
                  </a:extLst>
                </p14:cNvPr>
                <p14:cNvContentPartPr/>
                <p14:nvPr/>
              </p14:nvContentPartPr>
              <p14:xfrm>
                <a:off x="4603591" y="2045233"/>
                <a:ext cx="131400" cy="116640"/>
              </p14:xfrm>
            </p:contentPart>
          </mc:Choice>
          <mc:Fallback xmlns="">
            <p:pic>
              <p:nvPicPr>
                <p:cNvPr id="15" name="Ink 14">
                  <a:extLst>
                    <a:ext uri="{FF2B5EF4-FFF2-40B4-BE49-F238E27FC236}">
                      <a16:creationId xmlns:a16="http://schemas.microsoft.com/office/drawing/2014/main" id="{04DF1A03-9E3E-E330-CD23-33C8F24AECC9}"/>
                    </a:ext>
                  </a:extLst>
                </p:cNvPr>
                <p:cNvPicPr/>
                <p:nvPr/>
              </p:nvPicPr>
              <p:blipFill>
                <a:blip r:embed="rId13"/>
                <a:stretch>
                  <a:fillRect/>
                </a:stretch>
              </p:blipFill>
              <p:spPr>
                <a:xfrm>
                  <a:off x="4594591" y="2036593"/>
                  <a:ext cx="14904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B9FC23C3-6B40-F3FC-D998-F40123E78185}"/>
                    </a:ext>
                  </a:extLst>
                </p14:cNvPr>
                <p14:cNvContentPartPr/>
                <p14:nvPr/>
              </p14:nvContentPartPr>
              <p14:xfrm>
                <a:off x="4733911" y="1728073"/>
                <a:ext cx="157320" cy="326160"/>
              </p14:xfrm>
            </p:contentPart>
          </mc:Choice>
          <mc:Fallback xmlns="">
            <p:pic>
              <p:nvPicPr>
                <p:cNvPr id="16" name="Ink 15">
                  <a:extLst>
                    <a:ext uri="{FF2B5EF4-FFF2-40B4-BE49-F238E27FC236}">
                      <a16:creationId xmlns:a16="http://schemas.microsoft.com/office/drawing/2014/main" id="{B9FC23C3-6B40-F3FC-D998-F40123E78185}"/>
                    </a:ext>
                  </a:extLst>
                </p:cNvPr>
                <p:cNvPicPr/>
                <p:nvPr/>
              </p:nvPicPr>
              <p:blipFill>
                <a:blip r:embed="rId15"/>
                <a:stretch>
                  <a:fillRect/>
                </a:stretch>
              </p:blipFill>
              <p:spPr>
                <a:xfrm>
                  <a:off x="4725271" y="1719433"/>
                  <a:ext cx="174960" cy="343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622D2F29-2F08-5BA3-E103-D0598CF0B886}"/>
                    </a:ext>
                  </a:extLst>
                </p14:cNvPr>
                <p14:cNvContentPartPr/>
                <p14:nvPr/>
              </p14:nvContentPartPr>
              <p14:xfrm>
                <a:off x="4788631" y="1847233"/>
                <a:ext cx="89640" cy="57240"/>
              </p14:xfrm>
            </p:contentPart>
          </mc:Choice>
          <mc:Fallback xmlns="">
            <p:pic>
              <p:nvPicPr>
                <p:cNvPr id="17" name="Ink 16">
                  <a:extLst>
                    <a:ext uri="{FF2B5EF4-FFF2-40B4-BE49-F238E27FC236}">
                      <a16:creationId xmlns:a16="http://schemas.microsoft.com/office/drawing/2014/main" id="{622D2F29-2F08-5BA3-E103-D0598CF0B886}"/>
                    </a:ext>
                  </a:extLst>
                </p:cNvPr>
                <p:cNvPicPr/>
                <p:nvPr/>
              </p:nvPicPr>
              <p:blipFill>
                <a:blip r:embed="rId17"/>
                <a:stretch>
                  <a:fillRect/>
                </a:stretch>
              </p:blipFill>
              <p:spPr>
                <a:xfrm>
                  <a:off x="4779631" y="1838593"/>
                  <a:ext cx="10728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CE7A4E90-7755-ED07-07E7-8E5B6FC47C3D}"/>
                    </a:ext>
                  </a:extLst>
                </p14:cNvPr>
                <p14:cNvContentPartPr/>
                <p14:nvPr/>
              </p14:nvContentPartPr>
              <p14:xfrm>
                <a:off x="4914991" y="1718713"/>
                <a:ext cx="224640" cy="164160"/>
              </p14:xfrm>
            </p:contentPart>
          </mc:Choice>
          <mc:Fallback xmlns="">
            <p:pic>
              <p:nvPicPr>
                <p:cNvPr id="18" name="Ink 17">
                  <a:extLst>
                    <a:ext uri="{FF2B5EF4-FFF2-40B4-BE49-F238E27FC236}">
                      <a16:creationId xmlns:a16="http://schemas.microsoft.com/office/drawing/2014/main" id="{CE7A4E90-7755-ED07-07E7-8E5B6FC47C3D}"/>
                    </a:ext>
                  </a:extLst>
                </p:cNvPr>
                <p:cNvPicPr/>
                <p:nvPr/>
              </p:nvPicPr>
              <p:blipFill>
                <a:blip r:embed="rId19"/>
                <a:stretch>
                  <a:fillRect/>
                </a:stretch>
              </p:blipFill>
              <p:spPr>
                <a:xfrm>
                  <a:off x="4905991" y="1709713"/>
                  <a:ext cx="24228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 18">
                  <a:extLst>
                    <a:ext uri="{FF2B5EF4-FFF2-40B4-BE49-F238E27FC236}">
                      <a16:creationId xmlns:a16="http://schemas.microsoft.com/office/drawing/2014/main" id="{EEF3E288-272F-78C3-DF81-930793BC81CC}"/>
                    </a:ext>
                  </a:extLst>
                </p14:cNvPr>
                <p14:cNvContentPartPr/>
                <p14:nvPr/>
              </p14:nvContentPartPr>
              <p14:xfrm>
                <a:off x="5081311" y="1609993"/>
                <a:ext cx="171720" cy="95040"/>
              </p14:xfrm>
            </p:contentPart>
          </mc:Choice>
          <mc:Fallback xmlns="">
            <p:pic>
              <p:nvPicPr>
                <p:cNvPr id="19" name="Ink 18">
                  <a:extLst>
                    <a:ext uri="{FF2B5EF4-FFF2-40B4-BE49-F238E27FC236}">
                      <a16:creationId xmlns:a16="http://schemas.microsoft.com/office/drawing/2014/main" id="{EEF3E288-272F-78C3-DF81-930793BC81CC}"/>
                    </a:ext>
                  </a:extLst>
                </p:cNvPr>
                <p:cNvPicPr/>
                <p:nvPr/>
              </p:nvPicPr>
              <p:blipFill>
                <a:blip r:embed="rId21"/>
                <a:stretch>
                  <a:fillRect/>
                </a:stretch>
              </p:blipFill>
              <p:spPr>
                <a:xfrm>
                  <a:off x="5072311" y="1601353"/>
                  <a:ext cx="18936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 name="Ink 19">
                  <a:extLst>
                    <a:ext uri="{FF2B5EF4-FFF2-40B4-BE49-F238E27FC236}">
                      <a16:creationId xmlns:a16="http://schemas.microsoft.com/office/drawing/2014/main" id="{40E92653-6EC8-FF06-5AA4-C857CA96A857}"/>
                    </a:ext>
                  </a:extLst>
                </p14:cNvPr>
                <p14:cNvContentPartPr/>
                <p14:nvPr/>
              </p14:nvContentPartPr>
              <p14:xfrm>
                <a:off x="4617271" y="2338633"/>
                <a:ext cx="103680" cy="112680"/>
              </p14:xfrm>
            </p:contentPart>
          </mc:Choice>
          <mc:Fallback xmlns="">
            <p:pic>
              <p:nvPicPr>
                <p:cNvPr id="20" name="Ink 19">
                  <a:extLst>
                    <a:ext uri="{FF2B5EF4-FFF2-40B4-BE49-F238E27FC236}">
                      <a16:creationId xmlns:a16="http://schemas.microsoft.com/office/drawing/2014/main" id="{40E92653-6EC8-FF06-5AA4-C857CA96A857}"/>
                    </a:ext>
                  </a:extLst>
                </p:cNvPr>
                <p:cNvPicPr/>
                <p:nvPr/>
              </p:nvPicPr>
              <p:blipFill>
                <a:blip r:embed="rId23"/>
                <a:stretch>
                  <a:fillRect/>
                </a:stretch>
              </p:blipFill>
              <p:spPr>
                <a:xfrm>
                  <a:off x="4608631" y="2329993"/>
                  <a:ext cx="12132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1" name="Ink 20">
                  <a:extLst>
                    <a:ext uri="{FF2B5EF4-FFF2-40B4-BE49-F238E27FC236}">
                      <a16:creationId xmlns:a16="http://schemas.microsoft.com/office/drawing/2014/main" id="{993B1F35-71D8-FE15-A389-07CF71DA1576}"/>
                    </a:ext>
                  </a:extLst>
                </p14:cNvPr>
                <p14:cNvContentPartPr/>
                <p14:nvPr/>
              </p14:nvContentPartPr>
              <p14:xfrm>
                <a:off x="4742551" y="2083753"/>
                <a:ext cx="277560" cy="317880"/>
              </p14:xfrm>
            </p:contentPart>
          </mc:Choice>
          <mc:Fallback xmlns="">
            <p:pic>
              <p:nvPicPr>
                <p:cNvPr id="21" name="Ink 20">
                  <a:extLst>
                    <a:ext uri="{FF2B5EF4-FFF2-40B4-BE49-F238E27FC236}">
                      <a16:creationId xmlns:a16="http://schemas.microsoft.com/office/drawing/2014/main" id="{993B1F35-71D8-FE15-A389-07CF71DA1576}"/>
                    </a:ext>
                  </a:extLst>
                </p:cNvPr>
                <p:cNvPicPr/>
                <p:nvPr/>
              </p:nvPicPr>
              <p:blipFill>
                <a:blip r:embed="rId25"/>
                <a:stretch>
                  <a:fillRect/>
                </a:stretch>
              </p:blipFill>
              <p:spPr>
                <a:xfrm>
                  <a:off x="4733551" y="2074753"/>
                  <a:ext cx="295200" cy="335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44" name="Ink 43">
                <a:extLst>
                  <a:ext uri="{FF2B5EF4-FFF2-40B4-BE49-F238E27FC236}">
                    <a16:creationId xmlns:a16="http://schemas.microsoft.com/office/drawing/2014/main" id="{80D93609-BC47-CDE0-C262-00D399382A60}"/>
                  </a:ext>
                </a:extLst>
              </p14:cNvPr>
              <p14:cNvContentPartPr/>
              <p14:nvPr/>
            </p14:nvContentPartPr>
            <p14:xfrm>
              <a:off x="7989391" y="3336193"/>
              <a:ext cx="15840" cy="17280"/>
            </p14:xfrm>
          </p:contentPart>
        </mc:Choice>
        <mc:Fallback xmlns="">
          <p:pic>
            <p:nvPicPr>
              <p:cNvPr id="44" name="Ink 43">
                <a:extLst>
                  <a:ext uri="{FF2B5EF4-FFF2-40B4-BE49-F238E27FC236}">
                    <a16:creationId xmlns:a16="http://schemas.microsoft.com/office/drawing/2014/main" id="{80D93609-BC47-CDE0-C262-00D399382A60}"/>
                  </a:ext>
                </a:extLst>
              </p:cNvPr>
              <p:cNvPicPr/>
              <p:nvPr/>
            </p:nvPicPr>
            <p:blipFill>
              <a:blip r:embed="rId27"/>
              <a:stretch>
                <a:fillRect/>
              </a:stretch>
            </p:blipFill>
            <p:spPr>
              <a:xfrm>
                <a:off x="7980751" y="3327193"/>
                <a:ext cx="33480" cy="34920"/>
              </a:xfrm>
              <a:prstGeom prst="rect">
                <a:avLst/>
              </a:prstGeom>
            </p:spPr>
          </p:pic>
        </mc:Fallback>
      </mc:AlternateContent>
      <p:grpSp>
        <p:nvGrpSpPr>
          <p:cNvPr id="55" name="Group 54">
            <a:extLst>
              <a:ext uri="{FF2B5EF4-FFF2-40B4-BE49-F238E27FC236}">
                <a16:creationId xmlns:a16="http://schemas.microsoft.com/office/drawing/2014/main" id="{3B693A07-244B-5520-B923-03F3A79670FA}"/>
              </a:ext>
            </a:extLst>
          </p:cNvPr>
          <p:cNvGrpSpPr/>
          <p:nvPr/>
        </p:nvGrpSpPr>
        <p:grpSpPr>
          <a:xfrm>
            <a:off x="8026471" y="198433"/>
            <a:ext cx="2843640" cy="2408760"/>
            <a:chOff x="8026471" y="198433"/>
            <a:chExt cx="2843640" cy="2408760"/>
          </a:xfrm>
        </p:grpSpPr>
        <mc:AlternateContent xmlns:mc="http://schemas.openxmlformats.org/markup-compatibility/2006" xmlns:p14="http://schemas.microsoft.com/office/powerpoint/2010/main">
          <mc:Choice Requires="p14">
            <p:contentPart p14:bwMode="auto" r:id="rId28">
              <p14:nvContentPartPr>
                <p14:cNvPr id="23" name="Ink 22">
                  <a:extLst>
                    <a:ext uri="{FF2B5EF4-FFF2-40B4-BE49-F238E27FC236}">
                      <a16:creationId xmlns:a16="http://schemas.microsoft.com/office/drawing/2014/main" id="{75307E96-7664-EFF2-BB47-75B641A2AE71}"/>
                    </a:ext>
                  </a:extLst>
                </p14:cNvPr>
                <p14:cNvContentPartPr/>
                <p14:nvPr/>
              </p14:nvContentPartPr>
              <p14:xfrm>
                <a:off x="8100271" y="1361593"/>
                <a:ext cx="317520" cy="159840"/>
              </p14:xfrm>
            </p:contentPart>
          </mc:Choice>
          <mc:Fallback xmlns="">
            <p:pic>
              <p:nvPicPr>
                <p:cNvPr id="23" name="Ink 22">
                  <a:extLst>
                    <a:ext uri="{FF2B5EF4-FFF2-40B4-BE49-F238E27FC236}">
                      <a16:creationId xmlns:a16="http://schemas.microsoft.com/office/drawing/2014/main" id="{75307E96-7664-EFF2-BB47-75B641A2AE71}"/>
                    </a:ext>
                  </a:extLst>
                </p:cNvPr>
                <p:cNvPicPr/>
                <p:nvPr/>
              </p:nvPicPr>
              <p:blipFill>
                <a:blip r:embed="rId29"/>
                <a:stretch>
                  <a:fillRect/>
                </a:stretch>
              </p:blipFill>
              <p:spPr>
                <a:xfrm>
                  <a:off x="8091631" y="1352953"/>
                  <a:ext cx="33516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 name="Ink 23">
                  <a:extLst>
                    <a:ext uri="{FF2B5EF4-FFF2-40B4-BE49-F238E27FC236}">
                      <a16:creationId xmlns:a16="http://schemas.microsoft.com/office/drawing/2014/main" id="{5E67923F-AD45-3CDC-9D08-7D05355BBDA3}"/>
                    </a:ext>
                  </a:extLst>
                </p14:cNvPr>
                <p14:cNvContentPartPr/>
                <p14:nvPr/>
              </p14:nvContentPartPr>
              <p14:xfrm>
                <a:off x="8556391" y="1273033"/>
                <a:ext cx="111600" cy="214560"/>
              </p14:xfrm>
            </p:contentPart>
          </mc:Choice>
          <mc:Fallback xmlns="">
            <p:pic>
              <p:nvPicPr>
                <p:cNvPr id="24" name="Ink 23">
                  <a:extLst>
                    <a:ext uri="{FF2B5EF4-FFF2-40B4-BE49-F238E27FC236}">
                      <a16:creationId xmlns:a16="http://schemas.microsoft.com/office/drawing/2014/main" id="{5E67923F-AD45-3CDC-9D08-7D05355BBDA3}"/>
                    </a:ext>
                  </a:extLst>
                </p:cNvPr>
                <p:cNvPicPr/>
                <p:nvPr/>
              </p:nvPicPr>
              <p:blipFill>
                <a:blip r:embed="rId31"/>
                <a:stretch>
                  <a:fillRect/>
                </a:stretch>
              </p:blipFill>
              <p:spPr>
                <a:xfrm>
                  <a:off x="8547391" y="1264393"/>
                  <a:ext cx="12924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5" name="Ink 24">
                  <a:extLst>
                    <a:ext uri="{FF2B5EF4-FFF2-40B4-BE49-F238E27FC236}">
                      <a16:creationId xmlns:a16="http://schemas.microsoft.com/office/drawing/2014/main" id="{BE29408B-7050-BBBA-2FBA-2C3B89FBC0D3}"/>
                    </a:ext>
                  </a:extLst>
                </p14:cNvPr>
                <p14:cNvContentPartPr/>
                <p14:nvPr/>
              </p14:nvContentPartPr>
              <p14:xfrm>
                <a:off x="8656471" y="1109233"/>
                <a:ext cx="88200" cy="198000"/>
              </p14:xfrm>
            </p:contentPart>
          </mc:Choice>
          <mc:Fallback xmlns="">
            <p:pic>
              <p:nvPicPr>
                <p:cNvPr id="25" name="Ink 24">
                  <a:extLst>
                    <a:ext uri="{FF2B5EF4-FFF2-40B4-BE49-F238E27FC236}">
                      <a16:creationId xmlns:a16="http://schemas.microsoft.com/office/drawing/2014/main" id="{BE29408B-7050-BBBA-2FBA-2C3B89FBC0D3}"/>
                    </a:ext>
                  </a:extLst>
                </p:cNvPr>
                <p:cNvPicPr/>
                <p:nvPr/>
              </p:nvPicPr>
              <p:blipFill>
                <a:blip r:embed="rId33"/>
                <a:stretch>
                  <a:fillRect/>
                </a:stretch>
              </p:blipFill>
              <p:spPr>
                <a:xfrm>
                  <a:off x="8647831" y="1100593"/>
                  <a:ext cx="10584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6" name="Ink 25">
                  <a:extLst>
                    <a:ext uri="{FF2B5EF4-FFF2-40B4-BE49-F238E27FC236}">
                      <a16:creationId xmlns:a16="http://schemas.microsoft.com/office/drawing/2014/main" id="{1C191AA5-9AA6-322D-790F-8310FF692E81}"/>
                    </a:ext>
                  </a:extLst>
                </p14:cNvPr>
                <p14:cNvContentPartPr/>
                <p14:nvPr/>
              </p14:nvContentPartPr>
              <p14:xfrm>
                <a:off x="8754751" y="1156753"/>
                <a:ext cx="205200" cy="141840"/>
              </p14:xfrm>
            </p:contentPart>
          </mc:Choice>
          <mc:Fallback xmlns="">
            <p:pic>
              <p:nvPicPr>
                <p:cNvPr id="26" name="Ink 25">
                  <a:extLst>
                    <a:ext uri="{FF2B5EF4-FFF2-40B4-BE49-F238E27FC236}">
                      <a16:creationId xmlns:a16="http://schemas.microsoft.com/office/drawing/2014/main" id="{1C191AA5-9AA6-322D-790F-8310FF692E81}"/>
                    </a:ext>
                  </a:extLst>
                </p:cNvPr>
                <p:cNvPicPr/>
                <p:nvPr/>
              </p:nvPicPr>
              <p:blipFill>
                <a:blip r:embed="rId35"/>
                <a:stretch>
                  <a:fillRect/>
                </a:stretch>
              </p:blipFill>
              <p:spPr>
                <a:xfrm>
                  <a:off x="8745751" y="1148113"/>
                  <a:ext cx="22284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7" name="Ink 26">
                  <a:extLst>
                    <a:ext uri="{FF2B5EF4-FFF2-40B4-BE49-F238E27FC236}">
                      <a16:creationId xmlns:a16="http://schemas.microsoft.com/office/drawing/2014/main" id="{3C325104-1506-5E47-F351-DDD7B046E1D1}"/>
                    </a:ext>
                  </a:extLst>
                </p14:cNvPr>
                <p14:cNvContentPartPr/>
                <p14:nvPr/>
              </p14:nvContentPartPr>
              <p14:xfrm>
                <a:off x="9021151" y="1055593"/>
                <a:ext cx="268920" cy="151560"/>
              </p14:xfrm>
            </p:contentPart>
          </mc:Choice>
          <mc:Fallback xmlns="">
            <p:pic>
              <p:nvPicPr>
                <p:cNvPr id="27" name="Ink 26">
                  <a:extLst>
                    <a:ext uri="{FF2B5EF4-FFF2-40B4-BE49-F238E27FC236}">
                      <a16:creationId xmlns:a16="http://schemas.microsoft.com/office/drawing/2014/main" id="{3C325104-1506-5E47-F351-DDD7B046E1D1}"/>
                    </a:ext>
                  </a:extLst>
                </p:cNvPr>
                <p:cNvPicPr/>
                <p:nvPr/>
              </p:nvPicPr>
              <p:blipFill>
                <a:blip r:embed="rId37"/>
                <a:stretch>
                  <a:fillRect/>
                </a:stretch>
              </p:blipFill>
              <p:spPr>
                <a:xfrm>
                  <a:off x="9012151" y="1046593"/>
                  <a:ext cx="28656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8" name="Ink 27">
                  <a:extLst>
                    <a:ext uri="{FF2B5EF4-FFF2-40B4-BE49-F238E27FC236}">
                      <a16:creationId xmlns:a16="http://schemas.microsoft.com/office/drawing/2014/main" id="{DDC56380-B627-98FF-4E96-9DB6BBABE79E}"/>
                    </a:ext>
                  </a:extLst>
                </p14:cNvPr>
                <p14:cNvContentPartPr/>
                <p14:nvPr/>
              </p14:nvContentPartPr>
              <p14:xfrm>
                <a:off x="8026471" y="910153"/>
                <a:ext cx="504000" cy="522360"/>
              </p14:xfrm>
            </p:contentPart>
          </mc:Choice>
          <mc:Fallback xmlns="">
            <p:pic>
              <p:nvPicPr>
                <p:cNvPr id="28" name="Ink 27">
                  <a:extLst>
                    <a:ext uri="{FF2B5EF4-FFF2-40B4-BE49-F238E27FC236}">
                      <a16:creationId xmlns:a16="http://schemas.microsoft.com/office/drawing/2014/main" id="{DDC56380-B627-98FF-4E96-9DB6BBABE79E}"/>
                    </a:ext>
                  </a:extLst>
                </p:cNvPr>
                <p:cNvPicPr/>
                <p:nvPr/>
              </p:nvPicPr>
              <p:blipFill>
                <a:blip r:embed="rId39"/>
                <a:stretch>
                  <a:fillRect/>
                </a:stretch>
              </p:blipFill>
              <p:spPr>
                <a:xfrm>
                  <a:off x="8017831" y="901153"/>
                  <a:ext cx="521640" cy="540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0" name="Ink 29">
                  <a:extLst>
                    <a:ext uri="{FF2B5EF4-FFF2-40B4-BE49-F238E27FC236}">
                      <a16:creationId xmlns:a16="http://schemas.microsoft.com/office/drawing/2014/main" id="{E4297CB2-4F76-44A9-7E5B-6D7A26018FB5}"/>
                    </a:ext>
                  </a:extLst>
                </p14:cNvPr>
                <p14:cNvContentPartPr/>
                <p14:nvPr/>
              </p14:nvContentPartPr>
              <p14:xfrm>
                <a:off x="8660071" y="766513"/>
                <a:ext cx="201960" cy="122040"/>
              </p14:xfrm>
            </p:contentPart>
          </mc:Choice>
          <mc:Fallback xmlns="">
            <p:pic>
              <p:nvPicPr>
                <p:cNvPr id="30" name="Ink 29">
                  <a:extLst>
                    <a:ext uri="{FF2B5EF4-FFF2-40B4-BE49-F238E27FC236}">
                      <a16:creationId xmlns:a16="http://schemas.microsoft.com/office/drawing/2014/main" id="{E4297CB2-4F76-44A9-7E5B-6D7A26018FB5}"/>
                    </a:ext>
                  </a:extLst>
                </p:cNvPr>
                <p:cNvPicPr/>
                <p:nvPr/>
              </p:nvPicPr>
              <p:blipFill>
                <a:blip r:embed="rId41"/>
                <a:stretch>
                  <a:fillRect/>
                </a:stretch>
              </p:blipFill>
              <p:spPr>
                <a:xfrm>
                  <a:off x="8651071" y="757513"/>
                  <a:ext cx="21960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1" name="Ink 30">
                  <a:extLst>
                    <a:ext uri="{FF2B5EF4-FFF2-40B4-BE49-F238E27FC236}">
                      <a16:creationId xmlns:a16="http://schemas.microsoft.com/office/drawing/2014/main" id="{D69DD437-F011-C11C-ED8D-9C4F2F0FE2CC}"/>
                    </a:ext>
                  </a:extLst>
                </p14:cNvPr>
                <p14:cNvContentPartPr/>
                <p14:nvPr/>
              </p14:nvContentPartPr>
              <p14:xfrm>
                <a:off x="8892271" y="471313"/>
                <a:ext cx="427320" cy="291960"/>
              </p14:xfrm>
            </p:contentPart>
          </mc:Choice>
          <mc:Fallback xmlns="">
            <p:pic>
              <p:nvPicPr>
                <p:cNvPr id="31" name="Ink 30">
                  <a:extLst>
                    <a:ext uri="{FF2B5EF4-FFF2-40B4-BE49-F238E27FC236}">
                      <a16:creationId xmlns:a16="http://schemas.microsoft.com/office/drawing/2014/main" id="{D69DD437-F011-C11C-ED8D-9C4F2F0FE2CC}"/>
                    </a:ext>
                  </a:extLst>
                </p:cNvPr>
                <p:cNvPicPr/>
                <p:nvPr/>
              </p:nvPicPr>
              <p:blipFill>
                <a:blip r:embed="rId43"/>
                <a:stretch>
                  <a:fillRect/>
                </a:stretch>
              </p:blipFill>
              <p:spPr>
                <a:xfrm>
                  <a:off x="8883271" y="462673"/>
                  <a:ext cx="444960" cy="3096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2" name="Ink 31">
                  <a:extLst>
                    <a:ext uri="{FF2B5EF4-FFF2-40B4-BE49-F238E27FC236}">
                      <a16:creationId xmlns:a16="http://schemas.microsoft.com/office/drawing/2014/main" id="{CF2AB47A-C927-A3CF-549C-3BCD9AE126D5}"/>
                    </a:ext>
                  </a:extLst>
                </p14:cNvPr>
                <p14:cNvContentPartPr/>
                <p14:nvPr/>
              </p14:nvContentPartPr>
              <p14:xfrm>
                <a:off x="9594631" y="346393"/>
                <a:ext cx="91440" cy="162000"/>
              </p14:xfrm>
            </p:contentPart>
          </mc:Choice>
          <mc:Fallback xmlns="">
            <p:pic>
              <p:nvPicPr>
                <p:cNvPr id="32" name="Ink 31">
                  <a:extLst>
                    <a:ext uri="{FF2B5EF4-FFF2-40B4-BE49-F238E27FC236}">
                      <a16:creationId xmlns:a16="http://schemas.microsoft.com/office/drawing/2014/main" id="{CF2AB47A-C927-A3CF-549C-3BCD9AE126D5}"/>
                    </a:ext>
                  </a:extLst>
                </p:cNvPr>
                <p:cNvPicPr/>
                <p:nvPr/>
              </p:nvPicPr>
              <p:blipFill>
                <a:blip r:embed="rId45"/>
                <a:stretch>
                  <a:fillRect/>
                </a:stretch>
              </p:blipFill>
              <p:spPr>
                <a:xfrm>
                  <a:off x="9585991" y="337753"/>
                  <a:ext cx="10908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3" name="Ink 32">
                  <a:extLst>
                    <a:ext uri="{FF2B5EF4-FFF2-40B4-BE49-F238E27FC236}">
                      <a16:creationId xmlns:a16="http://schemas.microsoft.com/office/drawing/2014/main" id="{000E0FEC-5747-0FA0-E6F7-C302E0CC514E}"/>
                    </a:ext>
                  </a:extLst>
                </p14:cNvPr>
                <p14:cNvContentPartPr/>
                <p14:nvPr/>
              </p14:nvContentPartPr>
              <p14:xfrm>
                <a:off x="9761671" y="326953"/>
                <a:ext cx="78120" cy="172800"/>
              </p14:xfrm>
            </p:contentPart>
          </mc:Choice>
          <mc:Fallback xmlns="">
            <p:pic>
              <p:nvPicPr>
                <p:cNvPr id="33" name="Ink 32">
                  <a:extLst>
                    <a:ext uri="{FF2B5EF4-FFF2-40B4-BE49-F238E27FC236}">
                      <a16:creationId xmlns:a16="http://schemas.microsoft.com/office/drawing/2014/main" id="{000E0FEC-5747-0FA0-E6F7-C302E0CC514E}"/>
                    </a:ext>
                  </a:extLst>
                </p:cNvPr>
                <p:cNvPicPr/>
                <p:nvPr/>
              </p:nvPicPr>
              <p:blipFill>
                <a:blip r:embed="rId47"/>
                <a:stretch>
                  <a:fillRect/>
                </a:stretch>
              </p:blipFill>
              <p:spPr>
                <a:xfrm>
                  <a:off x="9753031" y="318313"/>
                  <a:ext cx="9576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4" name="Ink 33">
                  <a:extLst>
                    <a:ext uri="{FF2B5EF4-FFF2-40B4-BE49-F238E27FC236}">
                      <a16:creationId xmlns:a16="http://schemas.microsoft.com/office/drawing/2014/main" id="{2D7BF0BC-497A-21A0-4D21-EC19B6D4A996}"/>
                    </a:ext>
                  </a:extLst>
                </p14:cNvPr>
                <p14:cNvContentPartPr/>
                <p14:nvPr/>
              </p14:nvContentPartPr>
              <p14:xfrm>
                <a:off x="9883711" y="308953"/>
                <a:ext cx="59400" cy="51480"/>
              </p14:xfrm>
            </p:contentPart>
          </mc:Choice>
          <mc:Fallback xmlns="">
            <p:pic>
              <p:nvPicPr>
                <p:cNvPr id="34" name="Ink 33">
                  <a:extLst>
                    <a:ext uri="{FF2B5EF4-FFF2-40B4-BE49-F238E27FC236}">
                      <a16:creationId xmlns:a16="http://schemas.microsoft.com/office/drawing/2014/main" id="{2D7BF0BC-497A-21A0-4D21-EC19B6D4A996}"/>
                    </a:ext>
                  </a:extLst>
                </p:cNvPr>
                <p:cNvPicPr/>
                <p:nvPr/>
              </p:nvPicPr>
              <p:blipFill>
                <a:blip r:embed="rId49"/>
                <a:stretch>
                  <a:fillRect/>
                </a:stretch>
              </p:blipFill>
              <p:spPr>
                <a:xfrm>
                  <a:off x="9874711" y="299953"/>
                  <a:ext cx="7704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5" name="Ink 34">
                  <a:extLst>
                    <a:ext uri="{FF2B5EF4-FFF2-40B4-BE49-F238E27FC236}">
                      <a16:creationId xmlns:a16="http://schemas.microsoft.com/office/drawing/2014/main" id="{B6B79DA1-219B-407B-379F-99B8D336CE4A}"/>
                    </a:ext>
                  </a:extLst>
                </p14:cNvPr>
                <p14:cNvContentPartPr/>
                <p14:nvPr/>
              </p14:nvContentPartPr>
              <p14:xfrm>
                <a:off x="9874711" y="198433"/>
                <a:ext cx="141480" cy="103320"/>
              </p14:xfrm>
            </p:contentPart>
          </mc:Choice>
          <mc:Fallback xmlns="">
            <p:pic>
              <p:nvPicPr>
                <p:cNvPr id="35" name="Ink 34">
                  <a:extLst>
                    <a:ext uri="{FF2B5EF4-FFF2-40B4-BE49-F238E27FC236}">
                      <a16:creationId xmlns:a16="http://schemas.microsoft.com/office/drawing/2014/main" id="{B6B79DA1-219B-407B-379F-99B8D336CE4A}"/>
                    </a:ext>
                  </a:extLst>
                </p:cNvPr>
                <p:cNvPicPr/>
                <p:nvPr/>
              </p:nvPicPr>
              <p:blipFill>
                <a:blip r:embed="rId51"/>
                <a:stretch>
                  <a:fillRect/>
                </a:stretch>
              </p:blipFill>
              <p:spPr>
                <a:xfrm>
                  <a:off x="9865711" y="189793"/>
                  <a:ext cx="15912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6" name="Ink 35">
                  <a:extLst>
                    <a:ext uri="{FF2B5EF4-FFF2-40B4-BE49-F238E27FC236}">
                      <a16:creationId xmlns:a16="http://schemas.microsoft.com/office/drawing/2014/main" id="{E4B72BF4-AF0B-B540-144B-D4844FA5508F}"/>
                    </a:ext>
                  </a:extLst>
                </p14:cNvPr>
                <p14:cNvContentPartPr/>
                <p14:nvPr/>
              </p14:nvContentPartPr>
              <p14:xfrm>
                <a:off x="10030231" y="222913"/>
                <a:ext cx="115920" cy="90000"/>
              </p14:xfrm>
            </p:contentPart>
          </mc:Choice>
          <mc:Fallback xmlns="">
            <p:pic>
              <p:nvPicPr>
                <p:cNvPr id="36" name="Ink 35">
                  <a:extLst>
                    <a:ext uri="{FF2B5EF4-FFF2-40B4-BE49-F238E27FC236}">
                      <a16:creationId xmlns:a16="http://schemas.microsoft.com/office/drawing/2014/main" id="{E4B72BF4-AF0B-B540-144B-D4844FA5508F}"/>
                    </a:ext>
                  </a:extLst>
                </p:cNvPr>
                <p:cNvPicPr/>
                <p:nvPr/>
              </p:nvPicPr>
              <p:blipFill>
                <a:blip r:embed="rId53"/>
                <a:stretch>
                  <a:fillRect/>
                </a:stretch>
              </p:blipFill>
              <p:spPr>
                <a:xfrm>
                  <a:off x="10021591" y="214273"/>
                  <a:ext cx="13356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7" name="Ink 36">
                  <a:extLst>
                    <a:ext uri="{FF2B5EF4-FFF2-40B4-BE49-F238E27FC236}">
                      <a16:creationId xmlns:a16="http://schemas.microsoft.com/office/drawing/2014/main" id="{24A1F7D5-88DD-5D00-BB28-7B8EAC767E19}"/>
                    </a:ext>
                  </a:extLst>
                </p14:cNvPr>
                <p14:cNvContentPartPr/>
                <p14:nvPr/>
              </p14:nvContentPartPr>
              <p14:xfrm>
                <a:off x="9987391" y="596233"/>
                <a:ext cx="130680" cy="198720"/>
              </p14:xfrm>
            </p:contentPart>
          </mc:Choice>
          <mc:Fallback xmlns="">
            <p:pic>
              <p:nvPicPr>
                <p:cNvPr id="37" name="Ink 36">
                  <a:extLst>
                    <a:ext uri="{FF2B5EF4-FFF2-40B4-BE49-F238E27FC236}">
                      <a16:creationId xmlns:a16="http://schemas.microsoft.com/office/drawing/2014/main" id="{24A1F7D5-88DD-5D00-BB28-7B8EAC767E19}"/>
                    </a:ext>
                  </a:extLst>
                </p:cNvPr>
                <p:cNvPicPr/>
                <p:nvPr/>
              </p:nvPicPr>
              <p:blipFill>
                <a:blip r:embed="rId55"/>
                <a:stretch>
                  <a:fillRect/>
                </a:stretch>
              </p:blipFill>
              <p:spPr>
                <a:xfrm>
                  <a:off x="9978391" y="587233"/>
                  <a:ext cx="14832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8" name="Ink 37">
                  <a:extLst>
                    <a:ext uri="{FF2B5EF4-FFF2-40B4-BE49-F238E27FC236}">
                      <a16:creationId xmlns:a16="http://schemas.microsoft.com/office/drawing/2014/main" id="{53122418-D347-8086-78A6-72A66CC3B2F2}"/>
                    </a:ext>
                  </a:extLst>
                </p14:cNvPr>
                <p14:cNvContentPartPr/>
                <p14:nvPr/>
              </p14:nvContentPartPr>
              <p14:xfrm>
                <a:off x="10154071" y="505873"/>
                <a:ext cx="202320" cy="121680"/>
              </p14:xfrm>
            </p:contentPart>
          </mc:Choice>
          <mc:Fallback xmlns="">
            <p:pic>
              <p:nvPicPr>
                <p:cNvPr id="38" name="Ink 37">
                  <a:extLst>
                    <a:ext uri="{FF2B5EF4-FFF2-40B4-BE49-F238E27FC236}">
                      <a16:creationId xmlns:a16="http://schemas.microsoft.com/office/drawing/2014/main" id="{53122418-D347-8086-78A6-72A66CC3B2F2}"/>
                    </a:ext>
                  </a:extLst>
                </p:cNvPr>
                <p:cNvPicPr/>
                <p:nvPr/>
              </p:nvPicPr>
              <p:blipFill>
                <a:blip r:embed="rId57"/>
                <a:stretch>
                  <a:fillRect/>
                </a:stretch>
              </p:blipFill>
              <p:spPr>
                <a:xfrm>
                  <a:off x="10145431" y="497233"/>
                  <a:ext cx="21996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9" name="Ink 38">
                  <a:extLst>
                    <a:ext uri="{FF2B5EF4-FFF2-40B4-BE49-F238E27FC236}">
                      <a16:creationId xmlns:a16="http://schemas.microsoft.com/office/drawing/2014/main" id="{C707A9AA-33A1-C151-E513-BBB7D953232F}"/>
                    </a:ext>
                  </a:extLst>
                </p14:cNvPr>
                <p14:cNvContentPartPr/>
                <p14:nvPr/>
              </p14:nvContentPartPr>
              <p14:xfrm>
                <a:off x="10354231" y="338833"/>
                <a:ext cx="79560" cy="180000"/>
              </p14:xfrm>
            </p:contentPart>
          </mc:Choice>
          <mc:Fallback xmlns="">
            <p:pic>
              <p:nvPicPr>
                <p:cNvPr id="39" name="Ink 38">
                  <a:extLst>
                    <a:ext uri="{FF2B5EF4-FFF2-40B4-BE49-F238E27FC236}">
                      <a16:creationId xmlns:a16="http://schemas.microsoft.com/office/drawing/2014/main" id="{C707A9AA-33A1-C151-E513-BBB7D953232F}"/>
                    </a:ext>
                  </a:extLst>
                </p:cNvPr>
                <p:cNvPicPr/>
                <p:nvPr/>
              </p:nvPicPr>
              <p:blipFill>
                <a:blip r:embed="rId59"/>
                <a:stretch>
                  <a:fillRect/>
                </a:stretch>
              </p:blipFill>
              <p:spPr>
                <a:xfrm>
                  <a:off x="10345591" y="329833"/>
                  <a:ext cx="9720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0" name="Ink 39">
                  <a:extLst>
                    <a:ext uri="{FF2B5EF4-FFF2-40B4-BE49-F238E27FC236}">
                      <a16:creationId xmlns:a16="http://schemas.microsoft.com/office/drawing/2014/main" id="{DACA1194-7714-C76A-DEE3-988306664476}"/>
                    </a:ext>
                  </a:extLst>
                </p14:cNvPr>
                <p14:cNvContentPartPr/>
                <p14:nvPr/>
              </p14:nvContentPartPr>
              <p14:xfrm>
                <a:off x="10379071" y="369433"/>
                <a:ext cx="340200" cy="105120"/>
              </p14:xfrm>
            </p:contentPart>
          </mc:Choice>
          <mc:Fallback xmlns="">
            <p:pic>
              <p:nvPicPr>
                <p:cNvPr id="40" name="Ink 39">
                  <a:extLst>
                    <a:ext uri="{FF2B5EF4-FFF2-40B4-BE49-F238E27FC236}">
                      <a16:creationId xmlns:a16="http://schemas.microsoft.com/office/drawing/2014/main" id="{DACA1194-7714-C76A-DEE3-988306664476}"/>
                    </a:ext>
                  </a:extLst>
                </p:cNvPr>
                <p:cNvPicPr/>
                <p:nvPr/>
              </p:nvPicPr>
              <p:blipFill>
                <a:blip r:embed="rId61"/>
                <a:stretch>
                  <a:fillRect/>
                </a:stretch>
              </p:blipFill>
              <p:spPr>
                <a:xfrm>
                  <a:off x="10370071" y="360433"/>
                  <a:ext cx="35784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1" name="Ink 40">
                  <a:extLst>
                    <a:ext uri="{FF2B5EF4-FFF2-40B4-BE49-F238E27FC236}">
                      <a16:creationId xmlns:a16="http://schemas.microsoft.com/office/drawing/2014/main" id="{6541E775-125D-FA8F-FE63-9E710466A736}"/>
                    </a:ext>
                  </a:extLst>
                </p14:cNvPr>
                <p14:cNvContentPartPr/>
                <p14:nvPr/>
              </p14:nvContentPartPr>
              <p14:xfrm>
                <a:off x="10866871" y="284833"/>
                <a:ext cx="3240" cy="15120"/>
              </p14:xfrm>
            </p:contentPart>
          </mc:Choice>
          <mc:Fallback xmlns="">
            <p:pic>
              <p:nvPicPr>
                <p:cNvPr id="41" name="Ink 40">
                  <a:extLst>
                    <a:ext uri="{FF2B5EF4-FFF2-40B4-BE49-F238E27FC236}">
                      <a16:creationId xmlns:a16="http://schemas.microsoft.com/office/drawing/2014/main" id="{6541E775-125D-FA8F-FE63-9E710466A736}"/>
                    </a:ext>
                  </a:extLst>
                </p:cNvPr>
                <p:cNvPicPr/>
                <p:nvPr/>
              </p:nvPicPr>
              <p:blipFill>
                <a:blip r:embed="rId63"/>
                <a:stretch>
                  <a:fillRect/>
                </a:stretch>
              </p:blipFill>
              <p:spPr>
                <a:xfrm>
                  <a:off x="10858231" y="276193"/>
                  <a:ext cx="2088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5" name="Ink 44">
                  <a:extLst>
                    <a:ext uri="{FF2B5EF4-FFF2-40B4-BE49-F238E27FC236}">
                      <a16:creationId xmlns:a16="http://schemas.microsoft.com/office/drawing/2014/main" id="{CB0CC02E-EB57-89E1-F3B3-4E15C1A108C7}"/>
                    </a:ext>
                  </a:extLst>
                </p14:cNvPr>
                <p14:cNvContentPartPr/>
                <p14:nvPr/>
              </p14:nvContentPartPr>
              <p14:xfrm>
                <a:off x="8210431" y="2462113"/>
                <a:ext cx="65880" cy="145080"/>
              </p14:xfrm>
            </p:contentPart>
          </mc:Choice>
          <mc:Fallback xmlns="">
            <p:pic>
              <p:nvPicPr>
                <p:cNvPr id="45" name="Ink 44">
                  <a:extLst>
                    <a:ext uri="{FF2B5EF4-FFF2-40B4-BE49-F238E27FC236}">
                      <a16:creationId xmlns:a16="http://schemas.microsoft.com/office/drawing/2014/main" id="{CB0CC02E-EB57-89E1-F3B3-4E15C1A108C7}"/>
                    </a:ext>
                  </a:extLst>
                </p:cNvPr>
                <p:cNvPicPr/>
                <p:nvPr/>
              </p:nvPicPr>
              <p:blipFill>
                <a:blip r:embed="rId65"/>
                <a:stretch>
                  <a:fillRect/>
                </a:stretch>
              </p:blipFill>
              <p:spPr>
                <a:xfrm>
                  <a:off x="8201431" y="2453473"/>
                  <a:ext cx="8352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6" name="Ink 45">
                  <a:extLst>
                    <a:ext uri="{FF2B5EF4-FFF2-40B4-BE49-F238E27FC236}">
                      <a16:creationId xmlns:a16="http://schemas.microsoft.com/office/drawing/2014/main" id="{3C2F8753-2325-67B4-ECF5-C9D29AFEC995}"/>
                    </a:ext>
                  </a:extLst>
                </p14:cNvPr>
                <p14:cNvContentPartPr/>
                <p14:nvPr/>
              </p14:nvContentPartPr>
              <p14:xfrm>
                <a:off x="8108191" y="2410993"/>
                <a:ext cx="185760" cy="133200"/>
              </p14:xfrm>
            </p:contentPart>
          </mc:Choice>
          <mc:Fallback xmlns="">
            <p:pic>
              <p:nvPicPr>
                <p:cNvPr id="46" name="Ink 45">
                  <a:extLst>
                    <a:ext uri="{FF2B5EF4-FFF2-40B4-BE49-F238E27FC236}">
                      <a16:creationId xmlns:a16="http://schemas.microsoft.com/office/drawing/2014/main" id="{3C2F8753-2325-67B4-ECF5-C9D29AFEC995}"/>
                    </a:ext>
                  </a:extLst>
                </p:cNvPr>
                <p:cNvPicPr/>
                <p:nvPr/>
              </p:nvPicPr>
              <p:blipFill>
                <a:blip r:embed="rId67"/>
                <a:stretch>
                  <a:fillRect/>
                </a:stretch>
              </p:blipFill>
              <p:spPr>
                <a:xfrm>
                  <a:off x="8099191" y="2401993"/>
                  <a:ext cx="20340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7" name="Ink 46">
                  <a:extLst>
                    <a:ext uri="{FF2B5EF4-FFF2-40B4-BE49-F238E27FC236}">
                      <a16:creationId xmlns:a16="http://schemas.microsoft.com/office/drawing/2014/main" id="{4707BA29-4032-1EF7-C51E-5CAFA4094718}"/>
                    </a:ext>
                  </a:extLst>
                </p14:cNvPr>
                <p14:cNvContentPartPr/>
                <p14:nvPr/>
              </p14:nvContentPartPr>
              <p14:xfrm>
                <a:off x="8300431" y="2413513"/>
                <a:ext cx="106920" cy="140400"/>
              </p14:xfrm>
            </p:contentPart>
          </mc:Choice>
          <mc:Fallback xmlns="">
            <p:pic>
              <p:nvPicPr>
                <p:cNvPr id="47" name="Ink 46">
                  <a:extLst>
                    <a:ext uri="{FF2B5EF4-FFF2-40B4-BE49-F238E27FC236}">
                      <a16:creationId xmlns:a16="http://schemas.microsoft.com/office/drawing/2014/main" id="{4707BA29-4032-1EF7-C51E-5CAFA4094718}"/>
                    </a:ext>
                  </a:extLst>
                </p:cNvPr>
                <p:cNvPicPr/>
                <p:nvPr/>
              </p:nvPicPr>
              <p:blipFill>
                <a:blip r:embed="rId69"/>
                <a:stretch>
                  <a:fillRect/>
                </a:stretch>
              </p:blipFill>
              <p:spPr>
                <a:xfrm>
                  <a:off x="8291431" y="2404873"/>
                  <a:ext cx="12456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8" name="Ink 47">
                  <a:extLst>
                    <a:ext uri="{FF2B5EF4-FFF2-40B4-BE49-F238E27FC236}">
                      <a16:creationId xmlns:a16="http://schemas.microsoft.com/office/drawing/2014/main" id="{CB5DE44F-5403-2629-57EC-8DE0F7EA5B95}"/>
                    </a:ext>
                  </a:extLst>
                </p14:cNvPr>
                <p14:cNvContentPartPr/>
                <p14:nvPr/>
              </p14:nvContentPartPr>
              <p14:xfrm>
                <a:off x="8469631" y="2303713"/>
                <a:ext cx="262080" cy="158400"/>
              </p14:xfrm>
            </p:contentPart>
          </mc:Choice>
          <mc:Fallback xmlns="">
            <p:pic>
              <p:nvPicPr>
                <p:cNvPr id="48" name="Ink 47">
                  <a:extLst>
                    <a:ext uri="{FF2B5EF4-FFF2-40B4-BE49-F238E27FC236}">
                      <a16:creationId xmlns:a16="http://schemas.microsoft.com/office/drawing/2014/main" id="{CB5DE44F-5403-2629-57EC-8DE0F7EA5B95}"/>
                    </a:ext>
                  </a:extLst>
                </p:cNvPr>
                <p:cNvPicPr/>
                <p:nvPr/>
              </p:nvPicPr>
              <p:blipFill>
                <a:blip r:embed="rId71"/>
                <a:stretch>
                  <a:fillRect/>
                </a:stretch>
              </p:blipFill>
              <p:spPr>
                <a:xfrm>
                  <a:off x="8460991" y="2294713"/>
                  <a:ext cx="27972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9" name="Ink 48">
                  <a:extLst>
                    <a:ext uri="{FF2B5EF4-FFF2-40B4-BE49-F238E27FC236}">
                      <a16:creationId xmlns:a16="http://schemas.microsoft.com/office/drawing/2014/main" id="{841FE3F7-50DE-A014-5FDA-2640A38773FC}"/>
                    </a:ext>
                  </a:extLst>
                </p14:cNvPr>
                <p14:cNvContentPartPr/>
                <p14:nvPr/>
              </p14:nvContentPartPr>
              <p14:xfrm>
                <a:off x="8792911" y="1949833"/>
                <a:ext cx="64800" cy="300600"/>
              </p14:xfrm>
            </p:contentPart>
          </mc:Choice>
          <mc:Fallback xmlns="">
            <p:pic>
              <p:nvPicPr>
                <p:cNvPr id="49" name="Ink 48">
                  <a:extLst>
                    <a:ext uri="{FF2B5EF4-FFF2-40B4-BE49-F238E27FC236}">
                      <a16:creationId xmlns:a16="http://schemas.microsoft.com/office/drawing/2014/main" id="{841FE3F7-50DE-A014-5FDA-2640A38773FC}"/>
                    </a:ext>
                  </a:extLst>
                </p:cNvPr>
                <p:cNvPicPr/>
                <p:nvPr/>
              </p:nvPicPr>
              <p:blipFill>
                <a:blip r:embed="rId73"/>
                <a:stretch>
                  <a:fillRect/>
                </a:stretch>
              </p:blipFill>
              <p:spPr>
                <a:xfrm>
                  <a:off x="8783911" y="1940833"/>
                  <a:ext cx="82440" cy="3182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0" name="Ink 49">
                  <a:extLst>
                    <a:ext uri="{FF2B5EF4-FFF2-40B4-BE49-F238E27FC236}">
                      <a16:creationId xmlns:a16="http://schemas.microsoft.com/office/drawing/2014/main" id="{CBB127EE-F75F-78D4-AE01-048C6305D953}"/>
                    </a:ext>
                  </a:extLst>
                </p14:cNvPr>
                <p14:cNvContentPartPr/>
                <p14:nvPr/>
              </p14:nvContentPartPr>
              <p14:xfrm>
                <a:off x="8777431" y="1994473"/>
                <a:ext cx="318600" cy="208440"/>
              </p14:xfrm>
            </p:contentPart>
          </mc:Choice>
          <mc:Fallback xmlns="">
            <p:pic>
              <p:nvPicPr>
                <p:cNvPr id="50" name="Ink 49">
                  <a:extLst>
                    <a:ext uri="{FF2B5EF4-FFF2-40B4-BE49-F238E27FC236}">
                      <a16:creationId xmlns:a16="http://schemas.microsoft.com/office/drawing/2014/main" id="{CBB127EE-F75F-78D4-AE01-048C6305D953}"/>
                    </a:ext>
                  </a:extLst>
                </p:cNvPr>
                <p:cNvPicPr/>
                <p:nvPr/>
              </p:nvPicPr>
              <p:blipFill>
                <a:blip r:embed="rId75"/>
                <a:stretch>
                  <a:fillRect/>
                </a:stretch>
              </p:blipFill>
              <p:spPr>
                <a:xfrm>
                  <a:off x="8768431" y="1985833"/>
                  <a:ext cx="33624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1" name="Ink 50">
                  <a:extLst>
                    <a:ext uri="{FF2B5EF4-FFF2-40B4-BE49-F238E27FC236}">
                      <a16:creationId xmlns:a16="http://schemas.microsoft.com/office/drawing/2014/main" id="{B3445B56-ED38-B855-6209-C3DF99685F0E}"/>
                    </a:ext>
                  </a:extLst>
                </p14:cNvPr>
                <p14:cNvContentPartPr/>
                <p14:nvPr/>
              </p14:nvContentPartPr>
              <p14:xfrm>
                <a:off x="9128071" y="1539793"/>
                <a:ext cx="395640" cy="455760"/>
              </p14:xfrm>
            </p:contentPart>
          </mc:Choice>
          <mc:Fallback xmlns="">
            <p:pic>
              <p:nvPicPr>
                <p:cNvPr id="51" name="Ink 50">
                  <a:extLst>
                    <a:ext uri="{FF2B5EF4-FFF2-40B4-BE49-F238E27FC236}">
                      <a16:creationId xmlns:a16="http://schemas.microsoft.com/office/drawing/2014/main" id="{B3445B56-ED38-B855-6209-C3DF99685F0E}"/>
                    </a:ext>
                  </a:extLst>
                </p:cNvPr>
                <p:cNvPicPr/>
                <p:nvPr/>
              </p:nvPicPr>
              <p:blipFill>
                <a:blip r:embed="rId77"/>
                <a:stretch>
                  <a:fillRect/>
                </a:stretch>
              </p:blipFill>
              <p:spPr>
                <a:xfrm>
                  <a:off x="9119431" y="1530793"/>
                  <a:ext cx="413280" cy="4734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2" name="Ink 51">
                  <a:extLst>
                    <a:ext uri="{FF2B5EF4-FFF2-40B4-BE49-F238E27FC236}">
                      <a16:creationId xmlns:a16="http://schemas.microsoft.com/office/drawing/2014/main" id="{EF6CA08F-3CAB-B7CD-7702-A39BAB9063DE}"/>
                    </a:ext>
                  </a:extLst>
                </p14:cNvPr>
                <p14:cNvContentPartPr/>
                <p14:nvPr/>
              </p14:nvContentPartPr>
              <p14:xfrm>
                <a:off x="9514711" y="1554553"/>
                <a:ext cx="86760" cy="141120"/>
              </p14:xfrm>
            </p:contentPart>
          </mc:Choice>
          <mc:Fallback xmlns="">
            <p:pic>
              <p:nvPicPr>
                <p:cNvPr id="52" name="Ink 51">
                  <a:extLst>
                    <a:ext uri="{FF2B5EF4-FFF2-40B4-BE49-F238E27FC236}">
                      <a16:creationId xmlns:a16="http://schemas.microsoft.com/office/drawing/2014/main" id="{EF6CA08F-3CAB-B7CD-7702-A39BAB9063DE}"/>
                    </a:ext>
                  </a:extLst>
                </p:cNvPr>
                <p:cNvPicPr/>
                <p:nvPr/>
              </p:nvPicPr>
              <p:blipFill>
                <a:blip r:embed="rId79"/>
                <a:stretch>
                  <a:fillRect/>
                </a:stretch>
              </p:blipFill>
              <p:spPr>
                <a:xfrm>
                  <a:off x="9506071" y="1545913"/>
                  <a:ext cx="10440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3" name="Ink 52">
                  <a:extLst>
                    <a:ext uri="{FF2B5EF4-FFF2-40B4-BE49-F238E27FC236}">
                      <a16:creationId xmlns:a16="http://schemas.microsoft.com/office/drawing/2014/main" id="{4BCBB16A-27EE-23F4-E640-55F7B4E3FB00}"/>
                    </a:ext>
                  </a:extLst>
                </p14:cNvPr>
                <p14:cNvContentPartPr/>
                <p14:nvPr/>
              </p14:nvContentPartPr>
              <p14:xfrm>
                <a:off x="9670951" y="1521433"/>
                <a:ext cx="145080" cy="74160"/>
              </p14:xfrm>
            </p:contentPart>
          </mc:Choice>
          <mc:Fallback xmlns="">
            <p:pic>
              <p:nvPicPr>
                <p:cNvPr id="53" name="Ink 52">
                  <a:extLst>
                    <a:ext uri="{FF2B5EF4-FFF2-40B4-BE49-F238E27FC236}">
                      <a16:creationId xmlns:a16="http://schemas.microsoft.com/office/drawing/2014/main" id="{4BCBB16A-27EE-23F4-E640-55F7B4E3FB00}"/>
                    </a:ext>
                  </a:extLst>
                </p:cNvPr>
                <p:cNvPicPr/>
                <p:nvPr/>
              </p:nvPicPr>
              <p:blipFill>
                <a:blip r:embed="rId81"/>
                <a:stretch>
                  <a:fillRect/>
                </a:stretch>
              </p:blipFill>
              <p:spPr>
                <a:xfrm>
                  <a:off x="9662311" y="1512433"/>
                  <a:ext cx="16272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4" name="Ink 53">
                  <a:extLst>
                    <a:ext uri="{FF2B5EF4-FFF2-40B4-BE49-F238E27FC236}">
                      <a16:creationId xmlns:a16="http://schemas.microsoft.com/office/drawing/2014/main" id="{7986A4A8-ADB2-EA93-9F53-7CFB7697F373}"/>
                    </a:ext>
                  </a:extLst>
                </p14:cNvPr>
                <p14:cNvContentPartPr/>
                <p14:nvPr/>
              </p14:nvContentPartPr>
              <p14:xfrm>
                <a:off x="9369991" y="1427113"/>
                <a:ext cx="374400" cy="228240"/>
              </p14:xfrm>
            </p:contentPart>
          </mc:Choice>
          <mc:Fallback xmlns="">
            <p:pic>
              <p:nvPicPr>
                <p:cNvPr id="54" name="Ink 53">
                  <a:extLst>
                    <a:ext uri="{FF2B5EF4-FFF2-40B4-BE49-F238E27FC236}">
                      <a16:creationId xmlns:a16="http://schemas.microsoft.com/office/drawing/2014/main" id="{7986A4A8-ADB2-EA93-9F53-7CFB7697F373}"/>
                    </a:ext>
                  </a:extLst>
                </p:cNvPr>
                <p:cNvPicPr/>
                <p:nvPr/>
              </p:nvPicPr>
              <p:blipFill>
                <a:blip r:embed="rId83"/>
                <a:stretch>
                  <a:fillRect/>
                </a:stretch>
              </p:blipFill>
              <p:spPr>
                <a:xfrm>
                  <a:off x="9361351" y="1418113"/>
                  <a:ext cx="392040" cy="245880"/>
                </a:xfrm>
                <a:prstGeom prst="rect">
                  <a:avLst/>
                </a:prstGeom>
              </p:spPr>
            </p:pic>
          </mc:Fallback>
        </mc:AlternateContent>
      </p:grpSp>
      <p:grpSp>
        <p:nvGrpSpPr>
          <p:cNvPr id="68" name="Group 67">
            <a:extLst>
              <a:ext uri="{FF2B5EF4-FFF2-40B4-BE49-F238E27FC236}">
                <a16:creationId xmlns:a16="http://schemas.microsoft.com/office/drawing/2014/main" id="{2A8A276F-D476-0089-1CEE-AE5350861843}"/>
              </a:ext>
            </a:extLst>
          </p:cNvPr>
          <p:cNvGrpSpPr/>
          <p:nvPr/>
        </p:nvGrpSpPr>
        <p:grpSpPr>
          <a:xfrm>
            <a:off x="3926431" y="3189673"/>
            <a:ext cx="1447920" cy="440280"/>
            <a:chOff x="3926431" y="3189673"/>
            <a:chExt cx="1447920" cy="440280"/>
          </a:xfrm>
        </p:grpSpPr>
        <mc:AlternateContent xmlns:mc="http://schemas.openxmlformats.org/markup-compatibility/2006" xmlns:p14="http://schemas.microsoft.com/office/powerpoint/2010/main">
          <mc:Choice Requires="p14">
            <p:contentPart p14:bwMode="auto" r:id="rId84">
              <p14:nvContentPartPr>
                <p14:cNvPr id="56" name="Ink 55">
                  <a:extLst>
                    <a:ext uri="{FF2B5EF4-FFF2-40B4-BE49-F238E27FC236}">
                      <a16:creationId xmlns:a16="http://schemas.microsoft.com/office/drawing/2014/main" id="{4508EF69-E21E-0EB4-3BFB-D6E52042958B}"/>
                    </a:ext>
                  </a:extLst>
                </p14:cNvPr>
                <p14:cNvContentPartPr/>
                <p14:nvPr/>
              </p14:nvContentPartPr>
              <p14:xfrm>
                <a:off x="4817791" y="3235753"/>
                <a:ext cx="508680" cy="163440"/>
              </p14:xfrm>
            </p:contentPart>
          </mc:Choice>
          <mc:Fallback xmlns="">
            <p:pic>
              <p:nvPicPr>
                <p:cNvPr id="56" name="Ink 55">
                  <a:extLst>
                    <a:ext uri="{FF2B5EF4-FFF2-40B4-BE49-F238E27FC236}">
                      <a16:creationId xmlns:a16="http://schemas.microsoft.com/office/drawing/2014/main" id="{4508EF69-E21E-0EB4-3BFB-D6E52042958B}"/>
                    </a:ext>
                  </a:extLst>
                </p:cNvPr>
                <p:cNvPicPr/>
                <p:nvPr/>
              </p:nvPicPr>
              <p:blipFill>
                <a:blip r:embed="rId85"/>
                <a:stretch>
                  <a:fillRect/>
                </a:stretch>
              </p:blipFill>
              <p:spPr>
                <a:xfrm>
                  <a:off x="4808791" y="3227113"/>
                  <a:ext cx="52632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7" name="Ink 56">
                  <a:extLst>
                    <a:ext uri="{FF2B5EF4-FFF2-40B4-BE49-F238E27FC236}">
                      <a16:creationId xmlns:a16="http://schemas.microsoft.com/office/drawing/2014/main" id="{EF61A18C-8C24-4F05-8DD0-5793E6241920}"/>
                    </a:ext>
                  </a:extLst>
                </p14:cNvPr>
                <p14:cNvContentPartPr/>
                <p14:nvPr/>
              </p14:nvContentPartPr>
              <p14:xfrm>
                <a:off x="5279671" y="3189673"/>
                <a:ext cx="94680" cy="111240"/>
              </p14:xfrm>
            </p:contentPart>
          </mc:Choice>
          <mc:Fallback xmlns="">
            <p:pic>
              <p:nvPicPr>
                <p:cNvPr id="57" name="Ink 56">
                  <a:extLst>
                    <a:ext uri="{FF2B5EF4-FFF2-40B4-BE49-F238E27FC236}">
                      <a16:creationId xmlns:a16="http://schemas.microsoft.com/office/drawing/2014/main" id="{EF61A18C-8C24-4F05-8DD0-5793E6241920}"/>
                    </a:ext>
                  </a:extLst>
                </p:cNvPr>
                <p:cNvPicPr/>
                <p:nvPr/>
              </p:nvPicPr>
              <p:blipFill>
                <a:blip r:embed="rId87"/>
                <a:stretch>
                  <a:fillRect/>
                </a:stretch>
              </p:blipFill>
              <p:spPr>
                <a:xfrm>
                  <a:off x="5270671" y="3180673"/>
                  <a:ext cx="11232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8" name="Ink 57">
                  <a:extLst>
                    <a:ext uri="{FF2B5EF4-FFF2-40B4-BE49-F238E27FC236}">
                      <a16:creationId xmlns:a16="http://schemas.microsoft.com/office/drawing/2014/main" id="{719179FA-BFE5-050A-8DCD-90113F040546}"/>
                    </a:ext>
                  </a:extLst>
                </p14:cNvPr>
                <p14:cNvContentPartPr/>
                <p14:nvPr/>
              </p14:nvContentPartPr>
              <p14:xfrm>
                <a:off x="5281111" y="3210913"/>
                <a:ext cx="27000" cy="68040"/>
              </p14:xfrm>
            </p:contentPart>
          </mc:Choice>
          <mc:Fallback xmlns="">
            <p:pic>
              <p:nvPicPr>
                <p:cNvPr id="58" name="Ink 57">
                  <a:extLst>
                    <a:ext uri="{FF2B5EF4-FFF2-40B4-BE49-F238E27FC236}">
                      <a16:creationId xmlns:a16="http://schemas.microsoft.com/office/drawing/2014/main" id="{719179FA-BFE5-050A-8DCD-90113F040546}"/>
                    </a:ext>
                  </a:extLst>
                </p:cNvPr>
                <p:cNvPicPr/>
                <p:nvPr/>
              </p:nvPicPr>
              <p:blipFill>
                <a:blip r:embed="rId89"/>
                <a:stretch>
                  <a:fillRect/>
                </a:stretch>
              </p:blipFill>
              <p:spPr>
                <a:xfrm>
                  <a:off x="5272111" y="3201913"/>
                  <a:ext cx="4464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0" name="Ink 59">
                  <a:extLst>
                    <a:ext uri="{FF2B5EF4-FFF2-40B4-BE49-F238E27FC236}">
                      <a16:creationId xmlns:a16="http://schemas.microsoft.com/office/drawing/2014/main" id="{3C54289A-F1F7-CE5B-DC9D-9E903A60DD6A}"/>
                    </a:ext>
                  </a:extLst>
                </p14:cNvPr>
                <p14:cNvContentPartPr/>
                <p14:nvPr/>
              </p14:nvContentPartPr>
              <p14:xfrm>
                <a:off x="3932191" y="3533113"/>
                <a:ext cx="56160" cy="47160"/>
              </p14:xfrm>
            </p:contentPart>
          </mc:Choice>
          <mc:Fallback xmlns="">
            <p:pic>
              <p:nvPicPr>
                <p:cNvPr id="60" name="Ink 59">
                  <a:extLst>
                    <a:ext uri="{FF2B5EF4-FFF2-40B4-BE49-F238E27FC236}">
                      <a16:creationId xmlns:a16="http://schemas.microsoft.com/office/drawing/2014/main" id="{3C54289A-F1F7-CE5B-DC9D-9E903A60DD6A}"/>
                    </a:ext>
                  </a:extLst>
                </p:cNvPr>
                <p:cNvPicPr/>
                <p:nvPr/>
              </p:nvPicPr>
              <p:blipFill>
                <a:blip r:embed="rId91"/>
                <a:stretch>
                  <a:fillRect/>
                </a:stretch>
              </p:blipFill>
              <p:spPr>
                <a:xfrm>
                  <a:off x="3923551" y="3524113"/>
                  <a:ext cx="7380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1" name="Ink 60">
                  <a:extLst>
                    <a:ext uri="{FF2B5EF4-FFF2-40B4-BE49-F238E27FC236}">
                      <a16:creationId xmlns:a16="http://schemas.microsoft.com/office/drawing/2014/main" id="{88FE1F43-F2E6-5DF6-1701-A6A854CA2578}"/>
                    </a:ext>
                  </a:extLst>
                </p14:cNvPr>
                <p14:cNvContentPartPr/>
                <p14:nvPr/>
              </p14:nvContentPartPr>
              <p14:xfrm>
                <a:off x="3926431" y="3491713"/>
                <a:ext cx="148680" cy="92520"/>
              </p14:xfrm>
            </p:contentPart>
          </mc:Choice>
          <mc:Fallback xmlns="">
            <p:pic>
              <p:nvPicPr>
                <p:cNvPr id="61" name="Ink 60">
                  <a:extLst>
                    <a:ext uri="{FF2B5EF4-FFF2-40B4-BE49-F238E27FC236}">
                      <a16:creationId xmlns:a16="http://schemas.microsoft.com/office/drawing/2014/main" id="{88FE1F43-F2E6-5DF6-1701-A6A854CA2578}"/>
                    </a:ext>
                  </a:extLst>
                </p:cNvPr>
                <p:cNvPicPr/>
                <p:nvPr/>
              </p:nvPicPr>
              <p:blipFill>
                <a:blip r:embed="rId93"/>
                <a:stretch>
                  <a:fillRect/>
                </a:stretch>
              </p:blipFill>
              <p:spPr>
                <a:xfrm>
                  <a:off x="3917791" y="3482713"/>
                  <a:ext cx="1663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2" name="Ink 61">
                  <a:extLst>
                    <a:ext uri="{FF2B5EF4-FFF2-40B4-BE49-F238E27FC236}">
                      <a16:creationId xmlns:a16="http://schemas.microsoft.com/office/drawing/2014/main" id="{751F4B00-DC5E-4888-AB04-55FC51470C49}"/>
                    </a:ext>
                  </a:extLst>
                </p14:cNvPr>
                <p14:cNvContentPartPr/>
                <p14:nvPr/>
              </p14:nvContentPartPr>
              <p14:xfrm>
                <a:off x="3952351" y="3495673"/>
                <a:ext cx="110160" cy="134280"/>
              </p14:xfrm>
            </p:contentPart>
          </mc:Choice>
          <mc:Fallback xmlns="">
            <p:pic>
              <p:nvPicPr>
                <p:cNvPr id="62" name="Ink 61">
                  <a:extLst>
                    <a:ext uri="{FF2B5EF4-FFF2-40B4-BE49-F238E27FC236}">
                      <a16:creationId xmlns:a16="http://schemas.microsoft.com/office/drawing/2014/main" id="{751F4B00-DC5E-4888-AB04-55FC51470C49}"/>
                    </a:ext>
                  </a:extLst>
                </p:cNvPr>
                <p:cNvPicPr/>
                <p:nvPr/>
              </p:nvPicPr>
              <p:blipFill>
                <a:blip r:embed="rId95"/>
                <a:stretch>
                  <a:fillRect/>
                </a:stretch>
              </p:blipFill>
              <p:spPr>
                <a:xfrm>
                  <a:off x="3943351" y="3486673"/>
                  <a:ext cx="12780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4" name="Ink 63">
                  <a:extLst>
                    <a:ext uri="{FF2B5EF4-FFF2-40B4-BE49-F238E27FC236}">
                      <a16:creationId xmlns:a16="http://schemas.microsoft.com/office/drawing/2014/main" id="{0888E698-1D6A-6149-EFC6-71BE15A92D5B}"/>
                    </a:ext>
                  </a:extLst>
                </p14:cNvPr>
                <p14:cNvContentPartPr/>
                <p14:nvPr/>
              </p14:nvContentPartPr>
              <p14:xfrm>
                <a:off x="4221271" y="3453913"/>
                <a:ext cx="104400" cy="139680"/>
              </p14:xfrm>
            </p:contentPart>
          </mc:Choice>
          <mc:Fallback xmlns="">
            <p:pic>
              <p:nvPicPr>
                <p:cNvPr id="64" name="Ink 63">
                  <a:extLst>
                    <a:ext uri="{FF2B5EF4-FFF2-40B4-BE49-F238E27FC236}">
                      <a16:creationId xmlns:a16="http://schemas.microsoft.com/office/drawing/2014/main" id="{0888E698-1D6A-6149-EFC6-71BE15A92D5B}"/>
                    </a:ext>
                  </a:extLst>
                </p:cNvPr>
                <p:cNvPicPr/>
                <p:nvPr/>
              </p:nvPicPr>
              <p:blipFill>
                <a:blip r:embed="rId97"/>
                <a:stretch>
                  <a:fillRect/>
                </a:stretch>
              </p:blipFill>
              <p:spPr>
                <a:xfrm>
                  <a:off x="4212631" y="3445273"/>
                  <a:ext cx="12204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5" name="Ink 64">
                  <a:extLst>
                    <a:ext uri="{FF2B5EF4-FFF2-40B4-BE49-F238E27FC236}">
                      <a16:creationId xmlns:a16="http://schemas.microsoft.com/office/drawing/2014/main" id="{1A7745AE-7A7D-354A-9FEF-ACCEBFEC8320}"/>
                    </a:ext>
                  </a:extLst>
                </p14:cNvPr>
                <p14:cNvContentPartPr/>
                <p14:nvPr/>
              </p14:nvContentPartPr>
              <p14:xfrm>
                <a:off x="4201111" y="3384433"/>
                <a:ext cx="129240" cy="135000"/>
              </p14:xfrm>
            </p:contentPart>
          </mc:Choice>
          <mc:Fallback xmlns="">
            <p:pic>
              <p:nvPicPr>
                <p:cNvPr id="65" name="Ink 64">
                  <a:extLst>
                    <a:ext uri="{FF2B5EF4-FFF2-40B4-BE49-F238E27FC236}">
                      <a16:creationId xmlns:a16="http://schemas.microsoft.com/office/drawing/2014/main" id="{1A7745AE-7A7D-354A-9FEF-ACCEBFEC8320}"/>
                    </a:ext>
                  </a:extLst>
                </p:cNvPr>
                <p:cNvPicPr/>
                <p:nvPr/>
              </p:nvPicPr>
              <p:blipFill>
                <a:blip r:embed="rId99"/>
                <a:stretch>
                  <a:fillRect/>
                </a:stretch>
              </p:blipFill>
              <p:spPr>
                <a:xfrm>
                  <a:off x="4192111" y="3375433"/>
                  <a:ext cx="14688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6" name="Ink 65">
                  <a:extLst>
                    <a:ext uri="{FF2B5EF4-FFF2-40B4-BE49-F238E27FC236}">
                      <a16:creationId xmlns:a16="http://schemas.microsoft.com/office/drawing/2014/main" id="{077CEA3D-318A-9CB3-8E6E-32E152B1A497}"/>
                    </a:ext>
                  </a:extLst>
                </p14:cNvPr>
                <p14:cNvContentPartPr/>
                <p14:nvPr/>
              </p14:nvContentPartPr>
              <p14:xfrm>
                <a:off x="4378591" y="3359953"/>
                <a:ext cx="136080" cy="104040"/>
              </p14:xfrm>
            </p:contentPart>
          </mc:Choice>
          <mc:Fallback xmlns="">
            <p:pic>
              <p:nvPicPr>
                <p:cNvPr id="66" name="Ink 65">
                  <a:extLst>
                    <a:ext uri="{FF2B5EF4-FFF2-40B4-BE49-F238E27FC236}">
                      <a16:creationId xmlns:a16="http://schemas.microsoft.com/office/drawing/2014/main" id="{077CEA3D-318A-9CB3-8E6E-32E152B1A497}"/>
                    </a:ext>
                  </a:extLst>
                </p:cNvPr>
                <p:cNvPicPr/>
                <p:nvPr/>
              </p:nvPicPr>
              <p:blipFill>
                <a:blip r:embed="rId101"/>
                <a:stretch>
                  <a:fillRect/>
                </a:stretch>
              </p:blipFill>
              <p:spPr>
                <a:xfrm>
                  <a:off x="4369591" y="3351313"/>
                  <a:ext cx="15372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7" name="Ink 66">
                  <a:extLst>
                    <a:ext uri="{FF2B5EF4-FFF2-40B4-BE49-F238E27FC236}">
                      <a16:creationId xmlns:a16="http://schemas.microsoft.com/office/drawing/2014/main" id="{BCA63750-4090-351E-8656-90651BE871A3}"/>
                    </a:ext>
                  </a:extLst>
                </p14:cNvPr>
                <p14:cNvContentPartPr/>
                <p14:nvPr/>
              </p14:nvContentPartPr>
              <p14:xfrm>
                <a:off x="4507111" y="3265633"/>
                <a:ext cx="264960" cy="107280"/>
              </p14:xfrm>
            </p:contentPart>
          </mc:Choice>
          <mc:Fallback xmlns="">
            <p:pic>
              <p:nvPicPr>
                <p:cNvPr id="67" name="Ink 66">
                  <a:extLst>
                    <a:ext uri="{FF2B5EF4-FFF2-40B4-BE49-F238E27FC236}">
                      <a16:creationId xmlns:a16="http://schemas.microsoft.com/office/drawing/2014/main" id="{BCA63750-4090-351E-8656-90651BE871A3}"/>
                    </a:ext>
                  </a:extLst>
                </p:cNvPr>
                <p:cNvPicPr/>
                <p:nvPr/>
              </p:nvPicPr>
              <p:blipFill>
                <a:blip r:embed="rId103"/>
                <a:stretch>
                  <a:fillRect/>
                </a:stretch>
              </p:blipFill>
              <p:spPr>
                <a:xfrm>
                  <a:off x="4498471" y="3256993"/>
                  <a:ext cx="282600" cy="124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4">
            <p14:nvContentPartPr>
              <p14:cNvPr id="82" name="Ink 81">
                <a:extLst>
                  <a:ext uri="{FF2B5EF4-FFF2-40B4-BE49-F238E27FC236}">
                    <a16:creationId xmlns:a16="http://schemas.microsoft.com/office/drawing/2014/main" id="{04932B0D-E203-E276-BD55-04D14B1D518E}"/>
                  </a:ext>
                </a:extLst>
              </p14:cNvPr>
              <p14:cNvContentPartPr/>
              <p14:nvPr/>
            </p14:nvContentPartPr>
            <p14:xfrm>
              <a:off x="10643671" y="5632633"/>
              <a:ext cx="651240" cy="61560"/>
            </p14:xfrm>
          </p:contentPart>
        </mc:Choice>
        <mc:Fallback xmlns="">
          <p:pic>
            <p:nvPicPr>
              <p:cNvPr id="82" name="Ink 81">
                <a:extLst>
                  <a:ext uri="{FF2B5EF4-FFF2-40B4-BE49-F238E27FC236}">
                    <a16:creationId xmlns:a16="http://schemas.microsoft.com/office/drawing/2014/main" id="{04932B0D-E203-E276-BD55-04D14B1D518E}"/>
                  </a:ext>
                </a:extLst>
              </p:cNvPr>
              <p:cNvPicPr/>
              <p:nvPr/>
            </p:nvPicPr>
            <p:blipFill>
              <a:blip r:embed="rId105"/>
              <a:stretch>
                <a:fillRect/>
              </a:stretch>
            </p:blipFill>
            <p:spPr>
              <a:xfrm>
                <a:off x="10635031" y="5623633"/>
                <a:ext cx="668880" cy="79200"/>
              </a:xfrm>
              <a:prstGeom prst="rect">
                <a:avLst/>
              </a:prstGeom>
            </p:spPr>
          </p:pic>
        </mc:Fallback>
      </mc:AlternateContent>
      <p:grpSp>
        <p:nvGrpSpPr>
          <p:cNvPr id="89" name="Group 88">
            <a:extLst>
              <a:ext uri="{FF2B5EF4-FFF2-40B4-BE49-F238E27FC236}">
                <a16:creationId xmlns:a16="http://schemas.microsoft.com/office/drawing/2014/main" id="{A099E648-88A0-5204-2505-FE90E90DC02B}"/>
              </a:ext>
            </a:extLst>
          </p:cNvPr>
          <p:cNvGrpSpPr/>
          <p:nvPr/>
        </p:nvGrpSpPr>
        <p:grpSpPr>
          <a:xfrm>
            <a:off x="10490311" y="3825433"/>
            <a:ext cx="1523880" cy="1678320"/>
            <a:chOff x="10490311" y="3825433"/>
            <a:chExt cx="1523880" cy="1678320"/>
          </a:xfrm>
        </p:grpSpPr>
        <mc:AlternateContent xmlns:mc="http://schemas.openxmlformats.org/markup-compatibility/2006" xmlns:p14="http://schemas.microsoft.com/office/powerpoint/2010/main">
          <mc:Choice Requires="p14">
            <p:contentPart p14:bwMode="auto" r:id="rId106">
              <p14:nvContentPartPr>
                <p14:cNvPr id="69" name="Ink 68">
                  <a:extLst>
                    <a:ext uri="{FF2B5EF4-FFF2-40B4-BE49-F238E27FC236}">
                      <a16:creationId xmlns:a16="http://schemas.microsoft.com/office/drawing/2014/main" id="{9E7705ED-546F-C5CB-124D-4AFE43E8E2BF}"/>
                    </a:ext>
                  </a:extLst>
                </p14:cNvPr>
                <p14:cNvContentPartPr/>
                <p14:nvPr/>
              </p14:nvContentPartPr>
              <p14:xfrm>
                <a:off x="10490311" y="4434193"/>
                <a:ext cx="747000" cy="642600"/>
              </p14:xfrm>
            </p:contentPart>
          </mc:Choice>
          <mc:Fallback xmlns="">
            <p:pic>
              <p:nvPicPr>
                <p:cNvPr id="69" name="Ink 68">
                  <a:extLst>
                    <a:ext uri="{FF2B5EF4-FFF2-40B4-BE49-F238E27FC236}">
                      <a16:creationId xmlns:a16="http://schemas.microsoft.com/office/drawing/2014/main" id="{9E7705ED-546F-C5CB-124D-4AFE43E8E2BF}"/>
                    </a:ext>
                  </a:extLst>
                </p:cNvPr>
                <p:cNvPicPr/>
                <p:nvPr/>
              </p:nvPicPr>
              <p:blipFill>
                <a:blip r:embed="rId107"/>
                <a:stretch>
                  <a:fillRect/>
                </a:stretch>
              </p:blipFill>
              <p:spPr>
                <a:xfrm>
                  <a:off x="10481671" y="4425193"/>
                  <a:ext cx="764640" cy="6602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70" name="Ink 69">
                  <a:extLst>
                    <a:ext uri="{FF2B5EF4-FFF2-40B4-BE49-F238E27FC236}">
                      <a16:creationId xmlns:a16="http://schemas.microsoft.com/office/drawing/2014/main" id="{7D896016-64D1-199A-D2E9-029433132181}"/>
                    </a:ext>
                  </a:extLst>
                </p14:cNvPr>
                <p14:cNvContentPartPr/>
                <p14:nvPr/>
              </p14:nvContentPartPr>
              <p14:xfrm>
                <a:off x="10653751" y="4453633"/>
                <a:ext cx="115560" cy="40680"/>
              </p14:xfrm>
            </p:contentPart>
          </mc:Choice>
          <mc:Fallback xmlns="">
            <p:pic>
              <p:nvPicPr>
                <p:cNvPr id="70" name="Ink 69">
                  <a:extLst>
                    <a:ext uri="{FF2B5EF4-FFF2-40B4-BE49-F238E27FC236}">
                      <a16:creationId xmlns:a16="http://schemas.microsoft.com/office/drawing/2014/main" id="{7D896016-64D1-199A-D2E9-029433132181}"/>
                    </a:ext>
                  </a:extLst>
                </p:cNvPr>
                <p:cNvPicPr/>
                <p:nvPr/>
              </p:nvPicPr>
              <p:blipFill>
                <a:blip r:embed="rId109"/>
                <a:stretch>
                  <a:fillRect/>
                </a:stretch>
              </p:blipFill>
              <p:spPr>
                <a:xfrm>
                  <a:off x="10645111" y="4444993"/>
                  <a:ext cx="13320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2" name="Ink 71">
                  <a:extLst>
                    <a:ext uri="{FF2B5EF4-FFF2-40B4-BE49-F238E27FC236}">
                      <a16:creationId xmlns:a16="http://schemas.microsoft.com/office/drawing/2014/main" id="{914C34C3-67C9-9377-5673-3C8D4E6A1DB8}"/>
                    </a:ext>
                  </a:extLst>
                </p14:cNvPr>
                <p14:cNvContentPartPr/>
                <p14:nvPr/>
              </p14:nvContentPartPr>
              <p14:xfrm>
                <a:off x="10798111" y="4372273"/>
                <a:ext cx="42480" cy="176400"/>
              </p14:xfrm>
            </p:contentPart>
          </mc:Choice>
          <mc:Fallback xmlns="">
            <p:pic>
              <p:nvPicPr>
                <p:cNvPr id="72" name="Ink 71">
                  <a:extLst>
                    <a:ext uri="{FF2B5EF4-FFF2-40B4-BE49-F238E27FC236}">
                      <a16:creationId xmlns:a16="http://schemas.microsoft.com/office/drawing/2014/main" id="{914C34C3-67C9-9377-5673-3C8D4E6A1DB8}"/>
                    </a:ext>
                  </a:extLst>
                </p:cNvPr>
                <p:cNvPicPr/>
                <p:nvPr/>
              </p:nvPicPr>
              <p:blipFill>
                <a:blip r:embed="rId111"/>
                <a:stretch>
                  <a:fillRect/>
                </a:stretch>
              </p:blipFill>
              <p:spPr>
                <a:xfrm>
                  <a:off x="10789111" y="4363273"/>
                  <a:ext cx="6012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3" name="Ink 72">
                  <a:extLst>
                    <a:ext uri="{FF2B5EF4-FFF2-40B4-BE49-F238E27FC236}">
                      <a16:creationId xmlns:a16="http://schemas.microsoft.com/office/drawing/2014/main" id="{648D6B96-6C3B-DBAB-6968-1A526B79CAD5}"/>
                    </a:ext>
                  </a:extLst>
                </p14:cNvPr>
                <p14:cNvContentPartPr/>
                <p14:nvPr/>
              </p14:nvContentPartPr>
              <p14:xfrm>
                <a:off x="11066671" y="4454713"/>
                <a:ext cx="85680" cy="180720"/>
              </p14:xfrm>
            </p:contentPart>
          </mc:Choice>
          <mc:Fallback xmlns="">
            <p:pic>
              <p:nvPicPr>
                <p:cNvPr id="73" name="Ink 72">
                  <a:extLst>
                    <a:ext uri="{FF2B5EF4-FFF2-40B4-BE49-F238E27FC236}">
                      <a16:creationId xmlns:a16="http://schemas.microsoft.com/office/drawing/2014/main" id="{648D6B96-6C3B-DBAB-6968-1A526B79CAD5}"/>
                    </a:ext>
                  </a:extLst>
                </p:cNvPr>
                <p:cNvPicPr/>
                <p:nvPr/>
              </p:nvPicPr>
              <p:blipFill>
                <a:blip r:embed="rId113"/>
                <a:stretch>
                  <a:fillRect/>
                </a:stretch>
              </p:blipFill>
              <p:spPr>
                <a:xfrm>
                  <a:off x="11058031" y="4446073"/>
                  <a:ext cx="10332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4" name="Ink 73">
                  <a:extLst>
                    <a:ext uri="{FF2B5EF4-FFF2-40B4-BE49-F238E27FC236}">
                      <a16:creationId xmlns:a16="http://schemas.microsoft.com/office/drawing/2014/main" id="{11E6117C-3F13-C6A6-F4A2-374626077DB3}"/>
                    </a:ext>
                  </a:extLst>
                </p14:cNvPr>
                <p14:cNvContentPartPr/>
                <p14:nvPr/>
              </p14:nvContentPartPr>
              <p14:xfrm>
                <a:off x="10947151" y="4177513"/>
                <a:ext cx="259560" cy="194400"/>
              </p14:xfrm>
            </p:contentPart>
          </mc:Choice>
          <mc:Fallback xmlns="">
            <p:pic>
              <p:nvPicPr>
                <p:cNvPr id="74" name="Ink 73">
                  <a:extLst>
                    <a:ext uri="{FF2B5EF4-FFF2-40B4-BE49-F238E27FC236}">
                      <a16:creationId xmlns:a16="http://schemas.microsoft.com/office/drawing/2014/main" id="{11E6117C-3F13-C6A6-F4A2-374626077DB3}"/>
                    </a:ext>
                  </a:extLst>
                </p:cNvPr>
                <p:cNvPicPr/>
                <p:nvPr/>
              </p:nvPicPr>
              <p:blipFill>
                <a:blip r:embed="rId115"/>
                <a:stretch>
                  <a:fillRect/>
                </a:stretch>
              </p:blipFill>
              <p:spPr>
                <a:xfrm>
                  <a:off x="10938511" y="4168873"/>
                  <a:ext cx="27720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6" name="Ink 75">
                  <a:extLst>
                    <a:ext uri="{FF2B5EF4-FFF2-40B4-BE49-F238E27FC236}">
                      <a16:creationId xmlns:a16="http://schemas.microsoft.com/office/drawing/2014/main" id="{5438D4E7-C61F-4151-80A4-27AA9494E199}"/>
                    </a:ext>
                  </a:extLst>
                </p14:cNvPr>
                <p14:cNvContentPartPr/>
                <p14:nvPr/>
              </p14:nvContentPartPr>
              <p14:xfrm>
                <a:off x="11302111" y="4079953"/>
                <a:ext cx="219240" cy="138240"/>
              </p14:xfrm>
            </p:contentPart>
          </mc:Choice>
          <mc:Fallback xmlns="">
            <p:pic>
              <p:nvPicPr>
                <p:cNvPr id="76" name="Ink 75">
                  <a:extLst>
                    <a:ext uri="{FF2B5EF4-FFF2-40B4-BE49-F238E27FC236}">
                      <a16:creationId xmlns:a16="http://schemas.microsoft.com/office/drawing/2014/main" id="{5438D4E7-C61F-4151-80A4-27AA9494E199}"/>
                    </a:ext>
                  </a:extLst>
                </p:cNvPr>
                <p:cNvPicPr/>
                <p:nvPr/>
              </p:nvPicPr>
              <p:blipFill>
                <a:blip r:embed="rId117"/>
                <a:stretch>
                  <a:fillRect/>
                </a:stretch>
              </p:blipFill>
              <p:spPr>
                <a:xfrm>
                  <a:off x="11293111" y="4070953"/>
                  <a:ext cx="23688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7" name="Ink 76">
                  <a:extLst>
                    <a:ext uri="{FF2B5EF4-FFF2-40B4-BE49-F238E27FC236}">
                      <a16:creationId xmlns:a16="http://schemas.microsoft.com/office/drawing/2014/main" id="{0424B5DE-2CE3-5374-9D9F-2F6828041088}"/>
                    </a:ext>
                  </a:extLst>
                </p14:cNvPr>
                <p14:cNvContentPartPr/>
                <p14:nvPr/>
              </p14:nvContentPartPr>
              <p14:xfrm>
                <a:off x="11526031" y="3825433"/>
                <a:ext cx="439560" cy="254160"/>
              </p14:xfrm>
            </p:contentPart>
          </mc:Choice>
          <mc:Fallback xmlns="">
            <p:pic>
              <p:nvPicPr>
                <p:cNvPr id="77" name="Ink 76">
                  <a:extLst>
                    <a:ext uri="{FF2B5EF4-FFF2-40B4-BE49-F238E27FC236}">
                      <a16:creationId xmlns:a16="http://schemas.microsoft.com/office/drawing/2014/main" id="{0424B5DE-2CE3-5374-9D9F-2F6828041088}"/>
                    </a:ext>
                  </a:extLst>
                </p:cNvPr>
                <p:cNvPicPr/>
                <p:nvPr/>
              </p:nvPicPr>
              <p:blipFill>
                <a:blip r:embed="rId119"/>
                <a:stretch>
                  <a:fillRect/>
                </a:stretch>
              </p:blipFill>
              <p:spPr>
                <a:xfrm>
                  <a:off x="11517391" y="3816433"/>
                  <a:ext cx="45720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8" name="Ink 77">
                  <a:extLst>
                    <a:ext uri="{FF2B5EF4-FFF2-40B4-BE49-F238E27FC236}">
                      <a16:creationId xmlns:a16="http://schemas.microsoft.com/office/drawing/2014/main" id="{6A9C6118-5D9C-240C-1E7A-CE819331C57B}"/>
                    </a:ext>
                  </a:extLst>
                </p14:cNvPr>
                <p14:cNvContentPartPr/>
                <p14:nvPr/>
              </p14:nvContentPartPr>
              <p14:xfrm>
                <a:off x="11987551" y="3859273"/>
                <a:ext cx="26640" cy="21600"/>
              </p14:xfrm>
            </p:contentPart>
          </mc:Choice>
          <mc:Fallback xmlns="">
            <p:pic>
              <p:nvPicPr>
                <p:cNvPr id="78" name="Ink 77">
                  <a:extLst>
                    <a:ext uri="{FF2B5EF4-FFF2-40B4-BE49-F238E27FC236}">
                      <a16:creationId xmlns:a16="http://schemas.microsoft.com/office/drawing/2014/main" id="{6A9C6118-5D9C-240C-1E7A-CE819331C57B}"/>
                    </a:ext>
                  </a:extLst>
                </p:cNvPr>
                <p:cNvPicPr/>
                <p:nvPr/>
              </p:nvPicPr>
              <p:blipFill>
                <a:blip r:embed="rId121"/>
                <a:stretch>
                  <a:fillRect/>
                </a:stretch>
              </p:blipFill>
              <p:spPr>
                <a:xfrm>
                  <a:off x="11978551" y="3850633"/>
                  <a:ext cx="4428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80" name="Ink 79">
                  <a:extLst>
                    <a:ext uri="{FF2B5EF4-FFF2-40B4-BE49-F238E27FC236}">
                      <a16:creationId xmlns:a16="http://schemas.microsoft.com/office/drawing/2014/main" id="{B6987804-5515-AA77-BC26-08B034E23CDD}"/>
                    </a:ext>
                  </a:extLst>
                </p14:cNvPr>
                <p14:cNvContentPartPr/>
                <p14:nvPr/>
              </p14:nvContentPartPr>
              <p14:xfrm>
                <a:off x="10911871" y="4684753"/>
                <a:ext cx="16560" cy="612360"/>
              </p14:xfrm>
            </p:contentPart>
          </mc:Choice>
          <mc:Fallback xmlns="">
            <p:pic>
              <p:nvPicPr>
                <p:cNvPr id="80" name="Ink 79">
                  <a:extLst>
                    <a:ext uri="{FF2B5EF4-FFF2-40B4-BE49-F238E27FC236}">
                      <a16:creationId xmlns:a16="http://schemas.microsoft.com/office/drawing/2014/main" id="{B6987804-5515-AA77-BC26-08B034E23CDD}"/>
                    </a:ext>
                  </a:extLst>
                </p:cNvPr>
                <p:cNvPicPr/>
                <p:nvPr/>
              </p:nvPicPr>
              <p:blipFill>
                <a:blip r:embed="rId123"/>
                <a:stretch>
                  <a:fillRect/>
                </a:stretch>
              </p:blipFill>
              <p:spPr>
                <a:xfrm>
                  <a:off x="10903231" y="4675753"/>
                  <a:ext cx="34200" cy="630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81" name="Ink 80">
                  <a:extLst>
                    <a:ext uri="{FF2B5EF4-FFF2-40B4-BE49-F238E27FC236}">
                      <a16:creationId xmlns:a16="http://schemas.microsoft.com/office/drawing/2014/main" id="{0E4B2A85-E7B4-C1DD-7991-EB345726B87E}"/>
                    </a:ext>
                  </a:extLst>
                </p14:cNvPr>
                <p14:cNvContentPartPr/>
                <p14:nvPr/>
              </p14:nvContentPartPr>
              <p14:xfrm>
                <a:off x="10873351" y="5229073"/>
                <a:ext cx="79560" cy="83520"/>
              </p14:xfrm>
            </p:contentPart>
          </mc:Choice>
          <mc:Fallback xmlns="">
            <p:pic>
              <p:nvPicPr>
                <p:cNvPr id="81" name="Ink 80">
                  <a:extLst>
                    <a:ext uri="{FF2B5EF4-FFF2-40B4-BE49-F238E27FC236}">
                      <a16:creationId xmlns:a16="http://schemas.microsoft.com/office/drawing/2014/main" id="{0E4B2A85-E7B4-C1DD-7991-EB345726B87E}"/>
                    </a:ext>
                  </a:extLst>
                </p:cNvPr>
                <p:cNvPicPr/>
                <p:nvPr/>
              </p:nvPicPr>
              <p:blipFill>
                <a:blip r:embed="rId125"/>
                <a:stretch>
                  <a:fillRect/>
                </a:stretch>
              </p:blipFill>
              <p:spPr>
                <a:xfrm>
                  <a:off x="10864351" y="5220433"/>
                  <a:ext cx="9720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3" name="Ink 82">
                  <a:extLst>
                    <a:ext uri="{FF2B5EF4-FFF2-40B4-BE49-F238E27FC236}">
                      <a16:creationId xmlns:a16="http://schemas.microsoft.com/office/drawing/2014/main" id="{2C2692D7-D3CE-D73B-F991-7250EF8F6B02}"/>
                    </a:ext>
                  </a:extLst>
                </p14:cNvPr>
                <p14:cNvContentPartPr/>
                <p14:nvPr/>
              </p14:nvContentPartPr>
              <p14:xfrm>
                <a:off x="11202031" y="5403313"/>
                <a:ext cx="210600" cy="100440"/>
              </p14:xfrm>
            </p:contentPart>
          </mc:Choice>
          <mc:Fallback xmlns="">
            <p:pic>
              <p:nvPicPr>
                <p:cNvPr id="83" name="Ink 82">
                  <a:extLst>
                    <a:ext uri="{FF2B5EF4-FFF2-40B4-BE49-F238E27FC236}">
                      <a16:creationId xmlns:a16="http://schemas.microsoft.com/office/drawing/2014/main" id="{2C2692D7-D3CE-D73B-F991-7250EF8F6B02}"/>
                    </a:ext>
                  </a:extLst>
                </p:cNvPr>
                <p:cNvPicPr/>
                <p:nvPr/>
              </p:nvPicPr>
              <p:blipFill>
                <a:blip r:embed="rId127"/>
                <a:stretch>
                  <a:fillRect/>
                </a:stretch>
              </p:blipFill>
              <p:spPr>
                <a:xfrm>
                  <a:off x="11193031" y="5394673"/>
                  <a:ext cx="22824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84" name="Ink 83">
                  <a:extLst>
                    <a:ext uri="{FF2B5EF4-FFF2-40B4-BE49-F238E27FC236}">
                      <a16:creationId xmlns:a16="http://schemas.microsoft.com/office/drawing/2014/main" id="{B67E76C7-B246-B919-270D-5F4B943B166C}"/>
                    </a:ext>
                  </a:extLst>
                </p14:cNvPr>
                <p14:cNvContentPartPr/>
                <p14:nvPr/>
              </p14:nvContentPartPr>
              <p14:xfrm>
                <a:off x="11466991" y="5236273"/>
                <a:ext cx="134280" cy="173880"/>
              </p14:xfrm>
            </p:contentPart>
          </mc:Choice>
          <mc:Fallback xmlns="">
            <p:pic>
              <p:nvPicPr>
                <p:cNvPr id="84" name="Ink 83">
                  <a:extLst>
                    <a:ext uri="{FF2B5EF4-FFF2-40B4-BE49-F238E27FC236}">
                      <a16:creationId xmlns:a16="http://schemas.microsoft.com/office/drawing/2014/main" id="{B67E76C7-B246-B919-270D-5F4B943B166C}"/>
                    </a:ext>
                  </a:extLst>
                </p:cNvPr>
                <p:cNvPicPr/>
                <p:nvPr/>
              </p:nvPicPr>
              <p:blipFill>
                <a:blip r:embed="rId129"/>
                <a:stretch>
                  <a:fillRect/>
                </a:stretch>
              </p:blipFill>
              <p:spPr>
                <a:xfrm>
                  <a:off x="11458351" y="5227273"/>
                  <a:ext cx="15192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5" name="Ink 84">
                  <a:extLst>
                    <a:ext uri="{FF2B5EF4-FFF2-40B4-BE49-F238E27FC236}">
                      <a16:creationId xmlns:a16="http://schemas.microsoft.com/office/drawing/2014/main" id="{85F4BA0B-5A5A-F007-445F-B1608B839A2D}"/>
                    </a:ext>
                  </a:extLst>
                </p14:cNvPr>
                <p14:cNvContentPartPr/>
                <p14:nvPr/>
              </p14:nvContentPartPr>
              <p14:xfrm>
                <a:off x="11630431" y="5184793"/>
                <a:ext cx="97200" cy="161640"/>
              </p14:xfrm>
            </p:contentPart>
          </mc:Choice>
          <mc:Fallback xmlns="">
            <p:pic>
              <p:nvPicPr>
                <p:cNvPr id="85" name="Ink 84">
                  <a:extLst>
                    <a:ext uri="{FF2B5EF4-FFF2-40B4-BE49-F238E27FC236}">
                      <a16:creationId xmlns:a16="http://schemas.microsoft.com/office/drawing/2014/main" id="{85F4BA0B-5A5A-F007-445F-B1608B839A2D}"/>
                    </a:ext>
                  </a:extLst>
                </p:cNvPr>
                <p:cNvPicPr/>
                <p:nvPr/>
              </p:nvPicPr>
              <p:blipFill>
                <a:blip r:embed="rId131"/>
                <a:stretch>
                  <a:fillRect/>
                </a:stretch>
              </p:blipFill>
              <p:spPr>
                <a:xfrm>
                  <a:off x="11621791" y="5175793"/>
                  <a:ext cx="11484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6" name="Ink 85">
                  <a:extLst>
                    <a:ext uri="{FF2B5EF4-FFF2-40B4-BE49-F238E27FC236}">
                      <a16:creationId xmlns:a16="http://schemas.microsoft.com/office/drawing/2014/main" id="{ED931E39-8C29-C445-9758-9A4E92768AA1}"/>
                    </a:ext>
                  </a:extLst>
                </p14:cNvPr>
                <p14:cNvContentPartPr/>
                <p14:nvPr/>
              </p14:nvContentPartPr>
              <p14:xfrm>
                <a:off x="11759311" y="5111353"/>
                <a:ext cx="134640" cy="151560"/>
              </p14:xfrm>
            </p:contentPart>
          </mc:Choice>
          <mc:Fallback xmlns="">
            <p:pic>
              <p:nvPicPr>
                <p:cNvPr id="86" name="Ink 85">
                  <a:extLst>
                    <a:ext uri="{FF2B5EF4-FFF2-40B4-BE49-F238E27FC236}">
                      <a16:creationId xmlns:a16="http://schemas.microsoft.com/office/drawing/2014/main" id="{ED931E39-8C29-C445-9758-9A4E92768AA1}"/>
                    </a:ext>
                  </a:extLst>
                </p:cNvPr>
                <p:cNvPicPr/>
                <p:nvPr/>
              </p:nvPicPr>
              <p:blipFill>
                <a:blip r:embed="rId133"/>
                <a:stretch>
                  <a:fillRect/>
                </a:stretch>
              </p:blipFill>
              <p:spPr>
                <a:xfrm>
                  <a:off x="11750311" y="5102353"/>
                  <a:ext cx="15228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87" name="Ink 86">
                  <a:extLst>
                    <a:ext uri="{FF2B5EF4-FFF2-40B4-BE49-F238E27FC236}">
                      <a16:creationId xmlns:a16="http://schemas.microsoft.com/office/drawing/2014/main" id="{42D3ED9F-9E43-28BA-1E39-ED5C31488FC6}"/>
                    </a:ext>
                  </a:extLst>
                </p14:cNvPr>
                <p14:cNvContentPartPr/>
                <p14:nvPr/>
              </p14:nvContentPartPr>
              <p14:xfrm>
                <a:off x="11864071" y="5193433"/>
                <a:ext cx="55080" cy="18720"/>
              </p14:xfrm>
            </p:contentPart>
          </mc:Choice>
          <mc:Fallback xmlns="">
            <p:pic>
              <p:nvPicPr>
                <p:cNvPr id="87" name="Ink 86">
                  <a:extLst>
                    <a:ext uri="{FF2B5EF4-FFF2-40B4-BE49-F238E27FC236}">
                      <a16:creationId xmlns:a16="http://schemas.microsoft.com/office/drawing/2014/main" id="{42D3ED9F-9E43-28BA-1E39-ED5C31488FC6}"/>
                    </a:ext>
                  </a:extLst>
                </p:cNvPr>
                <p:cNvPicPr/>
                <p:nvPr/>
              </p:nvPicPr>
              <p:blipFill>
                <a:blip r:embed="rId135"/>
                <a:stretch>
                  <a:fillRect/>
                </a:stretch>
              </p:blipFill>
              <p:spPr>
                <a:xfrm>
                  <a:off x="11855071" y="5184433"/>
                  <a:ext cx="72720" cy="36360"/>
                </a:xfrm>
                <a:prstGeom prst="rect">
                  <a:avLst/>
                </a:prstGeom>
              </p:spPr>
            </p:pic>
          </mc:Fallback>
        </mc:AlternateContent>
      </p:grpSp>
      <p:grpSp>
        <p:nvGrpSpPr>
          <p:cNvPr id="107" name="Group 106">
            <a:extLst>
              <a:ext uri="{FF2B5EF4-FFF2-40B4-BE49-F238E27FC236}">
                <a16:creationId xmlns:a16="http://schemas.microsoft.com/office/drawing/2014/main" id="{54C6A990-EF34-4484-6345-44E2AE845E9A}"/>
              </a:ext>
            </a:extLst>
          </p:cNvPr>
          <p:cNvGrpSpPr/>
          <p:nvPr/>
        </p:nvGrpSpPr>
        <p:grpSpPr>
          <a:xfrm>
            <a:off x="10780831" y="5713273"/>
            <a:ext cx="1425600" cy="812160"/>
            <a:chOff x="10780831" y="5713273"/>
            <a:chExt cx="1425600" cy="812160"/>
          </a:xfrm>
        </p:grpSpPr>
        <mc:AlternateContent xmlns:mc="http://schemas.openxmlformats.org/markup-compatibility/2006" xmlns:p14="http://schemas.microsoft.com/office/powerpoint/2010/main">
          <mc:Choice Requires="p14">
            <p:contentPart p14:bwMode="auto" r:id="rId136">
              <p14:nvContentPartPr>
                <p14:cNvPr id="90" name="Ink 89">
                  <a:extLst>
                    <a:ext uri="{FF2B5EF4-FFF2-40B4-BE49-F238E27FC236}">
                      <a16:creationId xmlns:a16="http://schemas.microsoft.com/office/drawing/2014/main" id="{587F5ED4-2D9D-397D-FB90-D746BDF6E185}"/>
                    </a:ext>
                  </a:extLst>
                </p14:cNvPr>
                <p14:cNvContentPartPr/>
                <p14:nvPr/>
              </p14:nvContentPartPr>
              <p14:xfrm>
                <a:off x="10953631" y="5801113"/>
                <a:ext cx="27000" cy="341280"/>
              </p14:xfrm>
            </p:contentPart>
          </mc:Choice>
          <mc:Fallback xmlns="">
            <p:pic>
              <p:nvPicPr>
                <p:cNvPr id="90" name="Ink 89">
                  <a:extLst>
                    <a:ext uri="{FF2B5EF4-FFF2-40B4-BE49-F238E27FC236}">
                      <a16:creationId xmlns:a16="http://schemas.microsoft.com/office/drawing/2014/main" id="{587F5ED4-2D9D-397D-FB90-D746BDF6E185}"/>
                    </a:ext>
                  </a:extLst>
                </p:cNvPr>
                <p:cNvPicPr/>
                <p:nvPr/>
              </p:nvPicPr>
              <p:blipFill>
                <a:blip r:embed="rId137"/>
                <a:stretch>
                  <a:fillRect/>
                </a:stretch>
              </p:blipFill>
              <p:spPr>
                <a:xfrm>
                  <a:off x="10944631" y="5792473"/>
                  <a:ext cx="44640" cy="35892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91" name="Ink 90">
                  <a:extLst>
                    <a:ext uri="{FF2B5EF4-FFF2-40B4-BE49-F238E27FC236}">
                      <a16:creationId xmlns:a16="http://schemas.microsoft.com/office/drawing/2014/main" id="{384CCA32-115E-23DA-86AB-AC47A251D353}"/>
                    </a:ext>
                  </a:extLst>
                </p14:cNvPr>
                <p14:cNvContentPartPr/>
                <p14:nvPr/>
              </p14:nvContentPartPr>
              <p14:xfrm>
                <a:off x="10920511" y="6054913"/>
                <a:ext cx="160560" cy="120600"/>
              </p14:xfrm>
            </p:contentPart>
          </mc:Choice>
          <mc:Fallback xmlns="">
            <p:pic>
              <p:nvPicPr>
                <p:cNvPr id="91" name="Ink 90">
                  <a:extLst>
                    <a:ext uri="{FF2B5EF4-FFF2-40B4-BE49-F238E27FC236}">
                      <a16:creationId xmlns:a16="http://schemas.microsoft.com/office/drawing/2014/main" id="{384CCA32-115E-23DA-86AB-AC47A251D353}"/>
                    </a:ext>
                  </a:extLst>
                </p:cNvPr>
                <p:cNvPicPr/>
                <p:nvPr/>
              </p:nvPicPr>
              <p:blipFill>
                <a:blip r:embed="rId139"/>
                <a:stretch>
                  <a:fillRect/>
                </a:stretch>
              </p:blipFill>
              <p:spPr>
                <a:xfrm>
                  <a:off x="10911511" y="6045913"/>
                  <a:ext cx="17820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93" name="Ink 92">
                  <a:extLst>
                    <a:ext uri="{FF2B5EF4-FFF2-40B4-BE49-F238E27FC236}">
                      <a16:creationId xmlns:a16="http://schemas.microsoft.com/office/drawing/2014/main" id="{1AA414B3-93BE-FE7B-0350-C7A7F21A15AA}"/>
                    </a:ext>
                  </a:extLst>
                </p14:cNvPr>
                <p14:cNvContentPartPr/>
                <p14:nvPr/>
              </p14:nvContentPartPr>
              <p14:xfrm>
                <a:off x="10780831" y="6302233"/>
                <a:ext cx="495000" cy="69480"/>
              </p14:xfrm>
            </p:contentPart>
          </mc:Choice>
          <mc:Fallback xmlns="">
            <p:pic>
              <p:nvPicPr>
                <p:cNvPr id="93" name="Ink 92">
                  <a:extLst>
                    <a:ext uri="{FF2B5EF4-FFF2-40B4-BE49-F238E27FC236}">
                      <a16:creationId xmlns:a16="http://schemas.microsoft.com/office/drawing/2014/main" id="{1AA414B3-93BE-FE7B-0350-C7A7F21A15AA}"/>
                    </a:ext>
                  </a:extLst>
                </p:cNvPr>
                <p:cNvPicPr/>
                <p:nvPr/>
              </p:nvPicPr>
              <p:blipFill>
                <a:blip r:embed="rId141"/>
                <a:stretch>
                  <a:fillRect/>
                </a:stretch>
              </p:blipFill>
              <p:spPr>
                <a:xfrm>
                  <a:off x="10771831" y="6293233"/>
                  <a:ext cx="51264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94" name="Ink 93">
                  <a:extLst>
                    <a:ext uri="{FF2B5EF4-FFF2-40B4-BE49-F238E27FC236}">
                      <a16:creationId xmlns:a16="http://schemas.microsoft.com/office/drawing/2014/main" id="{C0F5D22B-3211-2F11-4712-8E0029547E28}"/>
                    </a:ext>
                  </a:extLst>
                </p14:cNvPr>
                <p14:cNvContentPartPr/>
                <p14:nvPr/>
              </p14:nvContentPartPr>
              <p14:xfrm>
                <a:off x="11372671" y="6127273"/>
                <a:ext cx="132120" cy="78840"/>
              </p14:xfrm>
            </p:contentPart>
          </mc:Choice>
          <mc:Fallback xmlns="">
            <p:pic>
              <p:nvPicPr>
                <p:cNvPr id="94" name="Ink 93">
                  <a:extLst>
                    <a:ext uri="{FF2B5EF4-FFF2-40B4-BE49-F238E27FC236}">
                      <a16:creationId xmlns:a16="http://schemas.microsoft.com/office/drawing/2014/main" id="{C0F5D22B-3211-2F11-4712-8E0029547E28}"/>
                    </a:ext>
                  </a:extLst>
                </p:cNvPr>
                <p:cNvPicPr/>
                <p:nvPr/>
              </p:nvPicPr>
              <p:blipFill>
                <a:blip r:embed="rId143"/>
                <a:stretch>
                  <a:fillRect/>
                </a:stretch>
              </p:blipFill>
              <p:spPr>
                <a:xfrm>
                  <a:off x="11363671" y="6118273"/>
                  <a:ext cx="14976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5" name="Ink 94">
                  <a:extLst>
                    <a:ext uri="{FF2B5EF4-FFF2-40B4-BE49-F238E27FC236}">
                      <a16:creationId xmlns:a16="http://schemas.microsoft.com/office/drawing/2014/main" id="{88A91AAA-7CBE-949E-BD02-933339AB4607}"/>
                    </a:ext>
                  </a:extLst>
                </p14:cNvPr>
                <p14:cNvContentPartPr/>
                <p14:nvPr/>
              </p14:nvContentPartPr>
              <p14:xfrm>
                <a:off x="11361871" y="6130873"/>
                <a:ext cx="123120" cy="125640"/>
              </p14:xfrm>
            </p:contentPart>
          </mc:Choice>
          <mc:Fallback xmlns="">
            <p:pic>
              <p:nvPicPr>
                <p:cNvPr id="95" name="Ink 94">
                  <a:extLst>
                    <a:ext uri="{FF2B5EF4-FFF2-40B4-BE49-F238E27FC236}">
                      <a16:creationId xmlns:a16="http://schemas.microsoft.com/office/drawing/2014/main" id="{88A91AAA-7CBE-949E-BD02-933339AB4607}"/>
                    </a:ext>
                  </a:extLst>
                </p:cNvPr>
                <p:cNvPicPr/>
                <p:nvPr/>
              </p:nvPicPr>
              <p:blipFill>
                <a:blip r:embed="rId145"/>
                <a:stretch>
                  <a:fillRect/>
                </a:stretch>
              </p:blipFill>
              <p:spPr>
                <a:xfrm>
                  <a:off x="11352871" y="6122233"/>
                  <a:ext cx="14076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96" name="Ink 95">
                  <a:extLst>
                    <a:ext uri="{FF2B5EF4-FFF2-40B4-BE49-F238E27FC236}">
                      <a16:creationId xmlns:a16="http://schemas.microsoft.com/office/drawing/2014/main" id="{5719F19C-F045-1101-A82A-3111D96C4B7E}"/>
                    </a:ext>
                  </a:extLst>
                </p14:cNvPr>
                <p14:cNvContentPartPr/>
                <p14:nvPr/>
              </p14:nvContentPartPr>
              <p14:xfrm>
                <a:off x="11553391" y="5902993"/>
                <a:ext cx="98640" cy="167040"/>
              </p14:xfrm>
            </p:contentPart>
          </mc:Choice>
          <mc:Fallback xmlns="">
            <p:pic>
              <p:nvPicPr>
                <p:cNvPr id="96" name="Ink 95">
                  <a:extLst>
                    <a:ext uri="{FF2B5EF4-FFF2-40B4-BE49-F238E27FC236}">
                      <a16:creationId xmlns:a16="http://schemas.microsoft.com/office/drawing/2014/main" id="{5719F19C-F045-1101-A82A-3111D96C4B7E}"/>
                    </a:ext>
                  </a:extLst>
                </p:cNvPr>
                <p:cNvPicPr/>
                <p:nvPr/>
              </p:nvPicPr>
              <p:blipFill>
                <a:blip r:embed="rId147"/>
                <a:stretch>
                  <a:fillRect/>
                </a:stretch>
              </p:blipFill>
              <p:spPr>
                <a:xfrm>
                  <a:off x="11544751" y="5894353"/>
                  <a:ext cx="11628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97" name="Ink 96">
                  <a:extLst>
                    <a:ext uri="{FF2B5EF4-FFF2-40B4-BE49-F238E27FC236}">
                      <a16:creationId xmlns:a16="http://schemas.microsoft.com/office/drawing/2014/main" id="{47648E82-751D-999A-A6F4-25441D6A4A2C}"/>
                    </a:ext>
                  </a:extLst>
                </p14:cNvPr>
                <p14:cNvContentPartPr/>
                <p14:nvPr/>
              </p14:nvContentPartPr>
              <p14:xfrm>
                <a:off x="11650951" y="5887513"/>
                <a:ext cx="88920" cy="181440"/>
              </p14:xfrm>
            </p:contentPart>
          </mc:Choice>
          <mc:Fallback xmlns="">
            <p:pic>
              <p:nvPicPr>
                <p:cNvPr id="97" name="Ink 96">
                  <a:extLst>
                    <a:ext uri="{FF2B5EF4-FFF2-40B4-BE49-F238E27FC236}">
                      <a16:creationId xmlns:a16="http://schemas.microsoft.com/office/drawing/2014/main" id="{47648E82-751D-999A-A6F4-25441D6A4A2C}"/>
                    </a:ext>
                  </a:extLst>
                </p:cNvPr>
                <p:cNvPicPr/>
                <p:nvPr/>
              </p:nvPicPr>
              <p:blipFill>
                <a:blip r:embed="rId149"/>
                <a:stretch>
                  <a:fillRect/>
                </a:stretch>
              </p:blipFill>
              <p:spPr>
                <a:xfrm>
                  <a:off x="11642311" y="5878873"/>
                  <a:ext cx="10656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98" name="Ink 97">
                  <a:extLst>
                    <a:ext uri="{FF2B5EF4-FFF2-40B4-BE49-F238E27FC236}">
                      <a16:creationId xmlns:a16="http://schemas.microsoft.com/office/drawing/2014/main" id="{86A995A0-2680-2BB5-6322-87D1666AF7D1}"/>
                    </a:ext>
                  </a:extLst>
                </p14:cNvPr>
                <p14:cNvContentPartPr/>
                <p14:nvPr/>
              </p14:nvContentPartPr>
              <p14:xfrm>
                <a:off x="11722591" y="5821993"/>
                <a:ext cx="56880" cy="90360"/>
              </p14:xfrm>
            </p:contentPart>
          </mc:Choice>
          <mc:Fallback xmlns="">
            <p:pic>
              <p:nvPicPr>
                <p:cNvPr id="98" name="Ink 97">
                  <a:extLst>
                    <a:ext uri="{FF2B5EF4-FFF2-40B4-BE49-F238E27FC236}">
                      <a16:creationId xmlns:a16="http://schemas.microsoft.com/office/drawing/2014/main" id="{86A995A0-2680-2BB5-6322-87D1666AF7D1}"/>
                    </a:ext>
                  </a:extLst>
                </p:cNvPr>
                <p:cNvPicPr/>
                <p:nvPr/>
              </p:nvPicPr>
              <p:blipFill>
                <a:blip r:embed="rId151"/>
                <a:stretch>
                  <a:fillRect/>
                </a:stretch>
              </p:blipFill>
              <p:spPr>
                <a:xfrm>
                  <a:off x="11713951" y="5812993"/>
                  <a:ext cx="7452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99" name="Ink 98">
                  <a:extLst>
                    <a:ext uri="{FF2B5EF4-FFF2-40B4-BE49-F238E27FC236}">
                      <a16:creationId xmlns:a16="http://schemas.microsoft.com/office/drawing/2014/main" id="{96D77F09-0E04-1FE5-55FF-20E5FFCC14AA}"/>
                    </a:ext>
                  </a:extLst>
                </p14:cNvPr>
                <p14:cNvContentPartPr/>
                <p14:nvPr/>
              </p14:nvContentPartPr>
              <p14:xfrm>
                <a:off x="11819071" y="5713273"/>
                <a:ext cx="50400" cy="140400"/>
              </p14:xfrm>
            </p:contentPart>
          </mc:Choice>
          <mc:Fallback xmlns="">
            <p:pic>
              <p:nvPicPr>
                <p:cNvPr id="99" name="Ink 98">
                  <a:extLst>
                    <a:ext uri="{FF2B5EF4-FFF2-40B4-BE49-F238E27FC236}">
                      <a16:creationId xmlns:a16="http://schemas.microsoft.com/office/drawing/2014/main" id="{96D77F09-0E04-1FE5-55FF-20E5FFCC14AA}"/>
                    </a:ext>
                  </a:extLst>
                </p:cNvPr>
                <p:cNvPicPr/>
                <p:nvPr/>
              </p:nvPicPr>
              <p:blipFill>
                <a:blip r:embed="rId153"/>
                <a:stretch>
                  <a:fillRect/>
                </a:stretch>
              </p:blipFill>
              <p:spPr>
                <a:xfrm>
                  <a:off x="11810071" y="5704273"/>
                  <a:ext cx="6804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00" name="Ink 99">
                  <a:extLst>
                    <a:ext uri="{FF2B5EF4-FFF2-40B4-BE49-F238E27FC236}">
                      <a16:creationId xmlns:a16="http://schemas.microsoft.com/office/drawing/2014/main" id="{15AB5AF9-26B6-D820-BA9D-F15BF99E0769}"/>
                    </a:ext>
                  </a:extLst>
                </p14:cNvPr>
                <p14:cNvContentPartPr/>
                <p14:nvPr/>
              </p14:nvContentPartPr>
              <p14:xfrm>
                <a:off x="11895751" y="5737033"/>
                <a:ext cx="100080" cy="117000"/>
              </p14:xfrm>
            </p:contentPart>
          </mc:Choice>
          <mc:Fallback xmlns="">
            <p:pic>
              <p:nvPicPr>
                <p:cNvPr id="100" name="Ink 99">
                  <a:extLst>
                    <a:ext uri="{FF2B5EF4-FFF2-40B4-BE49-F238E27FC236}">
                      <a16:creationId xmlns:a16="http://schemas.microsoft.com/office/drawing/2014/main" id="{15AB5AF9-26B6-D820-BA9D-F15BF99E0769}"/>
                    </a:ext>
                  </a:extLst>
                </p:cNvPr>
                <p:cNvPicPr/>
                <p:nvPr/>
              </p:nvPicPr>
              <p:blipFill>
                <a:blip r:embed="rId155"/>
                <a:stretch>
                  <a:fillRect/>
                </a:stretch>
              </p:blipFill>
              <p:spPr>
                <a:xfrm>
                  <a:off x="11887111" y="5728033"/>
                  <a:ext cx="11772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01" name="Ink 100">
                  <a:extLst>
                    <a:ext uri="{FF2B5EF4-FFF2-40B4-BE49-F238E27FC236}">
                      <a16:creationId xmlns:a16="http://schemas.microsoft.com/office/drawing/2014/main" id="{C7819857-5C21-B2E3-D16B-CD74EE722714}"/>
                    </a:ext>
                  </a:extLst>
                </p14:cNvPr>
                <p14:cNvContentPartPr/>
                <p14:nvPr/>
              </p14:nvContentPartPr>
              <p14:xfrm>
                <a:off x="11578231" y="6367753"/>
                <a:ext cx="74520" cy="157680"/>
              </p14:xfrm>
            </p:contentPart>
          </mc:Choice>
          <mc:Fallback xmlns="">
            <p:pic>
              <p:nvPicPr>
                <p:cNvPr id="101" name="Ink 100">
                  <a:extLst>
                    <a:ext uri="{FF2B5EF4-FFF2-40B4-BE49-F238E27FC236}">
                      <a16:creationId xmlns:a16="http://schemas.microsoft.com/office/drawing/2014/main" id="{C7819857-5C21-B2E3-D16B-CD74EE722714}"/>
                    </a:ext>
                  </a:extLst>
                </p:cNvPr>
                <p:cNvPicPr/>
                <p:nvPr/>
              </p:nvPicPr>
              <p:blipFill>
                <a:blip r:embed="rId157"/>
                <a:stretch>
                  <a:fillRect/>
                </a:stretch>
              </p:blipFill>
              <p:spPr>
                <a:xfrm>
                  <a:off x="11569591" y="6359113"/>
                  <a:ext cx="9216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02" name="Ink 101">
                  <a:extLst>
                    <a:ext uri="{FF2B5EF4-FFF2-40B4-BE49-F238E27FC236}">
                      <a16:creationId xmlns:a16="http://schemas.microsoft.com/office/drawing/2014/main" id="{FC08CED6-22EA-6ED4-2AC2-2A1643D0D129}"/>
                    </a:ext>
                  </a:extLst>
                </p14:cNvPr>
                <p14:cNvContentPartPr/>
                <p14:nvPr/>
              </p14:nvContentPartPr>
              <p14:xfrm>
                <a:off x="11577511" y="6341113"/>
                <a:ext cx="86760" cy="94680"/>
              </p14:xfrm>
            </p:contentPart>
          </mc:Choice>
          <mc:Fallback xmlns="">
            <p:pic>
              <p:nvPicPr>
                <p:cNvPr id="102" name="Ink 101">
                  <a:extLst>
                    <a:ext uri="{FF2B5EF4-FFF2-40B4-BE49-F238E27FC236}">
                      <a16:creationId xmlns:a16="http://schemas.microsoft.com/office/drawing/2014/main" id="{FC08CED6-22EA-6ED4-2AC2-2A1643D0D129}"/>
                    </a:ext>
                  </a:extLst>
                </p:cNvPr>
                <p:cNvPicPr/>
                <p:nvPr/>
              </p:nvPicPr>
              <p:blipFill>
                <a:blip r:embed="rId159"/>
                <a:stretch>
                  <a:fillRect/>
                </a:stretch>
              </p:blipFill>
              <p:spPr>
                <a:xfrm>
                  <a:off x="11568871" y="6332113"/>
                  <a:ext cx="10440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03" name="Ink 102">
                  <a:extLst>
                    <a:ext uri="{FF2B5EF4-FFF2-40B4-BE49-F238E27FC236}">
                      <a16:creationId xmlns:a16="http://schemas.microsoft.com/office/drawing/2014/main" id="{D0DD823D-CE39-409B-270A-B870DE25CB5F}"/>
                    </a:ext>
                  </a:extLst>
                </p14:cNvPr>
                <p14:cNvContentPartPr/>
                <p14:nvPr/>
              </p14:nvContentPartPr>
              <p14:xfrm>
                <a:off x="11699911" y="6230593"/>
                <a:ext cx="165960" cy="142560"/>
              </p14:xfrm>
            </p:contentPart>
          </mc:Choice>
          <mc:Fallback xmlns="">
            <p:pic>
              <p:nvPicPr>
                <p:cNvPr id="103" name="Ink 102">
                  <a:extLst>
                    <a:ext uri="{FF2B5EF4-FFF2-40B4-BE49-F238E27FC236}">
                      <a16:creationId xmlns:a16="http://schemas.microsoft.com/office/drawing/2014/main" id="{D0DD823D-CE39-409B-270A-B870DE25CB5F}"/>
                    </a:ext>
                  </a:extLst>
                </p:cNvPr>
                <p:cNvPicPr/>
                <p:nvPr/>
              </p:nvPicPr>
              <p:blipFill>
                <a:blip r:embed="rId161"/>
                <a:stretch>
                  <a:fillRect/>
                </a:stretch>
              </p:blipFill>
              <p:spPr>
                <a:xfrm>
                  <a:off x="11691271" y="6221953"/>
                  <a:ext cx="18360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04" name="Ink 103">
                  <a:extLst>
                    <a:ext uri="{FF2B5EF4-FFF2-40B4-BE49-F238E27FC236}">
                      <a16:creationId xmlns:a16="http://schemas.microsoft.com/office/drawing/2014/main" id="{0E232EBF-A2B7-92C7-AB23-9B9F61BD309B}"/>
                    </a:ext>
                  </a:extLst>
                </p14:cNvPr>
                <p14:cNvContentPartPr/>
                <p14:nvPr/>
              </p14:nvContentPartPr>
              <p14:xfrm>
                <a:off x="11844631" y="6089473"/>
                <a:ext cx="85320" cy="133560"/>
              </p14:xfrm>
            </p:contentPart>
          </mc:Choice>
          <mc:Fallback xmlns="">
            <p:pic>
              <p:nvPicPr>
                <p:cNvPr id="104" name="Ink 103">
                  <a:extLst>
                    <a:ext uri="{FF2B5EF4-FFF2-40B4-BE49-F238E27FC236}">
                      <a16:creationId xmlns:a16="http://schemas.microsoft.com/office/drawing/2014/main" id="{0E232EBF-A2B7-92C7-AB23-9B9F61BD309B}"/>
                    </a:ext>
                  </a:extLst>
                </p:cNvPr>
                <p:cNvPicPr/>
                <p:nvPr/>
              </p:nvPicPr>
              <p:blipFill>
                <a:blip r:embed="rId163"/>
                <a:stretch>
                  <a:fillRect/>
                </a:stretch>
              </p:blipFill>
              <p:spPr>
                <a:xfrm>
                  <a:off x="11835631" y="6080473"/>
                  <a:ext cx="10296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05" name="Ink 104">
                  <a:extLst>
                    <a:ext uri="{FF2B5EF4-FFF2-40B4-BE49-F238E27FC236}">
                      <a16:creationId xmlns:a16="http://schemas.microsoft.com/office/drawing/2014/main" id="{5E143DC3-C88D-820B-AD3D-4413040D5A7F}"/>
                    </a:ext>
                  </a:extLst>
                </p14:cNvPr>
                <p14:cNvContentPartPr/>
                <p14:nvPr/>
              </p14:nvContentPartPr>
              <p14:xfrm>
                <a:off x="11958391" y="6110353"/>
                <a:ext cx="122400" cy="63000"/>
              </p14:xfrm>
            </p:contentPart>
          </mc:Choice>
          <mc:Fallback xmlns="">
            <p:pic>
              <p:nvPicPr>
                <p:cNvPr id="105" name="Ink 104">
                  <a:extLst>
                    <a:ext uri="{FF2B5EF4-FFF2-40B4-BE49-F238E27FC236}">
                      <a16:creationId xmlns:a16="http://schemas.microsoft.com/office/drawing/2014/main" id="{5E143DC3-C88D-820B-AD3D-4413040D5A7F}"/>
                    </a:ext>
                  </a:extLst>
                </p:cNvPr>
                <p:cNvPicPr/>
                <p:nvPr/>
              </p:nvPicPr>
              <p:blipFill>
                <a:blip r:embed="rId165"/>
                <a:stretch>
                  <a:fillRect/>
                </a:stretch>
              </p:blipFill>
              <p:spPr>
                <a:xfrm>
                  <a:off x="11949751" y="6101713"/>
                  <a:ext cx="14004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06" name="Ink 105">
                  <a:extLst>
                    <a:ext uri="{FF2B5EF4-FFF2-40B4-BE49-F238E27FC236}">
                      <a16:creationId xmlns:a16="http://schemas.microsoft.com/office/drawing/2014/main" id="{503C0B1B-BCEA-4068-D272-23071B13CA05}"/>
                    </a:ext>
                  </a:extLst>
                </p14:cNvPr>
                <p14:cNvContentPartPr/>
                <p14:nvPr/>
              </p14:nvContentPartPr>
              <p14:xfrm>
                <a:off x="12016711" y="6033673"/>
                <a:ext cx="189720" cy="62280"/>
              </p14:xfrm>
            </p:contentPart>
          </mc:Choice>
          <mc:Fallback xmlns="">
            <p:pic>
              <p:nvPicPr>
                <p:cNvPr id="106" name="Ink 105">
                  <a:extLst>
                    <a:ext uri="{FF2B5EF4-FFF2-40B4-BE49-F238E27FC236}">
                      <a16:creationId xmlns:a16="http://schemas.microsoft.com/office/drawing/2014/main" id="{503C0B1B-BCEA-4068-D272-23071B13CA05}"/>
                    </a:ext>
                  </a:extLst>
                </p:cNvPr>
                <p:cNvPicPr/>
                <p:nvPr/>
              </p:nvPicPr>
              <p:blipFill>
                <a:blip r:embed="rId167"/>
                <a:stretch>
                  <a:fillRect/>
                </a:stretch>
              </p:blipFill>
              <p:spPr>
                <a:xfrm>
                  <a:off x="12007711" y="6024673"/>
                  <a:ext cx="207360" cy="79920"/>
                </a:xfrm>
                <a:prstGeom prst="rect">
                  <a:avLst/>
                </a:prstGeom>
              </p:spPr>
            </p:pic>
          </mc:Fallback>
        </mc:AlternateContent>
      </p:grpSp>
    </p:spTree>
    <p:extLst>
      <p:ext uri="{BB962C8B-B14F-4D97-AF65-F5344CB8AC3E}">
        <p14:creationId xmlns:p14="http://schemas.microsoft.com/office/powerpoint/2010/main" val="4154033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540A930-77FC-9ADE-C158-10B574568E7A}"/>
              </a:ext>
            </a:extLst>
          </p:cNvPr>
          <p:cNvSpPr txBox="1"/>
          <p:nvPr/>
        </p:nvSpPr>
        <p:spPr>
          <a:xfrm flipH="1">
            <a:off x="3733893" y="136"/>
            <a:ext cx="3525280" cy="954107"/>
          </a:xfrm>
          <a:prstGeom prst="rect">
            <a:avLst/>
          </a:prstGeom>
          <a:noFill/>
        </p:spPr>
        <p:txBody>
          <a:bodyPr wrap="square" rtlCol="0">
            <a:spAutoFit/>
          </a:bodyPr>
          <a:lstStyle/>
          <a:p>
            <a:r>
              <a:rPr lang="en-US" sz="2800" dirty="0">
                <a:latin typeface="Arial" panose="020B0604020202020204" pitchFamily="34" charset="0"/>
              </a:rPr>
              <a:t>B. Inactivated Viruses</a:t>
            </a:r>
          </a:p>
        </p:txBody>
      </p:sp>
      <p:pic>
        <p:nvPicPr>
          <p:cNvPr id="11" name="Picture 10">
            <a:extLst>
              <a:ext uri="{FF2B5EF4-FFF2-40B4-BE49-F238E27FC236}">
                <a16:creationId xmlns:a16="http://schemas.microsoft.com/office/drawing/2014/main" id="{2F527C26-E2B0-11F8-1EBC-F069FB28A361}"/>
              </a:ext>
            </a:extLst>
          </p:cNvPr>
          <p:cNvPicPr>
            <a:picLocks noChangeAspect="1"/>
          </p:cNvPicPr>
          <p:nvPr/>
        </p:nvPicPr>
        <p:blipFill>
          <a:blip r:embed="rId2"/>
          <a:stretch>
            <a:fillRect/>
          </a:stretch>
        </p:blipFill>
        <p:spPr>
          <a:xfrm>
            <a:off x="7259173" y="494520"/>
            <a:ext cx="4704227" cy="2283117"/>
          </a:xfrm>
          <a:prstGeom prst="rect">
            <a:avLst/>
          </a:prstGeom>
        </p:spPr>
      </p:pic>
      <p:pic>
        <p:nvPicPr>
          <p:cNvPr id="10" name="Picture 9" descr="Diagram&#10;&#10;Description automatically generated">
            <a:extLst>
              <a:ext uri="{FF2B5EF4-FFF2-40B4-BE49-F238E27FC236}">
                <a16:creationId xmlns:a16="http://schemas.microsoft.com/office/drawing/2014/main" id="{949C43ED-4710-FA0C-FAE8-45CD57E51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232" y="2289859"/>
            <a:ext cx="8341566" cy="3962244"/>
          </a:xfrm>
          <a:prstGeom prst="rect">
            <a:avLst/>
          </a:prstGeom>
        </p:spPr>
      </p:pic>
      <p:pic>
        <p:nvPicPr>
          <p:cNvPr id="2" name="Picture 1">
            <a:extLst>
              <a:ext uri="{FF2B5EF4-FFF2-40B4-BE49-F238E27FC236}">
                <a16:creationId xmlns:a16="http://schemas.microsoft.com/office/drawing/2014/main" id="{F7EF7997-07A7-68D6-F165-91B2C33AC7F8}"/>
              </a:ext>
            </a:extLst>
          </p:cNvPr>
          <p:cNvPicPr>
            <a:picLocks noChangeAspect="1"/>
          </p:cNvPicPr>
          <p:nvPr/>
        </p:nvPicPr>
        <p:blipFill rotWithShape="1">
          <a:blip r:embed="rId4">
            <a:extLst>
              <a:ext uri="{28A0092B-C50C-407E-A947-70E740481C1C}">
                <a14:useLocalDpi xmlns:a14="http://schemas.microsoft.com/office/drawing/2010/main" val="0"/>
              </a:ext>
            </a:extLst>
          </a:blip>
          <a:srcRect t="17958" r="33082" b="69233"/>
          <a:stretch/>
        </p:blipFill>
        <p:spPr>
          <a:xfrm>
            <a:off x="76200" y="494520"/>
            <a:ext cx="7051762" cy="1676400"/>
          </a:xfrm>
          <a:prstGeom prst="rect">
            <a:avLst/>
          </a:prstGeom>
        </p:spPr>
      </p:pic>
      <p:sp>
        <p:nvSpPr>
          <p:cNvPr id="3" name="Date Placeholder 2">
            <a:extLst>
              <a:ext uri="{FF2B5EF4-FFF2-40B4-BE49-F238E27FC236}">
                <a16:creationId xmlns:a16="http://schemas.microsoft.com/office/drawing/2014/main" id="{2BF19F0F-FE24-607B-885C-5462F376C293}"/>
              </a:ext>
            </a:extLst>
          </p:cNvPr>
          <p:cNvSpPr>
            <a:spLocks noGrp="1"/>
          </p:cNvSpPr>
          <p:nvPr>
            <p:ph type="dt" sz="half" idx="10"/>
          </p:nvPr>
        </p:nvSpPr>
        <p:spPr/>
        <p:txBody>
          <a:bodyPr/>
          <a:lstStyle/>
          <a:p>
            <a:fld id="{34D4EDAC-44C0-4D5F-8CC5-CF743307E2AB}" type="datetime1">
              <a:rPr lang="en-US" smtClean="0"/>
              <a:t>9/3/2023</a:t>
            </a:fld>
            <a:endParaRPr lang="en-US"/>
          </a:p>
        </p:txBody>
      </p:sp>
      <p:sp>
        <p:nvSpPr>
          <p:cNvPr id="4" name="Footer Placeholder 3">
            <a:extLst>
              <a:ext uri="{FF2B5EF4-FFF2-40B4-BE49-F238E27FC236}">
                <a16:creationId xmlns:a16="http://schemas.microsoft.com/office/drawing/2014/main" id="{28C55A5C-B980-85CE-9810-6A467F36120B}"/>
              </a:ext>
            </a:extLst>
          </p:cNvPr>
          <p:cNvSpPr>
            <a:spLocks noGrp="1"/>
          </p:cNvSpPr>
          <p:nvPr>
            <p:ph type="ftr" sz="quarter" idx="11"/>
          </p:nvPr>
        </p:nvSpPr>
        <p:spPr/>
        <p:txBody>
          <a:bodyPr/>
          <a:lstStyle/>
          <a:p>
            <a:r>
              <a:rPr lang="en-US"/>
              <a:t>D &amp; D - Lecture 4 - Fall 2023</a:t>
            </a:r>
          </a:p>
        </p:txBody>
      </p:sp>
      <p:sp>
        <p:nvSpPr>
          <p:cNvPr id="5" name="Slide Number Placeholder 4">
            <a:extLst>
              <a:ext uri="{FF2B5EF4-FFF2-40B4-BE49-F238E27FC236}">
                <a16:creationId xmlns:a16="http://schemas.microsoft.com/office/drawing/2014/main" id="{31B647CA-52F5-5A86-2E12-1E9818EB1580}"/>
              </a:ext>
            </a:extLst>
          </p:cNvPr>
          <p:cNvSpPr>
            <a:spLocks noGrp="1"/>
          </p:cNvSpPr>
          <p:nvPr>
            <p:ph type="sldNum" sz="quarter" idx="12"/>
          </p:nvPr>
        </p:nvSpPr>
        <p:spPr/>
        <p:txBody>
          <a:bodyPr/>
          <a:lstStyle/>
          <a:p>
            <a:fld id="{DC3BB032-4020-48F4-953B-341806DC4A2B}" type="slidenum">
              <a:rPr lang="en-US" smtClean="0"/>
              <a:t>29</a:t>
            </a:fld>
            <a:endParaRPr lang="en-US"/>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CA00D84D-1588-67B7-C032-C0CCBF568335}"/>
                  </a:ext>
                </a:extLst>
              </p14:cNvPr>
              <p14:cNvContentPartPr/>
              <p14:nvPr/>
            </p14:nvContentPartPr>
            <p14:xfrm>
              <a:off x="612631" y="2154313"/>
              <a:ext cx="1427400" cy="685800"/>
            </p14:xfrm>
          </p:contentPart>
        </mc:Choice>
        <mc:Fallback xmlns="">
          <p:pic>
            <p:nvPicPr>
              <p:cNvPr id="6" name="Ink 5">
                <a:extLst>
                  <a:ext uri="{FF2B5EF4-FFF2-40B4-BE49-F238E27FC236}">
                    <a16:creationId xmlns:a16="http://schemas.microsoft.com/office/drawing/2014/main" id="{CA00D84D-1588-67B7-C032-C0CCBF568335}"/>
                  </a:ext>
                </a:extLst>
              </p:cNvPr>
              <p:cNvPicPr/>
              <p:nvPr/>
            </p:nvPicPr>
            <p:blipFill>
              <a:blip r:embed="rId6"/>
              <a:stretch>
                <a:fillRect/>
              </a:stretch>
            </p:blipFill>
            <p:spPr>
              <a:xfrm>
                <a:off x="603991" y="2145673"/>
                <a:ext cx="1445040" cy="703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A981894D-6CC2-5F5D-306B-7B5A6CCDC2AB}"/>
                  </a:ext>
                </a:extLst>
              </p14:cNvPr>
              <p14:cNvContentPartPr/>
              <p14:nvPr/>
            </p14:nvContentPartPr>
            <p14:xfrm>
              <a:off x="2809351" y="2337913"/>
              <a:ext cx="1227960" cy="496440"/>
            </p14:xfrm>
          </p:contentPart>
        </mc:Choice>
        <mc:Fallback xmlns="">
          <p:pic>
            <p:nvPicPr>
              <p:cNvPr id="7" name="Ink 6">
                <a:extLst>
                  <a:ext uri="{FF2B5EF4-FFF2-40B4-BE49-F238E27FC236}">
                    <a16:creationId xmlns:a16="http://schemas.microsoft.com/office/drawing/2014/main" id="{A981894D-6CC2-5F5D-306B-7B5A6CCDC2AB}"/>
                  </a:ext>
                </a:extLst>
              </p:cNvPr>
              <p:cNvPicPr/>
              <p:nvPr/>
            </p:nvPicPr>
            <p:blipFill>
              <a:blip r:embed="rId8"/>
              <a:stretch>
                <a:fillRect/>
              </a:stretch>
            </p:blipFill>
            <p:spPr>
              <a:xfrm>
                <a:off x="2800711" y="2329273"/>
                <a:ext cx="1245600" cy="514080"/>
              </a:xfrm>
              <a:prstGeom prst="rect">
                <a:avLst/>
              </a:prstGeom>
            </p:spPr>
          </p:pic>
        </mc:Fallback>
      </mc:AlternateContent>
      <p:grpSp>
        <p:nvGrpSpPr>
          <p:cNvPr id="13" name="Group 12">
            <a:extLst>
              <a:ext uri="{FF2B5EF4-FFF2-40B4-BE49-F238E27FC236}">
                <a16:creationId xmlns:a16="http://schemas.microsoft.com/office/drawing/2014/main" id="{A2179D6D-0FCD-CBDA-156D-7A11AD3C6663}"/>
              </a:ext>
            </a:extLst>
          </p:cNvPr>
          <p:cNvGrpSpPr/>
          <p:nvPr/>
        </p:nvGrpSpPr>
        <p:grpSpPr>
          <a:xfrm>
            <a:off x="5013631" y="3152233"/>
            <a:ext cx="1551600" cy="638280"/>
            <a:chOff x="5013631" y="3152233"/>
            <a:chExt cx="1551600" cy="638280"/>
          </a:xfrm>
        </p:grpSpPr>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0A42F34A-C414-5A2D-3CA9-8D425892A87B}"/>
                    </a:ext>
                  </a:extLst>
                </p14:cNvPr>
                <p14:cNvContentPartPr/>
                <p14:nvPr/>
              </p14:nvContentPartPr>
              <p14:xfrm>
                <a:off x="5170951" y="3760993"/>
                <a:ext cx="41400" cy="29520"/>
              </p14:xfrm>
            </p:contentPart>
          </mc:Choice>
          <mc:Fallback xmlns="">
            <p:pic>
              <p:nvPicPr>
                <p:cNvPr id="9" name="Ink 8">
                  <a:extLst>
                    <a:ext uri="{FF2B5EF4-FFF2-40B4-BE49-F238E27FC236}">
                      <a16:creationId xmlns:a16="http://schemas.microsoft.com/office/drawing/2014/main" id="{0A42F34A-C414-5A2D-3CA9-8D425892A87B}"/>
                    </a:ext>
                  </a:extLst>
                </p:cNvPr>
                <p:cNvPicPr/>
                <p:nvPr/>
              </p:nvPicPr>
              <p:blipFill>
                <a:blip r:embed="rId10"/>
                <a:stretch>
                  <a:fillRect/>
                </a:stretch>
              </p:blipFill>
              <p:spPr>
                <a:xfrm>
                  <a:off x="5162311" y="3751993"/>
                  <a:ext cx="5904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6E9A8961-C508-B17C-9FFC-699AA96D936F}"/>
                    </a:ext>
                  </a:extLst>
                </p14:cNvPr>
                <p14:cNvContentPartPr/>
                <p14:nvPr/>
              </p14:nvContentPartPr>
              <p14:xfrm>
                <a:off x="5013631" y="3152233"/>
                <a:ext cx="1551600" cy="624960"/>
              </p14:xfrm>
            </p:contentPart>
          </mc:Choice>
          <mc:Fallback xmlns="">
            <p:pic>
              <p:nvPicPr>
                <p:cNvPr id="12" name="Ink 11">
                  <a:extLst>
                    <a:ext uri="{FF2B5EF4-FFF2-40B4-BE49-F238E27FC236}">
                      <a16:creationId xmlns:a16="http://schemas.microsoft.com/office/drawing/2014/main" id="{6E9A8961-C508-B17C-9FFC-699AA96D936F}"/>
                    </a:ext>
                  </a:extLst>
                </p:cNvPr>
                <p:cNvPicPr/>
                <p:nvPr/>
              </p:nvPicPr>
              <p:blipFill>
                <a:blip r:embed="rId12"/>
                <a:stretch>
                  <a:fillRect/>
                </a:stretch>
              </p:blipFill>
              <p:spPr>
                <a:xfrm>
                  <a:off x="5004991" y="3143233"/>
                  <a:ext cx="1569240" cy="642600"/>
                </a:xfrm>
                <a:prstGeom prst="rect">
                  <a:avLst/>
                </a:prstGeom>
              </p:spPr>
            </p:pic>
          </mc:Fallback>
        </mc:AlternateContent>
      </p:grpSp>
      <p:grpSp>
        <p:nvGrpSpPr>
          <p:cNvPr id="22" name="Group 21">
            <a:extLst>
              <a:ext uri="{FF2B5EF4-FFF2-40B4-BE49-F238E27FC236}">
                <a16:creationId xmlns:a16="http://schemas.microsoft.com/office/drawing/2014/main" id="{2013152D-43BC-B6C4-D537-94904FF5AF0D}"/>
              </a:ext>
            </a:extLst>
          </p:cNvPr>
          <p:cNvGrpSpPr/>
          <p:nvPr/>
        </p:nvGrpSpPr>
        <p:grpSpPr>
          <a:xfrm>
            <a:off x="6032791" y="3321073"/>
            <a:ext cx="4074480" cy="2648880"/>
            <a:chOff x="6032791" y="3321073"/>
            <a:chExt cx="4074480" cy="2648880"/>
          </a:xfrm>
        </p:grpSpPr>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DD7662F6-664E-F0B5-D8DD-9D36C6EA4099}"/>
                    </a:ext>
                  </a:extLst>
                </p14:cNvPr>
                <p14:cNvContentPartPr/>
                <p14:nvPr/>
              </p14:nvContentPartPr>
              <p14:xfrm>
                <a:off x="6240871" y="4142953"/>
                <a:ext cx="2029680" cy="727200"/>
              </p14:xfrm>
            </p:contentPart>
          </mc:Choice>
          <mc:Fallback xmlns="">
            <p:pic>
              <p:nvPicPr>
                <p:cNvPr id="14" name="Ink 13">
                  <a:extLst>
                    <a:ext uri="{FF2B5EF4-FFF2-40B4-BE49-F238E27FC236}">
                      <a16:creationId xmlns:a16="http://schemas.microsoft.com/office/drawing/2014/main" id="{DD7662F6-664E-F0B5-D8DD-9D36C6EA4099}"/>
                    </a:ext>
                  </a:extLst>
                </p:cNvPr>
                <p:cNvPicPr/>
                <p:nvPr/>
              </p:nvPicPr>
              <p:blipFill>
                <a:blip r:embed="rId14"/>
                <a:stretch>
                  <a:fillRect/>
                </a:stretch>
              </p:blipFill>
              <p:spPr>
                <a:xfrm>
                  <a:off x="6231871" y="4134313"/>
                  <a:ext cx="2047320" cy="744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D965BD75-2D31-3A54-F953-6A0451AB33DB}"/>
                    </a:ext>
                  </a:extLst>
                </p14:cNvPr>
                <p14:cNvContentPartPr/>
                <p14:nvPr/>
              </p14:nvContentPartPr>
              <p14:xfrm>
                <a:off x="8125111" y="4170313"/>
                <a:ext cx="552240" cy="358560"/>
              </p14:xfrm>
            </p:contentPart>
          </mc:Choice>
          <mc:Fallback xmlns="">
            <p:pic>
              <p:nvPicPr>
                <p:cNvPr id="15" name="Ink 14">
                  <a:extLst>
                    <a:ext uri="{FF2B5EF4-FFF2-40B4-BE49-F238E27FC236}">
                      <a16:creationId xmlns:a16="http://schemas.microsoft.com/office/drawing/2014/main" id="{D965BD75-2D31-3A54-F953-6A0451AB33DB}"/>
                    </a:ext>
                  </a:extLst>
                </p:cNvPr>
                <p:cNvPicPr/>
                <p:nvPr/>
              </p:nvPicPr>
              <p:blipFill>
                <a:blip r:embed="rId16"/>
                <a:stretch>
                  <a:fillRect/>
                </a:stretch>
              </p:blipFill>
              <p:spPr>
                <a:xfrm>
                  <a:off x="8116111" y="4161313"/>
                  <a:ext cx="569880" cy="3762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C126DB8B-973E-FA6B-B5E5-64BA0B23ADEF}"/>
                    </a:ext>
                  </a:extLst>
                </p14:cNvPr>
                <p14:cNvContentPartPr/>
                <p14:nvPr/>
              </p14:nvContentPartPr>
              <p14:xfrm>
                <a:off x="8814511" y="4041073"/>
                <a:ext cx="107280" cy="123120"/>
              </p14:xfrm>
            </p:contentPart>
          </mc:Choice>
          <mc:Fallback xmlns="">
            <p:pic>
              <p:nvPicPr>
                <p:cNvPr id="16" name="Ink 15">
                  <a:extLst>
                    <a:ext uri="{FF2B5EF4-FFF2-40B4-BE49-F238E27FC236}">
                      <a16:creationId xmlns:a16="http://schemas.microsoft.com/office/drawing/2014/main" id="{C126DB8B-973E-FA6B-B5E5-64BA0B23ADEF}"/>
                    </a:ext>
                  </a:extLst>
                </p:cNvPr>
                <p:cNvPicPr/>
                <p:nvPr/>
              </p:nvPicPr>
              <p:blipFill>
                <a:blip r:embed="rId18"/>
                <a:stretch>
                  <a:fillRect/>
                </a:stretch>
              </p:blipFill>
              <p:spPr>
                <a:xfrm>
                  <a:off x="8805511" y="4032433"/>
                  <a:ext cx="12492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A3E412C9-533D-2F17-CB84-A488AAB1E4A8}"/>
                    </a:ext>
                  </a:extLst>
                </p14:cNvPr>
                <p14:cNvContentPartPr/>
                <p14:nvPr/>
              </p14:nvContentPartPr>
              <p14:xfrm>
                <a:off x="8929711" y="3651553"/>
                <a:ext cx="587880" cy="402840"/>
              </p14:xfrm>
            </p:contentPart>
          </mc:Choice>
          <mc:Fallback xmlns="">
            <p:pic>
              <p:nvPicPr>
                <p:cNvPr id="17" name="Ink 16">
                  <a:extLst>
                    <a:ext uri="{FF2B5EF4-FFF2-40B4-BE49-F238E27FC236}">
                      <a16:creationId xmlns:a16="http://schemas.microsoft.com/office/drawing/2014/main" id="{A3E412C9-533D-2F17-CB84-A488AAB1E4A8}"/>
                    </a:ext>
                  </a:extLst>
                </p:cNvPr>
                <p:cNvPicPr/>
                <p:nvPr/>
              </p:nvPicPr>
              <p:blipFill>
                <a:blip r:embed="rId20"/>
                <a:stretch>
                  <a:fillRect/>
                </a:stretch>
              </p:blipFill>
              <p:spPr>
                <a:xfrm>
                  <a:off x="8920711" y="3642913"/>
                  <a:ext cx="60552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Ink 17">
                  <a:extLst>
                    <a:ext uri="{FF2B5EF4-FFF2-40B4-BE49-F238E27FC236}">
                      <a16:creationId xmlns:a16="http://schemas.microsoft.com/office/drawing/2014/main" id="{2F52ECB7-0B4A-4A76-EDF4-094E95F7EE36}"/>
                    </a:ext>
                  </a:extLst>
                </p14:cNvPr>
                <p14:cNvContentPartPr/>
                <p14:nvPr/>
              </p14:nvContentPartPr>
              <p14:xfrm>
                <a:off x="9444871" y="3565513"/>
                <a:ext cx="40320" cy="48240"/>
              </p14:xfrm>
            </p:contentPart>
          </mc:Choice>
          <mc:Fallback xmlns="">
            <p:pic>
              <p:nvPicPr>
                <p:cNvPr id="18" name="Ink 17">
                  <a:extLst>
                    <a:ext uri="{FF2B5EF4-FFF2-40B4-BE49-F238E27FC236}">
                      <a16:creationId xmlns:a16="http://schemas.microsoft.com/office/drawing/2014/main" id="{2F52ECB7-0B4A-4A76-EDF4-094E95F7EE36}"/>
                    </a:ext>
                  </a:extLst>
                </p:cNvPr>
                <p:cNvPicPr/>
                <p:nvPr/>
              </p:nvPicPr>
              <p:blipFill>
                <a:blip r:embed="rId22"/>
                <a:stretch>
                  <a:fillRect/>
                </a:stretch>
              </p:blipFill>
              <p:spPr>
                <a:xfrm>
                  <a:off x="9435871" y="3556873"/>
                  <a:ext cx="5796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 name="Ink 18">
                  <a:extLst>
                    <a:ext uri="{FF2B5EF4-FFF2-40B4-BE49-F238E27FC236}">
                      <a16:creationId xmlns:a16="http://schemas.microsoft.com/office/drawing/2014/main" id="{F707C2B4-E871-E959-E1B5-F0A8978C0EF5}"/>
                    </a:ext>
                  </a:extLst>
                </p14:cNvPr>
                <p14:cNvContentPartPr/>
                <p14:nvPr/>
              </p14:nvContentPartPr>
              <p14:xfrm>
                <a:off x="9554311" y="3321073"/>
                <a:ext cx="460800" cy="305640"/>
              </p14:xfrm>
            </p:contentPart>
          </mc:Choice>
          <mc:Fallback xmlns="">
            <p:pic>
              <p:nvPicPr>
                <p:cNvPr id="19" name="Ink 18">
                  <a:extLst>
                    <a:ext uri="{FF2B5EF4-FFF2-40B4-BE49-F238E27FC236}">
                      <a16:creationId xmlns:a16="http://schemas.microsoft.com/office/drawing/2014/main" id="{F707C2B4-E871-E959-E1B5-F0A8978C0EF5}"/>
                    </a:ext>
                  </a:extLst>
                </p:cNvPr>
                <p:cNvPicPr/>
                <p:nvPr/>
              </p:nvPicPr>
              <p:blipFill>
                <a:blip r:embed="rId24"/>
                <a:stretch>
                  <a:fillRect/>
                </a:stretch>
              </p:blipFill>
              <p:spPr>
                <a:xfrm>
                  <a:off x="9545671" y="3312073"/>
                  <a:ext cx="478440" cy="3232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 name="Ink 19">
                  <a:extLst>
                    <a:ext uri="{FF2B5EF4-FFF2-40B4-BE49-F238E27FC236}">
                      <a16:creationId xmlns:a16="http://schemas.microsoft.com/office/drawing/2014/main" id="{51246A6B-E3BE-09FC-8971-454995BADC83}"/>
                    </a:ext>
                  </a:extLst>
                </p14:cNvPr>
                <p14:cNvContentPartPr/>
                <p14:nvPr/>
              </p14:nvContentPartPr>
              <p14:xfrm>
                <a:off x="10073431" y="3395953"/>
                <a:ext cx="33840" cy="15120"/>
              </p14:xfrm>
            </p:contentPart>
          </mc:Choice>
          <mc:Fallback xmlns="">
            <p:pic>
              <p:nvPicPr>
                <p:cNvPr id="20" name="Ink 19">
                  <a:extLst>
                    <a:ext uri="{FF2B5EF4-FFF2-40B4-BE49-F238E27FC236}">
                      <a16:creationId xmlns:a16="http://schemas.microsoft.com/office/drawing/2014/main" id="{51246A6B-E3BE-09FC-8971-454995BADC83}"/>
                    </a:ext>
                  </a:extLst>
                </p:cNvPr>
                <p:cNvPicPr/>
                <p:nvPr/>
              </p:nvPicPr>
              <p:blipFill>
                <a:blip r:embed="rId26"/>
                <a:stretch>
                  <a:fillRect/>
                </a:stretch>
              </p:blipFill>
              <p:spPr>
                <a:xfrm>
                  <a:off x="10064431" y="3386953"/>
                  <a:ext cx="5148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1" name="Ink 20">
                  <a:extLst>
                    <a:ext uri="{FF2B5EF4-FFF2-40B4-BE49-F238E27FC236}">
                      <a16:creationId xmlns:a16="http://schemas.microsoft.com/office/drawing/2014/main" id="{E694BACB-A5DB-7FAB-1043-C4EA21CB4562}"/>
                    </a:ext>
                  </a:extLst>
                </p14:cNvPr>
                <p14:cNvContentPartPr/>
                <p14:nvPr/>
              </p14:nvContentPartPr>
              <p14:xfrm>
                <a:off x="6032791" y="4868713"/>
                <a:ext cx="2548080" cy="1101240"/>
              </p14:xfrm>
            </p:contentPart>
          </mc:Choice>
          <mc:Fallback xmlns="">
            <p:pic>
              <p:nvPicPr>
                <p:cNvPr id="21" name="Ink 20">
                  <a:extLst>
                    <a:ext uri="{FF2B5EF4-FFF2-40B4-BE49-F238E27FC236}">
                      <a16:creationId xmlns:a16="http://schemas.microsoft.com/office/drawing/2014/main" id="{E694BACB-A5DB-7FAB-1043-C4EA21CB4562}"/>
                    </a:ext>
                  </a:extLst>
                </p:cNvPr>
                <p:cNvPicPr/>
                <p:nvPr/>
              </p:nvPicPr>
              <p:blipFill>
                <a:blip r:embed="rId28"/>
                <a:stretch>
                  <a:fillRect/>
                </a:stretch>
              </p:blipFill>
              <p:spPr>
                <a:xfrm>
                  <a:off x="6024151" y="4860073"/>
                  <a:ext cx="2565720" cy="1118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
            <p14:nvContentPartPr>
              <p14:cNvPr id="23" name="Ink 22">
                <a:extLst>
                  <a:ext uri="{FF2B5EF4-FFF2-40B4-BE49-F238E27FC236}">
                    <a16:creationId xmlns:a16="http://schemas.microsoft.com/office/drawing/2014/main" id="{C4140061-B735-C1FF-391F-279032DB1692}"/>
                  </a:ext>
                </a:extLst>
              </p14:cNvPr>
              <p14:cNvContentPartPr/>
              <p14:nvPr/>
            </p14:nvContentPartPr>
            <p14:xfrm>
              <a:off x="7193071" y="822673"/>
              <a:ext cx="4575960" cy="724680"/>
            </p14:xfrm>
          </p:contentPart>
        </mc:Choice>
        <mc:Fallback xmlns="">
          <p:pic>
            <p:nvPicPr>
              <p:cNvPr id="23" name="Ink 22">
                <a:extLst>
                  <a:ext uri="{FF2B5EF4-FFF2-40B4-BE49-F238E27FC236}">
                    <a16:creationId xmlns:a16="http://schemas.microsoft.com/office/drawing/2014/main" id="{C4140061-B735-C1FF-391F-279032DB1692}"/>
                  </a:ext>
                </a:extLst>
              </p:cNvPr>
              <p:cNvPicPr/>
              <p:nvPr/>
            </p:nvPicPr>
            <p:blipFill>
              <a:blip r:embed="rId30"/>
              <a:stretch>
                <a:fillRect/>
              </a:stretch>
            </p:blipFill>
            <p:spPr>
              <a:xfrm>
                <a:off x="7184071" y="814033"/>
                <a:ext cx="4593600" cy="7423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4" name="Ink 23">
                <a:extLst>
                  <a:ext uri="{FF2B5EF4-FFF2-40B4-BE49-F238E27FC236}">
                    <a16:creationId xmlns:a16="http://schemas.microsoft.com/office/drawing/2014/main" id="{4334DCF4-7998-E7BD-8797-E4ACB61007CD}"/>
                  </a:ext>
                </a:extLst>
              </p14:cNvPr>
              <p14:cNvContentPartPr/>
              <p14:nvPr/>
            </p14:nvContentPartPr>
            <p14:xfrm>
              <a:off x="10700911" y="2381473"/>
              <a:ext cx="360720" cy="217440"/>
            </p14:xfrm>
          </p:contentPart>
        </mc:Choice>
        <mc:Fallback xmlns="">
          <p:pic>
            <p:nvPicPr>
              <p:cNvPr id="24" name="Ink 23">
                <a:extLst>
                  <a:ext uri="{FF2B5EF4-FFF2-40B4-BE49-F238E27FC236}">
                    <a16:creationId xmlns:a16="http://schemas.microsoft.com/office/drawing/2014/main" id="{4334DCF4-7998-E7BD-8797-E4ACB61007CD}"/>
                  </a:ext>
                </a:extLst>
              </p:cNvPr>
              <p:cNvPicPr/>
              <p:nvPr/>
            </p:nvPicPr>
            <p:blipFill>
              <a:blip r:embed="rId32"/>
              <a:stretch>
                <a:fillRect/>
              </a:stretch>
            </p:blipFill>
            <p:spPr>
              <a:xfrm>
                <a:off x="10691911" y="2372833"/>
                <a:ext cx="378360" cy="235080"/>
              </a:xfrm>
              <a:prstGeom prst="rect">
                <a:avLst/>
              </a:prstGeom>
            </p:spPr>
          </p:pic>
        </mc:Fallback>
      </mc:AlternateContent>
    </p:spTree>
    <p:extLst>
      <p:ext uri="{BB962C8B-B14F-4D97-AF65-F5344CB8AC3E}">
        <p14:creationId xmlns:p14="http://schemas.microsoft.com/office/powerpoint/2010/main" val="36680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30B45EC-9709-42D2-B8A4-D72E78111939}"/>
              </a:ext>
            </a:extLst>
          </p:cNvPr>
          <p:cNvPicPr>
            <a:picLocks noChangeAspect="1"/>
          </p:cNvPicPr>
          <p:nvPr/>
        </p:nvPicPr>
        <p:blipFill>
          <a:blip r:embed="rId3"/>
          <a:stretch>
            <a:fillRect/>
          </a:stretch>
        </p:blipFill>
        <p:spPr>
          <a:xfrm>
            <a:off x="6074796" y="975449"/>
            <a:ext cx="5243087" cy="1277457"/>
          </a:xfrm>
          <a:prstGeom prst="rect">
            <a:avLst/>
          </a:prstGeom>
        </p:spPr>
      </p:pic>
      <p:sp>
        <p:nvSpPr>
          <p:cNvPr id="3" name="Content Placeholder 2"/>
          <p:cNvSpPr>
            <a:spLocks noGrp="1"/>
          </p:cNvSpPr>
          <p:nvPr>
            <p:ph sz="half" idx="4294967295"/>
          </p:nvPr>
        </p:nvSpPr>
        <p:spPr>
          <a:xfrm>
            <a:off x="0" y="838200"/>
            <a:ext cx="4562475" cy="1935163"/>
          </a:xfrm>
        </p:spPr>
        <p:txBody>
          <a:bodyPr>
            <a:noAutofit/>
          </a:bodyPr>
          <a:lstStyle/>
          <a:p>
            <a:r>
              <a:rPr lang="en-US" sz="1800" dirty="0"/>
              <a:t>When DNA sequences were aligned to RNA sequences, it was found that segments were deleted in the final RNA.</a:t>
            </a:r>
          </a:p>
          <a:p>
            <a:r>
              <a:rPr lang="en-US" sz="1800" dirty="0"/>
              <a:t>This suggested that the gene encoding a protein was coded by segments of the DNA:</a:t>
            </a:r>
          </a:p>
          <a:p>
            <a:pPr lvl="1"/>
            <a:r>
              <a:rPr lang="en-US" sz="1800" dirty="0"/>
              <a:t>Those to be in the final mRNA were called </a:t>
            </a:r>
            <a:r>
              <a:rPr lang="en-US" sz="1800" b="1" dirty="0"/>
              <a:t>exons</a:t>
            </a:r>
            <a:r>
              <a:rPr lang="en-US" sz="1800" dirty="0"/>
              <a:t>.</a:t>
            </a:r>
          </a:p>
          <a:p>
            <a:pPr lvl="1"/>
            <a:r>
              <a:rPr lang="en-US" sz="1800" dirty="0"/>
              <a:t>Those sections not in the mRNA were called introns (intervening sequences).</a:t>
            </a:r>
          </a:p>
        </p:txBody>
      </p:sp>
      <p:pic>
        <p:nvPicPr>
          <p:cNvPr id="17" name="Content Placeholder 16">
            <a:extLst>
              <a:ext uri="{FF2B5EF4-FFF2-40B4-BE49-F238E27FC236}">
                <a16:creationId xmlns:a16="http://schemas.microsoft.com/office/drawing/2014/main" id="{A2A80BC9-1888-4DCE-BE6E-08A8788FC3F9}"/>
              </a:ext>
            </a:extLst>
          </p:cNvPr>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6852" y="4038594"/>
            <a:ext cx="4872038" cy="1703388"/>
          </a:xfrm>
        </p:spPr>
      </p:pic>
      <p:pic>
        <p:nvPicPr>
          <p:cNvPr id="13" name="Picture 12">
            <a:extLst>
              <a:ext uri="{FF2B5EF4-FFF2-40B4-BE49-F238E27FC236}">
                <a16:creationId xmlns:a16="http://schemas.microsoft.com/office/drawing/2014/main" id="{2F3F18BF-E1CE-41AF-8E94-89145A8157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4047" y="2359672"/>
            <a:ext cx="3042293" cy="4061605"/>
          </a:xfrm>
          <a:prstGeom prst="rect">
            <a:avLst/>
          </a:prstGeom>
        </p:spPr>
      </p:pic>
      <p:sp>
        <p:nvSpPr>
          <p:cNvPr id="2" name="Rectangle 1">
            <a:extLst>
              <a:ext uri="{FF2B5EF4-FFF2-40B4-BE49-F238E27FC236}">
                <a16:creationId xmlns:a16="http://schemas.microsoft.com/office/drawing/2014/main" id="{0C71CD79-F10A-4C2A-9F60-1DF9C58143ED}"/>
              </a:ext>
            </a:extLst>
          </p:cNvPr>
          <p:cNvSpPr/>
          <p:nvPr/>
        </p:nvSpPr>
        <p:spPr>
          <a:xfrm>
            <a:off x="4419600" y="439781"/>
            <a:ext cx="7695653" cy="923330"/>
          </a:xfrm>
          <a:prstGeom prst="rect">
            <a:avLst/>
          </a:prstGeom>
        </p:spPr>
        <p:txBody>
          <a:bodyPr wrap="square">
            <a:spAutoFit/>
          </a:bodyPr>
          <a:lstStyle/>
          <a:p>
            <a:pPr lvl="1"/>
            <a:r>
              <a:rPr lang="en-US" dirty="0">
                <a:latin typeface="Arial" panose="020B0604020202020204" pitchFamily="34" charset="0"/>
              </a:rPr>
              <a:t>Splice sites are recognized due to specific sequences at the exon-intron boundaries.  </a:t>
            </a:r>
            <a:r>
              <a:rPr lang="en-US" i="1" dirty="0">
                <a:latin typeface="Arial" panose="020B0604020202020204" pitchFamily="34" charset="0"/>
              </a:rPr>
              <a:t>Sequences in both the exon and intron are recognized.</a:t>
            </a:r>
          </a:p>
        </p:txBody>
      </p:sp>
      <p:sp>
        <p:nvSpPr>
          <p:cNvPr id="23" name="TextBox 22">
            <a:extLst>
              <a:ext uri="{FF2B5EF4-FFF2-40B4-BE49-F238E27FC236}">
                <a16:creationId xmlns:a16="http://schemas.microsoft.com/office/drawing/2014/main" id="{1D40DB55-0F60-476A-B062-03A3ED912EAE}"/>
              </a:ext>
            </a:extLst>
          </p:cNvPr>
          <p:cNvSpPr txBox="1"/>
          <p:nvPr/>
        </p:nvSpPr>
        <p:spPr>
          <a:xfrm>
            <a:off x="8696340" y="2318859"/>
            <a:ext cx="3452691" cy="2585323"/>
          </a:xfrm>
          <a:prstGeom prst="rect">
            <a:avLst/>
          </a:prstGeom>
          <a:noFill/>
        </p:spPr>
        <p:txBody>
          <a:bodyPr wrap="square" rtlCol="0">
            <a:spAutoFit/>
          </a:bodyPr>
          <a:lstStyle/>
          <a:p>
            <a:pPr marL="342900" indent="-342900">
              <a:buFont typeface="+mj-lt"/>
              <a:buAutoNum type="arabicPeriod"/>
            </a:pPr>
            <a:r>
              <a:rPr lang="en-US" dirty="0">
                <a:latin typeface="Arial" panose="020B0604020202020204" pitchFamily="34" charset="0"/>
              </a:rPr>
              <a:t>There is a 5’ splice site with a conserved sequence:</a:t>
            </a:r>
          </a:p>
          <a:p>
            <a:pPr lvl="1"/>
            <a:r>
              <a:rPr lang="en-US" dirty="0">
                <a:latin typeface="Arial" panose="020B0604020202020204" pitchFamily="34" charset="0"/>
              </a:rPr>
              <a:t>(A/C)AG|GU(A/G)AGU</a:t>
            </a:r>
          </a:p>
          <a:p>
            <a:pPr marL="342900" indent="-342900">
              <a:buFont typeface="+mj-lt"/>
              <a:buAutoNum type="arabicPeriod"/>
            </a:pPr>
            <a:r>
              <a:rPr lang="en-US" dirty="0">
                <a:latin typeface="Arial" panose="020B0604020202020204" pitchFamily="34" charset="0"/>
              </a:rPr>
              <a:t>There is a 3’ splice site with a conserved sequence:</a:t>
            </a:r>
          </a:p>
          <a:p>
            <a:pPr lvl="1"/>
            <a:r>
              <a:rPr lang="en-US" dirty="0">
                <a:latin typeface="Arial" panose="020B0604020202020204" pitchFamily="34" charset="0"/>
              </a:rPr>
              <a:t>CAG|G </a:t>
            </a:r>
          </a:p>
          <a:p>
            <a:pPr marL="342900" indent="-342900">
              <a:buFont typeface="+mj-lt"/>
              <a:buAutoNum type="arabicPeriod"/>
            </a:pPr>
            <a:r>
              <a:rPr lang="en-US" dirty="0">
                <a:latin typeface="Arial" panose="020B0604020202020204" pitchFamily="34" charset="0"/>
              </a:rPr>
              <a:t>There is an A in the intron (branch point) required for splicing.</a:t>
            </a:r>
          </a:p>
        </p:txBody>
      </p:sp>
      <p:sp>
        <p:nvSpPr>
          <p:cNvPr id="24" name="TextBox 23">
            <a:extLst>
              <a:ext uri="{FF2B5EF4-FFF2-40B4-BE49-F238E27FC236}">
                <a16:creationId xmlns:a16="http://schemas.microsoft.com/office/drawing/2014/main" id="{E02420AA-D272-40D7-9C50-77145E0199A7}"/>
              </a:ext>
            </a:extLst>
          </p:cNvPr>
          <p:cNvSpPr txBox="1"/>
          <p:nvPr/>
        </p:nvSpPr>
        <p:spPr>
          <a:xfrm>
            <a:off x="6074797" y="1171625"/>
            <a:ext cx="1092992" cy="523220"/>
          </a:xfrm>
          <a:prstGeom prst="rect">
            <a:avLst/>
          </a:prstGeom>
          <a:noFill/>
        </p:spPr>
        <p:txBody>
          <a:bodyPr wrap="square" rtlCol="0">
            <a:spAutoFit/>
          </a:bodyPr>
          <a:lstStyle/>
          <a:p>
            <a:r>
              <a:rPr lang="en-US" sz="1400" b="1" dirty="0">
                <a:solidFill>
                  <a:srgbClr val="C00000"/>
                </a:solidFill>
                <a:latin typeface="Arial" panose="020B0604020202020204" pitchFamily="34" charset="0"/>
              </a:rPr>
              <a:t>5’ splice site</a:t>
            </a:r>
          </a:p>
        </p:txBody>
      </p:sp>
      <p:sp>
        <p:nvSpPr>
          <p:cNvPr id="25" name="TextBox 24">
            <a:extLst>
              <a:ext uri="{FF2B5EF4-FFF2-40B4-BE49-F238E27FC236}">
                <a16:creationId xmlns:a16="http://schemas.microsoft.com/office/drawing/2014/main" id="{03E9210E-4C45-495D-B60A-610D9E8D2B27}"/>
              </a:ext>
            </a:extLst>
          </p:cNvPr>
          <p:cNvSpPr txBox="1"/>
          <p:nvPr/>
        </p:nvSpPr>
        <p:spPr>
          <a:xfrm>
            <a:off x="9474844" y="1113023"/>
            <a:ext cx="1092992" cy="523220"/>
          </a:xfrm>
          <a:prstGeom prst="rect">
            <a:avLst/>
          </a:prstGeom>
          <a:noFill/>
        </p:spPr>
        <p:txBody>
          <a:bodyPr wrap="square" rtlCol="0">
            <a:spAutoFit/>
          </a:bodyPr>
          <a:lstStyle/>
          <a:p>
            <a:r>
              <a:rPr lang="en-US" sz="1400" b="1" dirty="0">
                <a:solidFill>
                  <a:srgbClr val="C00000"/>
                </a:solidFill>
                <a:latin typeface="Arial" panose="020B0604020202020204" pitchFamily="34" charset="0"/>
              </a:rPr>
              <a:t>3’ splice site</a:t>
            </a:r>
          </a:p>
        </p:txBody>
      </p:sp>
      <p:sp>
        <p:nvSpPr>
          <p:cNvPr id="26" name="Rectangle 25">
            <a:extLst>
              <a:ext uri="{FF2B5EF4-FFF2-40B4-BE49-F238E27FC236}">
                <a16:creationId xmlns:a16="http://schemas.microsoft.com/office/drawing/2014/main" id="{70AF285F-4CE2-43BB-9866-E9E07EA833A8}"/>
              </a:ext>
            </a:extLst>
          </p:cNvPr>
          <p:cNvSpPr/>
          <p:nvPr/>
        </p:nvSpPr>
        <p:spPr>
          <a:xfrm>
            <a:off x="0" y="-19618"/>
            <a:ext cx="12115253" cy="523220"/>
          </a:xfrm>
          <a:prstGeom prst="rect">
            <a:avLst/>
          </a:prstGeom>
        </p:spPr>
        <p:txBody>
          <a:bodyPr wrap="square">
            <a:spAutoFit/>
          </a:bodyPr>
          <a:lstStyle/>
          <a:p>
            <a:r>
              <a:rPr lang="en-US" sz="2800" dirty="0">
                <a:latin typeface="Arial" panose="020B0604020202020204" pitchFamily="34" charset="0"/>
              </a:rPr>
              <a:t>Antibody Genes are Modular – mRNA Splicing Required to Produce mRNA</a:t>
            </a:r>
          </a:p>
        </p:txBody>
      </p:sp>
      <p:sp>
        <p:nvSpPr>
          <p:cNvPr id="27" name="Rectangle 26">
            <a:extLst>
              <a:ext uri="{FF2B5EF4-FFF2-40B4-BE49-F238E27FC236}">
                <a16:creationId xmlns:a16="http://schemas.microsoft.com/office/drawing/2014/main" id="{E2EB0C98-18D1-498E-A034-71FEDADC8CC8}"/>
              </a:ext>
            </a:extLst>
          </p:cNvPr>
          <p:cNvSpPr/>
          <p:nvPr/>
        </p:nvSpPr>
        <p:spPr>
          <a:xfrm>
            <a:off x="8604929" y="4877996"/>
            <a:ext cx="3510324" cy="1754326"/>
          </a:xfrm>
          <a:prstGeom prst="rect">
            <a:avLst/>
          </a:prstGeom>
        </p:spPr>
        <p:txBody>
          <a:bodyPr wrap="square">
            <a:spAutoFit/>
          </a:bodyPr>
          <a:lstStyle/>
          <a:p>
            <a:r>
              <a:rPr lang="en-US" b="1" dirty="0">
                <a:latin typeface="Arial" panose="020B0604020202020204" pitchFamily="34" charset="0"/>
              </a:rPr>
              <a:t>Steps:</a:t>
            </a:r>
          </a:p>
          <a:p>
            <a:pPr marL="342900" indent="-342900">
              <a:buFont typeface="+mj-lt"/>
              <a:buAutoNum type="arabicPeriod"/>
            </a:pPr>
            <a:r>
              <a:rPr lang="en-US" dirty="0">
                <a:latin typeface="Arial" panose="020B0604020202020204" pitchFamily="34" charset="0"/>
              </a:rPr>
              <a:t>The branch A breaks at the 5’ splice site,  forming a lariat.</a:t>
            </a:r>
          </a:p>
          <a:p>
            <a:pPr marL="342900" indent="-342900">
              <a:buFont typeface="+mj-lt"/>
              <a:buAutoNum type="arabicPeriod"/>
            </a:pPr>
            <a:r>
              <a:rPr lang="en-US" dirty="0">
                <a:latin typeface="Arial" panose="020B0604020202020204" pitchFamily="34" charset="0"/>
              </a:rPr>
              <a:t>The 5’-OH is joined to the 5’ end of the downstream 3’ exon.</a:t>
            </a:r>
          </a:p>
        </p:txBody>
      </p:sp>
      <p:sp>
        <p:nvSpPr>
          <p:cNvPr id="29" name="TextBox 28">
            <a:extLst>
              <a:ext uri="{FF2B5EF4-FFF2-40B4-BE49-F238E27FC236}">
                <a16:creationId xmlns:a16="http://schemas.microsoft.com/office/drawing/2014/main" id="{CBFF619B-57F1-4272-98C1-275FD539D441}"/>
              </a:ext>
            </a:extLst>
          </p:cNvPr>
          <p:cNvSpPr txBox="1"/>
          <p:nvPr/>
        </p:nvSpPr>
        <p:spPr>
          <a:xfrm>
            <a:off x="7849470" y="1747340"/>
            <a:ext cx="1133131" cy="523220"/>
          </a:xfrm>
          <a:prstGeom prst="rect">
            <a:avLst/>
          </a:prstGeom>
          <a:noFill/>
        </p:spPr>
        <p:txBody>
          <a:bodyPr wrap="square" rtlCol="0">
            <a:spAutoFit/>
          </a:bodyPr>
          <a:lstStyle/>
          <a:p>
            <a:r>
              <a:rPr lang="en-US" sz="1400" b="1" dirty="0">
                <a:solidFill>
                  <a:srgbClr val="C00000"/>
                </a:solidFill>
                <a:latin typeface="Arial" panose="020B0604020202020204" pitchFamily="34" charset="0"/>
              </a:rPr>
              <a:t>Branch Point</a:t>
            </a:r>
          </a:p>
        </p:txBody>
      </p:sp>
      <p:sp>
        <p:nvSpPr>
          <p:cNvPr id="10" name="Date Placeholder 9">
            <a:extLst>
              <a:ext uri="{FF2B5EF4-FFF2-40B4-BE49-F238E27FC236}">
                <a16:creationId xmlns:a16="http://schemas.microsoft.com/office/drawing/2014/main" id="{256E438A-B563-683F-3774-2460459D4651}"/>
              </a:ext>
            </a:extLst>
          </p:cNvPr>
          <p:cNvSpPr>
            <a:spLocks noGrp="1"/>
          </p:cNvSpPr>
          <p:nvPr>
            <p:ph type="dt" sz="half" idx="10"/>
          </p:nvPr>
        </p:nvSpPr>
        <p:spPr/>
        <p:txBody>
          <a:bodyPr/>
          <a:lstStyle/>
          <a:p>
            <a:fld id="{81890961-1786-4ECF-9607-14B997450A7B}" type="datetime1">
              <a:rPr lang="en-US" smtClean="0"/>
              <a:t>9/3/2023</a:t>
            </a:fld>
            <a:endParaRPr lang="en-US"/>
          </a:p>
        </p:txBody>
      </p:sp>
      <p:sp>
        <p:nvSpPr>
          <p:cNvPr id="11" name="Footer Placeholder 10">
            <a:extLst>
              <a:ext uri="{FF2B5EF4-FFF2-40B4-BE49-F238E27FC236}">
                <a16:creationId xmlns:a16="http://schemas.microsoft.com/office/drawing/2014/main" id="{5E635631-56D6-152C-8768-872DC471E57B}"/>
              </a:ext>
            </a:extLst>
          </p:cNvPr>
          <p:cNvSpPr>
            <a:spLocks noGrp="1"/>
          </p:cNvSpPr>
          <p:nvPr>
            <p:ph type="ftr" sz="quarter" idx="11"/>
          </p:nvPr>
        </p:nvSpPr>
        <p:spPr/>
        <p:txBody>
          <a:bodyPr/>
          <a:lstStyle/>
          <a:p>
            <a:r>
              <a:rPr lang="en-US"/>
              <a:t>D &amp; D - Lecture 4 - Fall 2023</a:t>
            </a:r>
          </a:p>
        </p:txBody>
      </p:sp>
      <p:sp>
        <p:nvSpPr>
          <p:cNvPr id="12" name="Slide Number Placeholder 11">
            <a:extLst>
              <a:ext uri="{FF2B5EF4-FFF2-40B4-BE49-F238E27FC236}">
                <a16:creationId xmlns:a16="http://schemas.microsoft.com/office/drawing/2014/main" id="{D2D60A51-9401-A9E9-8357-720433C1A316}"/>
              </a:ext>
            </a:extLst>
          </p:cNvPr>
          <p:cNvSpPr>
            <a:spLocks noGrp="1"/>
          </p:cNvSpPr>
          <p:nvPr>
            <p:ph type="sldNum" sz="quarter" idx="12"/>
          </p:nvPr>
        </p:nvSpPr>
        <p:spPr/>
        <p:txBody>
          <a:bodyPr/>
          <a:lstStyle/>
          <a:p>
            <a:fld id="{DC3BB032-4020-48F4-953B-341806DC4A2B}" type="slidenum">
              <a:rPr lang="en-US" smtClean="0"/>
              <a:t>3</a:t>
            </a:fld>
            <a:endParaRPr lang="en-US"/>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E14BFCB7-5422-9846-D002-B35B0F1FC63E}"/>
                  </a:ext>
                </a:extLst>
              </p14:cNvPr>
              <p14:cNvContentPartPr/>
              <p14:nvPr/>
            </p14:nvContentPartPr>
            <p14:xfrm>
              <a:off x="606151" y="436085"/>
              <a:ext cx="1836720" cy="104040"/>
            </p14:xfrm>
          </p:contentPart>
        </mc:Choice>
        <mc:Fallback xmlns="">
          <p:pic>
            <p:nvPicPr>
              <p:cNvPr id="4" name="Ink 3">
                <a:extLst>
                  <a:ext uri="{FF2B5EF4-FFF2-40B4-BE49-F238E27FC236}">
                    <a16:creationId xmlns:a16="http://schemas.microsoft.com/office/drawing/2014/main" id="{E14BFCB7-5422-9846-D002-B35B0F1FC63E}"/>
                  </a:ext>
                </a:extLst>
              </p:cNvPr>
              <p:cNvPicPr/>
              <p:nvPr/>
            </p:nvPicPr>
            <p:blipFill>
              <a:blip r:embed="rId7"/>
              <a:stretch>
                <a:fillRect/>
              </a:stretch>
            </p:blipFill>
            <p:spPr>
              <a:xfrm>
                <a:off x="597151" y="427445"/>
                <a:ext cx="185436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4B1C9E60-0AFA-FBDB-A345-43651C63994F}"/>
                  </a:ext>
                </a:extLst>
              </p14:cNvPr>
              <p14:cNvContentPartPr/>
              <p14:nvPr/>
            </p14:nvContentPartPr>
            <p14:xfrm>
              <a:off x="276031" y="4458365"/>
              <a:ext cx="1036800" cy="42480"/>
            </p14:xfrm>
          </p:contentPart>
        </mc:Choice>
        <mc:Fallback xmlns="">
          <p:pic>
            <p:nvPicPr>
              <p:cNvPr id="5" name="Ink 4">
                <a:extLst>
                  <a:ext uri="{FF2B5EF4-FFF2-40B4-BE49-F238E27FC236}">
                    <a16:creationId xmlns:a16="http://schemas.microsoft.com/office/drawing/2014/main" id="{4B1C9E60-0AFA-FBDB-A345-43651C63994F}"/>
                  </a:ext>
                </a:extLst>
              </p:cNvPr>
              <p:cNvPicPr/>
              <p:nvPr/>
            </p:nvPicPr>
            <p:blipFill>
              <a:blip r:embed="rId9"/>
              <a:stretch>
                <a:fillRect/>
              </a:stretch>
            </p:blipFill>
            <p:spPr>
              <a:xfrm>
                <a:off x="267391" y="4449725"/>
                <a:ext cx="1054440" cy="60120"/>
              </a:xfrm>
              <a:prstGeom prst="rect">
                <a:avLst/>
              </a:prstGeom>
            </p:spPr>
          </p:pic>
        </mc:Fallback>
      </mc:AlternateContent>
      <p:grpSp>
        <p:nvGrpSpPr>
          <p:cNvPr id="8" name="Group 7">
            <a:extLst>
              <a:ext uri="{FF2B5EF4-FFF2-40B4-BE49-F238E27FC236}">
                <a16:creationId xmlns:a16="http://schemas.microsoft.com/office/drawing/2014/main" id="{72A58362-57F0-19DD-6377-933A3DE70F6D}"/>
              </a:ext>
            </a:extLst>
          </p:cNvPr>
          <p:cNvGrpSpPr/>
          <p:nvPr/>
        </p:nvGrpSpPr>
        <p:grpSpPr>
          <a:xfrm>
            <a:off x="1992151" y="4380605"/>
            <a:ext cx="192600" cy="214200"/>
            <a:chOff x="1992151" y="4380605"/>
            <a:chExt cx="192600" cy="214200"/>
          </a:xfrm>
        </p:grpSpPr>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D1D2F9D2-7FB6-3D33-894A-9BE5A8746869}"/>
                    </a:ext>
                  </a:extLst>
                </p14:cNvPr>
                <p14:cNvContentPartPr/>
                <p14:nvPr/>
              </p14:nvContentPartPr>
              <p14:xfrm>
                <a:off x="2077111" y="4434605"/>
                <a:ext cx="29520" cy="102240"/>
              </p14:xfrm>
            </p:contentPart>
          </mc:Choice>
          <mc:Fallback xmlns="">
            <p:pic>
              <p:nvPicPr>
                <p:cNvPr id="6" name="Ink 5">
                  <a:extLst>
                    <a:ext uri="{FF2B5EF4-FFF2-40B4-BE49-F238E27FC236}">
                      <a16:creationId xmlns:a16="http://schemas.microsoft.com/office/drawing/2014/main" id="{D1D2F9D2-7FB6-3D33-894A-9BE5A8746869}"/>
                    </a:ext>
                  </a:extLst>
                </p:cNvPr>
                <p:cNvPicPr/>
                <p:nvPr/>
              </p:nvPicPr>
              <p:blipFill>
                <a:blip r:embed="rId11"/>
                <a:stretch>
                  <a:fillRect/>
                </a:stretch>
              </p:blipFill>
              <p:spPr>
                <a:xfrm>
                  <a:off x="2068111" y="4425965"/>
                  <a:ext cx="4716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CF494BA8-1E6B-EBB2-9FFC-4B8119210D1C}"/>
                    </a:ext>
                  </a:extLst>
                </p14:cNvPr>
                <p14:cNvContentPartPr/>
                <p14:nvPr/>
              </p14:nvContentPartPr>
              <p14:xfrm>
                <a:off x="1992151" y="4380605"/>
                <a:ext cx="192600" cy="214200"/>
              </p14:xfrm>
            </p:contentPart>
          </mc:Choice>
          <mc:Fallback xmlns="">
            <p:pic>
              <p:nvPicPr>
                <p:cNvPr id="7" name="Ink 6">
                  <a:extLst>
                    <a:ext uri="{FF2B5EF4-FFF2-40B4-BE49-F238E27FC236}">
                      <a16:creationId xmlns:a16="http://schemas.microsoft.com/office/drawing/2014/main" id="{CF494BA8-1E6B-EBB2-9FFC-4B8119210D1C}"/>
                    </a:ext>
                  </a:extLst>
                </p:cNvPr>
                <p:cNvPicPr/>
                <p:nvPr/>
              </p:nvPicPr>
              <p:blipFill>
                <a:blip r:embed="rId13"/>
                <a:stretch>
                  <a:fillRect/>
                </a:stretch>
              </p:blipFill>
              <p:spPr>
                <a:xfrm>
                  <a:off x="1983511" y="4371605"/>
                  <a:ext cx="210240" cy="231840"/>
                </a:xfrm>
                <a:prstGeom prst="rect">
                  <a:avLst/>
                </a:prstGeom>
              </p:spPr>
            </p:pic>
          </mc:Fallback>
        </mc:AlternateContent>
      </p:grpSp>
      <p:grpSp>
        <p:nvGrpSpPr>
          <p:cNvPr id="50" name="Group 49">
            <a:extLst>
              <a:ext uri="{FF2B5EF4-FFF2-40B4-BE49-F238E27FC236}">
                <a16:creationId xmlns:a16="http://schemas.microsoft.com/office/drawing/2014/main" id="{F2C82121-CB90-016E-4AB4-C9870222614A}"/>
              </a:ext>
            </a:extLst>
          </p:cNvPr>
          <p:cNvGrpSpPr/>
          <p:nvPr/>
        </p:nvGrpSpPr>
        <p:grpSpPr>
          <a:xfrm>
            <a:off x="2459071" y="3122405"/>
            <a:ext cx="4176000" cy="1521720"/>
            <a:chOff x="2459071" y="3122405"/>
            <a:chExt cx="4176000" cy="1521720"/>
          </a:xfrm>
        </p:grpSpPr>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C4E99779-1E97-10A0-8AB2-FBD01A2AFA5C}"/>
                    </a:ext>
                  </a:extLst>
                </p14:cNvPr>
                <p14:cNvContentPartPr/>
                <p14:nvPr/>
              </p14:nvContentPartPr>
              <p14:xfrm>
                <a:off x="3127951" y="4431365"/>
                <a:ext cx="119520" cy="100800"/>
              </p14:xfrm>
            </p:contentPart>
          </mc:Choice>
          <mc:Fallback xmlns="">
            <p:pic>
              <p:nvPicPr>
                <p:cNvPr id="9" name="Ink 8">
                  <a:extLst>
                    <a:ext uri="{FF2B5EF4-FFF2-40B4-BE49-F238E27FC236}">
                      <a16:creationId xmlns:a16="http://schemas.microsoft.com/office/drawing/2014/main" id="{C4E99779-1E97-10A0-8AB2-FBD01A2AFA5C}"/>
                    </a:ext>
                  </a:extLst>
                </p:cNvPr>
                <p:cNvPicPr/>
                <p:nvPr/>
              </p:nvPicPr>
              <p:blipFill>
                <a:blip r:embed="rId15"/>
                <a:stretch>
                  <a:fillRect/>
                </a:stretch>
              </p:blipFill>
              <p:spPr>
                <a:xfrm>
                  <a:off x="3119311" y="4422725"/>
                  <a:ext cx="13716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9BAEBDC6-D231-500E-EF03-2E5CEC785B2F}"/>
                    </a:ext>
                  </a:extLst>
                </p14:cNvPr>
                <p14:cNvContentPartPr/>
                <p14:nvPr/>
              </p14:nvContentPartPr>
              <p14:xfrm>
                <a:off x="3096271" y="4371245"/>
                <a:ext cx="190440" cy="217080"/>
              </p14:xfrm>
            </p:contentPart>
          </mc:Choice>
          <mc:Fallback xmlns="">
            <p:pic>
              <p:nvPicPr>
                <p:cNvPr id="14" name="Ink 13">
                  <a:extLst>
                    <a:ext uri="{FF2B5EF4-FFF2-40B4-BE49-F238E27FC236}">
                      <a16:creationId xmlns:a16="http://schemas.microsoft.com/office/drawing/2014/main" id="{9BAEBDC6-D231-500E-EF03-2E5CEC785B2F}"/>
                    </a:ext>
                  </a:extLst>
                </p:cNvPr>
                <p:cNvPicPr/>
                <p:nvPr/>
              </p:nvPicPr>
              <p:blipFill>
                <a:blip r:embed="rId17"/>
                <a:stretch>
                  <a:fillRect/>
                </a:stretch>
              </p:blipFill>
              <p:spPr>
                <a:xfrm>
                  <a:off x="3087631" y="4362605"/>
                  <a:ext cx="20808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BCC4ED86-1B85-B598-A772-85DBA99BF9B2}"/>
                    </a:ext>
                  </a:extLst>
                </p14:cNvPr>
                <p14:cNvContentPartPr/>
                <p14:nvPr/>
              </p14:nvContentPartPr>
              <p14:xfrm>
                <a:off x="4142791" y="4470245"/>
                <a:ext cx="109800" cy="142200"/>
              </p14:xfrm>
            </p:contentPart>
          </mc:Choice>
          <mc:Fallback xmlns="">
            <p:pic>
              <p:nvPicPr>
                <p:cNvPr id="16" name="Ink 15">
                  <a:extLst>
                    <a:ext uri="{FF2B5EF4-FFF2-40B4-BE49-F238E27FC236}">
                      <a16:creationId xmlns:a16="http://schemas.microsoft.com/office/drawing/2014/main" id="{BCC4ED86-1B85-B598-A772-85DBA99BF9B2}"/>
                    </a:ext>
                  </a:extLst>
                </p:cNvPr>
                <p:cNvPicPr/>
                <p:nvPr/>
              </p:nvPicPr>
              <p:blipFill>
                <a:blip r:embed="rId19"/>
                <a:stretch>
                  <a:fillRect/>
                </a:stretch>
              </p:blipFill>
              <p:spPr>
                <a:xfrm>
                  <a:off x="4134151" y="4461605"/>
                  <a:ext cx="12744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CAC36B8F-D32B-152D-6644-4EF0290156F4}"/>
                    </a:ext>
                  </a:extLst>
                </p14:cNvPr>
                <p14:cNvContentPartPr/>
                <p14:nvPr/>
              </p14:nvContentPartPr>
              <p14:xfrm>
                <a:off x="4098511" y="4419845"/>
                <a:ext cx="210240" cy="224280"/>
              </p14:xfrm>
            </p:contentPart>
          </mc:Choice>
          <mc:Fallback xmlns="">
            <p:pic>
              <p:nvPicPr>
                <p:cNvPr id="18" name="Ink 17">
                  <a:extLst>
                    <a:ext uri="{FF2B5EF4-FFF2-40B4-BE49-F238E27FC236}">
                      <a16:creationId xmlns:a16="http://schemas.microsoft.com/office/drawing/2014/main" id="{CAC36B8F-D32B-152D-6644-4EF0290156F4}"/>
                    </a:ext>
                  </a:extLst>
                </p:cNvPr>
                <p:cNvPicPr/>
                <p:nvPr/>
              </p:nvPicPr>
              <p:blipFill>
                <a:blip r:embed="rId21"/>
                <a:stretch>
                  <a:fillRect/>
                </a:stretch>
              </p:blipFill>
              <p:spPr>
                <a:xfrm>
                  <a:off x="4089511" y="4410845"/>
                  <a:ext cx="22788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 name="Ink 19">
                  <a:extLst>
                    <a:ext uri="{FF2B5EF4-FFF2-40B4-BE49-F238E27FC236}">
                      <a16:creationId xmlns:a16="http://schemas.microsoft.com/office/drawing/2014/main" id="{1776C01B-35A6-50AA-0273-A5A5E629F825}"/>
                    </a:ext>
                  </a:extLst>
                </p14:cNvPr>
                <p14:cNvContentPartPr/>
                <p14:nvPr/>
              </p14:nvContentPartPr>
              <p14:xfrm>
                <a:off x="4530511" y="3812165"/>
                <a:ext cx="168840" cy="192960"/>
              </p14:xfrm>
            </p:contentPart>
          </mc:Choice>
          <mc:Fallback xmlns="">
            <p:pic>
              <p:nvPicPr>
                <p:cNvPr id="20" name="Ink 19">
                  <a:extLst>
                    <a:ext uri="{FF2B5EF4-FFF2-40B4-BE49-F238E27FC236}">
                      <a16:creationId xmlns:a16="http://schemas.microsoft.com/office/drawing/2014/main" id="{1776C01B-35A6-50AA-0273-A5A5E629F825}"/>
                    </a:ext>
                  </a:extLst>
                </p:cNvPr>
                <p:cNvPicPr/>
                <p:nvPr/>
              </p:nvPicPr>
              <p:blipFill>
                <a:blip r:embed="rId23"/>
                <a:stretch>
                  <a:fillRect/>
                </a:stretch>
              </p:blipFill>
              <p:spPr>
                <a:xfrm>
                  <a:off x="4521511" y="3803525"/>
                  <a:ext cx="18648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1" name="Ink 20">
                  <a:extLst>
                    <a:ext uri="{FF2B5EF4-FFF2-40B4-BE49-F238E27FC236}">
                      <a16:creationId xmlns:a16="http://schemas.microsoft.com/office/drawing/2014/main" id="{D3614B13-EFCA-D07F-681E-1503F69D27FD}"/>
                    </a:ext>
                  </a:extLst>
                </p14:cNvPr>
                <p14:cNvContentPartPr/>
                <p14:nvPr/>
              </p14:nvContentPartPr>
              <p14:xfrm>
                <a:off x="4678111" y="3740885"/>
                <a:ext cx="58680" cy="149400"/>
              </p14:xfrm>
            </p:contentPart>
          </mc:Choice>
          <mc:Fallback xmlns="">
            <p:pic>
              <p:nvPicPr>
                <p:cNvPr id="21" name="Ink 20">
                  <a:extLst>
                    <a:ext uri="{FF2B5EF4-FFF2-40B4-BE49-F238E27FC236}">
                      <a16:creationId xmlns:a16="http://schemas.microsoft.com/office/drawing/2014/main" id="{D3614B13-EFCA-D07F-681E-1503F69D27FD}"/>
                    </a:ext>
                  </a:extLst>
                </p:cNvPr>
                <p:cNvPicPr/>
                <p:nvPr/>
              </p:nvPicPr>
              <p:blipFill>
                <a:blip r:embed="rId25"/>
                <a:stretch>
                  <a:fillRect/>
                </a:stretch>
              </p:blipFill>
              <p:spPr>
                <a:xfrm>
                  <a:off x="4669471" y="3731885"/>
                  <a:ext cx="7632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Ink 21">
                  <a:extLst>
                    <a:ext uri="{FF2B5EF4-FFF2-40B4-BE49-F238E27FC236}">
                      <a16:creationId xmlns:a16="http://schemas.microsoft.com/office/drawing/2014/main" id="{2FEE0504-2350-6471-4742-4C377610E357}"/>
                    </a:ext>
                  </a:extLst>
                </p14:cNvPr>
                <p14:cNvContentPartPr/>
                <p14:nvPr/>
              </p14:nvContentPartPr>
              <p14:xfrm>
                <a:off x="4668031" y="3557645"/>
                <a:ext cx="375120" cy="308160"/>
              </p14:xfrm>
            </p:contentPart>
          </mc:Choice>
          <mc:Fallback xmlns="">
            <p:pic>
              <p:nvPicPr>
                <p:cNvPr id="22" name="Ink 21">
                  <a:extLst>
                    <a:ext uri="{FF2B5EF4-FFF2-40B4-BE49-F238E27FC236}">
                      <a16:creationId xmlns:a16="http://schemas.microsoft.com/office/drawing/2014/main" id="{2FEE0504-2350-6471-4742-4C377610E357}"/>
                    </a:ext>
                  </a:extLst>
                </p:cNvPr>
                <p:cNvPicPr/>
                <p:nvPr/>
              </p:nvPicPr>
              <p:blipFill>
                <a:blip r:embed="rId27"/>
                <a:stretch>
                  <a:fillRect/>
                </a:stretch>
              </p:blipFill>
              <p:spPr>
                <a:xfrm>
                  <a:off x="4659031" y="3548645"/>
                  <a:ext cx="392760" cy="3258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0" name="Ink 29">
                  <a:extLst>
                    <a:ext uri="{FF2B5EF4-FFF2-40B4-BE49-F238E27FC236}">
                      <a16:creationId xmlns:a16="http://schemas.microsoft.com/office/drawing/2014/main" id="{A065D063-34F0-AE7E-A9D6-8558AB1DB524}"/>
                    </a:ext>
                  </a:extLst>
                </p14:cNvPr>
                <p14:cNvContentPartPr/>
                <p14:nvPr/>
              </p14:nvContentPartPr>
              <p14:xfrm>
                <a:off x="4917871" y="3964445"/>
                <a:ext cx="213840" cy="199440"/>
              </p14:xfrm>
            </p:contentPart>
          </mc:Choice>
          <mc:Fallback xmlns="">
            <p:pic>
              <p:nvPicPr>
                <p:cNvPr id="30" name="Ink 29">
                  <a:extLst>
                    <a:ext uri="{FF2B5EF4-FFF2-40B4-BE49-F238E27FC236}">
                      <a16:creationId xmlns:a16="http://schemas.microsoft.com/office/drawing/2014/main" id="{A065D063-34F0-AE7E-A9D6-8558AB1DB524}"/>
                    </a:ext>
                  </a:extLst>
                </p:cNvPr>
                <p:cNvPicPr/>
                <p:nvPr/>
              </p:nvPicPr>
              <p:blipFill>
                <a:blip r:embed="rId29"/>
                <a:stretch>
                  <a:fillRect/>
                </a:stretch>
              </p:blipFill>
              <p:spPr>
                <a:xfrm>
                  <a:off x="4908871" y="3955445"/>
                  <a:ext cx="23148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1" name="Ink 30">
                  <a:extLst>
                    <a:ext uri="{FF2B5EF4-FFF2-40B4-BE49-F238E27FC236}">
                      <a16:creationId xmlns:a16="http://schemas.microsoft.com/office/drawing/2014/main" id="{5ECCECC7-C6D2-E7CA-EE4F-FE1302AC693E}"/>
                    </a:ext>
                  </a:extLst>
                </p14:cNvPr>
                <p14:cNvContentPartPr/>
                <p14:nvPr/>
              </p14:nvContentPartPr>
              <p14:xfrm>
                <a:off x="5157631" y="3709925"/>
                <a:ext cx="216360" cy="214920"/>
              </p14:xfrm>
            </p:contentPart>
          </mc:Choice>
          <mc:Fallback xmlns="">
            <p:pic>
              <p:nvPicPr>
                <p:cNvPr id="31" name="Ink 30">
                  <a:extLst>
                    <a:ext uri="{FF2B5EF4-FFF2-40B4-BE49-F238E27FC236}">
                      <a16:creationId xmlns:a16="http://schemas.microsoft.com/office/drawing/2014/main" id="{5ECCECC7-C6D2-E7CA-EE4F-FE1302AC693E}"/>
                    </a:ext>
                  </a:extLst>
                </p:cNvPr>
                <p:cNvPicPr/>
                <p:nvPr/>
              </p:nvPicPr>
              <p:blipFill>
                <a:blip r:embed="rId31"/>
                <a:stretch>
                  <a:fillRect/>
                </a:stretch>
              </p:blipFill>
              <p:spPr>
                <a:xfrm>
                  <a:off x="5148991" y="3700925"/>
                  <a:ext cx="23400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2" name="Ink 31">
                  <a:extLst>
                    <a:ext uri="{FF2B5EF4-FFF2-40B4-BE49-F238E27FC236}">
                      <a16:creationId xmlns:a16="http://schemas.microsoft.com/office/drawing/2014/main" id="{AC926AC5-0BB8-065F-F0E2-593D3B7D2D86}"/>
                    </a:ext>
                  </a:extLst>
                </p14:cNvPr>
                <p14:cNvContentPartPr/>
                <p14:nvPr/>
              </p14:nvContentPartPr>
              <p14:xfrm>
                <a:off x="5513671" y="3370445"/>
                <a:ext cx="115200" cy="261720"/>
              </p14:xfrm>
            </p:contentPart>
          </mc:Choice>
          <mc:Fallback xmlns="">
            <p:pic>
              <p:nvPicPr>
                <p:cNvPr id="32" name="Ink 31">
                  <a:extLst>
                    <a:ext uri="{FF2B5EF4-FFF2-40B4-BE49-F238E27FC236}">
                      <a16:creationId xmlns:a16="http://schemas.microsoft.com/office/drawing/2014/main" id="{AC926AC5-0BB8-065F-F0E2-593D3B7D2D86}"/>
                    </a:ext>
                  </a:extLst>
                </p:cNvPr>
                <p:cNvPicPr/>
                <p:nvPr/>
              </p:nvPicPr>
              <p:blipFill>
                <a:blip r:embed="rId33"/>
                <a:stretch>
                  <a:fillRect/>
                </a:stretch>
              </p:blipFill>
              <p:spPr>
                <a:xfrm>
                  <a:off x="5505031" y="3361805"/>
                  <a:ext cx="13284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3" name="Ink 32">
                  <a:extLst>
                    <a:ext uri="{FF2B5EF4-FFF2-40B4-BE49-F238E27FC236}">
                      <a16:creationId xmlns:a16="http://schemas.microsoft.com/office/drawing/2014/main" id="{857C826B-8A13-4E41-400E-BF59191C7E87}"/>
                    </a:ext>
                  </a:extLst>
                </p14:cNvPr>
                <p14:cNvContentPartPr/>
                <p14:nvPr/>
              </p14:nvContentPartPr>
              <p14:xfrm>
                <a:off x="5494951" y="3509045"/>
                <a:ext cx="158040" cy="119880"/>
              </p14:xfrm>
            </p:contentPart>
          </mc:Choice>
          <mc:Fallback xmlns="">
            <p:pic>
              <p:nvPicPr>
                <p:cNvPr id="33" name="Ink 32">
                  <a:extLst>
                    <a:ext uri="{FF2B5EF4-FFF2-40B4-BE49-F238E27FC236}">
                      <a16:creationId xmlns:a16="http://schemas.microsoft.com/office/drawing/2014/main" id="{857C826B-8A13-4E41-400E-BF59191C7E87}"/>
                    </a:ext>
                  </a:extLst>
                </p:cNvPr>
                <p:cNvPicPr/>
                <p:nvPr/>
              </p:nvPicPr>
              <p:blipFill>
                <a:blip r:embed="rId35"/>
                <a:stretch>
                  <a:fillRect/>
                </a:stretch>
              </p:blipFill>
              <p:spPr>
                <a:xfrm>
                  <a:off x="5485951" y="3500045"/>
                  <a:ext cx="17568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4" name="Ink 33">
                  <a:extLst>
                    <a:ext uri="{FF2B5EF4-FFF2-40B4-BE49-F238E27FC236}">
                      <a16:creationId xmlns:a16="http://schemas.microsoft.com/office/drawing/2014/main" id="{7D1F8059-3FB1-8535-2834-5B4A77EF40B3}"/>
                    </a:ext>
                  </a:extLst>
                </p14:cNvPr>
                <p14:cNvContentPartPr/>
                <p14:nvPr/>
              </p14:nvContentPartPr>
              <p14:xfrm>
                <a:off x="5660911" y="3331205"/>
                <a:ext cx="177120" cy="197280"/>
              </p14:xfrm>
            </p:contentPart>
          </mc:Choice>
          <mc:Fallback xmlns="">
            <p:pic>
              <p:nvPicPr>
                <p:cNvPr id="34" name="Ink 33">
                  <a:extLst>
                    <a:ext uri="{FF2B5EF4-FFF2-40B4-BE49-F238E27FC236}">
                      <a16:creationId xmlns:a16="http://schemas.microsoft.com/office/drawing/2014/main" id="{7D1F8059-3FB1-8535-2834-5B4A77EF40B3}"/>
                    </a:ext>
                  </a:extLst>
                </p:cNvPr>
                <p:cNvPicPr/>
                <p:nvPr/>
              </p:nvPicPr>
              <p:blipFill>
                <a:blip r:embed="rId37"/>
                <a:stretch>
                  <a:fillRect/>
                </a:stretch>
              </p:blipFill>
              <p:spPr>
                <a:xfrm>
                  <a:off x="5652271" y="3322565"/>
                  <a:ext cx="19476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5" name="Ink 34">
                  <a:extLst>
                    <a:ext uri="{FF2B5EF4-FFF2-40B4-BE49-F238E27FC236}">
                      <a16:creationId xmlns:a16="http://schemas.microsoft.com/office/drawing/2014/main" id="{3706A37A-EABC-0704-C527-2164F0C0E223}"/>
                    </a:ext>
                  </a:extLst>
                </p14:cNvPr>
                <p14:cNvContentPartPr/>
                <p14:nvPr/>
              </p14:nvContentPartPr>
              <p14:xfrm>
                <a:off x="5260591" y="4056605"/>
                <a:ext cx="136080" cy="205560"/>
              </p14:xfrm>
            </p:contentPart>
          </mc:Choice>
          <mc:Fallback xmlns="">
            <p:pic>
              <p:nvPicPr>
                <p:cNvPr id="35" name="Ink 34">
                  <a:extLst>
                    <a:ext uri="{FF2B5EF4-FFF2-40B4-BE49-F238E27FC236}">
                      <a16:creationId xmlns:a16="http://schemas.microsoft.com/office/drawing/2014/main" id="{3706A37A-EABC-0704-C527-2164F0C0E223}"/>
                    </a:ext>
                  </a:extLst>
                </p:cNvPr>
                <p:cNvPicPr/>
                <p:nvPr/>
              </p:nvPicPr>
              <p:blipFill>
                <a:blip r:embed="rId39"/>
                <a:stretch>
                  <a:fillRect/>
                </a:stretch>
              </p:blipFill>
              <p:spPr>
                <a:xfrm>
                  <a:off x="5251591" y="4047605"/>
                  <a:ext cx="15372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6" name="Ink 35">
                  <a:extLst>
                    <a:ext uri="{FF2B5EF4-FFF2-40B4-BE49-F238E27FC236}">
                      <a16:creationId xmlns:a16="http://schemas.microsoft.com/office/drawing/2014/main" id="{449F3523-4B90-8EF7-3DAA-4757B92A4005}"/>
                    </a:ext>
                  </a:extLst>
                </p14:cNvPr>
                <p14:cNvContentPartPr/>
                <p14:nvPr/>
              </p14:nvContentPartPr>
              <p14:xfrm>
                <a:off x="5299111" y="4122125"/>
                <a:ext cx="77400" cy="71640"/>
              </p14:xfrm>
            </p:contentPart>
          </mc:Choice>
          <mc:Fallback xmlns="">
            <p:pic>
              <p:nvPicPr>
                <p:cNvPr id="36" name="Ink 35">
                  <a:extLst>
                    <a:ext uri="{FF2B5EF4-FFF2-40B4-BE49-F238E27FC236}">
                      <a16:creationId xmlns:a16="http://schemas.microsoft.com/office/drawing/2014/main" id="{449F3523-4B90-8EF7-3DAA-4757B92A4005}"/>
                    </a:ext>
                  </a:extLst>
                </p:cNvPr>
                <p:cNvPicPr/>
                <p:nvPr/>
              </p:nvPicPr>
              <p:blipFill>
                <a:blip r:embed="rId41"/>
                <a:stretch>
                  <a:fillRect/>
                </a:stretch>
              </p:blipFill>
              <p:spPr>
                <a:xfrm>
                  <a:off x="5290111" y="4113125"/>
                  <a:ext cx="9504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7" name="Ink 36">
                  <a:extLst>
                    <a:ext uri="{FF2B5EF4-FFF2-40B4-BE49-F238E27FC236}">
                      <a16:creationId xmlns:a16="http://schemas.microsoft.com/office/drawing/2014/main" id="{9B3A8841-B176-95B6-93A9-A40B3EBF70E5}"/>
                    </a:ext>
                  </a:extLst>
                </p14:cNvPr>
                <p14:cNvContentPartPr/>
                <p14:nvPr/>
              </p14:nvContentPartPr>
              <p14:xfrm>
                <a:off x="5399191" y="3917645"/>
                <a:ext cx="232560" cy="226800"/>
              </p14:xfrm>
            </p:contentPart>
          </mc:Choice>
          <mc:Fallback xmlns="">
            <p:pic>
              <p:nvPicPr>
                <p:cNvPr id="37" name="Ink 36">
                  <a:extLst>
                    <a:ext uri="{FF2B5EF4-FFF2-40B4-BE49-F238E27FC236}">
                      <a16:creationId xmlns:a16="http://schemas.microsoft.com/office/drawing/2014/main" id="{9B3A8841-B176-95B6-93A9-A40B3EBF70E5}"/>
                    </a:ext>
                  </a:extLst>
                </p:cNvPr>
                <p:cNvPicPr/>
                <p:nvPr/>
              </p:nvPicPr>
              <p:blipFill>
                <a:blip r:embed="rId43"/>
                <a:stretch>
                  <a:fillRect/>
                </a:stretch>
              </p:blipFill>
              <p:spPr>
                <a:xfrm>
                  <a:off x="5390191" y="3909005"/>
                  <a:ext cx="25020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8" name="Ink 37">
                  <a:extLst>
                    <a:ext uri="{FF2B5EF4-FFF2-40B4-BE49-F238E27FC236}">
                      <a16:creationId xmlns:a16="http://schemas.microsoft.com/office/drawing/2014/main" id="{50308731-46F9-1AC7-745A-82EAB783AFCE}"/>
                    </a:ext>
                  </a:extLst>
                </p14:cNvPr>
                <p14:cNvContentPartPr/>
                <p14:nvPr/>
              </p14:nvContentPartPr>
              <p14:xfrm>
                <a:off x="5584231" y="3848885"/>
                <a:ext cx="5040" cy="2520"/>
              </p14:xfrm>
            </p:contentPart>
          </mc:Choice>
          <mc:Fallback xmlns="">
            <p:pic>
              <p:nvPicPr>
                <p:cNvPr id="38" name="Ink 37">
                  <a:extLst>
                    <a:ext uri="{FF2B5EF4-FFF2-40B4-BE49-F238E27FC236}">
                      <a16:creationId xmlns:a16="http://schemas.microsoft.com/office/drawing/2014/main" id="{50308731-46F9-1AC7-745A-82EAB783AFCE}"/>
                    </a:ext>
                  </a:extLst>
                </p:cNvPr>
                <p:cNvPicPr/>
                <p:nvPr/>
              </p:nvPicPr>
              <p:blipFill>
                <a:blip r:embed="rId45"/>
                <a:stretch>
                  <a:fillRect/>
                </a:stretch>
              </p:blipFill>
              <p:spPr>
                <a:xfrm>
                  <a:off x="5575231" y="3839885"/>
                  <a:ext cx="2268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9" name="Ink 38">
                  <a:extLst>
                    <a:ext uri="{FF2B5EF4-FFF2-40B4-BE49-F238E27FC236}">
                      <a16:creationId xmlns:a16="http://schemas.microsoft.com/office/drawing/2014/main" id="{5FE914B5-816E-342B-98D0-7F33A50A7799}"/>
                    </a:ext>
                  </a:extLst>
                </p14:cNvPr>
                <p14:cNvContentPartPr/>
                <p14:nvPr/>
              </p14:nvContentPartPr>
              <p14:xfrm>
                <a:off x="5639311" y="3675365"/>
                <a:ext cx="249120" cy="211320"/>
              </p14:xfrm>
            </p:contentPart>
          </mc:Choice>
          <mc:Fallback xmlns="">
            <p:pic>
              <p:nvPicPr>
                <p:cNvPr id="39" name="Ink 38">
                  <a:extLst>
                    <a:ext uri="{FF2B5EF4-FFF2-40B4-BE49-F238E27FC236}">
                      <a16:creationId xmlns:a16="http://schemas.microsoft.com/office/drawing/2014/main" id="{5FE914B5-816E-342B-98D0-7F33A50A7799}"/>
                    </a:ext>
                  </a:extLst>
                </p:cNvPr>
                <p:cNvPicPr/>
                <p:nvPr/>
              </p:nvPicPr>
              <p:blipFill>
                <a:blip r:embed="rId47"/>
                <a:stretch>
                  <a:fillRect/>
                </a:stretch>
              </p:blipFill>
              <p:spPr>
                <a:xfrm>
                  <a:off x="5630671" y="3666725"/>
                  <a:ext cx="26676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0" name="Ink 39">
                  <a:extLst>
                    <a:ext uri="{FF2B5EF4-FFF2-40B4-BE49-F238E27FC236}">
                      <a16:creationId xmlns:a16="http://schemas.microsoft.com/office/drawing/2014/main" id="{559D8240-564E-1DF6-7ED7-FEE5EFC68F78}"/>
                    </a:ext>
                  </a:extLst>
                </p14:cNvPr>
                <p14:cNvContentPartPr/>
                <p14:nvPr/>
              </p14:nvContentPartPr>
              <p14:xfrm>
                <a:off x="6018391" y="3357485"/>
                <a:ext cx="136440" cy="175680"/>
              </p14:xfrm>
            </p:contentPart>
          </mc:Choice>
          <mc:Fallback xmlns="">
            <p:pic>
              <p:nvPicPr>
                <p:cNvPr id="40" name="Ink 39">
                  <a:extLst>
                    <a:ext uri="{FF2B5EF4-FFF2-40B4-BE49-F238E27FC236}">
                      <a16:creationId xmlns:a16="http://schemas.microsoft.com/office/drawing/2014/main" id="{559D8240-564E-1DF6-7ED7-FEE5EFC68F78}"/>
                    </a:ext>
                  </a:extLst>
                </p:cNvPr>
                <p:cNvPicPr/>
                <p:nvPr/>
              </p:nvPicPr>
              <p:blipFill>
                <a:blip r:embed="rId49"/>
                <a:stretch>
                  <a:fillRect/>
                </a:stretch>
              </p:blipFill>
              <p:spPr>
                <a:xfrm>
                  <a:off x="6009751" y="3348845"/>
                  <a:ext cx="15408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1" name="Ink 40">
                  <a:extLst>
                    <a:ext uri="{FF2B5EF4-FFF2-40B4-BE49-F238E27FC236}">
                      <a16:creationId xmlns:a16="http://schemas.microsoft.com/office/drawing/2014/main" id="{BD7D104C-B2B7-D034-8CA8-20DCA116CC40}"/>
                    </a:ext>
                  </a:extLst>
                </p14:cNvPr>
                <p14:cNvContentPartPr/>
                <p14:nvPr/>
              </p14:nvContentPartPr>
              <p14:xfrm>
                <a:off x="6051151" y="3401765"/>
                <a:ext cx="88200" cy="77760"/>
              </p14:xfrm>
            </p:contentPart>
          </mc:Choice>
          <mc:Fallback xmlns="">
            <p:pic>
              <p:nvPicPr>
                <p:cNvPr id="41" name="Ink 40">
                  <a:extLst>
                    <a:ext uri="{FF2B5EF4-FFF2-40B4-BE49-F238E27FC236}">
                      <a16:creationId xmlns:a16="http://schemas.microsoft.com/office/drawing/2014/main" id="{BD7D104C-B2B7-D034-8CA8-20DCA116CC40}"/>
                    </a:ext>
                  </a:extLst>
                </p:cNvPr>
                <p:cNvPicPr/>
                <p:nvPr/>
              </p:nvPicPr>
              <p:blipFill>
                <a:blip r:embed="rId51"/>
                <a:stretch>
                  <a:fillRect/>
                </a:stretch>
              </p:blipFill>
              <p:spPr>
                <a:xfrm>
                  <a:off x="6042151" y="3393125"/>
                  <a:ext cx="10584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2" name="Ink 41">
                  <a:extLst>
                    <a:ext uri="{FF2B5EF4-FFF2-40B4-BE49-F238E27FC236}">
                      <a16:creationId xmlns:a16="http://schemas.microsoft.com/office/drawing/2014/main" id="{C9A458DE-DB24-BE15-9419-B50C66A3A0DF}"/>
                    </a:ext>
                  </a:extLst>
                </p14:cNvPr>
                <p14:cNvContentPartPr/>
                <p14:nvPr/>
              </p14:nvContentPartPr>
              <p14:xfrm>
                <a:off x="6177511" y="3322565"/>
                <a:ext cx="154080" cy="74160"/>
              </p14:xfrm>
            </p:contentPart>
          </mc:Choice>
          <mc:Fallback xmlns="">
            <p:pic>
              <p:nvPicPr>
                <p:cNvPr id="42" name="Ink 41">
                  <a:extLst>
                    <a:ext uri="{FF2B5EF4-FFF2-40B4-BE49-F238E27FC236}">
                      <a16:creationId xmlns:a16="http://schemas.microsoft.com/office/drawing/2014/main" id="{C9A458DE-DB24-BE15-9419-B50C66A3A0DF}"/>
                    </a:ext>
                  </a:extLst>
                </p:cNvPr>
                <p:cNvPicPr/>
                <p:nvPr/>
              </p:nvPicPr>
              <p:blipFill>
                <a:blip r:embed="rId53"/>
                <a:stretch>
                  <a:fillRect/>
                </a:stretch>
              </p:blipFill>
              <p:spPr>
                <a:xfrm>
                  <a:off x="6168511" y="3313925"/>
                  <a:ext cx="17172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3" name="Ink 42">
                  <a:extLst>
                    <a:ext uri="{FF2B5EF4-FFF2-40B4-BE49-F238E27FC236}">
                      <a16:creationId xmlns:a16="http://schemas.microsoft.com/office/drawing/2014/main" id="{DBCD3FC5-5E3B-40A0-4D28-C6DBFD32DA6D}"/>
                    </a:ext>
                  </a:extLst>
                </p14:cNvPr>
                <p14:cNvContentPartPr/>
                <p14:nvPr/>
              </p14:nvContentPartPr>
              <p14:xfrm>
                <a:off x="6214591" y="3244805"/>
                <a:ext cx="21600" cy="9360"/>
              </p14:xfrm>
            </p:contentPart>
          </mc:Choice>
          <mc:Fallback xmlns="">
            <p:pic>
              <p:nvPicPr>
                <p:cNvPr id="43" name="Ink 42">
                  <a:extLst>
                    <a:ext uri="{FF2B5EF4-FFF2-40B4-BE49-F238E27FC236}">
                      <a16:creationId xmlns:a16="http://schemas.microsoft.com/office/drawing/2014/main" id="{DBCD3FC5-5E3B-40A0-4D28-C6DBFD32DA6D}"/>
                    </a:ext>
                  </a:extLst>
                </p:cNvPr>
                <p:cNvPicPr/>
                <p:nvPr/>
              </p:nvPicPr>
              <p:blipFill>
                <a:blip r:embed="rId55"/>
                <a:stretch>
                  <a:fillRect/>
                </a:stretch>
              </p:blipFill>
              <p:spPr>
                <a:xfrm>
                  <a:off x="6205591" y="3235805"/>
                  <a:ext cx="3924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4" name="Ink 43">
                  <a:extLst>
                    <a:ext uri="{FF2B5EF4-FFF2-40B4-BE49-F238E27FC236}">
                      <a16:creationId xmlns:a16="http://schemas.microsoft.com/office/drawing/2014/main" id="{3A77254C-C95D-0ACE-05B1-9078156801EA}"/>
                    </a:ext>
                  </a:extLst>
                </p14:cNvPr>
                <p14:cNvContentPartPr/>
                <p14:nvPr/>
              </p14:nvContentPartPr>
              <p14:xfrm>
                <a:off x="6335911" y="3122405"/>
                <a:ext cx="184680" cy="201960"/>
              </p14:xfrm>
            </p:contentPart>
          </mc:Choice>
          <mc:Fallback xmlns="">
            <p:pic>
              <p:nvPicPr>
                <p:cNvPr id="44" name="Ink 43">
                  <a:extLst>
                    <a:ext uri="{FF2B5EF4-FFF2-40B4-BE49-F238E27FC236}">
                      <a16:creationId xmlns:a16="http://schemas.microsoft.com/office/drawing/2014/main" id="{3A77254C-C95D-0ACE-05B1-9078156801EA}"/>
                    </a:ext>
                  </a:extLst>
                </p:cNvPr>
                <p:cNvPicPr/>
                <p:nvPr/>
              </p:nvPicPr>
              <p:blipFill>
                <a:blip r:embed="rId57"/>
                <a:stretch>
                  <a:fillRect/>
                </a:stretch>
              </p:blipFill>
              <p:spPr>
                <a:xfrm>
                  <a:off x="6327271" y="3113765"/>
                  <a:ext cx="20232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5" name="Ink 44">
                  <a:extLst>
                    <a:ext uri="{FF2B5EF4-FFF2-40B4-BE49-F238E27FC236}">
                      <a16:creationId xmlns:a16="http://schemas.microsoft.com/office/drawing/2014/main" id="{98F30FAF-6925-FCA9-CC69-BEDDAB103B99}"/>
                    </a:ext>
                  </a:extLst>
                </p14:cNvPr>
                <p14:cNvContentPartPr/>
                <p14:nvPr/>
              </p14:nvContentPartPr>
              <p14:xfrm>
                <a:off x="6619951" y="3192245"/>
                <a:ext cx="15120" cy="9000"/>
              </p14:xfrm>
            </p:contentPart>
          </mc:Choice>
          <mc:Fallback xmlns="">
            <p:pic>
              <p:nvPicPr>
                <p:cNvPr id="45" name="Ink 44">
                  <a:extLst>
                    <a:ext uri="{FF2B5EF4-FFF2-40B4-BE49-F238E27FC236}">
                      <a16:creationId xmlns:a16="http://schemas.microsoft.com/office/drawing/2014/main" id="{98F30FAF-6925-FCA9-CC69-BEDDAB103B99}"/>
                    </a:ext>
                  </a:extLst>
                </p:cNvPr>
                <p:cNvPicPr/>
                <p:nvPr/>
              </p:nvPicPr>
              <p:blipFill>
                <a:blip r:embed="rId59"/>
                <a:stretch>
                  <a:fillRect/>
                </a:stretch>
              </p:blipFill>
              <p:spPr>
                <a:xfrm>
                  <a:off x="6610951" y="3183605"/>
                  <a:ext cx="3276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8" name="Ink 47">
                  <a:extLst>
                    <a:ext uri="{FF2B5EF4-FFF2-40B4-BE49-F238E27FC236}">
                      <a16:creationId xmlns:a16="http://schemas.microsoft.com/office/drawing/2014/main" id="{D56B4471-7E0A-5A5F-9F75-6EA80C6123A5}"/>
                    </a:ext>
                  </a:extLst>
                </p14:cNvPr>
                <p14:cNvContentPartPr/>
                <p14:nvPr/>
              </p14:nvContentPartPr>
              <p14:xfrm>
                <a:off x="2459071" y="3974165"/>
                <a:ext cx="775080" cy="335520"/>
              </p14:xfrm>
            </p:contentPart>
          </mc:Choice>
          <mc:Fallback xmlns="">
            <p:pic>
              <p:nvPicPr>
                <p:cNvPr id="48" name="Ink 47">
                  <a:extLst>
                    <a:ext uri="{FF2B5EF4-FFF2-40B4-BE49-F238E27FC236}">
                      <a16:creationId xmlns:a16="http://schemas.microsoft.com/office/drawing/2014/main" id="{D56B4471-7E0A-5A5F-9F75-6EA80C6123A5}"/>
                    </a:ext>
                  </a:extLst>
                </p:cNvPr>
                <p:cNvPicPr/>
                <p:nvPr/>
              </p:nvPicPr>
              <p:blipFill>
                <a:blip r:embed="rId61"/>
                <a:stretch>
                  <a:fillRect/>
                </a:stretch>
              </p:blipFill>
              <p:spPr>
                <a:xfrm>
                  <a:off x="2450071" y="3965165"/>
                  <a:ext cx="792720" cy="3531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9" name="Ink 48">
                  <a:extLst>
                    <a:ext uri="{FF2B5EF4-FFF2-40B4-BE49-F238E27FC236}">
                      <a16:creationId xmlns:a16="http://schemas.microsoft.com/office/drawing/2014/main" id="{5DEDEA2D-FE5A-D857-06E2-E6F9DB2A27B9}"/>
                    </a:ext>
                  </a:extLst>
                </p14:cNvPr>
                <p14:cNvContentPartPr/>
                <p14:nvPr/>
              </p14:nvContentPartPr>
              <p14:xfrm>
                <a:off x="3273751" y="4026005"/>
                <a:ext cx="728280" cy="297360"/>
              </p14:xfrm>
            </p:contentPart>
          </mc:Choice>
          <mc:Fallback xmlns="">
            <p:pic>
              <p:nvPicPr>
                <p:cNvPr id="49" name="Ink 48">
                  <a:extLst>
                    <a:ext uri="{FF2B5EF4-FFF2-40B4-BE49-F238E27FC236}">
                      <a16:creationId xmlns:a16="http://schemas.microsoft.com/office/drawing/2014/main" id="{5DEDEA2D-FE5A-D857-06E2-E6F9DB2A27B9}"/>
                    </a:ext>
                  </a:extLst>
                </p:cNvPr>
                <p:cNvPicPr/>
                <p:nvPr/>
              </p:nvPicPr>
              <p:blipFill>
                <a:blip r:embed="rId63"/>
                <a:stretch>
                  <a:fillRect/>
                </a:stretch>
              </p:blipFill>
              <p:spPr>
                <a:xfrm>
                  <a:off x="3264751" y="4017365"/>
                  <a:ext cx="745920" cy="315000"/>
                </a:xfrm>
                <a:prstGeom prst="rect">
                  <a:avLst/>
                </a:prstGeom>
              </p:spPr>
            </p:pic>
          </mc:Fallback>
        </mc:AlternateContent>
      </p:grpSp>
      <p:grpSp>
        <p:nvGrpSpPr>
          <p:cNvPr id="53" name="Group 52">
            <a:extLst>
              <a:ext uri="{FF2B5EF4-FFF2-40B4-BE49-F238E27FC236}">
                <a16:creationId xmlns:a16="http://schemas.microsoft.com/office/drawing/2014/main" id="{53A8BFD6-F717-B0AA-2421-1A40B2051B86}"/>
              </a:ext>
            </a:extLst>
          </p:cNvPr>
          <p:cNvGrpSpPr/>
          <p:nvPr/>
        </p:nvGrpSpPr>
        <p:grpSpPr>
          <a:xfrm>
            <a:off x="2699911" y="4702445"/>
            <a:ext cx="83520" cy="251280"/>
            <a:chOff x="2699911" y="4702445"/>
            <a:chExt cx="83520" cy="251280"/>
          </a:xfrm>
        </p:grpSpPr>
        <mc:AlternateContent xmlns:mc="http://schemas.openxmlformats.org/markup-compatibility/2006" xmlns:p14="http://schemas.microsoft.com/office/powerpoint/2010/main">
          <mc:Choice Requires="p14">
            <p:contentPart p14:bwMode="auto" r:id="rId64">
              <p14:nvContentPartPr>
                <p14:cNvPr id="51" name="Ink 50">
                  <a:extLst>
                    <a:ext uri="{FF2B5EF4-FFF2-40B4-BE49-F238E27FC236}">
                      <a16:creationId xmlns:a16="http://schemas.microsoft.com/office/drawing/2014/main" id="{320A9373-D017-944C-F70B-430C127FE7BC}"/>
                    </a:ext>
                  </a:extLst>
                </p14:cNvPr>
                <p14:cNvContentPartPr/>
                <p14:nvPr/>
              </p14:nvContentPartPr>
              <p14:xfrm>
                <a:off x="2712511" y="4702445"/>
                <a:ext cx="18000" cy="212400"/>
              </p14:xfrm>
            </p:contentPart>
          </mc:Choice>
          <mc:Fallback xmlns="">
            <p:pic>
              <p:nvPicPr>
                <p:cNvPr id="51" name="Ink 50">
                  <a:extLst>
                    <a:ext uri="{FF2B5EF4-FFF2-40B4-BE49-F238E27FC236}">
                      <a16:creationId xmlns:a16="http://schemas.microsoft.com/office/drawing/2014/main" id="{320A9373-D017-944C-F70B-430C127FE7BC}"/>
                    </a:ext>
                  </a:extLst>
                </p:cNvPr>
                <p:cNvPicPr/>
                <p:nvPr/>
              </p:nvPicPr>
              <p:blipFill>
                <a:blip r:embed="rId65"/>
                <a:stretch>
                  <a:fillRect/>
                </a:stretch>
              </p:blipFill>
              <p:spPr>
                <a:xfrm>
                  <a:off x="2703871" y="4693805"/>
                  <a:ext cx="3564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2" name="Ink 51">
                  <a:extLst>
                    <a:ext uri="{FF2B5EF4-FFF2-40B4-BE49-F238E27FC236}">
                      <a16:creationId xmlns:a16="http://schemas.microsoft.com/office/drawing/2014/main" id="{B40EE700-2CD6-F37E-04D2-DB6DF106FAAE}"/>
                    </a:ext>
                  </a:extLst>
                </p14:cNvPr>
                <p14:cNvContentPartPr/>
                <p14:nvPr/>
              </p14:nvContentPartPr>
              <p14:xfrm>
                <a:off x="2699911" y="4872005"/>
                <a:ext cx="83520" cy="81720"/>
              </p14:xfrm>
            </p:contentPart>
          </mc:Choice>
          <mc:Fallback xmlns="">
            <p:pic>
              <p:nvPicPr>
                <p:cNvPr id="52" name="Ink 51">
                  <a:extLst>
                    <a:ext uri="{FF2B5EF4-FFF2-40B4-BE49-F238E27FC236}">
                      <a16:creationId xmlns:a16="http://schemas.microsoft.com/office/drawing/2014/main" id="{B40EE700-2CD6-F37E-04D2-DB6DF106FAAE}"/>
                    </a:ext>
                  </a:extLst>
                </p:cNvPr>
                <p:cNvPicPr/>
                <p:nvPr/>
              </p:nvPicPr>
              <p:blipFill>
                <a:blip r:embed="rId67"/>
                <a:stretch>
                  <a:fillRect/>
                </a:stretch>
              </p:blipFill>
              <p:spPr>
                <a:xfrm>
                  <a:off x="2690911" y="4863365"/>
                  <a:ext cx="101160" cy="99360"/>
                </a:xfrm>
                <a:prstGeom prst="rect">
                  <a:avLst/>
                </a:prstGeom>
              </p:spPr>
            </p:pic>
          </mc:Fallback>
        </mc:AlternateContent>
      </p:grpSp>
      <p:grpSp>
        <p:nvGrpSpPr>
          <p:cNvPr id="56" name="Group 55">
            <a:extLst>
              <a:ext uri="{FF2B5EF4-FFF2-40B4-BE49-F238E27FC236}">
                <a16:creationId xmlns:a16="http://schemas.microsoft.com/office/drawing/2014/main" id="{0FA9429B-EE58-DD6A-20E1-24C99BDF9320}"/>
              </a:ext>
            </a:extLst>
          </p:cNvPr>
          <p:cNvGrpSpPr/>
          <p:nvPr/>
        </p:nvGrpSpPr>
        <p:grpSpPr>
          <a:xfrm>
            <a:off x="2228671" y="5152445"/>
            <a:ext cx="332280" cy="353520"/>
            <a:chOff x="2228671" y="5152445"/>
            <a:chExt cx="332280" cy="353520"/>
          </a:xfrm>
        </p:grpSpPr>
        <mc:AlternateContent xmlns:mc="http://schemas.openxmlformats.org/markup-compatibility/2006" xmlns:p14="http://schemas.microsoft.com/office/powerpoint/2010/main">
          <mc:Choice Requires="p14">
            <p:contentPart p14:bwMode="auto" r:id="rId68">
              <p14:nvContentPartPr>
                <p14:cNvPr id="54" name="Ink 53">
                  <a:extLst>
                    <a:ext uri="{FF2B5EF4-FFF2-40B4-BE49-F238E27FC236}">
                      <a16:creationId xmlns:a16="http://schemas.microsoft.com/office/drawing/2014/main" id="{C151F57F-48AE-4872-3F89-F8F8F8015C39}"/>
                    </a:ext>
                  </a:extLst>
                </p14:cNvPr>
                <p14:cNvContentPartPr/>
                <p14:nvPr/>
              </p14:nvContentPartPr>
              <p14:xfrm>
                <a:off x="2228671" y="5152445"/>
                <a:ext cx="282240" cy="330120"/>
              </p14:xfrm>
            </p:contentPart>
          </mc:Choice>
          <mc:Fallback xmlns="">
            <p:pic>
              <p:nvPicPr>
                <p:cNvPr id="54" name="Ink 53">
                  <a:extLst>
                    <a:ext uri="{FF2B5EF4-FFF2-40B4-BE49-F238E27FC236}">
                      <a16:creationId xmlns:a16="http://schemas.microsoft.com/office/drawing/2014/main" id="{C151F57F-48AE-4872-3F89-F8F8F8015C39}"/>
                    </a:ext>
                  </a:extLst>
                </p:cNvPr>
                <p:cNvPicPr/>
                <p:nvPr/>
              </p:nvPicPr>
              <p:blipFill>
                <a:blip r:embed="rId69"/>
                <a:stretch>
                  <a:fillRect/>
                </a:stretch>
              </p:blipFill>
              <p:spPr>
                <a:xfrm>
                  <a:off x="2220031" y="5143805"/>
                  <a:ext cx="299880" cy="3477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5" name="Ink 54">
                  <a:extLst>
                    <a:ext uri="{FF2B5EF4-FFF2-40B4-BE49-F238E27FC236}">
                      <a16:creationId xmlns:a16="http://schemas.microsoft.com/office/drawing/2014/main" id="{E9B3B745-92A6-2F32-B3C3-A48091D0EA20}"/>
                    </a:ext>
                  </a:extLst>
                </p14:cNvPr>
                <p14:cNvContentPartPr/>
                <p14:nvPr/>
              </p14:nvContentPartPr>
              <p14:xfrm>
                <a:off x="2490391" y="5437925"/>
                <a:ext cx="70560" cy="68040"/>
              </p14:xfrm>
            </p:contentPart>
          </mc:Choice>
          <mc:Fallback xmlns="">
            <p:pic>
              <p:nvPicPr>
                <p:cNvPr id="55" name="Ink 54">
                  <a:extLst>
                    <a:ext uri="{FF2B5EF4-FFF2-40B4-BE49-F238E27FC236}">
                      <a16:creationId xmlns:a16="http://schemas.microsoft.com/office/drawing/2014/main" id="{E9B3B745-92A6-2F32-B3C3-A48091D0EA20}"/>
                    </a:ext>
                  </a:extLst>
                </p:cNvPr>
                <p:cNvPicPr/>
                <p:nvPr/>
              </p:nvPicPr>
              <p:blipFill>
                <a:blip r:embed="rId71"/>
                <a:stretch>
                  <a:fillRect/>
                </a:stretch>
              </p:blipFill>
              <p:spPr>
                <a:xfrm>
                  <a:off x="2481751" y="5428925"/>
                  <a:ext cx="88200" cy="85680"/>
                </a:xfrm>
                <a:prstGeom prst="rect">
                  <a:avLst/>
                </a:prstGeom>
              </p:spPr>
            </p:pic>
          </mc:Fallback>
        </mc:AlternateContent>
      </p:grpSp>
      <p:grpSp>
        <p:nvGrpSpPr>
          <p:cNvPr id="62" name="Group 61">
            <a:extLst>
              <a:ext uri="{FF2B5EF4-FFF2-40B4-BE49-F238E27FC236}">
                <a16:creationId xmlns:a16="http://schemas.microsoft.com/office/drawing/2014/main" id="{0399EFA6-65F6-D85F-CF13-EF451C389208}"/>
              </a:ext>
            </a:extLst>
          </p:cNvPr>
          <p:cNvGrpSpPr/>
          <p:nvPr/>
        </p:nvGrpSpPr>
        <p:grpSpPr>
          <a:xfrm>
            <a:off x="3196711" y="5161085"/>
            <a:ext cx="72360" cy="339120"/>
            <a:chOff x="3196711" y="5161085"/>
            <a:chExt cx="72360" cy="339120"/>
          </a:xfrm>
        </p:grpSpPr>
        <mc:AlternateContent xmlns:mc="http://schemas.openxmlformats.org/markup-compatibility/2006" xmlns:p14="http://schemas.microsoft.com/office/powerpoint/2010/main">
          <mc:Choice Requires="p14">
            <p:contentPart p14:bwMode="auto" r:id="rId72">
              <p14:nvContentPartPr>
                <p14:cNvPr id="57" name="Ink 56">
                  <a:extLst>
                    <a:ext uri="{FF2B5EF4-FFF2-40B4-BE49-F238E27FC236}">
                      <a16:creationId xmlns:a16="http://schemas.microsoft.com/office/drawing/2014/main" id="{28E7B366-7552-6694-50CC-0B7BE1378C86}"/>
                    </a:ext>
                  </a:extLst>
                </p14:cNvPr>
                <p14:cNvContentPartPr/>
                <p14:nvPr/>
              </p14:nvContentPartPr>
              <p14:xfrm>
                <a:off x="3201391" y="5161085"/>
                <a:ext cx="50400" cy="310680"/>
              </p14:xfrm>
            </p:contentPart>
          </mc:Choice>
          <mc:Fallback xmlns="">
            <p:pic>
              <p:nvPicPr>
                <p:cNvPr id="57" name="Ink 56">
                  <a:extLst>
                    <a:ext uri="{FF2B5EF4-FFF2-40B4-BE49-F238E27FC236}">
                      <a16:creationId xmlns:a16="http://schemas.microsoft.com/office/drawing/2014/main" id="{28E7B366-7552-6694-50CC-0B7BE1378C86}"/>
                    </a:ext>
                  </a:extLst>
                </p:cNvPr>
                <p:cNvPicPr/>
                <p:nvPr/>
              </p:nvPicPr>
              <p:blipFill>
                <a:blip r:embed="rId73"/>
                <a:stretch>
                  <a:fillRect/>
                </a:stretch>
              </p:blipFill>
              <p:spPr>
                <a:xfrm>
                  <a:off x="3192751" y="5152085"/>
                  <a:ext cx="68040" cy="3283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8" name="Ink 57">
                  <a:extLst>
                    <a:ext uri="{FF2B5EF4-FFF2-40B4-BE49-F238E27FC236}">
                      <a16:creationId xmlns:a16="http://schemas.microsoft.com/office/drawing/2014/main" id="{39E48887-E3C0-9FAD-1529-7306C512DA31}"/>
                    </a:ext>
                  </a:extLst>
                </p14:cNvPr>
                <p14:cNvContentPartPr/>
                <p14:nvPr/>
              </p14:nvContentPartPr>
              <p14:xfrm>
                <a:off x="3196711" y="5427485"/>
                <a:ext cx="72360" cy="72720"/>
              </p14:xfrm>
            </p:contentPart>
          </mc:Choice>
          <mc:Fallback xmlns="">
            <p:pic>
              <p:nvPicPr>
                <p:cNvPr id="58" name="Ink 57">
                  <a:extLst>
                    <a:ext uri="{FF2B5EF4-FFF2-40B4-BE49-F238E27FC236}">
                      <a16:creationId xmlns:a16="http://schemas.microsoft.com/office/drawing/2014/main" id="{39E48887-E3C0-9FAD-1529-7306C512DA31}"/>
                    </a:ext>
                  </a:extLst>
                </p:cNvPr>
                <p:cNvPicPr/>
                <p:nvPr/>
              </p:nvPicPr>
              <p:blipFill>
                <a:blip r:embed="rId75"/>
                <a:stretch>
                  <a:fillRect/>
                </a:stretch>
              </p:blipFill>
              <p:spPr>
                <a:xfrm>
                  <a:off x="3187711" y="5418845"/>
                  <a:ext cx="90000" cy="90360"/>
                </a:xfrm>
                <a:prstGeom prst="rect">
                  <a:avLst/>
                </a:prstGeom>
              </p:spPr>
            </p:pic>
          </mc:Fallback>
        </mc:AlternateContent>
      </p:grpSp>
      <p:grpSp>
        <p:nvGrpSpPr>
          <p:cNvPr id="61" name="Group 60">
            <a:extLst>
              <a:ext uri="{FF2B5EF4-FFF2-40B4-BE49-F238E27FC236}">
                <a16:creationId xmlns:a16="http://schemas.microsoft.com/office/drawing/2014/main" id="{38F836F1-8E34-FB09-65EB-491F4EBCEB8B}"/>
              </a:ext>
            </a:extLst>
          </p:cNvPr>
          <p:cNvGrpSpPr/>
          <p:nvPr/>
        </p:nvGrpSpPr>
        <p:grpSpPr>
          <a:xfrm>
            <a:off x="3586231" y="5191685"/>
            <a:ext cx="536400" cy="298800"/>
            <a:chOff x="3586231" y="5191685"/>
            <a:chExt cx="536400" cy="298800"/>
          </a:xfrm>
        </p:grpSpPr>
        <mc:AlternateContent xmlns:mc="http://schemas.openxmlformats.org/markup-compatibility/2006" xmlns:p14="http://schemas.microsoft.com/office/powerpoint/2010/main">
          <mc:Choice Requires="p14">
            <p:contentPart p14:bwMode="auto" r:id="rId76">
              <p14:nvContentPartPr>
                <p14:cNvPr id="59" name="Ink 58">
                  <a:extLst>
                    <a:ext uri="{FF2B5EF4-FFF2-40B4-BE49-F238E27FC236}">
                      <a16:creationId xmlns:a16="http://schemas.microsoft.com/office/drawing/2014/main" id="{DB666140-D203-5A1B-4694-C52860254242}"/>
                    </a:ext>
                  </a:extLst>
                </p14:cNvPr>
                <p14:cNvContentPartPr/>
                <p14:nvPr/>
              </p14:nvContentPartPr>
              <p14:xfrm>
                <a:off x="3590911" y="5191685"/>
                <a:ext cx="531720" cy="295920"/>
              </p14:xfrm>
            </p:contentPart>
          </mc:Choice>
          <mc:Fallback xmlns="">
            <p:pic>
              <p:nvPicPr>
                <p:cNvPr id="59" name="Ink 58">
                  <a:extLst>
                    <a:ext uri="{FF2B5EF4-FFF2-40B4-BE49-F238E27FC236}">
                      <a16:creationId xmlns:a16="http://schemas.microsoft.com/office/drawing/2014/main" id="{DB666140-D203-5A1B-4694-C52860254242}"/>
                    </a:ext>
                  </a:extLst>
                </p:cNvPr>
                <p:cNvPicPr/>
                <p:nvPr/>
              </p:nvPicPr>
              <p:blipFill>
                <a:blip r:embed="rId77"/>
                <a:stretch>
                  <a:fillRect/>
                </a:stretch>
              </p:blipFill>
              <p:spPr>
                <a:xfrm>
                  <a:off x="3581911" y="5183045"/>
                  <a:ext cx="54936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0" name="Ink 59">
                  <a:extLst>
                    <a:ext uri="{FF2B5EF4-FFF2-40B4-BE49-F238E27FC236}">
                      <a16:creationId xmlns:a16="http://schemas.microsoft.com/office/drawing/2014/main" id="{0FA7859E-18A0-5606-44C6-17AB0219F685}"/>
                    </a:ext>
                  </a:extLst>
                </p14:cNvPr>
                <p14:cNvContentPartPr/>
                <p14:nvPr/>
              </p14:nvContentPartPr>
              <p14:xfrm>
                <a:off x="3586231" y="5450165"/>
                <a:ext cx="80640" cy="40320"/>
              </p14:xfrm>
            </p:contentPart>
          </mc:Choice>
          <mc:Fallback xmlns="">
            <p:pic>
              <p:nvPicPr>
                <p:cNvPr id="60" name="Ink 59">
                  <a:extLst>
                    <a:ext uri="{FF2B5EF4-FFF2-40B4-BE49-F238E27FC236}">
                      <a16:creationId xmlns:a16="http://schemas.microsoft.com/office/drawing/2014/main" id="{0FA7859E-18A0-5606-44C6-17AB0219F685}"/>
                    </a:ext>
                  </a:extLst>
                </p:cNvPr>
                <p:cNvPicPr/>
                <p:nvPr/>
              </p:nvPicPr>
              <p:blipFill>
                <a:blip r:embed="rId79"/>
                <a:stretch>
                  <a:fillRect/>
                </a:stretch>
              </p:blipFill>
              <p:spPr>
                <a:xfrm>
                  <a:off x="3577591" y="5441525"/>
                  <a:ext cx="98280" cy="57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0">
            <p14:nvContentPartPr>
              <p14:cNvPr id="63" name="Ink 62">
                <a:extLst>
                  <a:ext uri="{FF2B5EF4-FFF2-40B4-BE49-F238E27FC236}">
                    <a16:creationId xmlns:a16="http://schemas.microsoft.com/office/drawing/2014/main" id="{E3960C38-9CD5-7F6A-3CD8-FB2EB1E9022E}"/>
                  </a:ext>
                </a:extLst>
              </p14:cNvPr>
              <p14:cNvContentPartPr/>
              <p14:nvPr/>
            </p14:nvContentPartPr>
            <p14:xfrm>
              <a:off x="2669671" y="5819885"/>
              <a:ext cx="13680" cy="101160"/>
            </p14:xfrm>
          </p:contentPart>
        </mc:Choice>
        <mc:Fallback xmlns="">
          <p:pic>
            <p:nvPicPr>
              <p:cNvPr id="63" name="Ink 62">
                <a:extLst>
                  <a:ext uri="{FF2B5EF4-FFF2-40B4-BE49-F238E27FC236}">
                    <a16:creationId xmlns:a16="http://schemas.microsoft.com/office/drawing/2014/main" id="{E3960C38-9CD5-7F6A-3CD8-FB2EB1E9022E}"/>
                  </a:ext>
                </a:extLst>
              </p:cNvPr>
              <p:cNvPicPr/>
              <p:nvPr/>
            </p:nvPicPr>
            <p:blipFill>
              <a:blip r:embed="rId81"/>
              <a:stretch>
                <a:fillRect/>
              </a:stretch>
            </p:blipFill>
            <p:spPr>
              <a:xfrm>
                <a:off x="2660671" y="5810885"/>
                <a:ext cx="3132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4" name="Ink 63">
                <a:extLst>
                  <a:ext uri="{FF2B5EF4-FFF2-40B4-BE49-F238E27FC236}">
                    <a16:creationId xmlns:a16="http://schemas.microsoft.com/office/drawing/2014/main" id="{A3F5340A-FBFB-C3C9-F3D0-56CB497CDBFB}"/>
                  </a:ext>
                </a:extLst>
              </p14:cNvPr>
              <p14:cNvContentPartPr/>
              <p14:nvPr/>
            </p14:nvContentPartPr>
            <p14:xfrm>
              <a:off x="3152431" y="5817365"/>
              <a:ext cx="113400" cy="125640"/>
            </p14:xfrm>
          </p:contentPart>
        </mc:Choice>
        <mc:Fallback xmlns="">
          <p:pic>
            <p:nvPicPr>
              <p:cNvPr id="64" name="Ink 63">
                <a:extLst>
                  <a:ext uri="{FF2B5EF4-FFF2-40B4-BE49-F238E27FC236}">
                    <a16:creationId xmlns:a16="http://schemas.microsoft.com/office/drawing/2014/main" id="{A3F5340A-FBFB-C3C9-F3D0-56CB497CDBFB}"/>
                  </a:ext>
                </a:extLst>
              </p:cNvPr>
              <p:cNvPicPr/>
              <p:nvPr/>
            </p:nvPicPr>
            <p:blipFill>
              <a:blip r:embed="rId83"/>
              <a:stretch>
                <a:fillRect/>
              </a:stretch>
            </p:blipFill>
            <p:spPr>
              <a:xfrm>
                <a:off x="3143431" y="5808365"/>
                <a:ext cx="13104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5" name="Ink 64">
                <a:extLst>
                  <a:ext uri="{FF2B5EF4-FFF2-40B4-BE49-F238E27FC236}">
                    <a16:creationId xmlns:a16="http://schemas.microsoft.com/office/drawing/2014/main" id="{89EB0032-7BFE-F1BD-691D-1732CDF41637}"/>
                  </a:ext>
                </a:extLst>
              </p14:cNvPr>
              <p14:cNvContentPartPr/>
              <p14:nvPr/>
            </p14:nvContentPartPr>
            <p14:xfrm>
              <a:off x="3550951" y="5797205"/>
              <a:ext cx="103320" cy="154440"/>
            </p14:xfrm>
          </p:contentPart>
        </mc:Choice>
        <mc:Fallback xmlns="">
          <p:pic>
            <p:nvPicPr>
              <p:cNvPr id="65" name="Ink 64">
                <a:extLst>
                  <a:ext uri="{FF2B5EF4-FFF2-40B4-BE49-F238E27FC236}">
                    <a16:creationId xmlns:a16="http://schemas.microsoft.com/office/drawing/2014/main" id="{89EB0032-7BFE-F1BD-691D-1732CDF41637}"/>
                  </a:ext>
                </a:extLst>
              </p:cNvPr>
              <p:cNvPicPr/>
              <p:nvPr/>
            </p:nvPicPr>
            <p:blipFill>
              <a:blip r:embed="rId85"/>
              <a:stretch>
                <a:fillRect/>
              </a:stretch>
            </p:blipFill>
            <p:spPr>
              <a:xfrm>
                <a:off x="3542311" y="5788565"/>
                <a:ext cx="120960" cy="172080"/>
              </a:xfrm>
              <a:prstGeom prst="rect">
                <a:avLst/>
              </a:prstGeom>
            </p:spPr>
          </p:pic>
        </mc:Fallback>
      </mc:AlternateContent>
      <p:grpSp>
        <p:nvGrpSpPr>
          <p:cNvPr id="77" name="Group 76">
            <a:extLst>
              <a:ext uri="{FF2B5EF4-FFF2-40B4-BE49-F238E27FC236}">
                <a16:creationId xmlns:a16="http://schemas.microsoft.com/office/drawing/2014/main" id="{584FAFC1-E4BF-E3D9-3DE0-03F78FA61BCB}"/>
              </a:ext>
            </a:extLst>
          </p:cNvPr>
          <p:cNvGrpSpPr/>
          <p:nvPr/>
        </p:nvGrpSpPr>
        <p:grpSpPr>
          <a:xfrm>
            <a:off x="3122551" y="6098525"/>
            <a:ext cx="788040" cy="682200"/>
            <a:chOff x="3122551" y="6098525"/>
            <a:chExt cx="788040" cy="682200"/>
          </a:xfrm>
        </p:grpSpPr>
        <mc:AlternateContent xmlns:mc="http://schemas.openxmlformats.org/markup-compatibility/2006" xmlns:p14="http://schemas.microsoft.com/office/powerpoint/2010/main">
          <mc:Choice Requires="p14">
            <p:contentPart p14:bwMode="auto" r:id="rId86">
              <p14:nvContentPartPr>
                <p14:cNvPr id="66" name="Ink 65">
                  <a:extLst>
                    <a:ext uri="{FF2B5EF4-FFF2-40B4-BE49-F238E27FC236}">
                      <a16:creationId xmlns:a16="http://schemas.microsoft.com/office/drawing/2014/main" id="{FF66171B-AC01-B6CD-94C8-8E6BB92F51C6}"/>
                    </a:ext>
                  </a:extLst>
                </p14:cNvPr>
                <p14:cNvContentPartPr/>
                <p14:nvPr/>
              </p14:nvContentPartPr>
              <p14:xfrm>
                <a:off x="3146311" y="6098525"/>
                <a:ext cx="22320" cy="263520"/>
              </p14:xfrm>
            </p:contentPart>
          </mc:Choice>
          <mc:Fallback xmlns="">
            <p:pic>
              <p:nvPicPr>
                <p:cNvPr id="66" name="Ink 65">
                  <a:extLst>
                    <a:ext uri="{FF2B5EF4-FFF2-40B4-BE49-F238E27FC236}">
                      <a16:creationId xmlns:a16="http://schemas.microsoft.com/office/drawing/2014/main" id="{FF66171B-AC01-B6CD-94C8-8E6BB92F51C6}"/>
                    </a:ext>
                  </a:extLst>
                </p:cNvPr>
                <p:cNvPicPr/>
                <p:nvPr/>
              </p:nvPicPr>
              <p:blipFill>
                <a:blip r:embed="rId87"/>
                <a:stretch>
                  <a:fillRect/>
                </a:stretch>
              </p:blipFill>
              <p:spPr>
                <a:xfrm>
                  <a:off x="3137311" y="6089885"/>
                  <a:ext cx="3996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7" name="Ink 66">
                  <a:extLst>
                    <a:ext uri="{FF2B5EF4-FFF2-40B4-BE49-F238E27FC236}">
                      <a16:creationId xmlns:a16="http://schemas.microsoft.com/office/drawing/2014/main" id="{3891F14D-8DFE-BFAB-A8A0-F87E8A519889}"/>
                    </a:ext>
                  </a:extLst>
                </p14:cNvPr>
                <p14:cNvContentPartPr/>
                <p14:nvPr/>
              </p14:nvContentPartPr>
              <p14:xfrm>
                <a:off x="3122551" y="6305525"/>
                <a:ext cx="97560" cy="119160"/>
              </p14:xfrm>
            </p:contentPart>
          </mc:Choice>
          <mc:Fallback xmlns="">
            <p:pic>
              <p:nvPicPr>
                <p:cNvPr id="67" name="Ink 66">
                  <a:extLst>
                    <a:ext uri="{FF2B5EF4-FFF2-40B4-BE49-F238E27FC236}">
                      <a16:creationId xmlns:a16="http://schemas.microsoft.com/office/drawing/2014/main" id="{3891F14D-8DFE-BFAB-A8A0-F87E8A519889}"/>
                    </a:ext>
                  </a:extLst>
                </p:cNvPr>
                <p:cNvPicPr/>
                <p:nvPr/>
              </p:nvPicPr>
              <p:blipFill>
                <a:blip r:embed="rId89"/>
                <a:stretch>
                  <a:fillRect/>
                </a:stretch>
              </p:blipFill>
              <p:spPr>
                <a:xfrm>
                  <a:off x="3113911" y="6296525"/>
                  <a:ext cx="11520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9" name="Ink 68">
                  <a:extLst>
                    <a:ext uri="{FF2B5EF4-FFF2-40B4-BE49-F238E27FC236}">
                      <a16:creationId xmlns:a16="http://schemas.microsoft.com/office/drawing/2014/main" id="{E76B523E-8B05-121F-081F-6DCD8A75B63C}"/>
                    </a:ext>
                  </a:extLst>
                </p14:cNvPr>
                <p14:cNvContentPartPr/>
                <p14:nvPr/>
              </p14:nvContentPartPr>
              <p14:xfrm>
                <a:off x="3211111" y="6634565"/>
                <a:ext cx="73080" cy="146160"/>
              </p14:xfrm>
            </p:contentPart>
          </mc:Choice>
          <mc:Fallback xmlns="">
            <p:pic>
              <p:nvPicPr>
                <p:cNvPr id="69" name="Ink 68">
                  <a:extLst>
                    <a:ext uri="{FF2B5EF4-FFF2-40B4-BE49-F238E27FC236}">
                      <a16:creationId xmlns:a16="http://schemas.microsoft.com/office/drawing/2014/main" id="{E76B523E-8B05-121F-081F-6DCD8A75B63C}"/>
                    </a:ext>
                  </a:extLst>
                </p:cNvPr>
                <p:cNvPicPr/>
                <p:nvPr/>
              </p:nvPicPr>
              <p:blipFill>
                <a:blip r:embed="rId91"/>
                <a:stretch>
                  <a:fillRect/>
                </a:stretch>
              </p:blipFill>
              <p:spPr>
                <a:xfrm>
                  <a:off x="3202471" y="6625565"/>
                  <a:ext cx="9072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70" name="Ink 69">
                  <a:extLst>
                    <a:ext uri="{FF2B5EF4-FFF2-40B4-BE49-F238E27FC236}">
                      <a16:creationId xmlns:a16="http://schemas.microsoft.com/office/drawing/2014/main" id="{160CF6BF-9F26-F30E-E65D-6D1670FAD0F9}"/>
                    </a:ext>
                  </a:extLst>
                </p14:cNvPr>
                <p14:cNvContentPartPr/>
                <p14:nvPr/>
              </p14:nvContentPartPr>
              <p14:xfrm>
                <a:off x="3175831" y="6561125"/>
                <a:ext cx="113040" cy="133920"/>
              </p14:xfrm>
            </p:contentPart>
          </mc:Choice>
          <mc:Fallback xmlns="">
            <p:pic>
              <p:nvPicPr>
                <p:cNvPr id="70" name="Ink 69">
                  <a:extLst>
                    <a:ext uri="{FF2B5EF4-FFF2-40B4-BE49-F238E27FC236}">
                      <a16:creationId xmlns:a16="http://schemas.microsoft.com/office/drawing/2014/main" id="{160CF6BF-9F26-F30E-E65D-6D1670FAD0F9}"/>
                    </a:ext>
                  </a:extLst>
                </p:cNvPr>
                <p:cNvPicPr/>
                <p:nvPr/>
              </p:nvPicPr>
              <p:blipFill>
                <a:blip r:embed="rId93"/>
                <a:stretch>
                  <a:fillRect/>
                </a:stretch>
              </p:blipFill>
              <p:spPr>
                <a:xfrm>
                  <a:off x="3166831" y="6552125"/>
                  <a:ext cx="13068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71" name="Ink 70">
                  <a:extLst>
                    <a:ext uri="{FF2B5EF4-FFF2-40B4-BE49-F238E27FC236}">
                      <a16:creationId xmlns:a16="http://schemas.microsoft.com/office/drawing/2014/main" id="{74CB5824-B770-2208-F16F-556581998A54}"/>
                    </a:ext>
                  </a:extLst>
                </p14:cNvPr>
                <p14:cNvContentPartPr/>
                <p14:nvPr/>
              </p14:nvContentPartPr>
              <p14:xfrm>
                <a:off x="3285631" y="6548165"/>
                <a:ext cx="145080" cy="114120"/>
              </p14:xfrm>
            </p:contentPart>
          </mc:Choice>
          <mc:Fallback xmlns="">
            <p:pic>
              <p:nvPicPr>
                <p:cNvPr id="71" name="Ink 70">
                  <a:extLst>
                    <a:ext uri="{FF2B5EF4-FFF2-40B4-BE49-F238E27FC236}">
                      <a16:creationId xmlns:a16="http://schemas.microsoft.com/office/drawing/2014/main" id="{74CB5824-B770-2208-F16F-556581998A54}"/>
                    </a:ext>
                  </a:extLst>
                </p:cNvPr>
                <p:cNvPicPr/>
                <p:nvPr/>
              </p:nvPicPr>
              <p:blipFill>
                <a:blip r:embed="rId95"/>
                <a:stretch>
                  <a:fillRect/>
                </a:stretch>
              </p:blipFill>
              <p:spPr>
                <a:xfrm>
                  <a:off x="3276991" y="6539165"/>
                  <a:ext cx="16272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72" name="Ink 71">
                  <a:extLst>
                    <a:ext uri="{FF2B5EF4-FFF2-40B4-BE49-F238E27FC236}">
                      <a16:creationId xmlns:a16="http://schemas.microsoft.com/office/drawing/2014/main" id="{11098422-0213-613B-B9B4-C0DC8B2CFA9B}"/>
                    </a:ext>
                  </a:extLst>
                </p14:cNvPr>
                <p14:cNvContentPartPr/>
                <p14:nvPr/>
              </p14:nvContentPartPr>
              <p14:xfrm>
                <a:off x="3422431" y="6543125"/>
                <a:ext cx="72360" cy="51480"/>
              </p14:xfrm>
            </p:contentPart>
          </mc:Choice>
          <mc:Fallback xmlns="">
            <p:pic>
              <p:nvPicPr>
                <p:cNvPr id="72" name="Ink 71">
                  <a:extLst>
                    <a:ext uri="{FF2B5EF4-FFF2-40B4-BE49-F238E27FC236}">
                      <a16:creationId xmlns:a16="http://schemas.microsoft.com/office/drawing/2014/main" id="{11098422-0213-613B-B9B4-C0DC8B2CFA9B}"/>
                    </a:ext>
                  </a:extLst>
                </p:cNvPr>
                <p:cNvPicPr/>
                <p:nvPr/>
              </p:nvPicPr>
              <p:blipFill>
                <a:blip r:embed="rId97"/>
                <a:stretch>
                  <a:fillRect/>
                </a:stretch>
              </p:blipFill>
              <p:spPr>
                <a:xfrm>
                  <a:off x="3413431" y="6534485"/>
                  <a:ext cx="9000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73" name="Ink 72">
                  <a:extLst>
                    <a:ext uri="{FF2B5EF4-FFF2-40B4-BE49-F238E27FC236}">
                      <a16:creationId xmlns:a16="http://schemas.microsoft.com/office/drawing/2014/main" id="{054095A7-97A9-18A3-36B1-74529A6CC0FA}"/>
                    </a:ext>
                  </a:extLst>
                </p14:cNvPr>
                <p14:cNvContentPartPr/>
                <p14:nvPr/>
              </p14:nvContentPartPr>
              <p14:xfrm>
                <a:off x="3432151" y="6369965"/>
                <a:ext cx="94320" cy="172440"/>
              </p14:xfrm>
            </p:contentPart>
          </mc:Choice>
          <mc:Fallback xmlns="">
            <p:pic>
              <p:nvPicPr>
                <p:cNvPr id="73" name="Ink 72">
                  <a:extLst>
                    <a:ext uri="{FF2B5EF4-FFF2-40B4-BE49-F238E27FC236}">
                      <a16:creationId xmlns:a16="http://schemas.microsoft.com/office/drawing/2014/main" id="{054095A7-97A9-18A3-36B1-74529A6CC0FA}"/>
                    </a:ext>
                  </a:extLst>
                </p:cNvPr>
                <p:cNvPicPr/>
                <p:nvPr/>
              </p:nvPicPr>
              <p:blipFill>
                <a:blip r:embed="rId99"/>
                <a:stretch>
                  <a:fillRect/>
                </a:stretch>
              </p:blipFill>
              <p:spPr>
                <a:xfrm>
                  <a:off x="3423151" y="6360965"/>
                  <a:ext cx="11196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74" name="Ink 73">
                  <a:extLst>
                    <a:ext uri="{FF2B5EF4-FFF2-40B4-BE49-F238E27FC236}">
                      <a16:creationId xmlns:a16="http://schemas.microsoft.com/office/drawing/2014/main" id="{031C941B-ABF5-ABFC-E496-C1F4253B4ABE}"/>
                    </a:ext>
                  </a:extLst>
                </p14:cNvPr>
                <p14:cNvContentPartPr/>
                <p14:nvPr/>
              </p14:nvContentPartPr>
              <p14:xfrm>
                <a:off x="3532951" y="6382925"/>
                <a:ext cx="160920" cy="91080"/>
              </p14:xfrm>
            </p:contentPart>
          </mc:Choice>
          <mc:Fallback xmlns="">
            <p:pic>
              <p:nvPicPr>
                <p:cNvPr id="74" name="Ink 73">
                  <a:extLst>
                    <a:ext uri="{FF2B5EF4-FFF2-40B4-BE49-F238E27FC236}">
                      <a16:creationId xmlns:a16="http://schemas.microsoft.com/office/drawing/2014/main" id="{031C941B-ABF5-ABFC-E496-C1F4253B4ABE}"/>
                    </a:ext>
                  </a:extLst>
                </p:cNvPr>
                <p:cNvPicPr/>
                <p:nvPr/>
              </p:nvPicPr>
              <p:blipFill>
                <a:blip r:embed="rId101"/>
                <a:stretch>
                  <a:fillRect/>
                </a:stretch>
              </p:blipFill>
              <p:spPr>
                <a:xfrm>
                  <a:off x="3523951" y="6374285"/>
                  <a:ext cx="17856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75" name="Ink 74">
                  <a:extLst>
                    <a:ext uri="{FF2B5EF4-FFF2-40B4-BE49-F238E27FC236}">
                      <a16:creationId xmlns:a16="http://schemas.microsoft.com/office/drawing/2014/main" id="{83C622F2-513E-C046-8B0A-9D17C64E7741}"/>
                    </a:ext>
                  </a:extLst>
                </p14:cNvPr>
                <p14:cNvContentPartPr/>
                <p14:nvPr/>
              </p14:nvContentPartPr>
              <p14:xfrm>
                <a:off x="3599911" y="6318125"/>
                <a:ext cx="10440" cy="5400"/>
              </p14:xfrm>
            </p:contentPart>
          </mc:Choice>
          <mc:Fallback xmlns="">
            <p:pic>
              <p:nvPicPr>
                <p:cNvPr id="75" name="Ink 74">
                  <a:extLst>
                    <a:ext uri="{FF2B5EF4-FFF2-40B4-BE49-F238E27FC236}">
                      <a16:creationId xmlns:a16="http://schemas.microsoft.com/office/drawing/2014/main" id="{83C622F2-513E-C046-8B0A-9D17C64E7741}"/>
                    </a:ext>
                  </a:extLst>
                </p:cNvPr>
                <p:cNvPicPr/>
                <p:nvPr/>
              </p:nvPicPr>
              <p:blipFill>
                <a:blip r:embed="rId103"/>
                <a:stretch>
                  <a:fillRect/>
                </a:stretch>
              </p:blipFill>
              <p:spPr>
                <a:xfrm>
                  <a:off x="3591271" y="6309125"/>
                  <a:ext cx="2808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76" name="Ink 75">
                  <a:extLst>
                    <a:ext uri="{FF2B5EF4-FFF2-40B4-BE49-F238E27FC236}">
                      <a16:creationId xmlns:a16="http://schemas.microsoft.com/office/drawing/2014/main" id="{6A47A4C1-C0EC-5847-70F4-623DF70D8FFB}"/>
                    </a:ext>
                  </a:extLst>
                </p14:cNvPr>
                <p14:cNvContentPartPr/>
                <p14:nvPr/>
              </p14:nvContentPartPr>
              <p14:xfrm>
                <a:off x="3662551" y="6274565"/>
                <a:ext cx="248040" cy="81000"/>
              </p14:xfrm>
            </p:contentPart>
          </mc:Choice>
          <mc:Fallback xmlns="">
            <p:pic>
              <p:nvPicPr>
                <p:cNvPr id="76" name="Ink 75">
                  <a:extLst>
                    <a:ext uri="{FF2B5EF4-FFF2-40B4-BE49-F238E27FC236}">
                      <a16:creationId xmlns:a16="http://schemas.microsoft.com/office/drawing/2014/main" id="{6A47A4C1-C0EC-5847-70F4-623DF70D8FFB}"/>
                    </a:ext>
                  </a:extLst>
                </p:cNvPr>
                <p:cNvPicPr/>
                <p:nvPr/>
              </p:nvPicPr>
              <p:blipFill>
                <a:blip r:embed="rId105"/>
                <a:stretch>
                  <a:fillRect/>
                </a:stretch>
              </p:blipFill>
              <p:spPr>
                <a:xfrm>
                  <a:off x="3653911" y="6265925"/>
                  <a:ext cx="265680" cy="98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6">
            <p14:nvContentPartPr>
              <p14:cNvPr id="78" name="Ink 77">
                <a:extLst>
                  <a:ext uri="{FF2B5EF4-FFF2-40B4-BE49-F238E27FC236}">
                    <a16:creationId xmlns:a16="http://schemas.microsoft.com/office/drawing/2014/main" id="{77198463-B351-DE46-89A3-954B0CA144AF}"/>
                  </a:ext>
                </a:extLst>
              </p14:cNvPr>
              <p14:cNvContentPartPr/>
              <p14:nvPr/>
            </p14:nvContentPartPr>
            <p14:xfrm>
              <a:off x="6639031" y="1964285"/>
              <a:ext cx="32760" cy="14760"/>
            </p14:xfrm>
          </p:contentPart>
        </mc:Choice>
        <mc:Fallback xmlns="">
          <p:pic>
            <p:nvPicPr>
              <p:cNvPr id="78" name="Ink 77">
                <a:extLst>
                  <a:ext uri="{FF2B5EF4-FFF2-40B4-BE49-F238E27FC236}">
                    <a16:creationId xmlns:a16="http://schemas.microsoft.com/office/drawing/2014/main" id="{77198463-B351-DE46-89A3-954B0CA144AF}"/>
                  </a:ext>
                </a:extLst>
              </p:cNvPr>
              <p:cNvPicPr/>
              <p:nvPr/>
            </p:nvPicPr>
            <p:blipFill>
              <a:blip r:embed="rId107"/>
              <a:stretch>
                <a:fillRect/>
              </a:stretch>
            </p:blipFill>
            <p:spPr>
              <a:xfrm>
                <a:off x="6630391" y="1955285"/>
                <a:ext cx="5040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79" name="Ink 78">
                <a:extLst>
                  <a:ext uri="{FF2B5EF4-FFF2-40B4-BE49-F238E27FC236}">
                    <a16:creationId xmlns:a16="http://schemas.microsoft.com/office/drawing/2014/main" id="{03B63371-1DC1-CC48-765D-D47E5F405502}"/>
                  </a:ext>
                </a:extLst>
              </p14:cNvPr>
              <p14:cNvContentPartPr/>
              <p14:nvPr/>
            </p14:nvContentPartPr>
            <p14:xfrm>
              <a:off x="6501151" y="1616525"/>
              <a:ext cx="930960" cy="318600"/>
            </p14:xfrm>
          </p:contentPart>
        </mc:Choice>
        <mc:Fallback xmlns="">
          <p:pic>
            <p:nvPicPr>
              <p:cNvPr id="79" name="Ink 78">
                <a:extLst>
                  <a:ext uri="{FF2B5EF4-FFF2-40B4-BE49-F238E27FC236}">
                    <a16:creationId xmlns:a16="http://schemas.microsoft.com/office/drawing/2014/main" id="{03B63371-1DC1-CC48-765D-D47E5F405502}"/>
                  </a:ext>
                </a:extLst>
              </p:cNvPr>
              <p:cNvPicPr/>
              <p:nvPr/>
            </p:nvPicPr>
            <p:blipFill>
              <a:blip r:embed="rId109"/>
              <a:stretch>
                <a:fillRect/>
              </a:stretch>
            </p:blipFill>
            <p:spPr>
              <a:xfrm>
                <a:off x="6492151" y="1607885"/>
                <a:ext cx="948600" cy="33624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80" name="Ink 79">
                <a:extLst>
                  <a:ext uri="{FF2B5EF4-FFF2-40B4-BE49-F238E27FC236}">
                    <a16:creationId xmlns:a16="http://schemas.microsoft.com/office/drawing/2014/main" id="{54EF6E86-D3A6-6224-6468-7AA7E55A691A}"/>
                  </a:ext>
                </a:extLst>
              </p14:cNvPr>
              <p14:cNvContentPartPr/>
              <p14:nvPr/>
            </p14:nvContentPartPr>
            <p14:xfrm>
              <a:off x="10072351" y="2220965"/>
              <a:ext cx="257040" cy="33120"/>
            </p14:xfrm>
          </p:contentPart>
        </mc:Choice>
        <mc:Fallback xmlns="">
          <p:pic>
            <p:nvPicPr>
              <p:cNvPr id="80" name="Ink 79">
                <a:extLst>
                  <a:ext uri="{FF2B5EF4-FFF2-40B4-BE49-F238E27FC236}">
                    <a16:creationId xmlns:a16="http://schemas.microsoft.com/office/drawing/2014/main" id="{54EF6E86-D3A6-6224-6468-7AA7E55A691A}"/>
                  </a:ext>
                </a:extLst>
              </p:cNvPr>
              <p:cNvPicPr/>
              <p:nvPr/>
            </p:nvPicPr>
            <p:blipFill>
              <a:blip r:embed="rId111"/>
              <a:stretch>
                <a:fillRect/>
              </a:stretch>
            </p:blipFill>
            <p:spPr>
              <a:xfrm>
                <a:off x="10063711" y="2212325"/>
                <a:ext cx="27468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81" name="Ink 80">
                <a:extLst>
                  <a:ext uri="{FF2B5EF4-FFF2-40B4-BE49-F238E27FC236}">
                    <a16:creationId xmlns:a16="http://schemas.microsoft.com/office/drawing/2014/main" id="{F3465202-FB8A-93F3-649E-FA98FEBC4F9A}"/>
                  </a:ext>
                </a:extLst>
              </p14:cNvPr>
              <p14:cNvContentPartPr/>
              <p14:nvPr/>
            </p14:nvContentPartPr>
            <p14:xfrm>
              <a:off x="9417151" y="1617605"/>
              <a:ext cx="826920" cy="327240"/>
            </p14:xfrm>
          </p:contentPart>
        </mc:Choice>
        <mc:Fallback xmlns="">
          <p:pic>
            <p:nvPicPr>
              <p:cNvPr id="81" name="Ink 80">
                <a:extLst>
                  <a:ext uri="{FF2B5EF4-FFF2-40B4-BE49-F238E27FC236}">
                    <a16:creationId xmlns:a16="http://schemas.microsoft.com/office/drawing/2014/main" id="{F3465202-FB8A-93F3-649E-FA98FEBC4F9A}"/>
                  </a:ext>
                </a:extLst>
              </p:cNvPr>
              <p:cNvPicPr/>
              <p:nvPr/>
            </p:nvPicPr>
            <p:blipFill>
              <a:blip r:embed="rId113"/>
              <a:stretch>
                <a:fillRect/>
              </a:stretch>
            </p:blipFill>
            <p:spPr>
              <a:xfrm>
                <a:off x="9408151" y="1608965"/>
                <a:ext cx="844560" cy="344880"/>
              </a:xfrm>
              <a:prstGeom prst="rect">
                <a:avLst/>
              </a:prstGeom>
            </p:spPr>
          </p:pic>
        </mc:Fallback>
      </mc:AlternateContent>
      <p:grpSp>
        <p:nvGrpSpPr>
          <p:cNvPr id="92" name="Group 91">
            <a:extLst>
              <a:ext uri="{FF2B5EF4-FFF2-40B4-BE49-F238E27FC236}">
                <a16:creationId xmlns:a16="http://schemas.microsoft.com/office/drawing/2014/main" id="{04865ADD-FC76-D07E-D30A-0E39B017C18C}"/>
              </a:ext>
            </a:extLst>
          </p:cNvPr>
          <p:cNvGrpSpPr/>
          <p:nvPr/>
        </p:nvGrpSpPr>
        <p:grpSpPr>
          <a:xfrm>
            <a:off x="7350031" y="2330765"/>
            <a:ext cx="1279440" cy="565200"/>
            <a:chOff x="7350031" y="2330765"/>
            <a:chExt cx="1279440" cy="565200"/>
          </a:xfrm>
        </p:grpSpPr>
        <mc:AlternateContent xmlns:mc="http://schemas.openxmlformats.org/markup-compatibility/2006" xmlns:p14="http://schemas.microsoft.com/office/powerpoint/2010/main">
          <mc:Choice Requires="p14">
            <p:contentPart p14:bwMode="auto" r:id="rId114">
              <p14:nvContentPartPr>
                <p14:cNvPr id="82" name="Ink 81">
                  <a:extLst>
                    <a:ext uri="{FF2B5EF4-FFF2-40B4-BE49-F238E27FC236}">
                      <a16:creationId xmlns:a16="http://schemas.microsoft.com/office/drawing/2014/main" id="{8FB9CE51-647B-61A9-0DA1-FEAC753639E3}"/>
                    </a:ext>
                  </a:extLst>
                </p14:cNvPr>
                <p14:cNvContentPartPr/>
                <p14:nvPr/>
              </p14:nvContentPartPr>
              <p14:xfrm>
                <a:off x="7350031" y="2482685"/>
                <a:ext cx="464040" cy="243720"/>
              </p14:xfrm>
            </p:contentPart>
          </mc:Choice>
          <mc:Fallback xmlns="">
            <p:pic>
              <p:nvPicPr>
                <p:cNvPr id="82" name="Ink 81">
                  <a:extLst>
                    <a:ext uri="{FF2B5EF4-FFF2-40B4-BE49-F238E27FC236}">
                      <a16:creationId xmlns:a16="http://schemas.microsoft.com/office/drawing/2014/main" id="{8FB9CE51-647B-61A9-0DA1-FEAC753639E3}"/>
                    </a:ext>
                  </a:extLst>
                </p:cNvPr>
                <p:cNvPicPr/>
                <p:nvPr/>
              </p:nvPicPr>
              <p:blipFill>
                <a:blip r:embed="rId115"/>
                <a:stretch>
                  <a:fillRect/>
                </a:stretch>
              </p:blipFill>
              <p:spPr>
                <a:xfrm>
                  <a:off x="7341031" y="2473685"/>
                  <a:ext cx="48168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83" name="Ink 82">
                  <a:extLst>
                    <a:ext uri="{FF2B5EF4-FFF2-40B4-BE49-F238E27FC236}">
                      <a16:creationId xmlns:a16="http://schemas.microsoft.com/office/drawing/2014/main" id="{F1E66A88-2128-9B34-9A66-C5BD9B592F03}"/>
                    </a:ext>
                  </a:extLst>
                </p14:cNvPr>
                <p14:cNvContentPartPr/>
                <p14:nvPr/>
              </p14:nvContentPartPr>
              <p14:xfrm>
                <a:off x="7884271" y="2816405"/>
                <a:ext cx="120960" cy="79560"/>
              </p14:xfrm>
            </p:contentPart>
          </mc:Choice>
          <mc:Fallback xmlns="">
            <p:pic>
              <p:nvPicPr>
                <p:cNvPr id="83" name="Ink 82">
                  <a:extLst>
                    <a:ext uri="{FF2B5EF4-FFF2-40B4-BE49-F238E27FC236}">
                      <a16:creationId xmlns:a16="http://schemas.microsoft.com/office/drawing/2014/main" id="{F1E66A88-2128-9B34-9A66-C5BD9B592F03}"/>
                    </a:ext>
                  </a:extLst>
                </p:cNvPr>
                <p:cNvPicPr/>
                <p:nvPr/>
              </p:nvPicPr>
              <p:blipFill>
                <a:blip r:embed="rId117"/>
                <a:stretch>
                  <a:fillRect/>
                </a:stretch>
              </p:blipFill>
              <p:spPr>
                <a:xfrm>
                  <a:off x="7875631" y="2807765"/>
                  <a:ext cx="13860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84" name="Ink 83">
                  <a:extLst>
                    <a:ext uri="{FF2B5EF4-FFF2-40B4-BE49-F238E27FC236}">
                      <a16:creationId xmlns:a16="http://schemas.microsoft.com/office/drawing/2014/main" id="{5ECB8517-D615-FBDE-4BF3-6BD146B8579F}"/>
                    </a:ext>
                  </a:extLst>
                </p14:cNvPr>
                <p14:cNvContentPartPr/>
                <p14:nvPr/>
              </p14:nvContentPartPr>
              <p14:xfrm>
                <a:off x="8054551" y="2485565"/>
                <a:ext cx="102600" cy="225360"/>
              </p14:xfrm>
            </p:contentPart>
          </mc:Choice>
          <mc:Fallback xmlns="">
            <p:pic>
              <p:nvPicPr>
                <p:cNvPr id="84" name="Ink 83">
                  <a:extLst>
                    <a:ext uri="{FF2B5EF4-FFF2-40B4-BE49-F238E27FC236}">
                      <a16:creationId xmlns:a16="http://schemas.microsoft.com/office/drawing/2014/main" id="{5ECB8517-D615-FBDE-4BF3-6BD146B8579F}"/>
                    </a:ext>
                  </a:extLst>
                </p:cNvPr>
                <p:cNvPicPr/>
                <p:nvPr/>
              </p:nvPicPr>
              <p:blipFill>
                <a:blip r:embed="rId119"/>
                <a:stretch>
                  <a:fillRect/>
                </a:stretch>
              </p:blipFill>
              <p:spPr>
                <a:xfrm>
                  <a:off x="8045551" y="2476925"/>
                  <a:ext cx="12024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85" name="Ink 84">
                  <a:extLst>
                    <a:ext uri="{FF2B5EF4-FFF2-40B4-BE49-F238E27FC236}">
                      <a16:creationId xmlns:a16="http://schemas.microsoft.com/office/drawing/2014/main" id="{8B77C671-06C4-9309-8B8C-959C21E3580F}"/>
                    </a:ext>
                  </a:extLst>
                </p14:cNvPr>
                <p14:cNvContentPartPr/>
                <p14:nvPr/>
              </p14:nvContentPartPr>
              <p14:xfrm>
                <a:off x="8061031" y="2555045"/>
                <a:ext cx="92520" cy="77400"/>
              </p14:xfrm>
            </p:contentPart>
          </mc:Choice>
          <mc:Fallback xmlns="">
            <p:pic>
              <p:nvPicPr>
                <p:cNvPr id="85" name="Ink 84">
                  <a:extLst>
                    <a:ext uri="{FF2B5EF4-FFF2-40B4-BE49-F238E27FC236}">
                      <a16:creationId xmlns:a16="http://schemas.microsoft.com/office/drawing/2014/main" id="{8B77C671-06C4-9309-8B8C-959C21E3580F}"/>
                    </a:ext>
                  </a:extLst>
                </p:cNvPr>
                <p:cNvPicPr/>
                <p:nvPr/>
              </p:nvPicPr>
              <p:blipFill>
                <a:blip r:embed="rId121"/>
                <a:stretch>
                  <a:fillRect/>
                </a:stretch>
              </p:blipFill>
              <p:spPr>
                <a:xfrm>
                  <a:off x="8052031" y="2546405"/>
                  <a:ext cx="11016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86" name="Ink 85">
                  <a:extLst>
                    <a:ext uri="{FF2B5EF4-FFF2-40B4-BE49-F238E27FC236}">
                      <a16:creationId xmlns:a16="http://schemas.microsoft.com/office/drawing/2014/main" id="{B0E3BCEB-719A-BE07-260E-4BCEC5C61FBF}"/>
                    </a:ext>
                  </a:extLst>
                </p14:cNvPr>
                <p14:cNvContentPartPr/>
                <p14:nvPr/>
              </p14:nvContentPartPr>
              <p14:xfrm>
                <a:off x="8189551" y="2397365"/>
                <a:ext cx="103680" cy="163800"/>
              </p14:xfrm>
            </p:contentPart>
          </mc:Choice>
          <mc:Fallback xmlns="">
            <p:pic>
              <p:nvPicPr>
                <p:cNvPr id="86" name="Ink 85">
                  <a:extLst>
                    <a:ext uri="{FF2B5EF4-FFF2-40B4-BE49-F238E27FC236}">
                      <a16:creationId xmlns:a16="http://schemas.microsoft.com/office/drawing/2014/main" id="{B0E3BCEB-719A-BE07-260E-4BCEC5C61FBF}"/>
                    </a:ext>
                  </a:extLst>
                </p:cNvPr>
                <p:cNvPicPr/>
                <p:nvPr/>
              </p:nvPicPr>
              <p:blipFill>
                <a:blip r:embed="rId123"/>
                <a:stretch>
                  <a:fillRect/>
                </a:stretch>
              </p:blipFill>
              <p:spPr>
                <a:xfrm>
                  <a:off x="8180911" y="2388725"/>
                  <a:ext cx="12132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87" name="Ink 86">
                  <a:extLst>
                    <a:ext uri="{FF2B5EF4-FFF2-40B4-BE49-F238E27FC236}">
                      <a16:creationId xmlns:a16="http://schemas.microsoft.com/office/drawing/2014/main" id="{881F2C21-CAAD-12CF-87CF-0B8361DFD84C}"/>
                    </a:ext>
                  </a:extLst>
                </p14:cNvPr>
                <p14:cNvContentPartPr/>
                <p14:nvPr/>
              </p14:nvContentPartPr>
              <p14:xfrm>
                <a:off x="8331391" y="2416445"/>
                <a:ext cx="103680" cy="60480"/>
              </p14:xfrm>
            </p:contentPart>
          </mc:Choice>
          <mc:Fallback xmlns="">
            <p:pic>
              <p:nvPicPr>
                <p:cNvPr id="87" name="Ink 86">
                  <a:extLst>
                    <a:ext uri="{FF2B5EF4-FFF2-40B4-BE49-F238E27FC236}">
                      <a16:creationId xmlns:a16="http://schemas.microsoft.com/office/drawing/2014/main" id="{881F2C21-CAAD-12CF-87CF-0B8361DFD84C}"/>
                    </a:ext>
                  </a:extLst>
                </p:cNvPr>
                <p:cNvPicPr/>
                <p:nvPr/>
              </p:nvPicPr>
              <p:blipFill>
                <a:blip r:embed="rId125"/>
                <a:stretch>
                  <a:fillRect/>
                </a:stretch>
              </p:blipFill>
              <p:spPr>
                <a:xfrm>
                  <a:off x="8322751" y="2407445"/>
                  <a:ext cx="12132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8" name="Ink 87">
                  <a:extLst>
                    <a:ext uri="{FF2B5EF4-FFF2-40B4-BE49-F238E27FC236}">
                      <a16:creationId xmlns:a16="http://schemas.microsoft.com/office/drawing/2014/main" id="{1E914947-B211-CAB1-4F36-88B2FEF38E58}"/>
                    </a:ext>
                  </a:extLst>
                </p14:cNvPr>
                <p14:cNvContentPartPr/>
                <p14:nvPr/>
              </p14:nvContentPartPr>
              <p14:xfrm>
                <a:off x="8444791" y="2357045"/>
                <a:ext cx="39240" cy="89280"/>
              </p14:xfrm>
            </p:contentPart>
          </mc:Choice>
          <mc:Fallback xmlns="">
            <p:pic>
              <p:nvPicPr>
                <p:cNvPr id="88" name="Ink 87">
                  <a:extLst>
                    <a:ext uri="{FF2B5EF4-FFF2-40B4-BE49-F238E27FC236}">
                      <a16:creationId xmlns:a16="http://schemas.microsoft.com/office/drawing/2014/main" id="{1E914947-B211-CAB1-4F36-88B2FEF38E58}"/>
                    </a:ext>
                  </a:extLst>
                </p:cNvPr>
                <p:cNvPicPr/>
                <p:nvPr/>
              </p:nvPicPr>
              <p:blipFill>
                <a:blip r:embed="rId127"/>
                <a:stretch>
                  <a:fillRect/>
                </a:stretch>
              </p:blipFill>
              <p:spPr>
                <a:xfrm>
                  <a:off x="8436151" y="2348045"/>
                  <a:ext cx="5688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89" name="Ink 88">
                  <a:extLst>
                    <a:ext uri="{FF2B5EF4-FFF2-40B4-BE49-F238E27FC236}">
                      <a16:creationId xmlns:a16="http://schemas.microsoft.com/office/drawing/2014/main" id="{820B5F4C-4311-2B40-CB98-001E4F334B06}"/>
                    </a:ext>
                  </a:extLst>
                </p14:cNvPr>
                <p14:cNvContentPartPr/>
                <p14:nvPr/>
              </p14:nvContentPartPr>
              <p14:xfrm>
                <a:off x="8493031" y="2331845"/>
                <a:ext cx="134280" cy="63720"/>
              </p14:xfrm>
            </p:contentPart>
          </mc:Choice>
          <mc:Fallback xmlns="">
            <p:pic>
              <p:nvPicPr>
                <p:cNvPr id="89" name="Ink 88">
                  <a:extLst>
                    <a:ext uri="{FF2B5EF4-FFF2-40B4-BE49-F238E27FC236}">
                      <a16:creationId xmlns:a16="http://schemas.microsoft.com/office/drawing/2014/main" id="{820B5F4C-4311-2B40-CB98-001E4F334B06}"/>
                    </a:ext>
                  </a:extLst>
                </p:cNvPr>
                <p:cNvPicPr/>
                <p:nvPr/>
              </p:nvPicPr>
              <p:blipFill>
                <a:blip r:embed="rId129"/>
                <a:stretch>
                  <a:fillRect/>
                </a:stretch>
              </p:blipFill>
              <p:spPr>
                <a:xfrm>
                  <a:off x="8484031" y="2323205"/>
                  <a:ext cx="15192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90" name="Ink 89">
                  <a:extLst>
                    <a:ext uri="{FF2B5EF4-FFF2-40B4-BE49-F238E27FC236}">
                      <a16:creationId xmlns:a16="http://schemas.microsoft.com/office/drawing/2014/main" id="{EBEC6725-A43E-8078-25F2-C22C69524244}"/>
                    </a:ext>
                  </a:extLst>
                </p14:cNvPr>
                <p14:cNvContentPartPr/>
                <p14:nvPr/>
              </p14:nvContentPartPr>
              <p14:xfrm>
                <a:off x="8627311" y="2330765"/>
                <a:ext cx="2160" cy="360"/>
              </p14:xfrm>
            </p:contentPart>
          </mc:Choice>
          <mc:Fallback xmlns="">
            <p:pic>
              <p:nvPicPr>
                <p:cNvPr id="90" name="Ink 89">
                  <a:extLst>
                    <a:ext uri="{FF2B5EF4-FFF2-40B4-BE49-F238E27FC236}">
                      <a16:creationId xmlns:a16="http://schemas.microsoft.com/office/drawing/2014/main" id="{EBEC6725-A43E-8078-25F2-C22C69524244}"/>
                    </a:ext>
                  </a:extLst>
                </p:cNvPr>
                <p:cNvPicPr/>
                <p:nvPr/>
              </p:nvPicPr>
              <p:blipFill>
                <a:blip r:embed="rId45"/>
                <a:stretch>
                  <a:fillRect/>
                </a:stretch>
              </p:blipFill>
              <p:spPr>
                <a:xfrm>
                  <a:off x="8618671" y="2322125"/>
                  <a:ext cx="198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1">
            <p14:nvContentPartPr>
              <p14:cNvPr id="93" name="Ink 92">
                <a:extLst>
                  <a:ext uri="{FF2B5EF4-FFF2-40B4-BE49-F238E27FC236}">
                    <a16:creationId xmlns:a16="http://schemas.microsoft.com/office/drawing/2014/main" id="{787EF5EC-37E2-1E01-293F-69E532D22959}"/>
                  </a:ext>
                </a:extLst>
              </p14:cNvPr>
              <p14:cNvContentPartPr/>
              <p14:nvPr/>
            </p14:nvContentPartPr>
            <p14:xfrm>
              <a:off x="7981111" y="2955365"/>
              <a:ext cx="4320" cy="15120"/>
            </p14:xfrm>
          </p:contentPart>
        </mc:Choice>
        <mc:Fallback xmlns="">
          <p:pic>
            <p:nvPicPr>
              <p:cNvPr id="93" name="Ink 92">
                <a:extLst>
                  <a:ext uri="{FF2B5EF4-FFF2-40B4-BE49-F238E27FC236}">
                    <a16:creationId xmlns:a16="http://schemas.microsoft.com/office/drawing/2014/main" id="{787EF5EC-37E2-1E01-293F-69E532D22959}"/>
                  </a:ext>
                </a:extLst>
              </p:cNvPr>
              <p:cNvPicPr/>
              <p:nvPr/>
            </p:nvPicPr>
            <p:blipFill>
              <a:blip r:embed="rId132"/>
              <a:stretch>
                <a:fillRect/>
              </a:stretch>
            </p:blipFill>
            <p:spPr>
              <a:xfrm>
                <a:off x="7972471" y="2946725"/>
                <a:ext cx="21960" cy="32760"/>
              </a:xfrm>
              <a:prstGeom prst="rect">
                <a:avLst/>
              </a:prstGeom>
            </p:spPr>
          </p:pic>
        </mc:Fallback>
      </mc:AlternateContent>
      <p:grpSp>
        <p:nvGrpSpPr>
          <p:cNvPr id="97" name="Group 96">
            <a:extLst>
              <a:ext uri="{FF2B5EF4-FFF2-40B4-BE49-F238E27FC236}">
                <a16:creationId xmlns:a16="http://schemas.microsoft.com/office/drawing/2014/main" id="{98DA2165-9096-AB33-56AA-5316B09DD4D2}"/>
              </a:ext>
            </a:extLst>
          </p:cNvPr>
          <p:cNvGrpSpPr/>
          <p:nvPr/>
        </p:nvGrpSpPr>
        <p:grpSpPr>
          <a:xfrm>
            <a:off x="6964831" y="3031685"/>
            <a:ext cx="552600" cy="387360"/>
            <a:chOff x="6964831" y="3031685"/>
            <a:chExt cx="552600" cy="387360"/>
          </a:xfrm>
        </p:grpSpPr>
        <mc:AlternateContent xmlns:mc="http://schemas.openxmlformats.org/markup-compatibility/2006" xmlns:p14="http://schemas.microsoft.com/office/powerpoint/2010/main">
          <mc:Choice Requires="p14">
            <p:contentPart p14:bwMode="auto" r:id="rId133">
              <p14:nvContentPartPr>
                <p14:cNvPr id="94" name="Ink 93">
                  <a:extLst>
                    <a:ext uri="{FF2B5EF4-FFF2-40B4-BE49-F238E27FC236}">
                      <a16:creationId xmlns:a16="http://schemas.microsoft.com/office/drawing/2014/main" id="{94EAB78C-5941-C15B-3E0A-740CA01E0B56}"/>
                    </a:ext>
                  </a:extLst>
                </p14:cNvPr>
                <p14:cNvContentPartPr/>
                <p14:nvPr/>
              </p14:nvContentPartPr>
              <p14:xfrm>
                <a:off x="7246711" y="3031685"/>
                <a:ext cx="270720" cy="116280"/>
              </p14:xfrm>
            </p:contentPart>
          </mc:Choice>
          <mc:Fallback xmlns="">
            <p:pic>
              <p:nvPicPr>
                <p:cNvPr id="94" name="Ink 93">
                  <a:extLst>
                    <a:ext uri="{FF2B5EF4-FFF2-40B4-BE49-F238E27FC236}">
                      <a16:creationId xmlns:a16="http://schemas.microsoft.com/office/drawing/2014/main" id="{94EAB78C-5941-C15B-3E0A-740CA01E0B56}"/>
                    </a:ext>
                  </a:extLst>
                </p:cNvPr>
                <p:cNvPicPr/>
                <p:nvPr/>
              </p:nvPicPr>
              <p:blipFill>
                <a:blip r:embed="rId134"/>
                <a:stretch>
                  <a:fillRect/>
                </a:stretch>
              </p:blipFill>
              <p:spPr>
                <a:xfrm>
                  <a:off x="7237711" y="3023045"/>
                  <a:ext cx="28836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95" name="Ink 94">
                  <a:extLst>
                    <a:ext uri="{FF2B5EF4-FFF2-40B4-BE49-F238E27FC236}">
                      <a16:creationId xmlns:a16="http://schemas.microsoft.com/office/drawing/2014/main" id="{0C3F35D1-DD69-D074-A889-B34FE0C5D7C5}"/>
                    </a:ext>
                  </a:extLst>
                </p14:cNvPr>
                <p14:cNvContentPartPr/>
                <p14:nvPr/>
              </p14:nvContentPartPr>
              <p14:xfrm>
                <a:off x="7021711" y="3226445"/>
                <a:ext cx="26640" cy="124560"/>
              </p14:xfrm>
            </p:contentPart>
          </mc:Choice>
          <mc:Fallback xmlns="">
            <p:pic>
              <p:nvPicPr>
                <p:cNvPr id="95" name="Ink 94">
                  <a:extLst>
                    <a:ext uri="{FF2B5EF4-FFF2-40B4-BE49-F238E27FC236}">
                      <a16:creationId xmlns:a16="http://schemas.microsoft.com/office/drawing/2014/main" id="{0C3F35D1-DD69-D074-A889-B34FE0C5D7C5}"/>
                    </a:ext>
                  </a:extLst>
                </p:cNvPr>
                <p:cNvPicPr/>
                <p:nvPr/>
              </p:nvPicPr>
              <p:blipFill>
                <a:blip r:embed="rId136"/>
                <a:stretch>
                  <a:fillRect/>
                </a:stretch>
              </p:blipFill>
              <p:spPr>
                <a:xfrm>
                  <a:off x="7013071" y="3217805"/>
                  <a:ext cx="4428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6" name="Ink 95">
                  <a:extLst>
                    <a:ext uri="{FF2B5EF4-FFF2-40B4-BE49-F238E27FC236}">
                      <a16:creationId xmlns:a16="http://schemas.microsoft.com/office/drawing/2014/main" id="{B93D0A34-3DFF-FD2C-8578-B1FCB009EF3A}"/>
                    </a:ext>
                  </a:extLst>
                </p14:cNvPr>
                <p14:cNvContentPartPr/>
                <p14:nvPr/>
              </p14:nvContentPartPr>
              <p14:xfrm>
                <a:off x="6964831" y="3195125"/>
                <a:ext cx="221760" cy="223920"/>
              </p14:xfrm>
            </p:contentPart>
          </mc:Choice>
          <mc:Fallback xmlns="">
            <p:pic>
              <p:nvPicPr>
                <p:cNvPr id="96" name="Ink 95">
                  <a:extLst>
                    <a:ext uri="{FF2B5EF4-FFF2-40B4-BE49-F238E27FC236}">
                      <a16:creationId xmlns:a16="http://schemas.microsoft.com/office/drawing/2014/main" id="{B93D0A34-3DFF-FD2C-8578-B1FCB009EF3A}"/>
                    </a:ext>
                  </a:extLst>
                </p:cNvPr>
                <p:cNvPicPr/>
                <p:nvPr/>
              </p:nvPicPr>
              <p:blipFill>
                <a:blip r:embed="rId138"/>
                <a:stretch>
                  <a:fillRect/>
                </a:stretch>
              </p:blipFill>
              <p:spPr>
                <a:xfrm>
                  <a:off x="6956191" y="3186125"/>
                  <a:ext cx="239400" cy="241560"/>
                </a:xfrm>
                <a:prstGeom prst="rect">
                  <a:avLst/>
                </a:prstGeom>
              </p:spPr>
            </p:pic>
          </mc:Fallback>
        </mc:AlternateContent>
      </p:grpSp>
      <p:grpSp>
        <p:nvGrpSpPr>
          <p:cNvPr id="104" name="Group 103">
            <a:extLst>
              <a:ext uri="{FF2B5EF4-FFF2-40B4-BE49-F238E27FC236}">
                <a16:creationId xmlns:a16="http://schemas.microsoft.com/office/drawing/2014/main" id="{8FD0AE1A-C302-0BF2-8B64-FEC7414AA65D}"/>
              </a:ext>
            </a:extLst>
          </p:cNvPr>
          <p:cNvGrpSpPr/>
          <p:nvPr/>
        </p:nvGrpSpPr>
        <p:grpSpPr>
          <a:xfrm>
            <a:off x="6808951" y="3923045"/>
            <a:ext cx="788760" cy="627120"/>
            <a:chOff x="6808951" y="3923045"/>
            <a:chExt cx="788760" cy="627120"/>
          </a:xfrm>
        </p:grpSpPr>
        <mc:AlternateContent xmlns:mc="http://schemas.openxmlformats.org/markup-compatibility/2006" xmlns:p14="http://schemas.microsoft.com/office/powerpoint/2010/main">
          <mc:Choice Requires="p14">
            <p:contentPart p14:bwMode="auto" r:id="rId139">
              <p14:nvContentPartPr>
                <p14:cNvPr id="98" name="Ink 97">
                  <a:extLst>
                    <a:ext uri="{FF2B5EF4-FFF2-40B4-BE49-F238E27FC236}">
                      <a16:creationId xmlns:a16="http://schemas.microsoft.com/office/drawing/2014/main" id="{77F212DA-2894-88E6-055C-FD69F91B7BD8}"/>
                    </a:ext>
                  </a:extLst>
                </p14:cNvPr>
                <p14:cNvContentPartPr/>
                <p14:nvPr/>
              </p14:nvContentPartPr>
              <p14:xfrm>
                <a:off x="7239151" y="4189445"/>
                <a:ext cx="358560" cy="360720"/>
              </p14:xfrm>
            </p:contentPart>
          </mc:Choice>
          <mc:Fallback xmlns="">
            <p:pic>
              <p:nvPicPr>
                <p:cNvPr id="98" name="Ink 97">
                  <a:extLst>
                    <a:ext uri="{FF2B5EF4-FFF2-40B4-BE49-F238E27FC236}">
                      <a16:creationId xmlns:a16="http://schemas.microsoft.com/office/drawing/2014/main" id="{77F212DA-2894-88E6-055C-FD69F91B7BD8}"/>
                    </a:ext>
                  </a:extLst>
                </p:cNvPr>
                <p:cNvPicPr/>
                <p:nvPr/>
              </p:nvPicPr>
              <p:blipFill>
                <a:blip r:embed="rId140"/>
                <a:stretch>
                  <a:fillRect/>
                </a:stretch>
              </p:blipFill>
              <p:spPr>
                <a:xfrm>
                  <a:off x="7230511" y="4180445"/>
                  <a:ext cx="376200" cy="37836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9" name="Ink 98">
                  <a:extLst>
                    <a:ext uri="{FF2B5EF4-FFF2-40B4-BE49-F238E27FC236}">
                      <a16:creationId xmlns:a16="http://schemas.microsoft.com/office/drawing/2014/main" id="{44E5D0D2-C589-60DE-6B38-97FB2E561B7D}"/>
                    </a:ext>
                  </a:extLst>
                </p14:cNvPr>
                <p14:cNvContentPartPr/>
                <p14:nvPr/>
              </p14:nvContentPartPr>
              <p14:xfrm>
                <a:off x="6808951" y="4083605"/>
                <a:ext cx="108360" cy="177480"/>
              </p14:xfrm>
            </p:contentPart>
          </mc:Choice>
          <mc:Fallback xmlns="">
            <p:pic>
              <p:nvPicPr>
                <p:cNvPr id="99" name="Ink 98">
                  <a:extLst>
                    <a:ext uri="{FF2B5EF4-FFF2-40B4-BE49-F238E27FC236}">
                      <a16:creationId xmlns:a16="http://schemas.microsoft.com/office/drawing/2014/main" id="{44E5D0D2-C589-60DE-6B38-97FB2E561B7D}"/>
                    </a:ext>
                  </a:extLst>
                </p:cNvPr>
                <p:cNvPicPr/>
                <p:nvPr/>
              </p:nvPicPr>
              <p:blipFill>
                <a:blip r:embed="rId142"/>
                <a:stretch>
                  <a:fillRect/>
                </a:stretch>
              </p:blipFill>
              <p:spPr>
                <a:xfrm>
                  <a:off x="6800311" y="4074965"/>
                  <a:ext cx="12600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00" name="Ink 99">
                  <a:extLst>
                    <a:ext uri="{FF2B5EF4-FFF2-40B4-BE49-F238E27FC236}">
                      <a16:creationId xmlns:a16="http://schemas.microsoft.com/office/drawing/2014/main" id="{04C39386-8E3D-601D-9849-8CAB55DFF29C}"/>
                    </a:ext>
                  </a:extLst>
                </p14:cNvPr>
                <p14:cNvContentPartPr/>
                <p14:nvPr/>
              </p14:nvContentPartPr>
              <p14:xfrm>
                <a:off x="6908671" y="3954005"/>
                <a:ext cx="28800" cy="84600"/>
              </p14:xfrm>
            </p:contentPart>
          </mc:Choice>
          <mc:Fallback xmlns="">
            <p:pic>
              <p:nvPicPr>
                <p:cNvPr id="100" name="Ink 99">
                  <a:extLst>
                    <a:ext uri="{FF2B5EF4-FFF2-40B4-BE49-F238E27FC236}">
                      <a16:creationId xmlns:a16="http://schemas.microsoft.com/office/drawing/2014/main" id="{04C39386-8E3D-601D-9849-8CAB55DFF29C}"/>
                    </a:ext>
                  </a:extLst>
                </p:cNvPr>
                <p:cNvPicPr/>
                <p:nvPr/>
              </p:nvPicPr>
              <p:blipFill>
                <a:blip r:embed="rId144"/>
                <a:stretch>
                  <a:fillRect/>
                </a:stretch>
              </p:blipFill>
              <p:spPr>
                <a:xfrm>
                  <a:off x="6899671" y="3945365"/>
                  <a:ext cx="4644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01" name="Ink 100">
                  <a:extLst>
                    <a:ext uri="{FF2B5EF4-FFF2-40B4-BE49-F238E27FC236}">
                      <a16:creationId xmlns:a16="http://schemas.microsoft.com/office/drawing/2014/main" id="{54D9BE0D-7C63-494E-5D0D-B5E400B08B69}"/>
                    </a:ext>
                  </a:extLst>
                </p14:cNvPr>
                <p14:cNvContentPartPr/>
                <p14:nvPr/>
              </p14:nvContentPartPr>
              <p14:xfrm>
                <a:off x="6975631" y="4062365"/>
                <a:ext cx="79560" cy="102240"/>
              </p14:xfrm>
            </p:contentPart>
          </mc:Choice>
          <mc:Fallback xmlns="">
            <p:pic>
              <p:nvPicPr>
                <p:cNvPr id="101" name="Ink 100">
                  <a:extLst>
                    <a:ext uri="{FF2B5EF4-FFF2-40B4-BE49-F238E27FC236}">
                      <a16:creationId xmlns:a16="http://schemas.microsoft.com/office/drawing/2014/main" id="{54D9BE0D-7C63-494E-5D0D-B5E400B08B69}"/>
                    </a:ext>
                  </a:extLst>
                </p:cNvPr>
                <p:cNvPicPr/>
                <p:nvPr/>
              </p:nvPicPr>
              <p:blipFill>
                <a:blip r:embed="rId146"/>
                <a:stretch>
                  <a:fillRect/>
                </a:stretch>
              </p:blipFill>
              <p:spPr>
                <a:xfrm>
                  <a:off x="6966631" y="4053365"/>
                  <a:ext cx="9720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02" name="Ink 101">
                  <a:extLst>
                    <a:ext uri="{FF2B5EF4-FFF2-40B4-BE49-F238E27FC236}">
                      <a16:creationId xmlns:a16="http://schemas.microsoft.com/office/drawing/2014/main" id="{467B6C65-2796-877E-1654-20DA008868B7}"/>
                    </a:ext>
                  </a:extLst>
                </p14:cNvPr>
                <p14:cNvContentPartPr/>
                <p14:nvPr/>
              </p14:nvContentPartPr>
              <p14:xfrm>
                <a:off x="7025311" y="4013405"/>
                <a:ext cx="77400" cy="100440"/>
              </p14:xfrm>
            </p:contentPart>
          </mc:Choice>
          <mc:Fallback xmlns="">
            <p:pic>
              <p:nvPicPr>
                <p:cNvPr id="102" name="Ink 101">
                  <a:extLst>
                    <a:ext uri="{FF2B5EF4-FFF2-40B4-BE49-F238E27FC236}">
                      <a16:creationId xmlns:a16="http://schemas.microsoft.com/office/drawing/2014/main" id="{467B6C65-2796-877E-1654-20DA008868B7}"/>
                    </a:ext>
                  </a:extLst>
                </p:cNvPr>
                <p:cNvPicPr/>
                <p:nvPr/>
              </p:nvPicPr>
              <p:blipFill>
                <a:blip r:embed="rId148"/>
                <a:stretch>
                  <a:fillRect/>
                </a:stretch>
              </p:blipFill>
              <p:spPr>
                <a:xfrm>
                  <a:off x="7016311" y="4004405"/>
                  <a:ext cx="9504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03" name="Ink 102">
                  <a:extLst>
                    <a:ext uri="{FF2B5EF4-FFF2-40B4-BE49-F238E27FC236}">
                      <a16:creationId xmlns:a16="http://schemas.microsoft.com/office/drawing/2014/main" id="{E47395B1-6D1C-C365-A3A1-C5A3CE7F5E61}"/>
                    </a:ext>
                  </a:extLst>
                </p14:cNvPr>
                <p14:cNvContentPartPr/>
                <p14:nvPr/>
              </p14:nvContentPartPr>
              <p14:xfrm>
                <a:off x="7107751" y="3923045"/>
                <a:ext cx="91800" cy="169560"/>
              </p14:xfrm>
            </p:contentPart>
          </mc:Choice>
          <mc:Fallback xmlns="">
            <p:pic>
              <p:nvPicPr>
                <p:cNvPr id="103" name="Ink 102">
                  <a:extLst>
                    <a:ext uri="{FF2B5EF4-FFF2-40B4-BE49-F238E27FC236}">
                      <a16:creationId xmlns:a16="http://schemas.microsoft.com/office/drawing/2014/main" id="{E47395B1-6D1C-C365-A3A1-C5A3CE7F5E61}"/>
                    </a:ext>
                  </a:extLst>
                </p:cNvPr>
                <p:cNvPicPr/>
                <p:nvPr/>
              </p:nvPicPr>
              <p:blipFill>
                <a:blip r:embed="rId150"/>
                <a:stretch>
                  <a:fillRect/>
                </a:stretch>
              </p:blipFill>
              <p:spPr>
                <a:xfrm>
                  <a:off x="7099111" y="3914405"/>
                  <a:ext cx="109440" cy="187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1">
            <p14:nvContentPartPr>
              <p14:cNvPr id="105" name="Ink 104">
                <a:extLst>
                  <a:ext uri="{FF2B5EF4-FFF2-40B4-BE49-F238E27FC236}">
                    <a16:creationId xmlns:a16="http://schemas.microsoft.com/office/drawing/2014/main" id="{5CC8C920-B219-9C08-1CFC-1150E6973393}"/>
                  </a:ext>
                </a:extLst>
              </p14:cNvPr>
              <p14:cNvContentPartPr/>
              <p14:nvPr/>
            </p14:nvContentPartPr>
            <p14:xfrm>
              <a:off x="8040871" y="4234805"/>
              <a:ext cx="49320" cy="369720"/>
            </p14:xfrm>
          </p:contentPart>
        </mc:Choice>
        <mc:Fallback xmlns="">
          <p:pic>
            <p:nvPicPr>
              <p:cNvPr id="105" name="Ink 104">
                <a:extLst>
                  <a:ext uri="{FF2B5EF4-FFF2-40B4-BE49-F238E27FC236}">
                    <a16:creationId xmlns:a16="http://schemas.microsoft.com/office/drawing/2014/main" id="{5CC8C920-B219-9C08-1CFC-1150E6973393}"/>
                  </a:ext>
                </a:extLst>
              </p:cNvPr>
              <p:cNvPicPr/>
              <p:nvPr/>
            </p:nvPicPr>
            <p:blipFill>
              <a:blip r:embed="rId152"/>
              <a:stretch>
                <a:fillRect/>
              </a:stretch>
            </p:blipFill>
            <p:spPr>
              <a:xfrm>
                <a:off x="8032231" y="4225805"/>
                <a:ext cx="66960" cy="38736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06" name="Ink 105">
                <a:extLst>
                  <a:ext uri="{FF2B5EF4-FFF2-40B4-BE49-F238E27FC236}">
                    <a16:creationId xmlns:a16="http://schemas.microsoft.com/office/drawing/2014/main" id="{803DC931-2A8A-DC77-AD8D-F58F0A33C53F}"/>
                  </a:ext>
                </a:extLst>
              </p14:cNvPr>
              <p14:cNvContentPartPr/>
              <p14:nvPr/>
            </p14:nvContentPartPr>
            <p14:xfrm>
              <a:off x="7652791" y="6346925"/>
              <a:ext cx="23040" cy="111960"/>
            </p14:xfrm>
          </p:contentPart>
        </mc:Choice>
        <mc:Fallback xmlns="">
          <p:pic>
            <p:nvPicPr>
              <p:cNvPr id="106" name="Ink 105">
                <a:extLst>
                  <a:ext uri="{FF2B5EF4-FFF2-40B4-BE49-F238E27FC236}">
                    <a16:creationId xmlns:a16="http://schemas.microsoft.com/office/drawing/2014/main" id="{803DC931-2A8A-DC77-AD8D-F58F0A33C53F}"/>
                  </a:ext>
                </a:extLst>
              </p:cNvPr>
              <p:cNvPicPr/>
              <p:nvPr/>
            </p:nvPicPr>
            <p:blipFill>
              <a:blip r:embed="rId154"/>
              <a:stretch>
                <a:fillRect/>
              </a:stretch>
            </p:blipFill>
            <p:spPr>
              <a:xfrm>
                <a:off x="7643791" y="6338285"/>
                <a:ext cx="4068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07" name="Ink 106">
                <a:extLst>
                  <a:ext uri="{FF2B5EF4-FFF2-40B4-BE49-F238E27FC236}">
                    <a16:creationId xmlns:a16="http://schemas.microsoft.com/office/drawing/2014/main" id="{3F732EE8-7B43-1848-E2D9-AE368E6EEFAC}"/>
                  </a:ext>
                </a:extLst>
              </p14:cNvPr>
              <p14:cNvContentPartPr/>
              <p14:nvPr/>
            </p14:nvContentPartPr>
            <p14:xfrm>
              <a:off x="8189911" y="6392285"/>
              <a:ext cx="122400" cy="83160"/>
            </p14:xfrm>
          </p:contentPart>
        </mc:Choice>
        <mc:Fallback xmlns="">
          <p:pic>
            <p:nvPicPr>
              <p:cNvPr id="107" name="Ink 106">
                <a:extLst>
                  <a:ext uri="{FF2B5EF4-FFF2-40B4-BE49-F238E27FC236}">
                    <a16:creationId xmlns:a16="http://schemas.microsoft.com/office/drawing/2014/main" id="{3F732EE8-7B43-1848-E2D9-AE368E6EEFAC}"/>
                  </a:ext>
                </a:extLst>
              </p:cNvPr>
              <p:cNvPicPr/>
              <p:nvPr/>
            </p:nvPicPr>
            <p:blipFill>
              <a:blip r:embed="rId156"/>
              <a:stretch>
                <a:fillRect/>
              </a:stretch>
            </p:blipFill>
            <p:spPr>
              <a:xfrm>
                <a:off x="8180911" y="6383285"/>
                <a:ext cx="14004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08" name="Ink 107">
                <a:extLst>
                  <a:ext uri="{FF2B5EF4-FFF2-40B4-BE49-F238E27FC236}">
                    <a16:creationId xmlns:a16="http://schemas.microsoft.com/office/drawing/2014/main" id="{CE9D1607-8BB0-A775-96D8-05C5511FE18E}"/>
                  </a:ext>
                </a:extLst>
              </p14:cNvPr>
              <p14:cNvContentPartPr/>
              <p14:nvPr/>
            </p14:nvContentPartPr>
            <p14:xfrm>
              <a:off x="6817951" y="4952285"/>
              <a:ext cx="1572840" cy="965520"/>
            </p14:xfrm>
          </p:contentPart>
        </mc:Choice>
        <mc:Fallback xmlns="">
          <p:pic>
            <p:nvPicPr>
              <p:cNvPr id="108" name="Ink 107">
                <a:extLst>
                  <a:ext uri="{FF2B5EF4-FFF2-40B4-BE49-F238E27FC236}">
                    <a16:creationId xmlns:a16="http://schemas.microsoft.com/office/drawing/2014/main" id="{CE9D1607-8BB0-A775-96D8-05C5511FE18E}"/>
                  </a:ext>
                </a:extLst>
              </p:cNvPr>
              <p:cNvPicPr/>
              <p:nvPr/>
            </p:nvPicPr>
            <p:blipFill>
              <a:blip r:embed="rId158"/>
              <a:stretch>
                <a:fillRect/>
              </a:stretch>
            </p:blipFill>
            <p:spPr>
              <a:xfrm>
                <a:off x="6809311" y="4943645"/>
                <a:ext cx="1590480" cy="983160"/>
              </a:xfrm>
              <a:prstGeom prst="rect">
                <a:avLst/>
              </a:prstGeom>
            </p:spPr>
          </p:pic>
        </mc:Fallback>
      </mc:AlternateContent>
      <p:grpSp>
        <p:nvGrpSpPr>
          <p:cNvPr id="111" name="Group 110">
            <a:extLst>
              <a:ext uri="{FF2B5EF4-FFF2-40B4-BE49-F238E27FC236}">
                <a16:creationId xmlns:a16="http://schemas.microsoft.com/office/drawing/2014/main" id="{0B655459-95D8-FAAC-EBED-E24A7E87A26A}"/>
              </a:ext>
            </a:extLst>
          </p:cNvPr>
          <p:cNvGrpSpPr/>
          <p:nvPr/>
        </p:nvGrpSpPr>
        <p:grpSpPr>
          <a:xfrm>
            <a:off x="7909111" y="5258285"/>
            <a:ext cx="530640" cy="338040"/>
            <a:chOff x="7909111" y="5258285"/>
            <a:chExt cx="530640" cy="338040"/>
          </a:xfrm>
        </p:grpSpPr>
        <mc:AlternateContent xmlns:mc="http://schemas.openxmlformats.org/markup-compatibility/2006" xmlns:p14="http://schemas.microsoft.com/office/powerpoint/2010/main">
          <mc:Choice Requires="p14">
            <p:contentPart p14:bwMode="auto" r:id="rId159">
              <p14:nvContentPartPr>
                <p14:cNvPr id="109" name="Ink 108">
                  <a:extLst>
                    <a:ext uri="{FF2B5EF4-FFF2-40B4-BE49-F238E27FC236}">
                      <a16:creationId xmlns:a16="http://schemas.microsoft.com/office/drawing/2014/main" id="{630E7757-8D5D-4D89-BFAE-E6C56E3D5D00}"/>
                    </a:ext>
                  </a:extLst>
                </p14:cNvPr>
                <p14:cNvContentPartPr/>
                <p14:nvPr/>
              </p14:nvContentPartPr>
              <p14:xfrm>
                <a:off x="7909111" y="5258285"/>
                <a:ext cx="530640" cy="332280"/>
              </p14:xfrm>
            </p:contentPart>
          </mc:Choice>
          <mc:Fallback xmlns="">
            <p:pic>
              <p:nvPicPr>
                <p:cNvPr id="109" name="Ink 108">
                  <a:extLst>
                    <a:ext uri="{FF2B5EF4-FFF2-40B4-BE49-F238E27FC236}">
                      <a16:creationId xmlns:a16="http://schemas.microsoft.com/office/drawing/2014/main" id="{630E7757-8D5D-4D89-BFAE-E6C56E3D5D00}"/>
                    </a:ext>
                  </a:extLst>
                </p:cNvPr>
                <p:cNvPicPr/>
                <p:nvPr/>
              </p:nvPicPr>
              <p:blipFill>
                <a:blip r:embed="rId160"/>
                <a:stretch>
                  <a:fillRect/>
                </a:stretch>
              </p:blipFill>
              <p:spPr>
                <a:xfrm>
                  <a:off x="7900471" y="5249645"/>
                  <a:ext cx="548280" cy="34992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10" name="Ink 109">
                  <a:extLst>
                    <a:ext uri="{FF2B5EF4-FFF2-40B4-BE49-F238E27FC236}">
                      <a16:creationId xmlns:a16="http://schemas.microsoft.com/office/drawing/2014/main" id="{DB0EBEBA-1A66-0380-0976-24308D15683A}"/>
                    </a:ext>
                  </a:extLst>
                </p14:cNvPr>
                <p14:cNvContentPartPr/>
                <p14:nvPr/>
              </p14:nvContentPartPr>
              <p14:xfrm>
                <a:off x="7919191" y="5479325"/>
                <a:ext cx="101160" cy="117000"/>
              </p14:xfrm>
            </p:contentPart>
          </mc:Choice>
          <mc:Fallback xmlns="">
            <p:pic>
              <p:nvPicPr>
                <p:cNvPr id="110" name="Ink 109">
                  <a:extLst>
                    <a:ext uri="{FF2B5EF4-FFF2-40B4-BE49-F238E27FC236}">
                      <a16:creationId xmlns:a16="http://schemas.microsoft.com/office/drawing/2014/main" id="{DB0EBEBA-1A66-0380-0976-24308D15683A}"/>
                    </a:ext>
                  </a:extLst>
                </p:cNvPr>
                <p:cNvPicPr/>
                <p:nvPr/>
              </p:nvPicPr>
              <p:blipFill>
                <a:blip r:embed="rId162"/>
                <a:stretch>
                  <a:fillRect/>
                </a:stretch>
              </p:blipFill>
              <p:spPr>
                <a:xfrm>
                  <a:off x="7910191" y="5470685"/>
                  <a:ext cx="118800" cy="134640"/>
                </a:xfrm>
                <a:prstGeom prst="rect">
                  <a:avLst/>
                </a:prstGeom>
              </p:spPr>
            </p:pic>
          </mc:Fallback>
        </mc:AlternateContent>
      </p:grpSp>
    </p:spTree>
    <p:extLst>
      <p:ext uri="{BB962C8B-B14F-4D97-AF65-F5344CB8AC3E}">
        <p14:creationId xmlns:p14="http://schemas.microsoft.com/office/powerpoint/2010/main" val="3464988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5E9A26-0EB8-4DE7-A0E6-E6C5A7FA05FD}"/>
              </a:ext>
            </a:extLst>
          </p:cNvPr>
          <p:cNvSpPr txBox="1"/>
          <p:nvPr/>
        </p:nvSpPr>
        <p:spPr>
          <a:xfrm flipH="1">
            <a:off x="4285153" y="136"/>
            <a:ext cx="3525280" cy="954107"/>
          </a:xfrm>
          <a:prstGeom prst="rect">
            <a:avLst/>
          </a:prstGeom>
          <a:noFill/>
        </p:spPr>
        <p:txBody>
          <a:bodyPr wrap="square" rtlCol="0">
            <a:spAutoFit/>
          </a:bodyPr>
          <a:lstStyle/>
          <a:p>
            <a:r>
              <a:rPr lang="en-US" sz="2800" dirty="0">
                <a:latin typeface="Arial" panose="020B0604020202020204" pitchFamily="34" charset="0"/>
              </a:rPr>
              <a:t>C. Attenuated Viruses</a:t>
            </a:r>
          </a:p>
        </p:txBody>
      </p:sp>
      <p:pic>
        <p:nvPicPr>
          <p:cNvPr id="2" name="Picture 1">
            <a:extLst>
              <a:ext uri="{FF2B5EF4-FFF2-40B4-BE49-F238E27FC236}">
                <a16:creationId xmlns:a16="http://schemas.microsoft.com/office/drawing/2014/main" id="{C18DAF98-8A9C-16B4-A207-93E8248CC181}"/>
              </a:ext>
            </a:extLst>
          </p:cNvPr>
          <p:cNvPicPr>
            <a:picLocks noChangeAspect="1"/>
          </p:cNvPicPr>
          <p:nvPr/>
        </p:nvPicPr>
        <p:blipFill rotWithShape="1">
          <a:blip r:embed="rId2"/>
          <a:srcRect b="18938"/>
          <a:stretch/>
        </p:blipFill>
        <p:spPr>
          <a:xfrm>
            <a:off x="7268663" y="504963"/>
            <a:ext cx="4869734" cy="1973753"/>
          </a:xfrm>
          <a:prstGeom prst="rect">
            <a:avLst/>
          </a:prstGeom>
        </p:spPr>
      </p:pic>
      <p:pic>
        <p:nvPicPr>
          <p:cNvPr id="9" name="Picture 8">
            <a:extLst>
              <a:ext uri="{FF2B5EF4-FFF2-40B4-BE49-F238E27FC236}">
                <a16:creationId xmlns:a16="http://schemas.microsoft.com/office/drawing/2014/main" id="{27CD80EA-48E0-4156-91E7-F3410317EBE6}"/>
              </a:ext>
            </a:extLst>
          </p:cNvPr>
          <p:cNvPicPr>
            <a:picLocks noChangeAspect="1"/>
          </p:cNvPicPr>
          <p:nvPr/>
        </p:nvPicPr>
        <p:blipFill rotWithShape="1">
          <a:blip r:embed="rId3"/>
          <a:srcRect t="26667" b="30000"/>
          <a:stretch/>
        </p:blipFill>
        <p:spPr>
          <a:xfrm>
            <a:off x="1295400" y="2851407"/>
            <a:ext cx="8742386" cy="2841275"/>
          </a:xfrm>
          <a:prstGeom prst="rect">
            <a:avLst/>
          </a:prstGeom>
        </p:spPr>
      </p:pic>
      <p:pic>
        <p:nvPicPr>
          <p:cNvPr id="3" name="Picture 2">
            <a:extLst>
              <a:ext uri="{FF2B5EF4-FFF2-40B4-BE49-F238E27FC236}">
                <a16:creationId xmlns:a16="http://schemas.microsoft.com/office/drawing/2014/main" id="{2963B98A-DA23-1FB6-993C-5FA7867ED81E}"/>
              </a:ext>
            </a:extLst>
          </p:cNvPr>
          <p:cNvPicPr>
            <a:picLocks noChangeAspect="1"/>
          </p:cNvPicPr>
          <p:nvPr/>
        </p:nvPicPr>
        <p:blipFill rotWithShape="1">
          <a:blip r:embed="rId4">
            <a:extLst>
              <a:ext uri="{28A0092B-C50C-407E-A947-70E740481C1C}">
                <a14:useLocalDpi xmlns:a14="http://schemas.microsoft.com/office/drawing/2010/main" val="0"/>
              </a:ext>
            </a:extLst>
          </a:blip>
          <a:srcRect t="29900" r="33082" b="54380"/>
          <a:stretch/>
        </p:blipFill>
        <p:spPr>
          <a:xfrm>
            <a:off x="152400" y="528611"/>
            <a:ext cx="7051762" cy="2057345"/>
          </a:xfrm>
          <a:prstGeom prst="rect">
            <a:avLst/>
          </a:prstGeom>
        </p:spPr>
      </p:pic>
      <p:sp>
        <p:nvSpPr>
          <p:cNvPr id="4" name="Date Placeholder 3">
            <a:extLst>
              <a:ext uri="{FF2B5EF4-FFF2-40B4-BE49-F238E27FC236}">
                <a16:creationId xmlns:a16="http://schemas.microsoft.com/office/drawing/2014/main" id="{FB46405F-ECD5-2FAA-B3DB-65E2E8B286DA}"/>
              </a:ext>
            </a:extLst>
          </p:cNvPr>
          <p:cNvSpPr>
            <a:spLocks noGrp="1"/>
          </p:cNvSpPr>
          <p:nvPr>
            <p:ph type="dt" sz="half" idx="10"/>
          </p:nvPr>
        </p:nvSpPr>
        <p:spPr/>
        <p:txBody>
          <a:bodyPr/>
          <a:lstStyle/>
          <a:p>
            <a:fld id="{26585C16-D07B-4CA2-9BF5-657A5667CA9E}" type="datetime1">
              <a:rPr lang="en-US" smtClean="0"/>
              <a:t>9/3/2023</a:t>
            </a:fld>
            <a:endParaRPr lang="en-US"/>
          </a:p>
        </p:txBody>
      </p:sp>
      <p:sp>
        <p:nvSpPr>
          <p:cNvPr id="5" name="Footer Placeholder 4">
            <a:extLst>
              <a:ext uri="{FF2B5EF4-FFF2-40B4-BE49-F238E27FC236}">
                <a16:creationId xmlns:a16="http://schemas.microsoft.com/office/drawing/2014/main" id="{35CDE62A-E88C-B0E4-CFAA-63137CEFFD11}"/>
              </a:ext>
            </a:extLst>
          </p:cNvPr>
          <p:cNvSpPr>
            <a:spLocks noGrp="1"/>
          </p:cNvSpPr>
          <p:nvPr>
            <p:ph type="ftr" sz="quarter" idx="11"/>
          </p:nvPr>
        </p:nvSpPr>
        <p:spPr/>
        <p:txBody>
          <a:bodyPr/>
          <a:lstStyle/>
          <a:p>
            <a:r>
              <a:rPr lang="en-US"/>
              <a:t>D &amp; D - Lecture 4 - Fall 2023</a:t>
            </a:r>
          </a:p>
        </p:txBody>
      </p:sp>
      <p:sp>
        <p:nvSpPr>
          <p:cNvPr id="6" name="Slide Number Placeholder 5">
            <a:extLst>
              <a:ext uri="{FF2B5EF4-FFF2-40B4-BE49-F238E27FC236}">
                <a16:creationId xmlns:a16="http://schemas.microsoft.com/office/drawing/2014/main" id="{E3177112-3AF9-1FCD-44B5-83C81AFC162A}"/>
              </a:ext>
            </a:extLst>
          </p:cNvPr>
          <p:cNvSpPr>
            <a:spLocks noGrp="1"/>
          </p:cNvSpPr>
          <p:nvPr>
            <p:ph type="sldNum" sz="quarter" idx="12"/>
          </p:nvPr>
        </p:nvSpPr>
        <p:spPr/>
        <p:txBody>
          <a:bodyPr/>
          <a:lstStyle/>
          <a:p>
            <a:fld id="{DC3BB032-4020-48F4-953B-341806DC4A2B}" type="slidenum">
              <a:rPr lang="en-US" smtClean="0"/>
              <a:t>30</a:t>
            </a:fld>
            <a:endParaRPr lang="en-US"/>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23532002-EBE6-E44B-8764-2EB6D5CB2B5A}"/>
                  </a:ext>
                </a:extLst>
              </p14:cNvPr>
              <p14:cNvContentPartPr/>
              <p14:nvPr/>
            </p14:nvContentPartPr>
            <p14:xfrm>
              <a:off x="4840831" y="430633"/>
              <a:ext cx="1029600" cy="73080"/>
            </p14:xfrm>
          </p:contentPart>
        </mc:Choice>
        <mc:Fallback xmlns="">
          <p:pic>
            <p:nvPicPr>
              <p:cNvPr id="7" name="Ink 6">
                <a:extLst>
                  <a:ext uri="{FF2B5EF4-FFF2-40B4-BE49-F238E27FC236}">
                    <a16:creationId xmlns:a16="http://schemas.microsoft.com/office/drawing/2014/main" id="{23532002-EBE6-E44B-8764-2EB6D5CB2B5A}"/>
                  </a:ext>
                </a:extLst>
              </p:cNvPr>
              <p:cNvPicPr/>
              <p:nvPr/>
            </p:nvPicPr>
            <p:blipFill>
              <a:blip r:embed="rId6"/>
              <a:stretch>
                <a:fillRect/>
              </a:stretch>
            </p:blipFill>
            <p:spPr>
              <a:xfrm>
                <a:off x="4832191" y="421633"/>
                <a:ext cx="1047240" cy="90720"/>
              </a:xfrm>
              <a:prstGeom prst="rect">
                <a:avLst/>
              </a:prstGeom>
            </p:spPr>
          </p:pic>
        </mc:Fallback>
      </mc:AlternateContent>
      <p:grpSp>
        <p:nvGrpSpPr>
          <p:cNvPr id="18" name="Group 17">
            <a:extLst>
              <a:ext uri="{FF2B5EF4-FFF2-40B4-BE49-F238E27FC236}">
                <a16:creationId xmlns:a16="http://schemas.microsoft.com/office/drawing/2014/main" id="{F3887AE8-B39C-DE0A-EA0F-BC50F5DA5549}"/>
              </a:ext>
            </a:extLst>
          </p:cNvPr>
          <p:cNvGrpSpPr/>
          <p:nvPr/>
        </p:nvGrpSpPr>
        <p:grpSpPr>
          <a:xfrm>
            <a:off x="180271" y="3276073"/>
            <a:ext cx="1064880" cy="540360"/>
            <a:chOff x="180271" y="3276073"/>
            <a:chExt cx="1064880" cy="540360"/>
          </a:xfrm>
        </p:grpSpPr>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8707D1CE-D7B1-0D25-9CF0-6503541DA8A5}"/>
                    </a:ext>
                  </a:extLst>
                </p14:cNvPr>
                <p14:cNvContentPartPr/>
                <p14:nvPr/>
              </p14:nvContentPartPr>
              <p14:xfrm>
                <a:off x="779311" y="3442033"/>
                <a:ext cx="417960" cy="298080"/>
              </p14:xfrm>
            </p:contentPart>
          </mc:Choice>
          <mc:Fallback xmlns="">
            <p:pic>
              <p:nvPicPr>
                <p:cNvPr id="10" name="Ink 9">
                  <a:extLst>
                    <a:ext uri="{FF2B5EF4-FFF2-40B4-BE49-F238E27FC236}">
                      <a16:creationId xmlns:a16="http://schemas.microsoft.com/office/drawing/2014/main" id="{8707D1CE-D7B1-0D25-9CF0-6503541DA8A5}"/>
                    </a:ext>
                  </a:extLst>
                </p:cNvPr>
                <p:cNvPicPr/>
                <p:nvPr/>
              </p:nvPicPr>
              <p:blipFill>
                <a:blip r:embed="rId8"/>
                <a:stretch>
                  <a:fillRect/>
                </a:stretch>
              </p:blipFill>
              <p:spPr>
                <a:xfrm>
                  <a:off x="770671" y="3433033"/>
                  <a:ext cx="435600" cy="315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C154BEF6-233D-AEB7-8D75-E9F91A6B81C5}"/>
                    </a:ext>
                  </a:extLst>
                </p14:cNvPr>
                <p14:cNvContentPartPr/>
                <p14:nvPr/>
              </p14:nvContentPartPr>
              <p14:xfrm>
                <a:off x="1134991" y="3421873"/>
                <a:ext cx="110160" cy="113760"/>
              </p14:xfrm>
            </p:contentPart>
          </mc:Choice>
          <mc:Fallback xmlns="">
            <p:pic>
              <p:nvPicPr>
                <p:cNvPr id="11" name="Ink 10">
                  <a:extLst>
                    <a:ext uri="{FF2B5EF4-FFF2-40B4-BE49-F238E27FC236}">
                      <a16:creationId xmlns:a16="http://schemas.microsoft.com/office/drawing/2014/main" id="{C154BEF6-233D-AEB7-8D75-E9F91A6B81C5}"/>
                    </a:ext>
                  </a:extLst>
                </p:cNvPr>
                <p:cNvPicPr/>
                <p:nvPr/>
              </p:nvPicPr>
              <p:blipFill>
                <a:blip r:embed="rId10"/>
                <a:stretch>
                  <a:fillRect/>
                </a:stretch>
              </p:blipFill>
              <p:spPr>
                <a:xfrm>
                  <a:off x="1126351" y="3412873"/>
                  <a:ext cx="12780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879A8F8E-7F9A-EA3B-F9F4-8A41DE2AD1FB}"/>
                    </a:ext>
                  </a:extLst>
                </p14:cNvPr>
                <p14:cNvContentPartPr/>
                <p14:nvPr/>
              </p14:nvContentPartPr>
              <p14:xfrm>
                <a:off x="1174951" y="3419353"/>
                <a:ext cx="30960" cy="105120"/>
              </p14:xfrm>
            </p:contentPart>
          </mc:Choice>
          <mc:Fallback xmlns="">
            <p:pic>
              <p:nvPicPr>
                <p:cNvPr id="12" name="Ink 11">
                  <a:extLst>
                    <a:ext uri="{FF2B5EF4-FFF2-40B4-BE49-F238E27FC236}">
                      <a16:creationId xmlns:a16="http://schemas.microsoft.com/office/drawing/2014/main" id="{879A8F8E-7F9A-EA3B-F9F4-8A41DE2AD1FB}"/>
                    </a:ext>
                  </a:extLst>
                </p:cNvPr>
                <p:cNvPicPr/>
                <p:nvPr/>
              </p:nvPicPr>
              <p:blipFill>
                <a:blip r:embed="rId12"/>
                <a:stretch>
                  <a:fillRect/>
                </a:stretch>
              </p:blipFill>
              <p:spPr>
                <a:xfrm>
                  <a:off x="1165951" y="3410353"/>
                  <a:ext cx="4860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773C25A4-9C42-AB61-A754-9E3CDD3B50BA}"/>
                    </a:ext>
                  </a:extLst>
                </p14:cNvPr>
                <p14:cNvContentPartPr/>
                <p14:nvPr/>
              </p14:nvContentPartPr>
              <p14:xfrm>
                <a:off x="251911" y="3638953"/>
                <a:ext cx="146880" cy="177480"/>
              </p14:xfrm>
            </p:contentPart>
          </mc:Choice>
          <mc:Fallback xmlns="">
            <p:pic>
              <p:nvPicPr>
                <p:cNvPr id="13" name="Ink 12">
                  <a:extLst>
                    <a:ext uri="{FF2B5EF4-FFF2-40B4-BE49-F238E27FC236}">
                      <a16:creationId xmlns:a16="http://schemas.microsoft.com/office/drawing/2014/main" id="{773C25A4-9C42-AB61-A754-9E3CDD3B50BA}"/>
                    </a:ext>
                  </a:extLst>
                </p:cNvPr>
                <p:cNvPicPr/>
                <p:nvPr/>
              </p:nvPicPr>
              <p:blipFill>
                <a:blip r:embed="rId14"/>
                <a:stretch>
                  <a:fillRect/>
                </a:stretch>
              </p:blipFill>
              <p:spPr>
                <a:xfrm>
                  <a:off x="242911" y="3630313"/>
                  <a:ext cx="16452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D4DE0C31-7350-7A0D-45B2-1A498D9B9789}"/>
                    </a:ext>
                  </a:extLst>
                </p14:cNvPr>
                <p14:cNvContentPartPr/>
                <p14:nvPr/>
              </p14:nvContentPartPr>
              <p14:xfrm>
                <a:off x="180271" y="3587473"/>
                <a:ext cx="165960" cy="88200"/>
              </p14:xfrm>
            </p:contentPart>
          </mc:Choice>
          <mc:Fallback xmlns="">
            <p:pic>
              <p:nvPicPr>
                <p:cNvPr id="14" name="Ink 13">
                  <a:extLst>
                    <a:ext uri="{FF2B5EF4-FFF2-40B4-BE49-F238E27FC236}">
                      <a16:creationId xmlns:a16="http://schemas.microsoft.com/office/drawing/2014/main" id="{D4DE0C31-7350-7A0D-45B2-1A498D9B9789}"/>
                    </a:ext>
                  </a:extLst>
                </p:cNvPr>
                <p:cNvPicPr/>
                <p:nvPr/>
              </p:nvPicPr>
              <p:blipFill>
                <a:blip r:embed="rId16"/>
                <a:stretch>
                  <a:fillRect/>
                </a:stretch>
              </p:blipFill>
              <p:spPr>
                <a:xfrm>
                  <a:off x="171271" y="3578473"/>
                  <a:ext cx="18360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B1FE31EA-1039-996C-1258-E00E50258F51}"/>
                    </a:ext>
                  </a:extLst>
                </p14:cNvPr>
                <p14:cNvContentPartPr/>
                <p14:nvPr/>
              </p14:nvContentPartPr>
              <p14:xfrm>
                <a:off x="412831" y="3516553"/>
                <a:ext cx="83520" cy="67680"/>
              </p14:xfrm>
            </p:contentPart>
          </mc:Choice>
          <mc:Fallback xmlns="">
            <p:pic>
              <p:nvPicPr>
                <p:cNvPr id="15" name="Ink 14">
                  <a:extLst>
                    <a:ext uri="{FF2B5EF4-FFF2-40B4-BE49-F238E27FC236}">
                      <a16:creationId xmlns:a16="http://schemas.microsoft.com/office/drawing/2014/main" id="{B1FE31EA-1039-996C-1258-E00E50258F51}"/>
                    </a:ext>
                  </a:extLst>
                </p:cNvPr>
                <p:cNvPicPr/>
                <p:nvPr/>
              </p:nvPicPr>
              <p:blipFill>
                <a:blip r:embed="rId18"/>
                <a:stretch>
                  <a:fillRect/>
                </a:stretch>
              </p:blipFill>
              <p:spPr>
                <a:xfrm>
                  <a:off x="403831" y="3507913"/>
                  <a:ext cx="10116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A34DCA13-15AA-3FBB-6405-5D7AFD76204B}"/>
                    </a:ext>
                  </a:extLst>
                </p14:cNvPr>
                <p14:cNvContentPartPr/>
                <p14:nvPr/>
              </p14:nvContentPartPr>
              <p14:xfrm>
                <a:off x="456391" y="3307753"/>
                <a:ext cx="218520" cy="183960"/>
              </p14:xfrm>
            </p:contentPart>
          </mc:Choice>
          <mc:Fallback xmlns="">
            <p:pic>
              <p:nvPicPr>
                <p:cNvPr id="16" name="Ink 15">
                  <a:extLst>
                    <a:ext uri="{FF2B5EF4-FFF2-40B4-BE49-F238E27FC236}">
                      <a16:creationId xmlns:a16="http://schemas.microsoft.com/office/drawing/2014/main" id="{A34DCA13-15AA-3FBB-6405-5D7AFD76204B}"/>
                    </a:ext>
                  </a:extLst>
                </p:cNvPr>
                <p:cNvPicPr/>
                <p:nvPr/>
              </p:nvPicPr>
              <p:blipFill>
                <a:blip r:embed="rId20"/>
                <a:stretch>
                  <a:fillRect/>
                </a:stretch>
              </p:blipFill>
              <p:spPr>
                <a:xfrm>
                  <a:off x="447391" y="3298753"/>
                  <a:ext cx="236160"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a:extLst>
                    <a:ext uri="{FF2B5EF4-FFF2-40B4-BE49-F238E27FC236}">
                      <a16:creationId xmlns:a16="http://schemas.microsoft.com/office/drawing/2014/main" id="{961BC446-C849-C9F3-3310-D161DF1D728A}"/>
                    </a:ext>
                  </a:extLst>
                </p14:cNvPr>
                <p14:cNvContentPartPr/>
                <p14:nvPr/>
              </p14:nvContentPartPr>
              <p14:xfrm>
                <a:off x="578791" y="3276073"/>
                <a:ext cx="231480" cy="80640"/>
              </p14:xfrm>
            </p:contentPart>
          </mc:Choice>
          <mc:Fallback xmlns="">
            <p:pic>
              <p:nvPicPr>
                <p:cNvPr id="17" name="Ink 16">
                  <a:extLst>
                    <a:ext uri="{FF2B5EF4-FFF2-40B4-BE49-F238E27FC236}">
                      <a16:creationId xmlns:a16="http://schemas.microsoft.com/office/drawing/2014/main" id="{961BC446-C849-C9F3-3310-D161DF1D728A}"/>
                    </a:ext>
                  </a:extLst>
                </p:cNvPr>
                <p:cNvPicPr/>
                <p:nvPr/>
              </p:nvPicPr>
              <p:blipFill>
                <a:blip r:embed="rId22"/>
                <a:stretch>
                  <a:fillRect/>
                </a:stretch>
              </p:blipFill>
              <p:spPr>
                <a:xfrm>
                  <a:off x="569791" y="3267073"/>
                  <a:ext cx="249120" cy="98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
            <p14:nvContentPartPr>
              <p14:cNvPr id="19" name="Ink 18">
                <a:extLst>
                  <a:ext uri="{FF2B5EF4-FFF2-40B4-BE49-F238E27FC236}">
                    <a16:creationId xmlns:a16="http://schemas.microsoft.com/office/drawing/2014/main" id="{335FEDA3-87AE-9D23-5503-1458059173C1}"/>
                  </a:ext>
                </a:extLst>
              </p14:cNvPr>
              <p14:cNvContentPartPr/>
              <p14:nvPr/>
            </p14:nvContentPartPr>
            <p14:xfrm>
              <a:off x="1755991" y="5751073"/>
              <a:ext cx="912240" cy="73440"/>
            </p14:xfrm>
          </p:contentPart>
        </mc:Choice>
        <mc:Fallback xmlns="">
          <p:pic>
            <p:nvPicPr>
              <p:cNvPr id="19" name="Ink 18">
                <a:extLst>
                  <a:ext uri="{FF2B5EF4-FFF2-40B4-BE49-F238E27FC236}">
                    <a16:creationId xmlns:a16="http://schemas.microsoft.com/office/drawing/2014/main" id="{335FEDA3-87AE-9D23-5503-1458059173C1}"/>
                  </a:ext>
                </a:extLst>
              </p:cNvPr>
              <p:cNvPicPr/>
              <p:nvPr/>
            </p:nvPicPr>
            <p:blipFill>
              <a:blip r:embed="rId24"/>
              <a:stretch>
                <a:fillRect/>
              </a:stretch>
            </p:blipFill>
            <p:spPr>
              <a:xfrm>
                <a:off x="1746991" y="5742073"/>
                <a:ext cx="929880" cy="91080"/>
              </a:xfrm>
              <a:prstGeom prst="rect">
                <a:avLst/>
              </a:prstGeom>
            </p:spPr>
          </p:pic>
        </mc:Fallback>
      </mc:AlternateContent>
      <p:grpSp>
        <p:nvGrpSpPr>
          <p:cNvPr id="27" name="Group 26">
            <a:extLst>
              <a:ext uri="{FF2B5EF4-FFF2-40B4-BE49-F238E27FC236}">
                <a16:creationId xmlns:a16="http://schemas.microsoft.com/office/drawing/2014/main" id="{0F49E595-28F1-45E4-31E0-3390894FA562}"/>
              </a:ext>
            </a:extLst>
          </p:cNvPr>
          <p:cNvGrpSpPr/>
          <p:nvPr/>
        </p:nvGrpSpPr>
        <p:grpSpPr>
          <a:xfrm>
            <a:off x="3816271" y="4850353"/>
            <a:ext cx="1103400" cy="1594800"/>
            <a:chOff x="3816271" y="4850353"/>
            <a:chExt cx="1103400" cy="1594800"/>
          </a:xfrm>
        </p:grpSpPr>
        <mc:AlternateContent xmlns:mc="http://schemas.openxmlformats.org/markup-compatibility/2006" xmlns:p14="http://schemas.microsoft.com/office/powerpoint/2010/main">
          <mc:Choice Requires="p14">
            <p:contentPart p14:bwMode="auto" r:id="rId25">
              <p14:nvContentPartPr>
                <p14:cNvPr id="20" name="Ink 19">
                  <a:extLst>
                    <a:ext uri="{FF2B5EF4-FFF2-40B4-BE49-F238E27FC236}">
                      <a16:creationId xmlns:a16="http://schemas.microsoft.com/office/drawing/2014/main" id="{4940BBAC-FAAD-6752-5730-CDCB378F29A0}"/>
                    </a:ext>
                  </a:extLst>
                </p14:cNvPr>
                <p14:cNvContentPartPr/>
                <p14:nvPr/>
              </p14:nvContentPartPr>
              <p14:xfrm>
                <a:off x="3954871" y="4884193"/>
                <a:ext cx="84600" cy="1068120"/>
              </p14:xfrm>
            </p:contentPart>
          </mc:Choice>
          <mc:Fallback xmlns="">
            <p:pic>
              <p:nvPicPr>
                <p:cNvPr id="20" name="Ink 19">
                  <a:extLst>
                    <a:ext uri="{FF2B5EF4-FFF2-40B4-BE49-F238E27FC236}">
                      <a16:creationId xmlns:a16="http://schemas.microsoft.com/office/drawing/2014/main" id="{4940BBAC-FAAD-6752-5730-CDCB378F29A0}"/>
                    </a:ext>
                  </a:extLst>
                </p:cNvPr>
                <p:cNvPicPr/>
                <p:nvPr/>
              </p:nvPicPr>
              <p:blipFill>
                <a:blip r:embed="rId26"/>
                <a:stretch>
                  <a:fillRect/>
                </a:stretch>
              </p:blipFill>
              <p:spPr>
                <a:xfrm>
                  <a:off x="3946231" y="4875193"/>
                  <a:ext cx="102240" cy="10857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1" name="Ink 20">
                  <a:extLst>
                    <a:ext uri="{FF2B5EF4-FFF2-40B4-BE49-F238E27FC236}">
                      <a16:creationId xmlns:a16="http://schemas.microsoft.com/office/drawing/2014/main" id="{EFDF0764-2F3B-D037-9B7F-C968F2F263AE}"/>
                    </a:ext>
                  </a:extLst>
                </p14:cNvPr>
                <p14:cNvContentPartPr/>
                <p14:nvPr/>
              </p14:nvContentPartPr>
              <p14:xfrm>
                <a:off x="3986551" y="4850353"/>
                <a:ext cx="135720" cy="126360"/>
              </p14:xfrm>
            </p:contentPart>
          </mc:Choice>
          <mc:Fallback xmlns="">
            <p:pic>
              <p:nvPicPr>
                <p:cNvPr id="21" name="Ink 20">
                  <a:extLst>
                    <a:ext uri="{FF2B5EF4-FFF2-40B4-BE49-F238E27FC236}">
                      <a16:creationId xmlns:a16="http://schemas.microsoft.com/office/drawing/2014/main" id="{EFDF0764-2F3B-D037-9B7F-C968F2F263AE}"/>
                    </a:ext>
                  </a:extLst>
                </p:cNvPr>
                <p:cNvPicPr/>
                <p:nvPr/>
              </p:nvPicPr>
              <p:blipFill>
                <a:blip r:embed="rId28"/>
                <a:stretch>
                  <a:fillRect/>
                </a:stretch>
              </p:blipFill>
              <p:spPr>
                <a:xfrm>
                  <a:off x="3977551" y="4841713"/>
                  <a:ext cx="1533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2" name="Ink 21">
                  <a:extLst>
                    <a:ext uri="{FF2B5EF4-FFF2-40B4-BE49-F238E27FC236}">
                      <a16:creationId xmlns:a16="http://schemas.microsoft.com/office/drawing/2014/main" id="{055E3E23-47EE-AC35-A04D-B7F7D443E3C5}"/>
                    </a:ext>
                  </a:extLst>
                </p14:cNvPr>
                <p14:cNvContentPartPr/>
                <p14:nvPr/>
              </p14:nvContentPartPr>
              <p14:xfrm>
                <a:off x="3816271" y="5944393"/>
                <a:ext cx="496080" cy="418320"/>
              </p14:xfrm>
            </p:contentPart>
          </mc:Choice>
          <mc:Fallback xmlns="">
            <p:pic>
              <p:nvPicPr>
                <p:cNvPr id="22" name="Ink 21">
                  <a:extLst>
                    <a:ext uri="{FF2B5EF4-FFF2-40B4-BE49-F238E27FC236}">
                      <a16:creationId xmlns:a16="http://schemas.microsoft.com/office/drawing/2014/main" id="{055E3E23-47EE-AC35-A04D-B7F7D443E3C5}"/>
                    </a:ext>
                  </a:extLst>
                </p:cNvPr>
                <p:cNvPicPr/>
                <p:nvPr/>
              </p:nvPicPr>
              <p:blipFill>
                <a:blip r:embed="rId30"/>
                <a:stretch>
                  <a:fillRect/>
                </a:stretch>
              </p:blipFill>
              <p:spPr>
                <a:xfrm>
                  <a:off x="3807631" y="5935393"/>
                  <a:ext cx="513720" cy="4359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3" name="Ink 22">
                  <a:extLst>
                    <a:ext uri="{FF2B5EF4-FFF2-40B4-BE49-F238E27FC236}">
                      <a16:creationId xmlns:a16="http://schemas.microsoft.com/office/drawing/2014/main" id="{48695303-AC76-AFAF-831D-8F7BE69A72B9}"/>
                    </a:ext>
                  </a:extLst>
                </p14:cNvPr>
                <p14:cNvContentPartPr/>
                <p14:nvPr/>
              </p14:nvContentPartPr>
              <p14:xfrm>
                <a:off x="4270951" y="5767633"/>
                <a:ext cx="92880" cy="139320"/>
              </p14:xfrm>
            </p:contentPart>
          </mc:Choice>
          <mc:Fallback xmlns="">
            <p:pic>
              <p:nvPicPr>
                <p:cNvPr id="23" name="Ink 22">
                  <a:extLst>
                    <a:ext uri="{FF2B5EF4-FFF2-40B4-BE49-F238E27FC236}">
                      <a16:creationId xmlns:a16="http://schemas.microsoft.com/office/drawing/2014/main" id="{48695303-AC76-AFAF-831D-8F7BE69A72B9}"/>
                    </a:ext>
                  </a:extLst>
                </p:cNvPr>
                <p:cNvPicPr/>
                <p:nvPr/>
              </p:nvPicPr>
              <p:blipFill>
                <a:blip r:embed="rId32"/>
                <a:stretch>
                  <a:fillRect/>
                </a:stretch>
              </p:blipFill>
              <p:spPr>
                <a:xfrm>
                  <a:off x="4261951" y="5758993"/>
                  <a:ext cx="11052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4" name="Ink 23">
                  <a:extLst>
                    <a:ext uri="{FF2B5EF4-FFF2-40B4-BE49-F238E27FC236}">
                      <a16:creationId xmlns:a16="http://schemas.microsoft.com/office/drawing/2014/main" id="{8D2F99C8-7E62-06EF-4191-0D1B83AA9CC4}"/>
                    </a:ext>
                  </a:extLst>
                </p14:cNvPr>
                <p14:cNvContentPartPr/>
                <p14:nvPr/>
              </p14:nvContentPartPr>
              <p14:xfrm>
                <a:off x="4378591" y="5690233"/>
                <a:ext cx="320400" cy="202680"/>
              </p14:xfrm>
            </p:contentPart>
          </mc:Choice>
          <mc:Fallback xmlns="">
            <p:pic>
              <p:nvPicPr>
                <p:cNvPr id="24" name="Ink 23">
                  <a:extLst>
                    <a:ext uri="{FF2B5EF4-FFF2-40B4-BE49-F238E27FC236}">
                      <a16:creationId xmlns:a16="http://schemas.microsoft.com/office/drawing/2014/main" id="{8D2F99C8-7E62-06EF-4191-0D1B83AA9CC4}"/>
                    </a:ext>
                  </a:extLst>
                </p:cNvPr>
                <p:cNvPicPr/>
                <p:nvPr/>
              </p:nvPicPr>
              <p:blipFill>
                <a:blip r:embed="rId34"/>
                <a:stretch>
                  <a:fillRect/>
                </a:stretch>
              </p:blipFill>
              <p:spPr>
                <a:xfrm>
                  <a:off x="4369951" y="5681593"/>
                  <a:ext cx="33804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5" name="Ink 24">
                  <a:extLst>
                    <a:ext uri="{FF2B5EF4-FFF2-40B4-BE49-F238E27FC236}">
                      <a16:creationId xmlns:a16="http://schemas.microsoft.com/office/drawing/2014/main" id="{A07E712B-046B-9C2B-9AF5-47BA839A7FD0}"/>
                    </a:ext>
                  </a:extLst>
                </p14:cNvPr>
                <p14:cNvContentPartPr/>
                <p14:nvPr/>
              </p14:nvContentPartPr>
              <p14:xfrm>
                <a:off x="4322071" y="5995153"/>
                <a:ext cx="501120" cy="450000"/>
              </p14:xfrm>
            </p:contentPart>
          </mc:Choice>
          <mc:Fallback xmlns="">
            <p:pic>
              <p:nvPicPr>
                <p:cNvPr id="25" name="Ink 24">
                  <a:extLst>
                    <a:ext uri="{FF2B5EF4-FFF2-40B4-BE49-F238E27FC236}">
                      <a16:creationId xmlns:a16="http://schemas.microsoft.com/office/drawing/2014/main" id="{A07E712B-046B-9C2B-9AF5-47BA839A7FD0}"/>
                    </a:ext>
                  </a:extLst>
                </p:cNvPr>
                <p:cNvPicPr/>
                <p:nvPr/>
              </p:nvPicPr>
              <p:blipFill>
                <a:blip r:embed="rId36"/>
                <a:stretch>
                  <a:fillRect/>
                </a:stretch>
              </p:blipFill>
              <p:spPr>
                <a:xfrm>
                  <a:off x="4313431" y="5986153"/>
                  <a:ext cx="518760" cy="467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6" name="Ink 25">
                  <a:extLst>
                    <a:ext uri="{FF2B5EF4-FFF2-40B4-BE49-F238E27FC236}">
                      <a16:creationId xmlns:a16="http://schemas.microsoft.com/office/drawing/2014/main" id="{66887145-8D13-B179-0EDE-85941A3F46ED}"/>
                    </a:ext>
                  </a:extLst>
                </p14:cNvPr>
                <p14:cNvContentPartPr/>
                <p14:nvPr/>
              </p14:nvContentPartPr>
              <p14:xfrm>
                <a:off x="4910311" y="5910553"/>
                <a:ext cx="9360" cy="10080"/>
              </p14:xfrm>
            </p:contentPart>
          </mc:Choice>
          <mc:Fallback xmlns="">
            <p:pic>
              <p:nvPicPr>
                <p:cNvPr id="26" name="Ink 25">
                  <a:extLst>
                    <a:ext uri="{FF2B5EF4-FFF2-40B4-BE49-F238E27FC236}">
                      <a16:creationId xmlns:a16="http://schemas.microsoft.com/office/drawing/2014/main" id="{66887145-8D13-B179-0EDE-85941A3F46ED}"/>
                    </a:ext>
                  </a:extLst>
                </p:cNvPr>
                <p:cNvPicPr/>
                <p:nvPr/>
              </p:nvPicPr>
              <p:blipFill>
                <a:blip r:embed="rId38"/>
                <a:stretch>
                  <a:fillRect/>
                </a:stretch>
              </p:blipFill>
              <p:spPr>
                <a:xfrm>
                  <a:off x="4901671" y="5901913"/>
                  <a:ext cx="27000" cy="27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9">
            <p14:nvContentPartPr>
              <p14:cNvPr id="28" name="Ink 27">
                <a:extLst>
                  <a:ext uri="{FF2B5EF4-FFF2-40B4-BE49-F238E27FC236}">
                    <a16:creationId xmlns:a16="http://schemas.microsoft.com/office/drawing/2014/main" id="{5120BFE3-7698-DECC-7C65-3A3216D62912}"/>
                  </a:ext>
                </a:extLst>
              </p14:cNvPr>
              <p14:cNvContentPartPr/>
              <p14:nvPr/>
            </p14:nvContentPartPr>
            <p14:xfrm>
              <a:off x="6661351" y="3445993"/>
              <a:ext cx="246600" cy="1021320"/>
            </p14:xfrm>
          </p:contentPart>
        </mc:Choice>
        <mc:Fallback xmlns="">
          <p:pic>
            <p:nvPicPr>
              <p:cNvPr id="28" name="Ink 27">
                <a:extLst>
                  <a:ext uri="{FF2B5EF4-FFF2-40B4-BE49-F238E27FC236}">
                    <a16:creationId xmlns:a16="http://schemas.microsoft.com/office/drawing/2014/main" id="{5120BFE3-7698-DECC-7C65-3A3216D62912}"/>
                  </a:ext>
                </a:extLst>
              </p:cNvPr>
              <p:cNvPicPr/>
              <p:nvPr/>
            </p:nvPicPr>
            <p:blipFill>
              <a:blip r:embed="rId40"/>
              <a:stretch>
                <a:fillRect/>
              </a:stretch>
            </p:blipFill>
            <p:spPr>
              <a:xfrm>
                <a:off x="6652711" y="3436993"/>
                <a:ext cx="264240" cy="1038960"/>
              </a:xfrm>
              <a:prstGeom prst="rect">
                <a:avLst/>
              </a:prstGeom>
            </p:spPr>
          </p:pic>
        </mc:Fallback>
      </mc:AlternateContent>
      <p:grpSp>
        <p:nvGrpSpPr>
          <p:cNvPr id="52" name="Group 51">
            <a:extLst>
              <a:ext uri="{FF2B5EF4-FFF2-40B4-BE49-F238E27FC236}">
                <a16:creationId xmlns:a16="http://schemas.microsoft.com/office/drawing/2014/main" id="{54C1444E-1C40-76DD-AC98-A08965454456}"/>
              </a:ext>
            </a:extLst>
          </p:cNvPr>
          <p:cNvGrpSpPr/>
          <p:nvPr/>
        </p:nvGrpSpPr>
        <p:grpSpPr>
          <a:xfrm>
            <a:off x="6616711" y="2465353"/>
            <a:ext cx="2818800" cy="863640"/>
            <a:chOff x="6616711" y="2465353"/>
            <a:chExt cx="2818800" cy="863640"/>
          </a:xfrm>
        </p:grpSpPr>
        <mc:AlternateContent xmlns:mc="http://schemas.openxmlformats.org/markup-compatibility/2006" xmlns:p14="http://schemas.microsoft.com/office/powerpoint/2010/main">
          <mc:Choice Requires="p14">
            <p:contentPart p14:bwMode="auto" r:id="rId41">
              <p14:nvContentPartPr>
                <p14:cNvPr id="29" name="Ink 28">
                  <a:extLst>
                    <a:ext uri="{FF2B5EF4-FFF2-40B4-BE49-F238E27FC236}">
                      <a16:creationId xmlns:a16="http://schemas.microsoft.com/office/drawing/2014/main" id="{0937A77E-6814-D124-B3E8-A6CB6A91785E}"/>
                    </a:ext>
                  </a:extLst>
                </p14:cNvPr>
                <p14:cNvContentPartPr/>
                <p14:nvPr/>
              </p14:nvContentPartPr>
              <p14:xfrm>
                <a:off x="6616711" y="3051793"/>
                <a:ext cx="207720" cy="171000"/>
              </p14:xfrm>
            </p:contentPart>
          </mc:Choice>
          <mc:Fallback xmlns="">
            <p:pic>
              <p:nvPicPr>
                <p:cNvPr id="29" name="Ink 28">
                  <a:extLst>
                    <a:ext uri="{FF2B5EF4-FFF2-40B4-BE49-F238E27FC236}">
                      <a16:creationId xmlns:a16="http://schemas.microsoft.com/office/drawing/2014/main" id="{0937A77E-6814-D124-B3E8-A6CB6A91785E}"/>
                    </a:ext>
                  </a:extLst>
                </p:cNvPr>
                <p:cNvPicPr/>
                <p:nvPr/>
              </p:nvPicPr>
              <p:blipFill>
                <a:blip r:embed="rId42"/>
                <a:stretch>
                  <a:fillRect/>
                </a:stretch>
              </p:blipFill>
              <p:spPr>
                <a:xfrm>
                  <a:off x="6607711" y="3042793"/>
                  <a:ext cx="22536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0" name="Ink 29">
                  <a:extLst>
                    <a:ext uri="{FF2B5EF4-FFF2-40B4-BE49-F238E27FC236}">
                      <a16:creationId xmlns:a16="http://schemas.microsoft.com/office/drawing/2014/main" id="{F7FDF31E-FB1C-5E08-ACE5-1983F593B3A0}"/>
                    </a:ext>
                  </a:extLst>
                </p14:cNvPr>
                <p14:cNvContentPartPr/>
                <p14:nvPr/>
              </p14:nvContentPartPr>
              <p14:xfrm>
                <a:off x="6831271" y="2758033"/>
                <a:ext cx="213840" cy="272520"/>
              </p14:xfrm>
            </p:contentPart>
          </mc:Choice>
          <mc:Fallback xmlns="">
            <p:pic>
              <p:nvPicPr>
                <p:cNvPr id="30" name="Ink 29">
                  <a:extLst>
                    <a:ext uri="{FF2B5EF4-FFF2-40B4-BE49-F238E27FC236}">
                      <a16:creationId xmlns:a16="http://schemas.microsoft.com/office/drawing/2014/main" id="{F7FDF31E-FB1C-5E08-ACE5-1983F593B3A0}"/>
                    </a:ext>
                  </a:extLst>
                </p:cNvPr>
                <p:cNvPicPr/>
                <p:nvPr/>
              </p:nvPicPr>
              <p:blipFill>
                <a:blip r:embed="rId44"/>
                <a:stretch>
                  <a:fillRect/>
                </a:stretch>
              </p:blipFill>
              <p:spPr>
                <a:xfrm>
                  <a:off x="6822631" y="2749033"/>
                  <a:ext cx="231480"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1" name="Ink 30">
                  <a:extLst>
                    <a:ext uri="{FF2B5EF4-FFF2-40B4-BE49-F238E27FC236}">
                      <a16:creationId xmlns:a16="http://schemas.microsoft.com/office/drawing/2014/main" id="{FC761415-AFAF-2138-64D9-435F2719C91C}"/>
                    </a:ext>
                  </a:extLst>
                </p14:cNvPr>
                <p14:cNvContentPartPr/>
                <p14:nvPr/>
              </p14:nvContentPartPr>
              <p14:xfrm>
                <a:off x="6904711" y="2826073"/>
                <a:ext cx="100080" cy="63720"/>
              </p14:xfrm>
            </p:contentPart>
          </mc:Choice>
          <mc:Fallback xmlns="">
            <p:pic>
              <p:nvPicPr>
                <p:cNvPr id="31" name="Ink 30">
                  <a:extLst>
                    <a:ext uri="{FF2B5EF4-FFF2-40B4-BE49-F238E27FC236}">
                      <a16:creationId xmlns:a16="http://schemas.microsoft.com/office/drawing/2014/main" id="{FC761415-AFAF-2138-64D9-435F2719C91C}"/>
                    </a:ext>
                  </a:extLst>
                </p:cNvPr>
                <p:cNvPicPr/>
                <p:nvPr/>
              </p:nvPicPr>
              <p:blipFill>
                <a:blip r:embed="rId46"/>
                <a:stretch>
                  <a:fillRect/>
                </a:stretch>
              </p:blipFill>
              <p:spPr>
                <a:xfrm>
                  <a:off x="6896071" y="2817073"/>
                  <a:ext cx="11772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2" name="Ink 31">
                  <a:extLst>
                    <a:ext uri="{FF2B5EF4-FFF2-40B4-BE49-F238E27FC236}">
                      <a16:creationId xmlns:a16="http://schemas.microsoft.com/office/drawing/2014/main" id="{92EA4A09-7346-5E4A-EF08-E93BD55921CC}"/>
                    </a:ext>
                  </a:extLst>
                </p14:cNvPr>
                <p14:cNvContentPartPr/>
                <p14:nvPr/>
              </p14:nvContentPartPr>
              <p14:xfrm>
                <a:off x="7065991" y="2559673"/>
                <a:ext cx="298080" cy="295200"/>
              </p14:xfrm>
            </p:contentPart>
          </mc:Choice>
          <mc:Fallback xmlns="">
            <p:pic>
              <p:nvPicPr>
                <p:cNvPr id="32" name="Ink 31">
                  <a:extLst>
                    <a:ext uri="{FF2B5EF4-FFF2-40B4-BE49-F238E27FC236}">
                      <a16:creationId xmlns:a16="http://schemas.microsoft.com/office/drawing/2014/main" id="{92EA4A09-7346-5E4A-EF08-E93BD55921CC}"/>
                    </a:ext>
                  </a:extLst>
                </p:cNvPr>
                <p:cNvPicPr/>
                <p:nvPr/>
              </p:nvPicPr>
              <p:blipFill>
                <a:blip r:embed="rId48"/>
                <a:stretch>
                  <a:fillRect/>
                </a:stretch>
              </p:blipFill>
              <p:spPr>
                <a:xfrm>
                  <a:off x="7057351" y="2550673"/>
                  <a:ext cx="315720" cy="3128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3" name="Ink 32">
                  <a:extLst>
                    <a:ext uri="{FF2B5EF4-FFF2-40B4-BE49-F238E27FC236}">
                      <a16:creationId xmlns:a16="http://schemas.microsoft.com/office/drawing/2014/main" id="{E5185B36-B02C-F68D-2603-40BC8A360607}"/>
                    </a:ext>
                  </a:extLst>
                </p14:cNvPr>
                <p14:cNvContentPartPr/>
                <p14:nvPr/>
              </p14:nvContentPartPr>
              <p14:xfrm>
                <a:off x="7211791" y="2626633"/>
                <a:ext cx="224640" cy="62280"/>
              </p14:xfrm>
            </p:contentPart>
          </mc:Choice>
          <mc:Fallback xmlns="">
            <p:pic>
              <p:nvPicPr>
                <p:cNvPr id="33" name="Ink 32">
                  <a:extLst>
                    <a:ext uri="{FF2B5EF4-FFF2-40B4-BE49-F238E27FC236}">
                      <a16:creationId xmlns:a16="http://schemas.microsoft.com/office/drawing/2014/main" id="{E5185B36-B02C-F68D-2603-40BC8A360607}"/>
                    </a:ext>
                  </a:extLst>
                </p:cNvPr>
                <p:cNvPicPr/>
                <p:nvPr/>
              </p:nvPicPr>
              <p:blipFill>
                <a:blip r:embed="rId50"/>
                <a:stretch>
                  <a:fillRect/>
                </a:stretch>
              </p:blipFill>
              <p:spPr>
                <a:xfrm>
                  <a:off x="7202791" y="2617993"/>
                  <a:ext cx="24228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5" name="Ink 34">
                  <a:extLst>
                    <a:ext uri="{FF2B5EF4-FFF2-40B4-BE49-F238E27FC236}">
                      <a16:creationId xmlns:a16="http://schemas.microsoft.com/office/drawing/2014/main" id="{B7EF9924-DA6E-5C8E-F1F9-C0502FFE2FCA}"/>
                    </a:ext>
                  </a:extLst>
                </p14:cNvPr>
                <p14:cNvContentPartPr/>
                <p14:nvPr/>
              </p14:nvContentPartPr>
              <p14:xfrm>
                <a:off x="6938191" y="3163033"/>
                <a:ext cx="131040" cy="118080"/>
              </p14:xfrm>
            </p:contentPart>
          </mc:Choice>
          <mc:Fallback xmlns="">
            <p:pic>
              <p:nvPicPr>
                <p:cNvPr id="35" name="Ink 34">
                  <a:extLst>
                    <a:ext uri="{FF2B5EF4-FFF2-40B4-BE49-F238E27FC236}">
                      <a16:creationId xmlns:a16="http://schemas.microsoft.com/office/drawing/2014/main" id="{B7EF9924-DA6E-5C8E-F1F9-C0502FFE2FCA}"/>
                    </a:ext>
                  </a:extLst>
                </p:cNvPr>
                <p:cNvPicPr/>
                <p:nvPr/>
              </p:nvPicPr>
              <p:blipFill>
                <a:blip r:embed="rId52"/>
                <a:stretch>
                  <a:fillRect/>
                </a:stretch>
              </p:blipFill>
              <p:spPr>
                <a:xfrm>
                  <a:off x="6929551" y="3154393"/>
                  <a:ext cx="14868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6" name="Ink 35">
                  <a:extLst>
                    <a:ext uri="{FF2B5EF4-FFF2-40B4-BE49-F238E27FC236}">
                      <a16:creationId xmlns:a16="http://schemas.microsoft.com/office/drawing/2014/main" id="{CE71F64F-AC3C-E38A-0480-B0A02D52652F}"/>
                    </a:ext>
                  </a:extLst>
                </p14:cNvPr>
                <p14:cNvContentPartPr/>
                <p14:nvPr/>
              </p14:nvContentPartPr>
              <p14:xfrm>
                <a:off x="7006231" y="3211273"/>
                <a:ext cx="97200" cy="117720"/>
              </p14:xfrm>
            </p:contentPart>
          </mc:Choice>
          <mc:Fallback xmlns="">
            <p:pic>
              <p:nvPicPr>
                <p:cNvPr id="36" name="Ink 35">
                  <a:extLst>
                    <a:ext uri="{FF2B5EF4-FFF2-40B4-BE49-F238E27FC236}">
                      <a16:creationId xmlns:a16="http://schemas.microsoft.com/office/drawing/2014/main" id="{CE71F64F-AC3C-E38A-0480-B0A02D52652F}"/>
                    </a:ext>
                  </a:extLst>
                </p:cNvPr>
                <p:cNvPicPr/>
                <p:nvPr/>
              </p:nvPicPr>
              <p:blipFill>
                <a:blip r:embed="rId54"/>
                <a:stretch>
                  <a:fillRect/>
                </a:stretch>
              </p:blipFill>
              <p:spPr>
                <a:xfrm>
                  <a:off x="6997231" y="3202633"/>
                  <a:ext cx="11484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7" name="Ink 36">
                  <a:extLst>
                    <a:ext uri="{FF2B5EF4-FFF2-40B4-BE49-F238E27FC236}">
                      <a16:creationId xmlns:a16="http://schemas.microsoft.com/office/drawing/2014/main" id="{668949E6-D2A8-18CC-8CEC-0570DDCA30FE}"/>
                    </a:ext>
                  </a:extLst>
                </p14:cNvPr>
                <p14:cNvContentPartPr/>
                <p14:nvPr/>
              </p14:nvContentPartPr>
              <p14:xfrm>
                <a:off x="7022071" y="3120913"/>
                <a:ext cx="145800" cy="131760"/>
              </p14:xfrm>
            </p:contentPart>
          </mc:Choice>
          <mc:Fallback xmlns="">
            <p:pic>
              <p:nvPicPr>
                <p:cNvPr id="37" name="Ink 36">
                  <a:extLst>
                    <a:ext uri="{FF2B5EF4-FFF2-40B4-BE49-F238E27FC236}">
                      <a16:creationId xmlns:a16="http://schemas.microsoft.com/office/drawing/2014/main" id="{668949E6-D2A8-18CC-8CEC-0570DDCA30FE}"/>
                    </a:ext>
                  </a:extLst>
                </p:cNvPr>
                <p:cNvPicPr/>
                <p:nvPr/>
              </p:nvPicPr>
              <p:blipFill>
                <a:blip r:embed="rId56"/>
                <a:stretch>
                  <a:fillRect/>
                </a:stretch>
              </p:blipFill>
              <p:spPr>
                <a:xfrm>
                  <a:off x="7013431" y="3111913"/>
                  <a:ext cx="16344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8" name="Ink 37">
                  <a:extLst>
                    <a:ext uri="{FF2B5EF4-FFF2-40B4-BE49-F238E27FC236}">
                      <a16:creationId xmlns:a16="http://schemas.microsoft.com/office/drawing/2014/main" id="{4779EEE3-AD01-5AEE-BBBC-2D20ABD8CCEE}"/>
                    </a:ext>
                  </a:extLst>
                </p14:cNvPr>
                <p14:cNvContentPartPr/>
                <p14:nvPr/>
              </p14:nvContentPartPr>
              <p14:xfrm>
                <a:off x="7243111" y="2872513"/>
                <a:ext cx="311040" cy="240120"/>
              </p14:xfrm>
            </p:contentPart>
          </mc:Choice>
          <mc:Fallback xmlns="">
            <p:pic>
              <p:nvPicPr>
                <p:cNvPr id="38" name="Ink 37">
                  <a:extLst>
                    <a:ext uri="{FF2B5EF4-FFF2-40B4-BE49-F238E27FC236}">
                      <a16:creationId xmlns:a16="http://schemas.microsoft.com/office/drawing/2014/main" id="{4779EEE3-AD01-5AEE-BBBC-2D20ABD8CCEE}"/>
                    </a:ext>
                  </a:extLst>
                </p:cNvPr>
                <p:cNvPicPr/>
                <p:nvPr/>
              </p:nvPicPr>
              <p:blipFill>
                <a:blip r:embed="rId58"/>
                <a:stretch>
                  <a:fillRect/>
                </a:stretch>
              </p:blipFill>
              <p:spPr>
                <a:xfrm>
                  <a:off x="7234111" y="2863873"/>
                  <a:ext cx="32868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9" name="Ink 38">
                  <a:extLst>
                    <a:ext uri="{FF2B5EF4-FFF2-40B4-BE49-F238E27FC236}">
                      <a16:creationId xmlns:a16="http://schemas.microsoft.com/office/drawing/2014/main" id="{F2B85270-641D-D5D7-2947-22E4DFB8A9B8}"/>
                    </a:ext>
                  </a:extLst>
                </p14:cNvPr>
                <p14:cNvContentPartPr/>
                <p14:nvPr/>
              </p14:nvContentPartPr>
              <p14:xfrm>
                <a:off x="7533271" y="2728513"/>
                <a:ext cx="155160" cy="122040"/>
              </p14:xfrm>
            </p:contentPart>
          </mc:Choice>
          <mc:Fallback xmlns="">
            <p:pic>
              <p:nvPicPr>
                <p:cNvPr id="39" name="Ink 38">
                  <a:extLst>
                    <a:ext uri="{FF2B5EF4-FFF2-40B4-BE49-F238E27FC236}">
                      <a16:creationId xmlns:a16="http://schemas.microsoft.com/office/drawing/2014/main" id="{F2B85270-641D-D5D7-2947-22E4DFB8A9B8}"/>
                    </a:ext>
                  </a:extLst>
                </p:cNvPr>
                <p:cNvPicPr/>
                <p:nvPr/>
              </p:nvPicPr>
              <p:blipFill>
                <a:blip r:embed="rId60"/>
                <a:stretch>
                  <a:fillRect/>
                </a:stretch>
              </p:blipFill>
              <p:spPr>
                <a:xfrm>
                  <a:off x="7524631" y="2719873"/>
                  <a:ext cx="17280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0" name="Ink 39">
                  <a:extLst>
                    <a:ext uri="{FF2B5EF4-FFF2-40B4-BE49-F238E27FC236}">
                      <a16:creationId xmlns:a16="http://schemas.microsoft.com/office/drawing/2014/main" id="{88C8CB3E-4721-26CA-EB07-975DA808E262}"/>
                    </a:ext>
                  </a:extLst>
                </p14:cNvPr>
                <p14:cNvContentPartPr/>
                <p14:nvPr/>
              </p14:nvContentPartPr>
              <p14:xfrm>
                <a:off x="7888231" y="2532673"/>
                <a:ext cx="105480" cy="303480"/>
              </p14:xfrm>
            </p:contentPart>
          </mc:Choice>
          <mc:Fallback xmlns="">
            <p:pic>
              <p:nvPicPr>
                <p:cNvPr id="40" name="Ink 39">
                  <a:extLst>
                    <a:ext uri="{FF2B5EF4-FFF2-40B4-BE49-F238E27FC236}">
                      <a16:creationId xmlns:a16="http://schemas.microsoft.com/office/drawing/2014/main" id="{88C8CB3E-4721-26CA-EB07-975DA808E262}"/>
                    </a:ext>
                  </a:extLst>
                </p:cNvPr>
                <p:cNvPicPr/>
                <p:nvPr/>
              </p:nvPicPr>
              <p:blipFill>
                <a:blip r:embed="rId62"/>
                <a:stretch>
                  <a:fillRect/>
                </a:stretch>
              </p:blipFill>
              <p:spPr>
                <a:xfrm>
                  <a:off x="7879231" y="2524033"/>
                  <a:ext cx="123120" cy="32112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1" name="Ink 40">
                  <a:extLst>
                    <a:ext uri="{FF2B5EF4-FFF2-40B4-BE49-F238E27FC236}">
                      <a16:creationId xmlns:a16="http://schemas.microsoft.com/office/drawing/2014/main" id="{8780E134-209E-AB7D-C7EF-BFE4550DDAAF}"/>
                    </a:ext>
                  </a:extLst>
                </p14:cNvPr>
                <p14:cNvContentPartPr/>
                <p14:nvPr/>
              </p14:nvContentPartPr>
              <p14:xfrm>
                <a:off x="7833871" y="2710513"/>
                <a:ext cx="152280" cy="74520"/>
              </p14:xfrm>
            </p:contentPart>
          </mc:Choice>
          <mc:Fallback xmlns="">
            <p:pic>
              <p:nvPicPr>
                <p:cNvPr id="41" name="Ink 40">
                  <a:extLst>
                    <a:ext uri="{FF2B5EF4-FFF2-40B4-BE49-F238E27FC236}">
                      <a16:creationId xmlns:a16="http://schemas.microsoft.com/office/drawing/2014/main" id="{8780E134-209E-AB7D-C7EF-BFE4550DDAAF}"/>
                    </a:ext>
                  </a:extLst>
                </p:cNvPr>
                <p:cNvPicPr/>
                <p:nvPr/>
              </p:nvPicPr>
              <p:blipFill>
                <a:blip r:embed="rId64"/>
                <a:stretch>
                  <a:fillRect/>
                </a:stretch>
              </p:blipFill>
              <p:spPr>
                <a:xfrm>
                  <a:off x="7825231" y="2701513"/>
                  <a:ext cx="16992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2" name="Ink 41">
                  <a:extLst>
                    <a:ext uri="{FF2B5EF4-FFF2-40B4-BE49-F238E27FC236}">
                      <a16:creationId xmlns:a16="http://schemas.microsoft.com/office/drawing/2014/main" id="{ADD8B20E-1295-AF99-3FC8-1714F4859F19}"/>
                    </a:ext>
                  </a:extLst>
                </p14:cNvPr>
                <p14:cNvContentPartPr/>
                <p14:nvPr/>
              </p14:nvContentPartPr>
              <p14:xfrm>
                <a:off x="8030431" y="2490553"/>
                <a:ext cx="271080" cy="249480"/>
              </p14:xfrm>
            </p:contentPart>
          </mc:Choice>
          <mc:Fallback xmlns="">
            <p:pic>
              <p:nvPicPr>
                <p:cNvPr id="42" name="Ink 41">
                  <a:extLst>
                    <a:ext uri="{FF2B5EF4-FFF2-40B4-BE49-F238E27FC236}">
                      <a16:creationId xmlns:a16="http://schemas.microsoft.com/office/drawing/2014/main" id="{ADD8B20E-1295-AF99-3FC8-1714F4859F19}"/>
                    </a:ext>
                  </a:extLst>
                </p:cNvPr>
                <p:cNvPicPr/>
                <p:nvPr/>
              </p:nvPicPr>
              <p:blipFill>
                <a:blip r:embed="rId66"/>
                <a:stretch>
                  <a:fillRect/>
                </a:stretch>
              </p:blipFill>
              <p:spPr>
                <a:xfrm>
                  <a:off x="8021431" y="2481913"/>
                  <a:ext cx="28872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3" name="Ink 42">
                  <a:extLst>
                    <a:ext uri="{FF2B5EF4-FFF2-40B4-BE49-F238E27FC236}">
                      <a16:creationId xmlns:a16="http://schemas.microsoft.com/office/drawing/2014/main" id="{7A6E382D-4CC3-25B1-769E-1F57CB3300B1}"/>
                    </a:ext>
                  </a:extLst>
                </p14:cNvPr>
                <p14:cNvContentPartPr/>
                <p14:nvPr/>
              </p14:nvContentPartPr>
              <p14:xfrm>
                <a:off x="8217631" y="2529793"/>
                <a:ext cx="92520" cy="56160"/>
              </p14:xfrm>
            </p:contentPart>
          </mc:Choice>
          <mc:Fallback xmlns="">
            <p:pic>
              <p:nvPicPr>
                <p:cNvPr id="43" name="Ink 42">
                  <a:extLst>
                    <a:ext uri="{FF2B5EF4-FFF2-40B4-BE49-F238E27FC236}">
                      <a16:creationId xmlns:a16="http://schemas.microsoft.com/office/drawing/2014/main" id="{7A6E382D-4CC3-25B1-769E-1F57CB3300B1}"/>
                    </a:ext>
                  </a:extLst>
                </p:cNvPr>
                <p:cNvPicPr/>
                <p:nvPr/>
              </p:nvPicPr>
              <p:blipFill>
                <a:blip r:embed="rId68"/>
                <a:stretch>
                  <a:fillRect/>
                </a:stretch>
              </p:blipFill>
              <p:spPr>
                <a:xfrm>
                  <a:off x="8208991" y="2521153"/>
                  <a:ext cx="11016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4" name="Ink 43">
                  <a:extLst>
                    <a:ext uri="{FF2B5EF4-FFF2-40B4-BE49-F238E27FC236}">
                      <a16:creationId xmlns:a16="http://schemas.microsoft.com/office/drawing/2014/main" id="{2E9130E6-62DC-3AA7-AB69-62483D2FC57C}"/>
                    </a:ext>
                  </a:extLst>
                </p14:cNvPr>
                <p14:cNvContentPartPr/>
                <p14:nvPr/>
              </p14:nvContentPartPr>
              <p14:xfrm>
                <a:off x="8345431" y="2465353"/>
                <a:ext cx="179280" cy="102240"/>
              </p14:xfrm>
            </p:contentPart>
          </mc:Choice>
          <mc:Fallback xmlns="">
            <p:pic>
              <p:nvPicPr>
                <p:cNvPr id="44" name="Ink 43">
                  <a:extLst>
                    <a:ext uri="{FF2B5EF4-FFF2-40B4-BE49-F238E27FC236}">
                      <a16:creationId xmlns:a16="http://schemas.microsoft.com/office/drawing/2014/main" id="{2E9130E6-62DC-3AA7-AB69-62483D2FC57C}"/>
                    </a:ext>
                  </a:extLst>
                </p:cNvPr>
                <p:cNvPicPr/>
                <p:nvPr/>
              </p:nvPicPr>
              <p:blipFill>
                <a:blip r:embed="rId70"/>
                <a:stretch>
                  <a:fillRect/>
                </a:stretch>
              </p:blipFill>
              <p:spPr>
                <a:xfrm>
                  <a:off x="8336431" y="2456353"/>
                  <a:ext cx="19692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5" name="Ink 44">
                  <a:extLst>
                    <a:ext uri="{FF2B5EF4-FFF2-40B4-BE49-F238E27FC236}">
                      <a16:creationId xmlns:a16="http://schemas.microsoft.com/office/drawing/2014/main" id="{99885A5F-A1DB-F0AA-9B75-121C3D0B07F0}"/>
                    </a:ext>
                  </a:extLst>
                </p14:cNvPr>
                <p14:cNvContentPartPr/>
                <p14:nvPr/>
              </p14:nvContentPartPr>
              <p14:xfrm>
                <a:off x="8052391" y="2859193"/>
                <a:ext cx="271800" cy="154440"/>
              </p14:xfrm>
            </p:contentPart>
          </mc:Choice>
          <mc:Fallback xmlns="">
            <p:pic>
              <p:nvPicPr>
                <p:cNvPr id="45" name="Ink 44">
                  <a:extLst>
                    <a:ext uri="{FF2B5EF4-FFF2-40B4-BE49-F238E27FC236}">
                      <a16:creationId xmlns:a16="http://schemas.microsoft.com/office/drawing/2014/main" id="{99885A5F-A1DB-F0AA-9B75-121C3D0B07F0}"/>
                    </a:ext>
                  </a:extLst>
                </p:cNvPr>
                <p:cNvPicPr/>
                <p:nvPr/>
              </p:nvPicPr>
              <p:blipFill>
                <a:blip r:embed="rId72"/>
                <a:stretch>
                  <a:fillRect/>
                </a:stretch>
              </p:blipFill>
              <p:spPr>
                <a:xfrm>
                  <a:off x="8043391" y="2850553"/>
                  <a:ext cx="28944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7" name="Ink 46">
                  <a:extLst>
                    <a:ext uri="{FF2B5EF4-FFF2-40B4-BE49-F238E27FC236}">
                      <a16:creationId xmlns:a16="http://schemas.microsoft.com/office/drawing/2014/main" id="{A26AED14-31BC-D7AD-F267-3F317918570E}"/>
                    </a:ext>
                  </a:extLst>
                </p14:cNvPr>
                <p14:cNvContentPartPr/>
                <p14:nvPr/>
              </p14:nvContentPartPr>
              <p14:xfrm>
                <a:off x="8028991" y="2987713"/>
                <a:ext cx="489240" cy="310680"/>
              </p14:xfrm>
            </p:contentPart>
          </mc:Choice>
          <mc:Fallback xmlns="">
            <p:pic>
              <p:nvPicPr>
                <p:cNvPr id="47" name="Ink 46">
                  <a:extLst>
                    <a:ext uri="{FF2B5EF4-FFF2-40B4-BE49-F238E27FC236}">
                      <a16:creationId xmlns:a16="http://schemas.microsoft.com/office/drawing/2014/main" id="{A26AED14-31BC-D7AD-F267-3F317918570E}"/>
                    </a:ext>
                  </a:extLst>
                </p:cNvPr>
                <p:cNvPicPr/>
                <p:nvPr/>
              </p:nvPicPr>
              <p:blipFill>
                <a:blip r:embed="rId74"/>
                <a:stretch>
                  <a:fillRect/>
                </a:stretch>
              </p:blipFill>
              <p:spPr>
                <a:xfrm>
                  <a:off x="8020351" y="2979073"/>
                  <a:ext cx="506880" cy="32832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8" name="Ink 47">
                  <a:extLst>
                    <a:ext uri="{FF2B5EF4-FFF2-40B4-BE49-F238E27FC236}">
                      <a16:creationId xmlns:a16="http://schemas.microsoft.com/office/drawing/2014/main" id="{388A847F-7E25-0C6D-6239-096CCB5CC942}"/>
                    </a:ext>
                  </a:extLst>
                </p14:cNvPr>
                <p14:cNvContentPartPr/>
                <p14:nvPr/>
              </p14:nvContentPartPr>
              <p14:xfrm>
                <a:off x="8497711" y="2810593"/>
                <a:ext cx="87120" cy="195480"/>
              </p14:xfrm>
            </p:contentPart>
          </mc:Choice>
          <mc:Fallback xmlns="">
            <p:pic>
              <p:nvPicPr>
                <p:cNvPr id="48" name="Ink 47">
                  <a:extLst>
                    <a:ext uri="{FF2B5EF4-FFF2-40B4-BE49-F238E27FC236}">
                      <a16:creationId xmlns:a16="http://schemas.microsoft.com/office/drawing/2014/main" id="{388A847F-7E25-0C6D-6239-096CCB5CC942}"/>
                    </a:ext>
                  </a:extLst>
                </p:cNvPr>
                <p:cNvPicPr/>
                <p:nvPr/>
              </p:nvPicPr>
              <p:blipFill>
                <a:blip r:embed="rId76"/>
                <a:stretch>
                  <a:fillRect/>
                </a:stretch>
              </p:blipFill>
              <p:spPr>
                <a:xfrm>
                  <a:off x="8488711" y="2801953"/>
                  <a:ext cx="10476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9" name="Ink 48">
                  <a:extLst>
                    <a:ext uri="{FF2B5EF4-FFF2-40B4-BE49-F238E27FC236}">
                      <a16:creationId xmlns:a16="http://schemas.microsoft.com/office/drawing/2014/main" id="{BCB492D0-6B1C-6AAD-5A28-38A611F84EA0}"/>
                    </a:ext>
                  </a:extLst>
                </p14:cNvPr>
                <p14:cNvContentPartPr/>
                <p14:nvPr/>
              </p14:nvContentPartPr>
              <p14:xfrm>
                <a:off x="8593471" y="2831833"/>
                <a:ext cx="275040" cy="176040"/>
              </p14:xfrm>
            </p:contentPart>
          </mc:Choice>
          <mc:Fallback xmlns="">
            <p:pic>
              <p:nvPicPr>
                <p:cNvPr id="49" name="Ink 48">
                  <a:extLst>
                    <a:ext uri="{FF2B5EF4-FFF2-40B4-BE49-F238E27FC236}">
                      <a16:creationId xmlns:a16="http://schemas.microsoft.com/office/drawing/2014/main" id="{BCB492D0-6B1C-6AAD-5A28-38A611F84EA0}"/>
                    </a:ext>
                  </a:extLst>
                </p:cNvPr>
                <p:cNvPicPr/>
                <p:nvPr/>
              </p:nvPicPr>
              <p:blipFill>
                <a:blip r:embed="rId78"/>
                <a:stretch>
                  <a:fillRect/>
                </a:stretch>
              </p:blipFill>
              <p:spPr>
                <a:xfrm>
                  <a:off x="8584471" y="2823193"/>
                  <a:ext cx="29268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0" name="Ink 49">
                  <a:extLst>
                    <a:ext uri="{FF2B5EF4-FFF2-40B4-BE49-F238E27FC236}">
                      <a16:creationId xmlns:a16="http://schemas.microsoft.com/office/drawing/2014/main" id="{421A4F8A-95D6-E6A9-3C9E-CD3984FA18DD}"/>
                    </a:ext>
                  </a:extLst>
                </p14:cNvPr>
                <p14:cNvContentPartPr/>
                <p14:nvPr/>
              </p14:nvContentPartPr>
              <p14:xfrm>
                <a:off x="8960671" y="2528353"/>
                <a:ext cx="366480" cy="279720"/>
              </p14:xfrm>
            </p:contentPart>
          </mc:Choice>
          <mc:Fallback xmlns="">
            <p:pic>
              <p:nvPicPr>
                <p:cNvPr id="50" name="Ink 49">
                  <a:extLst>
                    <a:ext uri="{FF2B5EF4-FFF2-40B4-BE49-F238E27FC236}">
                      <a16:creationId xmlns:a16="http://schemas.microsoft.com/office/drawing/2014/main" id="{421A4F8A-95D6-E6A9-3C9E-CD3984FA18DD}"/>
                    </a:ext>
                  </a:extLst>
                </p:cNvPr>
                <p:cNvPicPr/>
                <p:nvPr/>
              </p:nvPicPr>
              <p:blipFill>
                <a:blip r:embed="rId80"/>
                <a:stretch>
                  <a:fillRect/>
                </a:stretch>
              </p:blipFill>
              <p:spPr>
                <a:xfrm>
                  <a:off x="8951671" y="2519713"/>
                  <a:ext cx="384120" cy="29736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1" name="Ink 50">
                  <a:extLst>
                    <a:ext uri="{FF2B5EF4-FFF2-40B4-BE49-F238E27FC236}">
                      <a16:creationId xmlns:a16="http://schemas.microsoft.com/office/drawing/2014/main" id="{6A49F394-5F9D-4BEE-C746-D52400AEC737}"/>
                    </a:ext>
                  </a:extLst>
                </p14:cNvPr>
                <p14:cNvContentPartPr/>
                <p14:nvPr/>
              </p14:nvContentPartPr>
              <p14:xfrm>
                <a:off x="9418591" y="2584513"/>
                <a:ext cx="16920" cy="13320"/>
              </p14:xfrm>
            </p:contentPart>
          </mc:Choice>
          <mc:Fallback xmlns="">
            <p:pic>
              <p:nvPicPr>
                <p:cNvPr id="51" name="Ink 50">
                  <a:extLst>
                    <a:ext uri="{FF2B5EF4-FFF2-40B4-BE49-F238E27FC236}">
                      <a16:creationId xmlns:a16="http://schemas.microsoft.com/office/drawing/2014/main" id="{6A49F394-5F9D-4BEE-C746-D52400AEC737}"/>
                    </a:ext>
                  </a:extLst>
                </p:cNvPr>
                <p:cNvPicPr/>
                <p:nvPr/>
              </p:nvPicPr>
              <p:blipFill>
                <a:blip r:embed="rId82"/>
                <a:stretch>
                  <a:fillRect/>
                </a:stretch>
              </p:blipFill>
              <p:spPr>
                <a:xfrm>
                  <a:off x="9409591" y="2575873"/>
                  <a:ext cx="34560" cy="30960"/>
                </a:xfrm>
                <a:prstGeom prst="rect">
                  <a:avLst/>
                </a:prstGeom>
              </p:spPr>
            </p:pic>
          </mc:Fallback>
        </mc:AlternateContent>
      </p:grpSp>
      <p:grpSp>
        <p:nvGrpSpPr>
          <p:cNvPr id="65" name="Group 64">
            <a:extLst>
              <a:ext uri="{FF2B5EF4-FFF2-40B4-BE49-F238E27FC236}">
                <a16:creationId xmlns:a16="http://schemas.microsoft.com/office/drawing/2014/main" id="{BA822D31-CD1F-55E9-AAF9-494DDD971010}"/>
              </a:ext>
            </a:extLst>
          </p:cNvPr>
          <p:cNvGrpSpPr/>
          <p:nvPr/>
        </p:nvGrpSpPr>
        <p:grpSpPr>
          <a:xfrm>
            <a:off x="9845551" y="2624113"/>
            <a:ext cx="1432440" cy="783720"/>
            <a:chOff x="9845551" y="2624113"/>
            <a:chExt cx="1432440" cy="783720"/>
          </a:xfrm>
        </p:grpSpPr>
        <mc:AlternateContent xmlns:mc="http://schemas.openxmlformats.org/markup-compatibility/2006" xmlns:p14="http://schemas.microsoft.com/office/powerpoint/2010/main">
          <mc:Choice Requires="p14">
            <p:contentPart p14:bwMode="auto" r:id="rId83">
              <p14:nvContentPartPr>
                <p14:cNvPr id="53" name="Ink 52">
                  <a:extLst>
                    <a:ext uri="{FF2B5EF4-FFF2-40B4-BE49-F238E27FC236}">
                      <a16:creationId xmlns:a16="http://schemas.microsoft.com/office/drawing/2014/main" id="{A07121D6-34FB-C6EA-D7CC-5F3C229F1C83}"/>
                    </a:ext>
                  </a:extLst>
                </p14:cNvPr>
                <p14:cNvContentPartPr/>
                <p14:nvPr/>
              </p14:nvContentPartPr>
              <p14:xfrm>
                <a:off x="9889831" y="3209833"/>
                <a:ext cx="316800" cy="168480"/>
              </p14:xfrm>
            </p:contentPart>
          </mc:Choice>
          <mc:Fallback xmlns="">
            <p:pic>
              <p:nvPicPr>
                <p:cNvPr id="53" name="Ink 52">
                  <a:extLst>
                    <a:ext uri="{FF2B5EF4-FFF2-40B4-BE49-F238E27FC236}">
                      <a16:creationId xmlns:a16="http://schemas.microsoft.com/office/drawing/2014/main" id="{A07121D6-34FB-C6EA-D7CC-5F3C229F1C83}"/>
                    </a:ext>
                  </a:extLst>
                </p:cNvPr>
                <p:cNvPicPr/>
                <p:nvPr/>
              </p:nvPicPr>
              <p:blipFill>
                <a:blip r:embed="rId84"/>
                <a:stretch>
                  <a:fillRect/>
                </a:stretch>
              </p:blipFill>
              <p:spPr>
                <a:xfrm>
                  <a:off x="9881191" y="3200833"/>
                  <a:ext cx="33444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4" name="Ink 53">
                  <a:extLst>
                    <a:ext uri="{FF2B5EF4-FFF2-40B4-BE49-F238E27FC236}">
                      <a16:creationId xmlns:a16="http://schemas.microsoft.com/office/drawing/2014/main" id="{FE0F3BE0-FB71-E9E7-41F3-5B3C2CA2CFA4}"/>
                    </a:ext>
                  </a:extLst>
                </p14:cNvPr>
                <p14:cNvContentPartPr/>
                <p14:nvPr/>
              </p14:nvContentPartPr>
              <p14:xfrm>
                <a:off x="9845551" y="3312793"/>
                <a:ext cx="115200" cy="95040"/>
              </p14:xfrm>
            </p:contentPart>
          </mc:Choice>
          <mc:Fallback xmlns="">
            <p:pic>
              <p:nvPicPr>
                <p:cNvPr id="54" name="Ink 53">
                  <a:extLst>
                    <a:ext uri="{FF2B5EF4-FFF2-40B4-BE49-F238E27FC236}">
                      <a16:creationId xmlns:a16="http://schemas.microsoft.com/office/drawing/2014/main" id="{FE0F3BE0-FB71-E9E7-41F3-5B3C2CA2CFA4}"/>
                    </a:ext>
                  </a:extLst>
                </p:cNvPr>
                <p:cNvPicPr/>
                <p:nvPr/>
              </p:nvPicPr>
              <p:blipFill>
                <a:blip r:embed="rId86"/>
                <a:stretch>
                  <a:fillRect/>
                </a:stretch>
              </p:blipFill>
              <p:spPr>
                <a:xfrm>
                  <a:off x="9836911" y="3303793"/>
                  <a:ext cx="13284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56" name="Ink 55">
                  <a:extLst>
                    <a:ext uri="{FF2B5EF4-FFF2-40B4-BE49-F238E27FC236}">
                      <a16:creationId xmlns:a16="http://schemas.microsoft.com/office/drawing/2014/main" id="{925183CC-0961-AE4D-A658-3C88CCA8ED70}"/>
                    </a:ext>
                  </a:extLst>
                </p14:cNvPr>
                <p14:cNvContentPartPr/>
                <p14:nvPr/>
              </p14:nvContentPartPr>
              <p14:xfrm>
                <a:off x="10328311" y="2913913"/>
                <a:ext cx="219240" cy="307080"/>
              </p14:xfrm>
            </p:contentPart>
          </mc:Choice>
          <mc:Fallback xmlns="">
            <p:pic>
              <p:nvPicPr>
                <p:cNvPr id="56" name="Ink 55">
                  <a:extLst>
                    <a:ext uri="{FF2B5EF4-FFF2-40B4-BE49-F238E27FC236}">
                      <a16:creationId xmlns:a16="http://schemas.microsoft.com/office/drawing/2014/main" id="{925183CC-0961-AE4D-A658-3C88CCA8ED70}"/>
                    </a:ext>
                  </a:extLst>
                </p:cNvPr>
                <p:cNvPicPr/>
                <p:nvPr/>
              </p:nvPicPr>
              <p:blipFill>
                <a:blip r:embed="rId88"/>
                <a:stretch>
                  <a:fillRect/>
                </a:stretch>
              </p:blipFill>
              <p:spPr>
                <a:xfrm>
                  <a:off x="10319671" y="2904913"/>
                  <a:ext cx="236880" cy="32472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57" name="Ink 56">
                  <a:extLst>
                    <a:ext uri="{FF2B5EF4-FFF2-40B4-BE49-F238E27FC236}">
                      <a16:creationId xmlns:a16="http://schemas.microsoft.com/office/drawing/2014/main" id="{AF0CAB79-203D-A33E-C6F4-0F80381A5D1E}"/>
                    </a:ext>
                  </a:extLst>
                </p14:cNvPr>
                <p14:cNvContentPartPr/>
                <p14:nvPr/>
              </p14:nvContentPartPr>
              <p14:xfrm>
                <a:off x="10465111" y="2887993"/>
                <a:ext cx="162360" cy="224280"/>
              </p14:xfrm>
            </p:contentPart>
          </mc:Choice>
          <mc:Fallback xmlns="">
            <p:pic>
              <p:nvPicPr>
                <p:cNvPr id="57" name="Ink 56">
                  <a:extLst>
                    <a:ext uri="{FF2B5EF4-FFF2-40B4-BE49-F238E27FC236}">
                      <a16:creationId xmlns:a16="http://schemas.microsoft.com/office/drawing/2014/main" id="{AF0CAB79-203D-A33E-C6F4-0F80381A5D1E}"/>
                    </a:ext>
                  </a:extLst>
                </p:cNvPr>
                <p:cNvPicPr/>
                <p:nvPr/>
              </p:nvPicPr>
              <p:blipFill>
                <a:blip r:embed="rId90"/>
                <a:stretch>
                  <a:fillRect/>
                </a:stretch>
              </p:blipFill>
              <p:spPr>
                <a:xfrm>
                  <a:off x="10456111" y="2879353"/>
                  <a:ext cx="18000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58" name="Ink 57">
                  <a:extLst>
                    <a:ext uri="{FF2B5EF4-FFF2-40B4-BE49-F238E27FC236}">
                      <a16:creationId xmlns:a16="http://schemas.microsoft.com/office/drawing/2014/main" id="{23F7DFEA-143C-6816-C7FF-EAAD518B369D}"/>
                    </a:ext>
                  </a:extLst>
                </p14:cNvPr>
                <p14:cNvContentPartPr/>
                <p14:nvPr/>
              </p14:nvContentPartPr>
              <p14:xfrm>
                <a:off x="10573111" y="2990593"/>
                <a:ext cx="86760" cy="72720"/>
              </p14:xfrm>
            </p:contentPart>
          </mc:Choice>
          <mc:Fallback xmlns="">
            <p:pic>
              <p:nvPicPr>
                <p:cNvPr id="58" name="Ink 57">
                  <a:extLst>
                    <a:ext uri="{FF2B5EF4-FFF2-40B4-BE49-F238E27FC236}">
                      <a16:creationId xmlns:a16="http://schemas.microsoft.com/office/drawing/2014/main" id="{23F7DFEA-143C-6816-C7FF-EAAD518B369D}"/>
                    </a:ext>
                  </a:extLst>
                </p:cNvPr>
                <p:cNvPicPr/>
                <p:nvPr/>
              </p:nvPicPr>
              <p:blipFill>
                <a:blip r:embed="rId92"/>
                <a:stretch>
                  <a:fillRect/>
                </a:stretch>
              </p:blipFill>
              <p:spPr>
                <a:xfrm>
                  <a:off x="10564471" y="2981593"/>
                  <a:ext cx="10440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59" name="Ink 58">
                  <a:extLst>
                    <a:ext uri="{FF2B5EF4-FFF2-40B4-BE49-F238E27FC236}">
                      <a16:creationId xmlns:a16="http://schemas.microsoft.com/office/drawing/2014/main" id="{7AAF3100-836A-95BC-2D4F-01CF4C0D9954}"/>
                    </a:ext>
                  </a:extLst>
                </p14:cNvPr>
                <p14:cNvContentPartPr/>
                <p14:nvPr/>
              </p14:nvContentPartPr>
              <p14:xfrm>
                <a:off x="10667791" y="2691793"/>
                <a:ext cx="454680" cy="374760"/>
              </p14:xfrm>
            </p:contentPart>
          </mc:Choice>
          <mc:Fallback xmlns="">
            <p:pic>
              <p:nvPicPr>
                <p:cNvPr id="59" name="Ink 58">
                  <a:extLst>
                    <a:ext uri="{FF2B5EF4-FFF2-40B4-BE49-F238E27FC236}">
                      <a16:creationId xmlns:a16="http://schemas.microsoft.com/office/drawing/2014/main" id="{7AAF3100-836A-95BC-2D4F-01CF4C0D9954}"/>
                    </a:ext>
                  </a:extLst>
                </p:cNvPr>
                <p:cNvPicPr/>
                <p:nvPr/>
              </p:nvPicPr>
              <p:blipFill>
                <a:blip r:embed="rId94"/>
                <a:stretch>
                  <a:fillRect/>
                </a:stretch>
              </p:blipFill>
              <p:spPr>
                <a:xfrm>
                  <a:off x="10658791" y="2683153"/>
                  <a:ext cx="472320" cy="3924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0" name="Ink 59">
                  <a:extLst>
                    <a:ext uri="{FF2B5EF4-FFF2-40B4-BE49-F238E27FC236}">
                      <a16:creationId xmlns:a16="http://schemas.microsoft.com/office/drawing/2014/main" id="{75D6CB22-C16F-75BD-88CE-606D1DA4C51D}"/>
                    </a:ext>
                  </a:extLst>
                </p14:cNvPr>
                <p14:cNvContentPartPr/>
                <p14:nvPr/>
              </p14:nvContentPartPr>
              <p14:xfrm>
                <a:off x="11102671" y="2624113"/>
                <a:ext cx="175320" cy="222840"/>
              </p14:xfrm>
            </p:contentPart>
          </mc:Choice>
          <mc:Fallback xmlns="">
            <p:pic>
              <p:nvPicPr>
                <p:cNvPr id="60" name="Ink 59">
                  <a:extLst>
                    <a:ext uri="{FF2B5EF4-FFF2-40B4-BE49-F238E27FC236}">
                      <a16:creationId xmlns:a16="http://schemas.microsoft.com/office/drawing/2014/main" id="{75D6CB22-C16F-75BD-88CE-606D1DA4C51D}"/>
                    </a:ext>
                  </a:extLst>
                </p:cNvPr>
                <p:cNvPicPr/>
                <p:nvPr/>
              </p:nvPicPr>
              <p:blipFill>
                <a:blip r:embed="rId96"/>
                <a:stretch>
                  <a:fillRect/>
                </a:stretch>
              </p:blipFill>
              <p:spPr>
                <a:xfrm>
                  <a:off x="11093671" y="2615113"/>
                  <a:ext cx="19296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1" name="Ink 60">
                  <a:extLst>
                    <a:ext uri="{FF2B5EF4-FFF2-40B4-BE49-F238E27FC236}">
                      <a16:creationId xmlns:a16="http://schemas.microsoft.com/office/drawing/2014/main" id="{B6249CC3-6ECD-D2ED-FB70-2EFEB8145E75}"/>
                    </a:ext>
                  </a:extLst>
                </p14:cNvPr>
                <p14:cNvContentPartPr/>
                <p14:nvPr/>
              </p14:nvContentPartPr>
              <p14:xfrm>
                <a:off x="10514431" y="3287233"/>
                <a:ext cx="197640" cy="109800"/>
              </p14:xfrm>
            </p:contentPart>
          </mc:Choice>
          <mc:Fallback xmlns="">
            <p:pic>
              <p:nvPicPr>
                <p:cNvPr id="61" name="Ink 60">
                  <a:extLst>
                    <a:ext uri="{FF2B5EF4-FFF2-40B4-BE49-F238E27FC236}">
                      <a16:creationId xmlns:a16="http://schemas.microsoft.com/office/drawing/2014/main" id="{B6249CC3-6ECD-D2ED-FB70-2EFEB8145E75}"/>
                    </a:ext>
                  </a:extLst>
                </p:cNvPr>
                <p:cNvPicPr/>
                <p:nvPr/>
              </p:nvPicPr>
              <p:blipFill>
                <a:blip r:embed="rId98"/>
                <a:stretch>
                  <a:fillRect/>
                </a:stretch>
              </p:blipFill>
              <p:spPr>
                <a:xfrm>
                  <a:off x="10505791" y="3278233"/>
                  <a:ext cx="21528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2" name="Ink 61">
                  <a:extLst>
                    <a:ext uri="{FF2B5EF4-FFF2-40B4-BE49-F238E27FC236}">
                      <a16:creationId xmlns:a16="http://schemas.microsoft.com/office/drawing/2014/main" id="{FC30D817-C30B-855C-10AB-8559B43A4B38}"/>
                    </a:ext>
                  </a:extLst>
                </p14:cNvPr>
                <p14:cNvContentPartPr/>
                <p14:nvPr/>
              </p14:nvContentPartPr>
              <p14:xfrm>
                <a:off x="10658431" y="3219193"/>
                <a:ext cx="164160" cy="107280"/>
              </p14:xfrm>
            </p:contentPart>
          </mc:Choice>
          <mc:Fallback xmlns="">
            <p:pic>
              <p:nvPicPr>
                <p:cNvPr id="62" name="Ink 61">
                  <a:extLst>
                    <a:ext uri="{FF2B5EF4-FFF2-40B4-BE49-F238E27FC236}">
                      <a16:creationId xmlns:a16="http://schemas.microsoft.com/office/drawing/2014/main" id="{FC30D817-C30B-855C-10AB-8559B43A4B38}"/>
                    </a:ext>
                  </a:extLst>
                </p:cNvPr>
                <p:cNvPicPr/>
                <p:nvPr/>
              </p:nvPicPr>
              <p:blipFill>
                <a:blip r:embed="rId100"/>
                <a:stretch>
                  <a:fillRect/>
                </a:stretch>
              </p:blipFill>
              <p:spPr>
                <a:xfrm>
                  <a:off x="10649791" y="3210193"/>
                  <a:ext cx="18180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3" name="Ink 62">
                  <a:extLst>
                    <a:ext uri="{FF2B5EF4-FFF2-40B4-BE49-F238E27FC236}">
                      <a16:creationId xmlns:a16="http://schemas.microsoft.com/office/drawing/2014/main" id="{92E8FF73-1B8D-722E-6C38-2F2319C3659B}"/>
                    </a:ext>
                  </a:extLst>
                </p14:cNvPr>
                <p14:cNvContentPartPr/>
                <p14:nvPr/>
              </p14:nvContentPartPr>
              <p14:xfrm>
                <a:off x="10851751" y="3151513"/>
                <a:ext cx="223560" cy="122400"/>
              </p14:xfrm>
            </p:contentPart>
          </mc:Choice>
          <mc:Fallback xmlns="">
            <p:pic>
              <p:nvPicPr>
                <p:cNvPr id="63" name="Ink 62">
                  <a:extLst>
                    <a:ext uri="{FF2B5EF4-FFF2-40B4-BE49-F238E27FC236}">
                      <a16:creationId xmlns:a16="http://schemas.microsoft.com/office/drawing/2014/main" id="{92E8FF73-1B8D-722E-6C38-2F2319C3659B}"/>
                    </a:ext>
                  </a:extLst>
                </p:cNvPr>
                <p:cNvPicPr/>
                <p:nvPr/>
              </p:nvPicPr>
              <p:blipFill>
                <a:blip r:embed="rId102"/>
                <a:stretch>
                  <a:fillRect/>
                </a:stretch>
              </p:blipFill>
              <p:spPr>
                <a:xfrm>
                  <a:off x="10842751" y="3142513"/>
                  <a:ext cx="24120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4" name="Ink 63">
                  <a:extLst>
                    <a:ext uri="{FF2B5EF4-FFF2-40B4-BE49-F238E27FC236}">
                      <a16:creationId xmlns:a16="http://schemas.microsoft.com/office/drawing/2014/main" id="{5493F7DE-DAB5-0472-B914-F4DF130D9769}"/>
                    </a:ext>
                  </a:extLst>
                </p14:cNvPr>
                <p14:cNvContentPartPr/>
                <p14:nvPr/>
              </p14:nvContentPartPr>
              <p14:xfrm>
                <a:off x="11104471" y="3214153"/>
                <a:ext cx="12240" cy="34920"/>
              </p14:xfrm>
            </p:contentPart>
          </mc:Choice>
          <mc:Fallback xmlns="">
            <p:pic>
              <p:nvPicPr>
                <p:cNvPr id="64" name="Ink 63">
                  <a:extLst>
                    <a:ext uri="{FF2B5EF4-FFF2-40B4-BE49-F238E27FC236}">
                      <a16:creationId xmlns:a16="http://schemas.microsoft.com/office/drawing/2014/main" id="{5493F7DE-DAB5-0472-B914-F4DF130D9769}"/>
                    </a:ext>
                  </a:extLst>
                </p:cNvPr>
                <p:cNvPicPr/>
                <p:nvPr/>
              </p:nvPicPr>
              <p:blipFill>
                <a:blip r:embed="rId104"/>
                <a:stretch>
                  <a:fillRect/>
                </a:stretch>
              </p:blipFill>
              <p:spPr>
                <a:xfrm>
                  <a:off x="11095471" y="3205513"/>
                  <a:ext cx="29880" cy="52560"/>
                </a:xfrm>
                <a:prstGeom prst="rect">
                  <a:avLst/>
                </a:prstGeom>
              </p:spPr>
            </p:pic>
          </mc:Fallback>
        </mc:AlternateContent>
      </p:grpSp>
      <p:grpSp>
        <p:nvGrpSpPr>
          <p:cNvPr id="74" name="Group 73">
            <a:extLst>
              <a:ext uri="{FF2B5EF4-FFF2-40B4-BE49-F238E27FC236}">
                <a16:creationId xmlns:a16="http://schemas.microsoft.com/office/drawing/2014/main" id="{F1881F6A-0DFD-97D3-0F06-CF9F3620EF46}"/>
              </a:ext>
            </a:extLst>
          </p:cNvPr>
          <p:cNvGrpSpPr/>
          <p:nvPr/>
        </p:nvGrpSpPr>
        <p:grpSpPr>
          <a:xfrm>
            <a:off x="9881911" y="3864673"/>
            <a:ext cx="1130400" cy="621360"/>
            <a:chOff x="9881911" y="3864673"/>
            <a:chExt cx="1130400" cy="621360"/>
          </a:xfrm>
        </p:grpSpPr>
        <mc:AlternateContent xmlns:mc="http://schemas.openxmlformats.org/markup-compatibility/2006" xmlns:p14="http://schemas.microsoft.com/office/powerpoint/2010/main">
          <mc:Choice Requires="p14">
            <p:contentPart p14:bwMode="auto" r:id="rId105">
              <p14:nvContentPartPr>
                <p14:cNvPr id="66" name="Ink 65">
                  <a:extLst>
                    <a:ext uri="{FF2B5EF4-FFF2-40B4-BE49-F238E27FC236}">
                      <a16:creationId xmlns:a16="http://schemas.microsoft.com/office/drawing/2014/main" id="{BCDFC787-11D8-20A9-49C1-7BCE726D091E}"/>
                    </a:ext>
                  </a:extLst>
                </p14:cNvPr>
                <p14:cNvContentPartPr/>
                <p14:nvPr/>
              </p14:nvContentPartPr>
              <p14:xfrm>
                <a:off x="9881911" y="4289113"/>
                <a:ext cx="235080" cy="196920"/>
              </p14:xfrm>
            </p:contentPart>
          </mc:Choice>
          <mc:Fallback xmlns="">
            <p:pic>
              <p:nvPicPr>
                <p:cNvPr id="66" name="Ink 65">
                  <a:extLst>
                    <a:ext uri="{FF2B5EF4-FFF2-40B4-BE49-F238E27FC236}">
                      <a16:creationId xmlns:a16="http://schemas.microsoft.com/office/drawing/2014/main" id="{BCDFC787-11D8-20A9-49C1-7BCE726D091E}"/>
                    </a:ext>
                  </a:extLst>
                </p:cNvPr>
                <p:cNvPicPr/>
                <p:nvPr/>
              </p:nvPicPr>
              <p:blipFill>
                <a:blip r:embed="rId106"/>
                <a:stretch>
                  <a:fillRect/>
                </a:stretch>
              </p:blipFill>
              <p:spPr>
                <a:xfrm>
                  <a:off x="9873271" y="4280473"/>
                  <a:ext cx="25272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67" name="Ink 66">
                  <a:extLst>
                    <a:ext uri="{FF2B5EF4-FFF2-40B4-BE49-F238E27FC236}">
                      <a16:creationId xmlns:a16="http://schemas.microsoft.com/office/drawing/2014/main" id="{891D0200-1AD9-04C5-A22F-17E076DE4787}"/>
                    </a:ext>
                  </a:extLst>
                </p14:cNvPr>
                <p14:cNvContentPartPr/>
                <p14:nvPr/>
              </p14:nvContentPartPr>
              <p14:xfrm>
                <a:off x="10158391" y="4078513"/>
                <a:ext cx="227160" cy="225720"/>
              </p14:xfrm>
            </p:contentPart>
          </mc:Choice>
          <mc:Fallback xmlns="">
            <p:pic>
              <p:nvPicPr>
                <p:cNvPr id="67" name="Ink 66">
                  <a:extLst>
                    <a:ext uri="{FF2B5EF4-FFF2-40B4-BE49-F238E27FC236}">
                      <a16:creationId xmlns:a16="http://schemas.microsoft.com/office/drawing/2014/main" id="{891D0200-1AD9-04C5-A22F-17E076DE4787}"/>
                    </a:ext>
                  </a:extLst>
                </p:cNvPr>
                <p:cNvPicPr/>
                <p:nvPr/>
              </p:nvPicPr>
              <p:blipFill>
                <a:blip r:embed="rId108"/>
                <a:stretch>
                  <a:fillRect/>
                </a:stretch>
              </p:blipFill>
              <p:spPr>
                <a:xfrm>
                  <a:off x="10149751" y="4069873"/>
                  <a:ext cx="24480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68" name="Ink 67">
                  <a:extLst>
                    <a:ext uri="{FF2B5EF4-FFF2-40B4-BE49-F238E27FC236}">
                      <a16:creationId xmlns:a16="http://schemas.microsoft.com/office/drawing/2014/main" id="{ADE8B6C7-1CEE-AE70-214F-5389E843BBAE}"/>
                    </a:ext>
                  </a:extLst>
                </p14:cNvPr>
                <p14:cNvContentPartPr/>
                <p14:nvPr/>
              </p14:nvContentPartPr>
              <p14:xfrm>
                <a:off x="10400311" y="4108033"/>
                <a:ext cx="168480" cy="84600"/>
              </p14:xfrm>
            </p:contentPart>
          </mc:Choice>
          <mc:Fallback xmlns="">
            <p:pic>
              <p:nvPicPr>
                <p:cNvPr id="68" name="Ink 67">
                  <a:extLst>
                    <a:ext uri="{FF2B5EF4-FFF2-40B4-BE49-F238E27FC236}">
                      <a16:creationId xmlns:a16="http://schemas.microsoft.com/office/drawing/2014/main" id="{ADE8B6C7-1CEE-AE70-214F-5389E843BBAE}"/>
                    </a:ext>
                  </a:extLst>
                </p:cNvPr>
                <p:cNvPicPr/>
                <p:nvPr/>
              </p:nvPicPr>
              <p:blipFill>
                <a:blip r:embed="rId110"/>
                <a:stretch>
                  <a:fillRect/>
                </a:stretch>
              </p:blipFill>
              <p:spPr>
                <a:xfrm>
                  <a:off x="10391671" y="4099393"/>
                  <a:ext cx="18612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69" name="Ink 68">
                  <a:extLst>
                    <a:ext uri="{FF2B5EF4-FFF2-40B4-BE49-F238E27FC236}">
                      <a16:creationId xmlns:a16="http://schemas.microsoft.com/office/drawing/2014/main" id="{4D848117-4410-ECF5-9F52-8237C719D384}"/>
                    </a:ext>
                  </a:extLst>
                </p14:cNvPr>
                <p14:cNvContentPartPr/>
                <p14:nvPr/>
              </p14:nvContentPartPr>
              <p14:xfrm>
                <a:off x="10578151" y="3994633"/>
                <a:ext cx="187560" cy="114120"/>
              </p14:xfrm>
            </p:contentPart>
          </mc:Choice>
          <mc:Fallback xmlns="">
            <p:pic>
              <p:nvPicPr>
                <p:cNvPr id="69" name="Ink 68">
                  <a:extLst>
                    <a:ext uri="{FF2B5EF4-FFF2-40B4-BE49-F238E27FC236}">
                      <a16:creationId xmlns:a16="http://schemas.microsoft.com/office/drawing/2014/main" id="{4D848117-4410-ECF5-9F52-8237C719D384}"/>
                    </a:ext>
                  </a:extLst>
                </p:cNvPr>
                <p:cNvPicPr/>
                <p:nvPr/>
              </p:nvPicPr>
              <p:blipFill>
                <a:blip r:embed="rId112"/>
                <a:stretch>
                  <a:fillRect/>
                </a:stretch>
              </p:blipFill>
              <p:spPr>
                <a:xfrm>
                  <a:off x="10569511" y="3985993"/>
                  <a:ext cx="20520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0" name="Ink 69">
                  <a:extLst>
                    <a:ext uri="{FF2B5EF4-FFF2-40B4-BE49-F238E27FC236}">
                      <a16:creationId xmlns:a16="http://schemas.microsoft.com/office/drawing/2014/main" id="{2552E2BE-7227-84AD-1326-168E7203CF4A}"/>
                    </a:ext>
                  </a:extLst>
                </p14:cNvPr>
                <p14:cNvContentPartPr/>
                <p14:nvPr/>
              </p14:nvContentPartPr>
              <p14:xfrm>
                <a:off x="10813951" y="3864673"/>
                <a:ext cx="198360" cy="143280"/>
              </p14:xfrm>
            </p:contentPart>
          </mc:Choice>
          <mc:Fallback xmlns="">
            <p:pic>
              <p:nvPicPr>
                <p:cNvPr id="70" name="Ink 69">
                  <a:extLst>
                    <a:ext uri="{FF2B5EF4-FFF2-40B4-BE49-F238E27FC236}">
                      <a16:creationId xmlns:a16="http://schemas.microsoft.com/office/drawing/2014/main" id="{2552E2BE-7227-84AD-1326-168E7203CF4A}"/>
                    </a:ext>
                  </a:extLst>
                </p:cNvPr>
                <p:cNvPicPr/>
                <p:nvPr/>
              </p:nvPicPr>
              <p:blipFill>
                <a:blip r:embed="rId114"/>
                <a:stretch>
                  <a:fillRect/>
                </a:stretch>
              </p:blipFill>
              <p:spPr>
                <a:xfrm>
                  <a:off x="10805311" y="3856033"/>
                  <a:ext cx="216000" cy="160920"/>
                </a:xfrm>
                <a:prstGeom prst="rect">
                  <a:avLst/>
                </a:prstGeom>
              </p:spPr>
            </p:pic>
          </mc:Fallback>
        </mc:AlternateContent>
      </p:grpSp>
      <p:grpSp>
        <p:nvGrpSpPr>
          <p:cNvPr id="73" name="Group 72">
            <a:extLst>
              <a:ext uri="{FF2B5EF4-FFF2-40B4-BE49-F238E27FC236}">
                <a16:creationId xmlns:a16="http://schemas.microsoft.com/office/drawing/2014/main" id="{526A5E12-0F3A-CE72-29FD-19FF4AAEA906}"/>
              </a:ext>
            </a:extLst>
          </p:cNvPr>
          <p:cNvGrpSpPr/>
          <p:nvPr/>
        </p:nvGrpSpPr>
        <p:grpSpPr>
          <a:xfrm>
            <a:off x="11277991" y="3399913"/>
            <a:ext cx="493200" cy="358920"/>
            <a:chOff x="11277991" y="3399913"/>
            <a:chExt cx="493200" cy="358920"/>
          </a:xfrm>
        </p:grpSpPr>
        <mc:AlternateContent xmlns:mc="http://schemas.openxmlformats.org/markup-compatibility/2006" xmlns:p14="http://schemas.microsoft.com/office/powerpoint/2010/main">
          <mc:Choice Requires="p14">
            <p:contentPart p14:bwMode="auto" r:id="rId115">
              <p14:nvContentPartPr>
                <p14:cNvPr id="71" name="Ink 70">
                  <a:extLst>
                    <a:ext uri="{FF2B5EF4-FFF2-40B4-BE49-F238E27FC236}">
                      <a16:creationId xmlns:a16="http://schemas.microsoft.com/office/drawing/2014/main" id="{1C8C649D-ED48-FF51-0FF8-D5B77C793F79}"/>
                    </a:ext>
                  </a:extLst>
                </p14:cNvPr>
                <p14:cNvContentPartPr/>
                <p14:nvPr/>
              </p14:nvContentPartPr>
              <p14:xfrm>
                <a:off x="11277991" y="3399913"/>
                <a:ext cx="493200" cy="358920"/>
              </p14:xfrm>
            </p:contentPart>
          </mc:Choice>
          <mc:Fallback xmlns="">
            <p:pic>
              <p:nvPicPr>
                <p:cNvPr id="71" name="Ink 70">
                  <a:extLst>
                    <a:ext uri="{FF2B5EF4-FFF2-40B4-BE49-F238E27FC236}">
                      <a16:creationId xmlns:a16="http://schemas.microsoft.com/office/drawing/2014/main" id="{1C8C649D-ED48-FF51-0FF8-D5B77C793F79}"/>
                    </a:ext>
                  </a:extLst>
                </p:cNvPr>
                <p:cNvPicPr/>
                <p:nvPr/>
              </p:nvPicPr>
              <p:blipFill>
                <a:blip r:embed="rId116"/>
                <a:stretch>
                  <a:fillRect/>
                </a:stretch>
              </p:blipFill>
              <p:spPr>
                <a:xfrm>
                  <a:off x="11268991" y="3390913"/>
                  <a:ext cx="510840" cy="3765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2" name="Ink 71">
                  <a:extLst>
                    <a:ext uri="{FF2B5EF4-FFF2-40B4-BE49-F238E27FC236}">
                      <a16:creationId xmlns:a16="http://schemas.microsoft.com/office/drawing/2014/main" id="{C81269A7-E74D-6EFB-7CB6-731BB495DC4E}"/>
                    </a:ext>
                  </a:extLst>
                </p14:cNvPr>
                <p14:cNvContentPartPr/>
                <p14:nvPr/>
              </p14:nvContentPartPr>
              <p14:xfrm>
                <a:off x="11755711" y="3463633"/>
                <a:ext cx="11160" cy="7200"/>
              </p14:xfrm>
            </p:contentPart>
          </mc:Choice>
          <mc:Fallback xmlns="">
            <p:pic>
              <p:nvPicPr>
                <p:cNvPr id="72" name="Ink 71">
                  <a:extLst>
                    <a:ext uri="{FF2B5EF4-FFF2-40B4-BE49-F238E27FC236}">
                      <a16:creationId xmlns:a16="http://schemas.microsoft.com/office/drawing/2014/main" id="{C81269A7-E74D-6EFB-7CB6-731BB495DC4E}"/>
                    </a:ext>
                  </a:extLst>
                </p:cNvPr>
                <p:cNvPicPr/>
                <p:nvPr/>
              </p:nvPicPr>
              <p:blipFill>
                <a:blip r:embed="rId118"/>
                <a:stretch>
                  <a:fillRect/>
                </a:stretch>
              </p:blipFill>
              <p:spPr>
                <a:xfrm>
                  <a:off x="11747071" y="3454633"/>
                  <a:ext cx="28800" cy="24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9">
            <p14:nvContentPartPr>
              <p14:cNvPr id="75" name="Ink 74">
                <a:extLst>
                  <a:ext uri="{FF2B5EF4-FFF2-40B4-BE49-F238E27FC236}">
                    <a16:creationId xmlns:a16="http://schemas.microsoft.com/office/drawing/2014/main" id="{E34B515A-A73A-6C8A-DAFA-47287BA28858}"/>
                  </a:ext>
                </a:extLst>
              </p14:cNvPr>
              <p14:cNvContentPartPr/>
              <p14:nvPr/>
            </p14:nvContentPartPr>
            <p14:xfrm>
              <a:off x="7363351" y="877033"/>
              <a:ext cx="648360" cy="349560"/>
            </p14:xfrm>
          </p:contentPart>
        </mc:Choice>
        <mc:Fallback xmlns="">
          <p:pic>
            <p:nvPicPr>
              <p:cNvPr id="75" name="Ink 74">
                <a:extLst>
                  <a:ext uri="{FF2B5EF4-FFF2-40B4-BE49-F238E27FC236}">
                    <a16:creationId xmlns:a16="http://schemas.microsoft.com/office/drawing/2014/main" id="{E34B515A-A73A-6C8A-DAFA-47287BA28858}"/>
                  </a:ext>
                </a:extLst>
              </p:cNvPr>
              <p:cNvPicPr/>
              <p:nvPr/>
            </p:nvPicPr>
            <p:blipFill>
              <a:blip r:embed="rId120"/>
              <a:stretch>
                <a:fillRect/>
              </a:stretch>
            </p:blipFill>
            <p:spPr>
              <a:xfrm>
                <a:off x="7354351" y="868393"/>
                <a:ext cx="666000" cy="367200"/>
              </a:xfrm>
              <a:prstGeom prst="rect">
                <a:avLst/>
              </a:prstGeom>
            </p:spPr>
          </p:pic>
        </mc:Fallback>
      </mc:AlternateContent>
    </p:spTree>
    <p:extLst>
      <p:ext uri="{BB962C8B-B14F-4D97-AF65-F5344CB8AC3E}">
        <p14:creationId xmlns:p14="http://schemas.microsoft.com/office/powerpoint/2010/main" val="2796885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5E9A26-0EB8-4DE7-A0E6-E6C5A7FA05FD}"/>
              </a:ext>
            </a:extLst>
          </p:cNvPr>
          <p:cNvSpPr txBox="1"/>
          <p:nvPr/>
        </p:nvSpPr>
        <p:spPr>
          <a:xfrm flipH="1">
            <a:off x="4285153" y="136"/>
            <a:ext cx="4132140" cy="523220"/>
          </a:xfrm>
          <a:prstGeom prst="rect">
            <a:avLst/>
          </a:prstGeom>
          <a:noFill/>
        </p:spPr>
        <p:txBody>
          <a:bodyPr wrap="square" rtlCol="0">
            <a:spAutoFit/>
          </a:bodyPr>
          <a:lstStyle/>
          <a:p>
            <a:r>
              <a:rPr lang="en-US" sz="2800" dirty="0">
                <a:latin typeface="Arial" panose="020B0604020202020204" pitchFamily="34" charset="0"/>
              </a:rPr>
              <a:t>C. Attenuated Viruses</a:t>
            </a:r>
          </a:p>
        </p:txBody>
      </p:sp>
      <p:pic>
        <p:nvPicPr>
          <p:cNvPr id="2" name="Picture 1">
            <a:extLst>
              <a:ext uri="{FF2B5EF4-FFF2-40B4-BE49-F238E27FC236}">
                <a16:creationId xmlns:a16="http://schemas.microsoft.com/office/drawing/2014/main" id="{C18DAF98-8A9C-16B4-A207-93E8248CC181}"/>
              </a:ext>
            </a:extLst>
          </p:cNvPr>
          <p:cNvPicPr>
            <a:picLocks noChangeAspect="1"/>
          </p:cNvPicPr>
          <p:nvPr/>
        </p:nvPicPr>
        <p:blipFill rotWithShape="1">
          <a:blip r:embed="rId2"/>
          <a:srcRect b="18938"/>
          <a:stretch/>
        </p:blipFill>
        <p:spPr>
          <a:xfrm>
            <a:off x="5029242" y="732678"/>
            <a:ext cx="7010124" cy="2841275"/>
          </a:xfrm>
          <a:prstGeom prst="rect">
            <a:avLst/>
          </a:prstGeom>
        </p:spPr>
      </p:pic>
      <p:pic>
        <p:nvPicPr>
          <p:cNvPr id="11" name="Picture 10">
            <a:extLst>
              <a:ext uri="{FF2B5EF4-FFF2-40B4-BE49-F238E27FC236}">
                <a16:creationId xmlns:a16="http://schemas.microsoft.com/office/drawing/2014/main" id="{88372DBC-334C-3952-7F55-B2C157E92A20}"/>
              </a:ext>
            </a:extLst>
          </p:cNvPr>
          <p:cNvPicPr>
            <a:picLocks noChangeAspect="1"/>
          </p:cNvPicPr>
          <p:nvPr/>
        </p:nvPicPr>
        <p:blipFill>
          <a:blip r:embed="rId3"/>
          <a:stretch>
            <a:fillRect/>
          </a:stretch>
        </p:blipFill>
        <p:spPr>
          <a:xfrm>
            <a:off x="5626045" y="3718241"/>
            <a:ext cx="4533955" cy="2407081"/>
          </a:xfrm>
          <a:prstGeom prst="rect">
            <a:avLst/>
          </a:prstGeom>
        </p:spPr>
      </p:pic>
      <p:pic>
        <p:nvPicPr>
          <p:cNvPr id="4" name="Picture 3">
            <a:extLst>
              <a:ext uri="{FF2B5EF4-FFF2-40B4-BE49-F238E27FC236}">
                <a16:creationId xmlns:a16="http://schemas.microsoft.com/office/drawing/2014/main" id="{F471E158-0424-A9D3-8662-B088FFC4783C}"/>
              </a:ext>
            </a:extLst>
          </p:cNvPr>
          <p:cNvPicPr>
            <a:picLocks noChangeAspect="1"/>
          </p:cNvPicPr>
          <p:nvPr/>
        </p:nvPicPr>
        <p:blipFill>
          <a:blip r:embed="rId4">
            <a:alphaModFix amt="67000"/>
          </a:blip>
          <a:stretch>
            <a:fillRect/>
          </a:stretch>
        </p:blipFill>
        <p:spPr>
          <a:xfrm>
            <a:off x="13741" y="666627"/>
            <a:ext cx="5426285" cy="5524746"/>
          </a:xfrm>
          <a:prstGeom prst="rect">
            <a:avLst/>
          </a:prstGeom>
        </p:spPr>
      </p:pic>
      <p:sp>
        <p:nvSpPr>
          <p:cNvPr id="3" name="Date Placeholder 2">
            <a:extLst>
              <a:ext uri="{FF2B5EF4-FFF2-40B4-BE49-F238E27FC236}">
                <a16:creationId xmlns:a16="http://schemas.microsoft.com/office/drawing/2014/main" id="{D939F780-1E5B-D612-20BA-A1BB7564551A}"/>
              </a:ext>
            </a:extLst>
          </p:cNvPr>
          <p:cNvSpPr>
            <a:spLocks noGrp="1"/>
          </p:cNvSpPr>
          <p:nvPr>
            <p:ph type="dt" sz="half" idx="10"/>
          </p:nvPr>
        </p:nvSpPr>
        <p:spPr/>
        <p:txBody>
          <a:bodyPr/>
          <a:lstStyle/>
          <a:p>
            <a:fld id="{89032999-DBAD-412C-AB06-9A98551AF223}" type="datetime1">
              <a:rPr lang="en-US" smtClean="0"/>
              <a:t>9/3/2023</a:t>
            </a:fld>
            <a:endParaRPr lang="en-US"/>
          </a:p>
        </p:txBody>
      </p:sp>
      <p:sp>
        <p:nvSpPr>
          <p:cNvPr id="5" name="Footer Placeholder 4">
            <a:extLst>
              <a:ext uri="{FF2B5EF4-FFF2-40B4-BE49-F238E27FC236}">
                <a16:creationId xmlns:a16="http://schemas.microsoft.com/office/drawing/2014/main" id="{BF04633F-2FC3-DF09-3DAD-695753F27928}"/>
              </a:ext>
            </a:extLst>
          </p:cNvPr>
          <p:cNvSpPr>
            <a:spLocks noGrp="1"/>
          </p:cNvSpPr>
          <p:nvPr>
            <p:ph type="ftr" sz="quarter" idx="11"/>
          </p:nvPr>
        </p:nvSpPr>
        <p:spPr/>
        <p:txBody>
          <a:bodyPr/>
          <a:lstStyle/>
          <a:p>
            <a:r>
              <a:rPr lang="en-US"/>
              <a:t>D &amp; D - Lecture 4 - Fall 2023</a:t>
            </a:r>
          </a:p>
        </p:txBody>
      </p:sp>
      <p:sp>
        <p:nvSpPr>
          <p:cNvPr id="6" name="Slide Number Placeholder 5">
            <a:extLst>
              <a:ext uri="{FF2B5EF4-FFF2-40B4-BE49-F238E27FC236}">
                <a16:creationId xmlns:a16="http://schemas.microsoft.com/office/drawing/2014/main" id="{1D0404C4-D771-0410-3902-4307263E2E46}"/>
              </a:ext>
            </a:extLst>
          </p:cNvPr>
          <p:cNvSpPr>
            <a:spLocks noGrp="1"/>
          </p:cNvSpPr>
          <p:nvPr>
            <p:ph type="sldNum" sz="quarter" idx="12"/>
          </p:nvPr>
        </p:nvSpPr>
        <p:spPr/>
        <p:txBody>
          <a:bodyPr/>
          <a:lstStyle/>
          <a:p>
            <a:fld id="{DC3BB032-4020-48F4-953B-341806DC4A2B}" type="slidenum">
              <a:rPr lang="en-US" smtClean="0"/>
              <a:t>31</a:t>
            </a:fld>
            <a:endParaRPr lang="en-US"/>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9510A596-8F7B-3508-C005-0AC823A4209B}"/>
                  </a:ext>
                </a:extLst>
              </p14:cNvPr>
              <p14:cNvContentPartPr/>
              <p14:nvPr/>
            </p14:nvContentPartPr>
            <p14:xfrm>
              <a:off x="5780431" y="5077873"/>
              <a:ext cx="3962880" cy="92880"/>
            </p14:xfrm>
          </p:contentPart>
        </mc:Choice>
        <mc:Fallback xmlns="">
          <p:pic>
            <p:nvPicPr>
              <p:cNvPr id="7" name="Ink 6">
                <a:extLst>
                  <a:ext uri="{FF2B5EF4-FFF2-40B4-BE49-F238E27FC236}">
                    <a16:creationId xmlns:a16="http://schemas.microsoft.com/office/drawing/2014/main" id="{9510A596-8F7B-3508-C005-0AC823A4209B}"/>
                  </a:ext>
                </a:extLst>
              </p:cNvPr>
              <p:cNvPicPr/>
              <p:nvPr/>
            </p:nvPicPr>
            <p:blipFill>
              <a:blip r:embed="rId6"/>
              <a:stretch>
                <a:fillRect/>
              </a:stretch>
            </p:blipFill>
            <p:spPr>
              <a:xfrm>
                <a:off x="5771431" y="5068873"/>
                <a:ext cx="398052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49FA86C6-BEDB-8D63-69CA-1327840DE4A4}"/>
                  </a:ext>
                </a:extLst>
              </p14:cNvPr>
              <p14:cNvContentPartPr/>
              <p14:nvPr/>
            </p14:nvContentPartPr>
            <p14:xfrm>
              <a:off x="6139711" y="5413753"/>
              <a:ext cx="2402640" cy="77760"/>
            </p14:xfrm>
          </p:contentPart>
        </mc:Choice>
        <mc:Fallback xmlns="">
          <p:pic>
            <p:nvPicPr>
              <p:cNvPr id="9" name="Ink 8">
                <a:extLst>
                  <a:ext uri="{FF2B5EF4-FFF2-40B4-BE49-F238E27FC236}">
                    <a16:creationId xmlns:a16="http://schemas.microsoft.com/office/drawing/2014/main" id="{49FA86C6-BEDB-8D63-69CA-1327840DE4A4}"/>
                  </a:ext>
                </a:extLst>
              </p:cNvPr>
              <p:cNvPicPr/>
              <p:nvPr/>
            </p:nvPicPr>
            <p:blipFill>
              <a:blip r:embed="rId8"/>
              <a:stretch>
                <a:fillRect/>
              </a:stretch>
            </p:blipFill>
            <p:spPr>
              <a:xfrm>
                <a:off x="6130711" y="5404753"/>
                <a:ext cx="242028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C8D5A830-B402-57A6-0179-74FF3235005E}"/>
                  </a:ext>
                </a:extLst>
              </p14:cNvPr>
              <p14:cNvContentPartPr/>
              <p14:nvPr/>
            </p14:nvContentPartPr>
            <p14:xfrm>
              <a:off x="783271" y="1934353"/>
              <a:ext cx="982440" cy="311760"/>
            </p14:xfrm>
          </p:contentPart>
        </mc:Choice>
        <mc:Fallback xmlns="">
          <p:pic>
            <p:nvPicPr>
              <p:cNvPr id="10" name="Ink 9">
                <a:extLst>
                  <a:ext uri="{FF2B5EF4-FFF2-40B4-BE49-F238E27FC236}">
                    <a16:creationId xmlns:a16="http://schemas.microsoft.com/office/drawing/2014/main" id="{C8D5A830-B402-57A6-0179-74FF3235005E}"/>
                  </a:ext>
                </a:extLst>
              </p:cNvPr>
              <p:cNvPicPr/>
              <p:nvPr/>
            </p:nvPicPr>
            <p:blipFill>
              <a:blip r:embed="rId10"/>
              <a:stretch>
                <a:fillRect/>
              </a:stretch>
            </p:blipFill>
            <p:spPr>
              <a:xfrm>
                <a:off x="774271" y="1925353"/>
                <a:ext cx="100008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47BD79E8-1CF4-9523-F442-D131CAB39C13}"/>
                  </a:ext>
                </a:extLst>
              </p14:cNvPr>
              <p14:cNvContentPartPr/>
              <p14:nvPr/>
            </p14:nvContentPartPr>
            <p14:xfrm>
              <a:off x="1479871" y="1190953"/>
              <a:ext cx="1100160" cy="482400"/>
            </p14:xfrm>
          </p:contentPart>
        </mc:Choice>
        <mc:Fallback xmlns="">
          <p:pic>
            <p:nvPicPr>
              <p:cNvPr id="12" name="Ink 11">
                <a:extLst>
                  <a:ext uri="{FF2B5EF4-FFF2-40B4-BE49-F238E27FC236}">
                    <a16:creationId xmlns:a16="http://schemas.microsoft.com/office/drawing/2014/main" id="{47BD79E8-1CF4-9523-F442-D131CAB39C13}"/>
                  </a:ext>
                </a:extLst>
              </p:cNvPr>
              <p:cNvPicPr/>
              <p:nvPr/>
            </p:nvPicPr>
            <p:blipFill>
              <a:blip r:embed="rId12"/>
              <a:stretch>
                <a:fillRect/>
              </a:stretch>
            </p:blipFill>
            <p:spPr>
              <a:xfrm>
                <a:off x="1471231" y="1182313"/>
                <a:ext cx="1117800" cy="500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CAF0F565-B65A-188F-36C5-C27196C7B3C1}"/>
                  </a:ext>
                </a:extLst>
              </p14:cNvPr>
              <p14:cNvContentPartPr/>
              <p14:nvPr/>
            </p14:nvContentPartPr>
            <p14:xfrm>
              <a:off x="2580031" y="1939033"/>
              <a:ext cx="678960" cy="258480"/>
            </p14:xfrm>
          </p:contentPart>
        </mc:Choice>
        <mc:Fallback xmlns="">
          <p:pic>
            <p:nvPicPr>
              <p:cNvPr id="13" name="Ink 12">
                <a:extLst>
                  <a:ext uri="{FF2B5EF4-FFF2-40B4-BE49-F238E27FC236}">
                    <a16:creationId xmlns:a16="http://schemas.microsoft.com/office/drawing/2014/main" id="{CAF0F565-B65A-188F-36C5-C27196C7B3C1}"/>
                  </a:ext>
                </a:extLst>
              </p:cNvPr>
              <p:cNvPicPr/>
              <p:nvPr/>
            </p:nvPicPr>
            <p:blipFill>
              <a:blip r:embed="rId14"/>
              <a:stretch>
                <a:fillRect/>
              </a:stretch>
            </p:blipFill>
            <p:spPr>
              <a:xfrm>
                <a:off x="2571391" y="1930393"/>
                <a:ext cx="69660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41B95F04-9DB2-ED4B-41CA-F5C79E37F9DC}"/>
                  </a:ext>
                </a:extLst>
              </p14:cNvPr>
              <p14:cNvContentPartPr/>
              <p14:nvPr/>
            </p14:nvContentPartPr>
            <p14:xfrm>
              <a:off x="3281671" y="1228033"/>
              <a:ext cx="912600" cy="471960"/>
            </p14:xfrm>
          </p:contentPart>
        </mc:Choice>
        <mc:Fallback xmlns="">
          <p:pic>
            <p:nvPicPr>
              <p:cNvPr id="14" name="Ink 13">
                <a:extLst>
                  <a:ext uri="{FF2B5EF4-FFF2-40B4-BE49-F238E27FC236}">
                    <a16:creationId xmlns:a16="http://schemas.microsoft.com/office/drawing/2014/main" id="{41B95F04-9DB2-ED4B-41CA-F5C79E37F9DC}"/>
                  </a:ext>
                </a:extLst>
              </p:cNvPr>
              <p:cNvPicPr/>
              <p:nvPr/>
            </p:nvPicPr>
            <p:blipFill>
              <a:blip r:embed="rId16"/>
              <a:stretch>
                <a:fillRect/>
              </a:stretch>
            </p:blipFill>
            <p:spPr>
              <a:xfrm>
                <a:off x="3273031" y="1219033"/>
                <a:ext cx="930240" cy="489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4784D4B9-FC56-5E5F-4E04-192A5C341F4D}"/>
                  </a:ext>
                </a:extLst>
              </p14:cNvPr>
              <p14:cNvContentPartPr/>
              <p14:nvPr/>
            </p14:nvContentPartPr>
            <p14:xfrm>
              <a:off x="1791991" y="2620153"/>
              <a:ext cx="1006560" cy="12600"/>
            </p14:xfrm>
          </p:contentPart>
        </mc:Choice>
        <mc:Fallback xmlns="">
          <p:pic>
            <p:nvPicPr>
              <p:cNvPr id="15" name="Ink 14">
                <a:extLst>
                  <a:ext uri="{FF2B5EF4-FFF2-40B4-BE49-F238E27FC236}">
                    <a16:creationId xmlns:a16="http://schemas.microsoft.com/office/drawing/2014/main" id="{4784D4B9-FC56-5E5F-4E04-192A5C341F4D}"/>
                  </a:ext>
                </a:extLst>
              </p:cNvPr>
              <p:cNvPicPr/>
              <p:nvPr/>
            </p:nvPicPr>
            <p:blipFill>
              <a:blip r:embed="rId18"/>
              <a:stretch>
                <a:fillRect/>
              </a:stretch>
            </p:blipFill>
            <p:spPr>
              <a:xfrm>
                <a:off x="1783351" y="2611513"/>
                <a:ext cx="1024200" cy="30240"/>
              </a:xfrm>
              <a:prstGeom prst="rect">
                <a:avLst/>
              </a:prstGeom>
            </p:spPr>
          </p:pic>
        </mc:Fallback>
      </mc:AlternateContent>
      <p:grpSp>
        <p:nvGrpSpPr>
          <p:cNvPr id="20" name="Group 19">
            <a:extLst>
              <a:ext uri="{FF2B5EF4-FFF2-40B4-BE49-F238E27FC236}">
                <a16:creationId xmlns:a16="http://schemas.microsoft.com/office/drawing/2014/main" id="{56734E03-869A-AA79-CE53-78185571AFFF}"/>
              </a:ext>
            </a:extLst>
          </p:cNvPr>
          <p:cNvGrpSpPr/>
          <p:nvPr/>
        </p:nvGrpSpPr>
        <p:grpSpPr>
          <a:xfrm>
            <a:off x="10196191" y="4606993"/>
            <a:ext cx="449280" cy="258480"/>
            <a:chOff x="10196191" y="4606993"/>
            <a:chExt cx="449280" cy="258480"/>
          </a:xfrm>
        </p:grpSpPr>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DE3325E1-3D85-F9BA-0F62-3E28228A0B53}"/>
                    </a:ext>
                  </a:extLst>
                </p14:cNvPr>
                <p14:cNvContentPartPr/>
                <p14:nvPr/>
              </p14:nvContentPartPr>
              <p14:xfrm>
                <a:off x="10233991" y="4677193"/>
                <a:ext cx="103320" cy="188280"/>
              </p14:xfrm>
            </p:contentPart>
          </mc:Choice>
          <mc:Fallback xmlns="">
            <p:pic>
              <p:nvPicPr>
                <p:cNvPr id="16" name="Ink 15">
                  <a:extLst>
                    <a:ext uri="{FF2B5EF4-FFF2-40B4-BE49-F238E27FC236}">
                      <a16:creationId xmlns:a16="http://schemas.microsoft.com/office/drawing/2014/main" id="{DE3325E1-3D85-F9BA-0F62-3E28228A0B53}"/>
                    </a:ext>
                  </a:extLst>
                </p:cNvPr>
                <p:cNvPicPr/>
                <p:nvPr/>
              </p:nvPicPr>
              <p:blipFill>
                <a:blip r:embed="rId20"/>
                <a:stretch>
                  <a:fillRect/>
                </a:stretch>
              </p:blipFill>
              <p:spPr>
                <a:xfrm>
                  <a:off x="10224991" y="4668193"/>
                  <a:ext cx="12096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a:extLst>
                    <a:ext uri="{FF2B5EF4-FFF2-40B4-BE49-F238E27FC236}">
                      <a16:creationId xmlns:a16="http://schemas.microsoft.com/office/drawing/2014/main" id="{8F03DC5C-FB8B-D208-95C1-616050813620}"/>
                    </a:ext>
                  </a:extLst>
                </p14:cNvPr>
                <p14:cNvContentPartPr/>
                <p14:nvPr/>
              </p14:nvContentPartPr>
              <p14:xfrm>
                <a:off x="10196191" y="4746313"/>
                <a:ext cx="185400" cy="77040"/>
              </p14:xfrm>
            </p:contentPart>
          </mc:Choice>
          <mc:Fallback xmlns="">
            <p:pic>
              <p:nvPicPr>
                <p:cNvPr id="17" name="Ink 16">
                  <a:extLst>
                    <a:ext uri="{FF2B5EF4-FFF2-40B4-BE49-F238E27FC236}">
                      <a16:creationId xmlns:a16="http://schemas.microsoft.com/office/drawing/2014/main" id="{8F03DC5C-FB8B-D208-95C1-616050813620}"/>
                    </a:ext>
                  </a:extLst>
                </p:cNvPr>
                <p:cNvPicPr/>
                <p:nvPr/>
              </p:nvPicPr>
              <p:blipFill>
                <a:blip r:embed="rId22"/>
                <a:stretch>
                  <a:fillRect/>
                </a:stretch>
              </p:blipFill>
              <p:spPr>
                <a:xfrm>
                  <a:off x="10187551" y="4737673"/>
                  <a:ext cx="20304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Ink 17">
                  <a:extLst>
                    <a:ext uri="{FF2B5EF4-FFF2-40B4-BE49-F238E27FC236}">
                      <a16:creationId xmlns:a16="http://schemas.microsoft.com/office/drawing/2014/main" id="{5D6E5FC2-375F-9B0C-E023-CFA4DE069D07}"/>
                    </a:ext>
                  </a:extLst>
                </p14:cNvPr>
                <p14:cNvContentPartPr/>
                <p14:nvPr/>
              </p14:nvContentPartPr>
              <p14:xfrm>
                <a:off x="10395271" y="4606993"/>
                <a:ext cx="180000" cy="163080"/>
              </p14:xfrm>
            </p:contentPart>
          </mc:Choice>
          <mc:Fallback xmlns="">
            <p:pic>
              <p:nvPicPr>
                <p:cNvPr id="18" name="Ink 17">
                  <a:extLst>
                    <a:ext uri="{FF2B5EF4-FFF2-40B4-BE49-F238E27FC236}">
                      <a16:creationId xmlns:a16="http://schemas.microsoft.com/office/drawing/2014/main" id="{5D6E5FC2-375F-9B0C-E023-CFA4DE069D07}"/>
                    </a:ext>
                  </a:extLst>
                </p:cNvPr>
                <p:cNvPicPr/>
                <p:nvPr/>
              </p:nvPicPr>
              <p:blipFill>
                <a:blip r:embed="rId24"/>
                <a:stretch>
                  <a:fillRect/>
                </a:stretch>
              </p:blipFill>
              <p:spPr>
                <a:xfrm>
                  <a:off x="10386271" y="4597993"/>
                  <a:ext cx="19764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 name="Ink 18">
                  <a:extLst>
                    <a:ext uri="{FF2B5EF4-FFF2-40B4-BE49-F238E27FC236}">
                      <a16:creationId xmlns:a16="http://schemas.microsoft.com/office/drawing/2014/main" id="{658ABF20-2407-17DF-7F49-E487A690B78F}"/>
                    </a:ext>
                  </a:extLst>
                </p14:cNvPr>
                <p14:cNvContentPartPr/>
                <p14:nvPr/>
              </p14:nvContentPartPr>
              <p14:xfrm>
                <a:off x="10608031" y="4620673"/>
                <a:ext cx="37440" cy="4320"/>
              </p14:xfrm>
            </p:contentPart>
          </mc:Choice>
          <mc:Fallback xmlns="">
            <p:pic>
              <p:nvPicPr>
                <p:cNvPr id="19" name="Ink 18">
                  <a:extLst>
                    <a:ext uri="{FF2B5EF4-FFF2-40B4-BE49-F238E27FC236}">
                      <a16:creationId xmlns:a16="http://schemas.microsoft.com/office/drawing/2014/main" id="{658ABF20-2407-17DF-7F49-E487A690B78F}"/>
                    </a:ext>
                  </a:extLst>
                </p:cNvPr>
                <p:cNvPicPr/>
                <p:nvPr/>
              </p:nvPicPr>
              <p:blipFill>
                <a:blip r:embed="rId26"/>
                <a:stretch>
                  <a:fillRect/>
                </a:stretch>
              </p:blipFill>
              <p:spPr>
                <a:xfrm>
                  <a:off x="10599031" y="4611673"/>
                  <a:ext cx="55080" cy="21960"/>
                </a:xfrm>
                <a:prstGeom prst="rect">
                  <a:avLst/>
                </a:prstGeom>
              </p:spPr>
            </p:pic>
          </mc:Fallback>
        </mc:AlternateContent>
      </p:grpSp>
    </p:spTree>
    <p:extLst>
      <p:ext uri="{BB962C8B-B14F-4D97-AF65-F5344CB8AC3E}">
        <p14:creationId xmlns:p14="http://schemas.microsoft.com/office/powerpoint/2010/main" val="1901009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C960E82-C38A-AB2B-BA8F-11A5D18944EB}"/>
              </a:ext>
            </a:extLst>
          </p:cNvPr>
          <p:cNvPicPr>
            <a:picLocks noChangeAspect="1"/>
          </p:cNvPicPr>
          <p:nvPr/>
        </p:nvPicPr>
        <p:blipFill rotWithShape="1">
          <a:blip r:embed="rId2">
            <a:extLst>
              <a:ext uri="{28A0092B-C50C-407E-A947-70E740481C1C}">
                <a14:useLocalDpi xmlns:a14="http://schemas.microsoft.com/office/drawing/2010/main" val="0"/>
              </a:ext>
            </a:extLst>
          </a:blip>
          <a:srcRect t="44794" r="32868"/>
          <a:stretch/>
        </p:blipFill>
        <p:spPr>
          <a:xfrm>
            <a:off x="5424844" y="648850"/>
            <a:ext cx="5723448" cy="5845766"/>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BAAD6ECD-DC1E-3D81-966E-9B1910F62096}"/>
              </a:ext>
            </a:extLst>
          </p:cNvPr>
          <p:cNvPicPr>
            <a:picLocks noChangeAspect="1"/>
          </p:cNvPicPr>
          <p:nvPr/>
        </p:nvPicPr>
        <p:blipFill rotWithShape="1">
          <a:blip r:embed="rId2">
            <a:extLst>
              <a:ext uri="{28A0092B-C50C-407E-A947-70E740481C1C}">
                <a14:useLocalDpi xmlns:a14="http://schemas.microsoft.com/office/drawing/2010/main" val="0"/>
              </a:ext>
            </a:extLst>
          </a:blip>
          <a:srcRect r="33564" b="94806"/>
          <a:stretch/>
        </p:blipFill>
        <p:spPr>
          <a:xfrm>
            <a:off x="5424844" y="88416"/>
            <a:ext cx="5664134" cy="549939"/>
          </a:xfrm>
          <a:prstGeom prst="rect">
            <a:avLst/>
          </a:prstGeom>
        </p:spPr>
      </p:pic>
      <p:sp>
        <p:nvSpPr>
          <p:cNvPr id="2" name="TextBox 1">
            <a:extLst>
              <a:ext uri="{FF2B5EF4-FFF2-40B4-BE49-F238E27FC236}">
                <a16:creationId xmlns:a16="http://schemas.microsoft.com/office/drawing/2014/main" id="{3325A7B0-C9D3-706B-0E14-20CC6CF48630}"/>
              </a:ext>
            </a:extLst>
          </p:cNvPr>
          <p:cNvSpPr txBox="1"/>
          <p:nvPr/>
        </p:nvSpPr>
        <p:spPr>
          <a:xfrm>
            <a:off x="228600" y="304800"/>
            <a:ext cx="4194006" cy="1322926"/>
          </a:xfrm>
          <a:prstGeom prst="rect">
            <a:avLst/>
          </a:prstGeom>
          <a:noFill/>
        </p:spPr>
        <p:txBody>
          <a:bodyPr wrap="square" rtlCol="0">
            <a:spAutoFit/>
          </a:bodyPr>
          <a:lstStyle/>
          <a:p>
            <a:r>
              <a:rPr lang="en-US" sz="1999" b="1" dirty="0">
                <a:latin typeface="Arial" panose="020B0604020202020204" pitchFamily="34" charset="0"/>
              </a:rPr>
              <a:t>D – Virus Like Particles:</a:t>
            </a:r>
          </a:p>
          <a:p>
            <a:r>
              <a:rPr lang="en-US" sz="1999" dirty="0">
                <a:latin typeface="Arial" panose="020B0604020202020204" pitchFamily="34" charset="0"/>
              </a:rPr>
              <a:t>Proteins isolated from the virus form virus-like-particles, </a:t>
            </a:r>
            <a:r>
              <a:rPr lang="en-US" sz="1999" i="1" dirty="0">
                <a:latin typeface="Arial" panose="020B0604020202020204" pitchFamily="34" charset="0"/>
              </a:rPr>
              <a:t>without</a:t>
            </a:r>
            <a:r>
              <a:rPr lang="en-US" sz="1999" dirty="0">
                <a:latin typeface="Arial" panose="020B0604020202020204" pitchFamily="34" charset="0"/>
              </a:rPr>
              <a:t> the genetic material of the virus</a:t>
            </a:r>
          </a:p>
        </p:txBody>
      </p:sp>
      <p:sp>
        <p:nvSpPr>
          <p:cNvPr id="5" name="TextBox 4">
            <a:extLst>
              <a:ext uri="{FF2B5EF4-FFF2-40B4-BE49-F238E27FC236}">
                <a16:creationId xmlns:a16="http://schemas.microsoft.com/office/drawing/2014/main" id="{B4B0722C-ADB2-FF5B-512C-A90C294FC4C2}"/>
              </a:ext>
            </a:extLst>
          </p:cNvPr>
          <p:cNvSpPr txBox="1"/>
          <p:nvPr/>
        </p:nvSpPr>
        <p:spPr>
          <a:xfrm>
            <a:off x="223028" y="1669557"/>
            <a:ext cx="4863377" cy="3245760"/>
          </a:xfrm>
          <a:prstGeom prst="rect">
            <a:avLst/>
          </a:prstGeom>
          <a:noFill/>
        </p:spPr>
        <p:txBody>
          <a:bodyPr wrap="square" rtlCol="0">
            <a:spAutoFit/>
          </a:bodyPr>
          <a:lstStyle/>
          <a:p>
            <a:r>
              <a:rPr lang="en-US" sz="1999" b="1" dirty="0">
                <a:latin typeface="Arial" panose="020B0604020202020204" pitchFamily="34" charset="0"/>
              </a:rPr>
              <a:t>E. Recombinant Virus:</a:t>
            </a:r>
          </a:p>
          <a:p>
            <a:r>
              <a:rPr lang="en-US" sz="1999" dirty="0">
                <a:latin typeface="Arial" panose="020B0604020202020204" pitchFamily="34" charset="0"/>
              </a:rPr>
              <a:t>A “safe virus” is used (e.g. cold virus)</a:t>
            </a:r>
          </a:p>
          <a:p>
            <a:r>
              <a:rPr lang="en-US" sz="1999" dirty="0">
                <a:latin typeface="Arial" panose="020B0604020202020204" pitchFamily="34" charset="0"/>
              </a:rPr>
              <a:t>Gene for a protein from a pathogen is inserted into the DNA of  the virus.</a:t>
            </a:r>
          </a:p>
          <a:p>
            <a:pPr marL="342876" indent="-342876">
              <a:buFont typeface="Arial" panose="020B0604020202020204" pitchFamily="34" charset="0"/>
              <a:buChar char="•"/>
            </a:pPr>
            <a:r>
              <a:rPr lang="en-US" sz="1999" dirty="0">
                <a:latin typeface="Arial" panose="020B0604020202020204" pitchFamily="34" charset="0"/>
              </a:rPr>
              <a:t>When virus grows it produces the protein from the pathogen generating immunity.</a:t>
            </a:r>
          </a:p>
          <a:p>
            <a:pPr>
              <a:spcBef>
                <a:spcPts val="600"/>
              </a:spcBef>
            </a:pPr>
            <a:r>
              <a:rPr lang="en-US" sz="1999" dirty="0">
                <a:latin typeface="Arial" panose="020B0604020202020204" pitchFamily="34" charset="0"/>
              </a:rPr>
              <a:t>Also includes vaccines that are a mixture of genetic material from human and animal viruses (reassortment viruses)</a:t>
            </a:r>
          </a:p>
        </p:txBody>
      </p:sp>
      <p:sp>
        <p:nvSpPr>
          <p:cNvPr id="6" name="TextBox 5">
            <a:extLst>
              <a:ext uri="{FF2B5EF4-FFF2-40B4-BE49-F238E27FC236}">
                <a16:creationId xmlns:a16="http://schemas.microsoft.com/office/drawing/2014/main" id="{C6260F51-6C71-703A-3316-8B81BF5D50A0}"/>
              </a:ext>
            </a:extLst>
          </p:cNvPr>
          <p:cNvSpPr txBox="1"/>
          <p:nvPr/>
        </p:nvSpPr>
        <p:spPr>
          <a:xfrm>
            <a:off x="223028" y="4981958"/>
            <a:ext cx="4958571" cy="1630575"/>
          </a:xfrm>
          <a:prstGeom prst="rect">
            <a:avLst/>
          </a:prstGeom>
          <a:noFill/>
        </p:spPr>
        <p:txBody>
          <a:bodyPr wrap="square" rtlCol="0">
            <a:spAutoFit/>
          </a:bodyPr>
          <a:lstStyle/>
          <a:p>
            <a:r>
              <a:rPr lang="en-US" sz="1999" b="1" dirty="0">
                <a:latin typeface="Arial" panose="020B0604020202020204" pitchFamily="34" charset="0"/>
              </a:rPr>
              <a:t>F. RNA Vaccines </a:t>
            </a:r>
            <a:r>
              <a:rPr lang="en-US" sz="1999" dirty="0">
                <a:latin typeface="Arial" panose="020B0604020202020204" pitchFamily="34" charset="0"/>
              </a:rPr>
              <a:t>(Pfizer Covid Vaccines)</a:t>
            </a:r>
          </a:p>
          <a:p>
            <a:r>
              <a:rPr lang="en-US" sz="1999" dirty="0">
                <a:latin typeface="Arial" panose="020B0604020202020204" pitchFamily="34" charset="0"/>
              </a:rPr>
              <a:t>RNA coding for a viral protein is introduced into cells. The RNA is used by the cell to make viral proteins, inducing an immune response.</a:t>
            </a:r>
          </a:p>
        </p:txBody>
      </p:sp>
      <p:sp>
        <p:nvSpPr>
          <p:cNvPr id="10" name="TextBox 9">
            <a:extLst>
              <a:ext uri="{FF2B5EF4-FFF2-40B4-BE49-F238E27FC236}">
                <a16:creationId xmlns:a16="http://schemas.microsoft.com/office/drawing/2014/main" id="{524F450B-5321-0D13-A9F4-AC2D7102CE04}"/>
              </a:ext>
            </a:extLst>
          </p:cNvPr>
          <p:cNvSpPr txBox="1"/>
          <p:nvPr/>
        </p:nvSpPr>
        <p:spPr>
          <a:xfrm>
            <a:off x="5446463" y="638355"/>
            <a:ext cx="352982" cy="371512"/>
          </a:xfrm>
          <a:prstGeom prst="rect">
            <a:avLst/>
          </a:prstGeom>
          <a:noFill/>
        </p:spPr>
        <p:txBody>
          <a:bodyPr wrap="none" rtlCol="0">
            <a:spAutoFit/>
          </a:bodyPr>
          <a:lstStyle/>
          <a:p>
            <a:r>
              <a:rPr lang="en-US" sz="1814" b="1" dirty="0">
                <a:latin typeface="Arial" panose="020B0604020202020204" pitchFamily="34" charset="0"/>
              </a:rPr>
              <a:t>D</a:t>
            </a:r>
          </a:p>
        </p:txBody>
      </p:sp>
      <p:sp>
        <p:nvSpPr>
          <p:cNvPr id="11" name="TextBox 10">
            <a:extLst>
              <a:ext uri="{FF2B5EF4-FFF2-40B4-BE49-F238E27FC236}">
                <a16:creationId xmlns:a16="http://schemas.microsoft.com/office/drawing/2014/main" id="{A45A06EE-541F-948B-2463-CC3C60BFA257}"/>
              </a:ext>
            </a:extLst>
          </p:cNvPr>
          <p:cNvSpPr txBox="1"/>
          <p:nvPr/>
        </p:nvSpPr>
        <p:spPr>
          <a:xfrm>
            <a:off x="5469345" y="2266487"/>
            <a:ext cx="340158" cy="371512"/>
          </a:xfrm>
          <a:prstGeom prst="rect">
            <a:avLst/>
          </a:prstGeom>
          <a:noFill/>
        </p:spPr>
        <p:txBody>
          <a:bodyPr wrap="none" rtlCol="0">
            <a:spAutoFit/>
          </a:bodyPr>
          <a:lstStyle/>
          <a:p>
            <a:r>
              <a:rPr lang="en-US" sz="1814" b="1" dirty="0">
                <a:latin typeface="Arial" panose="020B0604020202020204" pitchFamily="34" charset="0"/>
              </a:rPr>
              <a:t>E</a:t>
            </a:r>
          </a:p>
        </p:txBody>
      </p:sp>
      <p:sp>
        <p:nvSpPr>
          <p:cNvPr id="12" name="TextBox 11">
            <a:extLst>
              <a:ext uri="{FF2B5EF4-FFF2-40B4-BE49-F238E27FC236}">
                <a16:creationId xmlns:a16="http://schemas.microsoft.com/office/drawing/2014/main" id="{7D71BE9F-F06E-C935-5789-6142CF3A3338}"/>
              </a:ext>
            </a:extLst>
          </p:cNvPr>
          <p:cNvSpPr txBox="1"/>
          <p:nvPr/>
        </p:nvSpPr>
        <p:spPr>
          <a:xfrm>
            <a:off x="5469345" y="4880063"/>
            <a:ext cx="327334" cy="371512"/>
          </a:xfrm>
          <a:prstGeom prst="rect">
            <a:avLst/>
          </a:prstGeom>
          <a:noFill/>
        </p:spPr>
        <p:txBody>
          <a:bodyPr wrap="none" rtlCol="0">
            <a:spAutoFit/>
          </a:bodyPr>
          <a:lstStyle/>
          <a:p>
            <a:r>
              <a:rPr lang="en-US" sz="1814" b="1" dirty="0">
                <a:latin typeface="Arial" panose="020B0604020202020204" pitchFamily="34" charset="0"/>
              </a:rPr>
              <a:t>F</a:t>
            </a:r>
          </a:p>
        </p:txBody>
      </p:sp>
      <p:sp>
        <p:nvSpPr>
          <p:cNvPr id="7" name="Date Placeholder 6">
            <a:extLst>
              <a:ext uri="{FF2B5EF4-FFF2-40B4-BE49-F238E27FC236}">
                <a16:creationId xmlns:a16="http://schemas.microsoft.com/office/drawing/2014/main" id="{02B810C1-3265-ADD1-B4AC-80E36895C0DE}"/>
              </a:ext>
            </a:extLst>
          </p:cNvPr>
          <p:cNvSpPr>
            <a:spLocks noGrp="1"/>
          </p:cNvSpPr>
          <p:nvPr>
            <p:ph type="dt" sz="half" idx="10"/>
          </p:nvPr>
        </p:nvSpPr>
        <p:spPr/>
        <p:txBody>
          <a:bodyPr/>
          <a:lstStyle/>
          <a:p>
            <a:fld id="{5AC97975-2940-4C0A-B98F-D5F535535AB1}" type="datetime1">
              <a:rPr lang="en-US" smtClean="0"/>
              <a:t>9/3/2023</a:t>
            </a:fld>
            <a:endParaRPr lang="en-US"/>
          </a:p>
        </p:txBody>
      </p:sp>
      <p:sp>
        <p:nvSpPr>
          <p:cNvPr id="8" name="Footer Placeholder 7">
            <a:extLst>
              <a:ext uri="{FF2B5EF4-FFF2-40B4-BE49-F238E27FC236}">
                <a16:creationId xmlns:a16="http://schemas.microsoft.com/office/drawing/2014/main" id="{6EACE8DB-AEB5-E3E9-7173-161B64EF6110}"/>
              </a:ext>
            </a:extLst>
          </p:cNvPr>
          <p:cNvSpPr>
            <a:spLocks noGrp="1"/>
          </p:cNvSpPr>
          <p:nvPr>
            <p:ph type="ftr" sz="quarter" idx="11"/>
          </p:nvPr>
        </p:nvSpPr>
        <p:spPr/>
        <p:txBody>
          <a:bodyPr/>
          <a:lstStyle/>
          <a:p>
            <a:r>
              <a:rPr lang="en-US"/>
              <a:t>D &amp; D - Lecture 4 - Fall 2023</a:t>
            </a:r>
          </a:p>
        </p:txBody>
      </p:sp>
      <p:sp>
        <p:nvSpPr>
          <p:cNvPr id="9" name="Slide Number Placeholder 8">
            <a:extLst>
              <a:ext uri="{FF2B5EF4-FFF2-40B4-BE49-F238E27FC236}">
                <a16:creationId xmlns:a16="http://schemas.microsoft.com/office/drawing/2014/main" id="{2B723C1C-11EF-719D-8B29-9DA511B51124}"/>
              </a:ext>
            </a:extLst>
          </p:cNvPr>
          <p:cNvSpPr>
            <a:spLocks noGrp="1"/>
          </p:cNvSpPr>
          <p:nvPr>
            <p:ph type="sldNum" sz="quarter" idx="12"/>
          </p:nvPr>
        </p:nvSpPr>
        <p:spPr/>
        <p:txBody>
          <a:bodyPr/>
          <a:lstStyle/>
          <a:p>
            <a:fld id="{DC3BB032-4020-48F4-953B-341806DC4A2B}" type="slidenum">
              <a:rPr lang="en-US" smtClean="0"/>
              <a:t>32</a:t>
            </a:fld>
            <a:endParaRPr lang="en-US"/>
          </a:p>
        </p:txBody>
      </p:sp>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C575C53E-2295-A875-9D4C-8C59C5465F83}"/>
                  </a:ext>
                </a:extLst>
              </p14:cNvPr>
              <p14:cNvContentPartPr/>
              <p14:nvPr/>
            </p14:nvContentPartPr>
            <p14:xfrm>
              <a:off x="1045711" y="623593"/>
              <a:ext cx="905040" cy="60840"/>
            </p14:xfrm>
          </p:contentPart>
        </mc:Choice>
        <mc:Fallback xmlns="">
          <p:pic>
            <p:nvPicPr>
              <p:cNvPr id="13" name="Ink 12">
                <a:extLst>
                  <a:ext uri="{FF2B5EF4-FFF2-40B4-BE49-F238E27FC236}">
                    <a16:creationId xmlns:a16="http://schemas.microsoft.com/office/drawing/2014/main" id="{C575C53E-2295-A875-9D4C-8C59C5465F83}"/>
                  </a:ext>
                </a:extLst>
              </p:cNvPr>
              <p:cNvPicPr/>
              <p:nvPr/>
            </p:nvPicPr>
            <p:blipFill>
              <a:blip r:embed="rId4"/>
              <a:stretch>
                <a:fillRect/>
              </a:stretch>
            </p:blipFill>
            <p:spPr>
              <a:xfrm>
                <a:off x="1036711" y="614953"/>
                <a:ext cx="922680" cy="78480"/>
              </a:xfrm>
              <a:prstGeom prst="rect">
                <a:avLst/>
              </a:prstGeom>
            </p:spPr>
          </p:pic>
        </mc:Fallback>
      </mc:AlternateContent>
      <p:grpSp>
        <p:nvGrpSpPr>
          <p:cNvPr id="29" name="Group 28">
            <a:extLst>
              <a:ext uri="{FF2B5EF4-FFF2-40B4-BE49-F238E27FC236}">
                <a16:creationId xmlns:a16="http://schemas.microsoft.com/office/drawing/2014/main" id="{082EB189-6E4F-56CF-B0FA-A4B4C847758C}"/>
              </a:ext>
            </a:extLst>
          </p:cNvPr>
          <p:cNvGrpSpPr/>
          <p:nvPr/>
        </p:nvGrpSpPr>
        <p:grpSpPr>
          <a:xfrm>
            <a:off x="4619431" y="1541593"/>
            <a:ext cx="1306080" cy="979200"/>
            <a:chOff x="4619431" y="1541593"/>
            <a:chExt cx="1306080" cy="979200"/>
          </a:xfrm>
        </p:grpSpPr>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35C288AD-3D5A-7ECD-1C5F-9B1F426B018C}"/>
                    </a:ext>
                  </a:extLst>
                </p14:cNvPr>
                <p14:cNvContentPartPr/>
                <p14:nvPr/>
              </p14:nvContentPartPr>
              <p14:xfrm>
                <a:off x="5185711" y="1635553"/>
                <a:ext cx="701640" cy="327240"/>
              </p14:xfrm>
            </p:contentPart>
          </mc:Choice>
          <mc:Fallback xmlns="">
            <p:pic>
              <p:nvPicPr>
                <p:cNvPr id="14" name="Ink 13">
                  <a:extLst>
                    <a:ext uri="{FF2B5EF4-FFF2-40B4-BE49-F238E27FC236}">
                      <a16:creationId xmlns:a16="http://schemas.microsoft.com/office/drawing/2014/main" id="{35C288AD-3D5A-7ECD-1C5F-9B1F426B018C}"/>
                    </a:ext>
                  </a:extLst>
                </p:cNvPr>
                <p:cNvPicPr/>
                <p:nvPr/>
              </p:nvPicPr>
              <p:blipFill>
                <a:blip r:embed="rId6"/>
                <a:stretch>
                  <a:fillRect/>
                </a:stretch>
              </p:blipFill>
              <p:spPr>
                <a:xfrm>
                  <a:off x="5177071" y="1626553"/>
                  <a:ext cx="719280" cy="344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88B8F73D-A4EE-8CFF-1305-2416B65C398C}"/>
                    </a:ext>
                  </a:extLst>
                </p14:cNvPr>
                <p14:cNvContentPartPr/>
                <p14:nvPr/>
              </p14:nvContentPartPr>
              <p14:xfrm>
                <a:off x="5832271" y="1616113"/>
                <a:ext cx="93240" cy="69120"/>
              </p14:xfrm>
            </p:contentPart>
          </mc:Choice>
          <mc:Fallback xmlns="">
            <p:pic>
              <p:nvPicPr>
                <p:cNvPr id="15" name="Ink 14">
                  <a:extLst>
                    <a:ext uri="{FF2B5EF4-FFF2-40B4-BE49-F238E27FC236}">
                      <a16:creationId xmlns:a16="http://schemas.microsoft.com/office/drawing/2014/main" id="{88B8F73D-A4EE-8CFF-1305-2416B65C398C}"/>
                    </a:ext>
                  </a:extLst>
                </p:cNvPr>
                <p:cNvPicPr/>
                <p:nvPr/>
              </p:nvPicPr>
              <p:blipFill>
                <a:blip r:embed="rId8"/>
                <a:stretch>
                  <a:fillRect/>
                </a:stretch>
              </p:blipFill>
              <p:spPr>
                <a:xfrm>
                  <a:off x="5823271" y="1607473"/>
                  <a:ext cx="11088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33A8E89F-D6B4-8414-5993-56EC440F360D}"/>
                    </a:ext>
                  </a:extLst>
                </p14:cNvPr>
                <p14:cNvContentPartPr/>
                <p14:nvPr/>
              </p14:nvContentPartPr>
              <p14:xfrm>
                <a:off x="4619431" y="1739233"/>
                <a:ext cx="185040" cy="133560"/>
              </p14:xfrm>
            </p:contentPart>
          </mc:Choice>
          <mc:Fallback xmlns="">
            <p:pic>
              <p:nvPicPr>
                <p:cNvPr id="16" name="Ink 15">
                  <a:extLst>
                    <a:ext uri="{FF2B5EF4-FFF2-40B4-BE49-F238E27FC236}">
                      <a16:creationId xmlns:a16="http://schemas.microsoft.com/office/drawing/2014/main" id="{33A8E89F-D6B4-8414-5993-56EC440F360D}"/>
                    </a:ext>
                  </a:extLst>
                </p:cNvPr>
                <p:cNvPicPr/>
                <p:nvPr/>
              </p:nvPicPr>
              <p:blipFill>
                <a:blip r:embed="rId10"/>
                <a:stretch>
                  <a:fillRect/>
                </a:stretch>
              </p:blipFill>
              <p:spPr>
                <a:xfrm>
                  <a:off x="4610431" y="1730233"/>
                  <a:ext cx="20268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104A8973-C898-0F49-100E-3E79F85FAB46}"/>
                    </a:ext>
                  </a:extLst>
                </p14:cNvPr>
                <p14:cNvContentPartPr/>
                <p14:nvPr/>
              </p14:nvContentPartPr>
              <p14:xfrm>
                <a:off x="4734271" y="1592353"/>
                <a:ext cx="110880" cy="168480"/>
              </p14:xfrm>
            </p:contentPart>
          </mc:Choice>
          <mc:Fallback xmlns="">
            <p:pic>
              <p:nvPicPr>
                <p:cNvPr id="17" name="Ink 16">
                  <a:extLst>
                    <a:ext uri="{FF2B5EF4-FFF2-40B4-BE49-F238E27FC236}">
                      <a16:creationId xmlns:a16="http://schemas.microsoft.com/office/drawing/2014/main" id="{104A8973-C898-0F49-100E-3E79F85FAB46}"/>
                    </a:ext>
                  </a:extLst>
                </p:cNvPr>
                <p:cNvPicPr/>
                <p:nvPr/>
              </p:nvPicPr>
              <p:blipFill>
                <a:blip r:embed="rId12"/>
                <a:stretch>
                  <a:fillRect/>
                </a:stretch>
              </p:blipFill>
              <p:spPr>
                <a:xfrm>
                  <a:off x="4725271" y="1583353"/>
                  <a:ext cx="12852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B62AA6C5-7996-89B1-413F-2EDFC13A22D8}"/>
                    </a:ext>
                  </a:extLst>
                </p14:cNvPr>
                <p14:cNvContentPartPr/>
                <p14:nvPr/>
              </p14:nvContentPartPr>
              <p14:xfrm>
                <a:off x="4864951" y="1616833"/>
                <a:ext cx="99360" cy="92880"/>
              </p14:xfrm>
            </p:contentPart>
          </mc:Choice>
          <mc:Fallback xmlns="">
            <p:pic>
              <p:nvPicPr>
                <p:cNvPr id="18" name="Ink 17">
                  <a:extLst>
                    <a:ext uri="{FF2B5EF4-FFF2-40B4-BE49-F238E27FC236}">
                      <a16:creationId xmlns:a16="http://schemas.microsoft.com/office/drawing/2014/main" id="{B62AA6C5-7996-89B1-413F-2EDFC13A22D8}"/>
                    </a:ext>
                  </a:extLst>
                </p:cNvPr>
                <p:cNvPicPr/>
                <p:nvPr/>
              </p:nvPicPr>
              <p:blipFill>
                <a:blip r:embed="rId14"/>
                <a:stretch>
                  <a:fillRect/>
                </a:stretch>
              </p:blipFill>
              <p:spPr>
                <a:xfrm>
                  <a:off x="4855951" y="1607833"/>
                  <a:ext cx="11700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519EBA6D-2CC8-29FC-705B-4AB398D0BFFE}"/>
                    </a:ext>
                  </a:extLst>
                </p14:cNvPr>
                <p14:cNvContentPartPr/>
                <p14:nvPr/>
              </p14:nvContentPartPr>
              <p14:xfrm>
                <a:off x="4713031" y="2016073"/>
                <a:ext cx="165240" cy="213840"/>
              </p14:xfrm>
            </p:contentPart>
          </mc:Choice>
          <mc:Fallback xmlns="">
            <p:pic>
              <p:nvPicPr>
                <p:cNvPr id="19" name="Ink 18">
                  <a:extLst>
                    <a:ext uri="{FF2B5EF4-FFF2-40B4-BE49-F238E27FC236}">
                      <a16:creationId xmlns:a16="http://schemas.microsoft.com/office/drawing/2014/main" id="{519EBA6D-2CC8-29FC-705B-4AB398D0BFFE}"/>
                    </a:ext>
                  </a:extLst>
                </p:cNvPr>
                <p:cNvPicPr/>
                <p:nvPr/>
              </p:nvPicPr>
              <p:blipFill>
                <a:blip r:embed="rId16"/>
                <a:stretch>
                  <a:fillRect/>
                </a:stretch>
              </p:blipFill>
              <p:spPr>
                <a:xfrm>
                  <a:off x="4704031" y="2007073"/>
                  <a:ext cx="18288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 19">
                  <a:extLst>
                    <a:ext uri="{FF2B5EF4-FFF2-40B4-BE49-F238E27FC236}">
                      <a16:creationId xmlns:a16="http://schemas.microsoft.com/office/drawing/2014/main" id="{1EFF7570-DB8F-7409-2BD2-495968FF3FA5}"/>
                    </a:ext>
                  </a:extLst>
                </p14:cNvPr>
                <p14:cNvContentPartPr/>
                <p14:nvPr/>
              </p14:nvContentPartPr>
              <p14:xfrm>
                <a:off x="4840111" y="1669393"/>
                <a:ext cx="325800" cy="378720"/>
              </p14:xfrm>
            </p:contentPart>
          </mc:Choice>
          <mc:Fallback xmlns="">
            <p:pic>
              <p:nvPicPr>
                <p:cNvPr id="20" name="Ink 19">
                  <a:extLst>
                    <a:ext uri="{FF2B5EF4-FFF2-40B4-BE49-F238E27FC236}">
                      <a16:creationId xmlns:a16="http://schemas.microsoft.com/office/drawing/2014/main" id="{1EFF7570-DB8F-7409-2BD2-495968FF3FA5}"/>
                    </a:ext>
                  </a:extLst>
                </p:cNvPr>
                <p:cNvPicPr/>
                <p:nvPr/>
              </p:nvPicPr>
              <p:blipFill>
                <a:blip r:embed="rId18"/>
                <a:stretch>
                  <a:fillRect/>
                </a:stretch>
              </p:blipFill>
              <p:spPr>
                <a:xfrm>
                  <a:off x="4831471" y="1660393"/>
                  <a:ext cx="343440" cy="396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 name="Ink 20">
                  <a:extLst>
                    <a:ext uri="{FF2B5EF4-FFF2-40B4-BE49-F238E27FC236}">
                      <a16:creationId xmlns:a16="http://schemas.microsoft.com/office/drawing/2014/main" id="{6561AFAE-6D02-E0E2-C1AF-B1549D3A0AE6}"/>
                    </a:ext>
                  </a:extLst>
                </p14:cNvPr>
                <p14:cNvContentPartPr/>
                <p14:nvPr/>
              </p14:nvContentPartPr>
              <p14:xfrm>
                <a:off x="5086351" y="1567873"/>
                <a:ext cx="216000" cy="295920"/>
              </p14:xfrm>
            </p:contentPart>
          </mc:Choice>
          <mc:Fallback xmlns="">
            <p:pic>
              <p:nvPicPr>
                <p:cNvPr id="21" name="Ink 20">
                  <a:extLst>
                    <a:ext uri="{FF2B5EF4-FFF2-40B4-BE49-F238E27FC236}">
                      <a16:creationId xmlns:a16="http://schemas.microsoft.com/office/drawing/2014/main" id="{6561AFAE-6D02-E0E2-C1AF-B1549D3A0AE6}"/>
                    </a:ext>
                  </a:extLst>
                </p:cNvPr>
                <p:cNvPicPr/>
                <p:nvPr/>
              </p:nvPicPr>
              <p:blipFill>
                <a:blip r:embed="rId20"/>
                <a:stretch>
                  <a:fillRect/>
                </a:stretch>
              </p:blipFill>
              <p:spPr>
                <a:xfrm>
                  <a:off x="5077351" y="1559233"/>
                  <a:ext cx="23364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7F50D0BD-A773-87AF-DE4C-ACE1B5A20056}"/>
                    </a:ext>
                  </a:extLst>
                </p14:cNvPr>
                <p14:cNvContentPartPr/>
                <p14:nvPr/>
              </p14:nvContentPartPr>
              <p14:xfrm>
                <a:off x="5300551" y="1541593"/>
                <a:ext cx="159120" cy="83880"/>
              </p14:xfrm>
            </p:contentPart>
          </mc:Choice>
          <mc:Fallback xmlns="">
            <p:pic>
              <p:nvPicPr>
                <p:cNvPr id="22" name="Ink 21">
                  <a:extLst>
                    <a:ext uri="{FF2B5EF4-FFF2-40B4-BE49-F238E27FC236}">
                      <a16:creationId xmlns:a16="http://schemas.microsoft.com/office/drawing/2014/main" id="{7F50D0BD-A773-87AF-DE4C-ACE1B5A20056}"/>
                    </a:ext>
                  </a:extLst>
                </p:cNvPr>
                <p:cNvPicPr/>
                <p:nvPr/>
              </p:nvPicPr>
              <p:blipFill>
                <a:blip r:embed="rId22"/>
                <a:stretch>
                  <a:fillRect/>
                </a:stretch>
              </p:blipFill>
              <p:spPr>
                <a:xfrm>
                  <a:off x="5291551" y="1532593"/>
                  <a:ext cx="17676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67D855A1-1A08-10F1-B770-1DAA241A3D2F}"/>
                    </a:ext>
                  </a:extLst>
                </p14:cNvPr>
                <p14:cNvContentPartPr/>
                <p14:nvPr/>
              </p14:nvContentPartPr>
              <p14:xfrm>
                <a:off x="4745791" y="2344393"/>
                <a:ext cx="297000" cy="176400"/>
              </p14:xfrm>
            </p:contentPart>
          </mc:Choice>
          <mc:Fallback xmlns="">
            <p:pic>
              <p:nvPicPr>
                <p:cNvPr id="23" name="Ink 22">
                  <a:extLst>
                    <a:ext uri="{FF2B5EF4-FFF2-40B4-BE49-F238E27FC236}">
                      <a16:creationId xmlns:a16="http://schemas.microsoft.com/office/drawing/2014/main" id="{67D855A1-1A08-10F1-B770-1DAA241A3D2F}"/>
                    </a:ext>
                  </a:extLst>
                </p:cNvPr>
                <p:cNvPicPr/>
                <p:nvPr/>
              </p:nvPicPr>
              <p:blipFill>
                <a:blip r:embed="rId24"/>
                <a:stretch>
                  <a:fillRect/>
                </a:stretch>
              </p:blipFill>
              <p:spPr>
                <a:xfrm>
                  <a:off x="4737151" y="2335753"/>
                  <a:ext cx="31464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 name="Ink 23">
                  <a:extLst>
                    <a:ext uri="{FF2B5EF4-FFF2-40B4-BE49-F238E27FC236}">
                      <a16:creationId xmlns:a16="http://schemas.microsoft.com/office/drawing/2014/main" id="{C79970D9-F39C-0768-EF5B-B073485F22FB}"/>
                    </a:ext>
                  </a:extLst>
                </p14:cNvPr>
                <p14:cNvContentPartPr/>
                <p14:nvPr/>
              </p14:nvContentPartPr>
              <p14:xfrm>
                <a:off x="5044951" y="2081233"/>
                <a:ext cx="124920" cy="268560"/>
              </p14:xfrm>
            </p:contentPart>
          </mc:Choice>
          <mc:Fallback xmlns="">
            <p:pic>
              <p:nvPicPr>
                <p:cNvPr id="24" name="Ink 23">
                  <a:extLst>
                    <a:ext uri="{FF2B5EF4-FFF2-40B4-BE49-F238E27FC236}">
                      <a16:creationId xmlns:a16="http://schemas.microsoft.com/office/drawing/2014/main" id="{C79970D9-F39C-0768-EF5B-B073485F22FB}"/>
                    </a:ext>
                  </a:extLst>
                </p:cNvPr>
                <p:cNvPicPr/>
                <p:nvPr/>
              </p:nvPicPr>
              <p:blipFill>
                <a:blip r:embed="rId26"/>
                <a:stretch>
                  <a:fillRect/>
                </a:stretch>
              </p:blipFill>
              <p:spPr>
                <a:xfrm>
                  <a:off x="5036311" y="2072593"/>
                  <a:ext cx="14256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5" name="Ink 24">
                  <a:extLst>
                    <a:ext uri="{FF2B5EF4-FFF2-40B4-BE49-F238E27FC236}">
                      <a16:creationId xmlns:a16="http://schemas.microsoft.com/office/drawing/2014/main" id="{42824EFE-B363-A2D5-C34F-C0B45D182F5B}"/>
                    </a:ext>
                  </a:extLst>
                </p14:cNvPr>
                <p14:cNvContentPartPr/>
                <p14:nvPr/>
              </p14:nvContentPartPr>
              <p14:xfrm>
                <a:off x="5074831" y="2140633"/>
                <a:ext cx="95400" cy="59040"/>
              </p14:xfrm>
            </p:contentPart>
          </mc:Choice>
          <mc:Fallback xmlns="">
            <p:pic>
              <p:nvPicPr>
                <p:cNvPr id="25" name="Ink 24">
                  <a:extLst>
                    <a:ext uri="{FF2B5EF4-FFF2-40B4-BE49-F238E27FC236}">
                      <a16:creationId xmlns:a16="http://schemas.microsoft.com/office/drawing/2014/main" id="{42824EFE-B363-A2D5-C34F-C0B45D182F5B}"/>
                    </a:ext>
                  </a:extLst>
                </p:cNvPr>
                <p:cNvPicPr/>
                <p:nvPr/>
              </p:nvPicPr>
              <p:blipFill>
                <a:blip r:embed="rId28"/>
                <a:stretch>
                  <a:fillRect/>
                </a:stretch>
              </p:blipFill>
              <p:spPr>
                <a:xfrm>
                  <a:off x="5066191" y="2131633"/>
                  <a:ext cx="1130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 name="Ink 25">
                  <a:extLst>
                    <a:ext uri="{FF2B5EF4-FFF2-40B4-BE49-F238E27FC236}">
                      <a16:creationId xmlns:a16="http://schemas.microsoft.com/office/drawing/2014/main" id="{36753572-90BF-6E07-E472-9A8A7F6BDCFB}"/>
                    </a:ext>
                  </a:extLst>
                </p14:cNvPr>
                <p14:cNvContentPartPr/>
                <p14:nvPr/>
              </p14:nvContentPartPr>
              <p14:xfrm>
                <a:off x="5193271" y="2056393"/>
                <a:ext cx="231120" cy="142560"/>
              </p14:xfrm>
            </p:contentPart>
          </mc:Choice>
          <mc:Fallback xmlns="">
            <p:pic>
              <p:nvPicPr>
                <p:cNvPr id="26" name="Ink 25">
                  <a:extLst>
                    <a:ext uri="{FF2B5EF4-FFF2-40B4-BE49-F238E27FC236}">
                      <a16:creationId xmlns:a16="http://schemas.microsoft.com/office/drawing/2014/main" id="{36753572-90BF-6E07-E472-9A8A7F6BDCFB}"/>
                    </a:ext>
                  </a:extLst>
                </p:cNvPr>
                <p:cNvPicPr/>
                <p:nvPr/>
              </p:nvPicPr>
              <p:blipFill>
                <a:blip r:embed="rId30"/>
                <a:stretch>
                  <a:fillRect/>
                </a:stretch>
              </p:blipFill>
              <p:spPr>
                <a:xfrm>
                  <a:off x="5184631" y="2047753"/>
                  <a:ext cx="24876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7" name="Ink 26">
                  <a:extLst>
                    <a:ext uri="{FF2B5EF4-FFF2-40B4-BE49-F238E27FC236}">
                      <a16:creationId xmlns:a16="http://schemas.microsoft.com/office/drawing/2014/main" id="{7F6E07DF-F80A-CF6E-5E89-F82FBF1F31F4}"/>
                    </a:ext>
                  </a:extLst>
                </p14:cNvPr>
                <p14:cNvContentPartPr/>
                <p14:nvPr/>
              </p14:nvContentPartPr>
              <p14:xfrm>
                <a:off x="5388751" y="1981153"/>
                <a:ext cx="16920" cy="5400"/>
              </p14:xfrm>
            </p:contentPart>
          </mc:Choice>
          <mc:Fallback xmlns="">
            <p:pic>
              <p:nvPicPr>
                <p:cNvPr id="27" name="Ink 26">
                  <a:extLst>
                    <a:ext uri="{FF2B5EF4-FFF2-40B4-BE49-F238E27FC236}">
                      <a16:creationId xmlns:a16="http://schemas.microsoft.com/office/drawing/2014/main" id="{7F6E07DF-F80A-CF6E-5E89-F82FBF1F31F4}"/>
                    </a:ext>
                  </a:extLst>
                </p:cNvPr>
                <p:cNvPicPr/>
                <p:nvPr/>
              </p:nvPicPr>
              <p:blipFill>
                <a:blip r:embed="rId32"/>
                <a:stretch>
                  <a:fillRect/>
                </a:stretch>
              </p:blipFill>
              <p:spPr>
                <a:xfrm>
                  <a:off x="5379751" y="1972153"/>
                  <a:ext cx="3456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8" name="Ink 27">
                  <a:extLst>
                    <a:ext uri="{FF2B5EF4-FFF2-40B4-BE49-F238E27FC236}">
                      <a16:creationId xmlns:a16="http://schemas.microsoft.com/office/drawing/2014/main" id="{F83AF63E-EAC9-C2D6-83B7-4EA613C5885E}"/>
                    </a:ext>
                  </a:extLst>
                </p14:cNvPr>
                <p14:cNvContentPartPr/>
                <p14:nvPr/>
              </p14:nvContentPartPr>
              <p14:xfrm>
                <a:off x="5443471" y="1811953"/>
                <a:ext cx="190080" cy="231480"/>
              </p14:xfrm>
            </p:contentPart>
          </mc:Choice>
          <mc:Fallback xmlns="">
            <p:pic>
              <p:nvPicPr>
                <p:cNvPr id="28" name="Ink 27">
                  <a:extLst>
                    <a:ext uri="{FF2B5EF4-FFF2-40B4-BE49-F238E27FC236}">
                      <a16:creationId xmlns:a16="http://schemas.microsoft.com/office/drawing/2014/main" id="{F83AF63E-EAC9-C2D6-83B7-4EA613C5885E}"/>
                    </a:ext>
                  </a:extLst>
                </p:cNvPr>
                <p:cNvPicPr/>
                <p:nvPr/>
              </p:nvPicPr>
              <p:blipFill>
                <a:blip r:embed="rId34"/>
                <a:stretch>
                  <a:fillRect/>
                </a:stretch>
              </p:blipFill>
              <p:spPr>
                <a:xfrm>
                  <a:off x="5434831" y="1803313"/>
                  <a:ext cx="207720" cy="249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5">
            <p14:nvContentPartPr>
              <p14:cNvPr id="30" name="Ink 29">
                <a:extLst>
                  <a:ext uri="{FF2B5EF4-FFF2-40B4-BE49-F238E27FC236}">
                    <a16:creationId xmlns:a16="http://schemas.microsoft.com/office/drawing/2014/main" id="{85A42B32-FE96-D97E-63A2-D90DAB88F681}"/>
                  </a:ext>
                </a:extLst>
              </p14:cNvPr>
              <p14:cNvContentPartPr/>
              <p14:nvPr/>
            </p14:nvContentPartPr>
            <p14:xfrm>
              <a:off x="6129271" y="1500553"/>
              <a:ext cx="8280" cy="11880"/>
            </p14:xfrm>
          </p:contentPart>
        </mc:Choice>
        <mc:Fallback xmlns="">
          <p:pic>
            <p:nvPicPr>
              <p:cNvPr id="30" name="Ink 29">
                <a:extLst>
                  <a:ext uri="{FF2B5EF4-FFF2-40B4-BE49-F238E27FC236}">
                    <a16:creationId xmlns:a16="http://schemas.microsoft.com/office/drawing/2014/main" id="{85A42B32-FE96-D97E-63A2-D90DAB88F681}"/>
                  </a:ext>
                </a:extLst>
              </p:cNvPr>
              <p:cNvPicPr/>
              <p:nvPr/>
            </p:nvPicPr>
            <p:blipFill>
              <a:blip r:embed="rId36"/>
              <a:stretch>
                <a:fillRect/>
              </a:stretch>
            </p:blipFill>
            <p:spPr>
              <a:xfrm>
                <a:off x="6120631" y="1491553"/>
                <a:ext cx="2592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1" name="Ink 30">
                <a:extLst>
                  <a:ext uri="{FF2B5EF4-FFF2-40B4-BE49-F238E27FC236}">
                    <a16:creationId xmlns:a16="http://schemas.microsoft.com/office/drawing/2014/main" id="{12488B4D-905B-FD8A-9A6A-1BB09FF48591}"/>
                  </a:ext>
                </a:extLst>
              </p14:cNvPr>
              <p14:cNvContentPartPr/>
              <p14:nvPr/>
            </p14:nvContentPartPr>
            <p14:xfrm>
              <a:off x="5751271" y="1082593"/>
              <a:ext cx="268920" cy="25200"/>
            </p14:xfrm>
          </p:contentPart>
        </mc:Choice>
        <mc:Fallback xmlns="">
          <p:pic>
            <p:nvPicPr>
              <p:cNvPr id="31" name="Ink 30">
                <a:extLst>
                  <a:ext uri="{FF2B5EF4-FFF2-40B4-BE49-F238E27FC236}">
                    <a16:creationId xmlns:a16="http://schemas.microsoft.com/office/drawing/2014/main" id="{12488B4D-905B-FD8A-9A6A-1BB09FF48591}"/>
                  </a:ext>
                </a:extLst>
              </p:cNvPr>
              <p:cNvPicPr/>
              <p:nvPr/>
            </p:nvPicPr>
            <p:blipFill>
              <a:blip r:embed="rId38"/>
              <a:stretch>
                <a:fillRect/>
              </a:stretch>
            </p:blipFill>
            <p:spPr>
              <a:xfrm>
                <a:off x="5742631" y="1073953"/>
                <a:ext cx="28656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2" name="Ink 31">
                <a:extLst>
                  <a:ext uri="{FF2B5EF4-FFF2-40B4-BE49-F238E27FC236}">
                    <a16:creationId xmlns:a16="http://schemas.microsoft.com/office/drawing/2014/main" id="{6DB5BEAE-6810-B98B-4AC4-DAB8B6D57B2E}"/>
                  </a:ext>
                </a:extLst>
              </p14:cNvPr>
              <p14:cNvContentPartPr/>
              <p14:nvPr/>
            </p14:nvContentPartPr>
            <p14:xfrm>
              <a:off x="5857111" y="1220473"/>
              <a:ext cx="306000" cy="31680"/>
            </p14:xfrm>
          </p:contentPart>
        </mc:Choice>
        <mc:Fallback xmlns="">
          <p:pic>
            <p:nvPicPr>
              <p:cNvPr id="32" name="Ink 31">
                <a:extLst>
                  <a:ext uri="{FF2B5EF4-FFF2-40B4-BE49-F238E27FC236}">
                    <a16:creationId xmlns:a16="http://schemas.microsoft.com/office/drawing/2014/main" id="{6DB5BEAE-6810-B98B-4AC4-DAB8B6D57B2E}"/>
                  </a:ext>
                </a:extLst>
              </p:cNvPr>
              <p:cNvPicPr/>
              <p:nvPr/>
            </p:nvPicPr>
            <p:blipFill>
              <a:blip r:embed="rId40"/>
              <a:stretch>
                <a:fillRect/>
              </a:stretch>
            </p:blipFill>
            <p:spPr>
              <a:xfrm>
                <a:off x="5848471" y="1211473"/>
                <a:ext cx="32364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3" name="Ink 32">
                <a:extLst>
                  <a:ext uri="{FF2B5EF4-FFF2-40B4-BE49-F238E27FC236}">
                    <a16:creationId xmlns:a16="http://schemas.microsoft.com/office/drawing/2014/main" id="{A8454316-FD79-73A0-8F14-0EE93CDF6DD0}"/>
                  </a:ext>
                </a:extLst>
              </p14:cNvPr>
              <p14:cNvContentPartPr/>
              <p14:nvPr/>
            </p14:nvContentPartPr>
            <p14:xfrm>
              <a:off x="10934911" y="780193"/>
              <a:ext cx="350280" cy="210240"/>
            </p14:xfrm>
          </p:contentPart>
        </mc:Choice>
        <mc:Fallback xmlns="">
          <p:pic>
            <p:nvPicPr>
              <p:cNvPr id="33" name="Ink 32">
                <a:extLst>
                  <a:ext uri="{FF2B5EF4-FFF2-40B4-BE49-F238E27FC236}">
                    <a16:creationId xmlns:a16="http://schemas.microsoft.com/office/drawing/2014/main" id="{A8454316-FD79-73A0-8F14-0EE93CDF6DD0}"/>
                  </a:ext>
                </a:extLst>
              </p:cNvPr>
              <p:cNvPicPr/>
              <p:nvPr/>
            </p:nvPicPr>
            <p:blipFill>
              <a:blip r:embed="rId42"/>
              <a:stretch>
                <a:fillRect/>
              </a:stretch>
            </p:blipFill>
            <p:spPr>
              <a:xfrm>
                <a:off x="10925911" y="771553"/>
                <a:ext cx="36792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4" name="Ink 33">
                <a:extLst>
                  <a:ext uri="{FF2B5EF4-FFF2-40B4-BE49-F238E27FC236}">
                    <a16:creationId xmlns:a16="http://schemas.microsoft.com/office/drawing/2014/main" id="{032AB36D-63DD-B25D-CAA6-EFB22D04D99F}"/>
                  </a:ext>
                </a:extLst>
              </p14:cNvPr>
              <p14:cNvContentPartPr/>
              <p14:nvPr/>
            </p14:nvContentPartPr>
            <p14:xfrm>
              <a:off x="10853191" y="1093393"/>
              <a:ext cx="263520" cy="140400"/>
            </p14:xfrm>
          </p:contentPart>
        </mc:Choice>
        <mc:Fallback xmlns="">
          <p:pic>
            <p:nvPicPr>
              <p:cNvPr id="34" name="Ink 33">
                <a:extLst>
                  <a:ext uri="{FF2B5EF4-FFF2-40B4-BE49-F238E27FC236}">
                    <a16:creationId xmlns:a16="http://schemas.microsoft.com/office/drawing/2014/main" id="{032AB36D-63DD-B25D-CAA6-EFB22D04D99F}"/>
                  </a:ext>
                </a:extLst>
              </p:cNvPr>
              <p:cNvPicPr/>
              <p:nvPr/>
            </p:nvPicPr>
            <p:blipFill>
              <a:blip r:embed="rId44"/>
              <a:stretch>
                <a:fillRect/>
              </a:stretch>
            </p:blipFill>
            <p:spPr>
              <a:xfrm>
                <a:off x="10844191" y="1084753"/>
                <a:ext cx="28116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5" name="Ink 34">
                <a:extLst>
                  <a:ext uri="{FF2B5EF4-FFF2-40B4-BE49-F238E27FC236}">
                    <a16:creationId xmlns:a16="http://schemas.microsoft.com/office/drawing/2014/main" id="{7CD99192-E3CC-1981-65C2-83C703270B3D}"/>
                  </a:ext>
                </a:extLst>
              </p14:cNvPr>
              <p14:cNvContentPartPr/>
              <p14:nvPr/>
            </p14:nvContentPartPr>
            <p14:xfrm>
              <a:off x="5533111" y="2520073"/>
              <a:ext cx="292320" cy="151920"/>
            </p14:xfrm>
          </p:contentPart>
        </mc:Choice>
        <mc:Fallback xmlns="">
          <p:pic>
            <p:nvPicPr>
              <p:cNvPr id="35" name="Ink 34">
                <a:extLst>
                  <a:ext uri="{FF2B5EF4-FFF2-40B4-BE49-F238E27FC236}">
                    <a16:creationId xmlns:a16="http://schemas.microsoft.com/office/drawing/2014/main" id="{7CD99192-E3CC-1981-65C2-83C703270B3D}"/>
                  </a:ext>
                </a:extLst>
              </p:cNvPr>
              <p:cNvPicPr/>
              <p:nvPr/>
            </p:nvPicPr>
            <p:blipFill>
              <a:blip r:embed="rId46"/>
              <a:stretch>
                <a:fillRect/>
              </a:stretch>
            </p:blipFill>
            <p:spPr>
              <a:xfrm>
                <a:off x="5524471" y="2511433"/>
                <a:ext cx="309960" cy="169560"/>
              </a:xfrm>
              <a:prstGeom prst="rect">
                <a:avLst/>
              </a:prstGeom>
            </p:spPr>
          </p:pic>
        </mc:Fallback>
      </mc:AlternateContent>
      <p:grpSp>
        <p:nvGrpSpPr>
          <p:cNvPr id="38" name="Group 37">
            <a:extLst>
              <a:ext uri="{FF2B5EF4-FFF2-40B4-BE49-F238E27FC236}">
                <a16:creationId xmlns:a16="http://schemas.microsoft.com/office/drawing/2014/main" id="{2D5A4195-1226-63C3-6D19-C4F3F7FB0B3D}"/>
              </a:ext>
            </a:extLst>
          </p:cNvPr>
          <p:cNvGrpSpPr/>
          <p:nvPr/>
        </p:nvGrpSpPr>
        <p:grpSpPr>
          <a:xfrm>
            <a:off x="5884111" y="2729953"/>
            <a:ext cx="816840" cy="977040"/>
            <a:chOff x="5884111" y="2729953"/>
            <a:chExt cx="816840" cy="977040"/>
          </a:xfrm>
        </p:grpSpPr>
        <mc:AlternateContent xmlns:mc="http://schemas.openxmlformats.org/markup-compatibility/2006" xmlns:p14="http://schemas.microsoft.com/office/powerpoint/2010/main">
          <mc:Choice Requires="p14">
            <p:contentPart p14:bwMode="auto" r:id="rId47">
              <p14:nvContentPartPr>
                <p14:cNvPr id="36" name="Ink 35">
                  <a:extLst>
                    <a:ext uri="{FF2B5EF4-FFF2-40B4-BE49-F238E27FC236}">
                      <a16:creationId xmlns:a16="http://schemas.microsoft.com/office/drawing/2014/main" id="{F368A731-67B7-71C1-C0CD-7F4B0E4BEEAF}"/>
                    </a:ext>
                  </a:extLst>
                </p14:cNvPr>
                <p14:cNvContentPartPr/>
                <p14:nvPr/>
              </p14:nvContentPartPr>
              <p14:xfrm>
                <a:off x="5908231" y="2729953"/>
                <a:ext cx="792720" cy="939960"/>
              </p14:xfrm>
            </p:contentPart>
          </mc:Choice>
          <mc:Fallback xmlns="">
            <p:pic>
              <p:nvPicPr>
                <p:cNvPr id="36" name="Ink 35">
                  <a:extLst>
                    <a:ext uri="{FF2B5EF4-FFF2-40B4-BE49-F238E27FC236}">
                      <a16:creationId xmlns:a16="http://schemas.microsoft.com/office/drawing/2014/main" id="{F368A731-67B7-71C1-C0CD-7F4B0E4BEEAF}"/>
                    </a:ext>
                  </a:extLst>
                </p:cNvPr>
                <p:cNvPicPr/>
                <p:nvPr/>
              </p:nvPicPr>
              <p:blipFill>
                <a:blip r:embed="rId48"/>
                <a:stretch>
                  <a:fillRect/>
                </a:stretch>
              </p:blipFill>
              <p:spPr>
                <a:xfrm>
                  <a:off x="5899231" y="2721313"/>
                  <a:ext cx="810360" cy="9576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7" name="Ink 36">
                  <a:extLst>
                    <a:ext uri="{FF2B5EF4-FFF2-40B4-BE49-F238E27FC236}">
                      <a16:creationId xmlns:a16="http://schemas.microsoft.com/office/drawing/2014/main" id="{FAB300FC-165D-3E8B-481D-9842ECC5DEE4}"/>
                    </a:ext>
                  </a:extLst>
                </p14:cNvPr>
                <p14:cNvContentPartPr/>
                <p14:nvPr/>
              </p14:nvContentPartPr>
              <p14:xfrm>
                <a:off x="5884111" y="3570553"/>
                <a:ext cx="75600" cy="136440"/>
              </p14:xfrm>
            </p:contentPart>
          </mc:Choice>
          <mc:Fallback xmlns="">
            <p:pic>
              <p:nvPicPr>
                <p:cNvPr id="37" name="Ink 36">
                  <a:extLst>
                    <a:ext uri="{FF2B5EF4-FFF2-40B4-BE49-F238E27FC236}">
                      <a16:creationId xmlns:a16="http://schemas.microsoft.com/office/drawing/2014/main" id="{FAB300FC-165D-3E8B-481D-9842ECC5DEE4}"/>
                    </a:ext>
                  </a:extLst>
                </p:cNvPr>
                <p:cNvPicPr/>
                <p:nvPr/>
              </p:nvPicPr>
              <p:blipFill>
                <a:blip r:embed="rId50"/>
                <a:stretch>
                  <a:fillRect/>
                </a:stretch>
              </p:blipFill>
              <p:spPr>
                <a:xfrm>
                  <a:off x="5875111" y="3561913"/>
                  <a:ext cx="93240" cy="154080"/>
                </a:xfrm>
                <a:prstGeom prst="rect">
                  <a:avLst/>
                </a:prstGeom>
              </p:spPr>
            </p:pic>
          </mc:Fallback>
        </mc:AlternateContent>
      </p:grpSp>
      <p:grpSp>
        <p:nvGrpSpPr>
          <p:cNvPr id="51" name="Group 50">
            <a:extLst>
              <a:ext uri="{FF2B5EF4-FFF2-40B4-BE49-F238E27FC236}">
                <a16:creationId xmlns:a16="http://schemas.microsoft.com/office/drawing/2014/main" id="{22562C5B-A9C3-3947-151E-4773EAC1D68A}"/>
              </a:ext>
            </a:extLst>
          </p:cNvPr>
          <p:cNvGrpSpPr/>
          <p:nvPr/>
        </p:nvGrpSpPr>
        <p:grpSpPr>
          <a:xfrm>
            <a:off x="6794911" y="2345833"/>
            <a:ext cx="1993680" cy="654480"/>
            <a:chOff x="6794911" y="2345833"/>
            <a:chExt cx="1993680" cy="654480"/>
          </a:xfrm>
        </p:grpSpPr>
        <mc:AlternateContent xmlns:mc="http://schemas.openxmlformats.org/markup-compatibility/2006" xmlns:p14="http://schemas.microsoft.com/office/powerpoint/2010/main">
          <mc:Choice Requires="p14">
            <p:contentPart p14:bwMode="auto" r:id="rId51">
              <p14:nvContentPartPr>
                <p14:cNvPr id="39" name="Ink 38">
                  <a:extLst>
                    <a:ext uri="{FF2B5EF4-FFF2-40B4-BE49-F238E27FC236}">
                      <a16:creationId xmlns:a16="http://schemas.microsoft.com/office/drawing/2014/main" id="{B3388402-6253-23C0-7427-081B9CCC3F2C}"/>
                    </a:ext>
                  </a:extLst>
                </p14:cNvPr>
                <p14:cNvContentPartPr/>
                <p14:nvPr/>
              </p14:nvContentPartPr>
              <p14:xfrm>
                <a:off x="6794911" y="2345833"/>
                <a:ext cx="392040" cy="432000"/>
              </p14:xfrm>
            </p:contentPart>
          </mc:Choice>
          <mc:Fallback xmlns="">
            <p:pic>
              <p:nvPicPr>
                <p:cNvPr id="39" name="Ink 38">
                  <a:extLst>
                    <a:ext uri="{FF2B5EF4-FFF2-40B4-BE49-F238E27FC236}">
                      <a16:creationId xmlns:a16="http://schemas.microsoft.com/office/drawing/2014/main" id="{B3388402-6253-23C0-7427-081B9CCC3F2C}"/>
                    </a:ext>
                  </a:extLst>
                </p:cNvPr>
                <p:cNvPicPr/>
                <p:nvPr/>
              </p:nvPicPr>
              <p:blipFill>
                <a:blip r:embed="rId52"/>
                <a:stretch>
                  <a:fillRect/>
                </a:stretch>
              </p:blipFill>
              <p:spPr>
                <a:xfrm>
                  <a:off x="6785911" y="2336833"/>
                  <a:ext cx="409680" cy="4496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0" name="Ink 39">
                  <a:extLst>
                    <a:ext uri="{FF2B5EF4-FFF2-40B4-BE49-F238E27FC236}">
                      <a16:creationId xmlns:a16="http://schemas.microsoft.com/office/drawing/2014/main" id="{C7A69B5E-E6CC-7BB0-1DA9-23751B14EFB1}"/>
                    </a:ext>
                  </a:extLst>
                </p14:cNvPr>
                <p14:cNvContentPartPr/>
                <p14:nvPr/>
              </p14:nvContentPartPr>
              <p14:xfrm>
                <a:off x="7020991" y="2623393"/>
                <a:ext cx="97560" cy="214920"/>
              </p14:xfrm>
            </p:contentPart>
          </mc:Choice>
          <mc:Fallback xmlns="">
            <p:pic>
              <p:nvPicPr>
                <p:cNvPr id="40" name="Ink 39">
                  <a:extLst>
                    <a:ext uri="{FF2B5EF4-FFF2-40B4-BE49-F238E27FC236}">
                      <a16:creationId xmlns:a16="http://schemas.microsoft.com/office/drawing/2014/main" id="{C7A69B5E-E6CC-7BB0-1DA9-23751B14EFB1}"/>
                    </a:ext>
                  </a:extLst>
                </p:cNvPr>
                <p:cNvPicPr/>
                <p:nvPr/>
              </p:nvPicPr>
              <p:blipFill>
                <a:blip r:embed="rId54"/>
                <a:stretch>
                  <a:fillRect/>
                </a:stretch>
              </p:blipFill>
              <p:spPr>
                <a:xfrm>
                  <a:off x="7012351" y="2614393"/>
                  <a:ext cx="11520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1" name="Ink 40">
                  <a:extLst>
                    <a:ext uri="{FF2B5EF4-FFF2-40B4-BE49-F238E27FC236}">
                      <a16:creationId xmlns:a16="http://schemas.microsoft.com/office/drawing/2014/main" id="{865487D6-65E2-195E-3522-BC7B5E552859}"/>
                    </a:ext>
                  </a:extLst>
                </p14:cNvPr>
                <p14:cNvContentPartPr/>
                <p14:nvPr/>
              </p14:nvContentPartPr>
              <p14:xfrm>
                <a:off x="7014151" y="2656873"/>
                <a:ext cx="195120" cy="171720"/>
              </p14:xfrm>
            </p:contentPart>
          </mc:Choice>
          <mc:Fallback xmlns="">
            <p:pic>
              <p:nvPicPr>
                <p:cNvPr id="41" name="Ink 40">
                  <a:extLst>
                    <a:ext uri="{FF2B5EF4-FFF2-40B4-BE49-F238E27FC236}">
                      <a16:creationId xmlns:a16="http://schemas.microsoft.com/office/drawing/2014/main" id="{865487D6-65E2-195E-3522-BC7B5E552859}"/>
                    </a:ext>
                  </a:extLst>
                </p:cNvPr>
                <p:cNvPicPr/>
                <p:nvPr/>
              </p:nvPicPr>
              <p:blipFill>
                <a:blip r:embed="rId56"/>
                <a:stretch>
                  <a:fillRect/>
                </a:stretch>
              </p:blipFill>
              <p:spPr>
                <a:xfrm>
                  <a:off x="7005151" y="2648233"/>
                  <a:ext cx="21276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2" name="Ink 41">
                  <a:extLst>
                    <a:ext uri="{FF2B5EF4-FFF2-40B4-BE49-F238E27FC236}">
                      <a16:creationId xmlns:a16="http://schemas.microsoft.com/office/drawing/2014/main" id="{1C33ED79-0DEA-7831-922D-F94BDFA2BA7D}"/>
                    </a:ext>
                  </a:extLst>
                </p14:cNvPr>
                <p14:cNvContentPartPr/>
                <p14:nvPr/>
              </p14:nvContentPartPr>
              <p14:xfrm>
                <a:off x="7233391" y="2563993"/>
                <a:ext cx="261720" cy="139320"/>
              </p14:xfrm>
            </p:contentPart>
          </mc:Choice>
          <mc:Fallback xmlns="">
            <p:pic>
              <p:nvPicPr>
                <p:cNvPr id="42" name="Ink 41">
                  <a:extLst>
                    <a:ext uri="{FF2B5EF4-FFF2-40B4-BE49-F238E27FC236}">
                      <a16:creationId xmlns:a16="http://schemas.microsoft.com/office/drawing/2014/main" id="{1C33ED79-0DEA-7831-922D-F94BDFA2BA7D}"/>
                    </a:ext>
                  </a:extLst>
                </p:cNvPr>
                <p:cNvPicPr/>
                <p:nvPr/>
              </p:nvPicPr>
              <p:blipFill>
                <a:blip r:embed="rId58"/>
                <a:stretch>
                  <a:fillRect/>
                </a:stretch>
              </p:blipFill>
              <p:spPr>
                <a:xfrm>
                  <a:off x="7224751" y="2555353"/>
                  <a:ext cx="27936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 name="Ink 43">
                  <a:extLst>
                    <a:ext uri="{FF2B5EF4-FFF2-40B4-BE49-F238E27FC236}">
                      <a16:creationId xmlns:a16="http://schemas.microsoft.com/office/drawing/2014/main" id="{677FD5B6-BEC7-3A9F-FB77-9C3F12C5506C}"/>
                    </a:ext>
                  </a:extLst>
                </p14:cNvPr>
                <p14:cNvContentPartPr/>
                <p14:nvPr/>
              </p14:nvContentPartPr>
              <p14:xfrm>
                <a:off x="7420951" y="2583073"/>
                <a:ext cx="300240" cy="417240"/>
              </p14:xfrm>
            </p:contentPart>
          </mc:Choice>
          <mc:Fallback xmlns="">
            <p:pic>
              <p:nvPicPr>
                <p:cNvPr id="44" name="Ink 43">
                  <a:extLst>
                    <a:ext uri="{FF2B5EF4-FFF2-40B4-BE49-F238E27FC236}">
                      <a16:creationId xmlns:a16="http://schemas.microsoft.com/office/drawing/2014/main" id="{677FD5B6-BEC7-3A9F-FB77-9C3F12C5506C}"/>
                    </a:ext>
                  </a:extLst>
                </p:cNvPr>
                <p:cNvPicPr/>
                <p:nvPr/>
              </p:nvPicPr>
              <p:blipFill>
                <a:blip r:embed="rId60"/>
                <a:stretch>
                  <a:fillRect/>
                </a:stretch>
              </p:blipFill>
              <p:spPr>
                <a:xfrm>
                  <a:off x="7411951" y="2574073"/>
                  <a:ext cx="317880" cy="4348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6" name="Ink 45">
                  <a:extLst>
                    <a:ext uri="{FF2B5EF4-FFF2-40B4-BE49-F238E27FC236}">
                      <a16:creationId xmlns:a16="http://schemas.microsoft.com/office/drawing/2014/main" id="{F7EC7649-7306-ACF1-7505-B6881DCC3158}"/>
                    </a:ext>
                  </a:extLst>
                </p14:cNvPr>
                <p14:cNvContentPartPr/>
                <p14:nvPr/>
              </p14:nvContentPartPr>
              <p14:xfrm>
                <a:off x="7643431" y="2444833"/>
                <a:ext cx="430200" cy="307800"/>
              </p14:xfrm>
            </p:contentPart>
          </mc:Choice>
          <mc:Fallback xmlns="">
            <p:pic>
              <p:nvPicPr>
                <p:cNvPr id="46" name="Ink 45">
                  <a:extLst>
                    <a:ext uri="{FF2B5EF4-FFF2-40B4-BE49-F238E27FC236}">
                      <a16:creationId xmlns:a16="http://schemas.microsoft.com/office/drawing/2014/main" id="{F7EC7649-7306-ACF1-7505-B6881DCC3158}"/>
                    </a:ext>
                  </a:extLst>
                </p:cNvPr>
                <p:cNvPicPr/>
                <p:nvPr/>
              </p:nvPicPr>
              <p:blipFill>
                <a:blip r:embed="rId62"/>
                <a:stretch>
                  <a:fillRect/>
                </a:stretch>
              </p:blipFill>
              <p:spPr>
                <a:xfrm>
                  <a:off x="7634431" y="2436193"/>
                  <a:ext cx="44784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7" name="Ink 46">
                  <a:extLst>
                    <a:ext uri="{FF2B5EF4-FFF2-40B4-BE49-F238E27FC236}">
                      <a16:creationId xmlns:a16="http://schemas.microsoft.com/office/drawing/2014/main" id="{4390BF93-3D26-287D-007B-5181670D6310}"/>
                    </a:ext>
                  </a:extLst>
                </p14:cNvPr>
                <p14:cNvContentPartPr/>
                <p14:nvPr/>
              </p14:nvContentPartPr>
              <p14:xfrm>
                <a:off x="8274511" y="2503873"/>
                <a:ext cx="214560" cy="79920"/>
              </p14:xfrm>
            </p:contentPart>
          </mc:Choice>
          <mc:Fallback xmlns="">
            <p:pic>
              <p:nvPicPr>
                <p:cNvPr id="47" name="Ink 46">
                  <a:extLst>
                    <a:ext uri="{FF2B5EF4-FFF2-40B4-BE49-F238E27FC236}">
                      <a16:creationId xmlns:a16="http://schemas.microsoft.com/office/drawing/2014/main" id="{4390BF93-3D26-287D-007B-5181670D6310}"/>
                    </a:ext>
                  </a:extLst>
                </p:cNvPr>
                <p:cNvPicPr/>
                <p:nvPr/>
              </p:nvPicPr>
              <p:blipFill>
                <a:blip r:embed="rId64"/>
                <a:stretch>
                  <a:fillRect/>
                </a:stretch>
              </p:blipFill>
              <p:spPr>
                <a:xfrm>
                  <a:off x="8265871" y="2494873"/>
                  <a:ext cx="23220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8" name="Ink 47">
                  <a:extLst>
                    <a:ext uri="{FF2B5EF4-FFF2-40B4-BE49-F238E27FC236}">
                      <a16:creationId xmlns:a16="http://schemas.microsoft.com/office/drawing/2014/main" id="{BC2186C7-31B6-90C6-3B4E-E45B12D87947}"/>
                    </a:ext>
                  </a:extLst>
                </p14:cNvPr>
                <p14:cNvContentPartPr/>
                <p14:nvPr/>
              </p14:nvContentPartPr>
              <p14:xfrm>
                <a:off x="8389711" y="2440513"/>
                <a:ext cx="53280" cy="21600"/>
              </p14:xfrm>
            </p:contentPart>
          </mc:Choice>
          <mc:Fallback xmlns="">
            <p:pic>
              <p:nvPicPr>
                <p:cNvPr id="48" name="Ink 47">
                  <a:extLst>
                    <a:ext uri="{FF2B5EF4-FFF2-40B4-BE49-F238E27FC236}">
                      <a16:creationId xmlns:a16="http://schemas.microsoft.com/office/drawing/2014/main" id="{BC2186C7-31B6-90C6-3B4E-E45B12D87947}"/>
                    </a:ext>
                  </a:extLst>
                </p:cNvPr>
                <p:cNvPicPr/>
                <p:nvPr/>
              </p:nvPicPr>
              <p:blipFill>
                <a:blip r:embed="rId66"/>
                <a:stretch>
                  <a:fillRect/>
                </a:stretch>
              </p:blipFill>
              <p:spPr>
                <a:xfrm>
                  <a:off x="8380711" y="2431873"/>
                  <a:ext cx="7092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9" name="Ink 48">
                  <a:extLst>
                    <a:ext uri="{FF2B5EF4-FFF2-40B4-BE49-F238E27FC236}">
                      <a16:creationId xmlns:a16="http://schemas.microsoft.com/office/drawing/2014/main" id="{458A8084-0FFB-1B83-50D3-937433402444}"/>
                    </a:ext>
                  </a:extLst>
                </p14:cNvPr>
                <p14:cNvContentPartPr/>
                <p14:nvPr/>
              </p14:nvContentPartPr>
              <p14:xfrm>
                <a:off x="8477911" y="2435473"/>
                <a:ext cx="108360" cy="91080"/>
              </p14:xfrm>
            </p:contentPart>
          </mc:Choice>
          <mc:Fallback xmlns="">
            <p:pic>
              <p:nvPicPr>
                <p:cNvPr id="49" name="Ink 48">
                  <a:extLst>
                    <a:ext uri="{FF2B5EF4-FFF2-40B4-BE49-F238E27FC236}">
                      <a16:creationId xmlns:a16="http://schemas.microsoft.com/office/drawing/2014/main" id="{458A8084-0FFB-1B83-50D3-937433402444}"/>
                    </a:ext>
                  </a:extLst>
                </p:cNvPr>
                <p:cNvPicPr/>
                <p:nvPr/>
              </p:nvPicPr>
              <p:blipFill>
                <a:blip r:embed="rId68"/>
                <a:stretch>
                  <a:fillRect/>
                </a:stretch>
              </p:blipFill>
              <p:spPr>
                <a:xfrm>
                  <a:off x="8469271" y="2426473"/>
                  <a:ext cx="12600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0" name="Ink 49">
                  <a:extLst>
                    <a:ext uri="{FF2B5EF4-FFF2-40B4-BE49-F238E27FC236}">
                      <a16:creationId xmlns:a16="http://schemas.microsoft.com/office/drawing/2014/main" id="{110E07E4-2159-E203-F259-28D1E41EE8B0}"/>
                    </a:ext>
                  </a:extLst>
                </p14:cNvPr>
                <p14:cNvContentPartPr/>
                <p14:nvPr/>
              </p14:nvContentPartPr>
              <p14:xfrm>
                <a:off x="8601031" y="2387593"/>
                <a:ext cx="187560" cy="81720"/>
              </p14:xfrm>
            </p:contentPart>
          </mc:Choice>
          <mc:Fallback xmlns="">
            <p:pic>
              <p:nvPicPr>
                <p:cNvPr id="50" name="Ink 49">
                  <a:extLst>
                    <a:ext uri="{FF2B5EF4-FFF2-40B4-BE49-F238E27FC236}">
                      <a16:creationId xmlns:a16="http://schemas.microsoft.com/office/drawing/2014/main" id="{110E07E4-2159-E203-F259-28D1E41EE8B0}"/>
                    </a:ext>
                  </a:extLst>
                </p:cNvPr>
                <p:cNvPicPr/>
                <p:nvPr/>
              </p:nvPicPr>
              <p:blipFill>
                <a:blip r:embed="rId70"/>
                <a:stretch>
                  <a:fillRect/>
                </a:stretch>
              </p:blipFill>
              <p:spPr>
                <a:xfrm>
                  <a:off x="8592031" y="2378593"/>
                  <a:ext cx="205200" cy="99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1">
            <p14:nvContentPartPr>
              <p14:cNvPr id="52" name="Ink 51">
                <a:extLst>
                  <a:ext uri="{FF2B5EF4-FFF2-40B4-BE49-F238E27FC236}">
                    <a16:creationId xmlns:a16="http://schemas.microsoft.com/office/drawing/2014/main" id="{6C67FF9D-424C-A884-E8DD-A704C468AB28}"/>
                  </a:ext>
                </a:extLst>
              </p14:cNvPr>
              <p14:cNvContentPartPr/>
              <p14:nvPr/>
            </p14:nvContentPartPr>
            <p14:xfrm>
              <a:off x="447031" y="5342473"/>
              <a:ext cx="1116720" cy="90360"/>
            </p14:xfrm>
          </p:contentPart>
        </mc:Choice>
        <mc:Fallback xmlns="">
          <p:pic>
            <p:nvPicPr>
              <p:cNvPr id="52" name="Ink 51">
                <a:extLst>
                  <a:ext uri="{FF2B5EF4-FFF2-40B4-BE49-F238E27FC236}">
                    <a16:creationId xmlns:a16="http://schemas.microsoft.com/office/drawing/2014/main" id="{6C67FF9D-424C-A884-E8DD-A704C468AB28}"/>
                  </a:ext>
                </a:extLst>
              </p:cNvPr>
              <p:cNvPicPr/>
              <p:nvPr/>
            </p:nvPicPr>
            <p:blipFill>
              <a:blip r:embed="rId72"/>
              <a:stretch>
                <a:fillRect/>
              </a:stretch>
            </p:blipFill>
            <p:spPr>
              <a:xfrm>
                <a:off x="438391" y="5333473"/>
                <a:ext cx="113436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3" name="Ink 52">
                <a:extLst>
                  <a:ext uri="{FF2B5EF4-FFF2-40B4-BE49-F238E27FC236}">
                    <a16:creationId xmlns:a16="http://schemas.microsoft.com/office/drawing/2014/main" id="{68F6FB99-FDE4-295E-0EC3-E29E37F06E4C}"/>
                  </a:ext>
                </a:extLst>
              </p14:cNvPr>
              <p14:cNvContentPartPr/>
              <p14:nvPr/>
            </p14:nvContentPartPr>
            <p14:xfrm>
              <a:off x="2593711" y="5337793"/>
              <a:ext cx="1782360" cy="74880"/>
            </p14:xfrm>
          </p:contentPart>
        </mc:Choice>
        <mc:Fallback xmlns="">
          <p:pic>
            <p:nvPicPr>
              <p:cNvPr id="53" name="Ink 52">
                <a:extLst>
                  <a:ext uri="{FF2B5EF4-FFF2-40B4-BE49-F238E27FC236}">
                    <a16:creationId xmlns:a16="http://schemas.microsoft.com/office/drawing/2014/main" id="{68F6FB99-FDE4-295E-0EC3-E29E37F06E4C}"/>
                  </a:ext>
                </a:extLst>
              </p:cNvPr>
              <p:cNvPicPr/>
              <p:nvPr/>
            </p:nvPicPr>
            <p:blipFill>
              <a:blip r:embed="rId74"/>
              <a:stretch>
                <a:fillRect/>
              </a:stretch>
            </p:blipFill>
            <p:spPr>
              <a:xfrm>
                <a:off x="2584711" y="5328793"/>
                <a:ext cx="1800000" cy="92520"/>
              </a:xfrm>
              <a:prstGeom prst="rect">
                <a:avLst/>
              </a:prstGeom>
            </p:spPr>
          </p:pic>
        </mc:Fallback>
      </mc:AlternateContent>
      <p:grpSp>
        <p:nvGrpSpPr>
          <p:cNvPr id="57" name="Group 56">
            <a:extLst>
              <a:ext uri="{FF2B5EF4-FFF2-40B4-BE49-F238E27FC236}">
                <a16:creationId xmlns:a16="http://schemas.microsoft.com/office/drawing/2014/main" id="{2E02D48C-A5D9-B2C2-942F-FAAA16960C26}"/>
              </a:ext>
            </a:extLst>
          </p:cNvPr>
          <p:cNvGrpSpPr/>
          <p:nvPr/>
        </p:nvGrpSpPr>
        <p:grpSpPr>
          <a:xfrm>
            <a:off x="5260951" y="5200633"/>
            <a:ext cx="817920" cy="434880"/>
            <a:chOff x="5260951" y="5200633"/>
            <a:chExt cx="817920" cy="434880"/>
          </a:xfrm>
        </p:grpSpPr>
        <mc:AlternateContent xmlns:mc="http://schemas.openxmlformats.org/markup-compatibility/2006" xmlns:p14="http://schemas.microsoft.com/office/powerpoint/2010/main">
          <mc:Choice Requires="p14">
            <p:contentPart p14:bwMode="auto" r:id="rId75">
              <p14:nvContentPartPr>
                <p14:cNvPr id="54" name="Ink 53">
                  <a:extLst>
                    <a:ext uri="{FF2B5EF4-FFF2-40B4-BE49-F238E27FC236}">
                      <a16:creationId xmlns:a16="http://schemas.microsoft.com/office/drawing/2014/main" id="{29F22886-205B-B385-9052-BB14EC1EE042}"/>
                    </a:ext>
                  </a:extLst>
                </p14:cNvPr>
                <p14:cNvContentPartPr/>
                <p14:nvPr/>
              </p14:nvContentPartPr>
              <p14:xfrm>
                <a:off x="5866831" y="5200633"/>
                <a:ext cx="185400" cy="10080"/>
              </p14:xfrm>
            </p:contentPart>
          </mc:Choice>
          <mc:Fallback xmlns="">
            <p:pic>
              <p:nvPicPr>
                <p:cNvPr id="54" name="Ink 53">
                  <a:extLst>
                    <a:ext uri="{FF2B5EF4-FFF2-40B4-BE49-F238E27FC236}">
                      <a16:creationId xmlns:a16="http://schemas.microsoft.com/office/drawing/2014/main" id="{29F22886-205B-B385-9052-BB14EC1EE042}"/>
                    </a:ext>
                  </a:extLst>
                </p:cNvPr>
                <p:cNvPicPr/>
                <p:nvPr/>
              </p:nvPicPr>
              <p:blipFill>
                <a:blip r:embed="rId76"/>
                <a:stretch>
                  <a:fillRect/>
                </a:stretch>
              </p:blipFill>
              <p:spPr>
                <a:xfrm>
                  <a:off x="5858191" y="5191633"/>
                  <a:ext cx="20304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5" name="Ink 54">
                  <a:extLst>
                    <a:ext uri="{FF2B5EF4-FFF2-40B4-BE49-F238E27FC236}">
                      <a16:creationId xmlns:a16="http://schemas.microsoft.com/office/drawing/2014/main" id="{DD414BEB-7A3F-C934-6BA6-904909F813BE}"/>
                    </a:ext>
                  </a:extLst>
                </p14:cNvPr>
                <p14:cNvContentPartPr/>
                <p14:nvPr/>
              </p14:nvContentPartPr>
              <p14:xfrm>
                <a:off x="5900311" y="5364073"/>
                <a:ext cx="178560" cy="20160"/>
              </p14:xfrm>
            </p:contentPart>
          </mc:Choice>
          <mc:Fallback xmlns="">
            <p:pic>
              <p:nvPicPr>
                <p:cNvPr id="55" name="Ink 54">
                  <a:extLst>
                    <a:ext uri="{FF2B5EF4-FFF2-40B4-BE49-F238E27FC236}">
                      <a16:creationId xmlns:a16="http://schemas.microsoft.com/office/drawing/2014/main" id="{DD414BEB-7A3F-C934-6BA6-904909F813BE}"/>
                    </a:ext>
                  </a:extLst>
                </p:cNvPr>
                <p:cNvPicPr/>
                <p:nvPr/>
              </p:nvPicPr>
              <p:blipFill>
                <a:blip r:embed="rId78"/>
                <a:stretch>
                  <a:fillRect/>
                </a:stretch>
              </p:blipFill>
              <p:spPr>
                <a:xfrm>
                  <a:off x="5891671" y="5355433"/>
                  <a:ext cx="19620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6" name="Ink 55">
                  <a:extLst>
                    <a:ext uri="{FF2B5EF4-FFF2-40B4-BE49-F238E27FC236}">
                      <a16:creationId xmlns:a16="http://schemas.microsoft.com/office/drawing/2014/main" id="{C7EE4E52-6F7A-F46F-2065-DA2AE9F0B80B}"/>
                    </a:ext>
                  </a:extLst>
                </p14:cNvPr>
                <p14:cNvContentPartPr/>
                <p14:nvPr/>
              </p14:nvContentPartPr>
              <p14:xfrm>
                <a:off x="5260951" y="5233033"/>
                <a:ext cx="510480" cy="402480"/>
              </p14:xfrm>
            </p:contentPart>
          </mc:Choice>
          <mc:Fallback xmlns="">
            <p:pic>
              <p:nvPicPr>
                <p:cNvPr id="56" name="Ink 55">
                  <a:extLst>
                    <a:ext uri="{FF2B5EF4-FFF2-40B4-BE49-F238E27FC236}">
                      <a16:creationId xmlns:a16="http://schemas.microsoft.com/office/drawing/2014/main" id="{C7EE4E52-6F7A-F46F-2065-DA2AE9F0B80B}"/>
                    </a:ext>
                  </a:extLst>
                </p:cNvPr>
                <p:cNvPicPr/>
                <p:nvPr/>
              </p:nvPicPr>
              <p:blipFill>
                <a:blip r:embed="rId80"/>
                <a:stretch>
                  <a:fillRect/>
                </a:stretch>
              </p:blipFill>
              <p:spPr>
                <a:xfrm>
                  <a:off x="5252311" y="5224393"/>
                  <a:ext cx="528120" cy="420120"/>
                </a:xfrm>
                <a:prstGeom prst="rect">
                  <a:avLst/>
                </a:prstGeom>
              </p:spPr>
            </p:pic>
          </mc:Fallback>
        </mc:AlternateContent>
      </p:grpSp>
      <p:grpSp>
        <p:nvGrpSpPr>
          <p:cNvPr id="68" name="Group 67">
            <a:extLst>
              <a:ext uri="{FF2B5EF4-FFF2-40B4-BE49-F238E27FC236}">
                <a16:creationId xmlns:a16="http://schemas.microsoft.com/office/drawing/2014/main" id="{234EDFBC-437C-9CF9-4D43-478744717CE1}"/>
              </a:ext>
            </a:extLst>
          </p:cNvPr>
          <p:cNvGrpSpPr/>
          <p:nvPr/>
        </p:nvGrpSpPr>
        <p:grpSpPr>
          <a:xfrm>
            <a:off x="5119471" y="4261393"/>
            <a:ext cx="1321920" cy="757800"/>
            <a:chOff x="5119471" y="4261393"/>
            <a:chExt cx="1321920" cy="757800"/>
          </a:xfrm>
        </p:grpSpPr>
        <mc:AlternateContent xmlns:mc="http://schemas.openxmlformats.org/markup-compatibility/2006" xmlns:p14="http://schemas.microsoft.com/office/powerpoint/2010/main">
          <mc:Choice Requires="p14">
            <p:contentPart p14:bwMode="auto" r:id="rId81">
              <p14:nvContentPartPr>
                <p14:cNvPr id="58" name="Ink 57">
                  <a:extLst>
                    <a:ext uri="{FF2B5EF4-FFF2-40B4-BE49-F238E27FC236}">
                      <a16:creationId xmlns:a16="http://schemas.microsoft.com/office/drawing/2014/main" id="{979964F2-D064-2126-B996-8D2225E965F4}"/>
                    </a:ext>
                  </a:extLst>
                </p14:cNvPr>
                <p14:cNvContentPartPr/>
                <p14:nvPr/>
              </p14:nvContentPartPr>
              <p14:xfrm>
                <a:off x="5119471" y="4833073"/>
                <a:ext cx="191880" cy="186120"/>
              </p14:xfrm>
            </p:contentPart>
          </mc:Choice>
          <mc:Fallback xmlns="">
            <p:pic>
              <p:nvPicPr>
                <p:cNvPr id="58" name="Ink 57">
                  <a:extLst>
                    <a:ext uri="{FF2B5EF4-FFF2-40B4-BE49-F238E27FC236}">
                      <a16:creationId xmlns:a16="http://schemas.microsoft.com/office/drawing/2014/main" id="{979964F2-D064-2126-B996-8D2225E965F4}"/>
                    </a:ext>
                  </a:extLst>
                </p:cNvPr>
                <p:cNvPicPr/>
                <p:nvPr/>
              </p:nvPicPr>
              <p:blipFill>
                <a:blip r:embed="rId82"/>
                <a:stretch>
                  <a:fillRect/>
                </a:stretch>
              </p:blipFill>
              <p:spPr>
                <a:xfrm>
                  <a:off x="5110831" y="4824433"/>
                  <a:ext cx="20952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59" name="Ink 58">
                  <a:extLst>
                    <a:ext uri="{FF2B5EF4-FFF2-40B4-BE49-F238E27FC236}">
                      <a16:creationId xmlns:a16="http://schemas.microsoft.com/office/drawing/2014/main" id="{6B96F44F-465C-01B7-8091-695D6E12AA05}"/>
                    </a:ext>
                  </a:extLst>
                </p14:cNvPr>
                <p14:cNvContentPartPr/>
                <p14:nvPr/>
              </p14:nvContentPartPr>
              <p14:xfrm>
                <a:off x="5341951" y="4563433"/>
                <a:ext cx="145080" cy="280080"/>
              </p14:xfrm>
            </p:contentPart>
          </mc:Choice>
          <mc:Fallback xmlns="">
            <p:pic>
              <p:nvPicPr>
                <p:cNvPr id="59" name="Ink 58">
                  <a:extLst>
                    <a:ext uri="{FF2B5EF4-FFF2-40B4-BE49-F238E27FC236}">
                      <a16:creationId xmlns:a16="http://schemas.microsoft.com/office/drawing/2014/main" id="{6B96F44F-465C-01B7-8091-695D6E12AA05}"/>
                    </a:ext>
                  </a:extLst>
                </p:cNvPr>
                <p:cNvPicPr/>
                <p:nvPr/>
              </p:nvPicPr>
              <p:blipFill>
                <a:blip r:embed="rId84"/>
                <a:stretch>
                  <a:fillRect/>
                </a:stretch>
              </p:blipFill>
              <p:spPr>
                <a:xfrm>
                  <a:off x="5332951" y="4554433"/>
                  <a:ext cx="162720" cy="2977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60" name="Ink 59">
                  <a:extLst>
                    <a:ext uri="{FF2B5EF4-FFF2-40B4-BE49-F238E27FC236}">
                      <a16:creationId xmlns:a16="http://schemas.microsoft.com/office/drawing/2014/main" id="{2F3F1D67-01DF-55C8-4961-9563CB1F916D}"/>
                    </a:ext>
                  </a:extLst>
                </p14:cNvPr>
                <p14:cNvContentPartPr/>
                <p14:nvPr/>
              </p14:nvContentPartPr>
              <p14:xfrm>
                <a:off x="5383351" y="4652353"/>
                <a:ext cx="78840" cy="54000"/>
              </p14:xfrm>
            </p:contentPart>
          </mc:Choice>
          <mc:Fallback xmlns="">
            <p:pic>
              <p:nvPicPr>
                <p:cNvPr id="60" name="Ink 59">
                  <a:extLst>
                    <a:ext uri="{FF2B5EF4-FFF2-40B4-BE49-F238E27FC236}">
                      <a16:creationId xmlns:a16="http://schemas.microsoft.com/office/drawing/2014/main" id="{2F3F1D67-01DF-55C8-4961-9563CB1F916D}"/>
                    </a:ext>
                  </a:extLst>
                </p:cNvPr>
                <p:cNvPicPr/>
                <p:nvPr/>
              </p:nvPicPr>
              <p:blipFill>
                <a:blip r:embed="rId86"/>
                <a:stretch>
                  <a:fillRect/>
                </a:stretch>
              </p:blipFill>
              <p:spPr>
                <a:xfrm>
                  <a:off x="5374711" y="4643713"/>
                  <a:ext cx="9648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61" name="Ink 60">
                  <a:extLst>
                    <a:ext uri="{FF2B5EF4-FFF2-40B4-BE49-F238E27FC236}">
                      <a16:creationId xmlns:a16="http://schemas.microsoft.com/office/drawing/2014/main" id="{29BF687A-E238-008E-5B84-BA9A96FC0B57}"/>
                    </a:ext>
                  </a:extLst>
                </p14:cNvPr>
                <p14:cNvContentPartPr/>
                <p14:nvPr/>
              </p14:nvContentPartPr>
              <p14:xfrm>
                <a:off x="5654071" y="4635073"/>
                <a:ext cx="83520" cy="177120"/>
              </p14:xfrm>
            </p:contentPart>
          </mc:Choice>
          <mc:Fallback xmlns="">
            <p:pic>
              <p:nvPicPr>
                <p:cNvPr id="61" name="Ink 60">
                  <a:extLst>
                    <a:ext uri="{FF2B5EF4-FFF2-40B4-BE49-F238E27FC236}">
                      <a16:creationId xmlns:a16="http://schemas.microsoft.com/office/drawing/2014/main" id="{29BF687A-E238-008E-5B84-BA9A96FC0B57}"/>
                    </a:ext>
                  </a:extLst>
                </p:cNvPr>
                <p:cNvPicPr/>
                <p:nvPr/>
              </p:nvPicPr>
              <p:blipFill>
                <a:blip r:embed="rId88"/>
                <a:stretch>
                  <a:fillRect/>
                </a:stretch>
              </p:blipFill>
              <p:spPr>
                <a:xfrm>
                  <a:off x="5645431" y="4626073"/>
                  <a:ext cx="10116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2" name="Ink 61">
                  <a:extLst>
                    <a:ext uri="{FF2B5EF4-FFF2-40B4-BE49-F238E27FC236}">
                      <a16:creationId xmlns:a16="http://schemas.microsoft.com/office/drawing/2014/main" id="{669A58BE-92F6-F414-5074-907D7A74FE14}"/>
                    </a:ext>
                  </a:extLst>
                </p14:cNvPr>
                <p14:cNvContentPartPr/>
                <p14:nvPr/>
              </p14:nvContentPartPr>
              <p14:xfrm>
                <a:off x="5708431" y="4556233"/>
                <a:ext cx="102600" cy="83880"/>
              </p14:xfrm>
            </p:contentPart>
          </mc:Choice>
          <mc:Fallback xmlns="">
            <p:pic>
              <p:nvPicPr>
                <p:cNvPr id="62" name="Ink 61">
                  <a:extLst>
                    <a:ext uri="{FF2B5EF4-FFF2-40B4-BE49-F238E27FC236}">
                      <a16:creationId xmlns:a16="http://schemas.microsoft.com/office/drawing/2014/main" id="{669A58BE-92F6-F414-5074-907D7A74FE14}"/>
                    </a:ext>
                  </a:extLst>
                </p:cNvPr>
                <p:cNvPicPr/>
                <p:nvPr/>
              </p:nvPicPr>
              <p:blipFill>
                <a:blip r:embed="rId90"/>
                <a:stretch>
                  <a:fillRect/>
                </a:stretch>
              </p:blipFill>
              <p:spPr>
                <a:xfrm>
                  <a:off x="5699791" y="4547233"/>
                  <a:ext cx="12024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3" name="Ink 62">
                  <a:extLst>
                    <a:ext uri="{FF2B5EF4-FFF2-40B4-BE49-F238E27FC236}">
                      <a16:creationId xmlns:a16="http://schemas.microsoft.com/office/drawing/2014/main" id="{90F946D6-BD23-BF99-0622-05CE7FA1FCC0}"/>
                    </a:ext>
                  </a:extLst>
                </p14:cNvPr>
                <p14:cNvContentPartPr/>
                <p14:nvPr/>
              </p14:nvContentPartPr>
              <p14:xfrm>
                <a:off x="5831191" y="4355713"/>
                <a:ext cx="156960" cy="229680"/>
              </p14:xfrm>
            </p:contentPart>
          </mc:Choice>
          <mc:Fallback xmlns="">
            <p:pic>
              <p:nvPicPr>
                <p:cNvPr id="63" name="Ink 62">
                  <a:extLst>
                    <a:ext uri="{FF2B5EF4-FFF2-40B4-BE49-F238E27FC236}">
                      <a16:creationId xmlns:a16="http://schemas.microsoft.com/office/drawing/2014/main" id="{90F946D6-BD23-BF99-0622-05CE7FA1FCC0}"/>
                    </a:ext>
                  </a:extLst>
                </p:cNvPr>
                <p:cNvPicPr/>
                <p:nvPr/>
              </p:nvPicPr>
              <p:blipFill>
                <a:blip r:embed="rId92"/>
                <a:stretch>
                  <a:fillRect/>
                </a:stretch>
              </p:blipFill>
              <p:spPr>
                <a:xfrm>
                  <a:off x="5822191" y="4347073"/>
                  <a:ext cx="17460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4" name="Ink 63">
                  <a:extLst>
                    <a:ext uri="{FF2B5EF4-FFF2-40B4-BE49-F238E27FC236}">
                      <a16:creationId xmlns:a16="http://schemas.microsoft.com/office/drawing/2014/main" id="{F9CEDC8F-2642-D3C3-0F9D-F147D13AAD2F}"/>
                    </a:ext>
                  </a:extLst>
                </p14:cNvPr>
                <p14:cNvContentPartPr/>
                <p14:nvPr/>
              </p14:nvContentPartPr>
              <p14:xfrm>
                <a:off x="5889511" y="4415473"/>
                <a:ext cx="75600" cy="65880"/>
              </p14:xfrm>
            </p:contentPart>
          </mc:Choice>
          <mc:Fallback xmlns="">
            <p:pic>
              <p:nvPicPr>
                <p:cNvPr id="64" name="Ink 63">
                  <a:extLst>
                    <a:ext uri="{FF2B5EF4-FFF2-40B4-BE49-F238E27FC236}">
                      <a16:creationId xmlns:a16="http://schemas.microsoft.com/office/drawing/2014/main" id="{F9CEDC8F-2642-D3C3-0F9D-F147D13AAD2F}"/>
                    </a:ext>
                  </a:extLst>
                </p:cNvPr>
                <p:cNvPicPr/>
                <p:nvPr/>
              </p:nvPicPr>
              <p:blipFill>
                <a:blip r:embed="rId94"/>
                <a:stretch>
                  <a:fillRect/>
                </a:stretch>
              </p:blipFill>
              <p:spPr>
                <a:xfrm>
                  <a:off x="5880871" y="4406833"/>
                  <a:ext cx="9324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5" name="Ink 64">
                  <a:extLst>
                    <a:ext uri="{FF2B5EF4-FFF2-40B4-BE49-F238E27FC236}">
                      <a16:creationId xmlns:a16="http://schemas.microsoft.com/office/drawing/2014/main" id="{31567BC9-D9C0-DFB4-D139-AA704928404B}"/>
                    </a:ext>
                  </a:extLst>
                </p14:cNvPr>
                <p14:cNvContentPartPr/>
                <p14:nvPr/>
              </p14:nvContentPartPr>
              <p14:xfrm>
                <a:off x="5989231" y="4261393"/>
                <a:ext cx="182160" cy="178560"/>
              </p14:xfrm>
            </p:contentPart>
          </mc:Choice>
          <mc:Fallback xmlns="">
            <p:pic>
              <p:nvPicPr>
                <p:cNvPr id="65" name="Ink 64">
                  <a:extLst>
                    <a:ext uri="{FF2B5EF4-FFF2-40B4-BE49-F238E27FC236}">
                      <a16:creationId xmlns:a16="http://schemas.microsoft.com/office/drawing/2014/main" id="{31567BC9-D9C0-DFB4-D139-AA704928404B}"/>
                    </a:ext>
                  </a:extLst>
                </p:cNvPr>
                <p:cNvPicPr/>
                <p:nvPr/>
              </p:nvPicPr>
              <p:blipFill>
                <a:blip r:embed="rId96"/>
                <a:stretch>
                  <a:fillRect/>
                </a:stretch>
              </p:blipFill>
              <p:spPr>
                <a:xfrm>
                  <a:off x="5980591" y="4252393"/>
                  <a:ext cx="19980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6" name="Ink 65">
                  <a:extLst>
                    <a:ext uri="{FF2B5EF4-FFF2-40B4-BE49-F238E27FC236}">
                      <a16:creationId xmlns:a16="http://schemas.microsoft.com/office/drawing/2014/main" id="{725D8996-5DAF-135A-3EF3-944AAF08BA91}"/>
                    </a:ext>
                  </a:extLst>
                </p14:cNvPr>
                <p14:cNvContentPartPr/>
                <p14:nvPr/>
              </p14:nvContentPartPr>
              <p14:xfrm>
                <a:off x="6188671" y="4268593"/>
                <a:ext cx="110880" cy="58680"/>
              </p14:xfrm>
            </p:contentPart>
          </mc:Choice>
          <mc:Fallback xmlns="">
            <p:pic>
              <p:nvPicPr>
                <p:cNvPr id="66" name="Ink 65">
                  <a:extLst>
                    <a:ext uri="{FF2B5EF4-FFF2-40B4-BE49-F238E27FC236}">
                      <a16:creationId xmlns:a16="http://schemas.microsoft.com/office/drawing/2014/main" id="{725D8996-5DAF-135A-3EF3-944AAF08BA91}"/>
                    </a:ext>
                  </a:extLst>
                </p:cNvPr>
                <p:cNvPicPr/>
                <p:nvPr/>
              </p:nvPicPr>
              <p:blipFill>
                <a:blip r:embed="rId98"/>
                <a:stretch>
                  <a:fillRect/>
                </a:stretch>
              </p:blipFill>
              <p:spPr>
                <a:xfrm>
                  <a:off x="6179671" y="4259953"/>
                  <a:ext cx="12852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7" name="Ink 66">
                  <a:extLst>
                    <a:ext uri="{FF2B5EF4-FFF2-40B4-BE49-F238E27FC236}">
                      <a16:creationId xmlns:a16="http://schemas.microsoft.com/office/drawing/2014/main" id="{175EC9CE-B28C-4118-DBE6-FEA4C5D113B1}"/>
                    </a:ext>
                  </a:extLst>
                </p14:cNvPr>
                <p14:cNvContentPartPr/>
                <p14:nvPr/>
              </p14:nvContentPartPr>
              <p14:xfrm>
                <a:off x="6406471" y="4264633"/>
                <a:ext cx="34920" cy="27720"/>
              </p14:xfrm>
            </p:contentPart>
          </mc:Choice>
          <mc:Fallback xmlns="">
            <p:pic>
              <p:nvPicPr>
                <p:cNvPr id="67" name="Ink 66">
                  <a:extLst>
                    <a:ext uri="{FF2B5EF4-FFF2-40B4-BE49-F238E27FC236}">
                      <a16:creationId xmlns:a16="http://schemas.microsoft.com/office/drawing/2014/main" id="{175EC9CE-B28C-4118-DBE6-FEA4C5D113B1}"/>
                    </a:ext>
                  </a:extLst>
                </p:cNvPr>
                <p:cNvPicPr/>
                <p:nvPr/>
              </p:nvPicPr>
              <p:blipFill>
                <a:blip r:embed="rId100"/>
                <a:stretch>
                  <a:fillRect/>
                </a:stretch>
              </p:blipFill>
              <p:spPr>
                <a:xfrm>
                  <a:off x="6397831" y="4255993"/>
                  <a:ext cx="52560" cy="45360"/>
                </a:xfrm>
                <a:prstGeom prst="rect">
                  <a:avLst/>
                </a:prstGeom>
              </p:spPr>
            </p:pic>
          </mc:Fallback>
        </mc:AlternateContent>
      </p:grpSp>
      <p:grpSp>
        <p:nvGrpSpPr>
          <p:cNvPr id="71" name="Group 70">
            <a:extLst>
              <a:ext uri="{FF2B5EF4-FFF2-40B4-BE49-F238E27FC236}">
                <a16:creationId xmlns:a16="http://schemas.microsoft.com/office/drawing/2014/main" id="{EB63BD02-39D9-6BC7-50D2-D3426518376A}"/>
              </a:ext>
            </a:extLst>
          </p:cNvPr>
          <p:cNvGrpSpPr/>
          <p:nvPr/>
        </p:nvGrpSpPr>
        <p:grpSpPr>
          <a:xfrm>
            <a:off x="6394951" y="5061313"/>
            <a:ext cx="525960" cy="407160"/>
            <a:chOff x="6394951" y="5061313"/>
            <a:chExt cx="525960" cy="407160"/>
          </a:xfrm>
        </p:grpSpPr>
        <mc:AlternateContent xmlns:mc="http://schemas.openxmlformats.org/markup-compatibility/2006" xmlns:p14="http://schemas.microsoft.com/office/powerpoint/2010/main">
          <mc:Choice Requires="p14">
            <p:contentPart p14:bwMode="auto" r:id="rId101">
              <p14:nvContentPartPr>
                <p14:cNvPr id="69" name="Ink 68">
                  <a:extLst>
                    <a:ext uri="{FF2B5EF4-FFF2-40B4-BE49-F238E27FC236}">
                      <a16:creationId xmlns:a16="http://schemas.microsoft.com/office/drawing/2014/main" id="{81FBE2FB-3544-F6FC-5C83-313D28B573E6}"/>
                    </a:ext>
                  </a:extLst>
                </p14:cNvPr>
                <p14:cNvContentPartPr/>
                <p14:nvPr/>
              </p14:nvContentPartPr>
              <p14:xfrm>
                <a:off x="6394951" y="5061313"/>
                <a:ext cx="496800" cy="407160"/>
              </p14:xfrm>
            </p:contentPart>
          </mc:Choice>
          <mc:Fallback xmlns="">
            <p:pic>
              <p:nvPicPr>
                <p:cNvPr id="69" name="Ink 68">
                  <a:extLst>
                    <a:ext uri="{FF2B5EF4-FFF2-40B4-BE49-F238E27FC236}">
                      <a16:creationId xmlns:a16="http://schemas.microsoft.com/office/drawing/2014/main" id="{81FBE2FB-3544-F6FC-5C83-313D28B573E6}"/>
                    </a:ext>
                  </a:extLst>
                </p:cNvPr>
                <p:cNvPicPr/>
                <p:nvPr/>
              </p:nvPicPr>
              <p:blipFill>
                <a:blip r:embed="rId102"/>
                <a:stretch>
                  <a:fillRect/>
                </a:stretch>
              </p:blipFill>
              <p:spPr>
                <a:xfrm>
                  <a:off x="6386311" y="5052673"/>
                  <a:ext cx="514440" cy="4248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70" name="Ink 69">
                  <a:extLst>
                    <a:ext uri="{FF2B5EF4-FFF2-40B4-BE49-F238E27FC236}">
                      <a16:creationId xmlns:a16="http://schemas.microsoft.com/office/drawing/2014/main" id="{E89B211B-2561-CE36-F44E-CF2872849E01}"/>
                    </a:ext>
                  </a:extLst>
                </p14:cNvPr>
                <p14:cNvContentPartPr/>
                <p14:nvPr/>
              </p14:nvContentPartPr>
              <p14:xfrm>
                <a:off x="6823711" y="5352553"/>
                <a:ext cx="97200" cy="114840"/>
              </p14:xfrm>
            </p:contentPart>
          </mc:Choice>
          <mc:Fallback xmlns="">
            <p:pic>
              <p:nvPicPr>
                <p:cNvPr id="70" name="Ink 69">
                  <a:extLst>
                    <a:ext uri="{FF2B5EF4-FFF2-40B4-BE49-F238E27FC236}">
                      <a16:creationId xmlns:a16="http://schemas.microsoft.com/office/drawing/2014/main" id="{E89B211B-2561-CE36-F44E-CF2872849E01}"/>
                    </a:ext>
                  </a:extLst>
                </p:cNvPr>
                <p:cNvPicPr/>
                <p:nvPr/>
              </p:nvPicPr>
              <p:blipFill>
                <a:blip r:embed="rId104"/>
                <a:stretch>
                  <a:fillRect/>
                </a:stretch>
              </p:blipFill>
              <p:spPr>
                <a:xfrm>
                  <a:off x="6815071" y="5343913"/>
                  <a:ext cx="114840" cy="132480"/>
                </a:xfrm>
                <a:prstGeom prst="rect">
                  <a:avLst/>
                </a:prstGeom>
              </p:spPr>
            </p:pic>
          </mc:Fallback>
        </mc:AlternateContent>
      </p:grpSp>
      <p:grpSp>
        <p:nvGrpSpPr>
          <p:cNvPr id="78" name="Group 77">
            <a:extLst>
              <a:ext uri="{FF2B5EF4-FFF2-40B4-BE49-F238E27FC236}">
                <a16:creationId xmlns:a16="http://schemas.microsoft.com/office/drawing/2014/main" id="{2365042D-7A5A-9E1A-D8D3-C5201F00E879}"/>
              </a:ext>
            </a:extLst>
          </p:cNvPr>
          <p:cNvGrpSpPr/>
          <p:nvPr/>
        </p:nvGrpSpPr>
        <p:grpSpPr>
          <a:xfrm>
            <a:off x="7490071" y="6085873"/>
            <a:ext cx="888120" cy="374760"/>
            <a:chOff x="7490071" y="6085873"/>
            <a:chExt cx="888120" cy="374760"/>
          </a:xfrm>
        </p:grpSpPr>
        <mc:AlternateContent xmlns:mc="http://schemas.openxmlformats.org/markup-compatibility/2006" xmlns:p14="http://schemas.microsoft.com/office/powerpoint/2010/main">
          <mc:Choice Requires="p14">
            <p:contentPart p14:bwMode="auto" r:id="rId105">
              <p14:nvContentPartPr>
                <p14:cNvPr id="72" name="Ink 71">
                  <a:extLst>
                    <a:ext uri="{FF2B5EF4-FFF2-40B4-BE49-F238E27FC236}">
                      <a16:creationId xmlns:a16="http://schemas.microsoft.com/office/drawing/2014/main" id="{6028D273-CF81-B20A-65F7-C8D34E1C6678}"/>
                    </a:ext>
                  </a:extLst>
                </p14:cNvPr>
                <p14:cNvContentPartPr/>
                <p14:nvPr/>
              </p14:nvContentPartPr>
              <p14:xfrm>
                <a:off x="7490071" y="6085873"/>
                <a:ext cx="150840" cy="291960"/>
              </p14:xfrm>
            </p:contentPart>
          </mc:Choice>
          <mc:Fallback xmlns="">
            <p:pic>
              <p:nvPicPr>
                <p:cNvPr id="72" name="Ink 71">
                  <a:extLst>
                    <a:ext uri="{FF2B5EF4-FFF2-40B4-BE49-F238E27FC236}">
                      <a16:creationId xmlns:a16="http://schemas.microsoft.com/office/drawing/2014/main" id="{6028D273-CF81-B20A-65F7-C8D34E1C6678}"/>
                    </a:ext>
                  </a:extLst>
                </p:cNvPr>
                <p:cNvPicPr/>
                <p:nvPr/>
              </p:nvPicPr>
              <p:blipFill>
                <a:blip r:embed="rId106"/>
                <a:stretch>
                  <a:fillRect/>
                </a:stretch>
              </p:blipFill>
              <p:spPr>
                <a:xfrm>
                  <a:off x="7481431" y="6077233"/>
                  <a:ext cx="168480" cy="3096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3" name="Ink 72">
                  <a:extLst>
                    <a:ext uri="{FF2B5EF4-FFF2-40B4-BE49-F238E27FC236}">
                      <a16:creationId xmlns:a16="http://schemas.microsoft.com/office/drawing/2014/main" id="{C1508C88-CBE4-CE8A-0C33-3A7070BC3D07}"/>
                    </a:ext>
                  </a:extLst>
                </p14:cNvPr>
                <p14:cNvContentPartPr/>
                <p14:nvPr/>
              </p14:nvContentPartPr>
              <p14:xfrm>
                <a:off x="7744591" y="6353353"/>
                <a:ext cx="167040" cy="107280"/>
              </p14:xfrm>
            </p:contentPart>
          </mc:Choice>
          <mc:Fallback xmlns="">
            <p:pic>
              <p:nvPicPr>
                <p:cNvPr id="73" name="Ink 72">
                  <a:extLst>
                    <a:ext uri="{FF2B5EF4-FFF2-40B4-BE49-F238E27FC236}">
                      <a16:creationId xmlns:a16="http://schemas.microsoft.com/office/drawing/2014/main" id="{C1508C88-CBE4-CE8A-0C33-3A7070BC3D07}"/>
                    </a:ext>
                  </a:extLst>
                </p:cNvPr>
                <p:cNvPicPr/>
                <p:nvPr/>
              </p:nvPicPr>
              <p:blipFill>
                <a:blip r:embed="rId108"/>
                <a:stretch>
                  <a:fillRect/>
                </a:stretch>
              </p:blipFill>
              <p:spPr>
                <a:xfrm>
                  <a:off x="7735951" y="6344353"/>
                  <a:ext cx="18468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74" name="Ink 73">
                  <a:extLst>
                    <a:ext uri="{FF2B5EF4-FFF2-40B4-BE49-F238E27FC236}">
                      <a16:creationId xmlns:a16="http://schemas.microsoft.com/office/drawing/2014/main" id="{73141985-C00E-2186-2D72-81B302E18AF5}"/>
                    </a:ext>
                  </a:extLst>
                </p14:cNvPr>
                <p14:cNvContentPartPr/>
                <p14:nvPr/>
              </p14:nvContentPartPr>
              <p14:xfrm>
                <a:off x="7956271" y="6210433"/>
                <a:ext cx="141480" cy="177840"/>
              </p14:xfrm>
            </p:contentPart>
          </mc:Choice>
          <mc:Fallback xmlns="">
            <p:pic>
              <p:nvPicPr>
                <p:cNvPr id="74" name="Ink 73">
                  <a:extLst>
                    <a:ext uri="{FF2B5EF4-FFF2-40B4-BE49-F238E27FC236}">
                      <a16:creationId xmlns:a16="http://schemas.microsoft.com/office/drawing/2014/main" id="{73141985-C00E-2186-2D72-81B302E18AF5}"/>
                    </a:ext>
                  </a:extLst>
                </p:cNvPr>
                <p:cNvPicPr/>
                <p:nvPr/>
              </p:nvPicPr>
              <p:blipFill>
                <a:blip r:embed="rId110"/>
                <a:stretch>
                  <a:fillRect/>
                </a:stretch>
              </p:blipFill>
              <p:spPr>
                <a:xfrm>
                  <a:off x="7947631" y="6201433"/>
                  <a:ext cx="15912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5" name="Ink 74">
                  <a:extLst>
                    <a:ext uri="{FF2B5EF4-FFF2-40B4-BE49-F238E27FC236}">
                      <a16:creationId xmlns:a16="http://schemas.microsoft.com/office/drawing/2014/main" id="{79ABAA51-5504-E41D-C6F0-67ECF55FE10A}"/>
                    </a:ext>
                  </a:extLst>
                </p14:cNvPr>
                <p14:cNvContentPartPr/>
                <p14:nvPr/>
              </p14:nvContentPartPr>
              <p14:xfrm>
                <a:off x="8100631" y="6202513"/>
                <a:ext cx="104400" cy="128880"/>
              </p14:xfrm>
            </p:contentPart>
          </mc:Choice>
          <mc:Fallback xmlns="">
            <p:pic>
              <p:nvPicPr>
                <p:cNvPr id="75" name="Ink 74">
                  <a:extLst>
                    <a:ext uri="{FF2B5EF4-FFF2-40B4-BE49-F238E27FC236}">
                      <a16:creationId xmlns:a16="http://schemas.microsoft.com/office/drawing/2014/main" id="{79ABAA51-5504-E41D-C6F0-67ECF55FE10A}"/>
                    </a:ext>
                  </a:extLst>
                </p:cNvPr>
                <p:cNvPicPr/>
                <p:nvPr/>
              </p:nvPicPr>
              <p:blipFill>
                <a:blip r:embed="rId112"/>
                <a:stretch>
                  <a:fillRect/>
                </a:stretch>
              </p:blipFill>
              <p:spPr>
                <a:xfrm>
                  <a:off x="8091631" y="6193513"/>
                  <a:ext cx="12204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6" name="Ink 75">
                  <a:extLst>
                    <a:ext uri="{FF2B5EF4-FFF2-40B4-BE49-F238E27FC236}">
                      <a16:creationId xmlns:a16="http://schemas.microsoft.com/office/drawing/2014/main" id="{41EFDD44-ECAE-7B0D-3865-025FE3338E0D}"/>
                    </a:ext>
                  </a:extLst>
                </p14:cNvPr>
                <p14:cNvContentPartPr/>
                <p14:nvPr/>
              </p14:nvContentPartPr>
              <p14:xfrm>
                <a:off x="8289271" y="6182713"/>
                <a:ext cx="85320" cy="125640"/>
              </p14:xfrm>
            </p:contentPart>
          </mc:Choice>
          <mc:Fallback xmlns="">
            <p:pic>
              <p:nvPicPr>
                <p:cNvPr id="76" name="Ink 75">
                  <a:extLst>
                    <a:ext uri="{FF2B5EF4-FFF2-40B4-BE49-F238E27FC236}">
                      <a16:creationId xmlns:a16="http://schemas.microsoft.com/office/drawing/2014/main" id="{41EFDD44-ECAE-7B0D-3865-025FE3338E0D}"/>
                    </a:ext>
                  </a:extLst>
                </p:cNvPr>
                <p:cNvPicPr/>
                <p:nvPr/>
              </p:nvPicPr>
              <p:blipFill>
                <a:blip r:embed="rId114"/>
                <a:stretch>
                  <a:fillRect/>
                </a:stretch>
              </p:blipFill>
              <p:spPr>
                <a:xfrm>
                  <a:off x="8280271" y="6173713"/>
                  <a:ext cx="10296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7" name="Ink 76">
                  <a:extLst>
                    <a:ext uri="{FF2B5EF4-FFF2-40B4-BE49-F238E27FC236}">
                      <a16:creationId xmlns:a16="http://schemas.microsoft.com/office/drawing/2014/main" id="{480D99D9-3C2F-61FA-2977-9D4570D9A5AA}"/>
                    </a:ext>
                  </a:extLst>
                </p14:cNvPr>
                <p14:cNvContentPartPr/>
                <p14:nvPr/>
              </p14:nvContentPartPr>
              <p14:xfrm>
                <a:off x="8325991" y="6232393"/>
                <a:ext cx="52200" cy="57240"/>
              </p14:xfrm>
            </p:contentPart>
          </mc:Choice>
          <mc:Fallback xmlns="">
            <p:pic>
              <p:nvPicPr>
                <p:cNvPr id="77" name="Ink 76">
                  <a:extLst>
                    <a:ext uri="{FF2B5EF4-FFF2-40B4-BE49-F238E27FC236}">
                      <a16:creationId xmlns:a16="http://schemas.microsoft.com/office/drawing/2014/main" id="{480D99D9-3C2F-61FA-2977-9D4570D9A5AA}"/>
                    </a:ext>
                  </a:extLst>
                </p:cNvPr>
                <p:cNvPicPr/>
                <p:nvPr/>
              </p:nvPicPr>
              <p:blipFill>
                <a:blip r:embed="rId116"/>
                <a:stretch>
                  <a:fillRect/>
                </a:stretch>
              </p:blipFill>
              <p:spPr>
                <a:xfrm>
                  <a:off x="8316991" y="6223393"/>
                  <a:ext cx="69840" cy="74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7">
            <p14:nvContentPartPr>
              <p14:cNvPr id="79" name="Ink 78">
                <a:extLst>
                  <a:ext uri="{FF2B5EF4-FFF2-40B4-BE49-F238E27FC236}">
                    <a16:creationId xmlns:a16="http://schemas.microsoft.com/office/drawing/2014/main" id="{FEDBAA1C-E7A8-EB4D-9853-61ACF2296FA4}"/>
                  </a:ext>
                </a:extLst>
              </p14:cNvPr>
              <p14:cNvContentPartPr/>
              <p14:nvPr/>
            </p14:nvContentPartPr>
            <p14:xfrm>
              <a:off x="7397911" y="5754313"/>
              <a:ext cx="122760" cy="150120"/>
            </p14:xfrm>
          </p:contentPart>
        </mc:Choice>
        <mc:Fallback xmlns="">
          <p:pic>
            <p:nvPicPr>
              <p:cNvPr id="79" name="Ink 78">
                <a:extLst>
                  <a:ext uri="{FF2B5EF4-FFF2-40B4-BE49-F238E27FC236}">
                    <a16:creationId xmlns:a16="http://schemas.microsoft.com/office/drawing/2014/main" id="{FEDBAA1C-E7A8-EB4D-9853-61ACF2296FA4}"/>
                  </a:ext>
                </a:extLst>
              </p:cNvPr>
              <p:cNvPicPr/>
              <p:nvPr/>
            </p:nvPicPr>
            <p:blipFill>
              <a:blip r:embed="rId118"/>
              <a:stretch>
                <a:fillRect/>
              </a:stretch>
            </p:blipFill>
            <p:spPr>
              <a:xfrm>
                <a:off x="7388911" y="5745673"/>
                <a:ext cx="140400" cy="167760"/>
              </a:xfrm>
              <a:prstGeom prst="rect">
                <a:avLst/>
              </a:prstGeom>
            </p:spPr>
          </p:pic>
        </mc:Fallback>
      </mc:AlternateContent>
      <p:grpSp>
        <p:nvGrpSpPr>
          <p:cNvPr id="95" name="Group 94">
            <a:extLst>
              <a:ext uri="{FF2B5EF4-FFF2-40B4-BE49-F238E27FC236}">
                <a16:creationId xmlns:a16="http://schemas.microsoft.com/office/drawing/2014/main" id="{93A978B3-2994-6A40-03CA-453CD1F19DC6}"/>
              </a:ext>
            </a:extLst>
          </p:cNvPr>
          <p:cNvGrpSpPr/>
          <p:nvPr/>
        </p:nvGrpSpPr>
        <p:grpSpPr>
          <a:xfrm>
            <a:off x="7192351" y="4497553"/>
            <a:ext cx="1598400" cy="1068120"/>
            <a:chOff x="7192351" y="4497553"/>
            <a:chExt cx="1598400" cy="1068120"/>
          </a:xfrm>
        </p:grpSpPr>
        <mc:AlternateContent xmlns:mc="http://schemas.openxmlformats.org/markup-compatibility/2006" xmlns:p14="http://schemas.microsoft.com/office/powerpoint/2010/main">
          <mc:Choice Requires="p14">
            <p:contentPart p14:bwMode="auto" r:id="rId119">
              <p14:nvContentPartPr>
                <p14:cNvPr id="80" name="Ink 79">
                  <a:extLst>
                    <a:ext uri="{FF2B5EF4-FFF2-40B4-BE49-F238E27FC236}">
                      <a16:creationId xmlns:a16="http://schemas.microsoft.com/office/drawing/2014/main" id="{024B26D3-C652-DE5A-C00E-79A6141C4EDE}"/>
                    </a:ext>
                  </a:extLst>
                </p14:cNvPr>
                <p14:cNvContentPartPr/>
                <p14:nvPr/>
              </p14:nvContentPartPr>
              <p14:xfrm>
                <a:off x="7731631" y="5457313"/>
                <a:ext cx="148680" cy="108360"/>
              </p14:xfrm>
            </p:contentPart>
          </mc:Choice>
          <mc:Fallback xmlns="">
            <p:pic>
              <p:nvPicPr>
                <p:cNvPr id="80" name="Ink 79">
                  <a:extLst>
                    <a:ext uri="{FF2B5EF4-FFF2-40B4-BE49-F238E27FC236}">
                      <a16:creationId xmlns:a16="http://schemas.microsoft.com/office/drawing/2014/main" id="{024B26D3-C652-DE5A-C00E-79A6141C4EDE}"/>
                    </a:ext>
                  </a:extLst>
                </p:cNvPr>
                <p:cNvPicPr/>
                <p:nvPr/>
              </p:nvPicPr>
              <p:blipFill>
                <a:blip r:embed="rId120"/>
                <a:stretch>
                  <a:fillRect/>
                </a:stretch>
              </p:blipFill>
              <p:spPr>
                <a:xfrm>
                  <a:off x="7722991" y="5448673"/>
                  <a:ext cx="16632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81" name="Ink 80">
                  <a:extLst>
                    <a:ext uri="{FF2B5EF4-FFF2-40B4-BE49-F238E27FC236}">
                      <a16:creationId xmlns:a16="http://schemas.microsoft.com/office/drawing/2014/main" id="{07252E33-1F53-B143-373E-F9CECD26F790}"/>
                    </a:ext>
                  </a:extLst>
                </p14:cNvPr>
                <p14:cNvContentPartPr/>
                <p14:nvPr/>
              </p14:nvContentPartPr>
              <p14:xfrm>
                <a:off x="7920991" y="5207473"/>
                <a:ext cx="115920" cy="245880"/>
              </p14:xfrm>
            </p:contentPart>
          </mc:Choice>
          <mc:Fallback xmlns="">
            <p:pic>
              <p:nvPicPr>
                <p:cNvPr id="81" name="Ink 80">
                  <a:extLst>
                    <a:ext uri="{FF2B5EF4-FFF2-40B4-BE49-F238E27FC236}">
                      <a16:creationId xmlns:a16="http://schemas.microsoft.com/office/drawing/2014/main" id="{07252E33-1F53-B143-373E-F9CECD26F790}"/>
                    </a:ext>
                  </a:extLst>
                </p:cNvPr>
                <p:cNvPicPr/>
                <p:nvPr/>
              </p:nvPicPr>
              <p:blipFill>
                <a:blip r:embed="rId122"/>
                <a:stretch>
                  <a:fillRect/>
                </a:stretch>
              </p:blipFill>
              <p:spPr>
                <a:xfrm>
                  <a:off x="7911991" y="5198473"/>
                  <a:ext cx="13356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82" name="Ink 81">
                  <a:extLst>
                    <a:ext uri="{FF2B5EF4-FFF2-40B4-BE49-F238E27FC236}">
                      <a16:creationId xmlns:a16="http://schemas.microsoft.com/office/drawing/2014/main" id="{5B5CBC99-8C69-976A-333F-E0AD2133AB7C}"/>
                    </a:ext>
                  </a:extLst>
                </p14:cNvPr>
                <p14:cNvContentPartPr/>
                <p14:nvPr/>
              </p14:nvContentPartPr>
              <p14:xfrm>
                <a:off x="7979671" y="5295313"/>
                <a:ext cx="83520" cy="65160"/>
              </p14:xfrm>
            </p:contentPart>
          </mc:Choice>
          <mc:Fallback xmlns="">
            <p:pic>
              <p:nvPicPr>
                <p:cNvPr id="82" name="Ink 81">
                  <a:extLst>
                    <a:ext uri="{FF2B5EF4-FFF2-40B4-BE49-F238E27FC236}">
                      <a16:creationId xmlns:a16="http://schemas.microsoft.com/office/drawing/2014/main" id="{5B5CBC99-8C69-976A-333F-E0AD2133AB7C}"/>
                    </a:ext>
                  </a:extLst>
                </p:cNvPr>
                <p:cNvPicPr/>
                <p:nvPr/>
              </p:nvPicPr>
              <p:blipFill>
                <a:blip r:embed="rId124"/>
                <a:stretch>
                  <a:fillRect/>
                </a:stretch>
              </p:blipFill>
              <p:spPr>
                <a:xfrm>
                  <a:off x="7971031" y="5286313"/>
                  <a:ext cx="10116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83" name="Ink 82">
                  <a:extLst>
                    <a:ext uri="{FF2B5EF4-FFF2-40B4-BE49-F238E27FC236}">
                      <a16:creationId xmlns:a16="http://schemas.microsoft.com/office/drawing/2014/main" id="{F4E283AD-0E46-5DDF-BEF9-8F11AD13AC25}"/>
                    </a:ext>
                  </a:extLst>
                </p14:cNvPr>
                <p14:cNvContentPartPr/>
                <p14:nvPr/>
              </p14:nvContentPartPr>
              <p14:xfrm>
                <a:off x="8194231" y="5153113"/>
                <a:ext cx="69120" cy="167040"/>
              </p14:xfrm>
            </p:contentPart>
          </mc:Choice>
          <mc:Fallback xmlns="">
            <p:pic>
              <p:nvPicPr>
                <p:cNvPr id="83" name="Ink 82">
                  <a:extLst>
                    <a:ext uri="{FF2B5EF4-FFF2-40B4-BE49-F238E27FC236}">
                      <a16:creationId xmlns:a16="http://schemas.microsoft.com/office/drawing/2014/main" id="{F4E283AD-0E46-5DDF-BEF9-8F11AD13AC25}"/>
                    </a:ext>
                  </a:extLst>
                </p:cNvPr>
                <p:cNvPicPr/>
                <p:nvPr/>
              </p:nvPicPr>
              <p:blipFill>
                <a:blip r:embed="rId126"/>
                <a:stretch>
                  <a:fillRect/>
                </a:stretch>
              </p:blipFill>
              <p:spPr>
                <a:xfrm>
                  <a:off x="8185231" y="5144113"/>
                  <a:ext cx="8676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84" name="Ink 83">
                  <a:extLst>
                    <a:ext uri="{FF2B5EF4-FFF2-40B4-BE49-F238E27FC236}">
                      <a16:creationId xmlns:a16="http://schemas.microsoft.com/office/drawing/2014/main" id="{044963C6-C120-7F4D-950D-0164D796128E}"/>
                    </a:ext>
                  </a:extLst>
                </p14:cNvPr>
                <p14:cNvContentPartPr/>
                <p14:nvPr/>
              </p14:nvContentPartPr>
              <p14:xfrm>
                <a:off x="8261191" y="5103793"/>
                <a:ext cx="174240" cy="97200"/>
              </p14:xfrm>
            </p:contentPart>
          </mc:Choice>
          <mc:Fallback xmlns="">
            <p:pic>
              <p:nvPicPr>
                <p:cNvPr id="84" name="Ink 83">
                  <a:extLst>
                    <a:ext uri="{FF2B5EF4-FFF2-40B4-BE49-F238E27FC236}">
                      <a16:creationId xmlns:a16="http://schemas.microsoft.com/office/drawing/2014/main" id="{044963C6-C120-7F4D-950D-0164D796128E}"/>
                    </a:ext>
                  </a:extLst>
                </p:cNvPr>
                <p:cNvPicPr/>
                <p:nvPr/>
              </p:nvPicPr>
              <p:blipFill>
                <a:blip r:embed="rId128"/>
                <a:stretch>
                  <a:fillRect/>
                </a:stretch>
              </p:blipFill>
              <p:spPr>
                <a:xfrm>
                  <a:off x="8252191" y="5095153"/>
                  <a:ext cx="19188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85" name="Ink 84">
                  <a:extLst>
                    <a:ext uri="{FF2B5EF4-FFF2-40B4-BE49-F238E27FC236}">
                      <a16:creationId xmlns:a16="http://schemas.microsoft.com/office/drawing/2014/main" id="{AECA8376-D158-ECE5-41A2-4CD45C8AAA23}"/>
                    </a:ext>
                  </a:extLst>
                </p14:cNvPr>
                <p14:cNvContentPartPr/>
                <p14:nvPr/>
              </p14:nvContentPartPr>
              <p14:xfrm>
                <a:off x="8418871" y="4959793"/>
                <a:ext cx="71640" cy="148680"/>
              </p14:xfrm>
            </p:contentPart>
          </mc:Choice>
          <mc:Fallback xmlns="">
            <p:pic>
              <p:nvPicPr>
                <p:cNvPr id="85" name="Ink 84">
                  <a:extLst>
                    <a:ext uri="{FF2B5EF4-FFF2-40B4-BE49-F238E27FC236}">
                      <a16:creationId xmlns:a16="http://schemas.microsoft.com/office/drawing/2014/main" id="{AECA8376-D158-ECE5-41A2-4CD45C8AAA23}"/>
                    </a:ext>
                  </a:extLst>
                </p:cNvPr>
                <p:cNvPicPr/>
                <p:nvPr/>
              </p:nvPicPr>
              <p:blipFill>
                <a:blip r:embed="rId130"/>
                <a:stretch>
                  <a:fillRect/>
                </a:stretch>
              </p:blipFill>
              <p:spPr>
                <a:xfrm>
                  <a:off x="8409871" y="4951153"/>
                  <a:ext cx="8928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86" name="Ink 85">
                  <a:extLst>
                    <a:ext uri="{FF2B5EF4-FFF2-40B4-BE49-F238E27FC236}">
                      <a16:creationId xmlns:a16="http://schemas.microsoft.com/office/drawing/2014/main" id="{0DA6ED7B-72FD-992C-D94B-E411A9CC7765}"/>
                    </a:ext>
                  </a:extLst>
                </p14:cNvPr>
                <p14:cNvContentPartPr/>
                <p14:nvPr/>
              </p14:nvContentPartPr>
              <p14:xfrm>
                <a:off x="8509951" y="5013433"/>
                <a:ext cx="145440" cy="59400"/>
              </p14:xfrm>
            </p:contentPart>
          </mc:Choice>
          <mc:Fallback xmlns="">
            <p:pic>
              <p:nvPicPr>
                <p:cNvPr id="86" name="Ink 85">
                  <a:extLst>
                    <a:ext uri="{FF2B5EF4-FFF2-40B4-BE49-F238E27FC236}">
                      <a16:creationId xmlns:a16="http://schemas.microsoft.com/office/drawing/2014/main" id="{0DA6ED7B-72FD-992C-D94B-E411A9CC7765}"/>
                    </a:ext>
                  </a:extLst>
                </p:cNvPr>
                <p:cNvPicPr/>
                <p:nvPr/>
              </p:nvPicPr>
              <p:blipFill>
                <a:blip r:embed="rId132"/>
                <a:stretch>
                  <a:fillRect/>
                </a:stretch>
              </p:blipFill>
              <p:spPr>
                <a:xfrm>
                  <a:off x="8500951" y="5004433"/>
                  <a:ext cx="16308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87" name="Ink 86">
                  <a:extLst>
                    <a:ext uri="{FF2B5EF4-FFF2-40B4-BE49-F238E27FC236}">
                      <a16:creationId xmlns:a16="http://schemas.microsoft.com/office/drawing/2014/main" id="{A4FAA1BC-294E-09D2-EC9C-4D4C6B183572}"/>
                    </a:ext>
                  </a:extLst>
                </p14:cNvPr>
                <p14:cNvContentPartPr/>
                <p14:nvPr/>
              </p14:nvContentPartPr>
              <p14:xfrm>
                <a:off x="8610031" y="4963753"/>
                <a:ext cx="180720" cy="48600"/>
              </p14:xfrm>
            </p:contentPart>
          </mc:Choice>
          <mc:Fallback xmlns="">
            <p:pic>
              <p:nvPicPr>
                <p:cNvPr id="87" name="Ink 86">
                  <a:extLst>
                    <a:ext uri="{FF2B5EF4-FFF2-40B4-BE49-F238E27FC236}">
                      <a16:creationId xmlns:a16="http://schemas.microsoft.com/office/drawing/2014/main" id="{A4FAA1BC-294E-09D2-EC9C-4D4C6B183572}"/>
                    </a:ext>
                  </a:extLst>
                </p:cNvPr>
                <p:cNvPicPr/>
                <p:nvPr/>
              </p:nvPicPr>
              <p:blipFill>
                <a:blip r:embed="rId134"/>
                <a:stretch>
                  <a:fillRect/>
                </a:stretch>
              </p:blipFill>
              <p:spPr>
                <a:xfrm>
                  <a:off x="8601391" y="4955113"/>
                  <a:ext cx="19836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89" name="Ink 88">
                  <a:extLst>
                    <a:ext uri="{FF2B5EF4-FFF2-40B4-BE49-F238E27FC236}">
                      <a16:creationId xmlns:a16="http://schemas.microsoft.com/office/drawing/2014/main" id="{121A8FA4-AF82-F3D6-4FD5-40C942276AEF}"/>
                    </a:ext>
                  </a:extLst>
                </p14:cNvPr>
                <p14:cNvContentPartPr/>
                <p14:nvPr/>
              </p14:nvContentPartPr>
              <p14:xfrm>
                <a:off x="7192351" y="5008753"/>
                <a:ext cx="203400" cy="218520"/>
              </p14:xfrm>
            </p:contentPart>
          </mc:Choice>
          <mc:Fallback xmlns="">
            <p:pic>
              <p:nvPicPr>
                <p:cNvPr id="89" name="Ink 88">
                  <a:extLst>
                    <a:ext uri="{FF2B5EF4-FFF2-40B4-BE49-F238E27FC236}">
                      <a16:creationId xmlns:a16="http://schemas.microsoft.com/office/drawing/2014/main" id="{121A8FA4-AF82-F3D6-4FD5-40C942276AEF}"/>
                    </a:ext>
                  </a:extLst>
                </p:cNvPr>
                <p:cNvPicPr/>
                <p:nvPr/>
              </p:nvPicPr>
              <p:blipFill>
                <a:blip r:embed="rId136"/>
                <a:stretch>
                  <a:fillRect/>
                </a:stretch>
              </p:blipFill>
              <p:spPr>
                <a:xfrm>
                  <a:off x="7183711" y="5000113"/>
                  <a:ext cx="22104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0" name="Ink 89">
                  <a:extLst>
                    <a:ext uri="{FF2B5EF4-FFF2-40B4-BE49-F238E27FC236}">
                      <a16:creationId xmlns:a16="http://schemas.microsoft.com/office/drawing/2014/main" id="{7E426B14-CBB2-8452-586B-0818056D5464}"/>
                    </a:ext>
                  </a:extLst>
                </p14:cNvPr>
                <p14:cNvContentPartPr/>
                <p14:nvPr/>
              </p14:nvContentPartPr>
              <p14:xfrm>
                <a:off x="7439671" y="4752073"/>
                <a:ext cx="202320" cy="210960"/>
              </p14:xfrm>
            </p:contentPart>
          </mc:Choice>
          <mc:Fallback xmlns="">
            <p:pic>
              <p:nvPicPr>
                <p:cNvPr id="90" name="Ink 89">
                  <a:extLst>
                    <a:ext uri="{FF2B5EF4-FFF2-40B4-BE49-F238E27FC236}">
                      <a16:creationId xmlns:a16="http://schemas.microsoft.com/office/drawing/2014/main" id="{7E426B14-CBB2-8452-586B-0818056D5464}"/>
                    </a:ext>
                  </a:extLst>
                </p:cNvPr>
                <p:cNvPicPr/>
                <p:nvPr/>
              </p:nvPicPr>
              <p:blipFill>
                <a:blip r:embed="rId138"/>
                <a:stretch>
                  <a:fillRect/>
                </a:stretch>
              </p:blipFill>
              <p:spPr>
                <a:xfrm>
                  <a:off x="7430671" y="4743433"/>
                  <a:ext cx="21996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91" name="Ink 90">
                  <a:extLst>
                    <a:ext uri="{FF2B5EF4-FFF2-40B4-BE49-F238E27FC236}">
                      <a16:creationId xmlns:a16="http://schemas.microsoft.com/office/drawing/2014/main" id="{F777244B-DE57-9792-B96C-ACB3BD93A8B7}"/>
                    </a:ext>
                  </a:extLst>
                </p14:cNvPr>
                <p14:cNvContentPartPr/>
                <p14:nvPr/>
              </p14:nvContentPartPr>
              <p14:xfrm>
                <a:off x="7621111" y="4653793"/>
                <a:ext cx="168840" cy="137880"/>
              </p14:xfrm>
            </p:contentPart>
          </mc:Choice>
          <mc:Fallback xmlns="">
            <p:pic>
              <p:nvPicPr>
                <p:cNvPr id="91" name="Ink 90">
                  <a:extLst>
                    <a:ext uri="{FF2B5EF4-FFF2-40B4-BE49-F238E27FC236}">
                      <a16:creationId xmlns:a16="http://schemas.microsoft.com/office/drawing/2014/main" id="{F777244B-DE57-9792-B96C-ACB3BD93A8B7}"/>
                    </a:ext>
                  </a:extLst>
                </p:cNvPr>
                <p:cNvPicPr/>
                <p:nvPr/>
              </p:nvPicPr>
              <p:blipFill>
                <a:blip r:embed="rId140"/>
                <a:stretch>
                  <a:fillRect/>
                </a:stretch>
              </p:blipFill>
              <p:spPr>
                <a:xfrm>
                  <a:off x="7612111" y="4644793"/>
                  <a:ext cx="18648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2" name="Ink 91">
                  <a:extLst>
                    <a:ext uri="{FF2B5EF4-FFF2-40B4-BE49-F238E27FC236}">
                      <a16:creationId xmlns:a16="http://schemas.microsoft.com/office/drawing/2014/main" id="{A2D59978-FE2E-9676-AC9D-755512ADD533}"/>
                    </a:ext>
                  </a:extLst>
                </p14:cNvPr>
                <p14:cNvContentPartPr/>
                <p14:nvPr/>
              </p14:nvContentPartPr>
              <p14:xfrm>
                <a:off x="7791391" y="4596553"/>
                <a:ext cx="93240" cy="100440"/>
              </p14:xfrm>
            </p:contentPart>
          </mc:Choice>
          <mc:Fallback xmlns="">
            <p:pic>
              <p:nvPicPr>
                <p:cNvPr id="92" name="Ink 91">
                  <a:extLst>
                    <a:ext uri="{FF2B5EF4-FFF2-40B4-BE49-F238E27FC236}">
                      <a16:creationId xmlns:a16="http://schemas.microsoft.com/office/drawing/2014/main" id="{A2D59978-FE2E-9676-AC9D-755512ADD533}"/>
                    </a:ext>
                  </a:extLst>
                </p:cNvPr>
                <p:cNvPicPr/>
                <p:nvPr/>
              </p:nvPicPr>
              <p:blipFill>
                <a:blip r:embed="rId142"/>
                <a:stretch>
                  <a:fillRect/>
                </a:stretch>
              </p:blipFill>
              <p:spPr>
                <a:xfrm>
                  <a:off x="7782391" y="4587913"/>
                  <a:ext cx="11088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93" name="Ink 92">
                  <a:extLst>
                    <a:ext uri="{FF2B5EF4-FFF2-40B4-BE49-F238E27FC236}">
                      <a16:creationId xmlns:a16="http://schemas.microsoft.com/office/drawing/2014/main" id="{93E2401A-0881-9DA9-E756-7F6ACE172D2E}"/>
                    </a:ext>
                  </a:extLst>
                </p14:cNvPr>
                <p14:cNvContentPartPr/>
                <p14:nvPr/>
              </p14:nvContentPartPr>
              <p14:xfrm>
                <a:off x="7859071" y="4497553"/>
                <a:ext cx="151920" cy="111240"/>
              </p14:xfrm>
            </p:contentPart>
          </mc:Choice>
          <mc:Fallback xmlns="">
            <p:pic>
              <p:nvPicPr>
                <p:cNvPr id="93" name="Ink 92">
                  <a:extLst>
                    <a:ext uri="{FF2B5EF4-FFF2-40B4-BE49-F238E27FC236}">
                      <a16:creationId xmlns:a16="http://schemas.microsoft.com/office/drawing/2014/main" id="{93E2401A-0881-9DA9-E756-7F6ACE172D2E}"/>
                    </a:ext>
                  </a:extLst>
                </p:cNvPr>
                <p:cNvPicPr/>
                <p:nvPr/>
              </p:nvPicPr>
              <p:blipFill>
                <a:blip r:embed="rId144"/>
                <a:stretch>
                  <a:fillRect/>
                </a:stretch>
              </p:blipFill>
              <p:spPr>
                <a:xfrm>
                  <a:off x="7850071" y="4488553"/>
                  <a:ext cx="16956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94" name="Ink 93">
                  <a:extLst>
                    <a:ext uri="{FF2B5EF4-FFF2-40B4-BE49-F238E27FC236}">
                      <a16:creationId xmlns:a16="http://schemas.microsoft.com/office/drawing/2014/main" id="{441863B6-5465-F953-0E5E-24C36BCE0063}"/>
                    </a:ext>
                  </a:extLst>
                </p14:cNvPr>
                <p14:cNvContentPartPr/>
                <p14:nvPr/>
              </p14:nvContentPartPr>
              <p14:xfrm>
                <a:off x="7956991" y="4606993"/>
                <a:ext cx="110880" cy="72000"/>
              </p14:xfrm>
            </p:contentPart>
          </mc:Choice>
          <mc:Fallback xmlns="">
            <p:pic>
              <p:nvPicPr>
                <p:cNvPr id="94" name="Ink 93">
                  <a:extLst>
                    <a:ext uri="{FF2B5EF4-FFF2-40B4-BE49-F238E27FC236}">
                      <a16:creationId xmlns:a16="http://schemas.microsoft.com/office/drawing/2014/main" id="{441863B6-5465-F953-0E5E-24C36BCE0063}"/>
                    </a:ext>
                  </a:extLst>
                </p:cNvPr>
                <p:cNvPicPr/>
                <p:nvPr/>
              </p:nvPicPr>
              <p:blipFill>
                <a:blip r:embed="rId146"/>
                <a:stretch>
                  <a:fillRect/>
                </a:stretch>
              </p:blipFill>
              <p:spPr>
                <a:xfrm>
                  <a:off x="7947991" y="4597993"/>
                  <a:ext cx="128520" cy="89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7">
            <p14:nvContentPartPr>
              <p14:cNvPr id="96" name="Ink 95">
                <a:extLst>
                  <a:ext uri="{FF2B5EF4-FFF2-40B4-BE49-F238E27FC236}">
                    <a16:creationId xmlns:a16="http://schemas.microsoft.com/office/drawing/2014/main" id="{AC83D31D-6C44-3A68-DDA6-6F9C87919A99}"/>
                  </a:ext>
                </a:extLst>
              </p14:cNvPr>
              <p14:cNvContentPartPr/>
              <p14:nvPr/>
            </p14:nvContentPartPr>
            <p14:xfrm>
              <a:off x="10408591" y="4914793"/>
              <a:ext cx="280440" cy="196200"/>
            </p14:xfrm>
          </p:contentPart>
        </mc:Choice>
        <mc:Fallback xmlns="">
          <p:pic>
            <p:nvPicPr>
              <p:cNvPr id="96" name="Ink 95">
                <a:extLst>
                  <a:ext uri="{FF2B5EF4-FFF2-40B4-BE49-F238E27FC236}">
                    <a16:creationId xmlns:a16="http://schemas.microsoft.com/office/drawing/2014/main" id="{AC83D31D-6C44-3A68-DDA6-6F9C87919A99}"/>
                  </a:ext>
                </a:extLst>
              </p:cNvPr>
              <p:cNvPicPr/>
              <p:nvPr/>
            </p:nvPicPr>
            <p:blipFill>
              <a:blip r:embed="rId148"/>
              <a:stretch>
                <a:fillRect/>
              </a:stretch>
            </p:blipFill>
            <p:spPr>
              <a:xfrm>
                <a:off x="10399591" y="4906153"/>
                <a:ext cx="29808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97" name="Ink 96">
                <a:extLst>
                  <a:ext uri="{FF2B5EF4-FFF2-40B4-BE49-F238E27FC236}">
                    <a16:creationId xmlns:a16="http://schemas.microsoft.com/office/drawing/2014/main" id="{66D18AC9-A7A5-DF75-FA51-D7FB47C0E302}"/>
                  </a:ext>
                </a:extLst>
              </p14:cNvPr>
              <p14:cNvContentPartPr/>
              <p14:nvPr/>
            </p14:nvContentPartPr>
            <p14:xfrm>
              <a:off x="10782631" y="5301433"/>
              <a:ext cx="203760" cy="157320"/>
            </p14:xfrm>
          </p:contentPart>
        </mc:Choice>
        <mc:Fallback xmlns="">
          <p:pic>
            <p:nvPicPr>
              <p:cNvPr id="97" name="Ink 96">
                <a:extLst>
                  <a:ext uri="{FF2B5EF4-FFF2-40B4-BE49-F238E27FC236}">
                    <a16:creationId xmlns:a16="http://schemas.microsoft.com/office/drawing/2014/main" id="{66D18AC9-A7A5-DF75-FA51-D7FB47C0E302}"/>
                  </a:ext>
                </a:extLst>
              </p:cNvPr>
              <p:cNvPicPr/>
              <p:nvPr/>
            </p:nvPicPr>
            <p:blipFill>
              <a:blip r:embed="rId150"/>
              <a:stretch>
                <a:fillRect/>
              </a:stretch>
            </p:blipFill>
            <p:spPr>
              <a:xfrm>
                <a:off x="10773991" y="5292793"/>
                <a:ext cx="22140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98" name="Ink 97">
                <a:extLst>
                  <a:ext uri="{FF2B5EF4-FFF2-40B4-BE49-F238E27FC236}">
                    <a16:creationId xmlns:a16="http://schemas.microsoft.com/office/drawing/2014/main" id="{75E2E1BB-DBBF-5041-A877-2E1606D72313}"/>
                  </a:ext>
                </a:extLst>
              </p14:cNvPr>
              <p14:cNvContentPartPr/>
              <p14:nvPr/>
            </p14:nvContentPartPr>
            <p14:xfrm>
              <a:off x="11219311" y="5602033"/>
              <a:ext cx="117000" cy="558720"/>
            </p14:xfrm>
          </p:contentPart>
        </mc:Choice>
        <mc:Fallback xmlns="">
          <p:pic>
            <p:nvPicPr>
              <p:cNvPr id="98" name="Ink 97">
                <a:extLst>
                  <a:ext uri="{FF2B5EF4-FFF2-40B4-BE49-F238E27FC236}">
                    <a16:creationId xmlns:a16="http://schemas.microsoft.com/office/drawing/2014/main" id="{75E2E1BB-DBBF-5041-A877-2E1606D72313}"/>
                  </a:ext>
                </a:extLst>
              </p:cNvPr>
              <p:cNvPicPr/>
              <p:nvPr/>
            </p:nvPicPr>
            <p:blipFill>
              <a:blip r:embed="rId152"/>
              <a:stretch>
                <a:fillRect/>
              </a:stretch>
            </p:blipFill>
            <p:spPr>
              <a:xfrm>
                <a:off x="11210671" y="5593393"/>
                <a:ext cx="134640" cy="576360"/>
              </a:xfrm>
              <a:prstGeom prst="rect">
                <a:avLst/>
              </a:prstGeom>
            </p:spPr>
          </p:pic>
        </mc:Fallback>
      </mc:AlternateContent>
    </p:spTree>
    <p:extLst>
      <p:ext uri="{BB962C8B-B14F-4D97-AF65-F5344CB8AC3E}">
        <p14:creationId xmlns:p14="http://schemas.microsoft.com/office/powerpoint/2010/main" val="2589820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5E9A26-0EB8-4DE7-A0E6-E6C5A7FA05FD}"/>
              </a:ext>
            </a:extLst>
          </p:cNvPr>
          <p:cNvSpPr txBox="1"/>
          <p:nvPr/>
        </p:nvSpPr>
        <p:spPr>
          <a:xfrm flipH="1">
            <a:off x="3272268" y="-31245"/>
            <a:ext cx="5816371" cy="523220"/>
          </a:xfrm>
          <a:prstGeom prst="rect">
            <a:avLst/>
          </a:prstGeom>
          <a:noFill/>
        </p:spPr>
        <p:txBody>
          <a:bodyPr wrap="square" rtlCol="0">
            <a:spAutoFit/>
          </a:bodyPr>
          <a:lstStyle/>
          <a:p>
            <a:r>
              <a:rPr lang="en-US" sz="2800" dirty="0">
                <a:latin typeface="Arial" panose="020B0604020202020204" pitchFamily="34" charset="0"/>
              </a:rPr>
              <a:t>E. Viral Vectors for Antigen Delivery</a:t>
            </a:r>
          </a:p>
        </p:txBody>
      </p:sp>
      <p:pic>
        <p:nvPicPr>
          <p:cNvPr id="2" name="Picture 1">
            <a:extLst>
              <a:ext uri="{FF2B5EF4-FFF2-40B4-BE49-F238E27FC236}">
                <a16:creationId xmlns:a16="http://schemas.microsoft.com/office/drawing/2014/main" id="{A0FC8F49-603C-44A1-B0ED-2A0AE78A7299}"/>
              </a:ext>
            </a:extLst>
          </p:cNvPr>
          <p:cNvPicPr>
            <a:picLocks noChangeAspect="1"/>
          </p:cNvPicPr>
          <p:nvPr/>
        </p:nvPicPr>
        <p:blipFill>
          <a:blip r:embed="rId2"/>
          <a:stretch>
            <a:fillRect/>
          </a:stretch>
        </p:blipFill>
        <p:spPr>
          <a:xfrm>
            <a:off x="6616681" y="3465947"/>
            <a:ext cx="4943915" cy="2890289"/>
          </a:xfrm>
          <a:prstGeom prst="rect">
            <a:avLst/>
          </a:prstGeom>
        </p:spPr>
      </p:pic>
      <p:pic>
        <p:nvPicPr>
          <p:cNvPr id="3" name="Picture 2">
            <a:extLst>
              <a:ext uri="{FF2B5EF4-FFF2-40B4-BE49-F238E27FC236}">
                <a16:creationId xmlns:a16="http://schemas.microsoft.com/office/drawing/2014/main" id="{BC806565-6414-410F-9114-7A2563D20478}"/>
              </a:ext>
            </a:extLst>
          </p:cNvPr>
          <p:cNvPicPr>
            <a:picLocks noChangeAspect="1"/>
          </p:cNvPicPr>
          <p:nvPr/>
        </p:nvPicPr>
        <p:blipFill>
          <a:blip r:embed="rId3"/>
          <a:stretch>
            <a:fillRect/>
          </a:stretch>
        </p:blipFill>
        <p:spPr>
          <a:xfrm>
            <a:off x="275984" y="603313"/>
            <a:ext cx="6178306" cy="2687563"/>
          </a:xfrm>
          <a:prstGeom prst="rect">
            <a:avLst/>
          </a:prstGeom>
        </p:spPr>
      </p:pic>
      <p:sp>
        <p:nvSpPr>
          <p:cNvPr id="4" name="TextBox 3">
            <a:extLst>
              <a:ext uri="{FF2B5EF4-FFF2-40B4-BE49-F238E27FC236}">
                <a16:creationId xmlns:a16="http://schemas.microsoft.com/office/drawing/2014/main" id="{7C7A33AE-3D5B-495F-B608-97AB505E80B6}"/>
              </a:ext>
            </a:extLst>
          </p:cNvPr>
          <p:cNvSpPr txBox="1"/>
          <p:nvPr/>
        </p:nvSpPr>
        <p:spPr>
          <a:xfrm>
            <a:off x="301853" y="3396477"/>
            <a:ext cx="4895870" cy="2352760"/>
          </a:xfrm>
          <a:prstGeom prst="rect">
            <a:avLst/>
          </a:prstGeom>
          <a:noFill/>
        </p:spPr>
        <p:txBody>
          <a:bodyPr wrap="square" rtlCol="0">
            <a:spAutoFit/>
          </a:bodyPr>
          <a:lstStyle/>
          <a:p>
            <a:r>
              <a:rPr lang="en-US" sz="1632" b="1" dirty="0">
                <a:latin typeface="Arial" panose="020B0604020202020204" pitchFamily="34" charset="0"/>
              </a:rPr>
              <a:t>1. Production of vaccine</a:t>
            </a:r>
          </a:p>
          <a:p>
            <a:pPr marL="514313" indent="-514313">
              <a:buFont typeface="+mj-lt"/>
              <a:buAutoNum type="romanUcPeriod"/>
            </a:pPr>
            <a:r>
              <a:rPr lang="en-US" sz="1632" dirty="0">
                <a:latin typeface="Arial" panose="020B0604020202020204" pitchFamily="34" charset="0"/>
              </a:rPr>
              <a:t>Genes from the pathogenic virus are added to an adenovirus (common cold)</a:t>
            </a:r>
          </a:p>
          <a:p>
            <a:pPr marL="514313" indent="-514313">
              <a:buFont typeface="+mj-lt"/>
              <a:buAutoNum type="romanUcPeriod"/>
            </a:pPr>
            <a:r>
              <a:rPr lang="en-US" sz="1632" dirty="0">
                <a:latin typeface="Arial" panose="020B0604020202020204" pitchFamily="34" charset="0"/>
              </a:rPr>
              <a:t>Adenovirus is defective and cannot replicate without key structural proteins that are provided in the producer cell.</a:t>
            </a:r>
          </a:p>
          <a:p>
            <a:pPr marL="514313" indent="-514313">
              <a:buFont typeface="+mj-lt"/>
              <a:buAutoNum type="romanUcPeriod"/>
            </a:pPr>
            <a:r>
              <a:rPr lang="en-US" sz="1632" dirty="0">
                <a:latin typeface="Arial" panose="020B0604020202020204" pitchFamily="34" charset="0"/>
              </a:rPr>
              <a:t>No viral particles are released in the vaccinee’s cells because they lack the key structural proteins.</a:t>
            </a:r>
          </a:p>
        </p:txBody>
      </p:sp>
      <p:sp>
        <p:nvSpPr>
          <p:cNvPr id="10" name="Rectangle 9">
            <a:extLst>
              <a:ext uri="{FF2B5EF4-FFF2-40B4-BE49-F238E27FC236}">
                <a16:creationId xmlns:a16="http://schemas.microsoft.com/office/drawing/2014/main" id="{065E048C-4C2D-48F3-ADF6-5859A4F10FE7}"/>
              </a:ext>
            </a:extLst>
          </p:cNvPr>
          <p:cNvSpPr/>
          <p:nvPr/>
        </p:nvSpPr>
        <p:spPr>
          <a:xfrm>
            <a:off x="40130" y="5603679"/>
            <a:ext cx="2899930" cy="769441"/>
          </a:xfrm>
          <a:prstGeom prst="rect">
            <a:avLst/>
          </a:prstGeom>
        </p:spPr>
        <p:txBody>
          <a:bodyPr wrap="square">
            <a:spAutoFit/>
          </a:bodyPr>
          <a:lstStyle/>
          <a:p>
            <a:r>
              <a:rPr lang="en-US" sz="1100" dirty="0">
                <a:latin typeface="Arial" panose="020B0604020202020204" pitchFamily="34" charset="0"/>
              </a:rPr>
              <a:t>DOI: </a:t>
            </a:r>
            <a:r>
              <a:rPr lang="en-US" sz="1100" dirty="0">
                <a:latin typeface="Arial" panose="020B0604020202020204" pitchFamily="34" charset="0"/>
                <a:hlinkClick r:id="rId4"/>
              </a:rPr>
              <a:t>https://doi.org/10.4414/smw.2017.14465</a:t>
            </a:r>
            <a:br>
              <a:rPr lang="en-US" sz="1100" dirty="0">
                <a:latin typeface="Arial" panose="020B0604020202020204" pitchFamily="34" charset="0"/>
              </a:rPr>
            </a:br>
            <a:r>
              <a:rPr lang="en-US" sz="1100" dirty="0">
                <a:latin typeface="Arial" panose="020B0604020202020204" pitchFamily="34" charset="0"/>
              </a:rPr>
              <a:t>Publication Date: 08.08.2017</a:t>
            </a:r>
            <a:br>
              <a:rPr lang="en-US" sz="1100" dirty="0">
                <a:latin typeface="Arial" panose="020B0604020202020204" pitchFamily="34" charset="0"/>
              </a:rPr>
            </a:br>
            <a:r>
              <a:rPr lang="en-US" sz="1100" dirty="0">
                <a:latin typeface="Arial" panose="020B0604020202020204" pitchFamily="34" charset="0"/>
              </a:rPr>
              <a:t>Swiss Med Wkly. 2017;147:w14465 </a:t>
            </a:r>
          </a:p>
        </p:txBody>
      </p:sp>
      <p:sp>
        <p:nvSpPr>
          <p:cNvPr id="17" name="TextBox 16">
            <a:extLst>
              <a:ext uri="{FF2B5EF4-FFF2-40B4-BE49-F238E27FC236}">
                <a16:creationId xmlns:a16="http://schemas.microsoft.com/office/drawing/2014/main" id="{0EFAFF80-899D-4A5D-80A1-310D021959C9}"/>
              </a:ext>
            </a:extLst>
          </p:cNvPr>
          <p:cNvSpPr txBox="1"/>
          <p:nvPr/>
        </p:nvSpPr>
        <p:spPr>
          <a:xfrm>
            <a:off x="6840121" y="506743"/>
            <a:ext cx="4666079" cy="2603918"/>
          </a:xfrm>
          <a:prstGeom prst="rect">
            <a:avLst/>
          </a:prstGeom>
          <a:noFill/>
        </p:spPr>
        <p:txBody>
          <a:bodyPr wrap="square" rtlCol="0">
            <a:spAutoFit/>
          </a:bodyPr>
          <a:lstStyle/>
          <a:p>
            <a:r>
              <a:rPr lang="en-US" sz="1632" b="1" dirty="0">
                <a:latin typeface="Arial" panose="020B0604020202020204" pitchFamily="34" charset="0"/>
              </a:rPr>
              <a:t>2. Action of vaccine</a:t>
            </a:r>
          </a:p>
          <a:p>
            <a:pPr marL="457167" indent="-457167">
              <a:buFont typeface="+mj-lt"/>
              <a:buAutoNum type="alphaLcParenR"/>
            </a:pPr>
            <a:r>
              <a:rPr lang="en-US" sz="1632" dirty="0">
                <a:latin typeface="Arial" panose="020B0604020202020204" pitchFamily="34" charset="0"/>
              </a:rPr>
              <a:t>Virus infects host cell in vaccinated person.</a:t>
            </a:r>
          </a:p>
          <a:p>
            <a:pPr marL="457167" indent="-457167">
              <a:buFont typeface="+mj-lt"/>
              <a:buAutoNum type="alphaLcParenR"/>
            </a:pPr>
            <a:r>
              <a:rPr lang="en-US" sz="1632" dirty="0">
                <a:latin typeface="Arial" panose="020B0604020202020204" pitchFamily="34" charset="0"/>
              </a:rPr>
              <a:t>Viral genome is used to make viral proteins, including proteins from the pathogen.</a:t>
            </a:r>
          </a:p>
          <a:p>
            <a:pPr marL="457167" indent="-457167">
              <a:buFont typeface="+mj-lt"/>
              <a:buAutoNum type="alphaLcParenR"/>
            </a:pPr>
            <a:r>
              <a:rPr lang="en-US" sz="1632" dirty="0">
                <a:latin typeface="Arial" panose="020B0604020202020204" pitchFamily="34" charset="0"/>
              </a:rPr>
              <a:t>Activate T</a:t>
            </a:r>
            <a:r>
              <a:rPr lang="en-US" sz="1632" baseline="-25000" dirty="0">
                <a:latin typeface="Arial" panose="020B0604020202020204" pitchFamily="34" charset="0"/>
              </a:rPr>
              <a:t>C </a:t>
            </a:r>
            <a:r>
              <a:rPr lang="en-US" sz="1632" dirty="0">
                <a:latin typeface="Arial" panose="020B0604020202020204" pitchFamily="34" charset="0"/>
              </a:rPr>
              <a:t>cells to become T</a:t>
            </a:r>
            <a:r>
              <a:rPr lang="en-US" sz="1632" baseline="-25000" dirty="0">
                <a:latin typeface="Arial" panose="020B0604020202020204" pitchFamily="34" charset="0"/>
              </a:rPr>
              <a:t>C</a:t>
            </a:r>
            <a:r>
              <a:rPr lang="en-US" sz="1632" dirty="0">
                <a:latin typeface="Arial" panose="020B0604020202020204" pitchFamily="34" charset="0"/>
              </a:rPr>
              <a:t> – memory cells (can be re-activated by MHC I + Peptide).</a:t>
            </a:r>
            <a:endParaRPr lang="en-US" sz="1632" baseline="-25000" dirty="0">
              <a:latin typeface="Arial" panose="020B0604020202020204" pitchFamily="34" charset="0"/>
            </a:endParaRPr>
          </a:p>
          <a:p>
            <a:pPr marL="457167" indent="-457167">
              <a:buFont typeface="+mj-lt"/>
              <a:buAutoNum type="alphaLcParenR"/>
            </a:pPr>
            <a:r>
              <a:rPr lang="en-US" sz="1632" dirty="0">
                <a:latin typeface="Arial" panose="020B0604020202020204" pitchFamily="34" charset="0"/>
              </a:rPr>
              <a:t>B-cell response can occur due to antigens that are sent to the surface of the cell, generating B- and T</a:t>
            </a:r>
            <a:r>
              <a:rPr lang="en-US" sz="1632" baseline="-25000" dirty="0">
                <a:latin typeface="Arial" panose="020B0604020202020204" pitchFamily="34" charset="0"/>
              </a:rPr>
              <a:t>H</a:t>
            </a:r>
            <a:r>
              <a:rPr lang="en-US" sz="1632" dirty="0">
                <a:latin typeface="Arial" panose="020B0604020202020204" pitchFamily="34" charset="0"/>
              </a:rPr>
              <a:t>-memory cells.</a:t>
            </a:r>
          </a:p>
        </p:txBody>
      </p:sp>
      <p:sp>
        <p:nvSpPr>
          <p:cNvPr id="19" name="TextBox 18">
            <a:extLst>
              <a:ext uri="{FF2B5EF4-FFF2-40B4-BE49-F238E27FC236}">
                <a16:creationId xmlns:a16="http://schemas.microsoft.com/office/drawing/2014/main" id="{F9D34CA2-650C-4833-9D08-2490611D2EC6}"/>
              </a:ext>
            </a:extLst>
          </p:cNvPr>
          <p:cNvSpPr txBox="1"/>
          <p:nvPr/>
        </p:nvSpPr>
        <p:spPr>
          <a:xfrm>
            <a:off x="9208014" y="76227"/>
            <a:ext cx="2146742" cy="369332"/>
          </a:xfrm>
          <a:prstGeom prst="rect">
            <a:avLst/>
          </a:prstGeom>
          <a:noFill/>
        </p:spPr>
        <p:txBody>
          <a:bodyPr wrap="none" rtlCol="0">
            <a:spAutoFit/>
          </a:bodyPr>
          <a:lstStyle/>
          <a:p>
            <a:r>
              <a:rPr lang="en-US" dirty="0">
                <a:latin typeface="Arial" panose="020B0604020202020204" pitchFamily="34" charset="0"/>
              </a:rPr>
              <a:t>AstraZeneca Covid</a:t>
            </a:r>
          </a:p>
        </p:txBody>
      </p:sp>
      <p:sp>
        <p:nvSpPr>
          <p:cNvPr id="5" name="Date Placeholder 4">
            <a:extLst>
              <a:ext uri="{FF2B5EF4-FFF2-40B4-BE49-F238E27FC236}">
                <a16:creationId xmlns:a16="http://schemas.microsoft.com/office/drawing/2014/main" id="{49B81054-659B-E6BB-C7F2-D01907ECF8E1}"/>
              </a:ext>
            </a:extLst>
          </p:cNvPr>
          <p:cNvSpPr>
            <a:spLocks noGrp="1"/>
          </p:cNvSpPr>
          <p:nvPr>
            <p:ph type="dt" sz="half" idx="10"/>
          </p:nvPr>
        </p:nvSpPr>
        <p:spPr/>
        <p:txBody>
          <a:bodyPr/>
          <a:lstStyle/>
          <a:p>
            <a:fld id="{EF1CC86C-CBE5-403F-AC82-BD862FA9FEED}" type="datetime1">
              <a:rPr lang="en-US" smtClean="0"/>
              <a:t>9/3/2023</a:t>
            </a:fld>
            <a:endParaRPr lang="en-US"/>
          </a:p>
        </p:txBody>
      </p:sp>
      <p:sp>
        <p:nvSpPr>
          <p:cNvPr id="6" name="Footer Placeholder 5">
            <a:extLst>
              <a:ext uri="{FF2B5EF4-FFF2-40B4-BE49-F238E27FC236}">
                <a16:creationId xmlns:a16="http://schemas.microsoft.com/office/drawing/2014/main" id="{332EA1F4-237B-FD6E-6D76-3561D4156C5B}"/>
              </a:ext>
            </a:extLst>
          </p:cNvPr>
          <p:cNvSpPr>
            <a:spLocks noGrp="1"/>
          </p:cNvSpPr>
          <p:nvPr>
            <p:ph type="ftr" sz="quarter" idx="11"/>
          </p:nvPr>
        </p:nvSpPr>
        <p:spPr/>
        <p:txBody>
          <a:bodyPr/>
          <a:lstStyle/>
          <a:p>
            <a:r>
              <a:rPr lang="en-US"/>
              <a:t>D &amp; D - Lecture 4 - Fall 2023</a:t>
            </a:r>
          </a:p>
        </p:txBody>
      </p:sp>
      <p:sp>
        <p:nvSpPr>
          <p:cNvPr id="7" name="Slide Number Placeholder 6">
            <a:extLst>
              <a:ext uri="{FF2B5EF4-FFF2-40B4-BE49-F238E27FC236}">
                <a16:creationId xmlns:a16="http://schemas.microsoft.com/office/drawing/2014/main" id="{1AC2821C-929F-81B9-2E95-F556AA7026F8}"/>
              </a:ext>
            </a:extLst>
          </p:cNvPr>
          <p:cNvSpPr>
            <a:spLocks noGrp="1"/>
          </p:cNvSpPr>
          <p:nvPr>
            <p:ph type="sldNum" sz="quarter" idx="12"/>
          </p:nvPr>
        </p:nvSpPr>
        <p:spPr/>
        <p:txBody>
          <a:bodyPr/>
          <a:lstStyle/>
          <a:p>
            <a:fld id="{DC3BB032-4020-48F4-953B-341806DC4A2B}" type="slidenum">
              <a:rPr lang="en-US" smtClean="0"/>
              <a:t>33</a:t>
            </a:fld>
            <a:endParaRPr lang="en-US"/>
          </a:p>
        </p:txBody>
      </p:sp>
      <p:grpSp>
        <p:nvGrpSpPr>
          <p:cNvPr id="12" name="Group 11">
            <a:extLst>
              <a:ext uri="{FF2B5EF4-FFF2-40B4-BE49-F238E27FC236}">
                <a16:creationId xmlns:a16="http://schemas.microsoft.com/office/drawing/2014/main" id="{7B9FBA43-4DE6-5173-0922-40DB61E562DA}"/>
              </a:ext>
            </a:extLst>
          </p:cNvPr>
          <p:cNvGrpSpPr/>
          <p:nvPr/>
        </p:nvGrpSpPr>
        <p:grpSpPr>
          <a:xfrm>
            <a:off x="1525231" y="4192993"/>
            <a:ext cx="1925640" cy="75960"/>
            <a:chOff x="1525231" y="4192993"/>
            <a:chExt cx="1925640" cy="75960"/>
          </a:xfrm>
        </p:grpSpPr>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7102C6AC-0512-DE4C-47DB-B5237D93DFB2}"/>
                    </a:ext>
                  </a:extLst>
                </p14:cNvPr>
                <p14:cNvContentPartPr/>
                <p14:nvPr/>
              </p14:nvContentPartPr>
              <p14:xfrm>
                <a:off x="1525231" y="4192993"/>
                <a:ext cx="808560" cy="75960"/>
              </p14:xfrm>
            </p:contentPart>
          </mc:Choice>
          <mc:Fallback xmlns="">
            <p:pic>
              <p:nvPicPr>
                <p:cNvPr id="9" name="Ink 8">
                  <a:extLst>
                    <a:ext uri="{FF2B5EF4-FFF2-40B4-BE49-F238E27FC236}">
                      <a16:creationId xmlns:a16="http://schemas.microsoft.com/office/drawing/2014/main" id="{7102C6AC-0512-DE4C-47DB-B5237D93DFB2}"/>
                    </a:ext>
                  </a:extLst>
                </p:cNvPr>
                <p:cNvPicPr/>
                <p:nvPr/>
              </p:nvPicPr>
              <p:blipFill>
                <a:blip r:embed="rId6"/>
                <a:stretch>
                  <a:fillRect/>
                </a:stretch>
              </p:blipFill>
              <p:spPr>
                <a:xfrm>
                  <a:off x="1516591" y="4183993"/>
                  <a:ext cx="82620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7E87994F-C86D-6D47-49AA-D693D855D39F}"/>
                    </a:ext>
                  </a:extLst>
                </p14:cNvPr>
                <p14:cNvContentPartPr/>
                <p14:nvPr/>
              </p14:nvContentPartPr>
              <p14:xfrm>
                <a:off x="2782711" y="4196233"/>
                <a:ext cx="668160" cy="34200"/>
              </p14:xfrm>
            </p:contentPart>
          </mc:Choice>
          <mc:Fallback xmlns="">
            <p:pic>
              <p:nvPicPr>
                <p:cNvPr id="11" name="Ink 10">
                  <a:extLst>
                    <a:ext uri="{FF2B5EF4-FFF2-40B4-BE49-F238E27FC236}">
                      <a16:creationId xmlns:a16="http://schemas.microsoft.com/office/drawing/2014/main" id="{7E87994F-C86D-6D47-49AA-D693D855D39F}"/>
                    </a:ext>
                  </a:extLst>
                </p:cNvPr>
                <p:cNvPicPr/>
                <p:nvPr/>
              </p:nvPicPr>
              <p:blipFill>
                <a:blip r:embed="rId8"/>
                <a:stretch>
                  <a:fillRect/>
                </a:stretch>
              </p:blipFill>
              <p:spPr>
                <a:xfrm>
                  <a:off x="2773711" y="4187233"/>
                  <a:ext cx="685800" cy="51840"/>
                </a:xfrm>
                <a:prstGeom prst="rect">
                  <a:avLst/>
                </a:prstGeom>
              </p:spPr>
            </p:pic>
          </mc:Fallback>
        </mc:AlternateContent>
      </p:grpSp>
      <p:grpSp>
        <p:nvGrpSpPr>
          <p:cNvPr id="15" name="Group 14">
            <a:extLst>
              <a:ext uri="{FF2B5EF4-FFF2-40B4-BE49-F238E27FC236}">
                <a16:creationId xmlns:a16="http://schemas.microsoft.com/office/drawing/2014/main" id="{568AF348-745D-DAE1-76C7-A32182353458}"/>
              </a:ext>
            </a:extLst>
          </p:cNvPr>
          <p:cNvGrpSpPr/>
          <p:nvPr/>
        </p:nvGrpSpPr>
        <p:grpSpPr>
          <a:xfrm>
            <a:off x="916831" y="977113"/>
            <a:ext cx="546120" cy="567360"/>
            <a:chOff x="916831" y="977113"/>
            <a:chExt cx="546120" cy="567360"/>
          </a:xfrm>
        </p:grpSpPr>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C57209DD-576B-03CD-CF46-52F9E6D68763}"/>
                    </a:ext>
                  </a:extLst>
                </p14:cNvPr>
                <p14:cNvContentPartPr/>
                <p14:nvPr/>
              </p14:nvContentPartPr>
              <p14:xfrm>
                <a:off x="916831" y="977113"/>
                <a:ext cx="546120" cy="548640"/>
              </p14:xfrm>
            </p:contentPart>
          </mc:Choice>
          <mc:Fallback xmlns="">
            <p:pic>
              <p:nvPicPr>
                <p:cNvPr id="13" name="Ink 12">
                  <a:extLst>
                    <a:ext uri="{FF2B5EF4-FFF2-40B4-BE49-F238E27FC236}">
                      <a16:creationId xmlns:a16="http://schemas.microsoft.com/office/drawing/2014/main" id="{C57209DD-576B-03CD-CF46-52F9E6D68763}"/>
                    </a:ext>
                  </a:extLst>
                </p:cNvPr>
                <p:cNvPicPr/>
                <p:nvPr/>
              </p:nvPicPr>
              <p:blipFill>
                <a:blip r:embed="rId10"/>
                <a:stretch>
                  <a:fillRect/>
                </a:stretch>
              </p:blipFill>
              <p:spPr>
                <a:xfrm>
                  <a:off x="908191" y="968473"/>
                  <a:ext cx="563760" cy="566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ABBA0E07-20F9-AE90-1A44-64EA315A6E3A}"/>
                    </a:ext>
                  </a:extLst>
                </p14:cNvPr>
                <p14:cNvContentPartPr/>
                <p14:nvPr/>
              </p14:nvContentPartPr>
              <p14:xfrm>
                <a:off x="934831" y="1421353"/>
                <a:ext cx="86760" cy="123120"/>
              </p14:xfrm>
            </p:contentPart>
          </mc:Choice>
          <mc:Fallback xmlns="">
            <p:pic>
              <p:nvPicPr>
                <p:cNvPr id="14" name="Ink 13">
                  <a:extLst>
                    <a:ext uri="{FF2B5EF4-FFF2-40B4-BE49-F238E27FC236}">
                      <a16:creationId xmlns:a16="http://schemas.microsoft.com/office/drawing/2014/main" id="{ABBA0E07-20F9-AE90-1A44-64EA315A6E3A}"/>
                    </a:ext>
                  </a:extLst>
                </p:cNvPr>
                <p:cNvPicPr/>
                <p:nvPr/>
              </p:nvPicPr>
              <p:blipFill>
                <a:blip r:embed="rId12"/>
                <a:stretch>
                  <a:fillRect/>
                </a:stretch>
              </p:blipFill>
              <p:spPr>
                <a:xfrm>
                  <a:off x="926191" y="1412713"/>
                  <a:ext cx="104400" cy="140760"/>
                </a:xfrm>
                <a:prstGeom prst="rect">
                  <a:avLst/>
                </a:prstGeom>
              </p:spPr>
            </p:pic>
          </mc:Fallback>
        </mc:AlternateContent>
      </p:grpSp>
      <p:grpSp>
        <p:nvGrpSpPr>
          <p:cNvPr id="32" name="Group 31">
            <a:extLst>
              <a:ext uri="{FF2B5EF4-FFF2-40B4-BE49-F238E27FC236}">
                <a16:creationId xmlns:a16="http://schemas.microsoft.com/office/drawing/2014/main" id="{DBE2B5CC-4F8F-40F0-4FF5-878C41426E5B}"/>
              </a:ext>
            </a:extLst>
          </p:cNvPr>
          <p:cNvGrpSpPr/>
          <p:nvPr/>
        </p:nvGrpSpPr>
        <p:grpSpPr>
          <a:xfrm>
            <a:off x="1580671" y="187273"/>
            <a:ext cx="1475640" cy="882360"/>
            <a:chOff x="1580671" y="187273"/>
            <a:chExt cx="1475640" cy="882360"/>
          </a:xfrm>
        </p:grpSpPr>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5673E014-A9EF-6834-A87A-D6E5354B8E8F}"/>
                    </a:ext>
                  </a:extLst>
                </p14:cNvPr>
                <p14:cNvContentPartPr/>
                <p14:nvPr/>
              </p14:nvContentPartPr>
              <p14:xfrm>
                <a:off x="1580671" y="776953"/>
                <a:ext cx="169200" cy="156600"/>
              </p14:xfrm>
            </p:contentPart>
          </mc:Choice>
          <mc:Fallback xmlns="">
            <p:pic>
              <p:nvPicPr>
                <p:cNvPr id="16" name="Ink 15">
                  <a:extLst>
                    <a:ext uri="{FF2B5EF4-FFF2-40B4-BE49-F238E27FC236}">
                      <a16:creationId xmlns:a16="http://schemas.microsoft.com/office/drawing/2014/main" id="{5673E014-A9EF-6834-A87A-D6E5354B8E8F}"/>
                    </a:ext>
                  </a:extLst>
                </p:cNvPr>
                <p:cNvPicPr/>
                <p:nvPr/>
              </p:nvPicPr>
              <p:blipFill>
                <a:blip r:embed="rId14"/>
                <a:stretch>
                  <a:fillRect/>
                </a:stretch>
              </p:blipFill>
              <p:spPr>
                <a:xfrm>
                  <a:off x="1571671" y="768313"/>
                  <a:ext cx="18684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05B32180-8E0C-67BB-901E-47CD955B9D1D}"/>
                    </a:ext>
                  </a:extLst>
                </p14:cNvPr>
                <p14:cNvContentPartPr/>
                <p14:nvPr/>
              </p14:nvContentPartPr>
              <p14:xfrm>
                <a:off x="1730431" y="649873"/>
                <a:ext cx="223200" cy="114120"/>
              </p14:xfrm>
            </p:contentPart>
          </mc:Choice>
          <mc:Fallback xmlns="">
            <p:pic>
              <p:nvPicPr>
                <p:cNvPr id="18" name="Ink 17">
                  <a:extLst>
                    <a:ext uri="{FF2B5EF4-FFF2-40B4-BE49-F238E27FC236}">
                      <a16:creationId xmlns:a16="http://schemas.microsoft.com/office/drawing/2014/main" id="{05B32180-8E0C-67BB-901E-47CD955B9D1D}"/>
                    </a:ext>
                  </a:extLst>
                </p:cNvPr>
                <p:cNvPicPr/>
                <p:nvPr/>
              </p:nvPicPr>
              <p:blipFill>
                <a:blip r:embed="rId16"/>
                <a:stretch>
                  <a:fillRect/>
                </a:stretch>
              </p:blipFill>
              <p:spPr>
                <a:xfrm>
                  <a:off x="1721791" y="641233"/>
                  <a:ext cx="24084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 19">
                  <a:extLst>
                    <a:ext uri="{FF2B5EF4-FFF2-40B4-BE49-F238E27FC236}">
                      <a16:creationId xmlns:a16="http://schemas.microsoft.com/office/drawing/2014/main" id="{CF1A73B9-EA9B-10DD-4A02-01B95B992381}"/>
                    </a:ext>
                  </a:extLst>
                </p14:cNvPr>
                <p14:cNvContentPartPr/>
                <p14:nvPr/>
              </p14:nvContentPartPr>
              <p14:xfrm>
                <a:off x="1832311" y="570313"/>
                <a:ext cx="48240" cy="10080"/>
              </p14:xfrm>
            </p:contentPart>
          </mc:Choice>
          <mc:Fallback xmlns="">
            <p:pic>
              <p:nvPicPr>
                <p:cNvPr id="20" name="Ink 19">
                  <a:extLst>
                    <a:ext uri="{FF2B5EF4-FFF2-40B4-BE49-F238E27FC236}">
                      <a16:creationId xmlns:a16="http://schemas.microsoft.com/office/drawing/2014/main" id="{CF1A73B9-EA9B-10DD-4A02-01B95B992381}"/>
                    </a:ext>
                  </a:extLst>
                </p:cNvPr>
                <p:cNvPicPr/>
                <p:nvPr/>
              </p:nvPicPr>
              <p:blipFill>
                <a:blip r:embed="rId18"/>
                <a:stretch>
                  <a:fillRect/>
                </a:stretch>
              </p:blipFill>
              <p:spPr>
                <a:xfrm>
                  <a:off x="1823671" y="561313"/>
                  <a:ext cx="6588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 name="Ink 20">
                  <a:extLst>
                    <a:ext uri="{FF2B5EF4-FFF2-40B4-BE49-F238E27FC236}">
                      <a16:creationId xmlns:a16="http://schemas.microsoft.com/office/drawing/2014/main" id="{283C5F85-B3B8-964E-93A7-405D4C2EC508}"/>
                    </a:ext>
                  </a:extLst>
                </p14:cNvPr>
                <p14:cNvContentPartPr/>
                <p14:nvPr/>
              </p14:nvContentPartPr>
              <p14:xfrm>
                <a:off x="1937791" y="455113"/>
                <a:ext cx="111960" cy="176040"/>
              </p14:xfrm>
            </p:contentPart>
          </mc:Choice>
          <mc:Fallback xmlns="">
            <p:pic>
              <p:nvPicPr>
                <p:cNvPr id="21" name="Ink 20">
                  <a:extLst>
                    <a:ext uri="{FF2B5EF4-FFF2-40B4-BE49-F238E27FC236}">
                      <a16:creationId xmlns:a16="http://schemas.microsoft.com/office/drawing/2014/main" id="{283C5F85-B3B8-964E-93A7-405D4C2EC508}"/>
                    </a:ext>
                  </a:extLst>
                </p:cNvPr>
                <p:cNvPicPr/>
                <p:nvPr/>
              </p:nvPicPr>
              <p:blipFill>
                <a:blip r:embed="rId20"/>
                <a:stretch>
                  <a:fillRect/>
                </a:stretch>
              </p:blipFill>
              <p:spPr>
                <a:xfrm>
                  <a:off x="1928791" y="446473"/>
                  <a:ext cx="12960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9141FF19-74A0-A0D0-5D85-E65D84179DA8}"/>
                    </a:ext>
                  </a:extLst>
                </p14:cNvPr>
                <p14:cNvContentPartPr/>
                <p14:nvPr/>
              </p14:nvContentPartPr>
              <p14:xfrm>
                <a:off x="1835191" y="907633"/>
                <a:ext cx="182880" cy="162000"/>
              </p14:xfrm>
            </p:contentPart>
          </mc:Choice>
          <mc:Fallback xmlns="">
            <p:pic>
              <p:nvPicPr>
                <p:cNvPr id="22" name="Ink 21">
                  <a:extLst>
                    <a:ext uri="{FF2B5EF4-FFF2-40B4-BE49-F238E27FC236}">
                      <a16:creationId xmlns:a16="http://schemas.microsoft.com/office/drawing/2014/main" id="{9141FF19-74A0-A0D0-5D85-E65D84179DA8}"/>
                    </a:ext>
                  </a:extLst>
                </p:cNvPr>
                <p:cNvPicPr/>
                <p:nvPr/>
              </p:nvPicPr>
              <p:blipFill>
                <a:blip r:embed="rId22"/>
                <a:stretch>
                  <a:fillRect/>
                </a:stretch>
              </p:blipFill>
              <p:spPr>
                <a:xfrm>
                  <a:off x="1826191" y="898993"/>
                  <a:ext cx="20052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4" name="Ink 23">
                  <a:extLst>
                    <a:ext uri="{FF2B5EF4-FFF2-40B4-BE49-F238E27FC236}">
                      <a16:creationId xmlns:a16="http://schemas.microsoft.com/office/drawing/2014/main" id="{8F09E178-84E2-13CF-4736-EE027447E88B}"/>
                    </a:ext>
                  </a:extLst>
                </p14:cNvPr>
                <p14:cNvContentPartPr/>
                <p14:nvPr/>
              </p14:nvContentPartPr>
              <p14:xfrm>
                <a:off x="2028151" y="667873"/>
                <a:ext cx="162720" cy="235800"/>
              </p14:xfrm>
            </p:contentPart>
          </mc:Choice>
          <mc:Fallback xmlns="">
            <p:pic>
              <p:nvPicPr>
                <p:cNvPr id="24" name="Ink 23">
                  <a:extLst>
                    <a:ext uri="{FF2B5EF4-FFF2-40B4-BE49-F238E27FC236}">
                      <a16:creationId xmlns:a16="http://schemas.microsoft.com/office/drawing/2014/main" id="{8F09E178-84E2-13CF-4736-EE027447E88B}"/>
                    </a:ext>
                  </a:extLst>
                </p:cNvPr>
                <p:cNvPicPr/>
                <p:nvPr/>
              </p:nvPicPr>
              <p:blipFill>
                <a:blip r:embed="rId24"/>
                <a:stretch>
                  <a:fillRect/>
                </a:stretch>
              </p:blipFill>
              <p:spPr>
                <a:xfrm>
                  <a:off x="2019511" y="658873"/>
                  <a:ext cx="18036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5" name="Ink 24">
                  <a:extLst>
                    <a:ext uri="{FF2B5EF4-FFF2-40B4-BE49-F238E27FC236}">
                      <a16:creationId xmlns:a16="http://schemas.microsoft.com/office/drawing/2014/main" id="{6B0A6FEC-200F-9633-8BC0-DB8E5CB86B32}"/>
                    </a:ext>
                  </a:extLst>
                </p14:cNvPr>
                <p14:cNvContentPartPr/>
                <p14:nvPr/>
              </p14:nvContentPartPr>
              <p14:xfrm>
                <a:off x="2134351" y="747433"/>
                <a:ext cx="79920" cy="70920"/>
              </p14:xfrm>
            </p:contentPart>
          </mc:Choice>
          <mc:Fallback xmlns="">
            <p:pic>
              <p:nvPicPr>
                <p:cNvPr id="25" name="Ink 24">
                  <a:extLst>
                    <a:ext uri="{FF2B5EF4-FFF2-40B4-BE49-F238E27FC236}">
                      <a16:creationId xmlns:a16="http://schemas.microsoft.com/office/drawing/2014/main" id="{6B0A6FEC-200F-9633-8BC0-DB8E5CB86B32}"/>
                    </a:ext>
                  </a:extLst>
                </p:cNvPr>
                <p:cNvPicPr/>
                <p:nvPr/>
              </p:nvPicPr>
              <p:blipFill>
                <a:blip r:embed="rId26"/>
                <a:stretch>
                  <a:fillRect/>
                </a:stretch>
              </p:blipFill>
              <p:spPr>
                <a:xfrm>
                  <a:off x="2125351" y="738433"/>
                  <a:ext cx="9756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6" name="Ink 25">
                  <a:extLst>
                    <a:ext uri="{FF2B5EF4-FFF2-40B4-BE49-F238E27FC236}">
                      <a16:creationId xmlns:a16="http://schemas.microsoft.com/office/drawing/2014/main" id="{A0CC34EB-1455-1DEE-249B-94ED753A1D41}"/>
                    </a:ext>
                  </a:extLst>
                </p14:cNvPr>
                <p14:cNvContentPartPr/>
                <p14:nvPr/>
              </p14:nvContentPartPr>
              <p14:xfrm>
                <a:off x="2270431" y="583993"/>
                <a:ext cx="79920" cy="173520"/>
              </p14:xfrm>
            </p:contentPart>
          </mc:Choice>
          <mc:Fallback xmlns="">
            <p:pic>
              <p:nvPicPr>
                <p:cNvPr id="26" name="Ink 25">
                  <a:extLst>
                    <a:ext uri="{FF2B5EF4-FFF2-40B4-BE49-F238E27FC236}">
                      <a16:creationId xmlns:a16="http://schemas.microsoft.com/office/drawing/2014/main" id="{A0CC34EB-1455-1DEE-249B-94ED753A1D41}"/>
                    </a:ext>
                  </a:extLst>
                </p:cNvPr>
                <p:cNvPicPr/>
                <p:nvPr/>
              </p:nvPicPr>
              <p:blipFill>
                <a:blip r:embed="rId28"/>
                <a:stretch>
                  <a:fillRect/>
                </a:stretch>
              </p:blipFill>
              <p:spPr>
                <a:xfrm>
                  <a:off x="2261431" y="575353"/>
                  <a:ext cx="9756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7" name="Ink 26">
                  <a:extLst>
                    <a:ext uri="{FF2B5EF4-FFF2-40B4-BE49-F238E27FC236}">
                      <a16:creationId xmlns:a16="http://schemas.microsoft.com/office/drawing/2014/main" id="{65DFAF31-6F56-DFA7-3CB6-8E5C8A941CE4}"/>
                    </a:ext>
                  </a:extLst>
                </p14:cNvPr>
                <p14:cNvContentPartPr/>
                <p14:nvPr/>
              </p14:nvContentPartPr>
              <p14:xfrm>
                <a:off x="2331631" y="510913"/>
                <a:ext cx="87480" cy="106200"/>
              </p14:xfrm>
            </p:contentPart>
          </mc:Choice>
          <mc:Fallback xmlns="">
            <p:pic>
              <p:nvPicPr>
                <p:cNvPr id="27" name="Ink 26">
                  <a:extLst>
                    <a:ext uri="{FF2B5EF4-FFF2-40B4-BE49-F238E27FC236}">
                      <a16:creationId xmlns:a16="http://schemas.microsoft.com/office/drawing/2014/main" id="{65DFAF31-6F56-DFA7-3CB6-8E5C8A941CE4}"/>
                    </a:ext>
                  </a:extLst>
                </p:cNvPr>
                <p:cNvPicPr/>
                <p:nvPr/>
              </p:nvPicPr>
              <p:blipFill>
                <a:blip r:embed="rId30"/>
                <a:stretch>
                  <a:fillRect/>
                </a:stretch>
              </p:blipFill>
              <p:spPr>
                <a:xfrm>
                  <a:off x="2322991" y="502273"/>
                  <a:ext cx="10512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8" name="Ink 27">
                  <a:extLst>
                    <a:ext uri="{FF2B5EF4-FFF2-40B4-BE49-F238E27FC236}">
                      <a16:creationId xmlns:a16="http://schemas.microsoft.com/office/drawing/2014/main" id="{A1DD6D24-F4A3-EC8A-6703-E1B93788F774}"/>
                    </a:ext>
                  </a:extLst>
                </p14:cNvPr>
                <p14:cNvContentPartPr/>
                <p14:nvPr/>
              </p14:nvContentPartPr>
              <p14:xfrm>
                <a:off x="2448991" y="303913"/>
                <a:ext cx="129960" cy="240120"/>
              </p14:xfrm>
            </p:contentPart>
          </mc:Choice>
          <mc:Fallback xmlns="">
            <p:pic>
              <p:nvPicPr>
                <p:cNvPr id="28" name="Ink 27">
                  <a:extLst>
                    <a:ext uri="{FF2B5EF4-FFF2-40B4-BE49-F238E27FC236}">
                      <a16:creationId xmlns:a16="http://schemas.microsoft.com/office/drawing/2014/main" id="{A1DD6D24-F4A3-EC8A-6703-E1B93788F774}"/>
                    </a:ext>
                  </a:extLst>
                </p:cNvPr>
                <p:cNvPicPr/>
                <p:nvPr/>
              </p:nvPicPr>
              <p:blipFill>
                <a:blip r:embed="rId32"/>
                <a:stretch>
                  <a:fillRect/>
                </a:stretch>
              </p:blipFill>
              <p:spPr>
                <a:xfrm>
                  <a:off x="2440351" y="294913"/>
                  <a:ext cx="14760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9" name="Ink 28">
                  <a:extLst>
                    <a:ext uri="{FF2B5EF4-FFF2-40B4-BE49-F238E27FC236}">
                      <a16:creationId xmlns:a16="http://schemas.microsoft.com/office/drawing/2014/main" id="{2B3622A2-B715-3185-0325-1EA7723B6E1A}"/>
                    </a:ext>
                  </a:extLst>
                </p14:cNvPr>
                <p14:cNvContentPartPr/>
                <p14:nvPr/>
              </p14:nvContentPartPr>
              <p14:xfrm>
                <a:off x="2504791" y="360793"/>
                <a:ext cx="56880" cy="87480"/>
              </p14:xfrm>
            </p:contentPart>
          </mc:Choice>
          <mc:Fallback xmlns="">
            <p:pic>
              <p:nvPicPr>
                <p:cNvPr id="29" name="Ink 28">
                  <a:extLst>
                    <a:ext uri="{FF2B5EF4-FFF2-40B4-BE49-F238E27FC236}">
                      <a16:creationId xmlns:a16="http://schemas.microsoft.com/office/drawing/2014/main" id="{2B3622A2-B715-3185-0325-1EA7723B6E1A}"/>
                    </a:ext>
                  </a:extLst>
                </p:cNvPr>
                <p:cNvPicPr/>
                <p:nvPr/>
              </p:nvPicPr>
              <p:blipFill>
                <a:blip r:embed="rId34"/>
                <a:stretch>
                  <a:fillRect/>
                </a:stretch>
              </p:blipFill>
              <p:spPr>
                <a:xfrm>
                  <a:off x="2496151" y="351793"/>
                  <a:ext cx="7452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0" name="Ink 29">
                  <a:extLst>
                    <a:ext uri="{FF2B5EF4-FFF2-40B4-BE49-F238E27FC236}">
                      <a16:creationId xmlns:a16="http://schemas.microsoft.com/office/drawing/2014/main" id="{9105E439-77C8-E7D4-8294-9AA5593F1D8F}"/>
                    </a:ext>
                  </a:extLst>
                </p14:cNvPr>
                <p14:cNvContentPartPr/>
                <p14:nvPr/>
              </p14:nvContentPartPr>
              <p14:xfrm>
                <a:off x="2589751" y="258913"/>
                <a:ext cx="163800" cy="144360"/>
              </p14:xfrm>
            </p:contentPart>
          </mc:Choice>
          <mc:Fallback xmlns="">
            <p:pic>
              <p:nvPicPr>
                <p:cNvPr id="30" name="Ink 29">
                  <a:extLst>
                    <a:ext uri="{FF2B5EF4-FFF2-40B4-BE49-F238E27FC236}">
                      <a16:creationId xmlns:a16="http://schemas.microsoft.com/office/drawing/2014/main" id="{9105E439-77C8-E7D4-8294-9AA5593F1D8F}"/>
                    </a:ext>
                  </a:extLst>
                </p:cNvPr>
                <p:cNvPicPr/>
                <p:nvPr/>
              </p:nvPicPr>
              <p:blipFill>
                <a:blip r:embed="rId36"/>
                <a:stretch>
                  <a:fillRect/>
                </a:stretch>
              </p:blipFill>
              <p:spPr>
                <a:xfrm>
                  <a:off x="2580751" y="249913"/>
                  <a:ext cx="18144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1" name="Ink 30">
                  <a:extLst>
                    <a:ext uri="{FF2B5EF4-FFF2-40B4-BE49-F238E27FC236}">
                      <a16:creationId xmlns:a16="http://schemas.microsoft.com/office/drawing/2014/main" id="{022E9DE7-F1A6-B26C-D301-A9FE720237C8}"/>
                    </a:ext>
                  </a:extLst>
                </p14:cNvPr>
                <p14:cNvContentPartPr/>
                <p14:nvPr/>
              </p14:nvContentPartPr>
              <p14:xfrm>
                <a:off x="2743831" y="187273"/>
                <a:ext cx="312480" cy="114480"/>
              </p14:xfrm>
            </p:contentPart>
          </mc:Choice>
          <mc:Fallback xmlns="">
            <p:pic>
              <p:nvPicPr>
                <p:cNvPr id="31" name="Ink 30">
                  <a:extLst>
                    <a:ext uri="{FF2B5EF4-FFF2-40B4-BE49-F238E27FC236}">
                      <a16:creationId xmlns:a16="http://schemas.microsoft.com/office/drawing/2014/main" id="{022E9DE7-F1A6-B26C-D301-A9FE720237C8}"/>
                    </a:ext>
                  </a:extLst>
                </p:cNvPr>
                <p:cNvPicPr/>
                <p:nvPr/>
              </p:nvPicPr>
              <p:blipFill>
                <a:blip r:embed="rId38"/>
                <a:stretch>
                  <a:fillRect/>
                </a:stretch>
              </p:blipFill>
              <p:spPr>
                <a:xfrm>
                  <a:off x="2735191" y="178273"/>
                  <a:ext cx="330120" cy="132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9">
            <p14:nvContentPartPr>
              <p14:cNvPr id="33" name="Ink 32">
                <a:extLst>
                  <a:ext uri="{FF2B5EF4-FFF2-40B4-BE49-F238E27FC236}">
                    <a16:creationId xmlns:a16="http://schemas.microsoft.com/office/drawing/2014/main" id="{3B920EBA-0E8F-9604-FBFA-B212F35FD6E6}"/>
                  </a:ext>
                </a:extLst>
              </p14:cNvPr>
              <p14:cNvContentPartPr/>
              <p14:nvPr/>
            </p14:nvContentPartPr>
            <p14:xfrm>
              <a:off x="545311" y="3017953"/>
              <a:ext cx="396000" cy="41760"/>
            </p14:xfrm>
          </p:contentPart>
        </mc:Choice>
        <mc:Fallback xmlns="">
          <p:pic>
            <p:nvPicPr>
              <p:cNvPr id="33" name="Ink 32">
                <a:extLst>
                  <a:ext uri="{FF2B5EF4-FFF2-40B4-BE49-F238E27FC236}">
                    <a16:creationId xmlns:a16="http://schemas.microsoft.com/office/drawing/2014/main" id="{3B920EBA-0E8F-9604-FBFA-B212F35FD6E6}"/>
                  </a:ext>
                </a:extLst>
              </p:cNvPr>
              <p:cNvPicPr/>
              <p:nvPr/>
            </p:nvPicPr>
            <p:blipFill>
              <a:blip r:embed="rId40"/>
              <a:stretch>
                <a:fillRect/>
              </a:stretch>
            </p:blipFill>
            <p:spPr>
              <a:xfrm>
                <a:off x="536311" y="3008953"/>
                <a:ext cx="41364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4" name="Ink 33">
                <a:extLst>
                  <a:ext uri="{FF2B5EF4-FFF2-40B4-BE49-F238E27FC236}">
                    <a16:creationId xmlns:a16="http://schemas.microsoft.com/office/drawing/2014/main" id="{F5D7871A-1BE0-443D-2888-18B52375B018}"/>
                  </a:ext>
                </a:extLst>
              </p14:cNvPr>
              <p14:cNvContentPartPr/>
              <p14:nvPr/>
            </p14:nvContentPartPr>
            <p14:xfrm>
              <a:off x="507511" y="3191113"/>
              <a:ext cx="209880" cy="23400"/>
            </p14:xfrm>
          </p:contentPart>
        </mc:Choice>
        <mc:Fallback xmlns="">
          <p:pic>
            <p:nvPicPr>
              <p:cNvPr id="34" name="Ink 33">
                <a:extLst>
                  <a:ext uri="{FF2B5EF4-FFF2-40B4-BE49-F238E27FC236}">
                    <a16:creationId xmlns:a16="http://schemas.microsoft.com/office/drawing/2014/main" id="{F5D7871A-1BE0-443D-2888-18B52375B018}"/>
                  </a:ext>
                </a:extLst>
              </p:cNvPr>
              <p:cNvPicPr/>
              <p:nvPr/>
            </p:nvPicPr>
            <p:blipFill>
              <a:blip r:embed="rId42"/>
              <a:stretch>
                <a:fillRect/>
              </a:stretch>
            </p:blipFill>
            <p:spPr>
              <a:xfrm>
                <a:off x="498871" y="3182473"/>
                <a:ext cx="22752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1C72CAC2-2D76-C6C5-4104-139FF3CF5B01}"/>
                  </a:ext>
                </a:extLst>
              </p14:cNvPr>
              <p14:cNvContentPartPr/>
              <p14:nvPr/>
            </p14:nvContentPartPr>
            <p14:xfrm>
              <a:off x="3628711" y="864433"/>
              <a:ext cx="183240" cy="119880"/>
            </p14:xfrm>
          </p:contentPart>
        </mc:Choice>
        <mc:Fallback xmlns="">
          <p:pic>
            <p:nvPicPr>
              <p:cNvPr id="35" name="Ink 34">
                <a:extLst>
                  <a:ext uri="{FF2B5EF4-FFF2-40B4-BE49-F238E27FC236}">
                    <a16:creationId xmlns:a16="http://schemas.microsoft.com/office/drawing/2014/main" id="{1C72CAC2-2D76-C6C5-4104-139FF3CF5B01}"/>
                  </a:ext>
                </a:extLst>
              </p:cNvPr>
              <p:cNvPicPr/>
              <p:nvPr/>
            </p:nvPicPr>
            <p:blipFill>
              <a:blip r:embed="rId44"/>
              <a:stretch>
                <a:fillRect/>
              </a:stretch>
            </p:blipFill>
            <p:spPr>
              <a:xfrm>
                <a:off x="3620071" y="855793"/>
                <a:ext cx="200880" cy="137520"/>
              </a:xfrm>
              <a:prstGeom prst="rect">
                <a:avLst/>
              </a:prstGeom>
            </p:spPr>
          </p:pic>
        </mc:Fallback>
      </mc:AlternateContent>
      <p:grpSp>
        <p:nvGrpSpPr>
          <p:cNvPr id="42" name="Group 41">
            <a:extLst>
              <a:ext uri="{FF2B5EF4-FFF2-40B4-BE49-F238E27FC236}">
                <a16:creationId xmlns:a16="http://schemas.microsoft.com/office/drawing/2014/main" id="{552D809F-89DA-5166-8EF7-946EF3C0D727}"/>
              </a:ext>
            </a:extLst>
          </p:cNvPr>
          <p:cNvGrpSpPr/>
          <p:nvPr/>
        </p:nvGrpSpPr>
        <p:grpSpPr>
          <a:xfrm>
            <a:off x="3851191" y="396433"/>
            <a:ext cx="832320" cy="441720"/>
            <a:chOff x="3851191" y="396433"/>
            <a:chExt cx="832320" cy="441720"/>
          </a:xfrm>
        </p:grpSpPr>
        <mc:AlternateContent xmlns:mc="http://schemas.openxmlformats.org/markup-compatibility/2006" xmlns:p14="http://schemas.microsoft.com/office/powerpoint/2010/main">
          <mc:Choice Requires="p14">
            <p:contentPart p14:bwMode="auto" r:id="rId45">
              <p14:nvContentPartPr>
                <p14:cNvPr id="36" name="Ink 35">
                  <a:extLst>
                    <a:ext uri="{FF2B5EF4-FFF2-40B4-BE49-F238E27FC236}">
                      <a16:creationId xmlns:a16="http://schemas.microsoft.com/office/drawing/2014/main" id="{10371CA0-1FC3-5AA3-F355-8FA603141EA4}"/>
                    </a:ext>
                  </a:extLst>
                </p14:cNvPr>
                <p14:cNvContentPartPr/>
                <p14:nvPr/>
              </p14:nvContentPartPr>
              <p14:xfrm>
                <a:off x="3851191" y="705673"/>
                <a:ext cx="122040" cy="132480"/>
              </p14:xfrm>
            </p:contentPart>
          </mc:Choice>
          <mc:Fallback xmlns="">
            <p:pic>
              <p:nvPicPr>
                <p:cNvPr id="36" name="Ink 35">
                  <a:extLst>
                    <a:ext uri="{FF2B5EF4-FFF2-40B4-BE49-F238E27FC236}">
                      <a16:creationId xmlns:a16="http://schemas.microsoft.com/office/drawing/2014/main" id="{10371CA0-1FC3-5AA3-F355-8FA603141EA4}"/>
                    </a:ext>
                  </a:extLst>
                </p:cNvPr>
                <p:cNvPicPr/>
                <p:nvPr/>
              </p:nvPicPr>
              <p:blipFill>
                <a:blip r:embed="rId46"/>
                <a:stretch>
                  <a:fillRect/>
                </a:stretch>
              </p:blipFill>
              <p:spPr>
                <a:xfrm>
                  <a:off x="3842551" y="696673"/>
                  <a:ext cx="13968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7" name="Ink 36">
                  <a:extLst>
                    <a:ext uri="{FF2B5EF4-FFF2-40B4-BE49-F238E27FC236}">
                      <a16:creationId xmlns:a16="http://schemas.microsoft.com/office/drawing/2014/main" id="{B464BBBE-56F7-62FC-ECA2-59C4122023FF}"/>
                    </a:ext>
                  </a:extLst>
                </p14:cNvPr>
                <p14:cNvContentPartPr/>
                <p14:nvPr/>
              </p14:nvContentPartPr>
              <p14:xfrm>
                <a:off x="4007431" y="718633"/>
                <a:ext cx="98640" cy="70200"/>
              </p14:xfrm>
            </p:contentPart>
          </mc:Choice>
          <mc:Fallback xmlns="">
            <p:pic>
              <p:nvPicPr>
                <p:cNvPr id="37" name="Ink 36">
                  <a:extLst>
                    <a:ext uri="{FF2B5EF4-FFF2-40B4-BE49-F238E27FC236}">
                      <a16:creationId xmlns:a16="http://schemas.microsoft.com/office/drawing/2014/main" id="{B464BBBE-56F7-62FC-ECA2-59C4122023FF}"/>
                    </a:ext>
                  </a:extLst>
                </p:cNvPr>
                <p:cNvPicPr/>
                <p:nvPr/>
              </p:nvPicPr>
              <p:blipFill>
                <a:blip r:embed="rId48"/>
                <a:stretch>
                  <a:fillRect/>
                </a:stretch>
              </p:blipFill>
              <p:spPr>
                <a:xfrm>
                  <a:off x="3998431" y="709993"/>
                  <a:ext cx="11628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8" name="Ink 37">
                  <a:extLst>
                    <a:ext uri="{FF2B5EF4-FFF2-40B4-BE49-F238E27FC236}">
                      <a16:creationId xmlns:a16="http://schemas.microsoft.com/office/drawing/2014/main" id="{C358AB2E-875A-C8D9-EE29-56ADE11726BD}"/>
                    </a:ext>
                  </a:extLst>
                </p14:cNvPr>
                <p14:cNvContentPartPr/>
                <p14:nvPr/>
              </p14:nvContentPartPr>
              <p14:xfrm>
                <a:off x="4125511" y="650593"/>
                <a:ext cx="87840" cy="79920"/>
              </p14:xfrm>
            </p:contentPart>
          </mc:Choice>
          <mc:Fallback xmlns="">
            <p:pic>
              <p:nvPicPr>
                <p:cNvPr id="38" name="Ink 37">
                  <a:extLst>
                    <a:ext uri="{FF2B5EF4-FFF2-40B4-BE49-F238E27FC236}">
                      <a16:creationId xmlns:a16="http://schemas.microsoft.com/office/drawing/2014/main" id="{C358AB2E-875A-C8D9-EE29-56ADE11726BD}"/>
                    </a:ext>
                  </a:extLst>
                </p:cNvPr>
                <p:cNvPicPr/>
                <p:nvPr/>
              </p:nvPicPr>
              <p:blipFill>
                <a:blip r:embed="rId50"/>
                <a:stretch>
                  <a:fillRect/>
                </a:stretch>
              </p:blipFill>
              <p:spPr>
                <a:xfrm>
                  <a:off x="4116511" y="641593"/>
                  <a:ext cx="10548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9" name="Ink 38">
                  <a:extLst>
                    <a:ext uri="{FF2B5EF4-FFF2-40B4-BE49-F238E27FC236}">
                      <a16:creationId xmlns:a16="http://schemas.microsoft.com/office/drawing/2014/main" id="{346BD84F-E940-621B-CF01-933587B26877}"/>
                    </a:ext>
                  </a:extLst>
                </p14:cNvPr>
                <p14:cNvContentPartPr/>
                <p14:nvPr/>
              </p14:nvContentPartPr>
              <p14:xfrm>
                <a:off x="4231351" y="591193"/>
                <a:ext cx="152280" cy="88920"/>
              </p14:xfrm>
            </p:contentPart>
          </mc:Choice>
          <mc:Fallback xmlns="">
            <p:pic>
              <p:nvPicPr>
                <p:cNvPr id="39" name="Ink 38">
                  <a:extLst>
                    <a:ext uri="{FF2B5EF4-FFF2-40B4-BE49-F238E27FC236}">
                      <a16:creationId xmlns:a16="http://schemas.microsoft.com/office/drawing/2014/main" id="{346BD84F-E940-621B-CF01-933587B26877}"/>
                    </a:ext>
                  </a:extLst>
                </p:cNvPr>
                <p:cNvPicPr/>
                <p:nvPr/>
              </p:nvPicPr>
              <p:blipFill>
                <a:blip r:embed="rId52"/>
                <a:stretch>
                  <a:fillRect/>
                </a:stretch>
              </p:blipFill>
              <p:spPr>
                <a:xfrm>
                  <a:off x="4222351" y="582193"/>
                  <a:ext cx="16992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0" name="Ink 39">
                  <a:extLst>
                    <a:ext uri="{FF2B5EF4-FFF2-40B4-BE49-F238E27FC236}">
                      <a16:creationId xmlns:a16="http://schemas.microsoft.com/office/drawing/2014/main" id="{8D80A2BA-EB85-4244-DE5A-D39DB9A8BBB0}"/>
                    </a:ext>
                  </a:extLst>
                </p14:cNvPr>
                <p14:cNvContentPartPr/>
                <p14:nvPr/>
              </p14:nvContentPartPr>
              <p14:xfrm>
                <a:off x="4300111" y="540793"/>
                <a:ext cx="50400" cy="12240"/>
              </p14:xfrm>
            </p:contentPart>
          </mc:Choice>
          <mc:Fallback xmlns="">
            <p:pic>
              <p:nvPicPr>
                <p:cNvPr id="40" name="Ink 39">
                  <a:extLst>
                    <a:ext uri="{FF2B5EF4-FFF2-40B4-BE49-F238E27FC236}">
                      <a16:creationId xmlns:a16="http://schemas.microsoft.com/office/drawing/2014/main" id="{8D80A2BA-EB85-4244-DE5A-D39DB9A8BBB0}"/>
                    </a:ext>
                  </a:extLst>
                </p:cNvPr>
                <p:cNvPicPr/>
                <p:nvPr/>
              </p:nvPicPr>
              <p:blipFill>
                <a:blip r:embed="rId54"/>
                <a:stretch>
                  <a:fillRect/>
                </a:stretch>
              </p:blipFill>
              <p:spPr>
                <a:xfrm>
                  <a:off x="4291111" y="531793"/>
                  <a:ext cx="6804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1" name="Ink 40">
                  <a:extLst>
                    <a:ext uri="{FF2B5EF4-FFF2-40B4-BE49-F238E27FC236}">
                      <a16:creationId xmlns:a16="http://schemas.microsoft.com/office/drawing/2014/main" id="{87411953-8103-8623-385D-D3842121BFE0}"/>
                    </a:ext>
                  </a:extLst>
                </p14:cNvPr>
                <p14:cNvContentPartPr/>
                <p14:nvPr/>
              </p14:nvContentPartPr>
              <p14:xfrm>
                <a:off x="4373551" y="396433"/>
                <a:ext cx="309960" cy="215640"/>
              </p14:xfrm>
            </p:contentPart>
          </mc:Choice>
          <mc:Fallback xmlns="">
            <p:pic>
              <p:nvPicPr>
                <p:cNvPr id="41" name="Ink 40">
                  <a:extLst>
                    <a:ext uri="{FF2B5EF4-FFF2-40B4-BE49-F238E27FC236}">
                      <a16:creationId xmlns:a16="http://schemas.microsoft.com/office/drawing/2014/main" id="{87411953-8103-8623-385D-D3842121BFE0}"/>
                    </a:ext>
                  </a:extLst>
                </p:cNvPr>
                <p:cNvPicPr/>
                <p:nvPr/>
              </p:nvPicPr>
              <p:blipFill>
                <a:blip r:embed="rId56"/>
                <a:stretch>
                  <a:fillRect/>
                </a:stretch>
              </p:blipFill>
              <p:spPr>
                <a:xfrm>
                  <a:off x="4364551" y="387793"/>
                  <a:ext cx="327600" cy="233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927DAF38-17DA-DF44-32FF-2676DD87AD45}"/>
                  </a:ext>
                </a:extLst>
              </p14:cNvPr>
              <p14:cNvContentPartPr/>
              <p14:nvPr/>
            </p14:nvContentPartPr>
            <p14:xfrm>
              <a:off x="5761351" y="3012553"/>
              <a:ext cx="396360" cy="27360"/>
            </p14:xfrm>
          </p:contentPart>
        </mc:Choice>
        <mc:Fallback xmlns="">
          <p:pic>
            <p:nvPicPr>
              <p:cNvPr id="43" name="Ink 42">
                <a:extLst>
                  <a:ext uri="{FF2B5EF4-FFF2-40B4-BE49-F238E27FC236}">
                    <a16:creationId xmlns:a16="http://schemas.microsoft.com/office/drawing/2014/main" id="{927DAF38-17DA-DF44-32FF-2676DD87AD45}"/>
                  </a:ext>
                </a:extLst>
              </p:cNvPr>
              <p:cNvPicPr/>
              <p:nvPr/>
            </p:nvPicPr>
            <p:blipFill>
              <a:blip r:embed="rId58"/>
              <a:stretch>
                <a:fillRect/>
              </a:stretch>
            </p:blipFill>
            <p:spPr>
              <a:xfrm>
                <a:off x="5752711" y="3003913"/>
                <a:ext cx="41400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 name="Ink 43">
                <a:extLst>
                  <a:ext uri="{FF2B5EF4-FFF2-40B4-BE49-F238E27FC236}">
                    <a16:creationId xmlns:a16="http://schemas.microsoft.com/office/drawing/2014/main" id="{9E11937C-546A-7DC4-CC92-F17DC82B53E3}"/>
                  </a:ext>
                </a:extLst>
              </p14:cNvPr>
              <p14:cNvContentPartPr/>
              <p14:nvPr/>
            </p14:nvContentPartPr>
            <p14:xfrm>
              <a:off x="6187591" y="3177073"/>
              <a:ext cx="211680" cy="19800"/>
            </p14:xfrm>
          </p:contentPart>
        </mc:Choice>
        <mc:Fallback xmlns="">
          <p:pic>
            <p:nvPicPr>
              <p:cNvPr id="44" name="Ink 43">
                <a:extLst>
                  <a:ext uri="{FF2B5EF4-FFF2-40B4-BE49-F238E27FC236}">
                    <a16:creationId xmlns:a16="http://schemas.microsoft.com/office/drawing/2014/main" id="{9E11937C-546A-7DC4-CC92-F17DC82B53E3}"/>
                  </a:ext>
                </a:extLst>
              </p:cNvPr>
              <p:cNvPicPr/>
              <p:nvPr/>
            </p:nvPicPr>
            <p:blipFill>
              <a:blip r:embed="rId60"/>
              <a:stretch>
                <a:fillRect/>
              </a:stretch>
            </p:blipFill>
            <p:spPr>
              <a:xfrm>
                <a:off x="6178591" y="3168433"/>
                <a:ext cx="22932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5" name="Ink 44">
                <a:extLst>
                  <a:ext uri="{FF2B5EF4-FFF2-40B4-BE49-F238E27FC236}">
                    <a16:creationId xmlns:a16="http://schemas.microsoft.com/office/drawing/2014/main" id="{53E68402-EFE8-040A-2F6B-63A489C65D89}"/>
                  </a:ext>
                </a:extLst>
              </p14:cNvPr>
              <p14:cNvContentPartPr/>
              <p14:nvPr/>
            </p14:nvContentPartPr>
            <p14:xfrm>
              <a:off x="4705831" y="1895833"/>
              <a:ext cx="45360" cy="40680"/>
            </p14:xfrm>
          </p:contentPart>
        </mc:Choice>
        <mc:Fallback xmlns="">
          <p:pic>
            <p:nvPicPr>
              <p:cNvPr id="45" name="Ink 44">
                <a:extLst>
                  <a:ext uri="{FF2B5EF4-FFF2-40B4-BE49-F238E27FC236}">
                    <a16:creationId xmlns:a16="http://schemas.microsoft.com/office/drawing/2014/main" id="{53E68402-EFE8-040A-2F6B-63A489C65D89}"/>
                  </a:ext>
                </a:extLst>
              </p:cNvPr>
              <p:cNvPicPr/>
              <p:nvPr/>
            </p:nvPicPr>
            <p:blipFill>
              <a:blip r:embed="rId62"/>
              <a:stretch>
                <a:fillRect/>
              </a:stretch>
            </p:blipFill>
            <p:spPr>
              <a:xfrm>
                <a:off x="4697191" y="1886833"/>
                <a:ext cx="6300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6" name="Ink 45">
                <a:extLst>
                  <a:ext uri="{FF2B5EF4-FFF2-40B4-BE49-F238E27FC236}">
                    <a16:creationId xmlns:a16="http://schemas.microsoft.com/office/drawing/2014/main" id="{336AE93E-2603-E594-37C2-0047A5953EB5}"/>
                  </a:ext>
                </a:extLst>
              </p14:cNvPr>
              <p14:cNvContentPartPr/>
              <p14:nvPr/>
            </p14:nvContentPartPr>
            <p14:xfrm>
              <a:off x="6177151" y="3094273"/>
              <a:ext cx="2520" cy="6480"/>
            </p14:xfrm>
          </p:contentPart>
        </mc:Choice>
        <mc:Fallback xmlns="">
          <p:pic>
            <p:nvPicPr>
              <p:cNvPr id="46" name="Ink 45">
                <a:extLst>
                  <a:ext uri="{FF2B5EF4-FFF2-40B4-BE49-F238E27FC236}">
                    <a16:creationId xmlns:a16="http://schemas.microsoft.com/office/drawing/2014/main" id="{336AE93E-2603-E594-37C2-0047A5953EB5}"/>
                  </a:ext>
                </a:extLst>
              </p:cNvPr>
              <p:cNvPicPr/>
              <p:nvPr/>
            </p:nvPicPr>
            <p:blipFill>
              <a:blip r:embed="rId64"/>
              <a:stretch>
                <a:fillRect/>
              </a:stretch>
            </p:blipFill>
            <p:spPr>
              <a:xfrm>
                <a:off x="6168511" y="3085273"/>
                <a:ext cx="2016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7" name="Ink 46">
                <a:extLst>
                  <a:ext uri="{FF2B5EF4-FFF2-40B4-BE49-F238E27FC236}">
                    <a16:creationId xmlns:a16="http://schemas.microsoft.com/office/drawing/2014/main" id="{F11AE03E-E09E-D382-46E1-FEDEAFAC4668}"/>
                  </a:ext>
                </a:extLst>
              </p14:cNvPr>
              <p14:cNvContentPartPr/>
              <p14:nvPr/>
            </p14:nvContentPartPr>
            <p14:xfrm>
              <a:off x="6374791" y="2281033"/>
              <a:ext cx="6120" cy="2520"/>
            </p14:xfrm>
          </p:contentPart>
        </mc:Choice>
        <mc:Fallback xmlns="">
          <p:pic>
            <p:nvPicPr>
              <p:cNvPr id="47" name="Ink 46">
                <a:extLst>
                  <a:ext uri="{FF2B5EF4-FFF2-40B4-BE49-F238E27FC236}">
                    <a16:creationId xmlns:a16="http://schemas.microsoft.com/office/drawing/2014/main" id="{F11AE03E-E09E-D382-46E1-FEDEAFAC4668}"/>
                  </a:ext>
                </a:extLst>
              </p:cNvPr>
              <p:cNvPicPr/>
              <p:nvPr/>
            </p:nvPicPr>
            <p:blipFill>
              <a:blip r:embed="rId66"/>
              <a:stretch>
                <a:fillRect/>
              </a:stretch>
            </p:blipFill>
            <p:spPr>
              <a:xfrm>
                <a:off x="6365791" y="2272393"/>
                <a:ext cx="2376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8" name="Ink 47">
                <a:extLst>
                  <a:ext uri="{FF2B5EF4-FFF2-40B4-BE49-F238E27FC236}">
                    <a16:creationId xmlns:a16="http://schemas.microsoft.com/office/drawing/2014/main" id="{0133C387-1195-369C-D93D-899F9AC483FE}"/>
                  </a:ext>
                </a:extLst>
              </p14:cNvPr>
              <p14:cNvContentPartPr/>
              <p14:nvPr/>
            </p14:nvContentPartPr>
            <p14:xfrm>
              <a:off x="5760991" y="700993"/>
              <a:ext cx="723240" cy="605880"/>
            </p14:xfrm>
          </p:contentPart>
        </mc:Choice>
        <mc:Fallback xmlns="">
          <p:pic>
            <p:nvPicPr>
              <p:cNvPr id="48" name="Ink 47">
                <a:extLst>
                  <a:ext uri="{FF2B5EF4-FFF2-40B4-BE49-F238E27FC236}">
                    <a16:creationId xmlns:a16="http://schemas.microsoft.com/office/drawing/2014/main" id="{0133C387-1195-369C-D93D-899F9AC483FE}"/>
                  </a:ext>
                </a:extLst>
              </p:cNvPr>
              <p:cNvPicPr/>
              <p:nvPr/>
            </p:nvPicPr>
            <p:blipFill>
              <a:blip r:embed="rId68"/>
              <a:stretch>
                <a:fillRect/>
              </a:stretch>
            </p:blipFill>
            <p:spPr>
              <a:xfrm>
                <a:off x="5752351" y="691993"/>
                <a:ext cx="740880" cy="623520"/>
              </a:xfrm>
              <a:prstGeom prst="rect">
                <a:avLst/>
              </a:prstGeom>
            </p:spPr>
          </p:pic>
        </mc:Fallback>
      </mc:AlternateContent>
      <p:grpSp>
        <p:nvGrpSpPr>
          <p:cNvPr id="56" name="Group 55">
            <a:extLst>
              <a:ext uri="{FF2B5EF4-FFF2-40B4-BE49-F238E27FC236}">
                <a16:creationId xmlns:a16="http://schemas.microsoft.com/office/drawing/2014/main" id="{57D666AE-F1BF-62FC-4E2C-0E46229A4572}"/>
              </a:ext>
            </a:extLst>
          </p:cNvPr>
          <p:cNvGrpSpPr/>
          <p:nvPr/>
        </p:nvGrpSpPr>
        <p:grpSpPr>
          <a:xfrm>
            <a:off x="7233391" y="3140713"/>
            <a:ext cx="1042920" cy="716400"/>
            <a:chOff x="7233391" y="3140713"/>
            <a:chExt cx="1042920" cy="716400"/>
          </a:xfrm>
        </p:grpSpPr>
        <mc:AlternateContent xmlns:mc="http://schemas.openxmlformats.org/markup-compatibility/2006" xmlns:p14="http://schemas.microsoft.com/office/powerpoint/2010/main">
          <mc:Choice Requires="p14">
            <p:contentPart p14:bwMode="auto" r:id="rId69">
              <p14:nvContentPartPr>
                <p14:cNvPr id="49" name="Ink 48">
                  <a:extLst>
                    <a:ext uri="{FF2B5EF4-FFF2-40B4-BE49-F238E27FC236}">
                      <a16:creationId xmlns:a16="http://schemas.microsoft.com/office/drawing/2014/main" id="{0AFB89FA-9CD0-DD80-4D95-64FC1D92712C}"/>
                    </a:ext>
                  </a:extLst>
                </p14:cNvPr>
                <p14:cNvContentPartPr/>
                <p14:nvPr/>
              </p14:nvContentPartPr>
              <p14:xfrm>
                <a:off x="7233391" y="3700873"/>
                <a:ext cx="176760" cy="156240"/>
              </p14:xfrm>
            </p:contentPart>
          </mc:Choice>
          <mc:Fallback xmlns="">
            <p:pic>
              <p:nvPicPr>
                <p:cNvPr id="49" name="Ink 48">
                  <a:extLst>
                    <a:ext uri="{FF2B5EF4-FFF2-40B4-BE49-F238E27FC236}">
                      <a16:creationId xmlns:a16="http://schemas.microsoft.com/office/drawing/2014/main" id="{0AFB89FA-9CD0-DD80-4D95-64FC1D92712C}"/>
                    </a:ext>
                  </a:extLst>
                </p:cNvPr>
                <p:cNvPicPr/>
                <p:nvPr/>
              </p:nvPicPr>
              <p:blipFill>
                <a:blip r:embed="rId70"/>
                <a:stretch>
                  <a:fillRect/>
                </a:stretch>
              </p:blipFill>
              <p:spPr>
                <a:xfrm>
                  <a:off x="7224751" y="3692233"/>
                  <a:ext cx="19440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0" name="Ink 49">
                  <a:extLst>
                    <a:ext uri="{FF2B5EF4-FFF2-40B4-BE49-F238E27FC236}">
                      <a16:creationId xmlns:a16="http://schemas.microsoft.com/office/drawing/2014/main" id="{96928401-EEE4-C5D8-28A6-F94CB3C7ADF1}"/>
                    </a:ext>
                  </a:extLst>
                </p14:cNvPr>
                <p14:cNvContentPartPr/>
                <p14:nvPr/>
              </p14:nvContentPartPr>
              <p14:xfrm>
                <a:off x="7416631" y="3533833"/>
                <a:ext cx="106920" cy="113040"/>
              </p14:xfrm>
            </p:contentPart>
          </mc:Choice>
          <mc:Fallback xmlns="">
            <p:pic>
              <p:nvPicPr>
                <p:cNvPr id="50" name="Ink 49">
                  <a:extLst>
                    <a:ext uri="{FF2B5EF4-FFF2-40B4-BE49-F238E27FC236}">
                      <a16:creationId xmlns:a16="http://schemas.microsoft.com/office/drawing/2014/main" id="{96928401-EEE4-C5D8-28A6-F94CB3C7ADF1}"/>
                    </a:ext>
                  </a:extLst>
                </p:cNvPr>
                <p:cNvPicPr/>
                <p:nvPr/>
              </p:nvPicPr>
              <p:blipFill>
                <a:blip r:embed="rId72"/>
                <a:stretch>
                  <a:fillRect/>
                </a:stretch>
              </p:blipFill>
              <p:spPr>
                <a:xfrm>
                  <a:off x="7407991" y="3524833"/>
                  <a:ext cx="12456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1" name="Ink 50">
                  <a:extLst>
                    <a:ext uri="{FF2B5EF4-FFF2-40B4-BE49-F238E27FC236}">
                      <a16:creationId xmlns:a16="http://schemas.microsoft.com/office/drawing/2014/main" id="{381E16F2-28D4-AFE3-D22E-24508C8D21A7}"/>
                    </a:ext>
                  </a:extLst>
                </p14:cNvPr>
                <p14:cNvContentPartPr/>
                <p14:nvPr/>
              </p14:nvContentPartPr>
              <p14:xfrm>
                <a:off x="7572151" y="3509353"/>
                <a:ext cx="123480" cy="77760"/>
              </p14:xfrm>
            </p:contentPart>
          </mc:Choice>
          <mc:Fallback xmlns="">
            <p:pic>
              <p:nvPicPr>
                <p:cNvPr id="51" name="Ink 50">
                  <a:extLst>
                    <a:ext uri="{FF2B5EF4-FFF2-40B4-BE49-F238E27FC236}">
                      <a16:creationId xmlns:a16="http://schemas.microsoft.com/office/drawing/2014/main" id="{381E16F2-28D4-AFE3-D22E-24508C8D21A7}"/>
                    </a:ext>
                  </a:extLst>
                </p:cNvPr>
                <p:cNvPicPr/>
                <p:nvPr/>
              </p:nvPicPr>
              <p:blipFill>
                <a:blip r:embed="rId74"/>
                <a:stretch>
                  <a:fillRect/>
                </a:stretch>
              </p:blipFill>
              <p:spPr>
                <a:xfrm>
                  <a:off x="7563151" y="3500353"/>
                  <a:ext cx="14112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2" name="Ink 51">
                  <a:extLst>
                    <a:ext uri="{FF2B5EF4-FFF2-40B4-BE49-F238E27FC236}">
                      <a16:creationId xmlns:a16="http://schemas.microsoft.com/office/drawing/2014/main" id="{FB4FA331-AD07-5614-1AFB-13F9212C9F37}"/>
                    </a:ext>
                  </a:extLst>
                </p14:cNvPr>
                <p14:cNvContentPartPr/>
                <p14:nvPr/>
              </p14:nvContentPartPr>
              <p14:xfrm>
                <a:off x="7698511" y="3443113"/>
                <a:ext cx="83160" cy="89280"/>
              </p14:xfrm>
            </p:contentPart>
          </mc:Choice>
          <mc:Fallback xmlns="">
            <p:pic>
              <p:nvPicPr>
                <p:cNvPr id="52" name="Ink 51">
                  <a:extLst>
                    <a:ext uri="{FF2B5EF4-FFF2-40B4-BE49-F238E27FC236}">
                      <a16:creationId xmlns:a16="http://schemas.microsoft.com/office/drawing/2014/main" id="{FB4FA331-AD07-5614-1AFB-13F9212C9F37}"/>
                    </a:ext>
                  </a:extLst>
                </p:cNvPr>
                <p:cNvPicPr/>
                <p:nvPr/>
              </p:nvPicPr>
              <p:blipFill>
                <a:blip r:embed="rId76"/>
                <a:stretch>
                  <a:fillRect/>
                </a:stretch>
              </p:blipFill>
              <p:spPr>
                <a:xfrm>
                  <a:off x="7689511" y="3434473"/>
                  <a:ext cx="10080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3" name="Ink 52">
                  <a:extLst>
                    <a:ext uri="{FF2B5EF4-FFF2-40B4-BE49-F238E27FC236}">
                      <a16:creationId xmlns:a16="http://schemas.microsoft.com/office/drawing/2014/main" id="{8500663D-176D-0D5F-EE55-7B7D3BCD00BA}"/>
                    </a:ext>
                  </a:extLst>
                </p14:cNvPr>
                <p14:cNvContentPartPr/>
                <p14:nvPr/>
              </p14:nvContentPartPr>
              <p14:xfrm>
                <a:off x="7795711" y="3381913"/>
                <a:ext cx="171000" cy="76320"/>
              </p14:xfrm>
            </p:contentPart>
          </mc:Choice>
          <mc:Fallback xmlns="">
            <p:pic>
              <p:nvPicPr>
                <p:cNvPr id="53" name="Ink 52">
                  <a:extLst>
                    <a:ext uri="{FF2B5EF4-FFF2-40B4-BE49-F238E27FC236}">
                      <a16:creationId xmlns:a16="http://schemas.microsoft.com/office/drawing/2014/main" id="{8500663D-176D-0D5F-EE55-7B7D3BCD00BA}"/>
                    </a:ext>
                  </a:extLst>
                </p:cNvPr>
                <p:cNvPicPr/>
                <p:nvPr/>
              </p:nvPicPr>
              <p:blipFill>
                <a:blip r:embed="rId78"/>
                <a:stretch>
                  <a:fillRect/>
                </a:stretch>
              </p:blipFill>
              <p:spPr>
                <a:xfrm>
                  <a:off x="7786711" y="3373273"/>
                  <a:ext cx="18864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4" name="Ink 53">
                  <a:extLst>
                    <a:ext uri="{FF2B5EF4-FFF2-40B4-BE49-F238E27FC236}">
                      <a16:creationId xmlns:a16="http://schemas.microsoft.com/office/drawing/2014/main" id="{D94684BB-F444-EA60-E8EE-5862B2E8EC3D}"/>
                    </a:ext>
                  </a:extLst>
                </p14:cNvPr>
                <p14:cNvContentPartPr/>
                <p14:nvPr/>
              </p14:nvContentPartPr>
              <p14:xfrm>
                <a:off x="7884631" y="3327553"/>
                <a:ext cx="10080" cy="6120"/>
              </p14:xfrm>
            </p:contentPart>
          </mc:Choice>
          <mc:Fallback xmlns="">
            <p:pic>
              <p:nvPicPr>
                <p:cNvPr id="54" name="Ink 53">
                  <a:extLst>
                    <a:ext uri="{FF2B5EF4-FFF2-40B4-BE49-F238E27FC236}">
                      <a16:creationId xmlns:a16="http://schemas.microsoft.com/office/drawing/2014/main" id="{D94684BB-F444-EA60-E8EE-5862B2E8EC3D}"/>
                    </a:ext>
                  </a:extLst>
                </p:cNvPr>
                <p:cNvPicPr/>
                <p:nvPr/>
              </p:nvPicPr>
              <p:blipFill>
                <a:blip r:embed="rId80"/>
                <a:stretch>
                  <a:fillRect/>
                </a:stretch>
              </p:blipFill>
              <p:spPr>
                <a:xfrm>
                  <a:off x="7875991" y="3318913"/>
                  <a:ext cx="2772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5" name="Ink 54">
                  <a:extLst>
                    <a:ext uri="{FF2B5EF4-FFF2-40B4-BE49-F238E27FC236}">
                      <a16:creationId xmlns:a16="http://schemas.microsoft.com/office/drawing/2014/main" id="{C9FF763B-FF62-9E4C-26C4-38BED8B4B594}"/>
                    </a:ext>
                  </a:extLst>
                </p14:cNvPr>
                <p14:cNvContentPartPr/>
                <p14:nvPr/>
              </p14:nvContentPartPr>
              <p14:xfrm>
                <a:off x="7949071" y="3140713"/>
                <a:ext cx="327240" cy="247680"/>
              </p14:xfrm>
            </p:contentPart>
          </mc:Choice>
          <mc:Fallback xmlns="">
            <p:pic>
              <p:nvPicPr>
                <p:cNvPr id="55" name="Ink 54">
                  <a:extLst>
                    <a:ext uri="{FF2B5EF4-FFF2-40B4-BE49-F238E27FC236}">
                      <a16:creationId xmlns:a16="http://schemas.microsoft.com/office/drawing/2014/main" id="{C9FF763B-FF62-9E4C-26C4-38BED8B4B594}"/>
                    </a:ext>
                  </a:extLst>
                </p:cNvPr>
                <p:cNvPicPr/>
                <p:nvPr/>
              </p:nvPicPr>
              <p:blipFill>
                <a:blip r:embed="rId82"/>
                <a:stretch>
                  <a:fillRect/>
                </a:stretch>
              </p:blipFill>
              <p:spPr>
                <a:xfrm>
                  <a:off x="7940071" y="3132073"/>
                  <a:ext cx="344880" cy="265320"/>
                </a:xfrm>
                <a:prstGeom prst="rect">
                  <a:avLst/>
                </a:prstGeom>
              </p:spPr>
            </p:pic>
          </mc:Fallback>
        </mc:AlternateContent>
      </p:grpSp>
      <p:grpSp>
        <p:nvGrpSpPr>
          <p:cNvPr id="59" name="Group 58">
            <a:extLst>
              <a:ext uri="{FF2B5EF4-FFF2-40B4-BE49-F238E27FC236}">
                <a16:creationId xmlns:a16="http://schemas.microsoft.com/office/drawing/2014/main" id="{C00E4B5C-E655-5802-18DD-3313BD8A763C}"/>
              </a:ext>
            </a:extLst>
          </p:cNvPr>
          <p:cNvGrpSpPr/>
          <p:nvPr/>
        </p:nvGrpSpPr>
        <p:grpSpPr>
          <a:xfrm>
            <a:off x="8121871" y="4200913"/>
            <a:ext cx="196920" cy="509760"/>
            <a:chOff x="8121871" y="4200913"/>
            <a:chExt cx="196920" cy="509760"/>
          </a:xfrm>
        </p:grpSpPr>
        <mc:AlternateContent xmlns:mc="http://schemas.openxmlformats.org/markup-compatibility/2006" xmlns:p14="http://schemas.microsoft.com/office/powerpoint/2010/main">
          <mc:Choice Requires="p14">
            <p:contentPart p14:bwMode="auto" r:id="rId83">
              <p14:nvContentPartPr>
                <p14:cNvPr id="57" name="Ink 56">
                  <a:extLst>
                    <a:ext uri="{FF2B5EF4-FFF2-40B4-BE49-F238E27FC236}">
                      <a16:creationId xmlns:a16="http://schemas.microsoft.com/office/drawing/2014/main" id="{EFD2A751-875C-4C85-09FB-BADDEF64436A}"/>
                    </a:ext>
                  </a:extLst>
                </p14:cNvPr>
                <p14:cNvContentPartPr/>
                <p14:nvPr/>
              </p14:nvContentPartPr>
              <p14:xfrm>
                <a:off x="8144551" y="4200913"/>
                <a:ext cx="174240" cy="432000"/>
              </p14:xfrm>
            </p:contentPart>
          </mc:Choice>
          <mc:Fallback xmlns="">
            <p:pic>
              <p:nvPicPr>
                <p:cNvPr id="57" name="Ink 56">
                  <a:extLst>
                    <a:ext uri="{FF2B5EF4-FFF2-40B4-BE49-F238E27FC236}">
                      <a16:creationId xmlns:a16="http://schemas.microsoft.com/office/drawing/2014/main" id="{EFD2A751-875C-4C85-09FB-BADDEF64436A}"/>
                    </a:ext>
                  </a:extLst>
                </p:cNvPr>
                <p:cNvPicPr/>
                <p:nvPr/>
              </p:nvPicPr>
              <p:blipFill>
                <a:blip r:embed="rId84"/>
                <a:stretch>
                  <a:fillRect/>
                </a:stretch>
              </p:blipFill>
              <p:spPr>
                <a:xfrm>
                  <a:off x="8135911" y="4192273"/>
                  <a:ext cx="191880" cy="4496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8" name="Ink 57">
                  <a:extLst>
                    <a:ext uri="{FF2B5EF4-FFF2-40B4-BE49-F238E27FC236}">
                      <a16:creationId xmlns:a16="http://schemas.microsoft.com/office/drawing/2014/main" id="{AC92C32A-F717-A0AA-A09E-2B1C50DE9480}"/>
                    </a:ext>
                  </a:extLst>
                </p14:cNvPr>
                <p14:cNvContentPartPr/>
                <p14:nvPr/>
              </p14:nvContentPartPr>
              <p14:xfrm>
                <a:off x="8121871" y="4565953"/>
                <a:ext cx="107640" cy="144720"/>
              </p14:xfrm>
            </p:contentPart>
          </mc:Choice>
          <mc:Fallback xmlns="">
            <p:pic>
              <p:nvPicPr>
                <p:cNvPr id="58" name="Ink 57">
                  <a:extLst>
                    <a:ext uri="{FF2B5EF4-FFF2-40B4-BE49-F238E27FC236}">
                      <a16:creationId xmlns:a16="http://schemas.microsoft.com/office/drawing/2014/main" id="{AC92C32A-F717-A0AA-A09E-2B1C50DE9480}"/>
                    </a:ext>
                  </a:extLst>
                </p:cNvPr>
                <p:cNvPicPr/>
                <p:nvPr/>
              </p:nvPicPr>
              <p:blipFill>
                <a:blip r:embed="rId86"/>
                <a:stretch>
                  <a:fillRect/>
                </a:stretch>
              </p:blipFill>
              <p:spPr>
                <a:xfrm>
                  <a:off x="8113231" y="4557313"/>
                  <a:ext cx="125280" cy="162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7">
            <p14:nvContentPartPr>
              <p14:cNvPr id="60" name="Ink 59">
                <a:extLst>
                  <a:ext uri="{FF2B5EF4-FFF2-40B4-BE49-F238E27FC236}">
                    <a16:creationId xmlns:a16="http://schemas.microsoft.com/office/drawing/2014/main" id="{21B7D2AD-2CEC-634B-50D2-8B076D8053A5}"/>
                  </a:ext>
                </a:extLst>
              </p14:cNvPr>
              <p14:cNvContentPartPr/>
              <p14:nvPr/>
            </p14:nvContentPartPr>
            <p14:xfrm>
              <a:off x="7408351" y="5145193"/>
              <a:ext cx="547560" cy="259920"/>
            </p14:xfrm>
          </p:contentPart>
        </mc:Choice>
        <mc:Fallback xmlns="">
          <p:pic>
            <p:nvPicPr>
              <p:cNvPr id="60" name="Ink 59">
                <a:extLst>
                  <a:ext uri="{FF2B5EF4-FFF2-40B4-BE49-F238E27FC236}">
                    <a16:creationId xmlns:a16="http://schemas.microsoft.com/office/drawing/2014/main" id="{21B7D2AD-2CEC-634B-50D2-8B076D8053A5}"/>
                  </a:ext>
                </a:extLst>
              </p:cNvPr>
              <p:cNvPicPr/>
              <p:nvPr/>
            </p:nvPicPr>
            <p:blipFill>
              <a:blip r:embed="rId88"/>
              <a:stretch>
                <a:fillRect/>
              </a:stretch>
            </p:blipFill>
            <p:spPr>
              <a:xfrm>
                <a:off x="7399711" y="5136193"/>
                <a:ext cx="565200" cy="2775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1" name="Ink 60">
                <a:extLst>
                  <a:ext uri="{FF2B5EF4-FFF2-40B4-BE49-F238E27FC236}">
                    <a16:creationId xmlns:a16="http://schemas.microsoft.com/office/drawing/2014/main" id="{061C3798-7FC6-4B17-E2B4-F6C0C8BDC2DB}"/>
                  </a:ext>
                </a:extLst>
              </p14:cNvPr>
              <p14:cNvContentPartPr/>
              <p14:nvPr/>
            </p14:nvContentPartPr>
            <p14:xfrm>
              <a:off x="8322391" y="4784473"/>
              <a:ext cx="613440" cy="347400"/>
            </p14:xfrm>
          </p:contentPart>
        </mc:Choice>
        <mc:Fallback xmlns="">
          <p:pic>
            <p:nvPicPr>
              <p:cNvPr id="61" name="Ink 60">
                <a:extLst>
                  <a:ext uri="{FF2B5EF4-FFF2-40B4-BE49-F238E27FC236}">
                    <a16:creationId xmlns:a16="http://schemas.microsoft.com/office/drawing/2014/main" id="{061C3798-7FC6-4B17-E2B4-F6C0C8BDC2DB}"/>
                  </a:ext>
                </a:extLst>
              </p:cNvPr>
              <p:cNvPicPr/>
              <p:nvPr/>
            </p:nvPicPr>
            <p:blipFill>
              <a:blip r:embed="rId90"/>
              <a:stretch>
                <a:fillRect/>
              </a:stretch>
            </p:blipFill>
            <p:spPr>
              <a:xfrm>
                <a:off x="8313391" y="4775833"/>
                <a:ext cx="631080" cy="36504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2" name="Ink 61">
                <a:extLst>
                  <a:ext uri="{FF2B5EF4-FFF2-40B4-BE49-F238E27FC236}">
                    <a16:creationId xmlns:a16="http://schemas.microsoft.com/office/drawing/2014/main" id="{573A5378-712E-A4C3-9498-8CC65900CCF2}"/>
                  </a:ext>
                </a:extLst>
              </p14:cNvPr>
              <p14:cNvContentPartPr/>
              <p14:nvPr/>
            </p14:nvContentPartPr>
            <p14:xfrm>
              <a:off x="8525431" y="3979153"/>
              <a:ext cx="729720" cy="772200"/>
            </p14:xfrm>
          </p:contentPart>
        </mc:Choice>
        <mc:Fallback xmlns="">
          <p:pic>
            <p:nvPicPr>
              <p:cNvPr id="62" name="Ink 61">
                <a:extLst>
                  <a:ext uri="{FF2B5EF4-FFF2-40B4-BE49-F238E27FC236}">
                    <a16:creationId xmlns:a16="http://schemas.microsoft.com/office/drawing/2014/main" id="{573A5378-712E-A4C3-9498-8CC65900CCF2}"/>
                  </a:ext>
                </a:extLst>
              </p:cNvPr>
              <p:cNvPicPr/>
              <p:nvPr/>
            </p:nvPicPr>
            <p:blipFill>
              <a:blip r:embed="rId92"/>
              <a:stretch>
                <a:fillRect/>
              </a:stretch>
            </p:blipFill>
            <p:spPr>
              <a:xfrm>
                <a:off x="8516791" y="3970513"/>
                <a:ext cx="747360" cy="78984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3" name="Ink 62">
                <a:extLst>
                  <a:ext uri="{FF2B5EF4-FFF2-40B4-BE49-F238E27FC236}">
                    <a16:creationId xmlns:a16="http://schemas.microsoft.com/office/drawing/2014/main" id="{8BF016FD-229C-54D4-8CB2-08F2B17F0690}"/>
                  </a:ext>
                </a:extLst>
              </p14:cNvPr>
              <p14:cNvContentPartPr/>
              <p14:nvPr/>
            </p14:nvContentPartPr>
            <p14:xfrm>
              <a:off x="9556111" y="4653433"/>
              <a:ext cx="420120" cy="18720"/>
            </p14:xfrm>
          </p:contentPart>
        </mc:Choice>
        <mc:Fallback xmlns="">
          <p:pic>
            <p:nvPicPr>
              <p:cNvPr id="63" name="Ink 62">
                <a:extLst>
                  <a:ext uri="{FF2B5EF4-FFF2-40B4-BE49-F238E27FC236}">
                    <a16:creationId xmlns:a16="http://schemas.microsoft.com/office/drawing/2014/main" id="{8BF016FD-229C-54D4-8CB2-08F2B17F0690}"/>
                  </a:ext>
                </a:extLst>
              </p:cNvPr>
              <p:cNvPicPr/>
              <p:nvPr/>
            </p:nvPicPr>
            <p:blipFill>
              <a:blip r:embed="rId94"/>
              <a:stretch>
                <a:fillRect/>
              </a:stretch>
            </p:blipFill>
            <p:spPr>
              <a:xfrm>
                <a:off x="9547111" y="4644433"/>
                <a:ext cx="43776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4" name="Ink 63">
                <a:extLst>
                  <a:ext uri="{FF2B5EF4-FFF2-40B4-BE49-F238E27FC236}">
                    <a16:creationId xmlns:a16="http://schemas.microsoft.com/office/drawing/2014/main" id="{8E3278C5-5F2D-88B0-891F-672C8D728439}"/>
                  </a:ext>
                </a:extLst>
              </p14:cNvPr>
              <p14:cNvContentPartPr/>
              <p14:nvPr/>
            </p14:nvContentPartPr>
            <p14:xfrm>
              <a:off x="9279631" y="4834513"/>
              <a:ext cx="227880" cy="283680"/>
            </p14:xfrm>
          </p:contentPart>
        </mc:Choice>
        <mc:Fallback xmlns="">
          <p:pic>
            <p:nvPicPr>
              <p:cNvPr id="64" name="Ink 63">
                <a:extLst>
                  <a:ext uri="{FF2B5EF4-FFF2-40B4-BE49-F238E27FC236}">
                    <a16:creationId xmlns:a16="http://schemas.microsoft.com/office/drawing/2014/main" id="{8E3278C5-5F2D-88B0-891F-672C8D728439}"/>
                  </a:ext>
                </a:extLst>
              </p:cNvPr>
              <p:cNvPicPr/>
              <p:nvPr/>
            </p:nvPicPr>
            <p:blipFill>
              <a:blip r:embed="rId96"/>
              <a:stretch>
                <a:fillRect/>
              </a:stretch>
            </p:blipFill>
            <p:spPr>
              <a:xfrm>
                <a:off x="9270631" y="4825873"/>
                <a:ext cx="24552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5" name="Ink 64">
                <a:extLst>
                  <a:ext uri="{FF2B5EF4-FFF2-40B4-BE49-F238E27FC236}">
                    <a16:creationId xmlns:a16="http://schemas.microsoft.com/office/drawing/2014/main" id="{58646D47-F80D-5FAA-C31A-353D4616090B}"/>
                  </a:ext>
                </a:extLst>
              </p14:cNvPr>
              <p14:cNvContentPartPr/>
              <p14:nvPr/>
            </p14:nvContentPartPr>
            <p14:xfrm>
              <a:off x="10004311" y="5473513"/>
              <a:ext cx="232560" cy="251280"/>
            </p14:xfrm>
          </p:contentPart>
        </mc:Choice>
        <mc:Fallback xmlns="">
          <p:pic>
            <p:nvPicPr>
              <p:cNvPr id="65" name="Ink 64">
                <a:extLst>
                  <a:ext uri="{FF2B5EF4-FFF2-40B4-BE49-F238E27FC236}">
                    <a16:creationId xmlns:a16="http://schemas.microsoft.com/office/drawing/2014/main" id="{58646D47-F80D-5FAA-C31A-353D4616090B}"/>
                  </a:ext>
                </a:extLst>
              </p:cNvPr>
              <p:cNvPicPr/>
              <p:nvPr/>
            </p:nvPicPr>
            <p:blipFill>
              <a:blip r:embed="rId98"/>
              <a:stretch>
                <a:fillRect/>
              </a:stretch>
            </p:blipFill>
            <p:spPr>
              <a:xfrm>
                <a:off x="9995671" y="5464513"/>
                <a:ext cx="250200" cy="268920"/>
              </a:xfrm>
              <a:prstGeom prst="rect">
                <a:avLst/>
              </a:prstGeom>
            </p:spPr>
          </p:pic>
        </mc:Fallback>
      </mc:AlternateContent>
      <p:grpSp>
        <p:nvGrpSpPr>
          <p:cNvPr id="80" name="Group 79">
            <a:extLst>
              <a:ext uri="{FF2B5EF4-FFF2-40B4-BE49-F238E27FC236}">
                <a16:creationId xmlns:a16="http://schemas.microsoft.com/office/drawing/2014/main" id="{9B3BE369-4FEB-D1E7-B64D-8C9A5AE39A4B}"/>
              </a:ext>
            </a:extLst>
          </p:cNvPr>
          <p:cNvGrpSpPr/>
          <p:nvPr/>
        </p:nvGrpSpPr>
        <p:grpSpPr>
          <a:xfrm>
            <a:off x="11007991" y="5309353"/>
            <a:ext cx="1046880" cy="729360"/>
            <a:chOff x="11007991" y="5309353"/>
            <a:chExt cx="1046880" cy="729360"/>
          </a:xfrm>
        </p:grpSpPr>
        <mc:AlternateContent xmlns:mc="http://schemas.openxmlformats.org/markup-compatibility/2006" xmlns:p14="http://schemas.microsoft.com/office/powerpoint/2010/main">
          <mc:Choice Requires="p14">
            <p:contentPart p14:bwMode="auto" r:id="rId99">
              <p14:nvContentPartPr>
                <p14:cNvPr id="66" name="Ink 65">
                  <a:extLst>
                    <a:ext uri="{FF2B5EF4-FFF2-40B4-BE49-F238E27FC236}">
                      <a16:creationId xmlns:a16="http://schemas.microsoft.com/office/drawing/2014/main" id="{2B946ECD-AA6B-8662-E36B-CB0CD0BFE221}"/>
                    </a:ext>
                  </a:extLst>
                </p14:cNvPr>
                <p14:cNvContentPartPr/>
                <p14:nvPr/>
              </p14:nvContentPartPr>
              <p14:xfrm>
                <a:off x="11152711" y="5319793"/>
                <a:ext cx="108360" cy="376560"/>
              </p14:xfrm>
            </p:contentPart>
          </mc:Choice>
          <mc:Fallback xmlns="">
            <p:pic>
              <p:nvPicPr>
                <p:cNvPr id="66" name="Ink 65">
                  <a:extLst>
                    <a:ext uri="{FF2B5EF4-FFF2-40B4-BE49-F238E27FC236}">
                      <a16:creationId xmlns:a16="http://schemas.microsoft.com/office/drawing/2014/main" id="{2B946ECD-AA6B-8662-E36B-CB0CD0BFE221}"/>
                    </a:ext>
                  </a:extLst>
                </p:cNvPr>
                <p:cNvPicPr/>
                <p:nvPr/>
              </p:nvPicPr>
              <p:blipFill>
                <a:blip r:embed="rId100"/>
                <a:stretch>
                  <a:fillRect/>
                </a:stretch>
              </p:blipFill>
              <p:spPr>
                <a:xfrm>
                  <a:off x="11143711" y="5310793"/>
                  <a:ext cx="126000" cy="39420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7" name="Ink 66">
                  <a:extLst>
                    <a:ext uri="{FF2B5EF4-FFF2-40B4-BE49-F238E27FC236}">
                      <a16:creationId xmlns:a16="http://schemas.microsoft.com/office/drawing/2014/main" id="{90B72DFC-D7F7-AF89-F915-360584167164}"/>
                    </a:ext>
                  </a:extLst>
                </p14:cNvPr>
                <p14:cNvContentPartPr/>
                <p14:nvPr/>
              </p14:nvContentPartPr>
              <p14:xfrm>
                <a:off x="11153431" y="5309353"/>
                <a:ext cx="84240" cy="74520"/>
              </p14:xfrm>
            </p:contentPart>
          </mc:Choice>
          <mc:Fallback xmlns="">
            <p:pic>
              <p:nvPicPr>
                <p:cNvPr id="67" name="Ink 66">
                  <a:extLst>
                    <a:ext uri="{FF2B5EF4-FFF2-40B4-BE49-F238E27FC236}">
                      <a16:creationId xmlns:a16="http://schemas.microsoft.com/office/drawing/2014/main" id="{90B72DFC-D7F7-AF89-F915-360584167164}"/>
                    </a:ext>
                  </a:extLst>
                </p:cNvPr>
                <p:cNvPicPr/>
                <p:nvPr/>
              </p:nvPicPr>
              <p:blipFill>
                <a:blip r:embed="rId102"/>
                <a:stretch>
                  <a:fillRect/>
                </a:stretch>
              </p:blipFill>
              <p:spPr>
                <a:xfrm>
                  <a:off x="11144431" y="5300713"/>
                  <a:ext cx="10188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9" name="Ink 68">
                  <a:extLst>
                    <a:ext uri="{FF2B5EF4-FFF2-40B4-BE49-F238E27FC236}">
                      <a16:creationId xmlns:a16="http://schemas.microsoft.com/office/drawing/2014/main" id="{5A4C97DE-0BA1-ED30-976B-99532478B797}"/>
                    </a:ext>
                  </a:extLst>
                </p14:cNvPr>
                <p14:cNvContentPartPr/>
                <p14:nvPr/>
              </p14:nvContentPartPr>
              <p14:xfrm>
                <a:off x="11007991" y="5865553"/>
                <a:ext cx="124560" cy="109440"/>
              </p14:xfrm>
            </p:contentPart>
          </mc:Choice>
          <mc:Fallback xmlns="">
            <p:pic>
              <p:nvPicPr>
                <p:cNvPr id="69" name="Ink 68">
                  <a:extLst>
                    <a:ext uri="{FF2B5EF4-FFF2-40B4-BE49-F238E27FC236}">
                      <a16:creationId xmlns:a16="http://schemas.microsoft.com/office/drawing/2014/main" id="{5A4C97DE-0BA1-ED30-976B-99532478B797}"/>
                    </a:ext>
                  </a:extLst>
                </p:cNvPr>
                <p:cNvPicPr/>
                <p:nvPr/>
              </p:nvPicPr>
              <p:blipFill>
                <a:blip r:embed="rId104"/>
                <a:stretch>
                  <a:fillRect/>
                </a:stretch>
              </p:blipFill>
              <p:spPr>
                <a:xfrm>
                  <a:off x="10999351" y="5856913"/>
                  <a:ext cx="1422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70" name="Ink 69">
                  <a:extLst>
                    <a:ext uri="{FF2B5EF4-FFF2-40B4-BE49-F238E27FC236}">
                      <a16:creationId xmlns:a16="http://schemas.microsoft.com/office/drawing/2014/main" id="{B2534C84-318F-7465-A672-C9192F640716}"/>
                    </a:ext>
                  </a:extLst>
                </p14:cNvPr>
                <p14:cNvContentPartPr/>
                <p14:nvPr/>
              </p14:nvContentPartPr>
              <p14:xfrm>
                <a:off x="11095111" y="5737753"/>
                <a:ext cx="89280" cy="178920"/>
              </p14:xfrm>
            </p:contentPart>
          </mc:Choice>
          <mc:Fallback xmlns="">
            <p:pic>
              <p:nvPicPr>
                <p:cNvPr id="70" name="Ink 69">
                  <a:extLst>
                    <a:ext uri="{FF2B5EF4-FFF2-40B4-BE49-F238E27FC236}">
                      <a16:creationId xmlns:a16="http://schemas.microsoft.com/office/drawing/2014/main" id="{B2534C84-318F-7465-A672-C9192F640716}"/>
                    </a:ext>
                  </a:extLst>
                </p:cNvPr>
                <p:cNvPicPr/>
                <p:nvPr/>
              </p:nvPicPr>
              <p:blipFill>
                <a:blip r:embed="rId106"/>
                <a:stretch>
                  <a:fillRect/>
                </a:stretch>
              </p:blipFill>
              <p:spPr>
                <a:xfrm>
                  <a:off x="11086471" y="5728753"/>
                  <a:ext cx="10692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1" name="Ink 70">
                  <a:extLst>
                    <a:ext uri="{FF2B5EF4-FFF2-40B4-BE49-F238E27FC236}">
                      <a16:creationId xmlns:a16="http://schemas.microsoft.com/office/drawing/2014/main" id="{E056D5AF-9C9D-5DDE-9728-F27267A4D6F8}"/>
                    </a:ext>
                  </a:extLst>
                </p14:cNvPr>
                <p14:cNvContentPartPr/>
                <p14:nvPr/>
              </p14:nvContentPartPr>
              <p14:xfrm>
                <a:off x="11224351" y="5707873"/>
                <a:ext cx="266400" cy="158040"/>
              </p14:xfrm>
            </p:contentPart>
          </mc:Choice>
          <mc:Fallback xmlns="">
            <p:pic>
              <p:nvPicPr>
                <p:cNvPr id="71" name="Ink 70">
                  <a:extLst>
                    <a:ext uri="{FF2B5EF4-FFF2-40B4-BE49-F238E27FC236}">
                      <a16:creationId xmlns:a16="http://schemas.microsoft.com/office/drawing/2014/main" id="{E056D5AF-9C9D-5DDE-9728-F27267A4D6F8}"/>
                    </a:ext>
                  </a:extLst>
                </p:cNvPr>
                <p:cNvPicPr/>
                <p:nvPr/>
              </p:nvPicPr>
              <p:blipFill>
                <a:blip r:embed="rId108"/>
                <a:stretch>
                  <a:fillRect/>
                </a:stretch>
              </p:blipFill>
              <p:spPr>
                <a:xfrm>
                  <a:off x="11215351" y="5698873"/>
                  <a:ext cx="28404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72" name="Ink 71">
                  <a:extLst>
                    <a:ext uri="{FF2B5EF4-FFF2-40B4-BE49-F238E27FC236}">
                      <a16:creationId xmlns:a16="http://schemas.microsoft.com/office/drawing/2014/main" id="{D543EF65-2517-818F-1B88-8B1A9DD592C2}"/>
                    </a:ext>
                  </a:extLst>
                </p14:cNvPr>
                <p14:cNvContentPartPr/>
                <p14:nvPr/>
              </p14:nvContentPartPr>
              <p14:xfrm>
                <a:off x="11718631" y="5464873"/>
                <a:ext cx="50040" cy="158040"/>
              </p14:xfrm>
            </p:contentPart>
          </mc:Choice>
          <mc:Fallback xmlns="">
            <p:pic>
              <p:nvPicPr>
                <p:cNvPr id="72" name="Ink 71">
                  <a:extLst>
                    <a:ext uri="{FF2B5EF4-FFF2-40B4-BE49-F238E27FC236}">
                      <a16:creationId xmlns:a16="http://schemas.microsoft.com/office/drawing/2014/main" id="{D543EF65-2517-818F-1B88-8B1A9DD592C2}"/>
                    </a:ext>
                  </a:extLst>
                </p:cNvPr>
                <p:cNvPicPr/>
                <p:nvPr/>
              </p:nvPicPr>
              <p:blipFill>
                <a:blip r:embed="rId110"/>
                <a:stretch>
                  <a:fillRect/>
                </a:stretch>
              </p:blipFill>
              <p:spPr>
                <a:xfrm>
                  <a:off x="11709991" y="5455873"/>
                  <a:ext cx="6768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3" name="Ink 72">
                  <a:extLst>
                    <a:ext uri="{FF2B5EF4-FFF2-40B4-BE49-F238E27FC236}">
                      <a16:creationId xmlns:a16="http://schemas.microsoft.com/office/drawing/2014/main" id="{E5D1A1B3-E41D-746C-89E3-FD89B3EDA4F0}"/>
                    </a:ext>
                  </a:extLst>
                </p14:cNvPr>
                <p14:cNvContentPartPr/>
                <p14:nvPr/>
              </p14:nvContentPartPr>
              <p14:xfrm>
                <a:off x="11664631" y="5458033"/>
                <a:ext cx="168480" cy="198000"/>
              </p14:xfrm>
            </p:contentPart>
          </mc:Choice>
          <mc:Fallback xmlns="">
            <p:pic>
              <p:nvPicPr>
                <p:cNvPr id="73" name="Ink 72">
                  <a:extLst>
                    <a:ext uri="{FF2B5EF4-FFF2-40B4-BE49-F238E27FC236}">
                      <a16:creationId xmlns:a16="http://schemas.microsoft.com/office/drawing/2014/main" id="{E5D1A1B3-E41D-746C-89E3-FD89B3EDA4F0}"/>
                    </a:ext>
                  </a:extLst>
                </p:cNvPr>
                <p:cNvPicPr/>
                <p:nvPr/>
              </p:nvPicPr>
              <p:blipFill>
                <a:blip r:embed="rId112"/>
                <a:stretch>
                  <a:fillRect/>
                </a:stretch>
              </p:blipFill>
              <p:spPr>
                <a:xfrm>
                  <a:off x="11655631" y="5449033"/>
                  <a:ext cx="18612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4" name="Ink 73">
                  <a:extLst>
                    <a:ext uri="{FF2B5EF4-FFF2-40B4-BE49-F238E27FC236}">
                      <a16:creationId xmlns:a16="http://schemas.microsoft.com/office/drawing/2014/main" id="{F3562659-A253-CE58-5575-D2718D3F1B94}"/>
                    </a:ext>
                  </a:extLst>
                </p14:cNvPr>
                <p14:cNvContentPartPr/>
                <p14:nvPr/>
              </p14:nvContentPartPr>
              <p14:xfrm>
                <a:off x="11420191" y="5887873"/>
                <a:ext cx="168480" cy="150840"/>
              </p14:xfrm>
            </p:contentPart>
          </mc:Choice>
          <mc:Fallback xmlns="">
            <p:pic>
              <p:nvPicPr>
                <p:cNvPr id="74" name="Ink 73">
                  <a:extLst>
                    <a:ext uri="{FF2B5EF4-FFF2-40B4-BE49-F238E27FC236}">
                      <a16:creationId xmlns:a16="http://schemas.microsoft.com/office/drawing/2014/main" id="{F3562659-A253-CE58-5575-D2718D3F1B94}"/>
                    </a:ext>
                  </a:extLst>
                </p:cNvPr>
                <p:cNvPicPr/>
                <p:nvPr/>
              </p:nvPicPr>
              <p:blipFill>
                <a:blip r:embed="rId114"/>
                <a:stretch>
                  <a:fillRect/>
                </a:stretch>
              </p:blipFill>
              <p:spPr>
                <a:xfrm>
                  <a:off x="11411191" y="5879233"/>
                  <a:ext cx="18612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5" name="Ink 74">
                  <a:extLst>
                    <a:ext uri="{FF2B5EF4-FFF2-40B4-BE49-F238E27FC236}">
                      <a16:creationId xmlns:a16="http://schemas.microsoft.com/office/drawing/2014/main" id="{AADE7E5B-7CC6-2C7D-A0DC-982EE82208F7}"/>
                    </a:ext>
                  </a:extLst>
                </p14:cNvPr>
                <p14:cNvContentPartPr/>
                <p14:nvPr/>
              </p14:nvContentPartPr>
              <p14:xfrm>
                <a:off x="11658871" y="5824513"/>
                <a:ext cx="23040" cy="92160"/>
              </p14:xfrm>
            </p:contentPart>
          </mc:Choice>
          <mc:Fallback xmlns="">
            <p:pic>
              <p:nvPicPr>
                <p:cNvPr id="75" name="Ink 74">
                  <a:extLst>
                    <a:ext uri="{FF2B5EF4-FFF2-40B4-BE49-F238E27FC236}">
                      <a16:creationId xmlns:a16="http://schemas.microsoft.com/office/drawing/2014/main" id="{AADE7E5B-7CC6-2C7D-A0DC-982EE82208F7}"/>
                    </a:ext>
                  </a:extLst>
                </p:cNvPr>
                <p:cNvPicPr/>
                <p:nvPr/>
              </p:nvPicPr>
              <p:blipFill>
                <a:blip r:embed="rId116"/>
                <a:stretch>
                  <a:fillRect/>
                </a:stretch>
              </p:blipFill>
              <p:spPr>
                <a:xfrm>
                  <a:off x="11650231" y="5815873"/>
                  <a:ext cx="4068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6" name="Ink 75">
                  <a:extLst>
                    <a:ext uri="{FF2B5EF4-FFF2-40B4-BE49-F238E27FC236}">
                      <a16:creationId xmlns:a16="http://schemas.microsoft.com/office/drawing/2014/main" id="{03E727A2-6D06-D8BC-D76C-C2AF57518D76}"/>
                    </a:ext>
                  </a:extLst>
                </p14:cNvPr>
                <p14:cNvContentPartPr/>
                <p14:nvPr/>
              </p14:nvContentPartPr>
              <p14:xfrm>
                <a:off x="11667871" y="5724433"/>
                <a:ext cx="265320" cy="161280"/>
              </p14:xfrm>
            </p:contentPart>
          </mc:Choice>
          <mc:Fallback xmlns="">
            <p:pic>
              <p:nvPicPr>
                <p:cNvPr id="76" name="Ink 75">
                  <a:extLst>
                    <a:ext uri="{FF2B5EF4-FFF2-40B4-BE49-F238E27FC236}">
                      <a16:creationId xmlns:a16="http://schemas.microsoft.com/office/drawing/2014/main" id="{03E727A2-6D06-D8BC-D76C-C2AF57518D76}"/>
                    </a:ext>
                  </a:extLst>
                </p:cNvPr>
                <p:cNvPicPr/>
                <p:nvPr/>
              </p:nvPicPr>
              <p:blipFill>
                <a:blip r:embed="rId118"/>
                <a:stretch>
                  <a:fillRect/>
                </a:stretch>
              </p:blipFill>
              <p:spPr>
                <a:xfrm>
                  <a:off x="11659231" y="5715793"/>
                  <a:ext cx="28296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77" name="Ink 76">
                  <a:extLst>
                    <a:ext uri="{FF2B5EF4-FFF2-40B4-BE49-F238E27FC236}">
                      <a16:creationId xmlns:a16="http://schemas.microsoft.com/office/drawing/2014/main" id="{9D37BD37-F282-66F4-C1AD-10B99190A18D}"/>
                    </a:ext>
                  </a:extLst>
                </p14:cNvPr>
                <p14:cNvContentPartPr/>
                <p14:nvPr/>
              </p14:nvContentPartPr>
              <p14:xfrm>
                <a:off x="11941471" y="5643073"/>
                <a:ext cx="71640" cy="104400"/>
              </p14:xfrm>
            </p:contentPart>
          </mc:Choice>
          <mc:Fallback xmlns="">
            <p:pic>
              <p:nvPicPr>
                <p:cNvPr id="77" name="Ink 76">
                  <a:extLst>
                    <a:ext uri="{FF2B5EF4-FFF2-40B4-BE49-F238E27FC236}">
                      <a16:creationId xmlns:a16="http://schemas.microsoft.com/office/drawing/2014/main" id="{9D37BD37-F282-66F4-C1AD-10B99190A18D}"/>
                    </a:ext>
                  </a:extLst>
                </p:cNvPr>
                <p:cNvPicPr/>
                <p:nvPr/>
              </p:nvPicPr>
              <p:blipFill>
                <a:blip r:embed="rId120"/>
                <a:stretch>
                  <a:fillRect/>
                </a:stretch>
              </p:blipFill>
              <p:spPr>
                <a:xfrm>
                  <a:off x="11932471" y="5634073"/>
                  <a:ext cx="8928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78" name="Ink 77">
                  <a:extLst>
                    <a:ext uri="{FF2B5EF4-FFF2-40B4-BE49-F238E27FC236}">
                      <a16:creationId xmlns:a16="http://schemas.microsoft.com/office/drawing/2014/main" id="{719F98B0-5B15-75E9-77C6-3694F680F336}"/>
                    </a:ext>
                  </a:extLst>
                </p14:cNvPr>
                <p14:cNvContentPartPr/>
                <p14:nvPr/>
              </p14:nvContentPartPr>
              <p14:xfrm>
                <a:off x="11988991" y="5705713"/>
                <a:ext cx="65880" cy="60120"/>
              </p14:xfrm>
            </p:contentPart>
          </mc:Choice>
          <mc:Fallback xmlns="">
            <p:pic>
              <p:nvPicPr>
                <p:cNvPr id="78" name="Ink 77">
                  <a:extLst>
                    <a:ext uri="{FF2B5EF4-FFF2-40B4-BE49-F238E27FC236}">
                      <a16:creationId xmlns:a16="http://schemas.microsoft.com/office/drawing/2014/main" id="{719F98B0-5B15-75E9-77C6-3694F680F336}"/>
                    </a:ext>
                  </a:extLst>
                </p:cNvPr>
                <p:cNvPicPr/>
                <p:nvPr/>
              </p:nvPicPr>
              <p:blipFill>
                <a:blip r:embed="rId122"/>
                <a:stretch>
                  <a:fillRect/>
                </a:stretch>
              </p:blipFill>
              <p:spPr>
                <a:xfrm>
                  <a:off x="11980351" y="5696713"/>
                  <a:ext cx="83520" cy="77760"/>
                </a:xfrm>
                <a:prstGeom prst="rect">
                  <a:avLst/>
                </a:prstGeom>
              </p:spPr>
            </p:pic>
          </mc:Fallback>
        </mc:AlternateContent>
      </p:grpSp>
      <p:grpSp>
        <p:nvGrpSpPr>
          <p:cNvPr id="99" name="Group 98">
            <a:extLst>
              <a:ext uri="{FF2B5EF4-FFF2-40B4-BE49-F238E27FC236}">
                <a16:creationId xmlns:a16="http://schemas.microsoft.com/office/drawing/2014/main" id="{CF82772E-7F18-3DC8-39A7-82F844B798F3}"/>
              </a:ext>
            </a:extLst>
          </p:cNvPr>
          <p:cNvGrpSpPr/>
          <p:nvPr/>
        </p:nvGrpSpPr>
        <p:grpSpPr>
          <a:xfrm>
            <a:off x="10360351" y="2663713"/>
            <a:ext cx="1701000" cy="1734480"/>
            <a:chOff x="10360351" y="2663713"/>
            <a:chExt cx="1701000" cy="1734480"/>
          </a:xfrm>
        </p:grpSpPr>
        <mc:AlternateContent xmlns:mc="http://schemas.openxmlformats.org/markup-compatibility/2006" xmlns:p14="http://schemas.microsoft.com/office/powerpoint/2010/main">
          <mc:Choice Requires="p14">
            <p:contentPart p14:bwMode="auto" r:id="rId123">
              <p14:nvContentPartPr>
                <p14:cNvPr id="79" name="Ink 78">
                  <a:extLst>
                    <a:ext uri="{FF2B5EF4-FFF2-40B4-BE49-F238E27FC236}">
                      <a16:creationId xmlns:a16="http://schemas.microsoft.com/office/drawing/2014/main" id="{62C483CF-F41A-F451-5122-6BF43229BB65}"/>
                    </a:ext>
                  </a:extLst>
                </p14:cNvPr>
                <p14:cNvContentPartPr/>
                <p14:nvPr/>
              </p14:nvContentPartPr>
              <p14:xfrm>
                <a:off x="10651231" y="3574153"/>
                <a:ext cx="872280" cy="824040"/>
              </p14:xfrm>
            </p:contentPart>
          </mc:Choice>
          <mc:Fallback xmlns="">
            <p:pic>
              <p:nvPicPr>
                <p:cNvPr id="79" name="Ink 78">
                  <a:extLst>
                    <a:ext uri="{FF2B5EF4-FFF2-40B4-BE49-F238E27FC236}">
                      <a16:creationId xmlns:a16="http://schemas.microsoft.com/office/drawing/2014/main" id="{62C483CF-F41A-F451-5122-6BF43229BB65}"/>
                    </a:ext>
                  </a:extLst>
                </p:cNvPr>
                <p:cNvPicPr/>
                <p:nvPr/>
              </p:nvPicPr>
              <p:blipFill>
                <a:blip r:embed="rId124"/>
                <a:stretch>
                  <a:fillRect/>
                </a:stretch>
              </p:blipFill>
              <p:spPr>
                <a:xfrm>
                  <a:off x="10642591" y="3565513"/>
                  <a:ext cx="889920" cy="84168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81" name="Ink 80">
                  <a:extLst>
                    <a:ext uri="{FF2B5EF4-FFF2-40B4-BE49-F238E27FC236}">
                      <a16:creationId xmlns:a16="http://schemas.microsoft.com/office/drawing/2014/main" id="{2131F49A-F8B9-C92B-8FC8-7B503F5048D1}"/>
                    </a:ext>
                  </a:extLst>
                </p14:cNvPr>
                <p14:cNvContentPartPr/>
                <p14:nvPr/>
              </p14:nvContentPartPr>
              <p14:xfrm>
                <a:off x="10535671" y="3225673"/>
                <a:ext cx="61200" cy="167400"/>
              </p14:xfrm>
            </p:contentPart>
          </mc:Choice>
          <mc:Fallback xmlns="">
            <p:pic>
              <p:nvPicPr>
                <p:cNvPr id="81" name="Ink 80">
                  <a:extLst>
                    <a:ext uri="{FF2B5EF4-FFF2-40B4-BE49-F238E27FC236}">
                      <a16:creationId xmlns:a16="http://schemas.microsoft.com/office/drawing/2014/main" id="{2131F49A-F8B9-C92B-8FC8-7B503F5048D1}"/>
                    </a:ext>
                  </a:extLst>
                </p:cNvPr>
                <p:cNvPicPr/>
                <p:nvPr/>
              </p:nvPicPr>
              <p:blipFill>
                <a:blip r:embed="rId126"/>
                <a:stretch>
                  <a:fillRect/>
                </a:stretch>
              </p:blipFill>
              <p:spPr>
                <a:xfrm>
                  <a:off x="10527031" y="3217033"/>
                  <a:ext cx="7884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82" name="Ink 81">
                  <a:extLst>
                    <a:ext uri="{FF2B5EF4-FFF2-40B4-BE49-F238E27FC236}">
                      <a16:creationId xmlns:a16="http://schemas.microsoft.com/office/drawing/2014/main" id="{67D1C6BD-54DB-CC16-34CC-F02F4B01A6E0}"/>
                    </a:ext>
                  </a:extLst>
                </p14:cNvPr>
                <p14:cNvContentPartPr/>
                <p14:nvPr/>
              </p14:nvContentPartPr>
              <p14:xfrm>
                <a:off x="10360351" y="3145393"/>
                <a:ext cx="286200" cy="191160"/>
              </p14:xfrm>
            </p:contentPart>
          </mc:Choice>
          <mc:Fallback xmlns="">
            <p:pic>
              <p:nvPicPr>
                <p:cNvPr id="82" name="Ink 81">
                  <a:extLst>
                    <a:ext uri="{FF2B5EF4-FFF2-40B4-BE49-F238E27FC236}">
                      <a16:creationId xmlns:a16="http://schemas.microsoft.com/office/drawing/2014/main" id="{67D1C6BD-54DB-CC16-34CC-F02F4B01A6E0}"/>
                    </a:ext>
                  </a:extLst>
                </p:cNvPr>
                <p:cNvPicPr/>
                <p:nvPr/>
              </p:nvPicPr>
              <p:blipFill>
                <a:blip r:embed="rId128"/>
                <a:stretch>
                  <a:fillRect/>
                </a:stretch>
              </p:blipFill>
              <p:spPr>
                <a:xfrm>
                  <a:off x="10351351" y="3136753"/>
                  <a:ext cx="30384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84" name="Ink 83">
                  <a:extLst>
                    <a:ext uri="{FF2B5EF4-FFF2-40B4-BE49-F238E27FC236}">
                      <a16:creationId xmlns:a16="http://schemas.microsoft.com/office/drawing/2014/main" id="{C47D1517-8DCB-7E45-ABB5-F34B7C890FA9}"/>
                    </a:ext>
                  </a:extLst>
                </p14:cNvPr>
                <p14:cNvContentPartPr/>
                <p14:nvPr/>
              </p14:nvContentPartPr>
              <p14:xfrm>
                <a:off x="10706671" y="3319633"/>
                <a:ext cx="163440" cy="104760"/>
              </p14:xfrm>
            </p:contentPart>
          </mc:Choice>
          <mc:Fallback xmlns="">
            <p:pic>
              <p:nvPicPr>
                <p:cNvPr id="84" name="Ink 83">
                  <a:extLst>
                    <a:ext uri="{FF2B5EF4-FFF2-40B4-BE49-F238E27FC236}">
                      <a16:creationId xmlns:a16="http://schemas.microsoft.com/office/drawing/2014/main" id="{C47D1517-8DCB-7E45-ABB5-F34B7C890FA9}"/>
                    </a:ext>
                  </a:extLst>
                </p:cNvPr>
                <p:cNvPicPr/>
                <p:nvPr/>
              </p:nvPicPr>
              <p:blipFill>
                <a:blip r:embed="rId130"/>
                <a:stretch>
                  <a:fillRect/>
                </a:stretch>
              </p:blipFill>
              <p:spPr>
                <a:xfrm>
                  <a:off x="10697671" y="3310633"/>
                  <a:ext cx="18108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85" name="Ink 84">
                  <a:extLst>
                    <a:ext uri="{FF2B5EF4-FFF2-40B4-BE49-F238E27FC236}">
                      <a16:creationId xmlns:a16="http://schemas.microsoft.com/office/drawing/2014/main" id="{DDF466A7-09AF-ECA6-B79D-35B49542080C}"/>
                    </a:ext>
                  </a:extLst>
                </p14:cNvPr>
                <p14:cNvContentPartPr/>
                <p14:nvPr/>
              </p14:nvContentPartPr>
              <p14:xfrm>
                <a:off x="10719991" y="2995993"/>
                <a:ext cx="193320" cy="145440"/>
              </p14:xfrm>
            </p:contentPart>
          </mc:Choice>
          <mc:Fallback xmlns="">
            <p:pic>
              <p:nvPicPr>
                <p:cNvPr id="85" name="Ink 84">
                  <a:extLst>
                    <a:ext uri="{FF2B5EF4-FFF2-40B4-BE49-F238E27FC236}">
                      <a16:creationId xmlns:a16="http://schemas.microsoft.com/office/drawing/2014/main" id="{DDF466A7-09AF-ECA6-B79D-35B49542080C}"/>
                    </a:ext>
                  </a:extLst>
                </p:cNvPr>
                <p:cNvPicPr/>
                <p:nvPr/>
              </p:nvPicPr>
              <p:blipFill>
                <a:blip r:embed="rId132"/>
                <a:stretch>
                  <a:fillRect/>
                </a:stretch>
              </p:blipFill>
              <p:spPr>
                <a:xfrm>
                  <a:off x="10711351" y="2987353"/>
                  <a:ext cx="21096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86" name="Ink 85">
                  <a:extLst>
                    <a:ext uri="{FF2B5EF4-FFF2-40B4-BE49-F238E27FC236}">
                      <a16:creationId xmlns:a16="http://schemas.microsoft.com/office/drawing/2014/main" id="{B1769729-C3AA-985A-B0F5-EF4C944B44BE}"/>
                    </a:ext>
                  </a:extLst>
                </p14:cNvPr>
                <p14:cNvContentPartPr/>
                <p14:nvPr/>
              </p14:nvContentPartPr>
              <p14:xfrm>
                <a:off x="10932391" y="2924713"/>
                <a:ext cx="103320" cy="115920"/>
              </p14:xfrm>
            </p:contentPart>
          </mc:Choice>
          <mc:Fallback xmlns="">
            <p:pic>
              <p:nvPicPr>
                <p:cNvPr id="86" name="Ink 85">
                  <a:extLst>
                    <a:ext uri="{FF2B5EF4-FFF2-40B4-BE49-F238E27FC236}">
                      <a16:creationId xmlns:a16="http://schemas.microsoft.com/office/drawing/2014/main" id="{B1769729-C3AA-985A-B0F5-EF4C944B44BE}"/>
                    </a:ext>
                  </a:extLst>
                </p:cNvPr>
                <p:cNvPicPr/>
                <p:nvPr/>
              </p:nvPicPr>
              <p:blipFill>
                <a:blip r:embed="rId134"/>
                <a:stretch>
                  <a:fillRect/>
                </a:stretch>
              </p:blipFill>
              <p:spPr>
                <a:xfrm>
                  <a:off x="10923751" y="2916073"/>
                  <a:ext cx="12096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88" name="Ink 87">
                  <a:extLst>
                    <a:ext uri="{FF2B5EF4-FFF2-40B4-BE49-F238E27FC236}">
                      <a16:creationId xmlns:a16="http://schemas.microsoft.com/office/drawing/2014/main" id="{D5CD5B7F-C6FF-EB96-58BD-1FF9E2822E06}"/>
                    </a:ext>
                  </a:extLst>
                </p14:cNvPr>
                <p14:cNvContentPartPr/>
                <p14:nvPr/>
              </p14:nvContentPartPr>
              <p14:xfrm>
                <a:off x="11049031" y="2795833"/>
                <a:ext cx="258840" cy="178920"/>
              </p14:xfrm>
            </p:contentPart>
          </mc:Choice>
          <mc:Fallback xmlns="">
            <p:pic>
              <p:nvPicPr>
                <p:cNvPr id="88" name="Ink 87">
                  <a:extLst>
                    <a:ext uri="{FF2B5EF4-FFF2-40B4-BE49-F238E27FC236}">
                      <a16:creationId xmlns:a16="http://schemas.microsoft.com/office/drawing/2014/main" id="{D5CD5B7F-C6FF-EB96-58BD-1FF9E2822E06}"/>
                    </a:ext>
                  </a:extLst>
                </p:cNvPr>
                <p:cNvPicPr/>
                <p:nvPr/>
              </p:nvPicPr>
              <p:blipFill>
                <a:blip r:embed="rId136"/>
                <a:stretch>
                  <a:fillRect/>
                </a:stretch>
              </p:blipFill>
              <p:spPr>
                <a:xfrm>
                  <a:off x="11040391" y="2787193"/>
                  <a:ext cx="27648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89" name="Ink 88">
                  <a:extLst>
                    <a:ext uri="{FF2B5EF4-FFF2-40B4-BE49-F238E27FC236}">
                      <a16:creationId xmlns:a16="http://schemas.microsoft.com/office/drawing/2014/main" id="{EB89BD93-7242-1629-EA2F-DCE936478A46}"/>
                    </a:ext>
                  </a:extLst>
                </p14:cNvPr>
                <p14:cNvContentPartPr/>
                <p14:nvPr/>
              </p14:nvContentPartPr>
              <p14:xfrm>
                <a:off x="11296711" y="2734993"/>
                <a:ext cx="83520" cy="90360"/>
              </p14:xfrm>
            </p:contentPart>
          </mc:Choice>
          <mc:Fallback xmlns="">
            <p:pic>
              <p:nvPicPr>
                <p:cNvPr id="89" name="Ink 88">
                  <a:extLst>
                    <a:ext uri="{FF2B5EF4-FFF2-40B4-BE49-F238E27FC236}">
                      <a16:creationId xmlns:a16="http://schemas.microsoft.com/office/drawing/2014/main" id="{EB89BD93-7242-1629-EA2F-DCE936478A46}"/>
                    </a:ext>
                  </a:extLst>
                </p:cNvPr>
                <p:cNvPicPr/>
                <p:nvPr/>
              </p:nvPicPr>
              <p:blipFill>
                <a:blip r:embed="rId138"/>
                <a:stretch>
                  <a:fillRect/>
                </a:stretch>
              </p:blipFill>
              <p:spPr>
                <a:xfrm>
                  <a:off x="11288071" y="2725993"/>
                  <a:ext cx="10116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90" name="Ink 89">
                  <a:extLst>
                    <a:ext uri="{FF2B5EF4-FFF2-40B4-BE49-F238E27FC236}">
                      <a16:creationId xmlns:a16="http://schemas.microsoft.com/office/drawing/2014/main" id="{24AD3D7C-DF8F-AF3F-2BF6-4E51FC95BABC}"/>
                    </a:ext>
                  </a:extLst>
                </p14:cNvPr>
                <p14:cNvContentPartPr/>
                <p14:nvPr/>
              </p14:nvContentPartPr>
              <p14:xfrm>
                <a:off x="11406151" y="2663713"/>
                <a:ext cx="157680" cy="150120"/>
              </p14:xfrm>
            </p:contentPart>
          </mc:Choice>
          <mc:Fallback xmlns="">
            <p:pic>
              <p:nvPicPr>
                <p:cNvPr id="90" name="Ink 89">
                  <a:extLst>
                    <a:ext uri="{FF2B5EF4-FFF2-40B4-BE49-F238E27FC236}">
                      <a16:creationId xmlns:a16="http://schemas.microsoft.com/office/drawing/2014/main" id="{24AD3D7C-DF8F-AF3F-2BF6-4E51FC95BABC}"/>
                    </a:ext>
                  </a:extLst>
                </p:cNvPr>
                <p:cNvPicPr/>
                <p:nvPr/>
              </p:nvPicPr>
              <p:blipFill>
                <a:blip r:embed="rId140"/>
                <a:stretch>
                  <a:fillRect/>
                </a:stretch>
              </p:blipFill>
              <p:spPr>
                <a:xfrm>
                  <a:off x="11397151" y="2654713"/>
                  <a:ext cx="17532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1" name="Ink 90">
                  <a:extLst>
                    <a:ext uri="{FF2B5EF4-FFF2-40B4-BE49-F238E27FC236}">
                      <a16:creationId xmlns:a16="http://schemas.microsoft.com/office/drawing/2014/main" id="{361D5985-DA98-7DC8-1629-E8C01F9E193A}"/>
                    </a:ext>
                  </a:extLst>
                </p14:cNvPr>
                <p14:cNvContentPartPr/>
                <p14:nvPr/>
              </p14:nvContentPartPr>
              <p14:xfrm>
                <a:off x="11177911" y="3120553"/>
                <a:ext cx="92160" cy="130320"/>
              </p14:xfrm>
            </p:contentPart>
          </mc:Choice>
          <mc:Fallback xmlns="">
            <p:pic>
              <p:nvPicPr>
                <p:cNvPr id="91" name="Ink 90">
                  <a:extLst>
                    <a:ext uri="{FF2B5EF4-FFF2-40B4-BE49-F238E27FC236}">
                      <a16:creationId xmlns:a16="http://schemas.microsoft.com/office/drawing/2014/main" id="{361D5985-DA98-7DC8-1629-E8C01F9E193A}"/>
                    </a:ext>
                  </a:extLst>
                </p:cNvPr>
                <p:cNvPicPr/>
                <p:nvPr/>
              </p:nvPicPr>
              <p:blipFill>
                <a:blip r:embed="rId142"/>
                <a:stretch>
                  <a:fillRect/>
                </a:stretch>
              </p:blipFill>
              <p:spPr>
                <a:xfrm>
                  <a:off x="11168911" y="3111913"/>
                  <a:ext cx="10980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92" name="Ink 91">
                  <a:extLst>
                    <a:ext uri="{FF2B5EF4-FFF2-40B4-BE49-F238E27FC236}">
                      <a16:creationId xmlns:a16="http://schemas.microsoft.com/office/drawing/2014/main" id="{C157102E-32B8-F965-EC6C-C1984F3B1864}"/>
                    </a:ext>
                  </a:extLst>
                </p14:cNvPr>
                <p14:cNvContentPartPr/>
                <p14:nvPr/>
              </p14:nvContentPartPr>
              <p14:xfrm>
                <a:off x="11315791" y="3095713"/>
                <a:ext cx="108000" cy="90360"/>
              </p14:xfrm>
            </p:contentPart>
          </mc:Choice>
          <mc:Fallback xmlns="">
            <p:pic>
              <p:nvPicPr>
                <p:cNvPr id="92" name="Ink 91">
                  <a:extLst>
                    <a:ext uri="{FF2B5EF4-FFF2-40B4-BE49-F238E27FC236}">
                      <a16:creationId xmlns:a16="http://schemas.microsoft.com/office/drawing/2014/main" id="{C157102E-32B8-F965-EC6C-C1984F3B1864}"/>
                    </a:ext>
                  </a:extLst>
                </p:cNvPr>
                <p:cNvPicPr/>
                <p:nvPr/>
              </p:nvPicPr>
              <p:blipFill>
                <a:blip r:embed="rId144"/>
                <a:stretch>
                  <a:fillRect/>
                </a:stretch>
              </p:blipFill>
              <p:spPr>
                <a:xfrm>
                  <a:off x="11306791" y="3087073"/>
                  <a:ext cx="12564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93" name="Ink 92">
                  <a:extLst>
                    <a:ext uri="{FF2B5EF4-FFF2-40B4-BE49-F238E27FC236}">
                      <a16:creationId xmlns:a16="http://schemas.microsoft.com/office/drawing/2014/main" id="{2271C51A-667E-FC38-A479-188C6711021E}"/>
                    </a:ext>
                  </a:extLst>
                </p14:cNvPr>
                <p14:cNvContentPartPr/>
                <p14:nvPr/>
              </p14:nvContentPartPr>
              <p14:xfrm>
                <a:off x="11415871" y="2932993"/>
                <a:ext cx="155520" cy="189000"/>
              </p14:xfrm>
            </p:contentPart>
          </mc:Choice>
          <mc:Fallback xmlns="">
            <p:pic>
              <p:nvPicPr>
                <p:cNvPr id="93" name="Ink 92">
                  <a:extLst>
                    <a:ext uri="{FF2B5EF4-FFF2-40B4-BE49-F238E27FC236}">
                      <a16:creationId xmlns:a16="http://schemas.microsoft.com/office/drawing/2014/main" id="{2271C51A-667E-FC38-A479-188C6711021E}"/>
                    </a:ext>
                  </a:extLst>
                </p:cNvPr>
                <p:cNvPicPr/>
                <p:nvPr/>
              </p:nvPicPr>
              <p:blipFill>
                <a:blip r:embed="rId146"/>
                <a:stretch>
                  <a:fillRect/>
                </a:stretch>
              </p:blipFill>
              <p:spPr>
                <a:xfrm>
                  <a:off x="11407231" y="2924353"/>
                  <a:ext cx="17316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94" name="Ink 93">
                  <a:extLst>
                    <a:ext uri="{FF2B5EF4-FFF2-40B4-BE49-F238E27FC236}">
                      <a16:creationId xmlns:a16="http://schemas.microsoft.com/office/drawing/2014/main" id="{2A380B5C-0EE0-38B0-01EC-A53F09E3E37E}"/>
                    </a:ext>
                  </a:extLst>
                </p14:cNvPr>
                <p14:cNvContentPartPr/>
                <p14:nvPr/>
              </p14:nvContentPartPr>
              <p14:xfrm>
                <a:off x="11592631" y="2988433"/>
                <a:ext cx="61560" cy="136800"/>
              </p14:xfrm>
            </p:contentPart>
          </mc:Choice>
          <mc:Fallback xmlns="">
            <p:pic>
              <p:nvPicPr>
                <p:cNvPr id="94" name="Ink 93">
                  <a:extLst>
                    <a:ext uri="{FF2B5EF4-FFF2-40B4-BE49-F238E27FC236}">
                      <a16:creationId xmlns:a16="http://schemas.microsoft.com/office/drawing/2014/main" id="{2A380B5C-0EE0-38B0-01EC-A53F09E3E37E}"/>
                    </a:ext>
                  </a:extLst>
                </p:cNvPr>
                <p:cNvPicPr/>
                <p:nvPr/>
              </p:nvPicPr>
              <p:blipFill>
                <a:blip r:embed="rId148"/>
                <a:stretch>
                  <a:fillRect/>
                </a:stretch>
              </p:blipFill>
              <p:spPr>
                <a:xfrm>
                  <a:off x="11583631" y="2979433"/>
                  <a:ext cx="7920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95" name="Ink 94">
                  <a:extLst>
                    <a:ext uri="{FF2B5EF4-FFF2-40B4-BE49-F238E27FC236}">
                      <a16:creationId xmlns:a16="http://schemas.microsoft.com/office/drawing/2014/main" id="{53273CDB-567B-6EC1-DECC-ABCD5CE80084}"/>
                    </a:ext>
                  </a:extLst>
                </p14:cNvPr>
                <p14:cNvContentPartPr/>
                <p14:nvPr/>
              </p14:nvContentPartPr>
              <p14:xfrm>
                <a:off x="11320831" y="3335473"/>
                <a:ext cx="110520" cy="227520"/>
              </p14:xfrm>
            </p:contentPart>
          </mc:Choice>
          <mc:Fallback xmlns="">
            <p:pic>
              <p:nvPicPr>
                <p:cNvPr id="95" name="Ink 94">
                  <a:extLst>
                    <a:ext uri="{FF2B5EF4-FFF2-40B4-BE49-F238E27FC236}">
                      <a16:creationId xmlns:a16="http://schemas.microsoft.com/office/drawing/2014/main" id="{53273CDB-567B-6EC1-DECC-ABCD5CE80084}"/>
                    </a:ext>
                  </a:extLst>
                </p:cNvPr>
                <p:cNvPicPr/>
                <p:nvPr/>
              </p:nvPicPr>
              <p:blipFill>
                <a:blip r:embed="rId150"/>
                <a:stretch>
                  <a:fillRect/>
                </a:stretch>
              </p:blipFill>
              <p:spPr>
                <a:xfrm>
                  <a:off x="11311831" y="3326473"/>
                  <a:ext cx="12816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96" name="Ink 95">
                  <a:extLst>
                    <a:ext uri="{FF2B5EF4-FFF2-40B4-BE49-F238E27FC236}">
                      <a16:creationId xmlns:a16="http://schemas.microsoft.com/office/drawing/2014/main" id="{90986AC9-5454-C647-B57A-979CA67094B8}"/>
                    </a:ext>
                  </a:extLst>
                </p14:cNvPr>
                <p14:cNvContentPartPr/>
                <p14:nvPr/>
              </p14:nvContentPartPr>
              <p14:xfrm>
                <a:off x="11409391" y="3232513"/>
                <a:ext cx="234000" cy="139320"/>
              </p14:xfrm>
            </p:contentPart>
          </mc:Choice>
          <mc:Fallback xmlns="">
            <p:pic>
              <p:nvPicPr>
                <p:cNvPr id="96" name="Ink 95">
                  <a:extLst>
                    <a:ext uri="{FF2B5EF4-FFF2-40B4-BE49-F238E27FC236}">
                      <a16:creationId xmlns:a16="http://schemas.microsoft.com/office/drawing/2014/main" id="{90986AC9-5454-C647-B57A-979CA67094B8}"/>
                    </a:ext>
                  </a:extLst>
                </p:cNvPr>
                <p:cNvPicPr/>
                <p:nvPr/>
              </p:nvPicPr>
              <p:blipFill>
                <a:blip r:embed="rId152"/>
                <a:stretch>
                  <a:fillRect/>
                </a:stretch>
              </p:blipFill>
              <p:spPr>
                <a:xfrm>
                  <a:off x="11400751" y="3223513"/>
                  <a:ext cx="25164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97" name="Ink 96">
                  <a:extLst>
                    <a:ext uri="{FF2B5EF4-FFF2-40B4-BE49-F238E27FC236}">
                      <a16:creationId xmlns:a16="http://schemas.microsoft.com/office/drawing/2014/main" id="{C43A9363-9F3A-FDD5-5944-7C6C93B8A643}"/>
                    </a:ext>
                  </a:extLst>
                </p14:cNvPr>
                <p14:cNvContentPartPr/>
                <p14:nvPr/>
              </p14:nvContentPartPr>
              <p14:xfrm>
                <a:off x="11663191" y="2971153"/>
                <a:ext cx="385560" cy="250200"/>
              </p14:xfrm>
            </p:contentPart>
          </mc:Choice>
          <mc:Fallback xmlns="">
            <p:pic>
              <p:nvPicPr>
                <p:cNvPr id="97" name="Ink 96">
                  <a:extLst>
                    <a:ext uri="{FF2B5EF4-FFF2-40B4-BE49-F238E27FC236}">
                      <a16:creationId xmlns:a16="http://schemas.microsoft.com/office/drawing/2014/main" id="{C43A9363-9F3A-FDD5-5944-7C6C93B8A643}"/>
                    </a:ext>
                  </a:extLst>
                </p:cNvPr>
                <p:cNvPicPr/>
                <p:nvPr/>
              </p:nvPicPr>
              <p:blipFill>
                <a:blip r:embed="rId154"/>
                <a:stretch>
                  <a:fillRect/>
                </a:stretch>
              </p:blipFill>
              <p:spPr>
                <a:xfrm>
                  <a:off x="11654551" y="2962153"/>
                  <a:ext cx="40320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98" name="Ink 97">
                  <a:extLst>
                    <a:ext uri="{FF2B5EF4-FFF2-40B4-BE49-F238E27FC236}">
                      <a16:creationId xmlns:a16="http://schemas.microsoft.com/office/drawing/2014/main" id="{E2A708AD-D301-94A7-FF22-5E44E6887C35}"/>
                    </a:ext>
                  </a:extLst>
                </p14:cNvPr>
                <p14:cNvContentPartPr/>
                <p14:nvPr/>
              </p14:nvContentPartPr>
              <p14:xfrm>
                <a:off x="12045511" y="2983753"/>
                <a:ext cx="15840" cy="59400"/>
              </p14:xfrm>
            </p:contentPart>
          </mc:Choice>
          <mc:Fallback xmlns="">
            <p:pic>
              <p:nvPicPr>
                <p:cNvPr id="98" name="Ink 97">
                  <a:extLst>
                    <a:ext uri="{FF2B5EF4-FFF2-40B4-BE49-F238E27FC236}">
                      <a16:creationId xmlns:a16="http://schemas.microsoft.com/office/drawing/2014/main" id="{E2A708AD-D301-94A7-FF22-5E44E6887C35}"/>
                    </a:ext>
                  </a:extLst>
                </p:cNvPr>
                <p:cNvPicPr/>
                <p:nvPr/>
              </p:nvPicPr>
              <p:blipFill>
                <a:blip r:embed="rId156"/>
                <a:stretch>
                  <a:fillRect/>
                </a:stretch>
              </p:blipFill>
              <p:spPr>
                <a:xfrm>
                  <a:off x="12036871" y="2974753"/>
                  <a:ext cx="33480" cy="77040"/>
                </a:xfrm>
                <a:prstGeom prst="rect">
                  <a:avLst/>
                </a:prstGeom>
              </p:spPr>
            </p:pic>
          </mc:Fallback>
        </mc:AlternateContent>
      </p:grpSp>
    </p:spTree>
    <p:extLst>
      <p:ext uri="{BB962C8B-B14F-4D97-AF65-F5344CB8AC3E}">
        <p14:creationId xmlns:p14="http://schemas.microsoft.com/office/powerpoint/2010/main" val="2932649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90900F-056F-4FCB-8EDC-397C52EAF8DE}"/>
              </a:ext>
            </a:extLst>
          </p:cNvPr>
          <p:cNvPicPr>
            <a:picLocks noChangeAspect="1"/>
          </p:cNvPicPr>
          <p:nvPr/>
        </p:nvPicPr>
        <p:blipFill>
          <a:blip r:embed="rId2"/>
          <a:stretch>
            <a:fillRect/>
          </a:stretch>
        </p:blipFill>
        <p:spPr>
          <a:xfrm>
            <a:off x="4990428" y="22469"/>
            <a:ext cx="5303703" cy="6514714"/>
          </a:xfrm>
          <a:prstGeom prst="rect">
            <a:avLst/>
          </a:prstGeom>
        </p:spPr>
      </p:pic>
      <p:sp>
        <p:nvSpPr>
          <p:cNvPr id="7" name="TextBox 6">
            <a:extLst>
              <a:ext uri="{FF2B5EF4-FFF2-40B4-BE49-F238E27FC236}">
                <a16:creationId xmlns:a16="http://schemas.microsoft.com/office/drawing/2014/main" id="{D758B181-3CEF-472E-B885-5EBD635E98EF}"/>
              </a:ext>
            </a:extLst>
          </p:cNvPr>
          <p:cNvSpPr txBox="1"/>
          <p:nvPr/>
        </p:nvSpPr>
        <p:spPr>
          <a:xfrm>
            <a:off x="356552" y="273063"/>
            <a:ext cx="2622834" cy="523220"/>
          </a:xfrm>
          <a:prstGeom prst="rect">
            <a:avLst/>
          </a:prstGeom>
          <a:noFill/>
        </p:spPr>
        <p:txBody>
          <a:bodyPr wrap="none" rtlCol="0">
            <a:spAutoFit/>
          </a:bodyPr>
          <a:lstStyle/>
          <a:p>
            <a:r>
              <a:rPr lang="en-US" sz="2800" dirty="0">
                <a:latin typeface="Arial" panose="020B0604020202020204" pitchFamily="34" charset="0"/>
              </a:rPr>
              <a:t>Herd Immunity:</a:t>
            </a:r>
          </a:p>
        </p:txBody>
      </p:sp>
      <p:sp>
        <p:nvSpPr>
          <p:cNvPr id="8" name="TextBox 7">
            <a:extLst>
              <a:ext uri="{FF2B5EF4-FFF2-40B4-BE49-F238E27FC236}">
                <a16:creationId xmlns:a16="http://schemas.microsoft.com/office/drawing/2014/main" id="{A4B1EF7A-92AB-4BB1-8357-92803150B87E}"/>
              </a:ext>
            </a:extLst>
          </p:cNvPr>
          <p:cNvSpPr txBox="1"/>
          <p:nvPr/>
        </p:nvSpPr>
        <p:spPr>
          <a:xfrm>
            <a:off x="215618" y="1249332"/>
            <a:ext cx="1985596" cy="4280018"/>
          </a:xfrm>
          <a:prstGeom prst="rect">
            <a:avLst/>
          </a:prstGeom>
          <a:noFill/>
        </p:spPr>
        <p:txBody>
          <a:bodyPr wrap="square" rtlCol="0">
            <a:spAutoFit/>
          </a:bodyPr>
          <a:lstStyle/>
          <a:p>
            <a:pPr marL="285730" indent="-285730">
              <a:buFont typeface="Arial" panose="020B0604020202020204" pitchFamily="34" charset="0"/>
              <a:buChar char="•"/>
            </a:pPr>
            <a:r>
              <a:rPr lang="en-US" sz="1814" dirty="0">
                <a:latin typeface="Arial" panose="020B0604020202020204" pitchFamily="34" charset="0"/>
              </a:rPr>
              <a:t>Vaccinated individuals prevent disease from spreading from sick to unvaccinated.</a:t>
            </a:r>
          </a:p>
          <a:p>
            <a:pPr marL="285730" indent="-285730">
              <a:buFont typeface="Arial" panose="020B0604020202020204" pitchFamily="34" charset="0"/>
              <a:buChar char="•"/>
            </a:pPr>
            <a:endParaRPr lang="en-US" sz="1814" dirty="0">
              <a:latin typeface="Arial" panose="020B0604020202020204" pitchFamily="34" charset="0"/>
            </a:endParaRPr>
          </a:p>
          <a:p>
            <a:pPr marL="285730" indent="-285730">
              <a:buFont typeface="Arial" panose="020B0604020202020204" pitchFamily="34" charset="0"/>
              <a:buChar char="•"/>
            </a:pPr>
            <a:r>
              <a:rPr lang="en-US" sz="1814" dirty="0">
                <a:latin typeface="Arial" panose="020B0604020202020204" pitchFamily="34" charset="0"/>
              </a:rPr>
              <a:t>At sufficient levels, the “herd” is immune because the virus cannot spread.</a:t>
            </a:r>
          </a:p>
        </p:txBody>
      </p:sp>
      <p:cxnSp>
        <p:nvCxnSpPr>
          <p:cNvPr id="15" name="Straight Arrow Connector 14">
            <a:extLst>
              <a:ext uri="{FF2B5EF4-FFF2-40B4-BE49-F238E27FC236}">
                <a16:creationId xmlns:a16="http://schemas.microsoft.com/office/drawing/2014/main" id="{88EC5F43-9956-4D93-9302-62BCC5F35AF8}"/>
              </a:ext>
            </a:extLst>
          </p:cNvPr>
          <p:cNvCxnSpPr>
            <a:cxnSpLocks/>
          </p:cNvCxnSpPr>
          <p:nvPr/>
        </p:nvCxnSpPr>
        <p:spPr>
          <a:xfrm>
            <a:off x="4558978" y="1633526"/>
            <a:ext cx="613952" cy="5517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2A9812E3-6BA6-46D8-872A-3F0BCC5EAA18}"/>
              </a:ext>
            </a:extLst>
          </p:cNvPr>
          <p:cNvSpPr txBox="1"/>
          <p:nvPr/>
        </p:nvSpPr>
        <p:spPr>
          <a:xfrm>
            <a:off x="3209350" y="741580"/>
            <a:ext cx="1985596" cy="1767407"/>
          </a:xfrm>
          <a:prstGeom prst="rect">
            <a:avLst/>
          </a:prstGeom>
          <a:noFill/>
        </p:spPr>
        <p:txBody>
          <a:bodyPr wrap="square" rtlCol="0">
            <a:spAutoFit/>
          </a:bodyPr>
          <a:lstStyle/>
          <a:p>
            <a:r>
              <a:rPr lang="en-US" sz="1814" b="1" dirty="0">
                <a:latin typeface="Arial" panose="020B0604020202020204" pitchFamily="34" charset="0"/>
              </a:rPr>
              <a:t>High risk</a:t>
            </a:r>
          </a:p>
          <a:p>
            <a:r>
              <a:rPr lang="en-US" sz="1814" b="1" dirty="0">
                <a:latin typeface="Arial" panose="020B0604020202020204" pitchFamily="34" charset="0"/>
              </a:rPr>
              <a:t>Can’t be vaccinated</a:t>
            </a:r>
          </a:p>
          <a:p>
            <a:r>
              <a:rPr lang="en-US" sz="1814" b="1" dirty="0">
                <a:latin typeface="Arial" panose="020B0604020202020204" pitchFamily="34" charset="0"/>
              </a:rPr>
              <a:t>(too young, immune -compromised</a:t>
            </a:r>
          </a:p>
        </p:txBody>
      </p:sp>
      <p:cxnSp>
        <p:nvCxnSpPr>
          <p:cNvPr id="2" name="Straight Arrow Connector 1">
            <a:extLst>
              <a:ext uri="{FF2B5EF4-FFF2-40B4-BE49-F238E27FC236}">
                <a16:creationId xmlns:a16="http://schemas.microsoft.com/office/drawing/2014/main" id="{88EAD7F9-60AE-22E1-EC75-E1D9BC73B7D2}"/>
              </a:ext>
            </a:extLst>
          </p:cNvPr>
          <p:cNvCxnSpPr>
            <a:cxnSpLocks/>
          </p:cNvCxnSpPr>
          <p:nvPr/>
        </p:nvCxnSpPr>
        <p:spPr>
          <a:xfrm flipH="1">
            <a:off x="8548135" y="2323004"/>
            <a:ext cx="221838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49A7950-8798-22C3-586E-62A7ED3F11B6}"/>
              </a:ext>
            </a:extLst>
          </p:cNvPr>
          <p:cNvSpPr txBox="1"/>
          <p:nvPr/>
        </p:nvSpPr>
        <p:spPr>
          <a:xfrm>
            <a:off x="10766516" y="2058571"/>
            <a:ext cx="1187088" cy="650691"/>
          </a:xfrm>
          <a:prstGeom prst="rect">
            <a:avLst/>
          </a:prstGeom>
          <a:noFill/>
        </p:spPr>
        <p:txBody>
          <a:bodyPr wrap="square" rtlCol="0">
            <a:spAutoFit/>
          </a:bodyPr>
          <a:lstStyle/>
          <a:p>
            <a:r>
              <a:rPr lang="en-US" sz="1814" dirty="0">
                <a:latin typeface="Arial" panose="020B0604020202020204" pitchFamily="34" charset="0"/>
              </a:rPr>
              <a:t>Gets infected</a:t>
            </a:r>
          </a:p>
        </p:txBody>
      </p:sp>
      <p:cxnSp>
        <p:nvCxnSpPr>
          <p:cNvPr id="12" name="Straight Arrow Connector 11">
            <a:extLst>
              <a:ext uri="{FF2B5EF4-FFF2-40B4-BE49-F238E27FC236}">
                <a16:creationId xmlns:a16="http://schemas.microsoft.com/office/drawing/2014/main" id="{DE9D8388-1ADE-FEC7-E683-39BB8F399FF8}"/>
              </a:ext>
            </a:extLst>
          </p:cNvPr>
          <p:cNvCxnSpPr>
            <a:cxnSpLocks/>
          </p:cNvCxnSpPr>
          <p:nvPr/>
        </p:nvCxnSpPr>
        <p:spPr>
          <a:xfrm flipH="1">
            <a:off x="8548135" y="2461625"/>
            <a:ext cx="2177447" cy="17274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EBE94410-F28E-56FF-214C-E7979E0ABD49}"/>
              </a:ext>
            </a:extLst>
          </p:cNvPr>
          <p:cNvCxnSpPr>
            <a:cxnSpLocks/>
          </p:cNvCxnSpPr>
          <p:nvPr/>
        </p:nvCxnSpPr>
        <p:spPr>
          <a:xfrm flipH="1">
            <a:off x="8568602" y="5742766"/>
            <a:ext cx="2087882" cy="3810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3AC52798-A236-3751-E99E-754D8F772529}"/>
              </a:ext>
            </a:extLst>
          </p:cNvPr>
          <p:cNvSpPr txBox="1"/>
          <p:nvPr/>
        </p:nvSpPr>
        <p:spPr>
          <a:xfrm>
            <a:off x="10692320" y="5571046"/>
            <a:ext cx="1105572" cy="650691"/>
          </a:xfrm>
          <a:prstGeom prst="rect">
            <a:avLst/>
          </a:prstGeom>
          <a:noFill/>
        </p:spPr>
        <p:txBody>
          <a:bodyPr wrap="square" rtlCol="0">
            <a:spAutoFit/>
          </a:bodyPr>
          <a:lstStyle/>
          <a:p>
            <a:r>
              <a:rPr lang="en-US" sz="1814" dirty="0">
                <a:latin typeface="Arial" panose="020B0604020202020204" pitchFamily="34" charset="0"/>
              </a:rPr>
              <a:t>Protected</a:t>
            </a:r>
          </a:p>
        </p:txBody>
      </p:sp>
      <p:sp>
        <p:nvSpPr>
          <p:cNvPr id="21" name="TextBox 20">
            <a:extLst>
              <a:ext uri="{FF2B5EF4-FFF2-40B4-BE49-F238E27FC236}">
                <a16:creationId xmlns:a16="http://schemas.microsoft.com/office/drawing/2014/main" id="{DAA95AAF-70D3-F345-0A38-AF3292F0DAB7}"/>
              </a:ext>
            </a:extLst>
          </p:cNvPr>
          <p:cNvSpPr txBox="1"/>
          <p:nvPr/>
        </p:nvSpPr>
        <p:spPr>
          <a:xfrm>
            <a:off x="3283494" y="2644665"/>
            <a:ext cx="1180056" cy="929870"/>
          </a:xfrm>
          <a:prstGeom prst="rect">
            <a:avLst/>
          </a:prstGeom>
          <a:noFill/>
        </p:spPr>
        <p:txBody>
          <a:bodyPr wrap="square" rtlCol="0">
            <a:spAutoFit/>
          </a:bodyPr>
          <a:lstStyle/>
          <a:p>
            <a:r>
              <a:rPr lang="en-US" sz="1814" dirty="0">
                <a:latin typeface="Arial" panose="020B0604020202020204" pitchFamily="34" charset="0"/>
              </a:rPr>
              <a:t>Below herd</a:t>
            </a:r>
          </a:p>
          <a:p>
            <a:r>
              <a:rPr lang="en-US" sz="1814" dirty="0">
                <a:latin typeface="Arial" panose="020B0604020202020204" pitchFamily="34" charset="0"/>
              </a:rPr>
              <a:t>immunity</a:t>
            </a:r>
          </a:p>
        </p:txBody>
      </p:sp>
      <p:sp>
        <p:nvSpPr>
          <p:cNvPr id="22" name="TextBox 21">
            <a:extLst>
              <a:ext uri="{FF2B5EF4-FFF2-40B4-BE49-F238E27FC236}">
                <a16:creationId xmlns:a16="http://schemas.microsoft.com/office/drawing/2014/main" id="{37722FA0-2E30-1860-A641-9537F4E5ED14}"/>
              </a:ext>
            </a:extLst>
          </p:cNvPr>
          <p:cNvSpPr txBox="1"/>
          <p:nvPr/>
        </p:nvSpPr>
        <p:spPr>
          <a:xfrm>
            <a:off x="3315657" y="4441246"/>
            <a:ext cx="1180056" cy="650691"/>
          </a:xfrm>
          <a:prstGeom prst="rect">
            <a:avLst/>
          </a:prstGeom>
          <a:noFill/>
        </p:spPr>
        <p:txBody>
          <a:bodyPr wrap="square" rtlCol="0">
            <a:spAutoFit/>
          </a:bodyPr>
          <a:lstStyle/>
          <a:p>
            <a:r>
              <a:rPr lang="en-US" sz="1814" dirty="0">
                <a:latin typeface="Arial" panose="020B0604020202020204" pitchFamily="34" charset="0"/>
              </a:rPr>
              <a:t>At herd</a:t>
            </a:r>
          </a:p>
          <a:p>
            <a:r>
              <a:rPr lang="en-US" sz="1814" dirty="0">
                <a:latin typeface="Arial" panose="020B0604020202020204" pitchFamily="34" charset="0"/>
              </a:rPr>
              <a:t>immunity</a:t>
            </a:r>
          </a:p>
        </p:txBody>
      </p:sp>
      <p:sp>
        <p:nvSpPr>
          <p:cNvPr id="3" name="Date Placeholder 2">
            <a:extLst>
              <a:ext uri="{FF2B5EF4-FFF2-40B4-BE49-F238E27FC236}">
                <a16:creationId xmlns:a16="http://schemas.microsoft.com/office/drawing/2014/main" id="{74790063-D288-50B1-0A6B-3936BBD41A81}"/>
              </a:ext>
            </a:extLst>
          </p:cNvPr>
          <p:cNvSpPr>
            <a:spLocks noGrp="1"/>
          </p:cNvSpPr>
          <p:nvPr>
            <p:ph type="dt" sz="half" idx="10"/>
          </p:nvPr>
        </p:nvSpPr>
        <p:spPr/>
        <p:txBody>
          <a:bodyPr/>
          <a:lstStyle/>
          <a:p>
            <a:fld id="{6ACA6240-8295-4B75-8380-D0AB008AF499}" type="datetime1">
              <a:rPr lang="en-US" smtClean="0"/>
              <a:t>9/3/2023</a:t>
            </a:fld>
            <a:endParaRPr lang="en-US"/>
          </a:p>
        </p:txBody>
      </p:sp>
      <p:sp>
        <p:nvSpPr>
          <p:cNvPr id="4" name="Footer Placeholder 3">
            <a:extLst>
              <a:ext uri="{FF2B5EF4-FFF2-40B4-BE49-F238E27FC236}">
                <a16:creationId xmlns:a16="http://schemas.microsoft.com/office/drawing/2014/main" id="{A68E51FA-A8B3-8A63-79C4-8046BA068D91}"/>
              </a:ext>
            </a:extLst>
          </p:cNvPr>
          <p:cNvSpPr>
            <a:spLocks noGrp="1"/>
          </p:cNvSpPr>
          <p:nvPr>
            <p:ph type="ftr" sz="quarter" idx="11"/>
          </p:nvPr>
        </p:nvSpPr>
        <p:spPr/>
        <p:txBody>
          <a:bodyPr/>
          <a:lstStyle/>
          <a:p>
            <a:r>
              <a:rPr lang="en-US"/>
              <a:t>D &amp; D - Lecture 4 - Fall 2023</a:t>
            </a:r>
          </a:p>
        </p:txBody>
      </p:sp>
      <p:sp>
        <p:nvSpPr>
          <p:cNvPr id="5" name="Slide Number Placeholder 4">
            <a:extLst>
              <a:ext uri="{FF2B5EF4-FFF2-40B4-BE49-F238E27FC236}">
                <a16:creationId xmlns:a16="http://schemas.microsoft.com/office/drawing/2014/main" id="{C893BFC1-A6D0-E1F6-EFC9-CED8201FC499}"/>
              </a:ext>
            </a:extLst>
          </p:cNvPr>
          <p:cNvSpPr>
            <a:spLocks noGrp="1"/>
          </p:cNvSpPr>
          <p:nvPr>
            <p:ph type="sldNum" sz="quarter" idx="12"/>
          </p:nvPr>
        </p:nvSpPr>
        <p:spPr/>
        <p:txBody>
          <a:bodyPr/>
          <a:lstStyle/>
          <a:p>
            <a:fld id="{DC3BB032-4020-48F4-953B-341806DC4A2B}" type="slidenum">
              <a:rPr lang="en-US" smtClean="0"/>
              <a:t>34</a:t>
            </a:fld>
            <a:endParaRPr lang="en-US"/>
          </a:p>
        </p:txBody>
      </p:sp>
      <p:grpSp>
        <p:nvGrpSpPr>
          <p:cNvPr id="25" name="Group 24">
            <a:extLst>
              <a:ext uri="{FF2B5EF4-FFF2-40B4-BE49-F238E27FC236}">
                <a16:creationId xmlns:a16="http://schemas.microsoft.com/office/drawing/2014/main" id="{A6AE8C50-80AF-F635-0586-5468484F117E}"/>
              </a:ext>
            </a:extLst>
          </p:cNvPr>
          <p:cNvGrpSpPr/>
          <p:nvPr/>
        </p:nvGrpSpPr>
        <p:grpSpPr>
          <a:xfrm>
            <a:off x="4652551" y="4536433"/>
            <a:ext cx="450360" cy="460080"/>
            <a:chOff x="4652551" y="4536433"/>
            <a:chExt cx="450360" cy="460080"/>
          </a:xfrm>
        </p:grpSpPr>
        <mc:AlternateContent xmlns:mc="http://schemas.openxmlformats.org/markup-compatibility/2006" xmlns:p14="http://schemas.microsoft.com/office/powerpoint/2010/main">
          <mc:Choice Requires="p14">
            <p:contentPart p14:bwMode="auto" r:id="rId3">
              <p14:nvContentPartPr>
                <p14:cNvPr id="23" name="Ink 22">
                  <a:extLst>
                    <a:ext uri="{FF2B5EF4-FFF2-40B4-BE49-F238E27FC236}">
                      <a16:creationId xmlns:a16="http://schemas.microsoft.com/office/drawing/2014/main" id="{D971161D-132F-4A2F-97B1-952C50F55B9C}"/>
                    </a:ext>
                  </a:extLst>
                </p14:cNvPr>
                <p14:cNvContentPartPr/>
                <p14:nvPr/>
              </p14:nvContentPartPr>
              <p14:xfrm>
                <a:off x="4824271" y="4679353"/>
                <a:ext cx="155880" cy="141840"/>
              </p14:xfrm>
            </p:contentPart>
          </mc:Choice>
          <mc:Fallback xmlns="">
            <p:pic>
              <p:nvPicPr>
                <p:cNvPr id="23" name="Ink 22">
                  <a:extLst>
                    <a:ext uri="{FF2B5EF4-FFF2-40B4-BE49-F238E27FC236}">
                      <a16:creationId xmlns:a16="http://schemas.microsoft.com/office/drawing/2014/main" id="{D971161D-132F-4A2F-97B1-952C50F55B9C}"/>
                    </a:ext>
                  </a:extLst>
                </p:cNvPr>
                <p:cNvPicPr/>
                <p:nvPr/>
              </p:nvPicPr>
              <p:blipFill>
                <a:blip r:embed="rId4"/>
                <a:stretch>
                  <a:fillRect/>
                </a:stretch>
              </p:blipFill>
              <p:spPr>
                <a:xfrm>
                  <a:off x="4815631" y="4670353"/>
                  <a:ext cx="17352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4" name="Ink 23">
                  <a:extLst>
                    <a:ext uri="{FF2B5EF4-FFF2-40B4-BE49-F238E27FC236}">
                      <a16:creationId xmlns:a16="http://schemas.microsoft.com/office/drawing/2014/main" id="{6E939881-771B-88D7-EE11-D4D99FEE370A}"/>
                    </a:ext>
                  </a:extLst>
                </p14:cNvPr>
                <p14:cNvContentPartPr/>
                <p14:nvPr/>
              </p14:nvContentPartPr>
              <p14:xfrm>
                <a:off x="4652551" y="4536433"/>
                <a:ext cx="450360" cy="460080"/>
              </p14:xfrm>
            </p:contentPart>
          </mc:Choice>
          <mc:Fallback xmlns="">
            <p:pic>
              <p:nvPicPr>
                <p:cNvPr id="24" name="Ink 23">
                  <a:extLst>
                    <a:ext uri="{FF2B5EF4-FFF2-40B4-BE49-F238E27FC236}">
                      <a16:creationId xmlns:a16="http://schemas.microsoft.com/office/drawing/2014/main" id="{6E939881-771B-88D7-EE11-D4D99FEE370A}"/>
                    </a:ext>
                  </a:extLst>
                </p:cNvPr>
                <p:cNvPicPr/>
                <p:nvPr/>
              </p:nvPicPr>
              <p:blipFill>
                <a:blip r:embed="rId6"/>
                <a:stretch>
                  <a:fillRect/>
                </a:stretch>
              </p:blipFill>
              <p:spPr>
                <a:xfrm>
                  <a:off x="4643551" y="4527793"/>
                  <a:ext cx="468000" cy="477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21E8B7BE-482B-EC85-4B0D-82D371648F59}"/>
                  </a:ext>
                </a:extLst>
              </p14:cNvPr>
              <p14:cNvContentPartPr/>
              <p14:nvPr/>
            </p14:nvContentPartPr>
            <p14:xfrm>
              <a:off x="3481831" y="2974033"/>
              <a:ext cx="302760" cy="40680"/>
            </p14:xfrm>
          </p:contentPart>
        </mc:Choice>
        <mc:Fallback xmlns="">
          <p:pic>
            <p:nvPicPr>
              <p:cNvPr id="28" name="Ink 27">
                <a:extLst>
                  <a:ext uri="{FF2B5EF4-FFF2-40B4-BE49-F238E27FC236}">
                    <a16:creationId xmlns:a16="http://schemas.microsoft.com/office/drawing/2014/main" id="{21E8B7BE-482B-EC85-4B0D-82D371648F59}"/>
                  </a:ext>
                </a:extLst>
              </p:cNvPr>
              <p:cNvPicPr/>
              <p:nvPr/>
            </p:nvPicPr>
            <p:blipFill>
              <a:blip r:embed="rId8"/>
              <a:stretch>
                <a:fillRect/>
              </a:stretch>
            </p:blipFill>
            <p:spPr>
              <a:xfrm>
                <a:off x="3473191" y="2965033"/>
                <a:ext cx="32040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9" name="Ink 28">
                <a:extLst>
                  <a:ext uri="{FF2B5EF4-FFF2-40B4-BE49-F238E27FC236}">
                    <a16:creationId xmlns:a16="http://schemas.microsoft.com/office/drawing/2014/main" id="{AB459643-D2C6-49FD-1731-3D90F64401C5}"/>
                  </a:ext>
                </a:extLst>
              </p14:cNvPr>
              <p14:cNvContentPartPr/>
              <p14:nvPr/>
            </p14:nvContentPartPr>
            <p14:xfrm>
              <a:off x="3508471" y="3208393"/>
              <a:ext cx="257040" cy="39600"/>
            </p14:xfrm>
          </p:contentPart>
        </mc:Choice>
        <mc:Fallback xmlns="">
          <p:pic>
            <p:nvPicPr>
              <p:cNvPr id="29" name="Ink 28">
                <a:extLst>
                  <a:ext uri="{FF2B5EF4-FFF2-40B4-BE49-F238E27FC236}">
                    <a16:creationId xmlns:a16="http://schemas.microsoft.com/office/drawing/2014/main" id="{AB459643-D2C6-49FD-1731-3D90F64401C5}"/>
                  </a:ext>
                </a:extLst>
              </p:cNvPr>
              <p:cNvPicPr/>
              <p:nvPr/>
            </p:nvPicPr>
            <p:blipFill>
              <a:blip r:embed="rId10"/>
              <a:stretch>
                <a:fillRect/>
              </a:stretch>
            </p:blipFill>
            <p:spPr>
              <a:xfrm>
                <a:off x="3499831" y="3199753"/>
                <a:ext cx="27468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0" name="Ink 29">
                <a:extLst>
                  <a:ext uri="{FF2B5EF4-FFF2-40B4-BE49-F238E27FC236}">
                    <a16:creationId xmlns:a16="http://schemas.microsoft.com/office/drawing/2014/main" id="{B6F9F618-2ECA-C7B7-89FF-D45A998172AD}"/>
                  </a:ext>
                </a:extLst>
              </p14:cNvPr>
              <p14:cNvContentPartPr/>
              <p14:nvPr/>
            </p14:nvContentPartPr>
            <p14:xfrm>
              <a:off x="3591271" y="3529153"/>
              <a:ext cx="342720" cy="23040"/>
            </p14:xfrm>
          </p:contentPart>
        </mc:Choice>
        <mc:Fallback xmlns="">
          <p:pic>
            <p:nvPicPr>
              <p:cNvPr id="30" name="Ink 29">
                <a:extLst>
                  <a:ext uri="{FF2B5EF4-FFF2-40B4-BE49-F238E27FC236}">
                    <a16:creationId xmlns:a16="http://schemas.microsoft.com/office/drawing/2014/main" id="{B6F9F618-2ECA-C7B7-89FF-D45A998172AD}"/>
                  </a:ext>
                </a:extLst>
              </p:cNvPr>
              <p:cNvPicPr/>
              <p:nvPr/>
            </p:nvPicPr>
            <p:blipFill>
              <a:blip r:embed="rId12"/>
              <a:stretch>
                <a:fillRect/>
              </a:stretch>
            </p:blipFill>
            <p:spPr>
              <a:xfrm>
                <a:off x="3582271" y="3520153"/>
                <a:ext cx="36036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1" name="Ink 30">
                <a:extLst>
                  <a:ext uri="{FF2B5EF4-FFF2-40B4-BE49-F238E27FC236}">
                    <a16:creationId xmlns:a16="http://schemas.microsoft.com/office/drawing/2014/main" id="{E4C9E56A-5D48-2213-9539-85D28CA15F40}"/>
                  </a:ext>
                </a:extLst>
              </p14:cNvPr>
              <p14:cNvContentPartPr/>
              <p14:nvPr/>
            </p14:nvContentPartPr>
            <p14:xfrm>
              <a:off x="4571551" y="5122153"/>
              <a:ext cx="349920" cy="78480"/>
            </p14:xfrm>
          </p:contentPart>
        </mc:Choice>
        <mc:Fallback xmlns="">
          <p:pic>
            <p:nvPicPr>
              <p:cNvPr id="31" name="Ink 30">
                <a:extLst>
                  <a:ext uri="{FF2B5EF4-FFF2-40B4-BE49-F238E27FC236}">
                    <a16:creationId xmlns:a16="http://schemas.microsoft.com/office/drawing/2014/main" id="{E4C9E56A-5D48-2213-9539-85D28CA15F40}"/>
                  </a:ext>
                </a:extLst>
              </p:cNvPr>
              <p:cNvPicPr/>
              <p:nvPr/>
            </p:nvPicPr>
            <p:blipFill>
              <a:blip r:embed="rId14"/>
              <a:stretch>
                <a:fillRect/>
              </a:stretch>
            </p:blipFill>
            <p:spPr>
              <a:xfrm>
                <a:off x="4562911" y="5113153"/>
                <a:ext cx="36756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2" name="Ink 31">
                <a:extLst>
                  <a:ext uri="{FF2B5EF4-FFF2-40B4-BE49-F238E27FC236}">
                    <a16:creationId xmlns:a16="http://schemas.microsoft.com/office/drawing/2014/main" id="{74EE398D-444A-52BE-6E5C-5159287B35FB}"/>
                  </a:ext>
                </a:extLst>
              </p14:cNvPr>
              <p14:cNvContentPartPr/>
              <p14:nvPr/>
            </p14:nvContentPartPr>
            <p14:xfrm>
              <a:off x="3725551" y="4771513"/>
              <a:ext cx="378720" cy="43920"/>
            </p14:xfrm>
          </p:contentPart>
        </mc:Choice>
        <mc:Fallback xmlns="">
          <p:pic>
            <p:nvPicPr>
              <p:cNvPr id="32" name="Ink 31">
                <a:extLst>
                  <a:ext uri="{FF2B5EF4-FFF2-40B4-BE49-F238E27FC236}">
                    <a16:creationId xmlns:a16="http://schemas.microsoft.com/office/drawing/2014/main" id="{74EE398D-444A-52BE-6E5C-5159287B35FB}"/>
                  </a:ext>
                </a:extLst>
              </p:cNvPr>
              <p:cNvPicPr/>
              <p:nvPr/>
            </p:nvPicPr>
            <p:blipFill>
              <a:blip r:embed="rId16"/>
              <a:stretch>
                <a:fillRect/>
              </a:stretch>
            </p:blipFill>
            <p:spPr>
              <a:xfrm>
                <a:off x="3716911" y="4762873"/>
                <a:ext cx="39636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3" name="Ink 32">
                <a:extLst>
                  <a:ext uri="{FF2B5EF4-FFF2-40B4-BE49-F238E27FC236}">
                    <a16:creationId xmlns:a16="http://schemas.microsoft.com/office/drawing/2014/main" id="{75C0E2CA-A50E-27FB-A329-B1748D71482F}"/>
                  </a:ext>
                </a:extLst>
              </p14:cNvPr>
              <p14:cNvContentPartPr/>
              <p14:nvPr/>
            </p14:nvContentPartPr>
            <p14:xfrm>
              <a:off x="5173471" y="83953"/>
              <a:ext cx="307440" cy="583920"/>
            </p14:xfrm>
          </p:contentPart>
        </mc:Choice>
        <mc:Fallback xmlns="">
          <p:pic>
            <p:nvPicPr>
              <p:cNvPr id="33" name="Ink 32">
                <a:extLst>
                  <a:ext uri="{FF2B5EF4-FFF2-40B4-BE49-F238E27FC236}">
                    <a16:creationId xmlns:a16="http://schemas.microsoft.com/office/drawing/2014/main" id="{75C0E2CA-A50E-27FB-A329-B1748D71482F}"/>
                  </a:ext>
                </a:extLst>
              </p:cNvPr>
              <p:cNvPicPr/>
              <p:nvPr/>
            </p:nvPicPr>
            <p:blipFill>
              <a:blip r:embed="rId18"/>
              <a:stretch>
                <a:fillRect/>
              </a:stretch>
            </p:blipFill>
            <p:spPr>
              <a:xfrm>
                <a:off x="5164471" y="74953"/>
                <a:ext cx="325080" cy="60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4" name="Ink 33">
                <a:extLst>
                  <a:ext uri="{FF2B5EF4-FFF2-40B4-BE49-F238E27FC236}">
                    <a16:creationId xmlns:a16="http://schemas.microsoft.com/office/drawing/2014/main" id="{E57E0599-B276-90BA-D731-883DDC64DD5F}"/>
                  </a:ext>
                </a:extLst>
              </p14:cNvPr>
              <p14:cNvContentPartPr/>
              <p14:nvPr/>
            </p14:nvContentPartPr>
            <p14:xfrm>
              <a:off x="6917311" y="100153"/>
              <a:ext cx="323640" cy="510120"/>
            </p14:xfrm>
          </p:contentPart>
        </mc:Choice>
        <mc:Fallback xmlns="">
          <p:pic>
            <p:nvPicPr>
              <p:cNvPr id="34" name="Ink 33">
                <a:extLst>
                  <a:ext uri="{FF2B5EF4-FFF2-40B4-BE49-F238E27FC236}">
                    <a16:creationId xmlns:a16="http://schemas.microsoft.com/office/drawing/2014/main" id="{E57E0599-B276-90BA-D731-883DDC64DD5F}"/>
                  </a:ext>
                </a:extLst>
              </p:cNvPr>
              <p:cNvPicPr/>
              <p:nvPr/>
            </p:nvPicPr>
            <p:blipFill>
              <a:blip r:embed="rId20"/>
              <a:stretch>
                <a:fillRect/>
              </a:stretch>
            </p:blipFill>
            <p:spPr>
              <a:xfrm>
                <a:off x="6908671" y="91513"/>
                <a:ext cx="341280" cy="527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5" name="Ink 34">
                <a:extLst>
                  <a:ext uri="{FF2B5EF4-FFF2-40B4-BE49-F238E27FC236}">
                    <a16:creationId xmlns:a16="http://schemas.microsoft.com/office/drawing/2014/main" id="{204FB8F2-041E-5C87-A0E6-6CAFE5E086D1}"/>
                  </a:ext>
                </a:extLst>
              </p14:cNvPr>
              <p14:cNvContentPartPr/>
              <p14:nvPr/>
            </p14:nvContentPartPr>
            <p14:xfrm>
              <a:off x="8283871" y="63073"/>
              <a:ext cx="332280" cy="619200"/>
            </p14:xfrm>
          </p:contentPart>
        </mc:Choice>
        <mc:Fallback xmlns="">
          <p:pic>
            <p:nvPicPr>
              <p:cNvPr id="35" name="Ink 34">
                <a:extLst>
                  <a:ext uri="{FF2B5EF4-FFF2-40B4-BE49-F238E27FC236}">
                    <a16:creationId xmlns:a16="http://schemas.microsoft.com/office/drawing/2014/main" id="{204FB8F2-041E-5C87-A0E6-6CAFE5E086D1}"/>
                  </a:ext>
                </a:extLst>
              </p:cNvPr>
              <p:cNvPicPr/>
              <p:nvPr/>
            </p:nvPicPr>
            <p:blipFill>
              <a:blip r:embed="rId22"/>
              <a:stretch>
                <a:fillRect/>
              </a:stretch>
            </p:blipFill>
            <p:spPr>
              <a:xfrm>
                <a:off x="8275231" y="54073"/>
                <a:ext cx="349920" cy="6368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6" name="Ink 35">
                <a:extLst>
                  <a:ext uri="{FF2B5EF4-FFF2-40B4-BE49-F238E27FC236}">
                    <a16:creationId xmlns:a16="http://schemas.microsoft.com/office/drawing/2014/main" id="{8C6F5F98-B0FB-76B9-9478-2143C25880B3}"/>
                  </a:ext>
                </a:extLst>
              </p14:cNvPr>
              <p14:cNvContentPartPr/>
              <p14:nvPr/>
            </p14:nvContentPartPr>
            <p14:xfrm>
              <a:off x="5106511" y="1954513"/>
              <a:ext cx="410400" cy="555480"/>
            </p14:xfrm>
          </p:contentPart>
        </mc:Choice>
        <mc:Fallback xmlns="">
          <p:pic>
            <p:nvPicPr>
              <p:cNvPr id="36" name="Ink 35">
                <a:extLst>
                  <a:ext uri="{FF2B5EF4-FFF2-40B4-BE49-F238E27FC236}">
                    <a16:creationId xmlns:a16="http://schemas.microsoft.com/office/drawing/2014/main" id="{8C6F5F98-B0FB-76B9-9478-2143C25880B3}"/>
                  </a:ext>
                </a:extLst>
              </p:cNvPr>
              <p:cNvPicPr/>
              <p:nvPr/>
            </p:nvPicPr>
            <p:blipFill>
              <a:blip r:embed="rId24"/>
              <a:stretch>
                <a:fillRect/>
              </a:stretch>
            </p:blipFill>
            <p:spPr>
              <a:xfrm>
                <a:off x="5097871" y="1945513"/>
                <a:ext cx="428040" cy="573120"/>
              </a:xfrm>
              <a:prstGeom prst="rect">
                <a:avLst/>
              </a:prstGeom>
            </p:spPr>
          </p:pic>
        </mc:Fallback>
      </mc:AlternateContent>
      <p:grpSp>
        <p:nvGrpSpPr>
          <p:cNvPr id="38" name="Group 37">
            <a:extLst>
              <a:ext uri="{FF2B5EF4-FFF2-40B4-BE49-F238E27FC236}">
                <a16:creationId xmlns:a16="http://schemas.microsoft.com/office/drawing/2014/main" id="{8388C472-E6D0-C891-63D6-0087A58D7BFD}"/>
              </a:ext>
            </a:extLst>
          </p:cNvPr>
          <p:cNvGrpSpPr/>
          <p:nvPr/>
        </p:nvGrpSpPr>
        <p:grpSpPr>
          <a:xfrm>
            <a:off x="4572631" y="347473"/>
            <a:ext cx="401400" cy="639000"/>
            <a:chOff x="4572631" y="347473"/>
            <a:chExt cx="401400" cy="639000"/>
          </a:xfrm>
        </p:grpSpPr>
        <mc:AlternateContent xmlns:mc="http://schemas.openxmlformats.org/markup-compatibility/2006" xmlns:p14="http://schemas.microsoft.com/office/powerpoint/2010/main">
          <mc:Choice Requires="p14">
            <p:contentPart p14:bwMode="auto" r:id="rId25">
              <p14:nvContentPartPr>
                <p14:cNvPr id="9" name="Ink 8">
                  <a:extLst>
                    <a:ext uri="{FF2B5EF4-FFF2-40B4-BE49-F238E27FC236}">
                      <a16:creationId xmlns:a16="http://schemas.microsoft.com/office/drawing/2014/main" id="{C20534C4-0803-D86F-D477-313CBA6662E0}"/>
                    </a:ext>
                  </a:extLst>
                </p14:cNvPr>
                <p14:cNvContentPartPr/>
                <p14:nvPr/>
              </p14:nvContentPartPr>
              <p14:xfrm>
                <a:off x="4646791" y="473833"/>
                <a:ext cx="169560" cy="199800"/>
              </p14:xfrm>
            </p:contentPart>
          </mc:Choice>
          <mc:Fallback xmlns="">
            <p:pic>
              <p:nvPicPr>
                <p:cNvPr id="9" name="Ink 8">
                  <a:extLst>
                    <a:ext uri="{FF2B5EF4-FFF2-40B4-BE49-F238E27FC236}">
                      <a16:creationId xmlns:a16="http://schemas.microsoft.com/office/drawing/2014/main" id="{C20534C4-0803-D86F-D477-313CBA6662E0}"/>
                    </a:ext>
                  </a:extLst>
                </p:cNvPr>
                <p:cNvPicPr/>
                <p:nvPr/>
              </p:nvPicPr>
              <p:blipFill>
                <a:blip r:embed="rId26"/>
                <a:stretch>
                  <a:fillRect/>
                </a:stretch>
              </p:blipFill>
              <p:spPr>
                <a:xfrm>
                  <a:off x="4637791" y="464833"/>
                  <a:ext cx="18720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0" name="Ink 9">
                  <a:extLst>
                    <a:ext uri="{FF2B5EF4-FFF2-40B4-BE49-F238E27FC236}">
                      <a16:creationId xmlns:a16="http://schemas.microsoft.com/office/drawing/2014/main" id="{FDA29792-674D-A8B9-82E0-85A196085388}"/>
                    </a:ext>
                  </a:extLst>
                </p14:cNvPr>
                <p14:cNvContentPartPr/>
                <p14:nvPr/>
              </p14:nvContentPartPr>
              <p14:xfrm>
                <a:off x="4685311" y="534313"/>
                <a:ext cx="119520" cy="68400"/>
              </p14:xfrm>
            </p:contentPart>
          </mc:Choice>
          <mc:Fallback xmlns="">
            <p:pic>
              <p:nvPicPr>
                <p:cNvPr id="10" name="Ink 9">
                  <a:extLst>
                    <a:ext uri="{FF2B5EF4-FFF2-40B4-BE49-F238E27FC236}">
                      <a16:creationId xmlns:a16="http://schemas.microsoft.com/office/drawing/2014/main" id="{FDA29792-674D-A8B9-82E0-85A196085388}"/>
                    </a:ext>
                  </a:extLst>
                </p:cNvPr>
                <p:cNvPicPr/>
                <p:nvPr/>
              </p:nvPicPr>
              <p:blipFill>
                <a:blip r:embed="rId28"/>
                <a:stretch>
                  <a:fillRect/>
                </a:stretch>
              </p:blipFill>
              <p:spPr>
                <a:xfrm>
                  <a:off x="4676671" y="525673"/>
                  <a:ext cx="13716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3" name="Ink 12">
                  <a:extLst>
                    <a:ext uri="{FF2B5EF4-FFF2-40B4-BE49-F238E27FC236}">
                      <a16:creationId xmlns:a16="http://schemas.microsoft.com/office/drawing/2014/main" id="{57645C4F-37B5-5455-EF20-81591A7D9ACD}"/>
                    </a:ext>
                  </a:extLst>
                </p14:cNvPr>
                <p14:cNvContentPartPr/>
                <p14:nvPr/>
              </p14:nvContentPartPr>
              <p14:xfrm>
                <a:off x="4572631" y="347473"/>
                <a:ext cx="338760" cy="412200"/>
              </p14:xfrm>
            </p:contentPart>
          </mc:Choice>
          <mc:Fallback xmlns="">
            <p:pic>
              <p:nvPicPr>
                <p:cNvPr id="13" name="Ink 12">
                  <a:extLst>
                    <a:ext uri="{FF2B5EF4-FFF2-40B4-BE49-F238E27FC236}">
                      <a16:creationId xmlns:a16="http://schemas.microsoft.com/office/drawing/2014/main" id="{57645C4F-37B5-5455-EF20-81591A7D9ACD}"/>
                    </a:ext>
                  </a:extLst>
                </p:cNvPr>
                <p:cNvPicPr/>
                <p:nvPr/>
              </p:nvPicPr>
              <p:blipFill>
                <a:blip r:embed="rId30"/>
                <a:stretch>
                  <a:fillRect/>
                </a:stretch>
              </p:blipFill>
              <p:spPr>
                <a:xfrm>
                  <a:off x="4563631" y="338833"/>
                  <a:ext cx="356400" cy="4298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7" name="Ink 36">
                  <a:extLst>
                    <a:ext uri="{FF2B5EF4-FFF2-40B4-BE49-F238E27FC236}">
                      <a16:creationId xmlns:a16="http://schemas.microsoft.com/office/drawing/2014/main" id="{DA198062-BE8D-96A8-DF42-74CAAB657B13}"/>
                    </a:ext>
                  </a:extLst>
                </p14:cNvPr>
                <p14:cNvContentPartPr/>
                <p14:nvPr/>
              </p14:nvContentPartPr>
              <p14:xfrm>
                <a:off x="4782511" y="820513"/>
                <a:ext cx="191520" cy="165960"/>
              </p14:xfrm>
            </p:contentPart>
          </mc:Choice>
          <mc:Fallback xmlns="">
            <p:pic>
              <p:nvPicPr>
                <p:cNvPr id="37" name="Ink 36">
                  <a:extLst>
                    <a:ext uri="{FF2B5EF4-FFF2-40B4-BE49-F238E27FC236}">
                      <a16:creationId xmlns:a16="http://schemas.microsoft.com/office/drawing/2014/main" id="{DA198062-BE8D-96A8-DF42-74CAAB657B13}"/>
                    </a:ext>
                  </a:extLst>
                </p:cNvPr>
                <p:cNvPicPr/>
                <p:nvPr/>
              </p:nvPicPr>
              <p:blipFill>
                <a:blip r:embed="rId32"/>
                <a:stretch>
                  <a:fillRect/>
                </a:stretch>
              </p:blipFill>
              <p:spPr>
                <a:xfrm>
                  <a:off x="4773871" y="811873"/>
                  <a:ext cx="209160" cy="183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
            <p14:nvContentPartPr>
              <p14:cNvPr id="39" name="Ink 38">
                <a:extLst>
                  <a:ext uri="{FF2B5EF4-FFF2-40B4-BE49-F238E27FC236}">
                    <a16:creationId xmlns:a16="http://schemas.microsoft.com/office/drawing/2014/main" id="{3049E1D0-5902-AB87-9EEF-B1E7A9EB8556}"/>
                  </a:ext>
                </a:extLst>
              </p14:cNvPr>
              <p14:cNvContentPartPr/>
              <p14:nvPr/>
            </p14:nvContentPartPr>
            <p14:xfrm>
              <a:off x="5713831" y="1880353"/>
              <a:ext cx="15120" cy="32760"/>
            </p14:xfrm>
          </p:contentPart>
        </mc:Choice>
        <mc:Fallback xmlns="">
          <p:pic>
            <p:nvPicPr>
              <p:cNvPr id="39" name="Ink 38">
                <a:extLst>
                  <a:ext uri="{FF2B5EF4-FFF2-40B4-BE49-F238E27FC236}">
                    <a16:creationId xmlns:a16="http://schemas.microsoft.com/office/drawing/2014/main" id="{3049E1D0-5902-AB87-9EEF-B1E7A9EB8556}"/>
                  </a:ext>
                </a:extLst>
              </p:cNvPr>
              <p:cNvPicPr/>
              <p:nvPr/>
            </p:nvPicPr>
            <p:blipFill>
              <a:blip r:embed="rId34"/>
              <a:stretch>
                <a:fillRect/>
              </a:stretch>
            </p:blipFill>
            <p:spPr>
              <a:xfrm>
                <a:off x="5704831" y="1871353"/>
                <a:ext cx="3276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0" name="Ink 39">
                <a:extLst>
                  <a:ext uri="{FF2B5EF4-FFF2-40B4-BE49-F238E27FC236}">
                    <a16:creationId xmlns:a16="http://schemas.microsoft.com/office/drawing/2014/main" id="{BD5B0D9D-13B7-A1A1-AA03-8EBEEFA17B03}"/>
                  </a:ext>
                </a:extLst>
              </p14:cNvPr>
              <p14:cNvContentPartPr/>
              <p14:nvPr/>
            </p14:nvContentPartPr>
            <p14:xfrm>
              <a:off x="6483511" y="1404433"/>
              <a:ext cx="7200" cy="15120"/>
            </p14:xfrm>
          </p:contentPart>
        </mc:Choice>
        <mc:Fallback xmlns="">
          <p:pic>
            <p:nvPicPr>
              <p:cNvPr id="40" name="Ink 39">
                <a:extLst>
                  <a:ext uri="{FF2B5EF4-FFF2-40B4-BE49-F238E27FC236}">
                    <a16:creationId xmlns:a16="http://schemas.microsoft.com/office/drawing/2014/main" id="{BD5B0D9D-13B7-A1A1-AA03-8EBEEFA17B03}"/>
                  </a:ext>
                </a:extLst>
              </p:cNvPr>
              <p:cNvPicPr/>
              <p:nvPr/>
            </p:nvPicPr>
            <p:blipFill>
              <a:blip r:embed="rId36"/>
              <a:stretch>
                <a:fillRect/>
              </a:stretch>
            </p:blipFill>
            <p:spPr>
              <a:xfrm>
                <a:off x="6474511" y="1395433"/>
                <a:ext cx="24840" cy="32760"/>
              </a:xfrm>
              <a:prstGeom prst="rect">
                <a:avLst/>
              </a:prstGeom>
            </p:spPr>
          </p:pic>
        </mc:Fallback>
      </mc:AlternateContent>
      <p:grpSp>
        <p:nvGrpSpPr>
          <p:cNvPr id="43" name="Group 42">
            <a:extLst>
              <a:ext uri="{FF2B5EF4-FFF2-40B4-BE49-F238E27FC236}">
                <a16:creationId xmlns:a16="http://schemas.microsoft.com/office/drawing/2014/main" id="{56F091EF-A8A9-6E9F-AC43-CEEC27B306BC}"/>
              </a:ext>
            </a:extLst>
          </p:cNvPr>
          <p:cNvGrpSpPr/>
          <p:nvPr/>
        </p:nvGrpSpPr>
        <p:grpSpPr>
          <a:xfrm>
            <a:off x="8156071" y="2026873"/>
            <a:ext cx="436320" cy="442800"/>
            <a:chOff x="8156071" y="2026873"/>
            <a:chExt cx="436320" cy="442800"/>
          </a:xfrm>
        </p:grpSpPr>
        <mc:AlternateContent xmlns:mc="http://schemas.openxmlformats.org/markup-compatibility/2006" xmlns:p14="http://schemas.microsoft.com/office/powerpoint/2010/main">
          <mc:Choice Requires="p14">
            <p:contentPart p14:bwMode="auto" r:id="rId37">
              <p14:nvContentPartPr>
                <p14:cNvPr id="41" name="Ink 40">
                  <a:extLst>
                    <a:ext uri="{FF2B5EF4-FFF2-40B4-BE49-F238E27FC236}">
                      <a16:creationId xmlns:a16="http://schemas.microsoft.com/office/drawing/2014/main" id="{66239DA1-B586-023C-F029-DC0D5C8A47B1}"/>
                    </a:ext>
                  </a:extLst>
                </p14:cNvPr>
                <p14:cNvContentPartPr/>
                <p14:nvPr/>
              </p14:nvContentPartPr>
              <p14:xfrm>
                <a:off x="8176951" y="2054593"/>
                <a:ext cx="410760" cy="401760"/>
              </p14:xfrm>
            </p:contentPart>
          </mc:Choice>
          <mc:Fallback xmlns="">
            <p:pic>
              <p:nvPicPr>
                <p:cNvPr id="41" name="Ink 40">
                  <a:extLst>
                    <a:ext uri="{FF2B5EF4-FFF2-40B4-BE49-F238E27FC236}">
                      <a16:creationId xmlns:a16="http://schemas.microsoft.com/office/drawing/2014/main" id="{66239DA1-B586-023C-F029-DC0D5C8A47B1}"/>
                    </a:ext>
                  </a:extLst>
                </p:cNvPr>
                <p:cNvPicPr/>
                <p:nvPr/>
              </p:nvPicPr>
              <p:blipFill>
                <a:blip r:embed="rId38"/>
                <a:stretch>
                  <a:fillRect/>
                </a:stretch>
              </p:blipFill>
              <p:spPr>
                <a:xfrm>
                  <a:off x="8167951" y="2045953"/>
                  <a:ext cx="428400" cy="4194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2" name="Ink 41">
                  <a:extLst>
                    <a:ext uri="{FF2B5EF4-FFF2-40B4-BE49-F238E27FC236}">
                      <a16:creationId xmlns:a16="http://schemas.microsoft.com/office/drawing/2014/main" id="{F8EAFFE6-5D95-B396-1B19-3871F3FC946C}"/>
                    </a:ext>
                  </a:extLst>
                </p14:cNvPr>
                <p14:cNvContentPartPr/>
                <p14:nvPr/>
              </p14:nvContentPartPr>
              <p14:xfrm>
                <a:off x="8156071" y="2026873"/>
                <a:ext cx="436320" cy="442800"/>
              </p14:xfrm>
            </p:contentPart>
          </mc:Choice>
          <mc:Fallback xmlns="">
            <p:pic>
              <p:nvPicPr>
                <p:cNvPr id="42" name="Ink 41">
                  <a:extLst>
                    <a:ext uri="{FF2B5EF4-FFF2-40B4-BE49-F238E27FC236}">
                      <a16:creationId xmlns:a16="http://schemas.microsoft.com/office/drawing/2014/main" id="{F8EAFFE6-5D95-B396-1B19-3871F3FC946C}"/>
                    </a:ext>
                  </a:extLst>
                </p:cNvPr>
                <p:cNvPicPr/>
                <p:nvPr/>
              </p:nvPicPr>
              <p:blipFill>
                <a:blip r:embed="rId40"/>
                <a:stretch>
                  <a:fillRect/>
                </a:stretch>
              </p:blipFill>
              <p:spPr>
                <a:xfrm>
                  <a:off x="8147071" y="2018233"/>
                  <a:ext cx="453960" cy="460440"/>
                </a:xfrm>
                <a:prstGeom prst="rect">
                  <a:avLst/>
                </a:prstGeom>
              </p:spPr>
            </p:pic>
          </mc:Fallback>
        </mc:AlternateContent>
      </p:grpSp>
      <p:grpSp>
        <p:nvGrpSpPr>
          <p:cNvPr id="45" name="Group 44">
            <a:extLst>
              <a:ext uri="{FF2B5EF4-FFF2-40B4-BE49-F238E27FC236}">
                <a16:creationId xmlns:a16="http://schemas.microsoft.com/office/drawing/2014/main" id="{2153858B-0DDF-EDEB-677C-6AB2B3B7EFA0}"/>
              </a:ext>
            </a:extLst>
          </p:cNvPr>
          <p:cNvGrpSpPr/>
          <p:nvPr/>
        </p:nvGrpSpPr>
        <p:grpSpPr>
          <a:xfrm>
            <a:off x="4613311" y="2624833"/>
            <a:ext cx="432360" cy="710640"/>
            <a:chOff x="4613311" y="2624833"/>
            <a:chExt cx="432360" cy="710640"/>
          </a:xfrm>
        </p:grpSpPr>
        <mc:AlternateContent xmlns:mc="http://schemas.openxmlformats.org/markup-compatibility/2006" xmlns:p14="http://schemas.microsoft.com/office/powerpoint/2010/main">
          <mc:Choice Requires="p14">
            <p:contentPart p14:bwMode="auto" r:id="rId41">
              <p14:nvContentPartPr>
                <p14:cNvPr id="14" name="Ink 13">
                  <a:extLst>
                    <a:ext uri="{FF2B5EF4-FFF2-40B4-BE49-F238E27FC236}">
                      <a16:creationId xmlns:a16="http://schemas.microsoft.com/office/drawing/2014/main" id="{C329568E-9A38-8D9A-5EFA-53F757611610}"/>
                    </a:ext>
                  </a:extLst>
                </p14:cNvPr>
                <p14:cNvContentPartPr/>
                <p14:nvPr/>
              </p14:nvContentPartPr>
              <p14:xfrm>
                <a:off x="4736791" y="2776753"/>
                <a:ext cx="81360" cy="156960"/>
              </p14:xfrm>
            </p:contentPart>
          </mc:Choice>
          <mc:Fallback xmlns="">
            <p:pic>
              <p:nvPicPr>
                <p:cNvPr id="14" name="Ink 13">
                  <a:extLst>
                    <a:ext uri="{FF2B5EF4-FFF2-40B4-BE49-F238E27FC236}">
                      <a16:creationId xmlns:a16="http://schemas.microsoft.com/office/drawing/2014/main" id="{C329568E-9A38-8D9A-5EFA-53F757611610}"/>
                    </a:ext>
                  </a:extLst>
                </p:cNvPr>
                <p:cNvPicPr/>
                <p:nvPr/>
              </p:nvPicPr>
              <p:blipFill>
                <a:blip r:embed="rId42"/>
                <a:stretch>
                  <a:fillRect/>
                </a:stretch>
              </p:blipFill>
              <p:spPr>
                <a:xfrm>
                  <a:off x="4727791" y="2768113"/>
                  <a:ext cx="9900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8" name="Ink 17">
                  <a:extLst>
                    <a:ext uri="{FF2B5EF4-FFF2-40B4-BE49-F238E27FC236}">
                      <a16:creationId xmlns:a16="http://schemas.microsoft.com/office/drawing/2014/main" id="{ECFAB6DD-CE20-75E4-0785-7D1BC2AE75CF}"/>
                    </a:ext>
                  </a:extLst>
                </p14:cNvPr>
                <p14:cNvContentPartPr/>
                <p14:nvPr/>
              </p14:nvContentPartPr>
              <p14:xfrm>
                <a:off x="4688551" y="2736073"/>
                <a:ext cx="217080" cy="277200"/>
              </p14:xfrm>
            </p:contentPart>
          </mc:Choice>
          <mc:Fallback xmlns="">
            <p:pic>
              <p:nvPicPr>
                <p:cNvPr id="18" name="Ink 17">
                  <a:extLst>
                    <a:ext uri="{FF2B5EF4-FFF2-40B4-BE49-F238E27FC236}">
                      <a16:creationId xmlns:a16="http://schemas.microsoft.com/office/drawing/2014/main" id="{ECFAB6DD-CE20-75E4-0785-7D1BC2AE75CF}"/>
                    </a:ext>
                  </a:extLst>
                </p:cNvPr>
                <p:cNvPicPr/>
                <p:nvPr/>
              </p:nvPicPr>
              <p:blipFill>
                <a:blip r:embed="rId44"/>
                <a:stretch>
                  <a:fillRect/>
                </a:stretch>
              </p:blipFill>
              <p:spPr>
                <a:xfrm>
                  <a:off x="4679551" y="2727433"/>
                  <a:ext cx="234720" cy="2948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0" name="Ink 19">
                  <a:extLst>
                    <a:ext uri="{FF2B5EF4-FFF2-40B4-BE49-F238E27FC236}">
                      <a16:creationId xmlns:a16="http://schemas.microsoft.com/office/drawing/2014/main" id="{BB5243BB-25A8-3038-63F0-8B8D2353046A}"/>
                    </a:ext>
                  </a:extLst>
                </p14:cNvPr>
                <p14:cNvContentPartPr/>
                <p14:nvPr/>
              </p14:nvContentPartPr>
              <p14:xfrm>
                <a:off x="4613311" y="2624833"/>
                <a:ext cx="416520" cy="457200"/>
              </p14:xfrm>
            </p:contentPart>
          </mc:Choice>
          <mc:Fallback xmlns="">
            <p:pic>
              <p:nvPicPr>
                <p:cNvPr id="20" name="Ink 19">
                  <a:extLst>
                    <a:ext uri="{FF2B5EF4-FFF2-40B4-BE49-F238E27FC236}">
                      <a16:creationId xmlns:a16="http://schemas.microsoft.com/office/drawing/2014/main" id="{BB5243BB-25A8-3038-63F0-8B8D2353046A}"/>
                    </a:ext>
                  </a:extLst>
                </p:cNvPr>
                <p:cNvPicPr/>
                <p:nvPr/>
              </p:nvPicPr>
              <p:blipFill>
                <a:blip r:embed="rId46"/>
                <a:stretch>
                  <a:fillRect/>
                </a:stretch>
              </p:blipFill>
              <p:spPr>
                <a:xfrm>
                  <a:off x="4604311" y="2615833"/>
                  <a:ext cx="434160" cy="4748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4" name="Ink 43">
                  <a:extLst>
                    <a:ext uri="{FF2B5EF4-FFF2-40B4-BE49-F238E27FC236}">
                      <a16:creationId xmlns:a16="http://schemas.microsoft.com/office/drawing/2014/main" id="{3A365545-9A6A-B70F-5169-8D0914DFA9D7}"/>
                    </a:ext>
                  </a:extLst>
                </p14:cNvPr>
                <p14:cNvContentPartPr/>
                <p14:nvPr/>
              </p14:nvContentPartPr>
              <p14:xfrm>
                <a:off x="4835071" y="3135673"/>
                <a:ext cx="210600" cy="199800"/>
              </p14:xfrm>
            </p:contentPart>
          </mc:Choice>
          <mc:Fallback xmlns="">
            <p:pic>
              <p:nvPicPr>
                <p:cNvPr id="44" name="Ink 43">
                  <a:extLst>
                    <a:ext uri="{FF2B5EF4-FFF2-40B4-BE49-F238E27FC236}">
                      <a16:creationId xmlns:a16="http://schemas.microsoft.com/office/drawing/2014/main" id="{3A365545-9A6A-B70F-5169-8D0914DFA9D7}"/>
                    </a:ext>
                  </a:extLst>
                </p:cNvPr>
                <p:cNvPicPr/>
                <p:nvPr/>
              </p:nvPicPr>
              <p:blipFill>
                <a:blip r:embed="rId48"/>
                <a:stretch>
                  <a:fillRect/>
                </a:stretch>
              </p:blipFill>
              <p:spPr>
                <a:xfrm>
                  <a:off x="4826431" y="3127033"/>
                  <a:ext cx="228240" cy="217440"/>
                </a:xfrm>
                <a:prstGeom prst="rect">
                  <a:avLst/>
                </a:prstGeom>
              </p:spPr>
            </p:pic>
          </mc:Fallback>
        </mc:AlternateContent>
      </p:grpSp>
      <p:grpSp>
        <p:nvGrpSpPr>
          <p:cNvPr id="49" name="Group 48">
            <a:extLst>
              <a:ext uri="{FF2B5EF4-FFF2-40B4-BE49-F238E27FC236}">
                <a16:creationId xmlns:a16="http://schemas.microsoft.com/office/drawing/2014/main" id="{22CB5E51-6FB6-2FCD-BE47-CC10F89A9C89}"/>
              </a:ext>
            </a:extLst>
          </p:cNvPr>
          <p:cNvGrpSpPr/>
          <p:nvPr/>
        </p:nvGrpSpPr>
        <p:grpSpPr>
          <a:xfrm>
            <a:off x="5531671" y="3512593"/>
            <a:ext cx="681120" cy="932400"/>
            <a:chOff x="5531671" y="3512593"/>
            <a:chExt cx="681120" cy="932400"/>
          </a:xfrm>
        </p:grpSpPr>
        <mc:AlternateContent xmlns:mc="http://schemas.openxmlformats.org/markup-compatibility/2006" xmlns:p14="http://schemas.microsoft.com/office/powerpoint/2010/main">
          <mc:Choice Requires="p14">
            <p:contentPart p14:bwMode="auto" r:id="rId49">
              <p14:nvContentPartPr>
                <p14:cNvPr id="46" name="Ink 45">
                  <a:extLst>
                    <a:ext uri="{FF2B5EF4-FFF2-40B4-BE49-F238E27FC236}">
                      <a16:creationId xmlns:a16="http://schemas.microsoft.com/office/drawing/2014/main" id="{6C48D1F2-47AA-DFFE-418C-8E3D81BC3574}"/>
                    </a:ext>
                  </a:extLst>
                </p14:cNvPr>
                <p14:cNvContentPartPr/>
                <p14:nvPr/>
              </p14:nvContentPartPr>
              <p14:xfrm>
                <a:off x="5531671" y="3997513"/>
                <a:ext cx="220320" cy="447480"/>
              </p14:xfrm>
            </p:contentPart>
          </mc:Choice>
          <mc:Fallback xmlns="">
            <p:pic>
              <p:nvPicPr>
                <p:cNvPr id="46" name="Ink 45">
                  <a:extLst>
                    <a:ext uri="{FF2B5EF4-FFF2-40B4-BE49-F238E27FC236}">
                      <a16:creationId xmlns:a16="http://schemas.microsoft.com/office/drawing/2014/main" id="{6C48D1F2-47AA-DFFE-418C-8E3D81BC3574}"/>
                    </a:ext>
                  </a:extLst>
                </p:cNvPr>
                <p:cNvPicPr/>
                <p:nvPr/>
              </p:nvPicPr>
              <p:blipFill>
                <a:blip r:embed="rId50"/>
                <a:stretch>
                  <a:fillRect/>
                </a:stretch>
              </p:blipFill>
              <p:spPr>
                <a:xfrm>
                  <a:off x="5522671" y="3988873"/>
                  <a:ext cx="237960" cy="4651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7" name="Ink 46">
                  <a:extLst>
                    <a:ext uri="{FF2B5EF4-FFF2-40B4-BE49-F238E27FC236}">
                      <a16:creationId xmlns:a16="http://schemas.microsoft.com/office/drawing/2014/main" id="{E6309383-CB9B-564A-56B8-E9B7D548E977}"/>
                    </a:ext>
                  </a:extLst>
                </p14:cNvPr>
                <p14:cNvContentPartPr/>
                <p14:nvPr/>
              </p14:nvContentPartPr>
              <p14:xfrm>
                <a:off x="6002911" y="3512593"/>
                <a:ext cx="209880" cy="525240"/>
              </p14:xfrm>
            </p:contentPart>
          </mc:Choice>
          <mc:Fallback xmlns="">
            <p:pic>
              <p:nvPicPr>
                <p:cNvPr id="47" name="Ink 46">
                  <a:extLst>
                    <a:ext uri="{FF2B5EF4-FFF2-40B4-BE49-F238E27FC236}">
                      <a16:creationId xmlns:a16="http://schemas.microsoft.com/office/drawing/2014/main" id="{E6309383-CB9B-564A-56B8-E9B7D548E977}"/>
                    </a:ext>
                  </a:extLst>
                </p:cNvPr>
                <p:cNvPicPr/>
                <p:nvPr/>
              </p:nvPicPr>
              <p:blipFill>
                <a:blip r:embed="rId52"/>
                <a:stretch>
                  <a:fillRect/>
                </a:stretch>
              </p:blipFill>
              <p:spPr>
                <a:xfrm>
                  <a:off x="5994271" y="3503593"/>
                  <a:ext cx="227520" cy="542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3">
            <p14:nvContentPartPr>
              <p14:cNvPr id="48" name="Ink 47">
                <a:extLst>
                  <a:ext uri="{FF2B5EF4-FFF2-40B4-BE49-F238E27FC236}">
                    <a16:creationId xmlns:a16="http://schemas.microsoft.com/office/drawing/2014/main" id="{E06F1923-2471-6A30-4F53-AC7E0D07A350}"/>
                  </a:ext>
                </a:extLst>
              </p14:cNvPr>
              <p14:cNvContentPartPr/>
              <p14:nvPr/>
            </p14:nvContentPartPr>
            <p14:xfrm>
              <a:off x="5444551" y="2963593"/>
              <a:ext cx="205920" cy="376920"/>
            </p14:xfrm>
          </p:contentPart>
        </mc:Choice>
        <mc:Fallback xmlns="">
          <p:pic>
            <p:nvPicPr>
              <p:cNvPr id="48" name="Ink 47">
                <a:extLst>
                  <a:ext uri="{FF2B5EF4-FFF2-40B4-BE49-F238E27FC236}">
                    <a16:creationId xmlns:a16="http://schemas.microsoft.com/office/drawing/2014/main" id="{E06F1923-2471-6A30-4F53-AC7E0D07A350}"/>
                  </a:ext>
                </a:extLst>
              </p:cNvPr>
              <p:cNvPicPr/>
              <p:nvPr/>
            </p:nvPicPr>
            <p:blipFill>
              <a:blip r:embed="rId54"/>
              <a:stretch>
                <a:fillRect/>
              </a:stretch>
            </p:blipFill>
            <p:spPr>
              <a:xfrm>
                <a:off x="5435911" y="2954593"/>
                <a:ext cx="223560" cy="394560"/>
              </a:xfrm>
              <a:prstGeom prst="rect">
                <a:avLst/>
              </a:prstGeom>
            </p:spPr>
          </p:pic>
        </mc:Fallback>
      </mc:AlternateContent>
      <p:grpSp>
        <p:nvGrpSpPr>
          <p:cNvPr id="58" name="Group 57">
            <a:extLst>
              <a:ext uri="{FF2B5EF4-FFF2-40B4-BE49-F238E27FC236}">
                <a16:creationId xmlns:a16="http://schemas.microsoft.com/office/drawing/2014/main" id="{7EEE6752-9BAB-26C3-591A-CC27196A3C11}"/>
              </a:ext>
            </a:extLst>
          </p:cNvPr>
          <p:cNvGrpSpPr/>
          <p:nvPr/>
        </p:nvGrpSpPr>
        <p:grpSpPr>
          <a:xfrm>
            <a:off x="4015351" y="3586033"/>
            <a:ext cx="1609920" cy="654120"/>
            <a:chOff x="4015351" y="3586033"/>
            <a:chExt cx="1609920" cy="654120"/>
          </a:xfrm>
        </p:grpSpPr>
        <mc:AlternateContent xmlns:mc="http://schemas.openxmlformats.org/markup-compatibility/2006" xmlns:p14="http://schemas.microsoft.com/office/powerpoint/2010/main">
          <mc:Choice Requires="p14">
            <p:contentPart p14:bwMode="auto" r:id="rId55">
              <p14:nvContentPartPr>
                <p14:cNvPr id="50" name="Ink 49">
                  <a:extLst>
                    <a:ext uri="{FF2B5EF4-FFF2-40B4-BE49-F238E27FC236}">
                      <a16:creationId xmlns:a16="http://schemas.microsoft.com/office/drawing/2014/main" id="{7136D138-A37A-879D-A106-AEB91D306204}"/>
                    </a:ext>
                  </a:extLst>
                </p14:cNvPr>
                <p14:cNvContentPartPr/>
                <p14:nvPr/>
              </p14:nvContentPartPr>
              <p14:xfrm>
                <a:off x="4843711" y="3830113"/>
                <a:ext cx="781560" cy="218880"/>
              </p14:xfrm>
            </p:contentPart>
          </mc:Choice>
          <mc:Fallback xmlns="">
            <p:pic>
              <p:nvPicPr>
                <p:cNvPr id="50" name="Ink 49">
                  <a:extLst>
                    <a:ext uri="{FF2B5EF4-FFF2-40B4-BE49-F238E27FC236}">
                      <a16:creationId xmlns:a16="http://schemas.microsoft.com/office/drawing/2014/main" id="{7136D138-A37A-879D-A106-AEB91D306204}"/>
                    </a:ext>
                  </a:extLst>
                </p:cNvPr>
                <p:cNvPicPr/>
                <p:nvPr/>
              </p:nvPicPr>
              <p:blipFill>
                <a:blip r:embed="rId56"/>
                <a:stretch>
                  <a:fillRect/>
                </a:stretch>
              </p:blipFill>
              <p:spPr>
                <a:xfrm>
                  <a:off x="4835071" y="3821113"/>
                  <a:ext cx="79920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51" name="Ink 50">
                  <a:extLst>
                    <a:ext uri="{FF2B5EF4-FFF2-40B4-BE49-F238E27FC236}">
                      <a16:creationId xmlns:a16="http://schemas.microsoft.com/office/drawing/2014/main" id="{1967E782-7D23-FD8C-C841-93F6F4856D91}"/>
                    </a:ext>
                  </a:extLst>
                </p14:cNvPr>
                <p14:cNvContentPartPr/>
                <p14:nvPr/>
              </p14:nvContentPartPr>
              <p14:xfrm>
                <a:off x="4067191" y="4136473"/>
                <a:ext cx="48960" cy="103680"/>
              </p14:xfrm>
            </p:contentPart>
          </mc:Choice>
          <mc:Fallback xmlns="">
            <p:pic>
              <p:nvPicPr>
                <p:cNvPr id="51" name="Ink 50">
                  <a:extLst>
                    <a:ext uri="{FF2B5EF4-FFF2-40B4-BE49-F238E27FC236}">
                      <a16:creationId xmlns:a16="http://schemas.microsoft.com/office/drawing/2014/main" id="{1967E782-7D23-FD8C-C841-93F6F4856D91}"/>
                    </a:ext>
                  </a:extLst>
                </p:cNvPr>
                <p:cNvPicPr/>
                <p:nvPr/>
              </p:nvPicPr>
              <p:blipFill>
                <a:blip r:embed="rId58"/>
                <a:stretch>
                  <a:fillRect/>
                </a:stretch>
              </p:blipFill>
              <p:spPr>
                <a:xfrm>
                  <a:off x="4058191" y="4127833"/>
                  <a:ext cx="6660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2" name="Ink 51">
                  <a:extLst>
                    <a:ext uri="{FF2B5EF4-FFF2-40B4-BE49-F238E27FC236}">
                      <a16:creationId xmlns:a16="http://schemas.microsoft.com/office/drawing/2014/main" id="{EDFF7B3B-AC0C-B262-4488-F4BC4CE0AED7}"/>
                    </a:ext>
                  </a:extLst>
                </p14:cNvPr>
                <p14:cNvContentPartPr/>
                <p14:nvPr/>
              </p14:nvContentPartPr>
              <p14:xfrm>
                <a:off x="4015351" y="4099753"/>
                <a:ext cx="40680" cy="3240"/>
              </p14:xfrm>
            </p:contentPart>
          </mc:Choice>
          <mc:Fallback xmlns="">
            <p:pic>
              <p:nvPicPr>
                <p:cNvPr id="52" name="Ink 51">
                  <a:extLst>
                    <a:ext uri="{FF2B5EF4-FFF2-40B4-BE49-F238E27FC236}">
                      <a16:creationId xmlns:a16="http://schemas.microsoft.com/office/drawing/2014/main" id="{EDFF7B3B-AC0C-B262-4488-F4BC4CE0AED7}"/>
                    </a:ext>
                  </a:extLst>
                </p:cNvPr>
                <p:cNvPicPr/>
                <p:nvPr/>
              </p:nvPicPr>
              <p:blipFill>
                <a:blip r:embed="rId60"/>
                <a:stretch>
                  <a:fillRect/>
                </a:stretch>
              </p:blipFill>
              <p:spPr>
                <a:xfrm>
                  <a:off x="4006351" y="4090753"/>
                  <a:ext cx="5832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3" name="Ink 52">
                  <a:extLst>
                    <a:ext uri="{FF2B5EF4-FFF2-40B4-BE49-F238E27FC236}">
                      <a16:creationId xmlns:a16="http://schemas.microsoft.com/office/drawing/2014/main" id="{B56D5085-1C8A-5945-197B-FBC9C61EE062}"/>
                    </a:ext>
                  </a:extLst>
                </p14:cNvPr>
                <p14:cNvContentPartPr/>
                <p14:nvPr/>
              </p14:nvContentPartPr>
              <p14:xfrm>
                <a:off x="4161511" y="4051153"/>
                <a:ext cx="138240" cy="90360"/>
              </p14:xfrm>
            </p:contentPart>
          </mc:Choice>
          <mc:Fallback xmlns="">
            <p:pic>
              <p:nvPicPr>
                <p:cNvPr id="53" name="Ink 52">
                  <a:extLst>
                    <a:ext uri="{FF2B5EF4-FFF2-40B4-BE49-F238E27FC236}">
                      <a16:creationId xmlns:a16="http://schemas.microsoft.com/office/drawing/2014/main" id="{B56D5085-1C8A-5945-197B-FBC9C61EE062}"/>
                    </a:ext>
                  </a:extLst>
                </p:cNvPr>
                <p:cNvPicPr/>
                <p:nvPr/>
              </p:nvPicPr>
              <p:blipFill>
                <a:blip r:embed="rId62"/>
                <a:stretch>
                  <a:fillRect/>
                </a:stretch>
              </p:blipFill>
              <p:spPr>
                <a:xfrm>
                  <a:off x="4152871" y="4042153"/>
                  <a:ext cx="15588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4" name="Ink 53">
                  <a:extLst>
                    <a:ext uri="{FF2B5EF4-FFF2-40B4-BE49-F238E27FC236}">
                      <a16:creationId xmlns:a16="http://schemas.microsoft.com/office/drawing/2014/main" id="{C3E882B5-C43E-90A9-67B1-3DAA7DC344A2}"/>
                    </a:ext>
                  </a:extLst>
                </p14:cNvPr>
                <p14:cNvContentPartPr/>
                <p14:nvPr/>
              </p14:nvContentPartPr>
              <p14:xfrm>
                <a:off x="4326751" y="3796633"/>
                <a:ext cx="124920" cy="295200"/>
              </p14:xfrm>
            </p:contentPart>
          </mc:Choice>
          <mc:Fallback xmlns="">
            <p:pic>
              <p:nvPicPr>
                <p:cNvPr id="54" name="Ink 53">
                  <a:extLst>
                    <a:ext uri="{FF2B5EF4-FFF2-40B4-BE49-F238E27FC236}">
                      <a16:creationId xmlns:a16="http://schemas.microsoft.com/office/drawing/2014/main" id="{C3E882B5-C43E-90A9-67B1-3DAA7DC344A2}"/>
                    </a:ext>
                  </a:extLst>
                </p:cNvPr>
                <p:cNvPicPr/>
                <p:nvPr/>
              </p:nvPicPr>
              <p:blipFill>
                <a:blip r:embed="rId64"/>
                <a:stretch>
                  <a:fillRect/>
                </a:stretch>
              </p:blipFill>
              <p:spPr>
                <a:xfrm>
                  <a:off x="4318111" y="3787993"/>
                  <a:ext cx="142560" cy="31284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5" name="Ink 54">
                  <a:extLst>
                    <a:ext uri="{FF2B5EF4-FFF2-40B4-BE49-F238E27FC236}">
                      <a16:creationId xmlns:a16="http://schemas.microsoft.com/office/drawing/2014/main" id="{E53118DF-F979-4BCD-0299-887FF6835A5B}"/>
                    </a:ext>
                  </a:extLst>
                </p14:cNvPr>
                <p14:cNvContentPartPr/>
                <p14:nvPr/>
              </p14:nvContentPartPr>
              <p14:xfrm>
                <a:off x="4479391" y="3681793"/>
                <a:ext cx="250200" cy="330120"/>
              </p14:xfrm>
            </p:contentPart>
          </mc:Choice>
          <mc:Fallback xmlns="">
            <p:pic>
              <p:nvPicPr>
                <p:cNvPr id="55" name="Ink 54">
                  <a:extLst>
                    <a:ext uri="{FF2B5EF4-FFF2-40B4-BE49-F238E27FC236}">
                      <a16:creationId xmlns:a16="http://schemas.microsoft.com/office/drawing/2014/main" id="{E53118DF-F979-4BCD-0299-887FF6835A5B}"/>
                    </a:ext>
                  </a:extLst>
                </p:cNvPr>
                <p:cNvPicPr/>
                <p:nvPr/>
              </p:nvPicPr>
              <p:blipFill>
                <a:blip r:embed="rId66"/>
                <a:stretch>
                  <a:fillRect/>
                </a:stretch>
              </p:blipFill>
              <p:spPr>
                <a:xfrm>
                  <a:off x="4470391" y="3672793"/>
                  <a:ext cx="267840" cy="34776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6" name="Ink 55">
                  <a:extLst>
                    <a:ext uri="{FF2B5EF4-FFF2-40B4-BE49-F238E27FC236}">
                      <a16:creationId xmlns:a16="http://schemas.microsoft.com/office/drawing/2014/main" id="{8DA9A948-2D6F-81BA-DF56-9DF55CE05CE5}"/>
                    </a:ext>
                  </a:extLst>
                </p14:cNvPr>
                <p14:cNvContentPartPr/>
                <p14:nvPr/>
              </p14:nvContentPartPr>
              <p14:xfrm>
                <a:off x="4645711" y="3817153"/>
                <a:ext cx="82440" cy="69840"/>
              </p14:xfrm>
            </p:contentPart>
          </mc:Choice>
          <mc:Fallback xmlns="">
            <p:pic>
              <p:nvPicPr>
                <p:cNvPr id="56" name="Ink 55">
                  <a:extLst>
                    <a:ext uri="{FF2B5EF4-FFF2-40B4-BE49-F238E27FC236}">
                      <a16:creationId xmlns:a16="http://schemas.microsoft.com/office/drawing/2014/main" id="{8DA9A948-2D6F-81BA-DF56-9DF55CE05CE5}"/>
                    </a:ext>
                  </a:extLst>
                </p:cNvPr>
                <p:cNvPicPr/>
                <p:nvPr/>
              </p:nvPicPr>
              <p:blipFill>
                <a:blip r:embed="rId68"/>
                <a:stretch>
                  <a:fillRect/>
                </a:stretch>
              </p:blipFill>
              <p:spPr>
                <a:xfrm>
                  <a:off x="4636711" y="3808513"/>
                  <a:ext cx="10008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7" name="Ink 56">
                  <a:extLst>
                    <a:ext uri="{FF2B5EF4-FFF2-40B4-BE49-F238E27FC236}">
                      <a16:creationId xmlns:a16="http://schemas.microsoft.com/office/drawing/2014/main" id="{35ED7368-FB5A-393A-48A4-0CE97A59799D}"/>
                    </a:ext>
                  </a:extLst>
                </p14:cNvPr>
                <p14:cNvContentPartPr/>
                <p14:nvPr/>
              </p14:nvContentPartPr>
              <p14:xfrm>
                <a:off x="4753711" y="3586033"/>
                <a:ext cx="303840" cy="253800"/>
              </p14:xfrm>
            </p:contentPart>
          </mc:Choice>
          <mc:Fallback xmlns="">
            <p:pic>
              <p:nvPicPr>
                <p:cNvPr id="57" name="Ink 56">
                  <a:extLst>
                    <a:ext uri="{FF2B5EF4-FFF2-40B4-BE49-F238E27FC236}">
                      <a16:creationId xmlns:a16="http://schemas.microsoft.com/office/drawing/2014/main" id="{35ED7368-FB5A-393A-48A4-0CE97A59799D}"/>
                    </a:ext>
                  </a:extLst>
                </p:cNvPr>
                <p:cNvPicPr/>
                <p:nvPr/>
              </p:nvPicPr>
              <p:blipFill>
                <a:blip r:embed="rId70"/>
                <a:stretch>
                  <a:fillRect/>
                </a:stretch>
              </p:blipFill>
              <p:spPr>
                <a:xfrm>
                  <a:off x="4745071" y="3577393"/>
                  <a:ext cx="321480" cy="271440"/>
                </a:xfrm>
                <a:prstGeom prst="rect">
                  <a:avLst/>
                </a:prstGeom>
              </p:spPr>
            </p:pic>
          </mc:Fallback>
        </mc:AlternateContent>
      </p:grpSp>
      <p:grpSp>
        <p:nvGrpSpPr>
          <p:cNvPr id="61" name="Group 60">
            <a:extLst>
              <a:ext uri="{FF2B5EF4-FFF2-40B4-BE49-F238E27FC236}">
                <a16:creationId xmlns:a16="http://schemas.microsoft.com/office/drawing/2014/main" id="{102366AD-8DD1-6784-C469-2E00A4251642}"/>
              </a:ext>
            </a:extLst>
          </p:cNvPr>
          <p:cNvGrpSpPr/>
          <p:nvPr/>
        </p:nvGrpSpPr>
        <p:grpSpPr>
          <a:xfrm>
            <a:off x="8203591" y="3993913"/>
            <a:ext cx="432000" cy="405000"/>
            <a:chOff x="8203591" y="3993913"/>
            <a:chExt cx="432000" cy="405000"/>
          </a:xfrm>
        </p:grpSpPr>
        <mc:AlternateContent xmlns:mc="http://schemas.openxmlformats.org/markup-compatibility/2006" xmlns:p14="http://schemas.microsoft.com/office/powerpoint/2010/main">
          <mc:Choice Requires="p14">
            <p:contentPart p14:bwMode="auto" r:id="rId71">
              <p14:nvContentPartPr>
                <p14:cNvPr id="59" name="Ink 58">
                  <a:extLst>
                    <a:ext uri="{FF2B5EF4-FFF2-40B4-BE49-F238E27FC236}">
                      <a16:creationId xmlns:a16="http://schemas.microsoft.com/office/drawing/2014/main" id="{406827C7-8B86-A5C6-5B89-0F351B8878F4}"/>
                    </a:ext>
                  </a:extLst>
                </p14:cNvPr>
                <p14:cNvContentPartPr/>
                <p14:nvPr/>
              </p14:nvContentPartPr>
              <p14:xfrm>
                <a:off x="8203591" y="4038913"/>
                <a:ext cx="394200" cy="360000"/>
              </p14:xfrm>
            </p:contentPart>
          </mc:Choice>
          <mc:Fallback xmlns="">
            <p:pic>
              <p:nvPicPr>
                <p:cNvPr id="59" name="Ink 58">
                  <a:extLst>
                    <a:ext uri="{FF2B5EF4-FFF2-40B4-BE49-F238E27FC236}">
                      <a16:creationId xmlns:a16="http://schemas.microsoft.com/office/drawing/2014/main" id="{406827C7-8B86-A5C6-5B89-0F351B8878F4}"/>
                    </a:ext>
                  </a:extLst>
                </p:cNvPr>
                <p:cNvPicPr/>
                <p:nvPr/>
              </p:nvPicPr>
              <p:blipFill>
                <a:blip r:embed="rId72"/>
                <a:stretch>
                  <a:fillRect/>
                </a:stretch>
              </p:blipFill>
              <p:spPr>
                <a:xfrm>
                  <a:off x="8194951" y="4029913"/>
                  <a:ext cx="411840" cy="37764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60" name="Ink 59">
                  <a:extLst>
                    <a:ext uri="{FF2B5EF4-FFF2-40B4-BE49-F238E27FC236}">
                      <a16:creationId xmlns:a16="http://schemas.microsoft.com/office/drawing/2014/main" id="{4829A530-8FB2-54A7-B55A-71AE1C13EB1E}"/>
                    </a:ext>
                  </a:extLst>
                </p14:cNvPr>
                <p14:cNvContentPartPr/>
                <p14:nvPr/>
              </p14:nvContentPartPr>
              <p14:xfrm>
                <a:off x="8208991" y="3993913"/>
                <a:ext cx="426600" cy="391320"/>
              </p14:xfrm>
            </p:contentPart>
          </mc:Choice>
          <mc:Fallback xmlns="">
            <p:pic>
              <p:nvPicPr>
                <p:cNvPr id="60" name="Ink 59">
                  <a:extLst>
                    <a:ext uri="{FF2B5EF4-FFF2-40B4-BE49-F238E27FC236}">
                      <a16:creationId xmlns:a16="http://schemas.microsoft.com/office/drawing/2014/main" id="{4829A530-8FB2-54A7-B55A-71AE1C13EB1E}"/>
                    </a:ext>
                  </a:extLst>
                </p:cNvPr>
                <p:cNvPicPr/>
                <p:nvPr/>
              </p:nvPicPr>
              <p:blipFill>
                <a:blip r:embed="rId74"/>
                <a:stretch>
                  <a:fillRect/>
                </a:stretch>
              </p:blipFill>
              <p:spPr>
                <a:xfrm>
                  <a:off x="8199991" y="3984913"/>
                  <a:ext cx="444240" cy="408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5">
            <p14:nvContentPartPr>
              <p14:cNvPr id="62" name="Ink 61">
                <a:extLst>
                  <a:ext uri="{FF2B5EF4-FFF2-40B4-BE49-F238E27FC236}">
                    <a16:creationId xmlns:a16="http://schemas.microsoft.com/office/drawing/2014/main" id="{30F3D398-BBCD-F68D-27BB-0B4448985F93}"/>
                  </a:ext>
                </a:extLst>
              </p14:cNvPr>
              <p14:cNvContentPartPr/>
              <p14:nvPr/>
            </p14:nvContentPartPr>
            <p14:xfrm>
              <a:off x="3869191" y="5085073"/>
              <a:ext cx="196920" cy="35640"/>
            </p14:xfrm>
          </p:contentPart>
        </mc:Choice>
        <mc:Fallback xmlns="">
          <p:pic>
            <p:nvPicPr>
              <p:cNvPr id="62" name="Ink 61">
                <a:extLst>
                  <a:ext uri="{FF2B5EF4-FFF2-40B4-BE49-F238E27FC236}">
                    <a16:creationId xmlns:a16="http://schemas.microsoft.com/office/drawing/2014/main" id="{30F3D398-BBCD-F68D-27BB-0B4448985F93}"/>
                  </a:ext>
                </a:extLst>
              </p:cNvPr>
              <p:cNvPicPr/>
              <p:nvPr/>
            </p:nvPicPr>
            <p:blipFill>
              <a:blip r:embed="rId76"/>
              <a:stretch>
                <a:fillRect/>
              </a:stretch>
            </p:blipFill>
            <p:spPr>
              <a:xfrm>
                <a:off x="3860191" y="5076433"/>
                <a:ext cx="21456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63" name="Ink 62">
                <a:extLst>
                  <a:ext uri="{FF2B5EF4-FFF2-40B4-BE49-F238E27FC236}">
                    <a16:creationId xmlns:a16="http://schemas.microsoft.com/office/drawing/2014/main" id="{EDB3B314-B3B7-2347-F14E-581A88CD5F23}"/>
                  </a:ext>
                </a:extLst>
              </p14:cNvPr>
              <p14:cNvContentPartPr/>
              <p14:nvPr/>
            </p14:nvContentPartPr>
            <p14:xfrm>
              <a:off x="5512231" y="5457313"/>
              <a:ext cx="325800" cy="574920"/>
            </p14:xfrm>
          </p:contentPart>
        </mc:Choice>
        <mc:Fallback xmlns="">
          <p:pic>
            <p:nvPicPr>
              <p:cNvPr id="63" name="Ink 62">
                <a:extLst>
                  <a:ext uri="{FF2B5EF4-FFF2-40B4-BE49-F238E27FC236}">
                    <a16:creationId xmlns:a16="http://schemas.microsoft.com/office/drawing/2014/main" id="{EDB3B314-B3B7-2347-F14E-581A88CD5F23}"/>
                  </a:ext>
                </a:extLst>
              </p:cNvPr>
              <p:cNvPicPr/>
              <p:nvPr/>
            </p:nvPicPr>
            <p:blipFill>
              <a:blip r:embed="rId78"/>
              <a:stretch>
                <a:fillRect/>
              </a:stretch>
            </p:blipFill>
            <p:spPr>
              <a:xfrm>
                <a:off x="5503231" y="5448313"/>
                <a:ext cx="343440" cy="59256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64" name="Ink 63">
                <a:extLst>
                  <a:ext uri="{FF2B5EF4-FFF2-40B4-BE49-F238E27FC236}">
                    <a16:creationId xmlns:a16="http://schemas.microsoft.com/office/drawing/2014/main" id="{4BEAC55C-B039-E6BB-C6FC-F8AA081E1EBB}"/>
                  </a:ext>
                </a:extLst>
              </p14:cNvPr>
              <p14:cNvContentPartPr/>
              <p14:nvPr/>
            </p14:nvContentPartPr>
            <p14:xfrm>
              <a:off x="5435191" y="5691313"/>
              <a:ext cx="360" cy="1080"/>
            </p14:xfrm>
          </p:contentPart>
        </mc:Choice>
        <mc:Fallback xmlns="">
          <p:pic>
            <p:nvPicPr>
              <p:cNvPr id="64" name="Ink 63">
                <a:extLst>
                  <a:ext uri="{FF2B5EF4-FFF2-40B4-BE49-F238E27FC236}">
                    <a16:creationId xmlns:a16="http://schemas.microsoft.com/office/drawing/2014/main" id="{4BEAC55C-B039-E6BB-C6FC-F8AA081E1EBB}"/>
                  </a:ext>
                </a:extLst>
              </p:cNvPr>
              <p:cNvPicPr/>
              <p:nvPr/>
            </p:nvPicPr>
            <p:blipFill>
              <a:blip r:embed="rId80"/>
              <a:stretch>
                <a:fillRect/>
              </a:stretch>
            </p:blipFill>
            <p:spPr>
              <a:xfrm>
                <a:off x="5426551" y="5682673"/>
                <a:ext cx="1800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65" name="Ink 64">
                <a:extLst>
                  <a:ext uri="{FF2B5EF4-FFF2-40B4-BE49-F238E27FC236}">
                    <a16:creationId xmlns:a16="http://schemas.microsoft.com/office/drawing/2014/main" id="{07A98B84-1B67-9984-0C2D-6A473347904C}"/>
                  </a:ext>
                </a:extLst>
              </p14:cNvPr>
              <p14:cNvContentPartPr/>
              <p14:nvPr/>
            </p14:nvContentPartPr>
            <p14:xfrm>
              <a:off x="5111191" y="5799313"/>
              <a:ext cx="388080" cy="669240"/>
            </p14:xfrm>
          </p:contentPart>
        </mc:Choice>
        <mc:Fallback xmlns="">
          <p:pic>
            <p:nvPicPr>
              <p:cNvPr id="65" name="Ink 64">
                <a:extLst>
                  <a:ext uri="{FF2B5EF4-FFF2-40B4-BE49-F238E27FC236}">
                    <a16:creationId xmlns:a16="http://schemas.microsoft.com/office/drawing/2014/main" id="{07A98B84-1B67-9984-0C2D-6A473347904C}"/>
                  </a:ext>
                </a:extLst>
              </p:cNvPr>
              <p:cNvPicPr/>
              <p:nvPr/>
            </p:nvPicPr>
            <p:blipFill>
              <a:blip r:embed="rId82"/>
              <a:stretch>
                <a:fillRect/>
              </a:stretch>
            </p:blipFill>
            <p:spPr>
              <a:xfrm>
                <a:off x="5102551" y="5790313"/>
                <a:ext cx="405720" cy="68688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66" name="Ink 65">
                <a:extLst>
                  <a:ext uri="{FF2B5EF4-FFF2-40B4-BE49-F238E27FC236}">
                    <a16:creationId xmlns:a16="http://schemas.microsoft.com/office/drawing/2014/main" id="{D259656F-32E2-7044-C5C1-1C9F15B6C858}"/>
                  </a:ext>
                </a:extLst>
              </p14:cNvPr>
              <p14:cNvContentPartPr/>
              <p14:nvPr/>
            </p14:nvContentPartPr>
            <p14:xfrm>
              <a:off x="8250031" y="5880313"/>
              <a:ext cx="399600" cy="511920"/>
            </p14:xfrm>
          </p:contentPart>
        </mc:Choice>
        <mc:Fallback xmlns="">
          <p:pic>
            <p:nvPicPr>
              <p:cNvPr id="66" name="Ink 65">
                <a:extLst>
                  <a:ext uri="{FF2B5EF4-FFF2-40B4-BE49-F238E27FC236}">
                    <a16:creationId xmlns:a16="http://schemas.microsoft.com/office/drawing/2014/main" id="{D259656F-32E2-7044-C5C1-1C9F15B6C858}"/>
                  </a:ext>
                </a:extLst>
              </p:cNvPr>
              <p:cNvPicPr/>
              <p:nvPr/>
            </p:nvPicPr>
            <p:blipFill>
              <a:blip r:embed="rId84"/>
              <a:stretch>
                <a:fillRect/>
              </a:stretch>
            </p:blipFill>
            <p:spPr>
              <a:xfrm>
                <a:off x="8241391" y="5871673"/>
                <a:ext cx="417240" cy="529560"/>
              </a:xfrm>
              <a:prstGeom prst="rect">
                <a:avLst/>
              </a:prstGeom>
            </p:spPr>
          </p:pic>
        </mc:Fallback>
      </mc:AlternateContent>
      <p:grpSp>
        <p:nvGrpSpPr>
          <p:cNvPr id="70" name="Group 69">
            <a:extLst>
              <a:ext uri="{FF2B5EF4-FFF2-40B4-BE49-F238E27FC236}">
                <a16:creationId xmlns:a16="http://schemas.microsoft.com/office/drawing/2014/main" id="{060C52BC-1008-C736-9011-B299813AF399}"/>
              </a:ext>
            </a:extLst>
          </p:cNvPr>
          <p:cNvGrpSpPr/>
          <p:nvPr/>
        </p:nvGrpSpPr>
        <p:grpSpPr>
          <a:xfrm>
            <a:off x="10646551" y="5009833"/>
            <a:ext cx="507600" cy="506160"/>
            <a:chOff x="10646551" y="5009833"/>
            <a:chExt cx="507600" cy="506160"/>
          </a:xfrm>
        </p:grpSpPr>
        <mc:AlternateContent xmlns:mc="http://schemas.openxmlformats.org/markup-compatibility/2006" xmlns:p14="http://schemas.microsoft.com/office/powerpoint/2010/main">
          <mc:Choice Requires="p14">
            <p:contentPart p14:bwMode="auto" r:id="rId85">
              <p14:nvContentPartPr>
                <p14:cNvPr id="67" name="Ink 66">
                  <a:extLst>
                    <a:ext uri="{FF2B5EF4-FFF2-40B4-BE49-F238E27FC236}">
                      <a16:creationId xmlns:a16="http://schemas.microsoft.com/office/drawing/2014/main" id="{457AB9FB-0AE9-8DC9-2955-F5C58A12C425}"/>
                    </a:ext>
                  </a:extLst>
                </p14:cNvPr>
                <p14:cNvContentPartPr/>
                <p14:nvPr/>
              </p14:nvContentPartPr>
              <p14:xfrm>
                <a:off x="10679671" y="5326633"/>
                <a:ext cx="21600" cy="9360"/>
              </p14:xfrm>
            </p:contentPart>
          </mc:Choice>
          <mc:Fallback xmlns="">
            <p:pic>
              <p:nvPicPr>
                <p:cNvPr id="67" name="Ink 66">
                  <a:extLst>
                    <a:ext uri="{FF2B5EF4-FFF2-40B4-BE49-F238E27FC236}">
                      <a16:creationId xmlns:a16="http://schemas.microsoft.com/office/drawing/2014/main" id="{457AB9FB-0AE9-8DC9-2955-F5C58A12C425}"/>
                    </a:ext>
                  </a:extLst>
                </p:cNvPr>
                <p:cNvPicPr/>
                <p:nvPr/>
              </p:nvPicPr>
              <p:blipFill>
                <a:blip r:embed="rId86"/>
                <a:stretch>
                  <a:fillRect/>
                </a:stretch>
              </p:blipFill>
              <p:spPr>
                <a:xfrm>
                  <a:off x="10670671" y="5317633"/>
                  <a:ext cx="3924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68" name="Ink 67">
                  <a:extLst>
                    <a:ext uri="{FF2B5EF4-FFF2-40B4-BE49-F238E27FC236}">
                      <a16:creationId xmlns:a16="http://schemas.microsoft.com/office/drawing/2014/main" id="{5E1D593D-8CB1-8405-B7D2-8D96969DC3BB}"/>
                    </a:ext>
                  </a:extLst>
                </p14:cNvPr>
                <p14:cNvContentPartPr/>
                <p14:nvPr/>
              </p14:nvContentPartPr>
              <p14:xfrm>
                <a:off x="10646551" y="5171473"/>
                <a:ext cx="326880" cy="344520"/>
              </p14:xfrm>
            </p:contentPart>
          </mc:Choice>
          <mc:Fallback xmlns="">
            <p:pic>
              <p:nvPicPr>
                <p:cNvPr id="68" name="Ink 67">
                  <a:extLst>
                    <a:ext uri="{FF2B5EF4-FFF2-40B4-BE49-F238E27FC236}">
                      <a16:creationId xmlns:a16="http://schemas.microsoft.com/office/drawing/2014/main" id="{5E1D593D-8CB1-8405-B7D2-8D96969DC3BB}"/>
                    </a:ext>
                  </a:extLst>
                </p:cNvPr>
                <p:cNvPicPr/>
                <p:nvPr/>
              </p:nvPicPr>
              <p:blipFill>
                <a:blip r:embed="rId88"/>
                <a:stretch>
                  <a:fillRect/>
                </a:stretch>
              </p:blipFill>
              <p:spPr>
                <a:xfrm>
                  <a:off x="10637911" y="5162473"/>
                  <a:ext cx="344520" cy="3621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9" name="Ink 68">
                  <a:extLst>
                    <a:ext uri="{FF2B5EF4-FFF2-40B4-BE49-F238E27FC236}">
                      <a16:creationId xmlns:a16="http://schemas.microsoft.com/office/drawing/2014/main" id="{7B743FED-9BA4-CB33-F554-89044D8DA3F8}"/>
                    </a:ext>
                  </a:extLst>
                </p14:cNvPr>
                <p14:cNvContentPartPr/>
                <p14:nvPr/>
              </p14:nvContentPartPr>
              <p14:xfrm>
                <a:off x="11022031" y="5009833"/>
                <a:ext cx="132120" cy="167040"/>
              </p14:xfrm>
            </p:contentPart>
          </mc:Choice>
          <mc:Fallback xmlns="">
            <p:pic>
              <p:nvPicPr>
                <p:cNvPr id="69" name="Ink 68">
                  <a:extLst>
                    <a:ext uri="{FF2B5EF4-FFF2-40B4-BE49-F238E27FC236}">
                      <a16:creationId xmlns:a16="http://schemas.microsoft.com/office/drawing/2014/main" id="{7B743FED-9BA4-CB33-F554-89044D8DA3F8}"/>
                    </a:ext>
                  </a:extLst>
                </p:cNvPr>
                <p:cNvPicPr/>
                <p:nvPr/>
              </p:nvPicPr>
              <p:blipFill>
                <a:blip r:embed="rId90"/>
                <a:stretch>
                  <a:fillRect/>
                </a:stretch>
              </p:blipFill>
              <p:spPr>
                <a:xfrm>
                  <a:off x="11013391" y="5000833"/>
                  <a:ext cx="149760" cy="184680"/>
                </a:xfrm>
                <a:prstGeom prst="rect">
                  <a:avLst/>
                </a:prstGeom>
              </p:spPr>
            </p:pic>
          </mc:Fallback>
        </mc:AlternateContent>
      </p:grpSp>
    </p:spTree>
    <p:extLst>
      <p:ext uri="{BB962C8B-B14F-4D97-AF65-F5344CB8AC3E}">
        <p14:creationId xmlns:p14="http://schemas.microsoft.com/office/powerpoint/2010/main" val="3873678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A5996F-C71A-B525-131A-7D0F8D401AB1}"/>
              </a:ext>
            </a:extLst>
          </p:cNvPr>
          <p:cNvSpPr txBox="1"/>
          <p:nvPr/>
        </p:nvSpPr>
        <p:spPr>
          <a:xfrm>
            <a:off x="4567090" y="99523"/>
            <a:ext cx="2523448" cy="523220"/>
          </a:xfrm>
          <a:prstGeom prst="rect">
            <a:avLst/>
          </a:prstGeom>
          <a:noFill/>
        </p:spPr>
        <p:txBody>
          <a:bodyPr wrap="none" rtlCol="0">
            <a:spAutoFit/>
          </a:bodyPr>
          <a:lstStyle/>
          <a:p>
            <a:r>
              <a:rPr lang="en-US" sz="2800" dirty="0">
                <a:latin typeface="Arial" panose="020B0604020202020204" pitchFamily="34" charset="0"/>
              </a:rPr>
              <a:t>Herd Immunity</a:t>
            </a:r>
          </a:p>
        </p:txBody>
      </p:sp>
      <p:sp>
        <p:nvSpPr>
          <p:cNvPr id="4" name="TextBox 3">
            <a:extLst>
              <a:ext uri="{FF2B5EF4-FFF2-40B4-BE49-F238E27FC236}">
                <a16:creationId xmlns:a16="http://schemas.microsoft.com/office/drawing/2014/main" id="{CF9807C1-82DD-CE0E-827A-C08B5CE5C666}"/>
              </a:ext>
            </a:extLst>
          </p:cNvPr>
          <p:cNvSpPr txBox="1"/>
          <p:nvPr/>
        </p:nvSpPr>
        <p:spPr>
          <a:xfrm>
            <a:off x="2895348" y="1067117"/>
            <a:ext cx="7903126" cy="3476465"/>
          </a:xfrm>
          <a:prstGeom prst="rect">
            <a:avLst/>
          </a:prstGeom>
          <a:noFill/>
        </p:spPr>
        <p:txBody>
          <a:bodyPr wrap="none" rtlCol="0">
            <a:spAutoFit/>
          </a:bodyPr>
          <a:lstStyle/>
          <a:p>
            <a:r>
              <a:rPr lang="en-US" sz="1999" dirty="0">
                <a:latin typeface="Arial" panose="020B0604020202020204" pitchFamily="34" charset="0"/>
              </a:rPr>
              <a:t>How Many People need to be vaccinated to achieve herd immunity?</a:t>
            </a:r>
          </a:p>
          <a:p>
            <a:endParaRPr lang="en-US" sz="1999" dirty="0">
              <a:latin typeface="Arial" panose="020B0604020202020204" pitchFamily="34" charset="0"/>
            </a:endParaRPr>
          </a:p>
          <a:p>
            <a:r>
              <a:rPr lang="en-US" sz="1999" dirty="0">
                <a:latin typeface="Arial" panose="020B0604020202020204" pitchFamily="34" charset="0"/>
              </a:rPr>
              <a:t>10% ?</a:t>
            </a:r>
          </a:p>
          <a:p>
            <a:endParaRPr lang="en-US" sz="1999" dirty="0">
              <a:latin typeface="Arial" panose="020B0604020202020204" pitchFamily="34" charset="0"/>
            </a:endParaRPr>
          </a:p>
          <a:p>
            <a:r>
              <a:rPr lang="en-US" sz="1999" dirty="0">
                <a:latin typeface="Arial" panose="020B0604020202020204" pitchFamily="34" charset="0"/>
              </a:rPr>
              <a:t>20% ?</a:t>
            </a:r>
          </a:p>
          <a:p>
            <a:endParaRPr lang="en-US" sz="1999" dirty="0">
              <a:latin typeface="Arial" panose="020B0604020202020204" pitchFamily="34" charset="0"/>
            </a:endParaRPr>
          </a:p>
          <a:p>
            <a:r>
              <a:rPr lang="en-US" sz="1999" dirty="0">
                <a:latin typeface="Arial" panose="020B0604020202020204" pitchFamily="34" charset="0"/>
              </a:rPr>
              <a:t>50% ?</a:t>
            </a:r>
          </a:p>
          <a:p>
            <a:endParaRPr lang="en-US" sz="1999" dirty="0">
              <a:latin typeface="Arial" panose="020B0604020202020204" pitchFamily="34" charset="0"/>
            </a:endParaRPr>
          </a:p>
          <a:p>
            <a:r>
              <a:rPr lang="en-US" sz="1999" dirty="0">
                <a:latin typeface="Arial" panose="020B0604020202020204" pitchFamily="34" charset="0"/>
              </a:rPr>
              <a:t>90% ?</a:t>
            </a:r>
          </a:p>
          <a:p>
            <a:endParaRPr lang="en-US" sz="1999" dirty="0">
              <a:latin typeface="Arial" panose="020B0604020202020204" pitchFamily="34" charset="0"/>
            </a:endParaRPr>
          </a:p>
          <a:p>
            <a:r>
              <a:rPr lang="en-US" sz="1999" dirty="0">
                <a:latin typeface="Arial" panose="020B0604020202020204" pitchFamily="34" charset="0"/>
              </a:rPr>
              <a:t>100% ?</a:t>
            </a:r>
          </a:p>
        </p:txBody>
      </p:sp>
      <p:sp>
        <p:nvSpPr>
          <p:cNvPr id="6" name="TextBox 5">
            <a:extLst>
              <a:ext uri="{FF2B5EF4-FFF2-40B4-BE49-F238E27FC236}">
                <a16:creationId xmlns:a16="http://schemas.microsoft.com/office/drawing/2014/main" id="{D7BD1A85-3A9A-4B31-FEA4-576FFD9BBCCF}"/>
              </a:ext>
            </a:extLst>
          </p:cNvPr>
          <p:cNvSpPr txBox="1"/>
          <p:nvPr/>
        </p:nvSpPr>
        <p:spPr>
          <a:xfrm>
            <a:off x="4448460" y="2805986"/>
            <a:ext cx="6157455" cy="461537"/>
          </a:xfrm>
          <a:prstGeom prst="rect">
            <a:avLst/>
          </a:prstGeom>
          <a:noFill/>
        </p:spPr>
        <p:txBody>
          <a:bodyPr wrap="none" rtlCol="0">
            <a:spAutoFit/>
          </a:bodyPr>
          <a:lstStyle/>
          <a:p>
            <a:r>
              <a:rPr lang="en-US" sz="2399" i="1" dirty="0">
                <a:latin typeface="Arial" panose="020B0604020202020204" pitchFamily="34" charset="0"/>
              </a:rPr>
              <a:t>It depends on the how infectious the virus is</a:t>
            </a:r>
          </a:p>
        </p:txBody>
      </p:sp>
      <p:sp>
        <p:nvSpPr>
          <p:cNvPr id="7" name="TextBox 6">
            <a:extLst>
              <a:ext uri="{FF2B5EF4-FFF2-40B4-BE49-F238E27FC236}">
                <a16:creationId xmlns:a16="http://schemas.microsoft.com/office/drawing/2014/main" id="{CF80E6DB-18C9-1808-8FD9-110F2D0CC996}"/>
              </a:ext>
            </a:extLst>
          </p:cNvPr>
          <p:cNvSpPr txBox="1"/>
          <p:nvPr/>
        </p:nvSpPr>
        <p:spPr>
          <a:xfrm>
            <a:off x="2265839" y="5099709"/>
            <a:ext cx="3528530" cy="1015278"/>
          </a:xfrm>
          <a:prstGeom prst="rect">
            <a:avLst/>
          </a:prstGeom>
          <a:noFill/>
        </p:spPr>
        <p:txBody>
          <a:bodyPr wrap="none" rtlCol="0">
            <a:spAutoFit/>
          </a:bodyPr>
          <a:lstStyle/>
          <a:p>
            <a:r>
              <a:rPr lang="en-US" sz="1999" dirty="0">
                <a:latin typeface="Arial" panose="020B0604020202020204" pitchFamily="34" charset="0"/>
              </a:rPr>
              <a:t>Ebola:      Low infectivity</a:t>
            </a:r>
          </a:p>
          <a:p>
            <a:r>
              <a:rPr lang="en-US" sz="1999" dirty="0">
                <a:latin typeface="Arial" panose="020B0604020202020204" pitchFamily="34" charset="0"/>
              </a:rPr>
              <a:t>Polio:       Moderate infectivity</a:t>
            </a:r>
          </a:p>
          <a:p>
            <a:r>
              <a:rPr lang="en-US" sz="1999" dirty="0">
                <a:latin typeface="Arial" panose="020B0604020202020204" pitchFamily="34" charset="0"/>
              </a:rPr>
              <a:t>Measles: High infectivity</a:t>
            </a:r>
          </a:p>
        </p:txBody>
      </p:sp>
      <p:sp>
        <p:nvSpPr>
          <p:cNvPr id="8" name="TextBox 7">
            <a:extLst>
              <a:ext uri="{FF2B5EF4-FFF2-40B4-BE49-F238E27FC236}">
                <a16:creationId xmlns:a16="http://schemas.microsoft.com/office/drawing/2014/main" id="{32878529-9CB4-6049-5C3A-40B32441E026}"/>
              </a:ext>
            </a:extLst>
          </p:cNvPr>
          <p:cNvSpPr txBox="1"/>
          <p:nvPr/>
        </p:nvSpPr>
        <p:spPr>
          <a:xfrm>
            <a:off x="1350309" y="4762194"/>
            <a:ext cx="3397277" cy="399981"/>
          </a:xfrm>
          <a:prstGeom prst="rect">
            <a:avLst/>
          </a:prstGeom>
          <a:noFill/>
        </p:spPr>
        <p:txBody>
          <a:bodyPr wrap="none" rtlCol="0">
            <a:spAutoFit/>
          </a:bodyPr>
          <a:lstStyle/>
          <a:p>
            <a:r>
              <a:rPr lang="en-US" sz="1999" b="1" dirty="0">
                <a:latin typeface="Arial" panose="020B0604020202020204" pitchFamily="34" charset="0"/>
              </a:rPr>
              <a:t>Our Experimental Viruses:</a:t>
            </a:r>
          </a:p>
        </p:txBody>
      </p:sp>
      <p:sp>
        <p:nvSpPr>
          <p:cNvPr id="3" name="Date Placeholder 2">
            <a:extLst>
              <a:ext uri="{FF2B5EF4-FFF2-40B4-BE49-F238E27FC236}">
                <a16:creationId xmlns:a16="http://schemas.microsoft.com/office/drawing/2014/main" id="{B2B9C213-D838-3ADE-7682-47C0FA5C6625}"/>
              </a:ext>
            </a:extLst>
          </p:cNvPr>
          <p:cNvSpPr>
            <a:spLocks noGrp="1"/>
          </p:cNvSpPr>
          <p:nvPr>
            <p:ph type="dt" sz="half" idx="10"/>
          </p:nvPr>
        </p:nvSpPr>
        <p:spPr/>
        <p:txBody>
          <a:bodyPr/>
          <a:lstStyle/>
          <a:p>
            <a:fld id="{B9571244-9E6D-4792-B5AD-5860E253AC2C}" type="datetime1">
              <a:rPr lang="en-US" smtClean="0"/>
              <a:t>9/3/2023</a:t>
            </a:fld>
            <a:endParaRPr lang="en-US"/>
          </a:p>
        </p:txBody>
      </p:sp>
      <p:sp>
        <p:nvSpPr>
          <p:cNvPr id="5" name="Footer Placeholder 4">
            <a:extLst>
              <a:ext uri="{FF2B5EF4-FFF2-40B4-BE49-F238E27FC236}">
                <a16:creationId xmlns:a16="http://schemas.microsoft.com/office/drawing/2014/main" id="{9611EF26-3D21-A706-5E29-D33FBF5F03FE}"/>
              </a:ext>
            </a:extLst>
          </p:cNvPr>
          <p:cNvSpPr>
            <a:spLocks noGrp="1"/>
          </p:cNvSpPr>
          <p:nvPr>
            <p:ph type="ftr" sz="quarter" idx="11"/>
          </p:nvPr>
        </p:nvSpPr>
        <p:spPr/>
        <p:txBody>
          <a:bodyPr/>
          <a:lstStyle/>
          <a:p>
            <a:r>
              <a:rPr lang="en-US"/>
              <a:t>D &amp; D - Lecture 4 - Fall 2023</a:t>
            </a:r>
          </a:p>
        </p:txBody>
      </p:sp>
      <p:sp>
        <p:nvSpPr>
          <p:cNvPr id="9" name="Slide Number Placeholder 8">
            <a:extLst>
              <a:ext uri="{FF2B5EF4-FFF2-40B4-BE49-F238E27FC236}">
                <a16:creationId xmlns:a16="http://schemas.microsoft.com/office/drawing/2014/main" id="{9220DE1D-2103-F25E-E1AE-4CE75136A415}"/>
              </a:ext>
            </a:extLst>
          </p:cNvPr>
          <p:cNvSpPr>
            <a:spLocks noGrp="1"/>
          </p:cNvSpPr>
          <p:nvPr>
            <p:ph type="sldNum" sz="quarter" idx="12"/>
          </p:nvPr>
        </p:nvSpPr>
        <p:spPr/>
        <p:txBody>
          <a:bodyPr/>
          <a:lstStyle/>
          <a:p>
            <a:fld id="{DC3BB032-4020-48F4-953B-341806DC4A2B}" type="slidenum">
              <a:rPr lang="en-US" smtClean="0"/>
              <a:t>35</a:t>
            </a:fld>
            <a:endParaRPr lang="en-US"/>
          </a:p>
        </p:txBody>
      </p:sp>
      <mc:AlternateContent xmlns:mc="http://schemas.openxmlformats.org/markup-compatibility/2006" xmlns:p14="http://schemas.microsoft.com/office/powerpoint/2010/main">
        <mc:Choice Requires="p14">
          <p:contentPart p14:bwMode="auto" r:id="rId2">
            <p14:nvContentPartPr>
              <p14:cNvPr id="14" name="Ink 13">
                <a:extLst>
                  <a:ext uri="{FF2B5EF4-FFF2-40B4-BE49-F238E27FC236}">
                    <a16:creationId xmlns:a16="http://schemas.microsoft.com/office/drawing/2014/main" id="{E322A05F-AAA6-F5E6-4AA0-FAF839D8556D}"/>
                  </a:ext>
                </a:extLst>
              </p14:cNvPr>
              <p14:cNvContentPartPr/>
              <p14:nvPr/>
            </p14:nvContentPartPr>
            <p14:xfrm>
              <a:off x="3316231" y="4441033"/>
              <a:ext cx="209160" cy="124560"/>
            </p14:xfrm>
          </p:contentPart>
        </mc:Choice>
        <mc:Fallback xmlns="">
          <p:pic>
            <p:nvPicPr>
              <p:cNvPr id="14" name="Ink 13">
                <a:extLst>
                  <a:ext uri="{FF2B5EF4-FFF2-40B4-BE49-F238E27FC236}">
                    <a16:creationId xmlns:a16="http://schemas.microsoft.com/office/drawing/2014/main" id="{E322A05F-AAA6-F5E6-4AA0-FAF839D8556D}"/>
                  </a:ext>
                </a:extLst>
              </p:cNvPr>
              <p:cNvPicPr/>
              <p:nvPr/>
            </p:nvPicPr>
            <p:blipFill>
              <a:blip r:embed="rId3"/>
              <a:stretch>
                <a:fillRect/>
              </a:stretch>
            </p:blipFill>
            <p:spPr>
              <a:xfrm>
                <a:off x="3307231" y="4432393"/>
                <a:ext cx="226800" cy="142200"/>
              </a:xfrm>
              <a:prstGeom prst="rect">
                <a:avLst/>
              </a:prstGeom>
            </p:spPr>
          </p:pic>
        </mc:Fallback>
      </mc:AlternateContent>
      <p:grpSp>
        <p:nvGrpSpPr>
          <p:cNvPr id="16" name="Group 15">
            <a:extLst>
              <a:ext uri="{FF2B5EF4-FFF2-40B4-BE49-F238E27FC236}">
                <a16:creationId xmlns:a16="http://schemas.microsoft.com/office/drawing/2014/main" id="{ECDBF70E-2F8E-2C12-276F-09DF45956AC2}"/>
              </a:ext>
            </a:extLst>
          </p:cNvPr>
          <p:cNvGrpSpPr/>
          <p:nvPr/>
        </p:nvGrpSpPr>
        <p:grpSpPr>
          <a:xfrm>
            <a:off x="3119671" y="2041273"/>
            <a:ext cx="8016480" cy="1842840"/>
            <a:chOff x="3119671" y="2041273"/>
            <a:chExt cx="8016480" cy="1842840"/>
          </a:xfrm>
        </p:grpSpPr>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934DA431-4B55-14A0-C7B8-E8E4D9886506}"/>
                    </a:ext>
                  </a:extLst>
                </p14:cNvPr>
                <p14:cNvContentPartPr/>
                <p14:nvPr/>
              </p14:nvContentPartPr>
              <p14:xfrm>
                <a:off x="3119671" y="2041273"/>
                <a:ext cx="162720" cy="77760"/>
              </p14:xfrm>
            </p:contentPart>
          </mc:Choice>
          <mc:Fallback xmlns="">
            <p:pic>
              <p:nvPicPr>
                <p:cNvPr id="10" name="Ink 9">
                  <a:extLst>
                    <a:ext uri="{FF2B5EF4-FFF2-40B4-BE49-F238E27FC236}">
                      <a16:creationId xmlns:a16="http://schemas.microsoft.com/office/drawing/2014/main" id="{934DA431-4B55-14A0-C7B8-E8E4D9886506}"/>
                    </a:ext>
                  </a:extLst>
                </p:cNvPr>
                <p:cNvPicPr/>
                <p:nvPr/>
              </p:nvPicPr>
              <p:blipFill>
                <a:blip r:embed="rId5"/>
                <a:stretch>
                  <a:fillRect/>
                </a:stretch>
              </p:blipFill>
              <p:spPr>
                <a:xfrm>
                  <a:off x="3111031" y="2032633"/>
                  <a:ext cx="18036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DB664C43-6625-23F4-A961-A607A20F5C33}"/>
                    </a:ext>
                  </a:extLst>
                </p14:cNvPr>
                <p14:cNvContentPartPr/>
                <p14:nvPr/>
              </p14:nvContentPartPr>
              <p14:xfrm>
                <a:off x="3183391" y="2662633"/>
                <a:ext cx="199080" cy="124560"/>
              </p14:xfrm>
            </p:contentPart>
          </mc:Choice>
          <mc:Fallback xmlns="">
            <p:pic>
              <p:nvPicPr>
                <p:cNvPr id="11" name="Ink 10">
                  <a:extLst>
                    <a:ext uri="{FF2B5EF4-FFF2-40B4-BE49-F238E27FC236}">
                      <a16:creationId xmlns:a16="http://schemas.microsoft.com/office/drawing/2014/main" id="{DB664C43-6625-23F4-A961-A607A20F5C33}"/>
                    </a:ext>
                  </a:extLst>
                </p:cNvPr>
                <p:cNvPicPr/>
                <p:nvPr/>
              </p:nvPicPr>
              <p:blipFill>
                <a:blip r:embed="rId7"/>
                <a:stretch>
                  <a:fillRect/>
                </a:stretch>
              </p:blipFill>
              <p:spPr>
                <a:xfrm>
                  <a:off x="3174751" y="2653633"/>
                  <a:ext cx="21672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C661DDF7-E75B-231F-A609-E548C715E8AE}"/>
                    </a:ext>
                  </a:extLst>
                </p14:cNvPr>
                <p14:cNvContentPartPr/>
                <p14:nvPr/>
              </p14:nvContentPartPr>
              <p14:xfrm>
                <a:off x="3176551" y="3288673"/>
                <a:ext cx="184320" cy="109800"/>
              </p14:xfrm>
            </p:contentPart>
          </mc:Choice>
          <mc:Fallback xmlns="">
            <p:pic>
              <p:nvPicPr>
                <p:cNvPr id="12" name="Ink 11">
                  <a:extLst>
                    <a:ext uri="{FF2B5EF4-FFF2-40B4-BE49-F238E27FC236}">
                      <a16:creationId xmlns:a16="http://schemas.microsoft.com/office/drawing/2014/main" id="{C661DDF7-E75B-231F-A609-E548C715E8AE}"/>
                    </a:ext>
                  </a:extLst>
                </p:cNvPr>
                <p:cNvPicPr/>
                <p:nvPr/>
              </p:nvPicPr>
              <p:blipFill>
                <a:blip r:embed="rId9"/>
                <a:stretch>
                  <a:fillRect/>
                </a:stretch>
              </p:blipFill>
              <p:spPr>
                <a:xfrm>
                  <a:off x="3167911" y="3280033"/>
                  <a:ext cx="20196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3032E902-7941-B195-F0E2-FCA200778623}"/>
                    </a:ext>
                  </a:extLst>
                </p14:cNvPr>
                <p14:cNvContentPartPr/>
                <p14:nvPr/>
              </p14:nvContentPartPr>
              <p14:xfrm>
                <a:off x="3159991" y="3781153"/>
                <a:ext cx="213120" cy="102960"/>
              </p14:xfrm>
            </p:contentPart>
          </mc:Choice>
          <mc:Fallback xmlns="">
            <p:pic>
              <p:nvPicPr>
                <p:cNvPr id="13" name="Ink 12">
                  <a:extLst>
                    <a:ext uri="{FF2B5EF4-FFF2-40B4-BE49-F238E27FC236}">
                      <a16:creationId xmlns:a16="http://schemas.microsoft.com/office/drawing/2014/main" id="{3032E902-7941-B195-F0E2-FCA200778623}"/>
                    </a:ext>
                  </a:extLst>
                </p:cNvPr>
                <p:cNvPicPr/>
                <p:nvPr/>
              </p:nvPicPr>
              <p:blipFill>
                <a:blip r:embed="rId11"/>
                <a:stretch>
                  <a:fillRect/>
                </a:stretch>
              </p:blipFill>
              <p:spPr>
                <a:xfrm>
                  <a:off x="3151351" y="3772513"/>
                  <a:ext cx="23076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D6FEE1FE-3CD4-DB5B-5F52-351E9B65266F}"/>
                    </a:ext>
                  </a:extLst>
                </p14:cNvPr>
                <p14:cNvContentPartPr/>
                <p14:nvPr/>
              </p14:nvContentPartPr>
              <p14:xfrm>
                <a:off x="4126591" y="2538433"/>
                <a:ext cx="7009560" cy="1073160"/>
              </p14:xfrm>
            </p:contentPart>
          </mc:Choice>
          <mc:Fallback xmlns="">
            <p:pic>
              <p:nvPicPr>
                <p:cNvPr id="15" name="Ink 14">
                  <a:extLst>
                    <a:ext uri="{FF2B5EF4-FFF2-40B4-BE49-F238E27FC236}">
                      <a16:creationId xmlns:a16="http://schemas.microsoft.com/office/drawing/2014/main" id="{D6FEE1FE-3CD4-DB5B-5F52-351E9B65266F}"/>
                    </a:ext>
                  </a:extLst>
                </p:cNvPr>
                <p:cNvPicPr/>
                <p:nvPr/>
              </p:nvPicPr>
              <p:blipFill>
                <a:blip r:embed="rId13"/>
                <a:stretch>
                  <a:fillRect/>
                </a:stretch>
              </p:blipFill>
              <p:spPr>
                <a:xfrm>
                  <a:off x="4117591" y="2529433"/>
                  <a:ext cx="7027200" cy="1090800"/>
                </a:xfrm>
                <a:prstGeom prst="rect">
                  <a:avLst/>
                </a:prstGeom>
              </p:spPr>
            </p:pic>
          </mc:Fallback>
        </mc:AlternateContent>
      </p:grpSp>
    </p:spTree>
    <p:extLst>
      <p:ext uri="{BB962C8B-B14F-4D97-AF65-F5344CB8AC3E}">
        <p14:creationId xmlns:p14="http://schemas.microsoft.com/office/powerpoint/2010/main" val="3849235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29214A6-3316-9E7A-6365-8221C40156EF}"/>
              </a:ext>
            </a:extLst>
          </p:cNvPr>
          <p:cNvPicPr>
            <a:picLocks noChangeAspect="1"/>
          </p:cNvPicPr>
          <p:nvPr/>
        </p:nvPicPr>
        <p:blipFill>
          <a:blip r:embed="rId3"/>
          <a:stretch>
            <a:fillRect/>
          </a:stretch>
        </p:blipFill>
        <p:spPr>
          <a:xfrm>
            <a:off x="3882956" y="2061661"/>
            <a:ext cx="1742815" cy="2772982"/>
          </a:xfrm>
          <a:prstGeom prst="rect">
            <a:avLst/>
          </a:prstGeom>
        </p:spPr>
      </p:pic>
      <p:sp>
        <p:nvSpPr>
          <p:cNvPr id="2" name="TextBox 1">
            <a:extLst>
              <a:ext uri="{FF2B5EF4-FFF2-40B4-BE49-F238E27FC236}">
                <a16:creationId xmlns:a16="http://schemas.microsoft.com/office/drawing/2014/main" id="{83D853BA-4EEE-14DF-035F-4D90EE21A840}"/>
              </a:ext>
            </a:extLst>
          </p:cNvPr>
          <p:cNvSpPr txBox="1"/>
          <p:nvPr/>
        </p:nvSpPr>
        <p:spPr>
          <a:xfrm>
            <a:off x="216788" y="55084"/>
            <a:ext cx="11365612" cy="523220"/>
          </a:xfrm>
          <a:prstGeom prst="rect">
            <a:avLst/>
          </a:prstGeom>
          <a:noFill/>
        </p:spPr>
        <p:txBody>
          <a:bodyPr wrap="none" rtlCol="0">
            <a:spAutoFit/>
          </a:bodyPr>
          <a:lstStyle/>
          <a:p>
            <a:r>
              <a:rPr lang="en-US" sz="2800" dirty="0">
                <a:latin typeface="Arial" panose="020B0604020202020204" pitchFamily="34" charset="0"/>
              </a:rPr>
              <a:t>      Simulation to Determine Infectivity Versus Vaccination Level (</a:t>
            </a:r>
            <a:r>
              <a:rPr lang="en-US" sz="2800" dirty="0" err="1">
                <a:latin typeface="Arial" panose="020B0604020202020204" pitchFamily="34" charset="0"/>
              </a:rPr>
              <a:t>Pset</a:t>
            </a:r>
            <a:r>
              <a:rPr lang="en-US" sz="2800" dirty="0">
                <a:latin typeface="Arial" panose="020B0604020202020204" pitchFamily="34" charset="0"/>
              </a:rPr>
              <a:t>)</a:t>
            </a:r>
          </a:p>
        </p:txBody>
      </p:sp>
      <p:sp>
        <p:nvSpPr>
          <p:cNvPr id="3" name="TextBox 2">
            <a:extLst>
              <a:ext uri="{FF2B5EF4-FFF2-40B4-BE49-F238E27FC236}">
                <a16:creationId xmlns:a16="http://schemas.microsoft.com/office/drawing/2014/main" id="{7AB50B22-E3F1-F9DD-B779-9452DA7FBBC5}"/>
              </a:ext>
            </a:extLst>
          </p:cNvPr>
          <p:cNvSpPr txBox="1"/>
          <p:nvPr/>
        </p:nvSpPr>
        <p:spPr>
          <a:xfrm>
            <a:off x="216167" y="488815"/>
            <a:ext cx="11366233" cy="707630"/>
          </a:xfrm>
          <a:prstGeom prst="rect">
            <a:avLst/>
          </a:prstGeom>
          <a:noFill/>
        </p:spPr>
        <p:txBody>
          <a:bodyPr wrap="square" rtlCol="0">
            <a:spAutoFit/>
          </a:bodyPr>
          <a:lstStyle/>
          <a:p>
            <a:pPr marL="342876" indent="-342876">
              <a:buAutoNum type="arabicPeriod"/>
            </a:pPr>
            <a:r>
              <a:rPr lang="en-US" sz="1999" dirty="0">
                <a:latin typeface="Arial" panose="020B0604020202020204" pitchFamily="34" charset="0"/>
              </a:rPr>
              <a:t>Go to the following web site and open </a:t>
            </a:r>
            <a:r>
              <a:rPr lang="en-US" sz="1999" b="1" dirty="0">
                <a:latin typeface="Arial" panose="020B0604020202020204" pitchFamily="34" charset="0"/>
              </a:rPr>
              <a:t>both</a:t>
            </a:r>
            <a:r>
              <a:rPr lang="en-US" sz="1999" dirty="0">
                <a:latin typeface="Arial" panose="020B0604020202020204" pitchFamily="34" charset="0"/>
              </a:rPr>
              <a:t> links: </a:t>
            </a:r>
            <a:r>
              <a:rPr lang="en-US" sz="1999"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4"/>
              </a:rPr>
              <a:t>http://www.andrew.cmu.edu/~rule/stayin-alive</a:t>
            </a:r>
            <a:endParaRPr lang="en-US" sz="1999" u="sng" dirty="0">
              <a:solidFill>
                <a:srgbClr val="0563C1"/>
              </a:solidFill>
              <a:latin typeface="Arial" panose="020B0604020202020204" pitchFamily="34" charset="0"/>
              <a:ea typeface="Calibri" panose="020F0502020204030204" pitchFamily="34" charset="0"/>
              <a:cs typeface="Arial" panose="020B0604020202020204" pitchFamily="34" charset="0"/>
            </a:endParaRPr>
          </a:p>
          <a:p>
            <a:pPr marL="342876" indent="-342876">
              <a:buAutoNum type="arabicPeriod"/>
            </a:pPr>
            <a:r>
              <a:rPr lang="en-US" sz="1999" u="sng" dirty="0">
                <a:solidFill>
                  <a:srgbClr val="0563C1"/>
                </a:solidFill>
                <a:latin typeface="Arial" panose="020B0604020202020204" pitchFamily="34" charset="0"/>
                <a:ea typeface="Calibri" panose="020F0502020204030204" pitchFamily="34" charset="0"/>
                <a:cs typeface="Arial" panose="020B0604020202020204" pitchFamily="34" charset="0"/>
              </a:rPr>
              <a:t>Copy the </a:t>
            </a:r>
            <a:r>
              <a:rPr lang="en-US" sz="1999" u="sng" dirty="0" err="1">
                <a:solidFill>
                  <a:srgbClr val="0563C1"/>
                </a:solidFill>
                <a:latin typeface="Arial" panose="020B0604020202020204" pitchFamily="34" charset="0"/>
                <a:ea typeface="Calibri" panose="020F0502020204030204" pitchFamily="34" charset="0"/>
                <a:cs typeface="Arial" panose="020B0604020202020204" pitchFamily="34" charset="0"/>
              </a:rPr>
              <a:t>googlesheet</a:t>
            </a:r>
            <a:r>
              <a:rPr lang="en-US" sz="1999" u="sng" dirty="0">
                <a:solidFill>
                  <a:srgbClr val="0563C1"/>
                </a:solidFill>
                <a:latin typeface="Arial" panose="020B0604020202020204" pitchFamily="34" charset="0"/>
                <a:ea typeface="Calibri" panose="020F0502020204030204" pitchFamily="34" charset="0"/>
                <a:cs typeface="Arial" panose="020B0604020202020204" pitchFamily="34" charset="0"/>
              </a:rPr>
              <a:t>.</a:t>
            </a:r>
          </a:p>
        </p:txBody>
      </p:sp>
      <p:sp>
        <p:nvSpPr>
          <p:cNvPr id="4" name="TextBox 3">
            <a:extLst>
              <a:ext uri="{FF2B5EF4-FFF2-40B4-BE49-F238E27FC236}">
                <a16:creationId xmlns:a16="http://schemas.microsoft.com/office/drawing/2014/main" id="{99624ACC-60E2-6162-AAEA-62234769751E}"/>
              </a:ext>
            </a:extLst>
          </p:cNvPr>
          <p:cNvSpPr txBox="1"/>
          <p:nvPr/>
        </p:nvSpPr>
        <p:spPr>
          <a:xfrm>
            <a:off x="213355" y="1371600"/>
            <a:ext cx="4663517" cy="1015278"/>
          </a:xfrm>
          <a:prstGeom prst="rect">
            <a:avLst/>
          </a:prstGeom>
          <a:noFill/>
        </p:spPr>
        <p:txBody>
          <a:bodyPr wrap="square" rtlCol="0">
            <a:spAutoFit/>
          </a:bodyPr>
          <a:lstStyle/>
          <a:p>
            <a:r>
              <a:rPr lang="en-US" sz="1999" dirty="0">
                <a:latin typeface="Arial" panose="020B0604020202020204" pitchFamily="34" charset="0"/>
              </a:rPr>
              <a:t>3. On the </a:t>
            </a:r>
            <a:r>
              <a:rPr lang="en-US" sz="1999" b="1" dirty="0">
                <a:solidFill>
                  <a:srgbClr val="C00000"/>
                </a:solidFill>
                <a:latin typeface="Arial" panose="020B0604020202020204" pitchFamily="34" charset="0"/>
              </a:rPr>
              <a:t>Infection</a:t>
            </a:r>
            <a:r>
              <a:rPr lang="en-US" sz="1999" dirty="0">
                <a:latin typeface="Arial" panose="020B0604020202020204" pitchFamily="34" charset="0"/>
              </a:rPr>
              <a:t> </a:t>
            </a:r>
            <a:r>
              <a:rPr lang="en-US" sz="1999" b="1" dirty="0">
                <a:solidFill>
                  <a:srgbClr val="C00000"/>
                </a:solidFill>
                <a:latin typeface="Arial" panose="020B0604020202020204" pitchFamily="34" charset="0"/>
              </a:rPr>
              <a:t>Simulator</a:t>
            </a:r>
            <a:r>
              <a:rPr lang="en-US" sz="1999" dirty="0">
                <a:latin typeface="Arial" panose="020B0604020202020204" pitchFamily="34" charset="0"/>
              </a:rPr>
              <a:t> </a:t>
            </a:r>
            <a:r>
              <a:rPr lang="en-US" sz="1999" b="1" dirty="0">
                <a:solidFill>
                  <a:srgbClr val="C00000"/>
                </a:solidFill>
                <a:latin typeface="Arial" panose="020B0604020202020204" pitchFamily="34" charset="0"/>
              </a:rPr>
              <a:t>link</a:t>
            </a:r>
            <a:r>
              <a:rPr lang="en-US" sz="1999" dirty="0">
                <a:latin typeface="Arial" panose="020B0604020202020204" pitchFamily="34" charset="0"/>
              </a:rPr>
              <a:t>, scroll down (2/3 page) to the image of the plane, and click on it.</a:t>
            </a:r>
          </a:p>
        </p:txBody>
      </p:sp>
      <p:pic>
        <p:nvPicPr>
          <p:cNvPr id="6" name="Picture 5" descr="Graphical user interface&#10;&#10;Description automatically generated">
            <a:extLst>
              <a:ext uri="{FF2B5EF4-FFF2-40B4-BE49-F238E27FC236}">
                <a16:creationId xmlns:a16="http://schemas.microsoft.com/office/drawing/2014/main" id="{8DC87750-5715-E20A-A5EF-63051A91DC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7784" y="1025470"/>
            <a:ext cx="1763647" cy="966269"/>
          </a:xfrm>
          <a:prstGeom prst="rect">
            <a:avLst/>
          </a:prstGeom>
        </p:spPr>
      </p:pic>
      <p:sp>
        <p:nvSpPr>
          <p:cNvPr id="7" name="TextBox 6">
            <a:extLst>
              <a:ext uri="{FF2B5EF4-FFF2-40B4-BE49-F238E27FC236}">
                <a16:creationId xmlns:a16="http://schemas.microsoft.com/office/drawing/2014/main" id="{92C661DF-AA91-EAE2-B21D-DC5DF01AC942}"/>
              </a:ext>
            </a:extLst>
          </p:cNvPr>
          <p:cNvSpPr txBox="1"/>
          <p:nvPr/>
        </p:nvSpPr>
        <p:spPr>
          <a:xfrm>
            <a:off x="167401" y="2396344"/>
            <a:ext cx="3540119" cy="399981"/>
          </a:xfrm>
          <a:prstGeom prst="rect">
            <a:avLst/>
          </a:prstGeom>
          <a:noFill/>
        </p:spPr>
        <p:txBody>
          <a:bodyPr wrap="square" rtlCol="0">
            <a:spAutoFit/>
          </a:bodyPr>
          <a:lstStyle/>
          <a:p>
            <a:r>
              <a:rPr lang="en-US" sz="1999" dirty="0">
                <a:latin typeface="Arial" panose="020B0604020202020204" pitchFamily="34" charset="0"/>
              </a:rPr>
              <a:t>A. Select the virus.</a:t>
            </a:r>
          </a:p>
        </p:txBody>
      </p:sp>
      <p:graphicFrame>
        <p:nvGraphicFramePr>
          <p:cNvPr id="8" name="Table 7">
            <a:extLst>
              <a:ext uri="{FF2B5EF4-FFF2-40B4-BE49-F238E27FC236}">
                <a16:creationId xmlns:a16="http://schemas.microsoft.com/office/drawing/2014/main" id="{6D4CBFC6-4F04-D2F4-9881-15B1C9281B9E}"/>
              </a:ext>
            </a:extLst>
          </p:cNvPr>
          <p:cNvGraphicFramePr>
            <a:graphicFrameLocks noGrp="1"/>
          </p:cNvGraphicFramePr>
          <p:nvPr>
            <p:extLst>
              <p:ext uri="{D42A27DB-BD31-4B8C-83A1-F6EECF244321}">
                <p14:modId xmlns:p14="http://schemas.microsoft.com/office/powerpoint/2010/main" val="1369086539"/>
              </p:ext>
            </p:extLst>
          </p:nvPr>
        </p:nvGraphicFramePr>
        <p:xfrm>
          <a:off x="6947900" y="1205332"/>
          <a:ext cx="5071226" cy="2568654"/>
        </p:xfrm>
        <a:graphic>
          <a:graphicData uri="http://schemas.openxmlformats.org/drawingml/2006/table">
            <a:tbl>
              <a:tblPr firstRow="1" firstCol="1" bandRow="1">
                <a:tableStyleId>{5C22544A-7EE6-4342-B048-85BDC9FD1C3A}</a:tableStyleId>
              </a:tblPr>
              <a:tblGrid>
                <a:gridCol w="1525616">
                  <a:extLst>
                    <a:ext uri="{9D8B030D-6E8A-4147-A177-3AD203B41FA5}">
                      <a16:colId xmlns:a16="http://schemas.microsoft.com/office/drawing/2014/main" val="2857732"/>
                    </a:ext>
                  </a:extLst>
                </a:gridCol>
                <a:gridCol w="1946609">
                  <a:extLst>
                    <a:ext uri="{9D8B030D-6E8A-4147-A177-3AD203B41FA5}">
                      <a16:colId xmlns:a16="http://schemas.microsoft.com/office/drawing/2014/main" val="2829794292"/>
                    </a:ext>
                  </a:extLst>
                </a:gridCol>
                <a:gridCol w="1599001">
                  <a:extLst>
                    <a:ext uri="{9D8B030D-6E8A-4147-A177-3AD203B41FA5}">
                      <a16:colId xmlns:a16="http://schemas.microsoft.com/office/drawing/2014/main" val="4166374754"/>
                    </a:ext>
                  </a:extLst>
                </a:gridCol>
              </a:tblGrid>
              <a:tr h="578352">
                <a:tc>
                  <a:txBody>
                    <a:bodyPr/>
                    <a:lstStyle/>
                    <a:p>
                      <a:pPr marL="0" marR="0" algn="ctr">
                        <a:lnSpc>
                          <a:spcPct val="107000"/>
                        </a:lnSpc>
                        <a:spcBef>
                          <a:spcPts val="0"/>
                        </a:spcBef>
                        <a:spcAft>
                          <a:spcPts val="0"/>
                        </a:spcAft>
                      </a:pPr>
                      <a:r>
                        <a:rPr lang="en-US" sz="1800" dirty="0">
                          <a:solidFill>
                            <a:schemeClr val="bg1"/>
                          </a:solidFill>
                          <a:effectLst/>
                          <a:latin typeface="Arial" panose="020B0604020202020204" pitchFamily="34" charset="0"/>
                        </a:rPr>
                        <a:t>Group Number</a:t>
                      </a:r>
                      <a:endPar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tc>
                <a:tc>
                  <a:txBody>
                    <a:bodyPr/>
                    <a:lstStyle/>
                    <a:p>
                      <a:pPr marL="0" marR="0" algn="ctr">
                        <a:lnSpc>
                          <a:spcPct val="107000"/>
                        </a:lnSpc>
                        <a:spcBef>
                          <a:spcPts val="0"/>
                        </a:spcBef>
                        <a:spcAft>
                          <a:spcPts val="0"/>
                        </a:spcAft>
                      </a:pPr>
                      <a:r>
                        <a:rPr lang="en-US" sz="1800" dirty="0">
                          <a:solidFill>
                            <a:schemeClr val="bg1"/>
                          </a:solidFill>
                          <a:effectLst/>
                          <a:latin typeface="Arial" panose="020B0604020202020204" pitchFamily="34" charset="0"/>
                        </a:rPr>
                        <a:t>Virus</a:t>
                      </a:r>
                      <a:endPar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tc>
                <a:tc>
                  <a:txBody>
                    <a:bodyPr/>
                    <a:lstStyle/>
                    <a:p>
                      <a:pPr marL="0" marR="0">
                        <a:lnSpc>
                          <a:spcPct val="107000"/>
                        </a:lnSpc>
                        <a:spcBef>
                          <a:spcPts val="0"/>
                        </a:spcBef>
                        <a:spcAft>
                          <a:spcPts val="0"/>
                        </a:spcAft>
                      </a:pPr>
                      <a:r>
                        <a:rPr lang="en-US" sz="1800" dirty="0">
                          <a:solidFill>
                            <a:schemeClr val="bg1"/>
                          </a:solidFill>
                          <a:effectLst/>
                          <a:latin typeface="Arial" panose="020B0604020202020204" pitchFamily="34" charset="0"/>
                        </a:rPr>
                        <a:t>% Vaccination</a:t>
                      </a:r>
                      <a:endPar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tc>
                <a:extLst>
                  <a:ext uri="{0D108BD9-81ED-4DB2-BD59-A6C34878D82A}">
                    <a16:rowId xmlns:a16="http://schemas.microsoft.com/office/drawing/2014/main" val="3306564855"/>
                  </a:ext>
                </a:extLst>
              </a:tr>
              <a:tr h="331717">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rPr>
                        <a:t>1</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chemeClr val="accent1">
                        <a:lumMod val="20000"/>
                        <a:lumOff val="80000"/>
                      </a:schemeClr>
                    </a:solidFill>
                  </a:tcPr>
                </a:tc>
                <a:tc>
                  <a:txBody>
                    <a:bodyPr/>
                    <a:lstStyle/>
                    <a:p>
                      <a:pPr marL="0" marR="0" algn="ctr">
                        <a:lnSpc>
                          <a:spcPct val="107000"/>
                        </a:lnSpc>
                        <a:spcBef>
                          <a:spcPts val="0"/>
                        </a:spcBef>
                        <a:spcAft>
                          <a:spcPts val="0"/>
                        </a:spcAft>
                        <a:tabLst>
                          <a:tab pos="581025" algn="l"/>
                        </a:tabLst>
                      </a:pPr>
                      <a:r>
                        <a:rPr lang="en-US" sz="1800" dirty="0">
                          <a:solidFill>
                            <a:schemeClr val="tx1"/>
                          </a:solidFill>
                          <a:effectLst/>
                          <a:latin typeface="Arial" panose="020B0604020202020204" pitchFamily="34" charset="0"/>
                        </a:rPr>
                        <a:t>Ebola</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chemeClr val="accent1">
                        <a:lumMod val="20000"/>
                        <a:lumOff val="80000"/>
                      </a:schemeClr>
                    </a:solidFill>
                  </a:tcPr>
                </a:tc>
                <a:tc>
                  <a:txBody>
                    <a:bodyPr/>
                    <a:lstStyle/>
                    <a:p>
                      <a:pPr marL="0" marR="0">
                        <a:lnSpc>
                          <a:spcPct val="107000"/>
                        </a:lnSpc>
                        <a:spcBef>
                          <a:spcPts val="0"/>
                        </a:spcBef>
                        <a:spcAft>
                          <a:spcPts val="0"/>
                        </a:spcAft>
                      </a:pPr>
                      <a:r>
                        <a:rPr lang="en-US" sz="1800" dirty="0">
                          <a:solidFill>
                            <a:schemeClr val="tx1"/>
                          </a:solidFill>
                          <a:effectLst/>
                          <a:latin typeface="Arial" panose="020B0604020202020204" pitchFamily="34" charset="0"/>
                        </a:rPr>
                        <a:t>10, 20, 40, 50</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chemeClr val="accent1">
                        <a:lumMod val="20000"/>
                        <a:lumOff val="80000"/>
                      </a:schemeClr>
                    </a:solidFill>
                  </a:tcPr>
                </a:tc>
                <a:extLst>
                  <a:ext uri="{0D108BD9-81ED-4DB2-BD59-A6C34878D82A}">
                    <a16:rowId xmlns:a16="http://schemas.microsoft.com/office/drawing/2014/main" val="463499700"/>
                  </a:ext>
                </a:extLst>
              </a:tr>
              <a:tr h="331717">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rPr>
                        <a:t>2</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rPr>
                        <a:t>Ebola</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chemeClr val="accent1">
                        <a:lumMod val="20000"/>
                        <a:lumOff val="80000"/>
                      </a:schemeClr>
                    </a:solidFill>
                  </a:tcPr>
                </a:tc>
                <a:tc>
                  <a:txBody>
                    <a:bodyPr/>
                    <a:lstStyle/>
                    <a:p>
                      <a:pPr marL="0" marR="0" lvl="0" indent="0" algn="l" defTabSz="914377" rtl="0" eaLnBrk="1" fontAlgn="auto" latinLnBrk="0" hangingPunct="1">
                        <a:lnSpc>
                          <a:spcPct val="107000"/>
                        </a:lnSpc>
                        <a:spcBef>
                          <a:spcPts val="0"/>
                        </a:spcBef>
                        <a:spcAft>
                          <a:spcPts val="0"/>
                        </a:spcAft>
                        <a:buClrTx/>
                        <a:buSzTx/>
                        <a:buFontTx/>
                        <a:buNone/>
                        <a:tabLst/>
                        <a:defRPr/>
                      </a:pPr>
                      <a:r>
                        <a:rPr lang="en-US" sz="1800" dirty="0">
                          <a:solidFill>
                            <a:schemeClr val="tx1"/>
                          </a:solidFill>
                          <a:effectLst/>
                          <a:latin typeface="Arial" panose="020B0604020202020204" pitchFamily="34" charset="0"/>
                        </a:rPr>
                        <a:t>70, 80, 90</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chemeClr val="accent1">
                        <a:lumMod val="20000"/>
                        <a:lumOff val="80000"/>
                      </a:schemeClr>
                    </a:solidFill>
                  </a:tcPr>
                </a:tc>
                <a:extLst>
                  <a:ext uri="{0D108BD9-81ED-4DB2-BD59-A6C34878D82A}">
                    <a16:rowId xmlns:a16="http://schemas.microsoft.com/office/drawing/2014/main" val="1656311096"/>
                  </a:ext>
                </a:extLst>
              </a:tr>
              <a:tr h="331717">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p>
                  </a:txBody>
                  <a:tcPr marL="68578" marR="68578" marT="0" marB="0">
                    <a:solidFill>
                      <a:srgbClr val="FA8AA5"/>
                    </a:solidFill>
                  </a:tcPr>
                </a:tc>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rPr>
                        <a:t>Polio</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rgbClr val="FA8AA5"/>
                    </a:solidFill>
                  </a:tcPr>
                </a:tc>
                <a:tc>
                  <a:txBody>
                    <a:bodyPr/>
                    <a:lstStyle/>
                    <a:p>
                      <a:pPr marL="0" marR="0">
                        <a:lnSpc>
                          <a:spcPct val="107000"/>
                        </a:lnSpc>
                        <a:spcBef>
                          <a:spcPts val="0"/>
                        </a:spcBef>
                        <a:spcAft>
                          <a:spcPts val="0"/>
                        </a:spcAft>
                      </a:pPr>
                      <a:r>
                        <a:rPr lang="en-US" sz="1800" dirty="0">
                          <a:solidFill>
                            <a:schemeClr val="tx1"/>
                          </a:solidFill>
                          <a:effectLst/>
                          <a:latin typeface="Arial" panose="020B0604020202020204" pitchFamily="34" charset="0"/>
                        </a:rPr>
                        <a:t>10, 20, 40, 50</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rgbClr val="FA8AA5"/>
                    </a:solidFill>
                  </a:tcPr>
                </a:tc>
                <a:extLst>
                  <a:ext uri="{0D108BD9-81ED-4DB2-BD59-A6C34878D82A}">
                    <a16:rowId xmlns:a16="http://schemas.microsoft.com/office/drawing/2014/main" val="422435436"/>
                  </a:ext>
                </a:extLst>
              </a:tr>
              <a:tr h="331717">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3</a:t>
                      </a:r>
                    </a:p>
                  </a:txBody>
                  <a:tcPr marL="68578" marR="68578" marT="0" marB="0">
                    <a:solidFill>
                      <a:srgbClr val="FA8AA5"/>
                    </a:solidFill>
                  </a:tcPr>
                </a:tc>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rPr>
                        <a:t>Polio</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rgbClr val="FA8AA5"/>
                    </a:solidFill>
                  </a:tcPr>
                </a:tc>
                <a:tc>
                  <a:txBody>
                    <a:bodyPr/>
                    <a:lstStyle/>
                    <a:p>
                      <a:pPr marL="0" marR="0">
                        <a:lnSpc>
                          <a:spcPct val="107000"/>
                        </a:lnSpc>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70, 80, 90</a:t>
                      </a:r>
                    </a:p>
                  </a:txBody>
                  <a:tcPr marL="68578" marR="68578" marT="0" marB="0">
                    <a:solidFill>
                      <a:srgbClr val="FA8AA5"/>
                    </a:solidFill>
                  </a:tcPr>
                </a:tc>
                <a:extLst>
                  <a:ext uri="{0D108BD9-81ED-4DB2-BD59-A6C34878D82A}">
                    <a16:rowId xmlns:a16="http://schemas.microsoft.com/office/drawing/2014/main" val="2873496272"/>
                  </a:ext>
                </a:extLst>
              </a:tr>
              <a:tr h="331717">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4</a:t>
                      </a:r>
                    </a:p>
                  </a:txBody>
                  <a:tcPr marL="68578" marR="68578" marT="0" marB="0">
                    <a:solidFill>
                      <a:schemeClr val="accent4">
                        <a:lumMod val="20000"/>
                        <a:lumOff val="80000"/>
                      </a:schemeClr>
                    </a:solidFill>
                  </a:tcPr>
                </a:tc>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rPr>
                        <a:t>Measles</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chemeClr val="accent4">
                        <a:lumMod val="20000"/>
                        <a:lumOff val="80000"/>
                      </a:schemeClr>
                    </a:solidFill>
                  </a:tcPr>
                </a:tc>
                <a:tc>
                  <a:txBody>
                    <a:bodyPr/>
                    <a:lstStyle/>
                    <a:p>
                      <a:pPr marL="0" marR="0">
                        <a:lnSpc>
                          <a:spcPct val="107000"/>
                        </a:lnSpc>
                        <a:spcBef>
                          <a:spcPts val="0"/>
                        </a:spcBef>
                        <a:spcAft>
                          <a:spcPts val="0"/>
                        </a:spcAft>
                      </a:pPr>
                      <a:r>
                        <a:rPr lang="en-US" sz="1800" dirty="0">
                          <a:solidFill>
                            <a:schemeClr val="tx1"/>
                          </a:solidFill>
                          <a:effectLst/>
                          <a:latin typeface="Arial" panose="020B0604020202020204" pitchFamily="34" charset="0"/>
                        </a:rPr>
                        <a:t>10, 20, 40, 50</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chemeClr val="accent4">
                        <a:lumMod val="20000"/>
                        <a:lumOff val="80000"/>
                      </a:schemeClr>
                    </a:solidFill>
                  </a:tcPr>
                </a:tc>
                <a:extLst>
                  <a:ext uri="{0D108BD9-81ED-4DB2-BD59-A6C34878D82A}">
                    <a16:rowId xmlns:a16="http://schemas.microsoft.com/office/drawing/2014/main" val="2828847412"/>
                  </a:ext>
                </a:extLst>
              </a:tr>
              <a:tr h="331717">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5</a:t>
                      </a:r>
                    </a:p>
                  </a:txBody>
                  <a:tcPr marL="68578" marR="68578" marT="0" marB="0">
                    <a:solidFill>
                      <a:schemeClr val="accent4">
                        <a:lumMod val="20000"/>
                        <a:lumOff val="80000"/>
                      </a:schemeClr>
                    </a:solidFill>
                  </a:tcPr>
                </a:tc>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rPr>
                        <a:t>Measles</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chemeClr val="accent4">
                        <a:lumMod val="20000"/>
                        <a:lumOff val="80000"/>
                      </a:schemeClr>
                    </a:solidFill>
                  </a:tcPr>
                </a:tc>
                <a:tc>
                  <a:txBody>
                    <a:bodyPr/>
                    <a:lstStyle/>
                    <a:p>
                      <a:pPr marL="0" marR="0">
                        <a:lnSpc>
                          <a:spcPct val="107000"/>
                        </a:lnSpc>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70, 80, 90</a:t>
                      </a:r>
                    </a:p>
                  </a:txBody>
                  <a:tcPr marL="68578" marR="68578" marT="0" marB="0">
                    <a:solidFill>
                      <a:schemeClr val="accent4">
                        <a:lumMod val="20000"/>
                        <a:lumOff val="80000"/>
                      </a:schemeClr>
                    </a:solidFill>
                  </a:tcPr>
                </a:tc>
                <a:extLst>
                  <a:ext uri="{0D108BD9-81ED-4DB2-BD59-A6C34878D82A}">
                    <a16:rowId xmlns:a16="http://schemas.microsoft.com/office/drawing/2014/main" val="4149339432"/>
                  </a:ext>
                </a:extLst>
              </a:tr>
            </a:tbl>
          </a:graphicData>
        </a:graphic>
      </p:graphicFrame>
      <p:sp>
        <p:nvSpPr>
          <p:cNvPr id="9" name="TextBox 8">
            <a:extLst>
              <a:ext uri="{FF2B5EF4-FFF2-40B4-BE49-F238E27FC236}">
                <a16:creationId xmlns:a16="http://schemas.microsoft.com/office/drawing/2014/main" id="{E52B1EB0-4272-054C-C226-3468AAF4CF38}"/>
              </a:ext>
            </a:extLst>
          </p:cNvPr>
          <p:cNvSpPr txBox="1"/>
          <p:nvPr/>
        </p:nvSpPr>
        <p:spPr>
          <a:xfrm>
            <a:off x="167401" y="2733353"/>
            <a:ext cx="3098758" cy="3476465"/>
          </a:xfrm>
          <a:prstGeom prst="rect">
            <a:avLst/>
          </a:prstGeom>
          <a:noFill/>
        </p:spPr>
        <p:txBody>
          <a:bodyPr wrap="square" rtlCol="0">
            <a:spAutoFit/>
          </a:bodyPr>
          <a:lstStyle/>
          <a:p>
            <a:r>
              <a:rPr lang="en-US" sz="1999" dirty="0">
                <a:latin typeface="Arial" panose="020B0604020202020204" pitchFamily="34" charset="0"/>
              </a:rPr>
              <a:t>B. Use the slider to select the different vaccination levels. For each of the vaccination levels do </a:t>
            </a:r>
            <a:r>
              <a:rPr lang="en-US" sz="1999" b="1" i="1" dirty="0">
                <a:solidFill>
                  <a:srgbClr val="C00000"/>
                </a:solidFill>
                <a:latin typeface="Arial" panose="020B0604020202020204" pitchFamily="34" charset="0"/>
              </a:rPr>
              <a:t>three</a:t>
            </a:r>
            <a:r>
              <a:rPr lang="en-US" sz="1999" dirty="0">
                <a:latin typeface="Arial" panose="020B0604020202020204" pitchFamily="34" charset="0"/>
              </a:rPr>
              <a:t> simulations.</a:t>
            </a:r>
          </a:p>
          <a:p>
            <a:r>
              <a:rPr lang="en-US" sz="1999" dirty="0">
                <a:latin typeface="Arial" panose="020B0604020202020204" pitchFamily="34" charset="0"/>
              </a:rPr>
              <a:t>C. Enter the  value for the </a:t>
            </a:r>
            <a:r>
              <a:rPr lang="en-US" sz="1999" b="1" dirty="0">
                <a:solidFill>
                  <a:srgbClr val="FF0000"/>
                </a:solidFill>
                <a:latin typeface="Arial" panose="020B0604020202020204" pitchFamily="34" charset="0"/>
              </a:rPr>
              <a:t>% </a:t>
            </a:r>
            <a:r>
              <a:rPr lang="en-US" sz="1999" b="1" i="1" dirty="0">
                <a:solidFill>
                  <a:srgbClr val="FF0000"/>
                </a:solidFill>
                <a:latin typeface="Arial" panose="020B0604020202020204" pitchFamily="34" charset="0"/>
              </a:rPr>
              <a:t>I</a:t>
            </a:r>
            <a:r>
              <a:rPr lang="en-US" sz="1999" b="1" i="1" dirty="0">
                <a:solidFill>
                  <a:srgbClr val="C00000"/>
                </a:solidFill>
                <a:latin typeface="Arial" panose="020B0604020202020204" pitchFamily="34" charset="0"/>
              </a:rPr>
              <a:t>nfection rate at 20s </a:t>
            </a:r>
            <a:r>
              <a:rPr lang="en-US" sz="1999" dirty="0">
                <a:latin typeface="Arial" panose="020B0604020202020204" pitchFamily="34" charset="0"/>
              </a:rPr>
              <a:t>into the appropriate cell of the google sheet. Your data will be automatically averaged and plotted.</a:t>
            </a:r>
          </a:p>
        </p:txBody>
      </p:sp>
      <p:pic>
        <p:nvPicPr>
          <p:cNvPr id="11" name="Picture 10" descr="Application, table&#10;&#10;Description automatically generated">
            <a:extLst>
              <a:ext uri="{FF2B5EF4-FFF2-40B4-BE49-F238E27FC236}">
                <a16:creationId xmlns:a16="http://schemas.microsoft.com/office/drawing/2014/main" id="{911BCD98-6EBB-8467-94FC-8AB7F8F7A101}"/>
              </a:ext>
            </a:extLst>
          </p:cNvPr>
          <p:cNvPicPr>
            <a:picLocks noChangeAspect="1"/>
          </p:cNvPicPr>
          <p:nvPr/>
        </p:nvPicPr>
        <p:blipFill rotWithShape="1">
          <a:blip r:embed="rId6">
            <a:extLst>
              <a:ext uri="{28A0092B-C50C-407E-A947-70E740481C1C}">
                <a14:useLocalDpi xmlns:a14="http://schemas.microsoft.com/office/drawing/2010/main" val="0"/>
              </a:ext>
            </a:extLst>
          </a:blip>
          <a:srcRect l="-1" r="1030" b="59127"/>
          <a:stretch/>
        </p:blipFill>
        <p:spPr>
          <a:xfrm>
            <a:off x="4327096" y="5068314"/>
            <a:ext cx="7398608" cy="1442254"/>
          </a:xfrm>
          <a:prstGeom prst="rect">
            <a:avLst/>
          </a:prstGeom>
        </p:spPr>
      </p:pic>
      <p:cxnSp>
        <p:nvCxnSpPr>
          <p:cNvPr id="13" name="Straight Arrow Connector 12">
            <a:extLst>
              <a:ext uri="{FF2B5EF4-FFF2-40B4-BE49-F238E27FC236}">
                <a16:creationId xmlns:a16="http://schemas.microsoft.com/office/drawing/2014/main" id="{A9B5A30C-60FB-5A1E-30B3-7A118C902B49}"/>
              </a:ext>
            </a:extLst>
          </p:cNvPr>
          <p:cNvCxnSpPr>
            <a:cxnSpLocks/>
          </p:cNvCxnSpPr>
          <p:nvPr/>
        </p:nvCxnSpPr>
        <p:spPr>
          <a:xfrm flipH="1">
            <a:off x="7272519" y="1986434"/>
            <a:ext cx="2934952" cy="3291206"/>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7CB4B77-08E9-611A-FF64-789D5CA97343}"/>
              </a:ext>
            </a:extLst>
          </p:cNvPr>
          <p:cNvCxnSpPr>
            <a:cxnSpLocks/>
          </p:cNvCxnSpPr>
          <p:nvPr/>
        </p:nvCxnSpPr>
        <p:spPr>
          <a:xfrm flipH="1">
            <a:off x="7676922" y="1986434"/>
            <a:ext cx="2616194" cy="3347566"/>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729D3B9-CEB0-1901-39BB-FAE073D0FD2D}"/>
              </a:ext>
            </a:extLst>
          </p:cNvPr>
          <p:cNvCxnSpPr>
            <a:cxnSpLocks/>
          </p:cNvCxnSpPr>
          <p:nvPr/>
        </p:nvCxnSpPr>
        <p:spPr>
          <a:xfrm flipH="1">
            <a:off x="8305800" y="2005508"/>
            <a:ext cx="2031888" cy="3252292"/>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893AD61-7E0A-9429-20F8-38887D2B97FA}"/>
              </a:ext>
            </a:extLst>
          </p:cNvPr>
          <p:cNvSpPr txBox="1"/>
          <p:nvPr/>
        </p:nvSpPr>
        <p:spPr>
          <a:xfrm>
            <a:off x="8153400" y="4029508"/>
            <a:ext cx="1727456" cy="1015278"/>
          </a:xfrm>
          <a:prstGeom prst="rect">
            <a:avLst/>
          </a:prstGeom>
          <a:solidFill>
            <a:schemeClr val="bg1">
              <a:alpha val="80000"/>
            </a:schemeClr>
          </a:solidFill>
        </p:spPr>
        <p:txBody>
          <a:bodyPr wrap="square" rtlCol="0">
            <a:spAutoFit/>
          </a:bodyPr>
          <a:lstStyle/>
          <a:p>
            <a:r>
              <a:rPr lang="en-US" sz="1999" b="1" dirty="0">
                <a:latin typeface="Arial" panose="020B0604020202020204" pitchFamily="34" charset="0"/>
              </a:rPr>
              <a:t>3 Simulation Runs  at 10%</a:t>
            </a:r>
          </a:p>
        </p:txBody>
      </p:sp>
      <p:sp>
        <p:nvSpPr>
          <p:cNvPr id="22" name="Oval 21">
            <a:extLst>
              <a:ext uri="{FF2B5EF4-FFF2-40B4-BE49-F238E27FC236}">
                <a16:creationId xmlns:a16="http://schemas.microsoft.com/office/drawing/2014/main" id="{6C31DD62-AAF0-182B-D4E2-3EE7C79698A1}"/>
              </a:ext>
            </a:extLst>
          </p:cNvPr>
          <p:cNvSpPr/>
          <p:nvPr/>
        </p:nvSpPr>
        <p:spPr>
          <a:xfrm>
            <a:off x="4286081" y="4442523"/>
            <a:ext cx="651703" cy="345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latin typeface="Arial" panose="020B0604020202020204" pitchFamily="34" charset="0"/>
            </a:endParaRPr>
          </a:p>
        </p:txBody>
      </p:sp>
      <p:cxnSp>
        <p:nvCxnSpPr>
          <p:cNvPr id="24" name="Straight Arrow Connector 23">
            <a:extLst>
              <a:ext uri="{FF2B5EF4-FFF2-40B4-BE49-F238E27FC236}">
                <a16:creationId xmlns:a16="http://schemas.microsoft.com/office/drawing/2014/main" id="{03E5736D-CE3F-0CAF-C45F-AC967B2357BA}"/>
              </a:ext>
            </a:extLst>
          </p:cNvPr>
          <p:cNvCxnSpPr>
            <a:cxnSpLocks/>
          </p:cNvCxnSpPr>
          <p:nvPr/>
        </p:nvCxnSpPr>
        <p:spPr>
          <a:xfrm>
            <a:off x="3036920" y="4501570"/>
            <a:ext cx="1583124" cy="1656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7D70C12-68C8-4461-8E73-89A796F36BD0}"/>
              </a:ext>
            </a:extLst>
          </p:cNvPr>
          <p:cNvSpPr/>
          <p:nvPr/>
        </p:nvSpPr>
        <p:spPr>
          <a:xfrm>
            <a:off x="4269256" y="2232953"/>
            <a:ext cx="651703" cy="345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latin typeface="Arial" panose="020B0604020202020204" pitchFamily="34" charset="0"/>
            </a:endParaRPr>
          </a:p>
        </p:txBody>
      </p:sp>
      <p:cxnSp>
        <p:nvCxnSpPr>
          <p:cNvPr id="23" name="Straight Arrow Connector 22">
            <a:extLst>
              <a:ext uri="{FF2B5EF4-FFF2-40B4-BE49-F238E27FC236}">
                <a16:creationId xmlns:a16="http://schemas.microsoft.com/office/drawing/2014/main" id="{8278355A-E212-C262-1007-CEBA92C91BFB}"/>
              </a:ext>
            </a:extLst>
          </p:cNvPr>
          <p:cNvCxnSpPr>
            <a:cxnSpLocks/>
            <a:endCxn id="21" idx="1"/>
          </p:cNvCxnSpPr>
          <p:nvPr/>
        </p:nvCxnSpPr>
        <p:spPr>
          <a:xfrm flipV="1">
            <a:off x="2697423" y="2283549"/>
            <a:ext cx="1667273" cy="2255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E62B8A3-A6DA-65FA-A76C-D1922DD7642D}"/>
              </a:ext>
            </a:extLst>
          </p:cNvPr>
          <p:cNvSpPr/>
          <p:nvPr/>
        </p:nvSpPr>
        <p:spPr>
          <a:xfrm>
            <a:off x="3824271" y="3809141"/>
            <a:ext cx="1662129" cy="345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latin typeface="Arial" panose="020B0604020202020204" pitchFamily="34" charset="0"/>
            </a:endParaRPr>
          </a:p>
        </p:txBody>
      </p:sp>
      <p:cxnSp>
        <p:nvCxnSpPr>
          <p:cNvPr id="27" name="Straight Arrow Connector 26">
            <a:extLst>
              <a:ext uri="{FF2B5EF4-FFF2-40B4-BE49-F238E27FC236}">
                <a16:creationId xmlns:a16="http://schemas.microsoft.com/office/drawing/2014/main" id="{1756C9C7-CA9F-384E-6AA0-3B2DFAC3ED2B}"/>
              </a:ext>
            </a:extLst>
          </p:cNvPr>
          <p:cNvCxnSpPr>
            <a:cxnSpLocks/>
          </p:cNvCxnSpPr>
          <p:nvPr/>
        </p:nvCxnSpPr>
        <p:spPr>
          <a:xfrm>
            <a:off x="3188787" y="3088209"/>
            <a:ext cx="1034255" cy="8500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A38FB708-EF3C-5578-9DB3-D969E4087C1B}"/>
              </a:ext>
            </a:extLst>
          </p:cNvPr>
          <p:cNvSpPr/>
          <p:nvPr/>
        </p:nvSpPr>
        <p:spPr>
          <a:xfrm>
            <a:off x="4834697" y="4086611"/>
            <a:ext cx="651703" cy="345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latin typeface="Arial" panose="020B0604020202020204" pitchFamily="34" charset="0"/>
            </a:endParaRPr>
          </a:p>
        </p:txBody>
      </p:sp>
      <p:sp>
        <p:nvSpPr>
          <p:cNvPr id="40" name="Freeform: Shape 39">
            <a:extLst>
              <a:ext uri="{FF2B5EF4-FFF2-40B4-BE49-F238E27FC236}">
                <a16:creationId xmlns:a16="http://schemas.microsoft.com/office/drawing/2014/main" id="{4470E994-A441-F4FD-52D6-6938EF289568}"/>
              </a:ext>
            </a:extLst>
          </p:cNvPr>
          <p:cNvSpPr/>
          <p:nvPr/>
        </p:nvSpPr>
        <p:spPr>
          <a:xfrm>
            <a:off x="5474298" y="4180196"/>
            <a:ext cx="1695255" cy="1211715"/>
          </a:xfrm>
          <a:custGeom>
            <a:avLst/>
            <a:gdLst>
              <a:gd name="connsiteX0" fmla="*/ 0 w 1695255"/>
              <a:gd name="connsiteY0" fmla="*/ 30408 h 1269273"/>
              <a:gd name="connsiteX1" fmla="*/ 961595 w 1695255"/>
              <a:gd name="connsiteY1" fmla="*/ 18609 h 1269273"/>
              <a:gd name="connsiteX2" fmla="*/ 1398147 w 1695255"/>
              <a:gd name="connsiteY2" fmla="*/ 248684 h 1269273"/>
              <a:gd name="connsiteX3" fmla="*/ 1651819 w 1695255"/>
              <a:gd name="connsiteY3" fmla="*/ 974305 h 1269273"/>
              <a:gd name="connsiteX4" fmla="*/ 1693115 w 1695255"/>
              <a:gd name="connsiteY4" fmla="*/ 1269273 h 1269273"/>
              <a:gd name="connsiteX0" fmla="*/ 0 w 1695255"/>
              <a:gd name="connsiteY0" fmla="*/ 8569 h 1247434"/>
              <a:gd name="connsiteX1" fmla="*/ 961595 w 1695255"/>
              <a:gd name="connsiteY1" fmla="*/ 51515 h 1247434"/>
              <a:gd name="connsiteX2" fmla="*/ 1398147 w 1695255"/>
              <a:gd name="connsiteY2" fmla="*/ 226845 h 1247434"/>
              <a:gd name="connsiteX3" fmla="*/ 1651819 w 1695255"/>
              <a:gd name="connsiteY3" fmla="*/ 952466 h 1247434"/>
              <a:gd name="connsiteX4" fmla="*/ 1693115 w 1695255"/>
              <a:gd name="connsiteY4" fmla="*/ 1247434 h 1247434"/>
              <a:gd name="connsiteX0" fmla="*/ 0 w 1695255"/>
              <a:gd name="connsiteY0" fmla="*/ 10524 h 1249389"/>
              <a:gd name="connsiteX1" fmla="*/ 961595 w 1695255"/>
              <a:gd name="connsiteY1" fmla="*/ 53470 h 1249389"/>
              <a:gd name="connsiteX2" fmla="*/ 1374549 w 1695255"/>
              <a:gd name="connsiteY2" fmla="*/ 301793 h 1249389"/>
              <a:gd name="connsiteX3" fmla="*/ 1651819 w 1695255"/>
              <a:gd name="connsiteY3" fmla="*/ 954421 h 1249389"/>
              <a:gd name="connsiteX4" fmla="*/ 1693115 w 1695255"/>
              <a:gd name="connsiteY4" fmla="*/ 1249389 h 1249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255" h="1249389">
                <a:moveTo>
                  <a:pt x="0" y="10524"/>
                </a:moveTo>
                <a:cubicBezTo>
                  <a:pt x="364285" y="-13565"/>
                  <a:pt x="732504" y="4925"/>
                  <a:pt x="961595" y="53470"/>
                </a:cubicBezTo>
                <a:cubicBezTo>
                  <a:pt x="1190687" y="102015"/>
                  <a:pt x="1259512" y="151635"/>
                  <a:pt x="1374549" y="301793"/>
                </a:cubicBezTo>
                <a:cubicBezTo>
                  <a:pt x="1489586" y="451952"/>
                  <a:pt x="1602658" y="784323"/>
                  <a:pt x="1651819" y="954421"/>
                </a:cubicBezTo>
                <a:cubicBezTo>
                  <a:pt x="1700980" y="1124519"/>
                  <a:pt x="1697047" y="1186954"/>
                  <a:pt x="1693115" y="1249389"/>
                </a:cubicBezTo>
              </a:path>
            </a:pathLst>
          </a:custGeom>
          <a:noFill/>
          <a:ln>
            <a:solidFill>
              <a:srgbClr val="C0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Date Placeholder 4">
            <a:extLst>
              <a:ext uri="{FF2B5EF4-FFF2-40B4-BE49-F238E27FC236}">
                <a16:creationId xmlns:a16="http://schemas.microsoft.com/office/drawing/2014/main" id="{9F04B5FA-C056-354F-9F4C-B6FFD3F77B9A}"/>
              </a:ext>
            </a:extLst>
          </p:cNvPr>
          <p:cNvSpPr>
            <a:spLocks noGrp="1"/>
          </p:cNvSpPr>
          <p:nvPr>
            <p:ph type="dt" sz="half" idx="10"/>
          </p:nvPr>
        </p:nvSpPr>
        <p:spPr/>
        <p:txBody>
          <a:bodyPr/>
          <a:lstStyle/>
          <a:p>
            <a:fld id="{19E7E85E-57A8-408B-B006-95E54D4BB0D3}" type="datetime1">
              <a:rPr lang="en-US" smtClean="0"/>
              <a:t>9/3/2023</a:t>
            </a:fld>
            <a:endParaRPr lang="en-US"/>
          </a:p>
        </p:txBody>
      </p:sp>
      <p:sp>
        <p:nvSpPr>
          <p:cNvPr id="10" name="Footer Placeholder 9">
            <a:extLst>
              <a:ext uri="{FF2B5EF4-FFF2-40B4-BE49-F238E27FC236}">
                <a16:creationId xmlns:a16="http://schemas.microsoft.com/office/drawing/2014/main" id="{0A5EE341-23D3-A950-8369-C0A243E91FD3}"/>
              </a:ext>
            </a:extLst>
          </p:cNvPr>
          <p:cNvSpPr>
            <a:spLocks noGrp="1"/>
          </p:cNvSpPr>
          <p:nvPr>
            <p:ph type="ftr" sz="quarter" idx="11"/>
          </p:nvPr>
        </p:nvSpPr>
        <p:spPr/>
        <p:txBody>
          <a:bodyPr/>
          <a:lstStyle/>
          <a:p>
            <a:r>
              <a:rPr lang="en-US"/>
              <a:t>D &amp; D - Lecture 4 - Fall 2023</a:t>
            </a:r>
          </a:p>
        </p:txBody>
      </p:sp>
      <p:sp>
        <p:nvSpPr>
          <p:cNvPr id="12" name="Slide Number Placeholder 11">
            <a:extLst>
              <a:ext uri="{FF2B5EF4-FFF2-40B4-BE49-F238E27FC236}">
                <a16:creationId xmlns:a16="http://schemas.microsoft.com/office/drawing/2014/main" id="{C38CF64A-990F-8621-67A3-6B84FD4FA0F1}"/>
              </a:ext>
            </a:extLst>
          </p:cNvPr>
          <p:cNvSpPr>
            <a:spLocks noGrp="1"/>
          </p:cNvSpPr>
          <p:nvPr>
            <p:ph type="sldNum" sz="quarter" idx="12"/>
          </p:nvPr>
        </p:nvSpPr>
        <p:spPr/>
        <p:txBody>
          <a:bodyPr/>
          <a:lstStyle/>
          <a:p>
            <a:fld id="{DC3BB032-4020-48F4-953B-341806DC4A2B}" type="slidenum">
              <a:rPr lang="en-US" smtClean="0"/>
              <a:t>36</a:t>
            </a:fld>
            <a:endParaRPr lang="en-US"/>
          </a:p>
        </p:txBody>
      </p:sp>
      <p:grpSp>
        <p:nvGrpSpPr>
          <p:cNvPr id="36" name="Group 35">
            <a:extLst>
              <a:ext uri="{FF2B5EF4-FFF2-40B4-BE49-F238E27FC236}">
                <a16:creationId xmlns:a16="http://schemas.microsoft.com/office/drawing/2014/main" id="{D75EA880-DA38-36D3-69FC-2A3E153177E0}"/>
              </a:ext>
            </a:extLst>
          </p:cNvPr>
          <p:cNvGrpSpPr/>
          <p:nvPr/>
        </p:nvGrpSpPr>
        <p:grpSpPr>
          <a:xfrm>
            <a:off x="8843311" y="1705393"/>
            <a:ext cx="3043800" cy="2075760"/>
            <a:chOff x="8843311" y="1705393"/>
            <a:chExt cx="3043800" cy="2075760"/>
          </a:xfrm>
        </p:grpSpPr>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723461F7-5812-5FFA-9752-4D6C790607C2}"/>
                    </a:ext>
                  </a:extLst>
                </p14:cNvPr>
                <p14:cNvContentPartPr/>
                <p14:nvPr/>
              </p14:nvContentPartPr>
              <p14:xfrm>
                <a:off x="8946631" y="1705393"/>
                <a:ext cx="916920" cy="691200"/>
              </p14:xfrm>
            </p:contentPart>
          </mc:Choice>
          <mc:Fallback xmlns="">
            <p:pic>
              <p:nvPicPr>
                <p:cNvPr id="14" name="Ink 13">
                  <a:extLst>
                    <a:ext uri="{FF2B5EF4-FFF2-40B4-BE49-F238E27FC236}">
                      <a16:creationId xmlns:a16="http://schemas.microsoft.com/office/drawing/2014/main" id="{723461F7-5812-5FFA-9752-4D6C790607C2}"/>
                    </a:ext>
                  </a:extLst>
                </p:cNvPr>
                <p:cNvPicPr/>
                <p:nvPr/>
              </p:nvPicPr>
              <p:blipFill>
                <a:blip r:embed="rId8"/>
                <a:stretch>
                  <a:fillRect/>
                </a:stretch>
              </p:blipFill>
              <p:spPr>
                <a:xfrm>
                  <a:off x="8937631" y="1696753"/>
                  <a:ext cx="934560" cy="708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768CDE95-4126-AF7B-3E3F-CF140ECC03A1}"/>
                    </a:ext>
                  </a:extLst>
                </p14:cNvPr>
                <p14:cNvContentPartPr/>
                <p14:nvPr/>
              </p14:nvContentPartPr>
              <p14:xfrm>
                <a:off x="8953471" y="2421793"/>
                <a:ext cx="937080" cy="711720"/>
              </p14:xfrm>
            </p:contentPart>
          </mc:Choice>
          <mc:Fallback xmlns="">
            <p:pic>
              <p:nvPicPr>
                <p:cNvPr id="19" name="Ink 18">
                  <a:extLst>
                    <a:ext uri="{FF2B5EF4-FFF2-40B4-BE49-F238E27FC236}">
                      <a16:creationId xmlns:a16="http://schemas.microsoft.com/office/drawing/2014/main" id="{768CDE95-4126-AF7B-3E3F-CF140ECC03A1}"/>
                    </a:ext>
                  </a:extLst>
                </p:cNvPr>
                <p:cNvPicPr/>
                <p:nvPr/>
              </p:nvPicPr>
              <p:blipFill>
                <a:blip r:embed="rId10"/>
                <a:stretch>
                  <a:fillRect/>
                </a:stretch>
              </p:blipFill>
              <p:spPr>
                <a:xfrm>
                  <a:off x="8944471" y="2412793"/>
                  <a:ext cx="954720" cy="729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 name="Ink 19">
                  <a:extLst>
                    <a:ext uri="{FF2B5EF4-FFF2-40B4-BE49-F238E27FC236}">
                      <a16:creationId xmlns:a16="http://schemas.microsoft.com/office/drawing/2014/main" id="{272A9B83-7BC5-7F78-670A-5DAF15A3E3F2}"/>
                    </a:ext>
                  </a:extLst>
                </p14:cNvPr>
                <p14:cNvContentPartPr/>
                <p14:nvPr/>
              </p14:nvContentPartPr>
              <p14:xfrm>
                <a:off x="8843311" y="3042793"/>
                <a:ext cx="1230120" cy="738360"/>
              </p14:xfrm>
            </p:contentPart>
          </mc:Choice>
          <mc:Fallback xmlns="">
            <p:pic>
              <p:nvPicPr>
                <p:cNvPr id="20" name="Ink 19">
                  <a:extLst>
                    <a:ext uri="{FF2B5EF4-FFF2-40B4-BE49-F238E27FC236}">
                      <a16:creationId xmlns:a16="http://schemas.microsoft.com/office/drawing/2014/main" id="{272A9B83-7BC5-7F78-670A-5DAF15A3E3F2}"/>
                    </a:ext>
                  </a:extLst>
                </p:cNvPr>
                <p:cNvPicPr/>
                <p:nvPr/>
              </p:nvPicPr>
              <p:blipFill>
                <a:blip r:embed="rId12"/>
                <a:stretch>
                  <a:fillRect/>
                </a:stretch>
              </p:blipFill>
              <p:spPr>
                <a:xfrm>
                  <a:off x="8834671" y="3034153"/>
                  <a:ext cx="1247760" cy="75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8" name="Ink 27">
                  <a:extLst>
                    <a:ext uri="{FF2B5EF4-FFF2-40B4-BE49-F238E27FC236}">
                      <a16:creationId xmlns:a16="http://schemas.microsoft.com/office/drawing/2014/main" id="{F0A02B85-779A-6226-AADA-C8A53936A170}"/>
                    </a:ext>
                  </a:extLst>
                </p14:cNvPr>
                <p14:cNvContentPartPr/>
                <p14:nvPr/>
              </p14:nvContentPartPr>
              <p14:xfrm>
                <a:off x="10442791" y="1786753"/>
                <a:ext cx="376920" cy="283320"/>
              </p14:xfrm>
            </p:contentPart>
          </mc:Choice>
          <mc:Fallback xmlns="">
            <p:pic>
              <p:nvPicPr>
                <p:cNvPr id="28" name="Ink 27">
                  <a:extLst>
                    <a:ext uri="{FF2B5EF4-FFF2-40B4-BE49-F238E27FC236}">
                      <a16:creationId xmlns:a16="http://schemas.microsoft.com/office/drawing/2014/main" id="{F0A02B85-779A-6226-AADA-C8A53936A170}"/>
                    </a:ext>
                  </a:extLst>
                </p:cNvPr>
                <p:cNvPicPr/>
                <p:nvPr/>
              </p:nvPicPr>
              <p:blipFill>
                <a:blip r:embed="rId14"/>
                <a:stretch>
                  <a:fillRect/>
                </a:stretch>
              </p:blipFill>
              <p:spPr>
                <a:xfrm>
                  <a:off x="10433791" y="1778113"/>
                  <a:ext cx="39456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9" name="Ink 28">
                  <a:extLst>
                    <a:ext uri="{FF2B5EF4-FFF2-40B4-BE49-F238E27FC236}">
                      <a16:creationId xmlns:a16="http://schemas.microsoft.com/office/drawing/2014/main" id="{6A273612-A04B-3C21-E6FC-7847B296260B}"/>
                    </a:ext>
                  </a:extLst>
                </p14:cNvPr>
                <p14:cNvContentPartPr/>
                <p14:nvPr/>
              </p14:nvContentPartPr>
              <p14:xfrm>
                <a:off x="10784431" y="1743913"/>
                <a:ext cx="355320" cy="360000"/>
              </p14:xfrm>
            </p:contentPart>
          </mc:Choice>
          <mc:Fallback xmlns="">
            <p:pic>
              <p:nvPicPr>
                <p:cNvPr id="29" name="Ink 28">
                  <a:extLst>
                    <a:ext uri="{FF2B5EF4-FFF2-40B4-BE49-F238E27FC236}">
                      <a16:creationId xmlns:a16="http://schemas.microsoft.com/office/drawing/2014/main" id="{6A273612-A04B-3C21-E6FC-7847B296260B}"/>
                    </a:ext>
                  </a:extLst>
                </p:cNvPr>
                <p:cNvPicPr/>
                <p:nvPr/>
              </p:nvPicPr>
              <p:blipFill>
                <a:blip r:embed="rId16"/>
                <a:stretch>
                  <a:fillRect/>
                </a:stretch>
              </p:blipFill>
              <p:spPr>
                <a:xfrm>
                  <a:off x="10775791" y="1734913"/>
                  <a:ext cx="372960" cy="377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0" name="Ink 29">
                  <a:extLst>
                    <a:ext uri="{FF2B5EF4-FFF2-40B4-BE49-F238E27FC236}">
                      <a16:creationId xmlns:a16="http://schemas.microsoft.com/office/drawing/2014/main" id="{C1E47012-BF0E-003D-8258-36D71AA52BA4}"/>
                    </a:ext>
                  </a:extLst>
                </p14:cNvPr>
                <p14:cNvContentPartPr/>
                <p14:nvPr/>
              </p14:nvContentPartPr>
              <p14:xfrm>
                <a:off x="11173951" y="1800433"/>
                <a:ext cx="339840" cy="275760"/>
              </p14:xfrm>
            </p:contentPart>
          </mc:Choice>
          <mc:Fallback xmlns="">
            <p:pic>
              <p:nvPicPr>
                <p:cNvPr id="30" name="Ink 29">
                  <a:extLst>
                    <a:ext uri="{FF2B5EF4-FFF2-40B4-BE49-F238E27FC236}">
                      <a16:creationId xmlns:a16="http://schemas.microsoft.com/office/drawing/2014/main" id="{C1E47012-BF0E-003D-8258-36D71AA52BA4}"/>
                    </a:ext>
                  </a:extLst>
                </p:cNvPr>
                <p:cNvPicPr/>
                <p:nvPr/>
              </p:nvPicPr>
              <p:blipFill>
                <a:blip r:embed="rId18"/>
                <a:stretch>
                  <a:fillRect/>
                </a:stretch>
              </p:blipFill>
              <p:spPr>
                <a:xfrm>
                  <a:off x="11165311" y="1791793"/>
                  <a:ext cx="35748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1" name="Ink 30">
                  <a:extLst>
                    <a:ext uri="{FF2B5EF4-FFF2-40B4-BE49-F238E27FC236}">
                      <a16:creationId xmlns:a16="http://schemas.microsoft.com/office/drawing/2014/main" id="{A858D6F2-2F9D-E975-C074-1EE06D8165B7}"/>
                    </a:ext>
                  </a:extLst>
                </p14:cNvPr>
                <p14:cNvContentPartPr/>
                <p14:nvPr/>
              </p14:nvContentPartPr>
              <p14:xfrm>
                <a:off x="11564911" y="1798633"/>
                <a:ext cx="322200" cy="268560"/>
              </p14:xfrm>
            </p:contentPart>
          </mc:Choice>
          <mc:Fallback xmlns="">
            <p:pic>
              <p:nvPicPr>
                <p:cNvPr id="31" name="Ink 30">
                  <a:extLst>
                    <a:ext uri="{FF2B5EF4-FFF2-40B4-BE49-F238E27FC236}">
                      <a16:creationId xmlns:a16="http://schemas.microsoft.com/office/drawing/2014/main" id="{A858D6F2-2F9D-E975-C074-1EE06D8165B7}"/>
                    </a:ext>
                  </a:extLst>
                </p:cNvPr>
                <p:cNvPicPr/>
                <p:nvPr/>
              </p:nvPicPr>
              <p:blipFill>
                <a:blip r:embed="rId20"/>
                <a:stretch>
                  <a:fillRect/>
                </a:stretch>
              </p:blipFill>
              <p:spPr>
                <a:xfrm>
                  <a:off x="11556271" y="1789993"/>
                  <a:ext cx="33984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2" name="Ink 31">
                  <a:extLst>
                    <a:ext uri="{FF2B5EF4-FFF2-40B4-BE49-F238E27FC236}">
                      <a16:creationId xmlns:a16="http://schemas.microsoft.com/office/drawing/2014/main" id="{262A70F1-4E96-BF19-593A-0A7F62D6C2AA}"/>
                    </a:ext>
                  </a:extLst>
                </p14:cNvPr>
                <p14:cNvContentPartPr/>
                <p14:nvPr/>
              </p14:nvContentPartPr>
              <p14:xfrm>
                <a:off x="10452151" y="2067553"/>
                <a:ext cx="411120" cy="315720"/>
              </p14:xfrm>
            </p:contentPart>
          </mc:Choice>
          <mc:Fallback xmlns="">
            <p:pic>
              <p:nvPicPr>
                <p:cNvPr id="32" name="Ink 31">
                  <a:extLst>
                    <a:ext uri="{FF2B5EF4-FFF2-40B4-BE49-F238E27FC236}">
                      <a16:creationId xmlns:a16="http://schemas.microsoft.com/office/drawing/2014/main" id="{262A70F1-4E96-BF19-593A-0A7F62D6C2AA}"/>
                    </a:ext>
                  </a:extLst>
                </p:cNvPr>
                <p:cNvPicPr/>
                <p:nvPr/>
              </p:nvPicPr>
              <p:blipFill>
                <a:blip r:embed="rId22"/>
                <a:stretch>
                  <a:fillRect/>
                </a:stretch>
              </p:blipFill>
              <p:spPr>
                <a:xfrm>
                  <a:off x="10443511" y="2058553"/>
                  <a:ext cx="428760"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4" name="Ink 33">
                  <a:extLst>
                    <a:ext uri="{FF2B5EF4-FFF2-40B4-BE49-F238E27FC236}">
                      <a16:creationId xmlns:a16="http://schemas.microsoft.com/office/drawing/2014/main" id="{2826F224-6053-1541-316F-78359440E9A5}"/>
                    </a:ext>
                  </a:extLst>
                </p14:cNvPr>
                <p14:cNvContentPartPr/>
                <p14:nvPr/>
              </p14:nvContentPartPr>
              <p14:xfrm>
                <a:off x="10822591" y="2130193"/>
                <a:ext cx="328320" cy="273240"/>
              </p14:xfrm>
            </p:contentPart>
          </mc:Choice>
          <mc:Fallback xmlns="">
            <p:pic>
              <p:nvPicPr>
                <p:cNvPr id="34" name="Ink 33">
                  <a:extLst>
                    <a:ext uri="{FF2B5EF4-FFF2-40B4-BE49-F238E27FC236}">
                      <a16:creationId xmlns:a16="http://schemas.microsoft.com/office/drawing/2014/main" id="{2826F224-6053-1541-316F-78359440E9A5}"/>
                    </a:ext>
                  </a:extLst>
                </p:cNvPr>
                <p:cNvPicPr/>
                <p:nvPr/>
              </p:nvPicPr>
              <p:blipFill>
                <a:blip r:embed="rId24"/>
                <a:stretch>
                  <a:fillRect/>
                </a:stretch>
              </p:blipFill>
              <p:spPr>
                <a:xfrm>
                  <a:off x="10813951" y="2121553"/>
                  <a:ext cx="34596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Ink 34">
                  <a:extLst>
                    <a:ext uri="{FF2B5EF4-FFF2-40B4-BE49-F238E27FC236}">
                      <a16:creationId xmlns:a16="http://schemas.microsoft.com/office/drawing/2014/main" id="{422E4C52-5964-BE77-1EF2-49492E7D824E}"/>
                    </a:ext>
                  </a:extLst>
                </p14:cNvPr>
                <p14:cNvContentPartPr/>
                <p14:nvPr/>
              </p14:nvContentPartPr>
              <p14:xfrm>
                <a:off x="11155951" y="2125873"/>
                <a:ext cx="414720" cy="290520"/>
              </p14:xfrm>
            </p:contentPart>
          </mc:Choice>
          <mc:Fallback xmlns="">
            <p:pic>
              <p:nvPicPr>
                <p:cNvPr id="35" name="Ink 34">
                  <a:extLst>
                    <a:ext uri="{FF2B5EF4-FFF2-40B4-BE49-F238E27FC236}">
                      <a16:creationId xmlns:a16="http://schemas.microsoft.com/office/drawing/2014/main" id="{422E4C52-5964-BE77-1EF2-49492E7D824E}"/>
                    </a:ext>
                  </a:extLst>
                </p:cNvPr>
                <p:cNvPicPr/>
                <p:nvPr/>
              </p:nvPicPr>
              <p:blipFill>
                <a:blip r:embed="rId26"/>
                <a:stretch>
                  <a:fillRect/>
                </a:stretch>
              </p:blipFill>
              <p:spPr>
                <a:xfrm>
                  <a:off x="11146951" y="2117233"/>
                  <a:ext cx="432360" cy="308160"/>
                </a:xfrm>
                <a:prstGeom prst="rect">
                  <a:avLst/>
                </a:prstGeom>
              </p:spPr>
            </p:pic>
          </mc:Fallback>
        </mc:AlternateContent>
      </p:grpSp>
    </p:spTree>
    <p:extLst>
      <p:ext uri="{BB962C8B-B14F-4D97-AF65-F5344CB8AC3E}">
        <p14:creationId xmlns:p14="http://schemas.microsoft.com/office/powerpoint/2010/main" val="3883340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842CA70B-D23B-0960-5EA7-FBB291AFD7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72" t="3954" r="3992" b="19634"/>
          <a:stretch/>
        </p:blipFill>
        <p:spPr>
          <a:xfrm>
            <a:off x="191997" y="577118"/>
            <a:ext cx="5401999" cy="5769704"/>
          </a:xfrm>
          <a:prstGeom prst="rect">
            <a:avLst/>
          </a:prstGeom>
        </p:spPr>
      </p:pic>
      <p:pic>
        <p:nvPicPr>
          <p:cNvPr id="4" name="Picture 3" descr="Diagram, schematic&#10;&#10;Description automatically generated">
            <a:extLst>
              <a:ext uri="{FF2B5EF4-FFF2-40B4-BE49-F238E27FC236}">
                <a16:creationId xmlns:a16="http://schemas.microsoft.com/office/drawing/2014/main" id="{C6E68FFB-C03E-5D6C-4A89-F8AAB4956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230" y="2900241"/>
            <a:ext cx="6613776" cy="3531757"/>
          </a:xfrm>
          <a:prstGeom prst="rect">
            <a:avLst/>
          </a:prstGeom>
        </p:spPr>
      </p:pic>
      <p:pic>
        <p:nvPicPr>
          <p:cNvPr id="6" name="Picture 5" descr="A close up of a plant&#10;&#10;Description automatically generated with low confidence">
            <a:extLst>
              <a:ext uri="{FF2B5EF4-FFF2-40B4-BE49-F238E27FC236}">
                <a16:creationId xmlns:a16="http://schemas.microsoft.com/office/drawing/2014/main" id="{5B9D2BB5-89CE-0D30-7502-4CAB150B2E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1569" y="753140"/>
            <a:ext cx="3204880" cy="2083172"/>
          </a:xfrm>
          <a:prstGeom prst="rect">
            <a:avLst/>
          </a:prstGeom>
        </p:spPr>
      </p:pic>
      <p:sp>
        <p:nvSpPr>
          <p:cNvPr id="7" name="TextBox 6">
            <a:extLst>
              <a:ext uri="{FF2B5EF4-FFF2-40B4-BE49-F238E27FC236}">
                <a16:creationId xmlns:a16="http://schemas.microsoft.com/office/drawing/2014/main" id="{94325AD1-614C-01C1-48F1-2D4DF93B1F31}"/>
              </a:ext>
            </a:extLst>
          </p:cNvPr>
          <p:cNvSpPr txBox="1"/>
          <p:nvPr/>
        </p:nvSpPr>
        <p:spPr>
          <a:xfrm>
            <a:off x="3322173" y="93291"/>
            <a:ext cx="6083653" cy="523220"/>
          </a:xfrm>
          <a:prstGeom prst="rect">
            <a:avLst/>
          </a:prstGeom>
          <a:noFill/>
        </p:spPr>
        <p:txBody>
          <a:bodyPr wrap="none" rtlCol="0">
            <a:spAutoFit/>
          </a:bodyPr>
          <a:lstStyle/>
          <a:p>
            <a:r>
              <a:rPr lang="en-US" sz="2800" dirty="0">
                <a:latin typeface="Arial" panose="020B0604020202020204" pitchFamily="34" charset="0"/>
              </a:rPr>
              <a:t>Why Are There No Vaccines for HIV?</a:t>
            </a:r>
          </a:p>
        </p:txBody>
      </p:sp>
      <p:sp>
        <p:nvSpPr>
          <p:cNvPr id="3" name="Date Placeholder 2">
            <a:extLst>
              <a:ext uri="{FF2B5EF4-FFF2-40B4-BE49-F238E27FC236}">
                <a16:creationId xmlns:a16="http://schemas.microsoft.com/office/drawing/2014/main" id="{06A3FE7F-D0AD-A23C-9492-A8E4FE5C8654}"/>
              </a:ext>
            </a:extLst>
          </p:cNvPr>
          <p:cNvSpPr>
            <a:spLocks noGrp="1"/>
          </p:cNvSpPr>
          <p:nvPr>
            <p:ph type="dt" sz="half" idx="10"/>
          </p:nvPr>
        </p:nvSpPr>
        <p:spPr/>
        <p:txBody>
          <a:bodyPr/>
          <a:lstStyle/>
          <a:p>
            <a:fld id="{B7EF8466-087D-42BA-83ED-1EFAEEE0527E}" type="datetime1">
              <a:rPr lang="en-US" smtClean="0"/>
              <a:t>9/3/2023</a:t>
            </a:fld>
            <a:endParaRPr lang="en-US"/>
          </a:p>
        </p:txBody>
      </p:sp>
      <p:sp>
        <p:nvSpPr>
          <p:cNvPr id="5" name="Footer Placeholder 4">
            <a:extLst>
              <a:ext uri="{FF2B5EF4-FFF2-40B4-BE49-F238E27FC236}">
                <a16:creationId xmlns:a16="http://schemas.microsoft.com/office/drawing/2014/main" id="{014A7532-9D7D-3955-6A71-B01CA08C2ED2}"/>
              </a:ext>
            </a:extLst>
          </p:cNvPr>
          <p:cNvSpPr>
            <a:spLocks noGrp="1"/>
          </p:cNvSpPr>
          <p:nvPr>
            <p:ph type="ftr" sz="quarter" idx="11"/>
          </p:nvPr>
        </p:nvSpPr>
        <p:spPr/>
        <p:txBody>
          <a:bodyPr/>
          <a:lstStyle/>
          <a:p>
            <a:r>
              <a:rPr lang="en-US"/>
              <a:t>D &amp; D - Lecture 4 - Fall 2023</a:t>
            </a:r>
          </a:p>
        </p:txBody>
      </p:sp>
      <p:sp>
        <p:nvSpPr>
          <p:cNvPr id="8" name="Slide Number Placeholder 7">
            <a:extLst>
              <a:ext uri="{FF2B5EF4-FFF2-40B4-BE49-F238E27FC236}">
                <a16:creationId xmlns:a16="http://schemas.microsoft.com/office/drawing/2014/main" id="{5E9C7BDF-3493-67D2-B899-72BB316E1FC9}"/>
              </a:ext>
            </a:extLst>
          </p:cNvPr>
          <p:cNvSpPr>
            <a:spLocks noGrp="1"/>
          </p:cNvSpPr>
          <p:nvPr>
            <p:ph type="sldNum" sz="quarter" idx="12"/>
          </p:nvPr>
        </p:nvSpPr>
        <p:spPr/>
        <p:txBody>
          <a:bodyPr/>
          <a:lstStyle/>
          <a:p>
            <a:fld id="{DC3BB032-4020-48F4-953B-341806DC4A2B}" type="slidenum">
              <a:rPr lang="en-US" smtClean="0"/>
              <a:t>37</a:t>
            </a:fld>
            <a:endParaRPr lang="en-US"/>
          </a:p>
        </p:txBody>
      </p:sp>
    </p:spTree>
    <p:extLst>
      <p:ext uri="{BB962C8B-B14F-4D97-AF65-F5344CB8AC3E}">
        <p14:creationId xmlns:p14="http://schemas.microsoft.com/office/powerpoint/2010/main" val="30490373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09D227-CBF8-436C-ACF3-B39597ADA17F}"/>
              </a:ext>
            </a:extLst>
          </p:cNvPr>
          <p:cNvSpPr txBox="1"/>
          <p:nvPr/>
        </p:nvSpPr>
        <p:spPr>
          <a:xfrm>
            <a:off x="204128" y="162885"/>
            <a:ext cx="6947736" cy="584775"/>
          </a:xfrm>
          <a:prstGeom prst="rect">
            <a:avLst/>
          </a:prstGeom>
          <a:noFill/>
        </p:spPr>
        <p:txBody>
          <a:bodyPr wrap="none" rtlCol="0">
            <a:spAutoFit/>
          </a:bodyPr>
          <a:lstStyle/>
          <a:p>
            <a:r>
              <a:rPr lang="en-US" sz="3200" dirty="0">
                <a:latin typeface="Arial" panose="020B0604020202020204" pitchFamily="34" charset="0"/>
              </a:rPr>
              <a:t>Summary Questions for Immunology:</a:t>
            </a:r>
          </a:p>
        </p:txBody>
      </p:sp>
      <p:sp>
        <p:nvSpPr>
          <p:cNvPr id="3" name="TextBox 2">
            <a:extLst>
              <a:ext uri="{FF2B5EF4-FFF2-40B4-BE49-F238E27FC236}">
                <a16:creationId xmlns:a16="http://schemas.microsoft.com/office/drawing/2014/main" id="{CB86447A-D4F2-4A1A-9CC7-C2F11DFB9EB5}"/>
              </a:ext>
            </a:extLst>
          </p:cNvPr>
          <p:cNvSpPr txBox="1"/>
          <p:nvPr/>
        </p:nvSpPr>
        <p:spPr>
          <a:xfrm>
            <a:off x="504652" y="747660"/>
            <a:ext cx="11531654" cy="2862322"/>
          </a:xfrm>
          <a:prstGeom prst="rect">
            <a:avLst/>
          </a:prstGeom>
          <a:noFill/>
        </p:spPr>
        <p:txBody>
          <a:bodyPr wrap="square" rtlCol="0">
            <a:spAutoFit/>
          </a:bodyPr>
          <a:lstStyle/>
          <a:p>
            <a:pPr marL="342900" indent="-342900">
              <a:buFont typeface="+mj-lt"/>
              <a:buAutoNum type="arabicPeriod"/>
            </a:pPr>
            <a:r>
              <a:rPr lang="en-US" dirty="0">
                <a:latin typeface="Arial" panose="020B0604020202020204" pitchFamily="34" charset="0"/>
              </a:rPr>
              <a:t>What are the two major branches of the immune system?  Why are both important?</a:t>
            </a:r>
          </a:p>
          <a:p>
            <a:pPr marL="342900" indent="-342900">
              <a:buFont typeface="+mj-lt"/>
              <a:buAutoNum type="arabicPeriod"/>
            </a:pPr>
            <a:r>
              <a:rPr lang="en-US" dirty="0">
                <a:latin typeface="Arial" panose="020B0604020202020204" pitchFamily="34" charset="0"/>
              </a:rPr>
              <a:t>What are the roles of different cell types in each system, e.g. what would happen if T</a:t>
            </a:r>
            <a:r>
              <a:rPr lang="en-US" baseline="-25000" dirty="0">
                <a:latin typeface="Arial" panose="020B0604020202020204" pitchFamily="34" charset="0"/>
              </a:rPr>
              <a:t>H</a:t>
            </a:r>
            <a:r>
              <a:rPr lang="en-US" dirty="0">
                <a:latin typeface="Arial" panose="020B0604020202020204" pitchFamily="34" charset="0"/>
              </a:rPr>
              <a:t>-cells disappeared?</a:t>
            </a:r>
          </a:p>
          <a:p>
            <a:pPr marL="342900" indent="-342900">
              <a:buFont typeface="+mj-lt"/>
              <a:buAutoNum type="arabicPeriod"/>
            </a:pPr>
            <a:r>
              <a:rPr lang="en-US" dirty="0">
                <a:latin typeface="Arial" panose="020B0604020202020204" pitchFamily="34" charset="0"/>
              </a:rPr>
              <a:t>What is the quaternary structure of an antibody? Can you sketch an antibody and indicate where the antigen binds?</a:t>
            </a:r>
          </a:p>
          <a:p>
            <a:pPr marL="342900" indent="-342900">
              <a:buFont typeface="+mj-lt"/>
              <a:buAutoNum type="arabicPeriod"/>
            </a:pPr>
            <a:r>
              <a:rPr lang="en-US" dirty="0">
                <a:latin typeface="Arial" panose="020B0604020202020204" pitchFamily="34" charset="0"/>
              </a:rPr>
              <a:t>What defines the specificity of antibodies?</a:t>
            </a:r>
          </a:p>
          <a:p>
            <a:pPr marL="342900" indent="-342900">
              <a:buFont typeface="+mj-lt"/>
              <a:buAutoNum type="arabicPeriod"/>
            </a:pPr>
            <a:r>
              <a:rPr lang="en-US" dirty="0">
                <a:latin typeface="Arial" panose="020B0604020202020204" pitchFamily="34" charset="0"/>
              </a:rPr>
              <a:t>What are the steps in the production of antibody genes, at the molecular level:</a:t>
            </a:r>
          </a:p>
          <a:p>
            <a:pPr marL="800100" lvl="1" indent="-342900">
              <a:buFont typeface="+mj-lt"/>
              <a:buAutoNum type="alphaLcParenR"/>
            </a:pPr>
            <a:r>
              <a:rPr lang="en-US" dirty="0">
                <a:latin typeface="Arial" panose="020B0604020202020204" pitchFamily="34" charset="0"/>
              </a:rPr>
              <a:t>How do DNA rearrangements produce functional heavy and light chain genes</a:t>
            </a:r>
          </a:p>
          <a:p>
            <a:pPr marL="800100" lvl="1" indent="-342900">
              <a:buFont typeface="+mj-lt"/>
              <a:buAutoNum type="alphaLcParenR"/>
            </a:pPr>
            <a:r>
              <a:rPr lang="en-US" dirty="0">
                <a:latin typeface="Arial" panose="020B0604020202020204" pitchFamily="34" charset="0"/>
              </a:rPr>
              <a:t>How are is the mature mRNA generated in B-cells and Plasma cells.</a:t>
            </a:r>
          </a:p>
          <a:p>
            <a:pPr marL="800100" lvl="1" indent="-342900">
              <a:buFont typeface="+mj-lt"/>
              <a:buAutoNum type="alphaLcParenR"/>
            </a:pPr>
            <a:r>
              <a:rPr lang="en-US" dirty="0">
                <a:latin typeface="Arial" panose="020B0604020202020204" pitchFamily="34" charset="0"/>
              </a:rPr>
              <a:t>What is the difference between the heavy chain export process for B-cells and plasma cells.</a:t>
            </a:r>
          </a:p>
          <a:p>
            <a:pPr marL="342900" indent="-342900">
              <a:buFont typeface="+mj-lt"/>
              <a:buAutoNum type="arabicPeriod"/>
            </a:pPr>
            <a:r>
              <a:rPr lang="en-US" dirty="0">
                <a:latin typeface="Arial" panose="020B0604020202020204" pitchFamily="34" charset="0"/>
              </a:rPr>
              <a:t>Can you describe how antibodies kill/inactivate pathogens</a:t>
            </a:r>
          </a:p>
        </p:txBody>
      </p:sp>
      <p:sp>
        <p:nvSpPr>
          <p:cNvPr id="7" name="TextBox 6">
            <a:extLst>
              <a:ext uri="{FF2B5EF4-FFF2-40B4-BE49-F238E27FC236}">
                <a16:creationId xmlns:a16="http://schemas.microsoft.com/office/drawing/2014/main" id="{B8AAB4E7-1944-4DAF-AF69-D7EBDD710587}"/>
              </a:ext>
            </a:extLst>
          </p:cNvPr>
          <p:cNvSpPr txBox="1"/>
          <p:nvPr/>
        </p:nvSpPr>
        <p:spPr>
          <a:xfrm>
            <a:off x="508196" y="3505999"/>
            <a:ext cx="11346636" cy="2862322"/>
          </a:xfrm>
          <a:prstGeom prst="rect">
            <a:avLst/>
          </a:prstGeom>
          <a:noFill/>
        </p:spPr>
        <p:txBody>
          <a:bodyPr wrap="square" rtlCol="0">
            <a:spAutoFit/>
          </a:bodyPr>
          <a:lstStyle/>
          <a:p>
            <a:pPr marL="342900" indent="-342900">
              <a:buFont typeface="+mj-lt"/>
              <a:buAutoNum type="arabicPeriod" startAt="7"/>
            </a:pPr>
            <a:r>
              <a:rPr lang="en-US" dirty="0">
                <a:latin typeface="Arial" panose="020B0604020202020204" pitchFamily="34" charset="0"/>
              </a:rPr>
              <a:t>How are virally infected cells and tumor cells recognized by Tc cells?</a:t>
            </a:r>
          </a:p>
          <a:p>
            <a:pPr marL="342900" indent="-342900">
              <a:buFont typeface="+mj-lt"/>
              <a:buAutoNum type="arabicPeriod" startAt="7"/>
            </a:pPr>
            <a:r>
              <a:rPr lang="en-US" dirty="0">
                <a:latin typeface="Arial" panose="020B0604020202020204" pitchFamily="34" charset="0"/>
              </a:rPr>
              <a:t>How does the Tc cell kill those cells?</a:t>
            </a:r>
          </a:p>
          <a:p>
            <a:pPr marL="342900" indent="-342900">
              <a:buFont typeface="+mj-lt"/>
              <a:buAutoNum type="arabicPeriod" startAt="7"/>
            </a:pPr>
            <a:r>
              <a:rPr lang="en-US" dirty="0">
                <a:latin typeface="Arial" panose="020B0604020202020204" pitchFamily="34" charset="0"/>
              </a:rPr>
              <a:t>What evasion mechanisms are used by cancer cells and how have these been addressed by antibody therapy?</a:t>
            </a:r>
          </a:p>
          <a:p>
            <a:pPr marL="342900" indent="-342900">
              <a:buFont typeface="+mj-lt"/>
              <a:buAutoNum type="arabicPeriod" startAt="7"/>
            </a:pPr>
            <a:endParaRPr lang="en-US" dirty="0">
              <a:latin typeface="Arial" panose="020B0604020202020204" pitchFamily="34" charset="0"/>
            </a:endParaRPr>
          </a:p>
          <a:p>
            <a:pPr marL="342900" indent="-342900">
              <a:buFont typeface="+mj-lt"/>
              <a:buAutoNum type="arabicPeriod" startAt="7"/>
            </a:pPr>
            <a:r>
              <a:rPr lang="en-US" dirty="0">
                <a:latin typeface="Arial" panose="020B0604020202020204" pitchFamily="34" charset="0"/>
              </a:rPr>
              <a:t>What was the origin of the idea for vaccination?</a:t>
            </a:r>
          </a:p>
          <a:p>
            <a:pPr marL="342900" indent="-342900">
              <a:buFont typeface="+mj-lt"/>
              <a:buAutoNum type="arabicPeriod" startAt="7"/>
            </a:pPr>
            <a:r>
              <a:rPr lang="en-US" dirty="0">
                <a:latin typeface="Arial" panose="020B0604020202020204" pitchFamily="34" charset="0"/>
              </a:rPr>
              <a:t>What was one of the first “safe” vaccines? What disease has now been eradicated due to this vaccine?</a:t>
            </a:r>
          </a:p>
          <a:p>
            <a:pPr marL="342900" indent="-342900">
              <a:buFont typeface="+mj-lt"/>
              <a:buAutoNum type="arabicPeriod" startAt="7"/>
            </a:pPr>
            <a:r>
              <a:rPr lang="en-US" dirty="0">
                <a:latin typeface="Arial" panose="020B0604020202020204" pitchFamily="34" charset="0"/>
              </a:rPr>
              <a:t>Why is it important to be vaccinated (Herd immunity)</a:t>
            </a:r>
          </a:p>
          <a:p>
            <a:pPr marL="342900" indent="-342900">
              <a:buFont typeface="+mj-lt"/>
              <a:buAutoNum type="arabicPeriod" startAt="7"/>
            </a:pPr>
            <a:r>
              <a:rPr lang="en-US" dirty="0">
                <a:latin typeface="Arial" panose="020B0604020202020204" pitchFamily="34" charset="0"/>
              </a:rPr>
              <a:t>Can you describe one way to generate a vaccine for a pathogen?  Do you know the pros and cons for that method?</a:t>
            </a:r>
          </a:p>
        </p:txBody>
      </p:sp>
      <p:sp>
        <p:nvSpPr>
          <p:cNvPr id="4" name="Date Placeholder 3">
            <a:extLst>
              <a:ext uri="{FF2B5EF4-FFF2-40B4-BE49-F238E27FC236}">
                <a16:creationId xmlns:a16="http://schemas.microsoft.com/office/drawing/2014/main" id="{9BEF61AB-218C-84F7-ACA8-F9D8017471FF}"/>
              </a:ext>
            </a:extLst>
          </p:cNvPr>
          <p:cNvSpPr>
            <a:spLocks noGrp="1"/>
          </p:cNvSpPr>
          <p:nvPr>
            <p:ph type="dt" sz="half" idx="10"/>
          </p:nvPr>
        </p:nvSpPr>
        <p:spPr/>
        <p:txBody>
          <a:bodyPr/>
          <a:lstStyle/>
          <a:p>
            <a:fld id="{34A077E3-95A1-491C-8F07-10F8D4CC0286}" type="datetime1">
              <a:rPr lang="en-US" smtClean="0"/>
              <a:t>9/3/2023</a:t>
            </a:fld>
            <a:endParaRPr lang="en-US"/>
          </a:p>
        </p:txBody>
      </p:sp>
      <p:sp>
        <p:nvSpPr>
          <p:cNvPr id="5" name="Footer Placeholder 4">
            <a:extLst>
              <a:ext uri="{FF2B5EF4-FFF2-40B4-BE49-F238E27FC236}">
                <a16:creationId xmlns:a16="http://schemas.microsoft.com/office/drawing/2014/main" id="{77B9FB2A-6622-A529-9F84-4141343431C7}"/>
              </a:ext>
            </a:extLst>
          </p:cNvPr>
          <p:cNvSpPr>
            <a:spLocks noGrp="1"/>
          </p:cNvSpPr>
          <p:nvPr>
            <p:ph type="ftr" sz="quarter" idx="11"/>
          </p:nvPr>
        </p:nvSpPr>
        <p:spPr/>
        <p:txBody>
          <a:bodyPr/>
          <a:lstStyle/>
          <a:p>
            <a:r>
              <a:rPr lang="en-US"/>
              <a:t>D &amp; D - Lecture 4 - Fall 2023</a:t>
            </a:r>
          </a:p>
        </p:txBody>
      </p:sp>
      <p:sp>
        <p:nvSpPr>
          <p:cNvPr id="6" name="Slide Number Placeholder 5">
            <a:extLst>
              <a:ext uri="{FF2B5EF4-FFF2-40B4-BE49-F238E27FC236}">
                <a16:creationId xmlns:a16="http://schemas.microsoft.com/office/drawing/2014/main" id="{4A7DA43C-CBD7-268A-2DCD-49024BE1340E}"/>
              </a:ext>
            </a:extLst>
          </p:cNvPr>
          <p:cNvSpPr>
            <a:spLocks noGrp="1"/>
          </p:cNvSpPr>
          <p:nvPr>
            <p:ph type="sldNum" sz="quarter" idx="12"/>
          </p:nvPr>
        </p:nvSpPr>
        <p:spPr/>
        <p:txBody>
          <a:bodyPr/>
          <a:lstStyle/>
          <a:p>
            <a:fld id="{DC3BB032-4020-48F4-953B-341806DC4A2B}" type="slidenum">
              <a:rPr lang="en-US" smtClean="0"/>
              <a:t>38</a:t>
            </a:fld>
            <a:endParaRPr lang="en-US"/>
          </a:p>
        </p:txBody>
      </p:sp>
    </p:spTree>
    <p:extLst>
      <p:ext uri="{BB962C8B-B14F-4D97-AF65-F5344CB8AC3E}">
        <p14:creationId xmlns:p14="http://schemas.microsoft.com/office/powerpoint/2010/main" val="1216710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ADA066-A379-4473-BC1A-311855BB9107}"/>
              </a:ext>
            </a:extLst>
          </p:cNvPr>
          <p:cNvSpPr txBox="1"/>
          <p:nvPr/>
        </p:nvSpPr>
        <p:spPr>
          <a:xfrm>
            <a:off x="2819400" y="3650365"/>
            <a:ext cx="2064720" cy="523220"/>
          </a:xfrm>
          <a:prstGeom prst="rect">
            <a:avLst/>
          </a:prstGeom>
          <a:noFill/>
        </p:spPr>
        <p:txBody>
          <a:bodyPr wrap="square" rtlCol="0">
            <a:spAutoFit/>
          </a:bodyPr>
          <a:lstStyle/>
          <a:p>
            <a:r>
              <a:rPr lang="en-US" sz="1400" dirty="0">
                <a:latin typeface="Arial" panose="020B0604020202020204" pitchFamily="34" charset="0"/>
              </a:rPr>
              <a:t>Heavy chains have different V-sequences.</a:t>
            </a:r>
          </a:p>
        </p:txBody>
      </p:sp>
      <p:sp>
        <p:nvSpPr>
          <p:cNvPr id="12" name="TextBox 11">
            <a:extLst>
              <a:ext uri="{FF2B5EF4-FFF2-40B4-BE49-F238E27FC236}">
                <a16:creationId xmlns:a16="http://schemas.microsoft.com/office/drawing/2014/main" id="{2D034E97-9133-45AB-80DA-D0B337B60EF3}"/>
              </a:ext>
            </a:extLst>
          </p:cNvPr>
          <p:cNvSpPr txBox="1"/>
          <p:nvPr/>
        </p:nvSpPr>
        <p:spPr>
          <a:xfrm>
            <a:off x="0" y="5059526"/>
            <a:ext cx="7094238"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rPr>
              <a:t>The exon that codes for the variable region of the heavy chain is generated by the random joining of a V, D, and J DNA segments.</a:t>
            </a:r>
          </a:p>
          <a:p>
            <a:pPr marL="285750" indent="-285750">
              <a:buFont typeface="Arial" panose="020B0604020202020204" pitchFamily="34" charset="0"/>
              <a:buChar char="•"/>
            </a:pPr>
            <a:r>
              <a:rPr lang="en-US" dirty="0">
                <a:latin typeface="Arial" panose="020B0604020202020204" pitchFamily="34" charset="0"/>
              </a:rPr>
              <a:t>Each B-cell will generate a unique sequence for its heavy and light chain DNA.</a:t>
            </a:r>
          </a:p>
          <a:p>
            <a:pPr marL="285750" indent="-285750">
              <a:buFont typeface="Arial" panose="020B0604020202020204" pitchFamily="34" charset="0"/>
              <a:buChar char="•"/>
            </a:pPr>
            <a:r>
              <a:rPr lang="en-US" dirty="0">
                <a:latin typeface="Arial" panose="020B0604020202020204" pitchFamily="34" charset="0"/>
              </a:rPr>
              <a:t>This is a permanent change to the DNA (</a:t>
            </a:r>
            <a:r>
              <a:rPr lang="en-US" b="1" i="1" dirty="0">
                <a:latin typeface="Arial" panose="020B0604020202020204" pitchFamily="34" charset="0"/>
              </a:rPr>
              <a:t>genome)</a:t>
            </a:r>
            <a:r>
              <a:rPr lang="en-US" dirty="0">
                <a:latin typeface="Arial" panose="020B0604020202020204" pitchFamily="34" charset="0"/>
              </a:rPr>
              <a:t> of the B-cell.</a:t>
            </a:r>
          </a:p>
        </p:txBody>
      </p:sp>
      <p:sp>
        <p:nvSpPr>
          <p:cNvPr id="7" name="TextBox 6">
            <a:extLst>
              <a:ext uri="{FF2B5EF4-FFF2-40B4-BE49-F238E27FC236}">
                <a16:creationId xmlns:a16="http://schemas.microsoft.com/office/drawing/2014/main" id="{B837A72B-DAC9-4604-879B-8D7DAEFF51F6}"/>
              </a:ext>
            </a:extLst>
          </p:cNvPr>
          <p:cNvSpPr txBox="1"/>
          <p:nvPr/>
        </p:nvSpPr>
        <p:spPr>
          <a:xfrm>
            <a:off x="149974" y="-1795"/>
            <a:ext cx="12015867" cy="461665"/>
          </a:xfrm>
          <a:prstGeom prst="rect">
            <a:avLst/>
          </a:prstGeom>
          <a:noFill/>
        </p:spPr>
        <p:txBody>
          <a:bodyPr wrap="square" rtlCol="0">
            <a:spAutoFit/>
          </a:bodyPr>
          <a:lstStyle/>
          <a:p>
            <a:r>
              <a:rPr lang="en-US" sz="2400" dirty="0">
                <a:latin typeface="Arial" panose="020B0604020202020204" pitchFamily="34" charset="0"/>
              </a:rPr>
              <a:t>Antibody genes are assembled from DNA segments, giving many different sequences.</a:t>
            </a:r>
          </a:p>
        </p:txBody>
      </p:sp>
      <p:pic>
        <p:nvPicPr>
          <p:cNvPr id="31" name="Picture 30">
            <a:extLst>
              <a:ext uri="{FF2B5EF4-FFF2-40B4-BE49-F238E27FC236}">
                <a16:creationId xmlns:a16="http://schemas.microsoft.com/office/drawing/2014/main" id="{ED94BAB6-2F79-4BF7-A7DD-16BFB8E77FF1}"/>
              </a:ext>
            </a:extLst>
          </p:cNvPr>
          <p:cNvPicPr>
            <a:picLocks noChangeAspect="1"/>
          </p:cNvPicPr>
          <p:nvPr/>
        </p:nvPicPr>
        <p:blipFill rotWithShape="1">
          <a:blip r:embed="rId2"/>
          <a:srcRect t="6466" b="56352"/>
          <a:stretch/>
        </p:blipFill>
        <p:spPr>
          <a:xfrm>
            <a:off x="2057400" y="1010817"/>
            <a:ext cx="6744089" cy="3548509"/>
          </a:xfrm>
          <a:prstGeom prst="rect">
            <a:avLst/>
          </a:prstGeom>
        </p:spPr>
      </p:pic>
      <p:grpSp>
        <p:nvGrpSpPr>
          <p:cNvPr id="19" name="Group 18">
            <a:extLst>
              <a:ext uri="{FF2B5EF4-FFF2-40B4-BE49-F238E27FC236}">
                <a16:creationId xmlns:a16="http://schemas.microsoft.com/office/drawing/2014/main" id="{9856AA2A-E3D3-4A53-91E2-4768856A06C1}"/>
              </a:ext>
            </a:extLst>
          </p:cNvPr>
          <p:cNvGrpSpPr/>
          <p:nvPr/>
        </p:nvGrpSpPr>
        <p:grpSpPr>
          <a:xfrm rot="10800000">
            <a:off x="8702092" y="1600200"/>
            <a:ext cx="198794" cy="278221"/>
            <a:chOff x="5577385" y="4454691"/>
            <a:chExt cx="132045" cy="236561"/>
          </a:xfrm>
        </p:grpSpPr>
        <p:sp>
          <p:nvSpPr>
            <p:cNvPr id="20" name="Rectangle 19">
              <a:extLst>
                <a:ext uri="{FF2B5EF4-FFF2-40B4-BE49-F238E27FC236}">
                  <a16:creationId xmlns:a16="http://schemas.microsoft.com/office/drawing/2014/main" id="{BD18A596-1807-4158-BEFC-890775A25E48}"/>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1" name="Rectangle 20">
              <a:extLst>
                <a:ext uri="{FF2B5EF4-FFF2-40B4-BE49-F238E27FC236}">
                  <a16:creationId xmlns:a16="http://schemas.microsoft.com/office/drawing/2014/main" id="{82553CF1-AF6B-4F2B-875C-70CD8B3B016F}"/>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22" name="Group 21">
            <a:extLst>
              <a:ext uri="{FF2B5EF4-FFF2-40B4-BE49-F238E27FC236}">
                <a16:creationId xmlns:a16="http://schemas.microsoft.com/office/drawing/2014/main" id="{DE1E9FA4-7774-444F-AA35-245E3EBB0A29}"/>
              </a:ext>
            </a:extLst>
          </p:cNvPr>
          <p:cNvGrpSpPr/>
          <p:nvPr/>
        </p:nvGrpSpPr>
        <p:grpSpPr>
          <a:xfrm rot="10800000">
            <a:off x="8244462" y="2971800"/>
            <a:ext cx="198794" cy="278221"/>
            <a:chOff x="5577385" y="4454691"/>
            <a:chExt cx="132045" cy="236561"/>
          </a:xfrm>
        </p:grpSpPr>
        <p:sp>
          <p:nvSpPr>
            <p:cNvPr id="23" name="Rectangle 22">
              <a:extLst>
                <a:ext uri="{FF2B5EF4-FFF2-40B4-BE49-F238E27FC236}">
                  <a16:creationId xmlns:a16="http://schemas.microsoft.com/office/drawing/2014/main" id="{B3B147B8-08D7-4F73-ADF3-AF3764385021}"/>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Rectangle 23">
              <a:extLst>
                <a:ext uri="{FF2B5EF4-FFF2-40B4-BE49-F238E27FC236}">
                  <a16:creationId xmlns:a16="http://schemas.microsoft.com/office/drawing/2014/main" id="{EA520C2B-1B4C-4085-B29F-D733FB42EEAD}"/>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25" name="Group 24">
            <a:extLst>
              <a:ext uri="{FF2B5EF4-FFF2-40B4-BE49-F238E27FC236}">
                <a16:creationId xmlns:a16="http://schemas.microsoft.com/office/drawing/2014/main" id="{3F1FD00E-A5FC-49A0-8660-860A69AB4852}"/>
              </a:ext>
            </a:extLst>
          </p:cNvPr>
          <p:cNvGrpSpPr/>
          <p:nvPr/>
        </p:nvGrpSpPr>
        <p:grpSpPr>
          <a:xfrm rot="10800000">
            <a:off x="8067306" y="4186796"/>
            <a:ext cx="198794" cy="278221"/>
            <a:chOff x="5577385" y="4454691"/>
            <a:chExt cx="132045" cy="236561"/>
          </a:xfrm>
        </p:grpSpPr>
        <p:sp>
          <p:nvSpPr>
            <p:cNvPr id="26" name="Rectangle 25">
              <a:extLst>
                <a:ext uri="{FF2B5EF4-FFF2-40B4-BE49-F238E27FC236}">
                  <a16:creationId xmlns:a16="http://schemas.microsoft.com/office/drawing/2014/main" id="{C3EAEDB3-C0E1-45E2-AF51-6B8EA1831BDC}"/>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7" name="Rectangle 26">
              <a:extLst>
                <a:ext uri="{FF2B5EF4-FFF2-40B4-BE49-F238E27FC236}">
                  <a16:creationId xmlns:a16="http://schemas.microsoft.com/office/drawing/2014/main" id="{828F6443-DF7F-494E-A7BD-FF5A3223CA6B}"/>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9" name="TextBox 8">
            <a:extLst>
              <a:ext uri="{FF2B5EF4-FFF2-40B4-BE49-F238E27FC236}">
                <a16:creationId xmlns:a16="http://schemas.microsoft.com/office/drawing/2014/main" id="{4CC69542-F6E5-43EE-A415-C7ABCB68E806}"/>
              </a:ext>
            </a:extLst>
          </p:cNvPr>
          <p:cNvSpPr txBox="1"/>
          <p:nvPr/>
        </p:nvSpPr>
        <p:spPr>
          <a:xfrm>
            <a:off x="105552" y="4818072"/>
            <a:ext cx="2422458" cy="369332"/>
          </a:xfrm>
          <a:prstGeom prst="rect">
            <a:avLst/>
          </a:prstGeom>
          <a:noFill/>
        </p:spPr>
        <p:txBody>
          <a:bodyPr wrap="none" rtlCol="0">
            <a:spAutoFit/>
          </a:bodyPr>
          <a:lstStyle/>
          <a:p>
            <a:r>
              <a:rPr lang="en-US" b="1" dirty="0">
                <a:latin typeface="Arial" panose="020B0604020202020204" pitchFamily="34" charset="0"/>
              </a:rPr>
              <a:t>Stem cells -&gt; B-cells</a:t>
            </a:r>
          </a:p>
        </p:txBody>
      </p:sp>
      <p:sp>
        <p:nvSpPr>
          <p:cNvPr id="29" name="TextBox 28">
            <a:extLst>
              <a:ext uri="{FF2B5EF4-FFF2-40B4-BE49-F238E27FC236}">
                <a16:creationId xmlns:a16="http://schemas.microsoft.com/office/drawing/2014/main" id="{CD4C0133-44CD-4954-81BC-352A238C637D}"/>
              </a:ext>
            </a:extLst>
          </p:cNvPr>
          <p:cNvSpPr txBox="1"/>
          <p:nvPr/>
        </p:nvSpPr>
        <p:spPr>
          <a:xfrm>
            <a:off x="5743776" y="4506472"/>
            <a:ext cx="3027145" cy="523220"/>
          </a:xfrm>
          <a:prstGeom prst="rect">
            <a:avLst/>
          </a:prstGeom>
          <a:noFill/>
        </p:spPr>
        <p:txBody>
          <a:bodyPr wrap="square" rtlCol="0">
            <a:spAutoFit/>
          </a:bodyPr>
          <a:lstStyle/>
          <a:p>
            <a:r>
              <a:rPr lang="en-US" sz="1400" dirty="0">
                <a:latin typeface="Arial" panose="020B0604020202020204" pitchFamily="34" charset="0"/>
              </a:rPr>
              <a:t>Heavy chains have the same constant sequences in all B-cells.</a:t>
            </a:r>
          </a:p>
        </p:txBody>
      </p:sp>
      <p:sp>
        <p:nvSpPr>
          <p:cNvPr id="30" name="TextBox 29">
            <a:extLst>
              <a:ext uri="{FF2B5EF4-FFF2-40B4-BE49-F238E27FC236}">
                <a16:creationId xmlns:a16="http://schemas.microsoft.com/office/drawing/2014/main" id="{77EC18FC-DDED-446F-8DDD-3FFFE055F810}"/>
              </a:ext>
            </a:extLst>
          </p:cNvPr>
          <p:cNvSpPr txBox="1"/>
          <p:nvPr/>
        </p:nvSpPr>
        <p:spPr>
          <a:xfrm>
            <a:off x="2582808" y="4153345"/>
            <a:ext cx="1227192" cy="307777"/>
          </a:xfrm>
          <a:prstGeom prst="rect">
            <a:avLst/>
          </a:prstGeom>
          <a:solidFill>
            <a:schemeClr val="bg1">
              <a:lumMod val="95000"/>
            </a:schemeClr>
          </a:solidFill>
        </p:spPr>
        <p:txBody>
          <a:bodyPr wrap="square" rtlCol="0">
            <a:spAutoFit/>
          </a:bodyPr>
          <a:lstStyle/>
          <a:p>
            <a:r>
              <a:rPr lang="en-US" sz="1400" dirty="0">
                <a:latin typeface="Arial" panose="020B0604020202020204" pitchFamily="34" charset="0"/>
              </a:rPr>
              <a:t>B-cell DNA</a:t>
            </a:r>
          </a:p>
        </p:txBody>
      </p:sp>
      <p:sp>
        <p:nvSpPr>
          <p:cNvPr id="33" name="TextBox 32">
            <a:extLst>
              <a:ext uri="{FF2B5EF4-FFF2-40B4-BE49-F238E27FC236}">
                <a16:creationId xmlns:a16="http://schemas.microsoft.com/office/drawing/2014/main" id="{814C0B29-6B42-459B-B1C8-941F43554E29}"/>
              </a:ext>
            </a:extLst>
          </p:cNvPr>
          <p:cNvSpPr txBox="1"/>
          <p:nvPr/>
        </p:nvSpPr>
        <p:spPr>
          <a:xfrm>
            <a:off x="818959" y="1012889"/>
            <a:ext cx="2127505" cy="307777"/>
          </a:xfrm>
          <a:prstGeom prst="rect">
            <a:avLst/>
          </a:prstGeom>
          <a:solidFill>
            <a:schemeClr val="bg1">
              <a:lumMod val="95000"/>
            </a:schemeClr>
          </a:solidFill>
        </p:spPr>
        <p:txBody>
          <a:bodyPr wrap="none" rtlCol="0">
            <a:spAutoFit/>
          </a:bodyPr>
          <a:lstStyle/>
          <a:p>
            <a:r>
              <a:rPr lang="en-US" sz="1400" dirty="0">
                <a:latin typeface="Arial" panose="020B0604020202020204" pitchFamily="34" charset="0"/>
              </a:rPr>
              <a:t>Germline/Stem cell DNA</a:t>
            </a:r>
          </a:p>
        </p:txBody>
      </p:sp>
      <p:sp>
        <p:nvSpPr>
          <p:cNvPr id="32" name="TextBox 31">
            <a:extLst>
              <a:ext uri="{FF2B5EF4-FFF2-40B4-BE49-F238E27FC236}">
                <a16:creationId xmlns:a16="http://schemas.microsoft.com/office/drawing/2014/main" id="{A0C56971-C06B-4EF0-A011-6B4B8E33DA6B}"/>
              </a:ext>
            </a:extLst>
          </p:cNvPr>
          <p:cNvSpPr txBox="1"/>
          <p:nvPr/>
        </p:nvSpPr>
        <p:spPr>
          <a:xfrm>
            <a:off x="0" y="1371600"/>
            <a:ext cx="2409634" cy="1200329"/>
          </a:xfrm>
          <a:prstGeom prst="rect">
            <a:avLst/>
          </a:prstGeom>
          <a:noFill/>
        </p:spPr>
        <p:txBody>
          <a:bodyPr wrap="none" rtlCol="0">
            <a:spAutoFit/>
          </a:bodyPr>
          <a:lstStyle/>
          <a:p>
            <a:r>
              <a:rPr lang="en-US" dirty="0">
                <a:latin typeface="Arial" panose="020B0604020202020204" pitchFamily="34" charset="0"/>
              </a:rPr>
              <a:t>L = leader (signal)</a:t>
            </a:r>
          </a:p>
          <a:p>
            <a:r>
              <a:rPr lang="en-US" dirty="0">
                <a:latin typeface="Arial" panose="020B0604020202020204" pitchFamily="34" charset="0"/>
              </a:rPr>
              <a:t>V = variable segment</a:t>
            </a:r>
          </a:p>
          <a:p>
            <a:r>
              <a:rPr lang="en-US" dirty="0">
                <a:latin typeface="Arial" panose="020B0604020202020204" pitchFamily="34" charset="0"/>
              </a:rPr>
              <a:t>D = diversity segment</a:t>
            </a:r>
          </a:p>
          <a:p>
            <a:r>
              <a:rPr lang="en-US" dirty="0">
                <a:latin typeface="Arial" panose="020B0604020202020204" pitchFamily="34" charset="0"/>
              </a:rPr>
              <a:t>J = joining segment</a:t>
            </a:r>
          </a:p>
        </p:txBody>
      </p:sp>
      <p:pic>
        <p:nvPicPr>
          <p:cNvPr id="37" name="Picture 36">
            <a:extLst>
              <a:ext uri="{FF2B5EF4-FFF2-40B4-BE49-F238E27FC236}">
                <a16:creationId xmlns:a16="http://schemas.microsoft.com/office/drawing/2014/main" id="{BD849FEA-8405-471A-A430-E10CE3DC8DE4}"/>
              </a:ext>
            </a:extLst>
          </p:cNvPr>
          <p:cNvPicPr>
            <a:picLocks noChangeAspect="1"/>
          </p:cNvPicPr>
          <p:nvPr/>
        </p:nvPicPr>
        <p:blipFill rotWithShape="1">
          <a:blip r:embed="rId2"/>
          <a:srcRect l="34035" t="37276" r="11731" b="56352"/>
          <a:stretch/>
        </p:blipFill>
        <p:spPr>
          <a:xfrm rot="5400000">
            <a:off x="7574551" y="2820139"/>
            <a:ext cx="3657600" cy="608121"/>
          </a:xfrm>
          <a:prstGeom prst="rect">
            <a:avLst/>
          </a:prstGeom>
        </p:spPr>
      </p:pic>
      <p:grpSp>
        <p:nvGrpSpPr>
          <p:cNvPr id="5" name="Group 4">
            <a:extLst>
              <a:ext uri="{FF2B5EF4-FFF2-40B4-BE49-F238E27FC236}">
                <a16:creationId xmlns:a16="http://schemas.microsoft.com/office/drawing/2014/main" id="{45D1C1E5-907F-4650-8602-96E67D170451}"/>
              </a:ext>
            </a:extLst>
          </p:cNvPr>
          <p:cNvGrpSpPr/>
          <p:nvPr/>
        </p:nvGrpSpPr>
        <p:grpSpPr>
          <a:xfrm>
            <a:off x="9198016" y="1150369"/>
            <a:ext cx="2827038" cy="3802631"/>
            <a:chOff x="9220200" y="1676400"/>
            <a:chExt cx="2827038" cy="3802631"/>
          </a:xfrm>
        </p:grpSpPr>
        <p:pic>
          <p:nvPicPr>
            <p:cNvPr id="41" name="Picture 40">
              <a:extLst>
                <a:ext uri="{FF2B5EF4-FFF2-40B4-BE49-F238E27FC236}">
                  <a16:creationId xmlns:a16="http://schemas.microsoft.com/office/drawing/2014/main" id="{661F78A0-D57F-4295-9BD0-6FC50A0058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0757" y="1676400"/>
              <a:ext cx="2096481" cy="2918022"/>
            </a:xfrm>
            <a:prstGeom prst="rect">
              <a:avLst/>
            </a:prstGeom>
          </p:spPr>
        </p:pic>
        <p:sp>
          <p:nvSpPr>
            <p:cNvPr id="45" name="Rectangle 44">
              <a:extLst>
                <a:ext uri="{FF2B5EF4-FFF2-40B4-BE49-F238E27FC236}">
                  <a16:creationId xmlns:a16="http://schemas.microsoft.com/office/drawing/2014/main" id="{9ACC2D24-4465-4248-975B-87A8090A6285}"/>
                </a:ext>
              </a:extLst>
            </p:cNvPr>
            <p:cNvSpPr/>
            <p:nvPr/>
          </p:nvSpPr>
          <p:spPr>
            <a:xfrm rot="5400000">
              <a:off x="9324896" y="5305505"/>
              <a:ext cx="68830" cy="2782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6" name="Right Brace 45">
              <a:extLst>
                <a:ext uri="{FF2B5EF4-FFF2-40B4-BE49-F238E27FC236}">
                  <a16:creationId xmlns:a16="http://schemas.microsoft.com/office/drawing/2014/main" id="{2C5A35C8-DBB9-4AE3-A445-CF5A53DB71BA}"/>
                </a:ext>
              </a:extLst>
            </p:cNvPr>
            <p:cNvSpPr/>
            <p:nvPr/>
          </p:nvSpPr>
          <p:spPr>
            <a:xfrm>
              <a:off x="9725564" y="1794129"/>
              <a:ext cx="45719" cy="643929"/>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endParaRPr>
            </a:p>
          </p:txBody>
        </p:sp>
        <p:cxnSp>
          <p:nvCxnSpPr>
            <p:cNvPr id="48" name="Straight Arrow Connector 47">
              <a:extLst>
                <a:ext uri="{FF2B5EF4-FFF2-40B4-BE49-F238E27FC236}">
                  <a16:creationId xmlns:a16="http://schemas.microsoft.com/office/drawing/2014/main" id="{5B796D56-00B7-4237-A459-3D3127473327}"/>
                </a:ext>
              </a:extLst>
            </p:cNvPr>
            <p:cNvCxnSpPr>
              <a:cxnSpLocks/>
            </p:cNvCxnSpPr>
            <p:nvPr/>
          </p:nvCxnSpPr>
          <p:spPr>
            <a:xfrm flipV="1">
              <a:off x="9753131" y="1961144"/>
              <a:ext cx="686269" cy="166019"/>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88E1CEA-A7E3-4B6D-9D94-6D79A80D2B7D}"/>
                </a:ext>
              </a:extLst>
            </p:cNvPr>
            <p:cNvCxnSpPr/>
            <p:nvPr/>
          </p:nvCxnSpPr>
          <p:spPr>
            <a:xfrm flipV="1">
              <a:off x="9707412" y="2503672"/>
              <a:ext cx="975333" cy="70325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7403911-5F88-4545-88C9-85E01BB7B38F}"/>
                </a:ext>
              </a:extLst>
            </p:cNvPr>
            <p:cNvCxnSpPr/>
            <p:nvPr/>
          </p:nvCxnSpPr>
          <p:spPr>
            <a:xfrm flipV="1">
              <a:off x="9669094" y="3147601"/>
              <a:ext cx="1110577" cy="776587"/>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52763E3-A7DE-461F-A169-3B6D28F06E47}"/>
                </a:ext>
              </a:extLst>
            </p:cNvPr>
            <p:cNvCxnSpPr/>
            <p:nvPr/>
          </p:nvCxnSpPr>
          <p:spPr>
            <a:xfrm flipV="1">
              <a:off x="9669094" y="3598364"/>
              <a:ext cx="1110577" cy="84135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0959C5C-3702-4676-874E-6840C5C8377D}"/>
                </a:ext>
              </a:extLst>
            </p:cNvPr>
            <p:cNvCxnSpPr/>
            <p:nvPr/>
          </p:nvCxnSpPr>
          <p:spPr>
            <a:xfrm flipV="1">
              <a:off x="9669094" y="4121242"/>
              <a:ext cx="1076162" cy="102172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12F153C-A506-48A9-9590-6F5723A55AC4}"/>
                </a:ext>
              </a:extLst>
            </p:cNvPr>
            <p:cNvCxnSpPr/>
            <p:nvPr/>
          </p:nvCxnSpPr>
          <p:spPr>
            <a:xfrm flipV="1">
              <a:off x="9634679" y="4568117"/>
              <a:ext cx="1110577" cy="85281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157F7884-FB56-479C-89E1-145D16CC4F18}"/>
              </a:ext>
            </a:extLst>
          </p:cNvPr>
          <p:cNvSpPr txBox="1"/>
          <p:nvPr/>
        </p:nvSpPr>
        <p:spPr>
          <a:xfrm>
            <a:off x="7072230" y="5071146"/>
            <a:ext cx="4852383" cy="830997"/>
          </a:xfrm>
          <a:prstGeom prst="rect">
            <a:avLst/>
          </a:prstGeom>
          <a:noFill/>
        </p:spPr>
        <p:txBody>
          <a:bodyPr wrap="square" rtlCol="0">
            <a:spAutoFit/>
          </a:bodyPr>
          <a:lstStyle/>
          <a:p>
            <a:r>
              <a:rPr lang="en-US" sz="1600" i="1" dirty="0">
                <a:solidFill>
                  <a:srgbClr val="00B0F0"/>
                </a:solidFill>
                <a:latin typeface="Arial" panose="020B0604020202020204" pitchFamily="34" charset="0"/>
              </a:rPr>
              <a:t>1. If there are 300 possible V-heavy segments, 10 possible D segments, and 6 possible J segments, how many different heavy chains can be made?</a:t>
            </a:r>
          </a:p>
        </p:txBody>
      </p:sp>
      <p:sp>
        <p:nvSpPr>
          <p:cNvPr id="38" name="TextBox 37">
            <a:extLst>
              <a:ext uri="{FF2B5EF4-FFF2-40B4-BE49-F238E27FC236}">
                <a16:creationId xmlns:a16="http://schemas.microsoft.com/office/drawing/2014/main" id="{46E213F8-2529-4ACD-A452-B7F3FC6F72E8}"/>
              </a:ext>
            </a:extLst>
          </p:cNvPr>
          <p:cNvSpPr txBox="1"/>
          <p:nvPr/>
        </p:nvSpPr>
        <p:spPr>
          <a:xfrm>
            <a:off x="67380" y="416965"/>
            <a:ext cx="5504040" cy="646331"/>
          </a:xfrm>
          <a:prstGeom prst="rect">
            <a:avLst/>
          </a:prstGeom>
          <a:solidFill>
            <a:schemeClr val="bg1"/>
          </a:solidFill>
        </p:spPr>
        <p:txBody>
          <a:bodyPr wrap="square" rtlCol="0">
            <a:spAutoFit/>
          </a:bodyPr>
          <a:lstStyle/>
          <a:p>
            <a:r>
              <a:rPr lang="en-US" dirty="0">
                <a:solidFill>
                  <a:srgbClr val="C00000"/>
                </a:solidFill>
                <a:latin typeface="Arial" panose="020B0604020202020204" pitchFamily="34" charset="0"/>
              </a:rPr>
              <a:t>Production of Heavy Chain Gene:</a:t>
            </a:r>
          </a:p>
          <a:p>
            <a:r>
              <a:rPr lang="en-US" dirty="0">
                <a:solidFill>
                  <a:srgbClr val="C00000"/>
                </a:solidFill>
                <a:latin typeface="Arial" panose="020B0604020202020204" pitchFamily="34" charset="0"/>
              </a:rPr>
              <a:t>V</a:t>
            </a:r>
            <a:r>
              <a:rPr lang="en-US" baseline="-25000" dirty="0">
                <a:solidFill>
                  <a:srgbClr val="C00000"/>
                </a:solidFill>
                <a:latin typeface="Arial" panose="020B0604020202020204" pitchFamily="34" charset="0"/>
              </a:rPr>
              <a:t>H</a:t>
            </a:r>
            <a:r>
              <a:rPr lang="en-US" dirty="0">
                <a:solidFill>
                  <a:srgbClr val="C00000"/>
                </a:solidFill>
                <a:latin typeface="Arial" panose="020B0604020202020204" pitchFamily="34" charset="0"/>
              </a:rPr>
              <a:t> exon = V+D+J segment (selected at random)</a:t>
            </a:r>
          </a:p>
        </p:txBody>
      </p:sp>
      <p:sp>
        <p:nvSpPr>
          <p:cNvPr id="39" name="TextBox 38">
            <a:extLst>
              <a:ext uri="{FF2B5EF4-FFF2-40B4-BE49-F238E27FC236}">
                <a16:creationId xmlns:a16="http://schemas.microsoft.com/office/drawing/2014/main" id="{9056B846-652E-4259-8E11-E029EB14C1E1}"/>
              </a:ext>
            </a:extLst>
          </p:cNvPr>
          <p:cNvSpPr txBox="1"/>
          <p:nvPr/>
        </p:nvSpPr>
        <p:spPr>
          <a:xfrm>
            <a:off x="3192352" y="1943894"/>
            <a:ext cx="835485" cy="307777"/>
          </a:xfrm>
          <a:prstGeom prst="rect">
            <a:avLst/>
          </a:prstGeom>
          <a:noFill/>
        </p:spPr>
        <p:txBody>
          <a:bodyPr wrap="none" rtlCol="0">
            <a:spAutoFit/>
          </a:bodyPr>
          <a:lstStyle/>
          <a:p>
            <a:r>
              <a:rPr lang="en-US" sz="1400" dirty="0">
                <a:latin typeface="Arial" panose="020B0604020202020204" pitchFamily="34" charset="0"/>
                <a:sym typeface="Wingdings" panose="05000000000000000000" pitchFamily="2" charset="2"/>
              </a:rPr>
              <a:t></a:t>
            </a:r>
            <a:r>
              <a:rPr lang="en-US" sz="1400" dirty="0">
                <a:latin typeface="Arial" panose="020B0604020202020204" pitchFamily="34" charset="0"/>
              </a:rPr>
              <a:t>300</a:t>
            </a:r>
            <a:r>
              <a:rPr lang="en-US" sz="1400" dirty="0">
                <a:latin typeface="Arial" panose="020B0604020202020204" pitchFamily="34" charset="0"/>
                <a:sym typeface="Wingdings" panose="05000000000000000000" pitchFamily="2" charset="2"/>
              </a:rPr>
              <a:t></a:t>
            </a:r>
            <a:endParaRPr lang="en-US" sz="1400" dirty="0">
              <a:latin typeface="Arial" panose="020B0604020202020204" pitchFamily="34" charset="0"/>
            </a:endParaRPr>
          </a:p>
        </p:txBody>
      </p:sp>
      <p:sp>
        <p:nvSpPr>
          <p:cNvPr id="43" name="Rectangle 42">
            <a:extLst>
              <a:ext uri="{FF2B5EF4-FFF2-40B4-BE49-F238E27FC236}">
                <a16:creationId xmlns:a16="http://schemas.microsoft.com/office/drawing/2014/main" id="{CCBD3EA5-3B8D-458E-AAB9-75BE171D08C0}"/>
              </a:ext>
            </a:extLst>
          </p:cNvPr>
          <p:cNvSpPr/>
          <p:nvPr/>
        </p:nvSpPr>
        <p:spPr>
          <a:xfrm rot="10800000">
            <a:off x="3119281" y="2938900"/>
            <a:ext cx="68830"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4" name="Rectangle 43">
            <a:extLst>
              <a:ext uri="{FF2B5EF4-FFF2-40B4-BE49-F238E27FC236}">
                <a16:creationId xmlns:a16="http://schemas.microsoft.com/office/drawing/2014/main" id="{D3DE2264-38FD-4035-BCBC-0BE096C925A6}"/>
              </a:ext>
            </a:extLst>
          </p:cNvPr>
          <p:cNvSpPr/>
          <p:nvPr/>
        </p:nvSpPr>
        <p:spPr>
          <a:xfrm rot="10800000">
            <a:off x="2619807" y="1616823"/>
            <a:ext cx="68830"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7" name="Rectangle 46">
            <a:extLst>
              <a:ext uri="{FF2B5EF4-FFF2-40B4-BE49-F238E27FC236}">
                <a16:creationId xmlns:a16="http://schemas.microsoft.com/office/drawing/2014/main" id="{7DA3E51F-527D-4C61-84D2-521AC0CE271E}"/>
              </a:ext>
            </a:extLst>
          </p:cNvPr>
          <p:cNvSpPr/>
          <p:nvPr/>
        </p:nvSpPr>
        <p:spPr>
          <a:xfrm rot="10800000">
            <a:off x="4300993" y="4168122"/>
            <a:ext cx="68830"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9" name="Rectangle 48">
            <a:extLst>
              <a:ext uri="{FF2B5EF4-FFF2-40B4-BE49-F238E27FC236}">
                <a16:creationId xmlns:a16="http://schemas.microsoft.com/office/drawing/2014/main" id="{8595B202-9430-4D47-A327-DF6D1A26578E}"/>
              </a:ext>
            </a:extLst>
          </p:cNvPr>
          <p:cNvSpPr/>
          <p:nvPr/>
        </p:nvSpPr>
        <p:spPr>
          <a:xfrm rot="10800000">
            <a:off x="3676859" y="1610767"/>
            <a:ext cx="68830"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1" name="Rectangle 50">
            <a:extLst>
              <a:ext uri="{FF2B5EF4-FFF2-40B4-BE49-F238E27FC236}">
                <a16:creationId xmlns:a16="http://schemas.microsoft.com/office/drawing/2014/main" id="{A96A5A0F-1E61-4C6D-B8D7-49729CC23CD7}"/>
              </a:ext>
            </a:extLst>
          </p:cNvPr>
          <p:cNvSpPr/>
          <p:nvPr/>
        </p:nvSpPr>
        <p:spPr>
          <a:xfrm rot="10800000">
            <a:off x="4175621" y="2961302"/>
            <a:ext cx="68830"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TextBox 5">
            <a:extLst>
              <a:ext uri="{FF2B5EF4-FFF2-40B4-BE49-F238E27FC236}">
                <a16:creationId xmlns:a16="http://schemas.microsoft.com/office/drawing/2014/main" id="{4AFEB715-E3C6-4D2C-8416-3A29D125D0DE}"/>
              </a:ext>
            </a:extLst>
          </p:cNvPr>
          <p:cNvSpPr txBox="1"/>
          <p:nvPr/>
        </p:nvSpPr>
        <p:spPr>
          <a:xfrm>
            <a:off x="5289027" y="2067788"/>
            <a:ext cx="3352803" cy="523220"/>
          </a:xfrm>
          <a:prstGeom prst="rect">
            <a:avLst/>
          </a:prstGeom>
          <a:solidFill>
            <a:schemeClr val="bg1"/>
          </a:solidFill>
        </p:spPr>
        <p:txBody>
          <a:bodyPr wrap="square" rtlCol="0">
            <a:spAutoFit/>
          </a:bodyPr>
          <a:lstStyle/>
          <a:p>
            <a:r>
              <a:rPr lang="en-US" sz="1400" dirty="0">
                <a:latin typeface="Arial" panose="020B0604020202020204" pitchFamily="34" charset="0"/>
              </a:rPr>
              <a:t>D-J joining</a:t>
            </a:r>
          </a:p>
          <a:p>
            <a:r>
              <a:rPr lang="en-US" sz="1400" dirty="0">
                <a:latin typeface="Arial" panose="020B0604020202020204" pitchFamily="34" charset="0"/>
              </a:rPr>
              <a:t>Random selection of D &amp; J segments</a:t>
            </a:r>
          </a:p>
        </p:txBody>
      </p:sp>
      <p:sp>
        <p:nvSpPr>
          <p:cNvPr id="53" name="TextBox 52">
            <a:extLst>
              <a:ext uri="{FF2B5EF4-FFF2-40B4-BE49-F238E27FC236}">
                <a16:creationId xmlns:a16="http://schemas.microsoft.com/office/drawing/2014/main" id="{EC33699F-F47B-4915-A284-A344C6EE862A}"/>
              </a:ext>
            </a:extLst>
          </p:cNvPr>
          <p:cNvSpPr txBox="1"/>
          <p:nvPr/>
        </p:nvSpPr>
        <p:spPr>
          <a:xfrm>
            <a:off x="5299066" y="3411106"/>
            <a:ext cx="2632637" cy="738664"/>
          </a:xfrm>
          <a:prstGeom prst="rect">
            <a:avLst/>
          </a:prstGeom>
          <a:solidFill>
            <a:schemeClr val="bg1"/>
          </a:solidFill>
        </p:spPr>
        <p:txBody>
          <a:bodyPr wrap="square" rtlCol="0">
            <a:spAutoFit/>
          </a:bodyPr>
          <a:lstStyle/>
          <a:p>
            <a:r>
              <a:rPr lang="en-US" sz="1400" dirty="0">
                <a:latin typeface="Arial" panose="020B0604020202020204" pitchFamily="34" charset="0"/>
              </a:rPr>
              <a:t>V joining to (DJ)</a:t>
            </a:r>
          </a:p>
          <a:p>
            <a:r>
              <a:rPr lang="en-US" sz="1400" dirty="0">
                <a:latin typeface="Arial" panose="020B0604020202020204" pitchFamily="34" charset="0"/>
              </a:rPr>
              <a:t>Random selection of V-segment</a:t>
            </a:r>
          </a:p>
        </p:txBody>
      </p:sp>
      <p:sp>
        <p:nvSpPr>
          <p:cNvPr id="55" name="TextBox 54">
            <a:extLst>
              <a:ext uri="{FF2B5EF4-FFF2-40B4-BE49-F238E27FC236}">
                <a16:creationId xmlns:a16="http://schemas.microsoft.com/office/drawing/2014/main" id="{DC05E033-529D-43AB-89B4-CCA842D0516E}"/>
              </a:ext>
            </a:extLst>
          </p:cNvPr>
          <p:cNvSpPr txBox="1"/>
          <p:nvPr/>
        </p:nvSpPr>
        <p:spPr>
          <a:xfrm>
            <a:off x="3063400" y="4539086"/>
            <a:ext cx="2168168" cy="523220"/>
          </a:xfrm>
          <a:prstGeom prst="rect">
            <a:avLst/>
          </a:prstGeom>
          <a:noFill/>
        </p:spPr>
        <p:txBody>
          <a:bodyPr wrap="square" rtlCol="0">
            <a:spAutoFit/>
          </a:bodyPr>
          <a:lstStyle/>
          <a:p>
            <a:r>
              <a:rPr lang="en-US" sz="1400" dirty="0">
                <a:latin typeface="Arial" panose="020B0604020202020204" pitchFamily="34" charset="0"/>
              </a:rPr>
              <a:t>V</a:t>
            </a:r>
            <a:r>
              <a:rPr lang="en-US" sz="1400" baseline="-25000" dirty="0">
                <a:latin typeface="Arial" panose="020B0604020202020204" pitchFamily="34" charset="0"/>
              </a:rPr>
              <a:t>H</a:t>
            </a:r>
            <a:r>
              <a:rPr lang="en-US" sz="1400" dirty="0">
                <a:latin typeface="Arial" panose="020B0604020202020204" pitchFamily="34" charset="0"/>
              </a:rPr>
              <a:t> exon differs from one cell to the next.</a:t>
            </a:r>
          </a:p>
        </p:txBody>
      </p:sp>
      <p:sp>
        <p:nvSpPr>
          <p:cNvPr id="8" name="TextBox 7">
            <a:extLst>
              <a:ext uri="{FF2B5EF4-FFF2-40B4-BE49-F238E27FC236}">
                <a16:creationId xmlns:a16="http://schemas.microsoft.com/office/drawing/2014/main" id="{6CD201E1-99C2-85C9-1C38-E3A961DA930F}"/>
              </a:ext>
            </a:extLst>
          </p:cNvPr>
          <p:cNvSpPr txBox="1"/>
          <p:nvPr/>
        </p:nvSpPr>
        <p:spPr>
          <a:xfrm>
            <a:off x="9146974" y="442573"/>
            <a:ext cx="2958315" cy="923330"/>
          </a:xfrm>
          <a:prstGeom prst="rect">
            <a:avLst/>
          </a:prstGeom>
          <a:noFill/>
        </p:spPr>
        <p:txBody>
          <a:bodyPr wrap="square" rtlCol="0">
            <a:spAutoFit/>
          </a:bodyPr>
          <a:lstStyle/>
          <a:p>
            <a:r>
              <a:rPr lang="en-US" dirty="0">
                <a:latin typeface="Arial" panose="020B0604020202020204" pitchFamily="34" charset="0"/>
              </a:rPr>
              <a:t>The mRNA coding for antibodies contains 5 exons.</a:t>
            </a:r>
          </a:p>
        </p:txBody>
      </p:sp>
      <p:sp>
        <p:nvSpPr>
          <p:cNvPr id="15" name="Date Placeholder 14">
            <a:extLst>
              <a:ext uri="{FF2B5EF4-FFF2-40B4-BE49-F238E27FC236}">
                <a16:creationId xmlns:a16="http://schemas.microsoft.com/office/drawing/2014/main" id="{95C99B5D-2023-AC59-6ABA-EA1964026137}"/>
              </a:ext>
            </a:extLst>
          </p:cNvPr>
          <p:cNvSpPr>
            <a:spLocks noGrp="1"/>
          </p:cNvSpPr>
          <p:nvPr>
            <p:ph type="dt" sz="half" idx="10"/>
          </p:nvPr>
        </p:nvSpPr>
        <p:spPr/>
        <p:txBody>
          <a:bodyPr/>
          <a:lstStyle/>
          <a:p>
            <a:fld id="{E6FEE6C5-3A14-4B35-8EBB-C15C637CD759}" type="datetime1">
              <a:rPr lang="en-US" smtClean="0"/>
              <a:t>9/3/2023</a:t>
            </a:fld>
            <a:endParaRPr lang="en-US"/>
          </a:p>
        </p:txBody>
      </p:sp>
      <p:sp>
        <p:nvSpPr>
          <p:cNvPr id="16" name="Footer Placeholder 15">
            <a:extLst>
              <a:ext uri="{FF2B5EF4-FFF2-40B4-BE49-F238E27FC236}">
                <a16:creationId xmlns:a16="http://schemas.microsoft.com/office/drawing/2014/main" id="{9C779F13-951A-29FC-6F21-17D92D1FF0F0}"/>
              </a:ext>
            </a:extLst>
          </p:cNvPr>
          <p:cNvSpPr>
            <a:spLocks noGrp="1"/>
          </p:cNvSpPr>
          <p:nvPr>
            <p:ph type="ftr" sz="quarter" idx="11"/>
          </p:nvPr>
        </p:nvSpPr>
        <p:spPr/>
        <p:txBody>
          <a:bodyPr/>
          <a:lstStyle/>
          <a:p>
            <a:r>
              <a:rPr lang="en-US"/>
              <a:t>D &amp; D - Lecture 4 - Fall 2023</a:t>
            </a:r>
          </a:p>
        </p:txBody>
      </p:sp>
      <p:sp>
        <p:nvSpPr>
          <p:cNvPr id="17" name="Slide Number Placeholder 16">
            <a:extLst>
              <a:ext uri="{FF2B5EF4-FFF2-40B4-BE49-F238E27FC236}">
                <a16:creationId xmlns:a16="http://schemas.microsoft.com/office/drawing/2014/main" id="{F10CA621-9FF7-D18B-F642-410E5BE994A8}"/>
              </a:ext>
            </a:extLst>
          </p:cNvPr>
          <p:cNvSpPr>
            <a:spLocks noGrp="1"/>
          </p:cNvSpPr>
          <p:nvPr>
            <p:ph type="sldNum" sz="quarter" idx="12"/>
          </p:nvPr>
        </p:nvSpPr>
        <p:spPr/>
        <p:txBody>
          <a:bodyPr/>
          <a:lstStyle/>
          <a:p>
            <a:fld id="{DC3BB032-4020-48F4-953B-341806DC4A2B}" type="slidenum">
              <a:rPr lang="en-US" smtClean="0"/>
              <a:t>4</a:t>
            </a:fld>
            <a:endParaRPr lang="en-US"/>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3C963A05-03A8-E45E-613B-5F2AB76742E1}"/>
                  </a:ext>
                </a:extLst>
              </p14:cNvPr>
              <p14:cNvContentPartPr/>
              <p14:nvPr/>
            </p14:nvContentPartPr>
            <p14:xfrm>
              <a:off x="10594456" y="1485845"/>
              <a:ext cx="156600" cy="17640"/>
            </p14:xfrm>
          </p:contentPart>
        </mc:Choice>
        <mc:Fallback xmlns="">
          <p:pic>
            <p:nvPicPr>
              <p:cNvPr id="2" name="Ink 1">
                <a:extLst>
                  <a:ext uri="{FF2B5EF4-FFF2-40B4-BE49-F238E27FC236}">
                    <a16:creationId xmlns:a16="http://schemas.microsoft.com/office/drawing/2014/main" id="{3C963A05-03A8-E45E-613B-5F2AB76742E1}"/>
                  </a:ext>
                </a:extLst>
              </p:cNvPr>
              <p:cNvPicPr/>
              <p:nvPr/>
            </p:nvPicPr>
            <p:blipFill>
              <a:blip r:embed="rId5"/>
              <a:stretch>
                <a:fillRect/>
              </a:stretch>
            </p:blipFill>
            <p:spPr>
              <a:xfrm>
                <a:off x="10585456" y="1476845"/>
                <a:ext cx="174240" cy="35280"/>
              </a:xfrm>
              <a:prstGeom prst="rect">
                <a:avLst/>
              </a:prstGeom>
            </p:spPr>
          </p:pic>
        </mc:Fallback>
      </mc:AlternateContent>
      <p:grpSp>
        <p:nvGrpSpPr>
          <p:cNvPr id="42" name="Group 41">
            <a:extLst>
              <a:ext uri="{FF2B5EF4-FFF2-40B4-BE49-F238E27FC236}">
                <a16:creationId xmlns:a16="http://schemas.microsoft.com/office/drawing/2014/main" id="{BD93DFBA-9283-CBCE-2000-3D406CEAB474}"/>
              </a:ext>
            </a:extLst>
          </p:cNvPr>
          <p:cNvGrpSpPr/>
          <p:nvPr/>
        </p:nvGrpSpPr>
        <p:grpSpPr>
          <a:xfrm>
            <a:off x="9963376" y="893285"/>
            <a:ext cx="1502640" cy="369720"/>
            <a:chOff x="9963376" y="893285"/>
            <a:chExt cx="1502640" cy="369720"/>
          </a:xfrm>
        </p:grpSpPr>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CDFADCFA-DD0C-4CFD-4CF7-73EB9E6DA056}"/>
                    </a:ext>
                  </a:extLst>
                </p14:cNvPr>
                <p14:cNvContentPartPr/>
                <p14:nvPr/>
              </p14:nvContentPartPr>
              <p14:xfrm>
                <a:off x="9963376" y="893285"/>
                <a:ext cx="324720" cy="369720"/>
              </p14:xfrm>
            </p:contentPart>
          </mc:Choice>
          <mc:Fallback xmlns="">
            <p:pic>
              <p:nvPicPr>
                <p:cNvPr id="3" name="Ink 2">
                  <a:extLst>
                    <a:ext uri="{FF2B5EF4-FFF2-40B4-BE49-F238E27FC236}">
                      <a16:creationId xmlns:a16="http://schemas.microsoft.com/office/drawing/2014/main" id="{CDFADCFA-DD0C-4CFD-4CF7-73EB9E6DA056}"/>
                    </a:ext>
                  </a:extLst>
                </p:cNvPr>
                <p:cNvPicPr/>
                <p:nvPr/>
              </p:nvPicPr>
              <p:blipFill>
                <a:blip r:embed="rId7"/>
                <a:stretch>
                  <a:fillRect/>
                </a:stretch>
              </p:blipFill>
              <p:spPr>
                <a:xfrm>
                  <a:off x="9954736" y="884285"/>
                  <a:ext cx="342360" cy="387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9140D0B2-2828-7ED6-6BEC-FD2876D4F8D4}"/>
                    </a:ext>
                  </a:extLst>
                </p14:cNvPr>
                <p14:cNvContentPartPr/>
                <p14:nvPr/>
              </p14:nvContentPartPr>
              <p14:xfrm>
                <a:off x="10391416" y="1000925"/>
                <a:ext cx="326880" cy="153720"/>
              </p14:xfrm>
            </p:contentPart>
          </mc:Choice>
          <mc:Fallback xmlns="">
            <p:pic>
              <p:nvPicPr>
                <p:cNvPr id="10" name="Ink 9">
                  <a:extLst>
                    <a:ext uri="{FF2B5EF4-FFF2-40B4-BE49-F238E27FC236}">
                      <a16:creationId xmlns:a16="http://schemas.microsoft.com/office/drawing/2014/main" id="{9140D0B2-2828-7ED6-6BEC-FD2876D4F8D4}"/>
                    </a:ext>
                  </a:extLst>
                </p:cNvPr>
                <p:cNvPicPr/>
                <p:nvPr/>
              </p:nvPicPr>
              <p:blipFill>
                <a:blip r:embed="rId9"/>
                <a:stretch>
                  <a:fillRect/>
                </a:stretch>
              </p:blipFill>
              <p:spPr>
                <a:xfrm>
                  <a:off x="10382776" y="991925"/>
                  <a:ext cx="34452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D6F15F9F-7A2A-B1F0-85EE-EEFD2B34B944}"/>
                    </a:ext>
                  </a:extLst>
                </p14:cNvPr>
                <p14:cNvContentPartPr/>
                <p14:nvPr/>
              </p14:nvContentPartPr>
              <p14:xfrm>
                <a:off x="10836736" y="1120805"/>
                <a:ext cx="89280" cy="115920"/>
              </p14:xfrm>
            </p:contentPart>
          </mc:Choice>
          <mc:Fallback xmlns="">
            <p:pic>
              <p:nvPicPr>
                <p:cNvPr id="11" name="Ink 10">
                  <a:extLst>
                    <a:ext uri="{FF2B5EF4-FFF2-40B4-BE49-F238E27FC236}">
                      <a16:creationId xmlns:a16="http://schemas.microsoft.com/office/drawing/2014/main" id="{D6F15F9F-7A2A-B1F0-85EE-EEFD2B34B944}"/>
                    </a:ext>
                  </a:extLst>
                </p:cNvPr>
                <p:cNvPicPr/>
                <p:nvPr/>
              </p:nvPicPr>
              <p:blipFill>
                <a:blip r:embed="rId11"/>
                <a:stretch>
                  <a:fillRect/>
                </a:stretch>
              </p:blipFill>
              <p:spPr>
                <a:xfrm>
                  <a:off x="10827736" y="1111805"/>
                  <a:ext cx="10692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F2571AA4-6392-BAFE-C55D-4D4CDF7D58B9}"/>
                    </a:ext>
                  </a:extLst>
                </p14:cNvPr>
                <p14:cNvContentPartPr/>
                <p14:nvPr/>
              </p14:nvContentPartPr>
              <p14:xfrm>
                <a:off x="10836016" y="1184885"/>
                <a:ext cx="70560" cy="27000"/>
              </p14:xfrm>
            </p:contentPart>
          </mc:Choice>
          <mc:Fallback xmlns="">
            <p:pic>
              <p:nvPicPr>
                <p:cNvPr id="13" name="Ink 12">
                  <a:extLst>
                    <a:ext uri="{FF2B5EF4-FFF2-40B4-BE49-F238E27FC236}">
                      <a16:creationId xmlns:a16="http://schemas.microsoft.com/office/drawing/2014/main" id="{F2571AA4-6392-BAFE-C55D-4D4CDF7D58B9}"/>
                    </a:ext>
                  </a:extLst>
                </p:cNvPr>
                <p:cNvPicPr/>
                <p:nvPr/>
              </p:nvPicPr>
              <p:blipFill>
                <a:blip r:embed="rId13"/>
                <a:stretch>
                  <a:fillRect/>
                </a:stretch>
              </p:blipFill>
              <p:spPr>
                <a:xfrm>
                  <a:off x="10827376" y="1175885"/>
                  <a:ext cx="8820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81703C97-45EB-3576-E193-2DE48A8881DC}"/>
                    </a:ext>
                  </a:extLst>
                </p14:cNvPr>
                <p14:cNvContentPartPr/>
                <p14:nvPr/>
              </p14:nvContentPartPr>
              <p14:xfrm>
                <a:off x="10935016" y="1117205"/>
                <a:ext cx="100080" cy="87480"/>
              </p14:xfrm>
            </p:contentPart>
          </mc:Choice>
          <mc:Fallback xmlns="">
            <p:pic>
              <p:nvPicPr>
                <p:cNvPr id="14" name="Ink 13">
                  <a:extLst>
                    <a:ext uri="{FF2B5EF4-FFF2-40B4-BE49-F238E27FC236}">
                      <a16:creationId xmlns:a16="http://schemas.microsoft.com/office/drawing/2014/main" id="{81703C97-45EB-3576-E193-2DE48A8881DC}"/>
                    </a:ext>
                  </a:extLst>
                </p:cNvPr>
                <p:cNvPicPr/>
                <p:nvPr/>
              </p:nvPicPr>
              <p:blipFill>
                <a:blip r:embed="rId15"/>
                <a:stretch>
                  <a:fillRect/>
                </a:stretch>
              </p:blipFill>
              <p:spPr>
                <a:xfrm>
                  <a:off x="10926376" y="1108205"/>
                  <a:ext cx="11772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44742793-244D-EEDE-0161-DA14850D9776}"/>
                    </a:ext>
                  </a:extLst>
                </p14:cNvPr>
                <p14:cNvContentPartPr/>
                <p14:nvPr/>
              </p14:nvContentPartPr>
              <p14:xfrm>
                <a:off x="11014936" y="1046645"/>
                <a:ext cx="138600" cy="120240"/>
              </p14:xfrm>
            </p:contentPart>
          </mc:Choice>
          <mc:Fallback xmlns="">
            <p:pic>
              <p:nvPicPr>
                <p:cNvPr id="18" name="Ink 17">
                  <a:extLst>
                    <a:ext uri="{FF2B5EF4-FFF2-40B4-BE49-F238E27FC236}">
                      <a16:creationId xmlns:a16="http://schemas.microsoft.com/office/drawing/2014/main" id="{44742793-244D-EEDE-0161-DA14850D9776}"/>
                    </a:ext>
                  </a:extLst>
                </p:cNvPr>
                <p:cNvPicPr/>
                <p:nvPr/>
              </p:nvPicPr>
              <p:blipFill>
                <a:blip r:embed="rId17"/>
                <a:stretch>
                  <a:fillRect/>
                </a:stretch>
              </p:blipFill>
              <p:spPr>
                <a:xfrm>
                  <a:off x="11005936" y="1038005"/>
                  <a:ext cx="15624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8" name="Ink 27">
                  <a:extLst>
                    <a:ext uri="{FF2B5EF4-FFF2-40B4-BE49-F238E27FC236}">
                      <a16:creationId xmlns:a16="http://schemas.microsoft.com/office/drawing/2014/main" id="{7E06A327-18A8-C127-F478-0C440CF1C40F}"/>
                    </a:ext>
                  </a:extLst>
                </p14:cNvPr>
                <p14:cNvContentPartPr/>
                <p14:nvPr/>
              </p14:nvContentPartPr>
              <p14:xfrm>
                <a:off x="11118616" y="1075085"/>
                <a:ext cx="21600" cy="22680"/>
              </p14:xfrm>
            </p:contentPart>
          </mc:Choice>
          <mc:Fallback xmlns="">
            <p:pic>
              <p:nvPicPr>
                <p:cNvPr id="28" name="Ink 27">
                  <a:extLst>
                    <a:ext uri="{FF2B5EF4-FFF2-40B4-BE49-F238E27FC236}">
                      <a16:creationId xmlns:a16="http://schemas.microsoft.com/office/drawing/2014/main" id="{7E06A327-18A8-C127-F478-0C440CF1C40F}"/>
                    </a:ext>
                  </a:extLst>
                </p:cNvPr>
                <p:cNvPicPr/>
                <p:nvPr/>
              </p:nvPicPr>
              <p:blipFill>
                <a:blip r:embed="rId19"/>
                <a:stretch>
                  <a:fillRect/>
                </a:stretch>
              </p:blipFill>
              <p:spPr>
                <a:xfrm>
                  <a:off x="11109616" y="1066085"/>
                  <a:ext cx="392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4" name="Ink 33">
                  <a:extLst>
                    <a:ext uri="{FF2B5EF4-FFF2-40B4-BE49-F238E27FC236}">
                      <a16:creationId xmlns:a16="http://schemas.microsoft.com/office/drawing/2014/main" id="{19DEFF35-E7FE-518D-7EE6-57631A3A2C43}"/>
                    </a:ext>
                  </a:extLst>
                </p14:cNvPr>
                <p14:cNvContentPartPr/>
                <p14:nvPr/>
              </p14:nvContentPartPr>
              <p14:xfrm>
                <a:off x="11186296" y="1078325"/>
                <a:ext cx="94320" cy="168840"/>
              </p14:xfrm>
            </p:contentPart>
          </mc:Choice>
          <mc:Fallback xmlns="">
            <p:pic>
              <p:nvPicPr>
                <p:cNvPr id="34" name="Ink 33">
                  <a:extLst>
                    <a:ext uri="{FF2B5EF4-FFF2-40B4-BE49-F238E27FC236}">
                      <a16:creationId xmlns:a16="http://schemas.microsoft.com/office/drawing/2014/main" id="{19DEFF35-E7FE-518D-7EE6-57631A3A2C43}"/>
                    </a:ext>
                  </a:extLst>
                </p:cNvPr>
                <p:cNvPicPr/>
                <p:nvPr/>
              </p:nvPicPr>
              <p:blipFill>
                <a:blip r:embed="rId21"/>
                <a:stretch>
                  <a:fillRect/>
                </a:stretch>
              </p:blipFill>
              <p:spPr>
                <a:xfrm>
                  <a:off x="11177296" y="1069685"/>
                  <a:ext cx="11196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5" name="Ink 34">
                  <a:extLst>
                    <a:ext uri="{FF2B5EF4-FFF2-40B4-BE49-F238E27FC236}">
                      <a16:creationId xmlns:a16="http://schemas.microsoft.com/office/drawing/2014/main" id="{1E789317-B002-9EB1-A3CB-D3D0D3B73D2E}"/>
                    </a:ext>
                  </a:extLst>
                </p14:cNvPr>
                <p14:cNvContentPartPr/>
                <p14:nvPr/>
              </p14:nvContentPartPr>
              <p14:xfrm>
                <a:off x="11274856" y="1079765"/>
                <a:ext cx="74520" cy="61920"/>
              </p14:xfrm>
            </p:contentPart>
          </mc:Choice>
          <mc:Fallback xmlns="">
            <p:pic>
              <p:nvPicPr>
                <p:cNvPr id="35" name="Ink 34">
                  <a:extLst>
                    <a:ext uri="{FF2B5EF4-FFF2-40B4-BE49-F238E27FC236}">
                      <a16:creationId xmlns:a16="http://schemas.microsoft.com/office/drawing/2014/main" id="{1E789317-B002-9EB1-A3CB-D3D0D3B73D2E}"/>
                    </a:ext>
                  </a:extLst>
                </p:cNvPr>
                <p:cNvPicPr/>
                <p:nvPr/>
              </p:nvPicPr>
              <p:blipFill>
                <a:blip r:embed="rId23"/>
                <a:stretch>
                  <a:fillRect/>
                </a:stretch>
              </p:blipFill>
              <p:spPr>
                <a:xfrm>
                  <a:off x="11266216" y="1070765"/>
                  <a:ext cx="9216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0" name="Ink 39">
                  <a:extLst>
                    <a:ext uri="{FF2B5EF4-FFF2-40B4-BE49-F238E27FC236}">
                      <a16:creationId xmlns:a16="http://schemas.microsoft.com/office/drawing/2014/main" id="{836BCB08-6005-EE61-8D0B-39EC229D5839}"/>
                    </a:ext>
                  </a:extLst>
                </p14:cNvPr>
                <p14:cNvContentPartPr/>
                <p14:nvPr/>
              </p14:nvContentPartPr>
              <p14:xfrm>
                <a:off x="11359816" y="1063565"/>
                <a:ext cx="106200" cy="62280"/>
              </p14:xfrm>
            </p:contentPart>
          </mc:Choice>
          <mc:Fallback xmlns="">
            <p:pic>
              <p:nvPicPr>
                <p:cNvPr id="40" name="Ink 39">
                  <a:extLst>
                    <a:ext uri="{FF2B5EF4-FFF2-40B4-BE49-F238E27FC236}">
                      <a16:creationId xmlns:a16="http://schemas.microsoft.com/office/drawing/2014/main" id="{836BCB08-6005-EE61-8D0B-39EC229D5839}"/>
                    </a:ext>
                  </a:extLst>
                </p:cNvPr>
                <p:cNvPicPr/>
                <p:nvPr/>
              </p:nvPicPr>
              <p:blipFill>
                <a:blip r:embed="rId25"/>
                <a:stretch>
                  <a:fillRect/>
                </a:stretch>
              </p:blipFill>
              <p:spPr>
                <a:xfrm>
                  <a:off x="11351176" y="1054565"/>
                  <a:ext cx="123840" cy="79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57" name="Ink 56">
                <a:extLst>
                  <a:ext uri="{FF2B5EF4-FFF2-40B4-BE49-F238E27FC236}">
                    <a16:creationId xmlns:a16="http://schemas.microsoft.com/office/drawing/2014/main" id="{10F91A94-0299-EB3A-6BDA-18B73047C2E3}"/>
                  </a:ext>
                </a:extLst>
              </p14:cNvPr>
              <p14:cNvContentPartPr/>
              <p14:nvPr/>
            </p14:nvContentPartPr>
            <p14:xfrm>
              <a:off x="10789216" y="1948805"/>
              <a:ext cx="24840" cy="25560"/>
            </p14:xfrm>
          </p:contentPart>
        </mc:Choice>
        <mc:Fallback xmlns="">
          <p:pic>
            <p:nvPicPr>
              <p:cNvPr id="57" name="Ink 56">
                <a:extLst>
                  <a:ext uri="{FF2B5EF4-FFF2-40B4-BE49-F238E27FC236}">
                    <a16:creationId xmlns:a16="http://schemas.microsoft.com/office/drawing/2014/main" id="{10F91A94-0299-EB3A-6BDA-18B73047C2E3}"/>
                  </a:ext>
                </a:extLst>
              </p:cNvPr>
              <p:cNvPicPr/>
              <p:nvPr/>
            </p:nvPicPr>
            <p:blipFill>
              <a:blip r:embed="rId27"/>
              <a:stretch>
                <a:fillRect/>
              </a:stretch>
            </p:blipFill>
            <p:spPr>
              <a:xfrm>
                <a:off x="10780576" y="1940165"/>
                <a:ext cx="4248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9" name="Ink 58">
                <a:extLst>
                  <a:ext uri="{FF2B5EF4-FFF2-40B4-BE49-F238E27FC236}">
                    <a16:creationId xmlns:a16="http://schemas.microsoft.com/office/drawing/2014/main" id="{09F79006-7DD0-CEF3-5D91-84ECF0399D42}"/>
                  </a:ext>
                </a:extLst>
              </p14:cNvPr>
              <p14:cNvContentPartPr/>
              <p14:nvPr/>
            </p14:nvContentPartPr>
            <p14:xfrm>
              <a:off x="10927816" y="2462885"/>
              <a:ext cx="1080" cy="2520"/>
            </p14:xfrm>
          </p:contentPart>
        </mc:Choice>
        <mc:Fallback xmlns="">
          <p:pic>
            <p:nvPicPr>
              <p:cNvPr id="59" name="Ink 58">
                <a:extLst>
                  <a:ext uri="{FF2B5EF4-FFF2-40B4-BE49-F238E27FC236}">
                    <a16:creationId xmlns:a16="http://schemas.microsoft.com/office/drawing/2014/main" id="{09F79006-7DD0-CEF3-5D91-84ECF0399D42}"/>
                  </a:ext>
                </a:extLst>
              </p:cNvPr>
              <p:cNvPicPr/>
              <p:nvPr/>
            </p:nvPicPr>
            <p:blipFill>
              <a:blip r:embed="rId29"/>
              <a:stretch>
                <a:fillRect/>
              </a:stretch>
            </p:blipFill>
            <p:spPr>
              <a:xfrm>
                <a:off x="10918816" y="2454245"/>
                <a:ext cx="1872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0" name="Ink 59">
                <a:extLst>
                  <a:ext uri="{FF2B5EF4-FFF2-40B4-BE49-F238E27FC236}">
                    <a16:creationId xmlns:a16="http://schemas.microsoft.com/office/drawing/2014/main" id="{0A85F4F2-AB11-332E-6638-A09C52DC44EE}"/>
                  </a:ext>
                </a:extLst>
              </p14:cNvPr>
              <p14:cNvContentPartPr/>
              <p14:nvPr/>
            </p14:nvContentPartPr>
            <p14:xfrm>
              <a:off x="10878856" y="2965805"/>
              <a:ext cx="27000" cy="29520"/>
            </p14:xfrm>
          </p:contentPart>
        </mc:Choice>
        <mc:Fallback xmlns="">
          <p:pic>
            <p:nvPicPr>
              <p:cNvPr id="60" name="Ink 59">
                <a:extLst>
                  <a:ext uri="{FF2B5EF4-FFF2-40B4-BE49-F238E27FC236}">
                    <a16:creationId xmlns:a16="http://schemas.microsoft.com/office/drawing/2014/main" id="{0A85F4F2-AB11-332E-6638-A09C52DC44EE}"/>
                  </a:ext>
                </a:extLst>
              </p:cNvPr>
              <p:cNvPicPr/>
              <p:nvPr/>
            </p:nvPicPr>
            <p:blipFill>
              <a:blip r:embed="rId31"/>
              <a:stretch>
                <a:fillRect/>
              </a:stretch>
            </p:blipFill>
            <p:spPr>
              <a:xfrm>
                <a:off x="10869856" y="2956805"/>
                <a:ext cx="4464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61" name="Ink 60">
                <a:extLst>
                  <a:ext uri="{FF2B5EF4-FFF2-40B4-BE49-F238E27FC236}">
                    <a16:creationId xmlns:a16="http://schemas.microsoft.com/office/drawing/2014/main" id="{6562AD59-2108-8AA6-2CE5-E3AE7B4DCFCE}"/>
                  </a:ext>
                </a:extLst>
              </p14:cNvPr>
              <p14:cNvContentPartPr/>
              <p14:nvPr/>
            </p14:nvContentPartPr>
            <p14:xfrm>
              <a:off x="10874176" y="3591845"/>
              <a:ext cx="7920" cy="25920"/>
            </p14:xfrm>
          </p:contentPart>
        </mc:Choice>
        <mc:Fallback xmlns="">
          <p:pic>
            <p:nvPicPr>
              <p:cNvPr id="61" name="Ink 60">
                <a:extLst>
                  <a:ext uri="{FF2B5EF4-FFF2-40B4-BE49-F238E27FC236}">
                    <a16:creationId xmlns:a16="http://schemas.microsoft.com/office/drawing/2014/main" id="{6562AD59-2108-8AA6-2CE5-E3AE7B4DCFCE}"/>
                  </a:ext>
                </a:extLst>
              </p:cNvPr>
              <p:cNvPicPr/>
              <p:nvPr/>
            </p:nvPicPr>
            <p:blipFill>
              <a:blip r:embed="rId33"/>
              <a:stretch>
                <a:fillRect/>
              </a:stretch>
            </p:blipFill>
            <p:spPr>
              <a:xfrm>
                <a:off x="10865536" y="3583205"/>
                <a:ext cx="2556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2" name="Ink 61">
                <a:extLst>
                  <a:ext uri="{FF2B5EF4-FFF2-40B4-BE49-F238E27FC236}">
                    <a16:creationId xmlns:a16="http://schemas.microsoft.com/office/drawing/2014/main" id="{7A5179FC-2727-685E-952D-C57D1E90A3B1}"/>
                  </a:ext>
                </a:extLst>
              </p14:cNvPr>
              <p14:cNvContentPartPr/>
              <p14:nvPr/>
            </p14:nvContentPartPr>
            <p14:xfrm>
              <a:off x="9549736" y="1245005"/>
              <a:ext cx="82440" cy="33840"/>
            </p14:xfrm>
          </p:contentPart>
        </mc:Choice>
        <mc:Fallback xmlns="">
          <p:pic>
            <p:nvPicPr>
              <p:cNvPr id="62" name="Ink 61">
                <a:extLst>
                  <a:ext uri="{FF2B5EF4-FFF2-40B4-BE49-F238E27FC236}">
                    <a16:creationId xmlns:a16="http://schemas.microsoft.com/office/drawing/2014/main" id="{7A5179FC-2727-685E-952D-C57D1E90A3B1}"/>
                  </a:ext>
                </a:extLst>
              </p:cNvPr>
              <p:cNvPicPr/>
              <p:nvPr/>
            </p:nvPicPr>
            <p:blipFill>
              <a:blip r:embed="rId35"/>
              <a:stretch>
                <a:fillRect/>
              </a:stretch>
            </p:blipFill>
            <p:spPr>
              <a:xfrm>
                <a:off x="9541096" y="1236365"/>
                <a:ext cx="100080" cy="51480"/>
              </a:xfrm>
              <a:prstGeom prst="rect">
                <a:avLst/>
              </a:prstGeom>
            </p:spPr>
          </p:pic>
        </mc:Fallback>
      </mc:AlternateContent>
      <p:grpSp>
        <p:nvGrpSpPr>
          <p:cNvPr id="65" name="Group 64">
            <a:extLst>
              <a:ext uri="{FF2B5EF4-FFF2-40B4-BE49-F238E27FC236}">
                <a16:creationId xmlns:a16="http://schemas.microsoft.com/office/drawing/2014/main" id="{6DFD0990-EB8C-BE1D-EF52-FA446D2B69E2}"/>
              </a:ext>
            </a:extLst>
          </p:cNvPr>
          <p:cNvGrpSpPr/>
          <p:nvPr/>
        </p:nvGrpSpPr>
        <p:grpSpPr>
          <a:xfrm>
            <a:off x="9247336" y="1539485"/>
            <a:ext cx="178560" cy="248040"/>
            <a:chOff x="9247336" y="1539485"/>
            <a:chExt cx="178560" cy="248040"/>
          </a:xfrm>
        </p:grpSpPr>
        <mc:AlternateContent xmlns:mc="http://schemas.openxmlformats.org/markup-compatibility/2006" xmlns:p14="http://schemas.microsoft.com/office/powerpoint/2010/main">
          <mc:Choice Requires="p14">
            <p:contentPart p14:bwMode="auto" r:id="rId36">
              <p14:nvContentPartPr>
                <p14:cNvPr id="63" name="Ink 62">
                  <a:extLst>
                    <a:ext uri="{FF2B5EF4-FFF2-40B4-BE49-F238E27FC236}">
                      <a16:creationId xmlns:a16="http://schemas.microsoft.com/office/drawing/2014/main" id="{6634A31B-A020-5F59-E0E7-5A20935D0C60}"/>
                    </a:ext>
                  </a:extLst>
                </p14:cNvPr>
                <p14:cNvContentPartPr/>
                <p14:nvPr/>
              </p14:nvContentPartPr>
              <p14:xfrm>
                <a:off x="9331936" y="1594565"/>
                <a:ext cx="9000" cy="116280"/>
              </p14:xfrm>
            </p:contentPart>
          </mc:Choice>
          <mc:Fallback xmlns="">
            <p:pic>
              <p:nvPicPr>
                <p:cNvPr id="63" name="Ink 62">
                  <a:extLst>
                    <a:ext uri="{FF2B5EF4-FFF2-40B4-BE49-F238E27FC236}">
                      <a16:creationId xmlns:a16="http://schemas.microsoft.com/office/drawing/2014/main" id="{6634A31B-A020-5F59-E0E7-5A20935D0C60}"/>
                    </a:ext>
                  </a:extLst>
                </p:cNvPr>
                <p:cNvPicPr/>
                <p:nvPr/>
              </p:nvPicPr>
              <p:blipFill>
                <a:blip r:embed="rId37"/>
                <a:stretch>
                  <a:fillRect/>
                </a:stretch>
              </p:blipFill>
              <p:spPr>
                <a:xfrm>
                  <a:off x="9323296" y="1585565"/>
                  <a:ext cx="2664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4" name="Ink 63">
                  <a:extLst>
                    <a:ext uri="{FF2B5EF4-FFF2-40B4-BE49-F238E27FC236}">
                      <a16:creationId xmlns:a16="http://schemas.microsoft.com/office/drawing/2014/main" id="{B61DDEBE-1A41-617D-9EEF-37E2C0892BCA}"/>
                    </a:ext>
                  </a:extLst>
                </p14:cNvPr>
                <p14:cNvContentPartPr/>
                <p14:nvPr/>
              </p14:nvContentPartPr>
              <p14:xfrm>
                <a:off x="9247336" y="1539485"/>
                <a:ext cx="178560" cy="248040"/>
              </p14:xfrm>
            </p:contentPart>
          </mc:Choice>
          <mc:Fallback xmlns="">
            <p:pic>
              <p:nvPicPr>
                <p:cNvPr id="64" name="Ink 63">
                  <a:extLst>
                    <a:ext uri="{FF2B5EF4-FFF2-40B4-BE49-F238E27FC236}">
                      <a16:creationId xmlns:a16="http://schemas.microsoft.com/office/drawing/2014/main" id="{B61DDEBE-1A41-617D-9EEF-37E2C0892BCA}"/>
                    </a:ext>
                  </a:extLst>
                </p:cNvPr>
                <p:cNvPicPr/>
                <p:nvPr/>
              </p:nvPicPr>
              <p:blipFill>
                <a:blip r:embed="rId39"/>
                <a:stretch>
                  <a:fillRect/>
                </a:stretch>
              </p:blipFill>
              <p:spPr>
                <a:xfrm>
                  <a:off x="9238696" y="1530485"/>
                  <a:ext cx="196200" cy="265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0">
            <p14:nvContentPartPr>
              <p14:cNvPr id="66" name="Ink 65">
                <a:extLst>
                  <a:ext uri="{FF2B5EF4-FFF2-40B4-BE49-F238E27FC236}">
                    <a16:creationId xmlns:a16="http://schemas.microsoft.com/office/drawing/2014/main" id="{869C64FA-6FDB-4E7A-ACCA-293F6B5269AF}"/>
                  </a:ext>
                </a:extLst>
              </p14:cNvPr>
              <p14:cNvContentPartPr/>
              <p14:nvPr/>
            </p14:nvContentPartPr>
            <p14:xfrm>
              <a:off x="9317536" y="2767445"/>
              <a:ext cx="76320" cy="133920"/>
            </p14:xfrm>
          </p:contentPart>
        </mc:Choice>
        <mc:Fallback xmlns="">
          <p:pic>
            <p:nvPicPr>
              <p:cNvPr id="66" name="Ink 65">
                <a:extLst>
                  <a:ext uri="{FF2B5EF4-FFF2-40B4-BE49-F238E27FC236}">
                    <a16:creationId xmlns:a16="http://schemas.microsoft.com/office/drawing/2014/main" id="{869C64FA-6FDB-4E7A-ACCA-293F6B5269AF}"/>
                  </a:ext>
                </a:extLst>
              </p:cNvPr>
              <p:cNvPicPr/>
              <p:nvPr/>
            </p:nvPicPr>
            <p:blipFill>
              <a:blip r:embed="rId41"/>
              <a:stretch>
                <a:fillRect/>
              </a:stretch>
            </p:blipFill>
            <p:spPr>
              <a:xfrm>
                <a:off x="9308536" y="2758445"/>
                <a:ext cx="9396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67" name="Ink 66">
                <a:extLst>
                  <a:ext uri="{FF2B5EF4-FFF2-40B4-BE49-F238E27FC236}">
                    <a16:creationId xmlns:a16="http://schemas.microsoft.com/office/drawing/2014/main" id="{A961E254-A0F1-9319-757D-E0655C226E01}"/>
                  </a:ext>
                </a:extLst>
              </p14:cNvPr>
              <p14:cNvContentPartPr/>
              <p14:nvPr/>
            </p14:nvContentPartPr>
            <p14:xfrm>
              <a:off x="9321136" y="2671325"/>
              <a:ext cx="21600" cy="5040"/>
            </p14:xfrm>
          </p:contentPart>
        </mc:Choice>
        <mc:Fallback xmlns="">
          <p:pic>
            <p:nvPicPr>
              <p:cNvPr id="67" name="Ink 66">
                <a:extLst>
                  <a:ext uri="{FF2B5EF4-FFF2-40B4-BE49-F238E27FC236}">
                    <a16:creationId xmlns:a16="http://schemas.microsoft.com/office/drawing/2014/main" id="{A961E254-A0F1-9319-757D-E0655C226E01}"/>
                  </a:ext>
                </a:extLst>
              </p:cNvPr>
              <p:cNvPicPr/>
              <p:nvPr/>
            </p:nvPicPr>
            <p:blipFill>
              <a:blip r:embed="rId43"/>
              <a:stretch>
                <a:fillRect/>
              </a:stretch>
            </p:blipFill>
            <p:spPr>
              <a:xfrm>
                <a:off x="9312136" y="2662685"/>
                <a:ext cx="3924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68" name="Ink 67">
                <a:extLst>
                  <a:ext uri="{FF2B5EF4-FFF2-40B4-BE49-F238E27FC236}">
                    <a16:creationId xmlns:a16="http://schemas.microsoft.com/office/drawing/2014/main" id="{2D965106-F019-CE4C-9207-4C7816CF772C}"/>
                  </a:ext>
                </a:extLst>
              </p14:cNvPr>
              <p14:cNvContentPartPr/>
              <p14:nvPr/>
            </p14:nvContentPartPr>
            <p14:xfrm>
              <a:off x="9301336" y="3373325"/>
              <a:ext cx="47160" cy="115920"/>
            </p14:xfrm>
          </p:contentPart>
        </mc:Choice>
        <mc:Fallback xmlns="">
          <p:pic>
            <p:nvPicPr>
              <p:cNvPr id="68" name="Ink 67">
                <a:extLst>
                  <a:ext uri="{FF2B5EF4-FFF2-40B4-BE49-F238E27FC236}">
                    <a16:creationId xmlns:a16="http://schemas.microsoft.com/office/drawing/2014/main" id="{2D965106-F019-CE4C-9207-4C7816CF772C}"/>
                  </a:ext>
                </a:extLst>
              </p:cNvPr>
              <p:cNvPicPr/>
              <p:nvPr/>
            </p:nvPicPr>
            <p:blipFill>
              <a:blip r:embed="rId45"/>
              <a:stretch>
                <a:fillRect/>
              </a:stretch>
            </p:blipFill>
            <p:spPr>
              <a:xfrm>
                <a:off x="9292696" y="3364685"/>
                <a:ext cx="64800" cy="133560"/>
              </a:xfrm>
              <a:prstGeom prst="rect">
                <a:avLst/>
              </a:prstGeom>
            </p:spPr>
          </p:pic>
        </mc:Fallback>
      </mc:AlternateContent>
      <p:grpSp>
        <p:nvGrpSpPr>
          <p:cNvPr id="71" name="Group 70">
            <a:extLst>
              <a:ext uri="{FF2B5EF4-FFF2-40B4-BE49-F238E27FC236}">
                <a16:creationId xmlns:a16="http://schemas.microsoft.com/office/drawing/2014/main" id="{3A951F54-2E04-9385-0818-570BE8F05616}"/>
              </a:ext>
            </a:extLst>
          </p:cNvPr>
          <p:cNvGrpSpPr/>
          <p:nvPr/>
        </p:nvGrpSpPr>
        <p:grpSpPr>
          <a:xfrm>
            <a:off x="9331216" y="3948965"/>
            <a:ext cx="81000" cy="137520"/>
            <a:chOff x="9331216" y="3948965"/>
            <a:chExt cx="81000" cy="137520"/>
          </a:xfrm>
        </p:grpSpPr>
        <mc:AlternateContent xmlns:mc="http://schemas.openxmlformats.org/markup-compatibility/2006" xmlns:p14="http://schemas.microsoft.com/office/powerpoint/2010/main">
          <mc:Choice Requires="p14">
            <p:contentPart p14:bwMode="auto" r:id="rId46">
              <p14:nvContentPartPr>
                <p14:cNvPr id="69" name="Ink 68">
                  <a:extLst>
                    <a:ext uri="{FF2B5EF4-FFF2-40B4-BE49-F238E27FC236}">
                      <a16:creationId xmlns:a16="http://schemas.microsoft.com/office/drawing/2014/main" id="{CD89D2CE-FD66-2044-8BE6-41C299061378}"/>
                    </a:ext>
                  </a:extLst>
                </p14:cNvPr>
                <p14:cNvContentPartPr/>
                <p14:nvPr/>
              </p14:nvContentPartPr>
              <p14:xfrm>
                <a:off x="9351016" y="3955085"/>
                <a:ext cx="26280" cy="131400"/>
              </p14:xfrm>
            </p:contentPart>
          </mc:Choice>
          <mc:Fallback xmlns="">
            <p:pic>
              <p:nvPicPr>
                <p:cNvPr id="69" name="Ink 68">
                  <a:extLst>
                    <a:ext uri="{FF2B5EF4-FFF2-40B4-BE49-F238E27FC236}">
                      <a16:creationId xmlns:a16="http://schemas.microsoft.com/office/drawing/2014/main" id="{CD89D2CE-FD66-2044-8BE6-41C299061378}"/>
                    </a:ext>
                  </a:extLst>
                </p:cNvPr>
                <p:cNvPicPr/>
                <p:nvPr/>
              </p:nvPicPr>
              <p:blipFill>
                <a:blip r:embed="rId47"/>
                <a:stretch>
                  <a:fillRect/>
                </a:stretch>
              </p:blipFill>
              <p:spPr>
                <a:xfrm>
                  <a:off x="9342376" y="3946445"/>
                  <a:ext cx="4392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70" name="Ink 69">
                  <a:extLst>
                    <a:ext uri="{FF2B5EF4-FFF2-40B4-BE49-F238E27FC236}">
                      <a16:creationId xmlns:a16="http://schemas.microsoft.com/office/drawing/2014/main" id="{14ED411B-5132-9329-AA94-BBC7FD83B6E2}"/>
                    </a:ext>
                  </a:extLst>
                </p14:cNvPr>
                <p14:cNvContentPartPr/>
                <p14:nvPr/>
              </p14:nvContentPartPr>
              <p14:xfrm>
                <a:off x="9331216" y="3948965"/>
                <a:ext cx="81000" cy="102600"/>
              </p14:xfrm>
            </p:contentPart>
          </mc:Choice>
          <mc:Fallback xmlns="">
            <p:pic>
              <p:nvPicPr>
                <p:cNvPr id="70" name="Ink 69">
                  <a:extLst>
                    <a:ext uri="{FF2B5EF4-FFF2-40B4-BE49-F238E27FC236}">
                      <a16:creationId xmlns:a16="http://schemas.microsoft.com/office/drawing/2014/main" id="{14ED411B-5132-9329-AA94-BBC7FD83B6E2}"/>
                    </a:ext>
                  </a:extLst>
                </p:cNvPr>
                <p:cNvPicPr/>
                <p:nvPr/>
              </p:nvPicPr>
              <p:blipFill>
                <a:blip r:embed="rId49"/>
                <a:stretch>
                  <a:fillRect/>
                </a:stretch>
              </p:blipFill>
              <p:spPr>
                <a:xfrm>
                  <a:off x="9322576" y="3940325"/>
                  <a:ext cx="98640" cy="120240"/>
                </a:xfrm>
                <a:prstGeom prst="rect">
                  <a:avLst/>
                </a:prstGeom>
              </p:spPr>
            </p:pic>
          </mc:Fallback>
        </mc:AlternateContent>
      </p:grpSp>
      <p:grpSp>
        <p:nvGrpSpPr>
          <p:cNvPr id="74" name="Group 73">
            <a:extLst>
              <a:ext uri="{FF2B5EF4-FFF2-40B4-BE49-F238E27FC236}">
                <a16:creationId xmlns:a16="http://schemas.microsoft.com/office/drawing/2014/main" id="{E65EF7B0-C850-11EC-A4CF-CA9275818165}"/>
              </a:ext>
            </a:extLst>
          </p:cNvPr>
          <p:cNvGrpSpPr/>
          <p:nvPr/>
        </p:nvGrpSpPr>
        <p:grpSpPr>
          <a:xfrm>
            <a:off x="9281176" y="4533605"/>
            <a:ext cx="88560" cy="179280"/>
            <a:chOff x="9281176" y="4533605"/>
            <a:chExt cx="88560" cy="179280"/>
          </a:xfrm>
        </p:grpSpPr>
        <mc:AlternateContent xmlns:mc="http://schemas.openxmlformats.org/markup-compatibility/2006" xmlns:p14="http://schemas.microsoft.com/office/powerpoint/2010/main">
          <mc:Choice Requires="p14">
            <p:contentPart p14:bwMode="auto" r:id="rId50">
              <p14:nvContentPartPr>
                <p14:cNvPr id="72" name="Ink 71">
                  <a:extLst>
                    <a:ext uri="{FF2B5EF4-FFF2-40B4-BE49-F238E27FC236}">
                      <a16:creationId xmlns:a16="http://schemas.microsoft.com/office/drawing/2014/main" id="{A8A4FD72-1380-E794-A94C-49232C39B963}"/>
                    </a:ext>
                  </a:extLst>
                </p14:cNvPr>
                <p14:cNvContentPartPr/>
                <p14:nvPr/>
              </p14:nvContentPartPr>
              <p14:xfrm>
                <a:off x="9295216" y="4533605"/>
                <a:ext cx="64080" cy="42480"/>
              </p14:xfrm>
            </p:contentPart>
          </mc:Choice>
          <mc:Fallback xmlns="">
            <p:pic>
              <p:nvPicPr>
                <p:cNvPr id="72" name="Ink 71">
                  <a:extLst>
                    <a:ext uri="{FF2B5EF4-FFF2-40B4-BE49-F238E27FC236}">
                      <a16:creationId xmlns:a16="http://schemas.microsoft.com/office/drawing/2014/main" id="{A8A4FD72-1380-E794-A94C-49232C39B963}"/>
                    </a:ext>
                  </a:extLst>
                </p:cNvPr>
                <p:cNvPicPr/>
                <p:nvPr/>
              </p:nvPicPr>
              <p:blipFill>
                <a:blip r:embed="rId51"/>
                <a:stretch>
                  <a:fillRect/>
                </a:stretch>
              </p:blipFill>
              <p:spPr>
                <a:xfrm>
                  <a:off x="9286216" y="4524965"/>
                  <a:ext cx="81720"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73" name="Ink 72">
                  <a:extLst>
                    <a:ext uri="{FF2B5EF4-FFF2-40B4-BE49-F238E27FC236}">
                      <a16:creationId xmlns:a16="http://schemas.microsoft.com/office/drawing/2014/main" id="{E982B389-413C-2E23-1E80-0AD17A28D4DE}"/>
                    </a:ext>
                  </a:extLst>
                </p14:cNvPr>
                <p14:cNvContentPartPr/>
                <p14:nvPr/>
              </p14:nvContentPartPr>
              <p14:xfrm>
                <a:off x="9281176" y="4553765"/>
                <a:ext cx="88560" cy="159120"/>
              </p14:xfrm>
            </p:contentPart>
          </mc:Choice>
          <mc:Fallback xmlns="">
            <p:pic>
              <p:nvPicPr>
                <p:cNvPr id="73" name="Ink 72">
                  <a:extLst>
                    <a:ext uri="{FF2B5EF4-FFF2-40B4-BE49-F238E27FC236}">
                      <a16:creationId xmlns:a16="http://schemas.microsoft.com/office/drawing/2014/main" id="{E982B389-413C-2E23-1E80-0AD17A28D4DE}"/>
                    </a:ext>
                  </a:extLst>
                </p:cNvPr>
                <p:cNvPicPr/>
                <p:nvPr/>
              </p:nvPicPr>
              <p:blipFill>
                <a:blip r:embed="rId53"/>
                <a:stretch>
                  <a:fillRect/>
                </a:stretch>
              </p:blipFill>
              <p:spPr>
                <a:xfrm>
                  <a:off x="9272536" y="4544765"/>
                  <a:ext cx="106200" cy="176760"/>
                </a:xfrm>
                <a:prstGeom prst="rect">
                  <a:avLst/>
                </a:prstGeom>
              </p:spPr>
            </p:pic>
          </mc:Fallback>
        </mc:AlternateContent>
      </p:grpSp>
      <p:grpSp>
        <p:nvGrpSpPr>
          <p:cNvPr id="77" name="Group 76">
            <a:extLst>
              <a:ext uri="{FF2B5EF4-FFF2-40B4-BE49-F238E27FC236}">
                <a16:creationId xmlns:a16="http://schemas.microsoft.com/office/drawing/2014/main" id="{84C3FF83-C660-2B16-8BCC-3ED5B61420D4}"/>
              </a:ext>
            </a:extLst>
          </p:cNvPr>
          <p:cNvGrpSpPr/>
          <p:nvPr/>
        </p:nvGrpSpPr>
        <p:grpSpPr>
          <a:xfrm>
            <a:off x="9343816" y="4924925"/>
            <a:ext cx="322560" cy="157320"/>
            <a:chOff x="9343816" y="4924925"/>
            <a:chExt cx="322560" cy="157320"/>
          </a:xfrm>
        </p:grpSpPr>
        <mc:AlternateContent xmlns:mc="http://schemas.openxmlformats.org/markup-compatibility/2006" xmlns:p14="http://schemas.microsoft.com/office/powerpoint/2010/main">
          <mc:Choice Requires="p14">
            <p:contentPart p14:bwMode="auto" r:id="rId54">
              <p14:nvContentPartPr>
                <p14:cNvPr id="75" name="Ink 74">
                  <a:extLst>
                    <a:ext uri="{FF2B5EF4-FFF2-40B4-BE49-F238E27FC236}">
                      <a16:creationId xmlns:a16="http://schemas.microsoft.com/office/drawing/2014/main" id="{7A3BDC22-A9FC-0C20-239E-5304596C2252}"/>
                    </a:ext>
                  </a:extLst>
                </p14:cNvPr>
                <p14:cNvContentPartPr/>
                <p14:nvPr/>
              </p14:nvContentPartPr>
              <p14:xfrm>
                <a:off x="9343816" y="4924925"/>
                <a:ext cx="144000" cy="108000"/>
              </p14:xfrm>
            </p:contentPart>
          </mc:Choice>
          <mc:Fallback xmlns="">
            <p:pic>
              <p:nvPicPr>
                <p:cNvPr id="75" name="Ink 74">
                  <a:extLst>
                    <a:ext uri="{FF2B5EF4-FFF2-40B4-BE49-F238E27FC236}">
                      <a16:creationId xmlns:a16="http://schemas.microsoft.com/office/drawing/2014/main" id="{7A3BDC22-A9FC-0C20-239E-5304596C2252}"/>
                    </a:ext>
                  </a:extLst>
                </p:cNvPr>
                <p:cNvPicPr/>
                <p:nvPr/>
              </p:nvPicPr>
              <p:blipFill>
                <a:blip r:embed="rId55"/>
                <a:stretch>
                  <a:fillRect/>
                </a:stretch>
              </p:blipFill>
              <p:spPr>
                <a:xfrm>
                  <a:off x="9334816" y="4915925"/>
                  <a:ext cx="16164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76" name="Ink 75">
                  <a:extLst>
                    <a:ext uri="{FF2B5EF4-FFF2-40B4-BE49-F238E27FC236}">
                      <a16:creationId xmlns:a16="http://schemas.microsoft.com/office/drawing/2014/main" id="{E09F35B1-FCAD-0733-8241-28D759FE28BF}"/>
                    </a:ext>
                  </a:extLst>
                </p14:cNvPr>
                <p14:cNvContentPartPr/>
                <p14:nvPr/>
              </p14:nvContentPartPr>
              <p14:xfrm>
                <a:off x="9586456" y="4983965"/>
                <a:ext cx="79920" cy="98280"/>
              </p14:xfrm>
            </p:contentPart>
          </mc:Choice>
          <mc:Fallback xmlns="">
            <p:pic>
              <p:nvPicPr>
                <p:cNvPr id="76" name="Ink 75">
                  <a:extLst>
                    <a:ext uri="{FF2B5EF4-FFF2-40B4-BE49-F238E27FC236}">
                      <a16:creationId xmlns:a16="http://schemas.microsoft.com/office/drawing/2014/main" id="{E09F35B1-FCAD-0733-8241-28D759FE28BF}"/>
                    </a:ext>
                  </a:extLst>
                </p:cNvPr>
                <p:cNvPicPr/>
                <p:nvPr/>
              </p:nvPicPr>
              <p:blipFill>
                <a:blip r:embed="rId57"/>
                <a:stretch>
                  <a:fillRect/>
                </a:stretch>
              </p:blipFill>
              <p:spPr>
                <a:xfrm>
                  <a:off x="9577456" y="4975325"/>
                  <a:ext cx="97560" cy="115920"/>
                </a:xfrm>
                <a:prstGeom prst="rect">
                  <a:avLst/>
                </a:prstGeom>
              </p:spPr>
            </p:pic>
          </mc:Fallback>
        </mc:AlternateContent>
      </p:grpSp>
      <p:grpSp>
        <p:nvGrpSpPr>
          <p:cNvPr id="86" name="Group 85">
            <a:extLst>
              <a:ext uri="{FF2B5EF4-FFF2-40B4-BE49-F238E27FC236}">
                <a16:creationId xmlns:a16="http://schemas.microsoft.com/office/drawing/2014/main" id="{B72D7A32-9878-DA5B-6F96-86D35E0C206F}"/>
              </a:ext>
            </a:extLst>
          </p:cNvPr>
          <p:cNvGrpSpPr/>
          <p:nvPr/>
        </p:nvGrpSpPr>
        <p:grpSpPr>
          <a:xfrm>
            <a:off x="10607056" y="3674645"/>
            <a:ext cx="1571040" cy="429480"/>
            <a:chOff x="10607056" y="3674645"/>
            <a:chExt cx="1571040" cy="429480"/>
          </a:xfrm>
        </p:grpSpPr>
        <mc:AlternateContent xmlns:mc="http://schemas.openxmlformats.org/markup-compatibility/2006" xmlns:p14="http://schemas.microsoft.com/office/powerpoint/2010/main">
          <mc:Choice Requires="p14">
            <p:contentPart p14:bwMode="auto" r:id="rId58">
              <p14:nvContentPartPr>
                <p14:cNvPr id="78" name="Ink 77">
                  <a:extLst>
                    <a:ext uri="{FF2B5EF4-FFF2-40B4-BE49-F238E27FC236}">
                      <a16:creationId xmlns:a16="http://schemas.microsoft.com/office/drawing/2014/main" id="{C628C35B-BB32-6700-C130-D198C0B8E4D1}"/>
                    </a:ext>
                  </a:extLst>
                </p14:cNvPr>
                <p14:cNvContentPartPr/>
                <p14:nvPr/>
              </p14:nvContentPartPr>
              <p14:xfrm>
                <a:off x="10607056" y="3838085"/>
                <a:ext cx="889920" cy="76680"/>
              </p14:xfrm>
            </p:contentPart>
          </mc:Choice>
          <mc:Fallback xmlns="">
            <p:pic>
              <p:nvPicPr>
                <p:cNvPr id="78" name="Ink 77">
                  <a:extLst>
                    <a:ext uri="{FF2B5EF4-FFF2-40B4-BE49-F238E27FC236}">
                      <a16:creationId xmlns:a16="http://schemas.microsoft.com/office/drawing/2014/main" id="{C628C35B-BB32-6700-C130-D198C0B8E4D1}"/>
                    </a:ext>
                  </a:extLst>
                </p:cNvPr>
                <p:cNvPicPr/>
                <p:nvPr/>
              </p:nvPicPr>
              <p:blipFill>
                <a:blip r:embed="rId59"/>
                <a:stretch>
                  <a:fillRect/>
                </a:stretch>
              </p:blipFill>
              <p:spPr>
                <a:xfrm>
                  <a:off x="10598056" y="3829085"/>
                  <a:ext cx="90756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9" name="Ink 78">
                  <a:extLst>
                    <a:ext uri="{FF2B5EF4-FFF2-40B4-BE49-F238E27FC236}">
                      <a16:creationId xmlns:a16="http://schemas.microsoft.com/office/drawing/2014/main" id="{D25F8BB7-CD19-7CAA-64E7-ED37D4A6F8B0}"/>
                    </a:ext>
                  </a:extLst>
                </p14:cNvPr>
                <p14:cNvContentPartPr/>
                <p14:nvPr/>
              </p14:nvContentPartPr>
              <p14:xfrm>
                <a:off x="10692016" y="4012685"/>
                <a:ext cx="776520" cy="91440"/>
              </p14:xfrm>
            </p:contentPart>
          </mc:Choice>
          <mc:Fallback xmlns="">
            <p:pic>
              <p:nvPicPr>
                <p:cNvPr id="79" name="Ink 78">
                  <a:extLst>
                    <a:ext uri="{FF2B5EF4-FFF2-40B4-BE49-F238E27FC236}">
                      <a16:creationId xmlns:a16="http://schemas.microsoft.com/office/drawing/2014/main" id="{D25F8BB7-CD19-7CAA-64E7-ED37D4A6F8B0}"/>
                    </a:ext>
                  </a:extLst>
                </p:cNvPr>
                <p:cNvPicPr/>
                <p:nvPr/>
              </p:nvPicPr>
              <p:blipFill>
                <a:blip r:embed="rId61"/>
                <a:stretch>
                  <a:fillRect/>
                </a:stretch>
              </p:blipFill>
              <p:spPr>
                <a:xfrm>
                  <a:off x="10683016" y="4004045"/>
                  <a:ext cx="79416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0" name="Ink 79">
                  <a:extLst>
                    <a:ext uri="{FF2B5EF4-FFF2-40B4-BE49-F238E27FC236}">
                      <a16:creationId xmlns:a16="http://schemas.microsoft.com/office/drawing/2014/main" id="{3EA8DEB6-0187-C200-AEEC-B331ED634DAF}"/>
                    </a:ext>
                  </a:extLst>
                </p14:cNvPr>
                <p14:cNvContentPartPr/>
                <p14:nvPr/>
              </p14:nvContentPartPr>
              <p14:xfrm>
                <a:off x="11579776" y="3860765"/>
                <a:ext cx="156600" cy="109800"/>
              </p14:xfrm>
            </p:contentPart>
          </mc:Choice>
          <mc:Fallback xmlns="">
            <p:pic>
              <p:nvPicPr>
                <p:cNvPr id="80" name="Ink 79">
                  <a:extLst>
                    <a:ext uri="{FF2B5EF4-FFF2-40B4-BE49-F238E27FC236}">
                      <a16:creationId xmlns:a16="http://schemas.microsoft.com/office/drawing/2014/main" id="{3EA8DEB6-0187-C200-AEEC-B331ED634DAF}"/>
                    </a:ext>
                  </a:extLst>
                </p:cNvPr>
                <p:cNvPicPr/>
                <p:nvPr/>
              </p:nvPicPr>
              <p:blipFill>
                <a:blip r:embed="rId63"/>
                <a:stretch>
                  <a:fillRect/>
                </a:stretch>
              </p:blipFill>
              <p:spPr>
                <a:xfrm>
                  <a:off x="11571136" y="3852125"/>
                  <a:ext cx="17424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81" name="Ink 80">
                  <a:extLst>
                    <a:ext uri="{FF2B5EF4-FFF2-40B4-BE49-F238E27FC236}">
                      <a16:creationId xmlns:a16="http://schemas.microsoft.com/office/drawing/2014/main" id="{37851C5F-1424-CFC9-C794-A7383AC1716B}"/>
                    </a:ext>
                  </a:extLst>
                </p14:cNvPr>
                <p14:cNvContentPartPr/>
                <p14:nvPr/>
              </p14:nvContentPartPr>
              <p14:xfrm>
                <a:off x="11741416" y="3825845"/>
                <a:ext cx="72000" cy="76320"/>
              </p14:xfrm>
            </p:contentPart>
          </mc:Choice>
          <mc:Fallback xmlns="">
            <p:pic>
              <p:nvPicPr>
                <p:cNvPr id="81" name="Ink 80">
                  <a:extLst>
                    <a:ext uri="{FF2B5EF4-FFF2-40B4-BE49-F238E27FC236}">
                      <a16:creationId xmlns:a16="http://schemas.microsoft.com/office/drawing/2014/main" id="{37851C5F-1424-CFC9-C794-A7383AC1716B}"/>
                    </a:ext>
                  </a:extLst>
                </p:cNvPr>
                <p:cNvPicPr/>
                <p:nvPr/>
              </p:nvPicPr>
              <p:blipFill>
                <a:blip r:embed="rId65"/>
                <a:stretch>
                  <a:fillRect/>
                </a:stretch>
              </p:blipFill>
              <p:spPr>
                <a:xfrm>
                  <a:off x="11732416" y="3816845"/>
                  <a:ext cx="8964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82" name="Ink 81">
                  <a:extLst>
                    <a:ext uri="{FF2B5EF4-FFF2-40B4-BE49-F238E27FC236}">
                      <a16:creationId xmlns:a16="http://schemas.microsoft.com/office/drawing/2014/main" id="{D07C4C01-FDE1-A63D-5599-1C469AB4DF1D}"/>
                    </a:ext>
                  </a:extLst>
                </p14:cNvPr>
                <p14:cNvContentPartPr/>
                <p14:nvPr/>
              </p14:nvContentPartPr>
              <p14:xfrm>
                <a:off x="11811256" y="3826925"/>
                <a:ext cx="111960" cy="55080"/>
              </p14:xfrm>
            </p:contentPart>
          </mc:Choice>
          <mc:Fallback xmlns="">
            <p:pic>
              <p:nvPicPr>
                <p:cNvPr id="82" name="Ink 81">
                  <a:extLst>
                    <a:ext uri="{FF2B5EF4-FFF2-40B4-BE49-F238E27FC236}">
                      <a16:creationId xmlns:a16="http://schemas.microsoft.com/office/drawing/2014/main" id="{D07C4C01-FDE1-A63D-5599-1C469AB4DF1D}"/>
                    </a:ext>
                  </a:extLst>
                </p:cNvPr>
                <p:cNvPicPr/>
                <p:nvPr/>
              </p:nvPicPr>
              <p:blipFill>
                <a:blip r:embed="rId67"/>
                <a:stretch>
                  <a:fillRect/>
                </a:stretch>
              </p:blipFill>
              <p:spPr>
                <a:xfrm>
                  <a:off x="11802616" y="3817925"/>
                  <a:ext cx="12960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83" name="Ink 82">
                  <a:extLst>
                    <a:ext uri="{FF2B5EF4-FFF2-40B4-BE49-F238E27FC236}">
                      <a16:creationId xmlns:a16="http://schemas.microsoft.com/office/drawing/2014/main" id="{2F4A3080-863E-7CB8-F124-9071898835F0}"/>
                    </a:ext>
                  </a:extLst>
                </p14:cNvPr>
                <p14:cNvContentPartPr/>
                <p14:nvPr/>
              </p14:nvContentPartPr>
              <p14:xfrm>
                <a:off x="11902336" y="3674645"/>
                <a:ext cx="84960" cy="149760"/>
              </p14:xfrm>
            </p:contentPart>
          </mc:Choice>
          <mc:Fallback xmlns="">
            <p:pic>
              <p:nvPicPr>
                <p:cNvPr id="83" name="Ink 82">
                  <a:extLst>
                    <a:ext uri="{FF2B5EF4-FFF2-40B4-BE49-F238E27FC236}">
                      <a16:creationId xmlns:a16="http://schemas.microsoft.com/office/drawing/2014/main" id="{2F4A3080-863E-7CB8-F124-9071898835F0}"/>
                    </a:ext>
                  </a:extLst>
                </p:cNvPr>
                <p:cNvPicPr/>
                <p:nvPr/>
              </p:nvPicPr>
              <p:blipFill>
                <a:blip r:embed="rId69"/>
                <a:stretch>
                  <a:fillRect/>
                </a:stretch>
              </p:blipFill>
              <p:spPr>
                <a:xfrm>
                  <a:off x="11893336" y="3665645"/>
                  <a:ext cx="10260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4" name="Ink 83">
                  <a:extLst>
                    <a:ext uri="{FF2B5EF4-FFF2-40B4-BE49-F238E27FC236}">
                      <a16:creationId xmlns:a16="http://schemas.microsoft.com/office/drawing/2014/main" id="{FEEBA3B2-9EDC-D62F-AE46-B5001D4E1255}"/>
                    </a:ext>
                  </a:extLst>
                </p14:cNvPr>
                <p14:cNvContentPartPr/>
                <p14:nvPr/>
              </p14:nvContentPartPr>
              <p14:xfrm>
                <a:off x="11963896" y="3685445"/>
                <a:ext cx="87480" cy="100800"/>
              </p14:xfrm>
            </p:contentPart>
          </mc:Choice>
          <mc:Fallback xmlns="">
            <p:pic>
              <p:nvPicPr>
                <p:cNvPr id="84" name="Ink 83">
                  <a:extLst>
                    <a:ext uri="{FF2B5EF4-FFF2-40B4-BE49-F238E27FC236}">
                      <a16:creationId xmlns:a16="http://schemas.microsoft.com/office/drawing/2014/main" id="{FEEBA3B2-9EDC-D62F-AE46-B5001D4E1255}"/>
                    </a:ext>
                  </a:extLst>
                </p:cNvPr>
                <p:cNvPicPr/>
                <p:nvPr/>
              </p:nvPicPr>
              <p:blipFill>
                <a:blip r:embed="rId71"/>
                <a:stretch>
                  <a:fillRect/>
                </a:stretch>
              </p:blipFill>
              <p:spPr>
                <a:xfrm>
                  <a:off x="11955256" y="3676445"/>
                  <a:ext cx="10512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5" name="Ink 84">
                  <a:extLst>
                    <a:ext uri="{FF2B5EF4-FFF2-40B4-BE49-F238E27FC236}">
                      <a16:creationId xmlns:a16="http://schemas.microsoft.com/office/drawing/2014/main" id="{B00B0E1B-C239-D275-2C42-6647274357A1}"/>
                    </a:ext>
                  </a:extLst>
                </p14:cNvPr>
                <p14:cNvContentPartPr/>
                <p14:nvPr/>
              </p14:nvContentPartPr>
              <p14:xfrm>
                <a:off x="12063976" y="3677165"/>
                <a:ext cx="114120" cy="65160"/>
              </p14:xfrm>
            </p:contentPart>
          </mc:Choice>
          <mc:Fallback xmlns="">
            <p:pic>
              <p:nvPicPr>
                <p:cNvPr id="85" name="Ink 84">
                  <a:extLst>
                    <a:ext uri="{FF2B5EF4-FFF2-40B4-BE49-F238E27FC236}">
                      <a16:creationId xmlns:a16="http://schemas.microsoft.com/office/drawing/2014/main" id="{B00B0E1B-C239-D275-2C42-6647274357A1}"/>
                    </a:ext>
                  </a:extLst>
                </p:cNvPr>
                <p:cNvPicPr/>
                <p:nvPr/>
              </p:nvPicPr>
              <p:blipFill>
                <a:blip r:embed="rId73"/>
                <a:stretch>
                  <a:fillRect/>
                </a:stretch>
              </p:blipFill>
              <p:spPr>
                <a:xfrm>
                  <a:off x="12055336" y="3668165"/>
                  <a:ext cx="131760" cy="82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4">
            <p14:nvContentPartPr>
              <p14:cNvPr id="104" name="Ink 103">
                <a:extLst>
                  <a:ext uri="{FF2B5EF4-FFF2-40B4-BE49-F238E27FC236}">
                    <a16:creationId xmlns:a16="http://schemas.microsoft.com/office/drawing/2014/main" id="{B32A1FFE-EF12-C35C-1BDE-FBC9AE1463D5}"/>
                  </a:ext>
                </a:extLst>
              </p14:cNvPr>
              <p14:cNvContentPartPr/>
              <p14:nvPr/>
            </p14:nvContentPartPr>
            <p14:xfrm>
              <a:off x="6552016" y="1706165"/>
              <a:ext cx="127080" cy="88560"/>
            </p14:xfrm>
          </p:contentPart>
        </mc:Choice>
        <mc:Fallback xmlns="">
          <p:pic>
            <p:nvPicPr>
              <p:cNvPr id="104" name="Ink 103">
                <a:extLst>
                  <a:ext uri="{FF2B5EF4-FFF2-40B4-BE49-F238E27FC236}">
                    <a16:creationId xmlns:a16="http://schemas.microsoft.com/office/drawing/2014/main" id="{B32A1FFE-EF12-C35C-1BDE-FBC9AE1463D5}"/>
                  </a:ext>
                </a:extLst>
              </p:cNvPr>
              <p:cNvPicPr/>
              <p:nvPr/>
            </p:nvPicPr>
            <p:blipFill>
              <a:blip r:embed="rId75"/>
              <a:stretch>
                <a:fillRect/>
              </a:stretch>
            </p:blipFill>
            <p:spPr>
              <a:xfrm>
                <a:off x="6543016" y="1697165"/>
                <a:ext cx="14472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05" name="Ink 104">
                <a:extLst>
                  <a:ext uri="{FF2B5EF4-FFF2-40B4-BE49-F238E27FC236}">
                    <a16:creationId xmlns:a16="http://schemas.microsoft.com/office/drawing/2014/main" id="{723828AB-15C9-FB12-7359-AF3B35D6C145}"/>
                  </a:ext>
                </a:extLst>
              </p14:cNvPr>
              <p14:cNvContentPartPr/>
              <p14:nvPr/>
            </p14:nvContentPartPr>
            <p14:xfrm>
              <a:off x="7190656" y="1688165"/>
              <a:ext cx="104040" cy="108720"/>
            </p14:xfrm>
          </p:contentPart>
        </mc:Choice>
        <mc:Fallback xmlns="">
          <p:pic>
            <p:nvPicPr>
              <p:cNvPr id="105" name="Ink 104">
                <a:extLst>
                  <a:ext uri="{FF2B5EF4-FFF2-40B4-BE49-F238E27FC236}">
                    <a16:creationId xmlns:a16="http://schemas.microsoft.com/office/drawing/2014/main" id="{723828AB-15C9-FB12-7359-AF3B35D6C145}"/>
                  </a:ext>
                </a:extLst>
              </p:cNvPr>
              <p:cNvPicPr/>
              <p:nvPr/>
            </p:nvPicPr>
            <p:blipFill>
              <a:blip r:embed="rId77"/>
              <a:stretch>
                <a:fillRect/>
              </a:stretch>
            </p:blipFill>
            <p:spPr>
              <a:xfrm>
                <a:off x="7182016" y="1679165"/>
                <a:ext cx="121680" cy="126360"/>
              </a:xfrm>
              <a:prstGeom prst="rect">
                <a:avLst/>
              </a:prstGeom>
            </p:spPr>
          </p:pic>
        </mc:Fallback>
      </mc:AlternateContent>
      <p:grpSp>
        <p:nvGrpSpPr>
          <p:cNvPr id="112" name="Group 111">
            <a:extLst>
              <a:ext uri="{FF2B5EF4-FFF2-40B4-BE49-F238E27FC236}">
                <a16:creationId xmlns:a16="http://schemas.microsoft.com/office/drawing/2014/main" id="{5F481513-F4ED-DC7C-2254-2FEB0AC33DFE}"/>
              </a:ext>
            </a:extLst>
          </p:cNvPr>
          <p:cNvGrpSpPr/>
          <p:nvPr/>
        </p:nvGrpSpPr>
        <p:grpSpPr>
          <a:xfrm>
            <a:off x="7748296" y="1687445"/>
            <a:ext cx="114840" cy="125640"/>
            <a:chOff x="7748296" y="1687445"/>
            <a:chExt cx="114840" cy="125640"/>
          </a:xfrm>
        </p:grpSpPr>
        <mc:AlternateContent xmlns:mc="http://schemas.openxmlformats.org/markup-compatibility/2006" xmlns:p14="http://schemas.microsoft.com/office/powerpoint/2010/main">
          <mc:Choice Requires="p14">
            <p:contentPart p14:bwMode="auto" r:id="rId78">
              <p14:nvContentPartPr>
                <p14:cNvPr id="106" name="Ink 105">
                  <a:extLst>
                    <a:ext uri="{FF2B5EF4-FFF2-40B4-BE49-F238E27FC236}">
                      <a16:creationId xmlns:a16="http://schemas.microsoft.com/office/drawing/2014/main" id="{2A16379F-E257-FC2F-24FC-34AE506C77E4}"/>
                    </a:ext>
                  </a:extLst>
                </p14:cNvPr>
                <p14:cNvContentPartPr/>
                <p14:nvPr/>
              </p14:nvContentPartPr>
              <p14:xfrm>
                <a:off x="7772416" y="1687445"/>
                <a:ext cx="42840" cy="125640"/>
              </p14:xfrm>
            </p:contentPart>
          </mc:Choice>
          <mc:Fallback xmlns="">
            <p:pic>
              <p:nvPicPr>
                <p:cNvPr id="106" name="Ink 105">
                  <a:extLst>
                    <a:ext uri="{FF2B5EF4-FFF2-40B4-BE49-F238E27FC236}">
                      <a16:creationId xmlns:a16="http://schemas.microsoft.com/office/drawing/2014/main" id="{2A16379F-E257-FC2F-24FC-34AE506C77E4}"/>
                    </a:ext>
                  </a:extLst>
                </p:cNvPr>
                <p:cNvPicPr/>
                <p:nvPr/>
              </p:nvPicPr>
              <p:blipFill>
                <a:blip r:embed="rId79"/>
                <a:stretch>
                  <a:fillRect/>
                </a:stretch>
              </p:blipFill>
              <p:spPr>
                <a:xfrm>
                  <a:off x="7763416" y="1678805"/>
                  <a:ext cx="6048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07" name="Ink 106">
                  <a:extLst>
                    <a:ext uri="{FF2B5EF4-FFF2-40B4-BE49-F238E27FC236}">
                      <a16:creationId xmlns:a16="http://schemas.microsoft.com/office/drawing/2014/main" id="{800CAABA-CC15-A364-23F2-549E64A682FB}"/>
                    </a:ext>
                  </a:extLst>
                </p14:cNvPr>
                <p14:cNvContentPartPr/>
                <p14:nvPr/>
              </p14:nvContentPartPr>
              <p14:xfrm>
                <a:off x="7748296" y="1700765"/>
                <a:ext cx="114840" cy="79560"/>
              </p14:xfrm>
            </p:contentPart>
          </mc:Choice>
          <mc:Fallback xmlns="">
            <p:pic>
              <p:nvPicPr>
                <p:cNvPr id="107" name="Ink 106">
                  <a:extLst>
                    <a:ext uri="{FF2B5EF4-FFF2-40B4-BE49-F238E27FC236}">
                      <a16:creationId xmlns:a16="http://schemas.microsoft.com/office/drawing/2014/main" id="{800CAABA-CC15-A364-23F2-549E64A682FB}"/>
                    </a:ext>
                  </a:extLst>
                </p:cNvPr>
                <p:cNvPicPr/>
                <p:nvPr/>
              </p:nvPicPr>
              <p:blipFill>
                <a:blip r:embed="rId81"/>
                <a:stretch>
                  <a:fillRect/>
                </a:stretch>
              </p:blipFill>
              <p:spPr>
                <a:xfrm>
                  <a:off x="7739656" y="1691765"/>
                  <a:ext cx="132480" cy="97200"/>
                </a:xfrm>
                <a:prstGeom prst="rect">
                  <a:avLst/>
                </a:prstGeom>
              </p:spPr>
            </p:pic>
          </mc:Fallback>
        </mc:AlternateContent>
      </p:grpSp>
      <p:grpSp>
        <p:nvGrpSpPr>
          <p:cNvPr id="111" name="Group 110">
            <a:extLst>
              <a:ext uri="{FF2B5EF4-FFF2-40B4-BE49-F238E27FC236}">
                <a16:creationId xmlns:a16="http://schemas.microsoft.com/office/drawing/2014/main" id="{8163AD80-3FC2-5D55-56F5-857BEA436146}"/>
              </a:ext>
            </a:extLst>
          </p:cNvPr>
          <p:cNvGrpSpPr/>
          <p:nvPr/>
        </p:nvGrpSpPr>
        <p:grpSpPr>
          <a:xfrm>
            <a:off x="8390896" y="1662245"/>
            <a:ext cx="106560" cy="154800"/>
            <a:chOff x="8390896" y="1662245"/>
            <a:chExt cx="106560" cy="154800"/>
          </a:xfrm>
        </p:grpSpPr>
        <mc:AlternateContent xmlns:mc="http://schemas.openxmlformats.org/markup-compatibility/2006" xmlns:p14="http://schemas.microsoft.com/office/powerpoint/2010/main">
          <mc:Choice Requires="p14">
            <p:contentPart p14:bwMode="auto" r:id="rId82">
              <p14:nvContentPartPr>
                <p14:cNvPr id="108" name="Ink 107">
                  <a:extLst>
                    <a:ext uri="{FF2B5EF4-FFF2-40B4-BE49-F238E27FC236}">
                      <a16:creationId xmlns:a16="http://schemas.microsoft.com/office/drawing/2014/main" id="{BB325C06-5A47-4ECC-68AD-8428732CA018}"/>
                    </a:ext>
                  </a:extLst>
                </p14:cNvPr>
                <p14:cNvContentPartPr/>
                <p14:nvPr/>
              </p14:nvContentPartPr>
              <p14:xfrm>
                <a:off x="8430496" y="1662245"/>
                <a:ext cx="66960" cy="14400"/>
              </p14:xfrm>
            </p:contentPart>
          </mc:Choice>
          <mc:Fallback xmlns="">
            <p:pic>
              <p:nvPicPr>
                <p:cNvPr id="108" name="Ink 107">
                  <a:extLst>
                    <a:ext uri="{FF2B5EF4-FFF2-40B4-BE49-F238E27FC236}">
                      <a16:creationId xmlns:a16="http://schemas.microsoft.com/office/drawing/2014/main" id="{BB325C06-5A47-4ECC-68AD-8428732CA018}"/>
                    </a:ext>
                  </a:extLst>
                </p:cNvPr>
                <p:cNvPicPr/>
                <p:nvPr/>
              </p:nvPicPr>
              <p:blipFill>
                <a:blip r:embed="rId83"/>
                <a:stretch>
                  <a:fillRect/>
                </a:stretch>
              </p:blipFill>
              <p:spPr>
                <a:xfrm>
                  <a:off x="8421856" y="1653245"/>
                  <a:ext cx="8460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09" name="Ink 108">
                  <a:extLst>
                    <a:ext uri="{FF2B5EF4-FFF2-40B4-BE49-F238E27FC236}">
                      <a16:creationId xmlns:a16="http://schemas.microsoft.com/office/drawing/2014/main" id="{FA459203-F9DE-E1D0-8BCC-F5A09631546A}"/>
                    </a:ext>
                  </a:extLst>
                </p14:cNvPr>
                <p14:cNvContentPartPr/>
                <p14:nvPr/>
              </p14:nvContentPartPr>
              <p14:xfrm>
                <a:off x="8390896" y="1674485"/>
                <a:ext cx="86040" cy="142560"/>
              </p14:xfrm>
            </p:contentPart>
          </mc:Choice>
          <mc:Fallback xmlns="">
            <p:pic>
              <p:nvPicPr>
                <p:cNvPr id="109" name="Ink 108">
                  <a:extLst>
                    <a:ext uri="{FF2B5EF4-FFF2-40B4-BE49-F238E27FC236}">
                      <a16:creationId xmlns:a16="http://schemas.microsoft.com/office/drawing/2014/main" id="{FA459203-F9DE-E1D0-8BCC-F5A09631546A}"/>
                    </a:ext>
                  </a:extLst>
                </p:cNvPr>
                <p:cNvPicPr/>
                <p:nvPr/>
              </p:nvPicPr>
              <p:blipFill>
                <a:blip r:embed="rId85"/>
                <a:stretch>
                  <a:fillRect/>
                </a:stretch>
              </p:blipFill>
              <p:spPr>
                <a:xfrm>
                  <a:off x="8382256" y="1665485"/>
                  <a:ext cx="103680" cy="160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6">
            <p14:nvContentPartPr>
              <p14:cNvPr id="110" name="Ink 109">
                <a:extLst>
                  <a:ext uri="{FF2B5EF4-FFF2-40B4-BE49-F238E27FC236}">
                    <a16:creationId xmlns:a16="http://schemas.microsoft.com/office/drawing/2014/main" id="{FE8D54B0-1F17-4078-F064-1D9CB8857F2E}"/>
                  </a:ext>
                </a:extLst>
              </p14:cNvPr>
              <p14:cNvContentPartPr/>
              <p14:nvPr/>
            </p14:nvContentPartPr>
            <p14:xfrm>
              <a:off x="8723176" y="1678085"/>
              <a:ext cx="92160" cy="151200"/>
            </p14:xfrm>
          </p:contentPart>
        </mc:Choice>
        <mc:Fallback xmlns="">
          <p:pic>
            <p:nvPicPr>
              <p:cNvPr id="110" name="Ink 109">
                <a:extLst>
                  <a:ext uri="{FF2B5EF4-FFF2-40B4-BE49-F238E27FC236}">
                    <a16:creationId xmlns:a16="http://schemas.microsoft.com/office/drawing/2014/main" id="{FE8D54B0-1F17-4078-F064-1D9CB8857F2E}"/>
                  </a:ext>
                </a:extLst>
              </p:cNvPr>
              <p:cNvPicPr/>
              <p:nvPr/>
            </p:nvPicPr>
            <p:blipFill>
              <a:blip r:embed="rId87"/>
              <a:stretch>
                <a:fillRect/>
              </a:stretch>
            </p:blipFill>
            <p:spPr>
              <a:xfrm>
                <a:off x="8714536" y="1669085"/>
                <a:ext cx="10980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13" name="Ink 112">
                <a:extLst>
                  <a:ext uri="{FF2B5EF4-FFF2-40B4-BE49-F238E27FC236}">
                    <a16:creationId xmlns:a16="http://schemas.microsoft.com/office/drawing/2014/main" id="{956481B1-6904-3CB4-DCA1-49C930F5DCC3}"/>
                  </a:ext>
                </a:extLst>
              </p14:cNvPr>
              <p14:cNvContentPartPr/>
              <p14:nvPr/>
            </p14:nvContentPartPr>
            <p14:xfrm>
              <a:off x="2262976" y="1562525"/>
              <a:ext cx="306360" cy="288360"/>
            </p14:xfrm>
          </p:contentPart>
        </mc:Choice>
        <mc:Fallback xmlns="">
          <p:pic>
            <p:nvPicPr>
              <p:cNvPr id="113" name="Ink 112">
                <a:extLst>
                  <a:ext uri="{FF2B5EF4-FFF2-40B4-BE49-F238E27FC236}">
                    <a16:creationId xmlns:a16="http://schemas.microsoft.com/office/drawing/2014/main" id="{956481B1-6904-3CB4-DCA1-49C930F5DCC3}"/>
                  </a:ext>
                </a:extLst>
              </p:cNvPr>
              <p:cNvPicPr/>
              <p:nvPr/>
            </p:nvPicPr>
            <p:blipFill>
              <a:blip r:embed="rId89"/>
              <a:stretch>
                <a:fillRect/>
              </a:stretch>
            </p:blipFill>
            <p:spPr>
              <a:xfrm>
                <a:off x="2253976" y="1553885"/>
                <a:ext cx="324000" cy="306000"/>
              </a:xfrm>
              <a:prstGeom prst="rect">
                <a:avLst/>
              </a:prstGeom>
            </p:spPr>
          </p:pic>
        </mc:Fallback>
      </mc:AlternateContent>
      <p:grpSp>
        <p:nvGrpSpPr>
          <p:cNvPr id="116" name="Group 115">
            <a:extLst>
              <a:ext uri="{FF2B5EF4-FFF2-40B4-BE49-F238E27FC236}">
                <a16:creationId xmlns:a16="http://schemas.microsoft.com/office/drawing/2014/main" id="{4A088243-826F-F41B-A306-6EC6E7A18637}"/>
              </a:ext>
            </a:extLst>
          </p:cNvPr>
          <p:cNvGrpSpPr/>
          <p:nvPr/>
        </p:nvGrpSpPr>
        <p:grpSpPr>
          <a:xfrm>
            <a:off x="668536" y="957725"/>
            <a:ext cx="4398120" cy="410040"/>
            <a:chOff x="668536" y="957725"/>
            <a:chExt cx="4398120" cy="410040"/>
          </a:xfrm>
        </p:grpSpPr>
        <mc:AlternateContent xmlns:mc="http://schemas.openxmlformats.org/markup-compatibility/2006" xmlns:p14="http://schemas.microsoft.com/office/powerpoint/2010/main">
          <mc:Choice Requires="p14">
            <p:contentPart p14:bwMode="auto" r:id="rId90">
              <p14:nvContentPartPr>
                <p14:cNvPr id="87" name="Ink 86">
                  <a:extLst>
                    <a:ext uri="{FF2B5EF4-FFF2-40B4-BE49-F238E27FC236}">
                      <a16:creationId xmlns:a16="http://schemas.microsoft.com/office/drawing/2014/main" id="{E333624A-7570-7A69-7FBB-05D91435178F}"/>
                    </a:ext>
                  </a:extLst>
                </p14:cNvPr>
                <p14:cNvContentPartPr/>
                <p14:nvPr/>
              </p14:nvContentPartPr>
              <p14:xfrm>
                <a:off x="668536" y="1005605"/>
                <a:ext cx="2458080" cy="362160"/>
              </p14:xfrm>
            </p:contentPart>
          </mc:Choice>
          <mc:Fallback xmlns="">
            <p:pic>
              <p:nvPicPr>
                <p:cNvPr id="87" name="Ink 86">
                  <a:extLst>
                    <a:ext uri="{FF2B5EF4-FFF2-40B4-BE49-F238E27FC236}">
                      <a16:creationId xmlns:a16="http://schemas.microsoft.com/office/drawing/2014/main" id="{E333624A-7570-7A69-7FBB-05D91435178F}"/>
                    </a:ext>
                  </a:extLst>
                </p:cNvPr>
                <p:cNvPicPr/>
                <p:nvPr/>
              </p:nvPicPr>
              <p:blipFill>
                <a:blip r:embed="rId91"/>
                <a:stretch>
                  <a:fillRect/>
                </a:stretch>
              </p:blipFill>
              <p:spPr>
                <a:xfrm>
                  <a:off x="659896" y="996965"/>
                  <a:ext cx="2475720" cy="3798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88" name="Ink 87">
                  <a:extLst>
                    <a:ext uri="{FF2B5EF4-FFF2-40B4-BE49-F238E27FC236}">
                      <a16:creationId xmlns:a16="http://schemas.microsoft.com/office/drawing/2014/main" id="{B800AFA9-3C5D-300E-537D-4860DFD0A437}"/>
                    </a:ext>
                  </a:extLst>
                </p14:cNvPr>
                <p14:cNvContentPartPr/>
                <p14:nvPr/>
              </p14:nvContentPartPr>
              <p14:xfrm>
                <a:off x="3129856" y="1102085"/>
                <a:ext cx="153000" cy="39600"/>
              </p14:xfrm>
            </p:contentPart>
          </mc:Choice>
          <mc:Fallback xmlns="">
            <p:pic>
              <p:nvPicPr>
                <p:cNvPr id="88" name="Ink 87">
                  <a:extLst>
                    <a:ext uri="{FF2B5EF4-FFF2-40B4-BE49-F238E27FC236}">
                      <a16:creationId xmlns:a16="http://schemas.microsoft.com/office/drawing/2014/main" id="{B800AFA9-3C5D-300E-537D-4860DFD0A437}"/>
                    </a:ext>
                  </a:extLst>
                </p:cNvPr>
                <p:cNvPicPr/>
                <p:nvPr/>
              </p:nvPicPr>
              <p:blipFill>
                <a:blip r:embed="rId93"/>
                <a:stretch>
                  <a:fillRect/>
                </a:stretch>
              </p:blipFill>
              <p:spPr>
                <a:xfrm>
                  <a:off x="3120856" y="1093445"/>
                  <a:ext cx="17064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89" name="Ink 88">
                  <a:extLst>
                    <a:ext uri="{FF2B5EF4-FFF2-40B4-BE49-F238E27FC236}">
                      <a16:creationId xmlns:a16="http://schemas.microsoft.com/office/drawing/2014/main" id="{05337C22-55AC-1250-D759-693599F6F98C}"/>
                    </a:ext>
                  </a:extLst>
                </p14:cNvPr>
                <p14:cNvContentPartPr/>
                <p14:nvPr/>
              </p14:nvContentPartPr>
              <p14:xfrm>
                <a:off x="3352336" y="1008485"/>
                <a:ext cx="42840" cy="99000"/>
              </p14:xfrm>
            </p:contentPart>
          </mc:Choice>
          <mc:Fallback xmlns="">
            <p:pic>
              <p:nvPicPr>
                <p:cNvPr id="89" name="Ink 88">
                  <a:extLst>
                    <a:ext uri="{FF2B5EF4-FFF2-40B4-BE49-F238E27FC236}">
                      <a16:creationId xmlns:a16="http://schemas.microsoft.com/office/drawing/2014/main" id="{05337C22-55AC-1250-D759-693599F6F98C}"/>
                    </a:ext>
                  </a:extLst>
                </p:cNvPr>
                <p:cNvPicPr/>
                <p:nvPr/>
              </p:nvPicPr>
              <p:blipFill>
                <a:blip r:embed="rId95"/>
                <a:stretch>
                  <a:fillRect/>
                </a:stretch>
              </p:blipFill>
              <p:spPr>
                <a:xfrm>
                  <a:off x="3343696" y="999485"/>
                  <a:ext cx="6048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91" name="Ink 90">
                  <a:extLst>
                    <a:ext uri="{FF2B5EF4-FFF2-40B4-BE49-F238E27FC236}">
                      <a16:creationId xmlns:a16="http://schemas.microsoft.com/office/drawing/2014/main" id="{00C98BB0-0E12-56E0-C97C-8464A056EC0B}"/>
                    </a:ext>
                  </a:extLst>
                </p14:cNvPr>
                <p14:cNvContentPartPr/>
                <p14:nvPr/>
              </p14:nvContentPartPr>
              <p14:xfrm>
                <a:off x="3337576" y="987605"/>
                <a:ext cx="149400" cy="123480"/>
              </p14:xfrm>
            </p:contentPart>
          </mc:Choice>
          <mc:Fallback xmlns="">
            <p:pic>
              <p:nvPicPr>
                <p:cNvPr id="91" name="Ink 90">
                  <a:extLst>
                    <a:ext uri="{FF2B5EF4-FFF2-40B4-BE49-F238E27FC236}">
                      <a16:creationId xmlns:a16="http://schemas.microsoft.com/office/drawing/2014/main" id="{00C98BB0-0E12-56E0-C97C-8464A056EC0B}"/>
                    </a:ext>
                  </a:extLst>
                </p:cNvPr>
                <p:cNvPicPr/>
                <p:nvPr/>
              </p:nvPicPr>
              <p:blipFill>
                <a:blip r:embed="rId97"/>
                <a:stretch>
                  <a:fillRect/>
                </a:stretch>
              </p:blipFill>
              <p:spPr>
                <a:xfrm>
                  <a:off x="3328936" y="978965"/>
                  <a:ext cx="16704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92" name="Ink 91">
                  <a:extLst>
                    <a:ext uri="{FF2B5EF4-FFF2-40B4-BE49-F238E27FC236}">
                      <a16:creationId xmlns:a16="http://schemas.microsoft.com/office/drawing/2014/main" id="{35D38B49-799A-119C-5528-4E5BB3C38226}"/>
                    </a:ext>
                  </a:extLst>
                </p14:cNvPr>
                <p14:cNvContentPartPr/>
                <p14:nvPr/>
              </p14:nvContentPartPr>
              <p14:xfrm>
                <a:off x="3503176" y="1037285"/>
                <a:ext cx="73080" cy="42480"/>
              </p14:xfrm>
            </p:contentPart>
          </mc:Choice>
          <mc:Fallback xmlns="">
            <p:pic>
              <p:nvPicPr>
                <p:cNvPr id="92" name="Ink 91">
                  <a:extLst>
                    <a:ext uri="{FF2B5EF4-FFF2-40B4-BE49-F238E27FC236}">
                      <a16:creationId xmlns:a16="http://schemas.microsoft.com/office/drawing/2014/main" id="{35D38B49-799A-119C-5528-4E5BB3C38226}"/>
                    </a:ext>
                  </a:extLst>
                </p:cNvPr>
                <p:cNvPicPr/>
                <p:nvPr/>
              </p:nvPicPr>
              <p:blipFill>
                <a:blip r:embed="rId99"/>
                <a:stretch>
                  <a:fillRect/>
                </a:stretch>
              </p:blipFill>
              <p:spPr>
                <a:xfrm>
                  <a:off x="3494536" y="1028645"/>
                  <a:ext cx="90720"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93" name="Ink 92">
                  <a:extLst>
                    <a:ext uri="{FF2B5EF4-FFF2-40B4-BE49-F238E27FC236}">
                      <a16:creationId xmlns:a16="http://schemas.microsoft.com/office/drawing/2014/main" id="{0762AAC1-6E18-A0EC-6555-6B0549B5920B}"/>
                    </a:ext>
                  </a:extLst>
                </p14:cNvPr>
                <p14:cNvContentPartPr/>
                <p14:nvPr/>
              </p14:nvContentPartPr>
              <p14:xfrm>
                <a:off x="3636376" y="994445"/>
                <a:ext cx="132480" cy="97920"/>
              </p14:xfrm>
            </p:contentPart>
          </mc:Choice>
          <mc:Fallback xmlns="">
            <p:pic>
              <p:nvPicPr>
                <p:cNvPr id="93" name="Ink 92">
                  <a:extLst>
                    <a:ext uri="{FF2B5EF4-FFF2-40B4-BE49-F238E27FC236}">
                      <a16:creationId xmlns:a16="http://schemas.microsoft.com/office/drawing/2014/main" id="{0762AAC1-6E18-A0EC-6555-6B0549B5920B}"/>
                    </a:ext>
                  </a:extLst>
                </p:cNvPr>
                <p:cNvPicPr/>
                <p:nvPr/>
              </p:nvPicPr>
              <p:blipFill>
                <a:blip r:embed="rId101"/>
                <a:stretch>
                  <a:fillRect/>
                </a:stretch>
              </p:blipFill>
              <p:spPr>
                <a:xfrm>
                  <a:off x="3627376" y="985445"/>
                  <a:ext cx="15012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94" name="Ink 93">
                  <a:extLst>
                    <a:ext uri="{FF2B5EF4-FFF2-40B4-BE49-F238E27FC236}">
                      <a16:creationId xmlns:a16="http://schemas.microsoft.com/office/drawing/2014/main" id="{C73BCE5C-C15E-AFAB-05EC-A2EC0D2F8F64}"/>
                    </a:ext>
                  </a:extLst>
                </p14:cNvPr>
                <p14:cNvContentPartPr/>
                <p14:nvPr/>
              </p14:nvContentPartPr>
              <p14:xfrm>
                <a:off x="3786856" y="957725"/>
                <a:ext cx="81360" cy="82800"/>
              </p14:xfrm>
            </p:contentPart>
          </mc:Choice>
          <mc:Fallback xmlns="">
            <p:pic>
              <p:nvPicPr>
                <p:cNvPr id="94" name="Ink 93">
                  <a:extLst>
                    <a:ext uri="{FF2B5EF4-FFF2-40B4-BE49-F238E27FC236}">
                      <a16:creationId xmlns:a16="http://schemas.microsoft.com/office/drawing/2014/main" id="{C73BCE5C-C15E-AFAB-05EC-A2EC0D2F8F64}"/>
                    </a:ext>
                  </a:extLst>
                </p:cNvPr>
                <p:cNvPicPr/>
                <p:nvPr/>
              </p:nvPicPr>
              <p:blipFill>
                <a:blip r:embed="rId103"/>
                <a:stretch>
                  <a:fillRect/>
                </a:stretch>
              </p:blipFill>
              <p:spPr>
                <a:xfrm>
                  <a:off x="3778216" y="948725"/>
                  <a:ext cx="9900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95" name="Ink 94">
                  <a:extLst>
                    <a:ext uri="{FF2B5EF4-FFF2-40B4-BE49-F238E27FC236}">
                      <a16:creationId xmlns:a16="http://schemas.microsoft.com/office/drawing/2014/main" id="{1FCA5DAB-DE09-9824-D51B-4AB445E33C10}"/>
                    </a:ext>
                  </a:extLst>
                </p14:cNvPr>
                <p14:cNvContentPartPr/>
                <p14:nvPr/>
              </p14:nvContentPartPr>
              <p14:xfrm>
                <a:off x="3850216" y="975725"/>
                <a:ext cx="96480" cy="93240"/>
              </p14:xfrm>
            </p:contentPart>
          </mc:Choice>
          <mc:Fallback xmlns="">
            <p:pic>
              <p:nvPicPr>
                <p:cNvPr id="95" name="Ink 94">
                  <a:extLst>
                    <a:ext uri="{FF2B5EF4-FFF2-40B4-BE49-F238E27FC236}">
                      <a16:creationId xmlns:a16="http://schemas.microsoft.com/office/drawing/2014/main" id="{1FCA5DAB-DE09-9824-D51B-4AB445E33C10}"/>
                    </a:ext>
                  </a:extLst>
                </p:cNvPr>
                <p:cNvPicPr/>
                <p:nvPr/>
              </p:nvPicPr>
              <p:blipFill>
                <a:blip r:embed="rId105"/>
                <a:stretch>
                  <a:fillRect/>
                </a:stretch>
              </p:blipFill>
              <p:spPr>
                <a:xfrm>
                  <a:off x="3841216" y="967085"/>
                  <a:ext cx="11412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96" name="Ink 95">
                  <a:extLst>
                    <a:ext uri="{FF2B5EF4-FFF2-40B4-BE49-F238E27FC236}">
                      <a16:creationId xmlns:a16="http://schemas.microsoft.com/office/drawing/2014/main" id="{84A4DA7D-22C5-E354-B201-A1A9796D716A}"/>
                    </a:ext>
                  </a:extLst>
                </p14:cNvPr>
                <p14:cNvContentPartPr/>
                <p14:nvPr/>
              </p14:nvContentPartPr>
              <p14:xfrm>
                <a:off x="4018696" y="1132685"/>
                <a:ext cx="261720" cy="107280"/>
              </p14:xfrm>
            </p:contentPart>
          </mc:Choice>
          <mc:Fallback xmlns="">
            <p:pic>
              <p:nvPicPr>
                <p:cNvPr id="96" name="Ink 95">
                  <a:extLst>
                    <a:ext uri="{FF2B5EF4-FFF2-40B4-BE49-F238E27FC236}">
                      <a16:creationId xmlns:a16="http://schemas.microsoft.com/office/drawing/2014/main" id="{84A4DA7D-22C5-E354-B201-A1A9796D716A}"/>
                    </a:ext>
                  </a:extLst>
                </p:cNvPr>
                <p:cNvPicPr/>
                <p:nvPr/>
              </p:nvPicPr>
              <p:blipFill>
                <a:blip r:embed="rId107"/>
                <a:stretch>
                  <a:fillRect/>
                </a:stretch>
              </p:blipFill>
              <p:spPr>
                <a:xfrm>
                  <a:off x="4009696" y="1124045"/>
                  <a:ext cx="27936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97" name="Ink 96">
                  <a:extLst>
                    <a:ext uri="{FF2B5EF4-FFF2-40B4-BE49-F238E27FC236}">
                      <a16:creationId xmlns:a16="http://schemas.microsoft.com/office/drawing/2014/main" id="{48341893-F6A2-8767-04EC-28EC4A7C0FEC}"/>
                    </a:ext>
                  </a:extLst>
                </p14:cNvPr>
                <p14:cNvContentPartPr/>
                <p14:nvPr/>
              </p14:nvContentPartPr>
              <p14:xfrm>
                <a:off x="4303456" y="1118285"/>
                <a:ext cx="120960" cy="56880"/>
              </p14:xfrm>
            </p:contentPart>
          </mc:Choice>
          <mc:Fallback xmlns="">
            <p:pic>
              <p:nvPicPr>
                <p:cNvPr id="97" name="Ink 96">
                  <a:extLst>
                    <a:ext uri="{FF2B5EF4-FFF2-40B4-BE49-F238E27FC236}">
                      <a16:creationId xmlns:a16="http://schemas.microsoft.com/office/drawing/2014/main" id="{48341893-F6A2-8767-04EC-28EC4A7C0FEC}"/>
                    </a:ext>
                  </a:extLst>
                </p:cNvPr>
                <p:cNvPicPr/>
                <p:nvPr/>
              </p:nvPicPr>
              <p:blipFill>
                <a:blip r:embed="rId109"/>
                <a:stretch>
                  <a:fillRect/>
                </a:stretch>
              </p:blipFill>
              <p:spPr>
                <a:xfrm>
                  <a:off x="4294456" y="1109645"/>
                  <a:ext cx="13860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98" name="Ink 97">
                  <a:extLst>
                    <a:ext uri="{FF2B5EF4-FFF2-40B4-BE49-F238E27FC236}">
                      <a16:creationId xmlns:a16="http://schemas.microsoft.com/office/drawing/2014/main" id="{60B4CC22-A26B-4C01-BF06-19EB96B122F6}"/>
                    </a:ext>
                  </a:extLst>
                </p14:cNvPr>
                <p14:cNvContentPartPr/>
                <p14:nvPr/>
              </p14:nvContentPartPr>
              <p14:xfrm>
                <a:off x="4443496" y="1104605"/>
                <a:ext cx="123480" cy="58680"/>
              </p14:xfrm>
            </p:contentPart>
          </mc:Choice>
          <mc:Fallback xmlns="">
            <p:pic>
              <p:nvPicPr>
                <p:cNvPr id="98" name="Ink 97">
                  <a:extLst>
                    <a:ext uri="{FF2B5EF4-FFF2-40B4-BE49-F238E27FC236}">
                      <a16:creationId xmlns:a16="http://schemas.microsoft.com/office/drawing/2014/main" id="{60B4CC22-A26B-4C01-BF06-19EB96B122F6}"/>
                    </a:ext>
                  </a:extLst>
                </p:cNvPr>
                <p:cNvPicPr/>
                <p:nvPr/>
              </p:nvPicPr>
              <p:blipFill>
                <a:blip r:embed="rId111"/>
                <a:stretch>
                  <a:fillRect/>
                </a:stretch>
              </p:blipFill>
              <p:spPr>
                <a:xfrm>
                  <a:off x="4434496" y="1095605"/>
                  <a:ext cx="14112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99" name="Ink 98">
                  <a:extLst>
                    <a:ext uri="{FF2B5EF4-FFF2-40B4-BE49-F238E27FC236}">
                      <a16:creationId xmlns:a16="http://schemas.microsoft.com/office/drawing/2014/main" id="{62ADA264-1DC0-E9D0-16AC-438D9E910A5F}"/>
                    </a:ext>
                  </a:extLst>
                </p14:cNvPr>
                <p14:cNvContentPartPr/>
                <p14:nvPr/>
              </p14:nvContentPartPr>
              <p14:xfrm>
                <a:off x="4579576" y="1067525"/>
                <a:ext cx="73800" cy="57600"/>
              </p14:xfrm>
            </p:contentPart>
          </mc:Choice>
          <mc:Fallback xmlns="">
            <p:pic>
              <p:nvPicPr>
                <p:cNvPr id="99" name="Ink 98">
                  <a:extLst>
                    <a:ext uri="{FF2B5EF4-FFF2-40B4-BE49-F238E27FC236}">
                      <a16:creationId xmlns:a16="http://schemas.microsoft.com/office/drawing/2014/main" id="{62ADA264-1DC0-E9D0-16AC-438D9E910A5F}"/>
                    </a:ext>
                  </a:extLst>
                </p:cNvPr>
                <p:cNvPicPr/>
                <p:nvPr/>
              </p:nvPicPr>
              <p:blipFill>
                <a:blip r:embed="rId113"/>
                <a:stretch>
                  <a:fillRect/>
                </a:stretch>
              </p:blipFill>
              <p:spPr>
                <a:xfrm>
                  <a:off x="4570576" y="1058525"/>
                  <a:ext cx="9144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00" name="Ink 99">
                  <a:extLst>
                    <a:ext uri="{FF2B5EF4-FFF2-40B4-BE49-F238E27FC236}">
                      <a16:creationId xmlns:a16="http://schemas.microsoft.com/office/drawing/2014/main" id="{F1632949-1065-9C2B-A2C9-A6460580DEC4}"/>
                    </a:ext>
                  </a:extLst>
                </p14:cNvPr>
                <p14:cNvContentPartPr/>
                <p14:nvPr/>
              </p14:nvContentPartPr>
              <p14:xfrm>
                <a:off x="4666696" y="1059605"/>
                <a:ext cx="69840" cy="59040"/>
              </p14:xfrm>
            </p:contentPart>
          </mc:Choice>
          <mc:Fallback xmlns="">
            <p:pic>
              <p:nvPicPr>
                <p:cNvPr id="100" name="Ink 99">
                  <a:extLst>
                    <a:ext uri="{FF2B5EF4-FFF2-40B4-BE49-F238E27FC236}">
                      <a16:creationId xmlns:a16="http://schemas.microsoft.com/office/drawing/2014/main" id="{F1632949-1065-9C2B-A2C9-A6460580DEC4}"/>
                    </a:ext>
                  </a:extLst>
                </p:cNvPr>
                <p:cNvPicPr/>
                <p:nvPr/>
              </p:nvPicPr>
              <p:blipFill>
                <a:blip r:embed="rId115"/>
                <a:stretch>
                  <a:fillRect/>
                </a:stretch>
              </p:blipFill>
              <p:spPr>
                <a:xfrm>
                  <a:off x="4657696" y="1050605"/>
                  <a:ext cx="8748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01" name="Ink 100">
                  <a:extLst>
                    <a:ext uri="{FF2B5EF4-FFF2-40B4-BE49-F238E27FC236}">
                      <a16:creationId xmlns:a16="http://schemas.microsoft.com/office/drawing/2014/main" id="{59C765C7-2C6A-1EA0-07A9-C6099F44D220}"/>
                    </a:ext>
                  </a:extLst>
                </p14:cNvPr>
                <p14:cNvContentPartPr/>
                <p14:nvPr/>
              </p14:nvContentPartPr>
              <p14:xfrm>
                <a:off x="4762096" y="1021085"/>
                <a:ext cx="153000" cy="83520"/>
              </p14:xfrm>
            </p:contentPart>
          </mc:Choice>
          <mc:Fallback xmlns="">
            <p:pic>
              <p:nvPicPr>
                <p:cNvPr id="101" name="Ink 100">
                  <a:extLst>
                    <a:ext uri="{FF2B5EF4-FFF2-40B4-BE49-F238E27FC236}">
                      <a16:creationId xmlns:a16="http://schemas.microsoft.com/office/drawing/2014/main" id="{59C765C7-2C6A-1EA0-07A9-C6099F44D220}"/>
                    </a:ext>
                  </a:extLst>
                </p:cNvPr>
                <p:cNvPicPr/>
                <p:nvPr/>
              </p:nvPicPr>
              <p:blipFill>
                <a:blip r:embed="rId117"/>
                <a:stretch>
                  <a:fillRect/>
                </a:stretch>
              </p:blipFill>
              <p:spPr>
                <a:xfrm>
                  <a:off x="4753456" y="1012445"/>
                  <a:ext cx="17064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02" name="Ink 101">
                  <a:extLst>
                    <a:ext uri="{FF2B5EF4-FFF2-40B4-BE49-F238E27FC236}">
                      <a16:creationId xmlns:a16="http://schemas.microsoft.com/office/drawing/2014/main" id="{817A1051-2899-EB10-6D56-4C7D86E33E38}"/>
                    </a:ext>
                  </a:extLst>
                </p14:cNvPr>
                <p14:cNvContentPartPr/>
                <p14:nvPr/>
              </p14:nvContentPartPr>
              <p14:xfrm>
                <a:off x="5060536" y="1101725"/>
                <a:ext cx="6120" cy="9000"/>
              </p14:xfrm>
            </p:contentPart>
          </mc:Choice>
          <mc:Fallback xmlns="">
            <p:pic>
              <p:nvPicPr>
                <p:cNvPr id="102" name="Ink 101">
                  <a:extLst>
                    <a:ext uri="{FF2B5EF4-FFF2-40B4-BE49-F238E27FC236}">
                      <a16:creationId xmlns:a16="http://schemas.microsoft.com/office/drawing/2014/main" id="{817A1051-2899-EB10-6D56-4C7D86E33E38}"/>
                    </a:ext>
                  </a:extLst>
                </p:cNvPr>
                <p:cNvPicPr/>
                <p:nvPr/>
              </p:nvPicPr>
              <p:blipFill>
                <a:blip r:embed="rId119"/>
                <a:stretch>
                  <a:fillRect/>
                </a:stretch>
              </p:blipFill>
              <p:spPr>
                <a:xfrm>
                  <a:off x="5051536" y="1092725"/>
                  <a:ext cx="2376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14" name="Ink 113">
                  <a:extLst>
                    <a:ext uri="{FF2B5EF4-FFF2-40B4-BE49-F238E27FC236}">
                      <a16:creationId xmlns:a16="http://schemas.microsoft.com/office/drawing/2014/main" id="{7E804951-66D0-CAF7-E89C-240FAB99184C}"/>
                    </a:ext>
                  </a:extLst>
                </p14:cNvPr>
                <p14:cNvContentPartPr/>
                <p14:nvPr/>
              </p14:nvContentPartPr>
              <p14:xfrm>
                <a:off x="3648616" y="1138085"/>
                <a:ext cx="208800" cy="93240"/>
              </p14:xfrm>
            </p:contentPart>
          </mc:Choice>
          <mc:Fallback xmlns="">
            <p:pic>
              <p:nvPicPr>
                <p:cNvPr id="114" name="Ink 113">
                  <a:extLst>
                    <a:ext uri="{FF2B5EF4-FFF2-40B4-BE49-F238E27FC236}">
                      <a16:creationId xmlns:a16="http://schemas.microsoft.com/office/drawing/2014/main" id="{7E804951-66D0-CAF7-E89C-240FAB99184C}"/>
                    </a:ext>
                  </a:extLst>
                </p:cNvPr>
                <p:cNvPicPr/>
                <p:nvPr/>
              </p:nvPicPr>
              <p:blipFill>
                <a:blip r:embed="rId121"/>
                <a:stretch>
                  <a:fillRect/>
                </a:stretch>
              </p:blipFill>
              <p:spPr>
                <a:xfrm>
                  <a:off x="3639616" y="1129085"/>
                  <a:ext cx="22644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15" name="Ink 114">
                  <a:extLst>
                    <a:ext uri="{FF2B5EF4-FFF2-40B4-BE49-F238E27FC236}">
                      <a16:creationId xmlns:a16="http://schemas.microsoft.com/office/drawing/2014/main" id="{64AB0892-2232-F06D-69BD-2B6BD0F6CD7C}"/>
                    </a:ext>
                  </a:extLst>
                </p14:cNvPr>
                <p14:cNvContentPartPr/>
                <p14:nvPr/>
              </p14:nvContentPartPr>
              <p14:xfrm>
                <a:off x="4498576" y="1183085"/>
                <a:ext cx="302040" cy="96120"/>
              </p14:xfrm>
            </p:contentPart>
          </mc:Choice>
          <mc:Fallback xmlns="">
            <p:pic>
              <p:nvPicPr>
                <p:cNvPr id="115" name="Ink 114">
                  <a:extLst>
                    <a:ext uri="{FF2B5EF4-FFF2-40B4-BE49-F238E27FC236}">
                      <a16:creationId xmlns:a16="http://schemas.microsoft.com/office/drawing/2014/main" id="{64AB0892-2232-F06D-69BD-2B6BD0F6CD7C}"/>
                    </a:ext>
                  </a:extLst>
                </p:cNvPr>
                <p:cNvPicPr/>
                <p:nvPr/>
              </p:nvPicPr>
              <p:blipFill>
                <a:blip r:embed="rId123"/>
                <a:stretch>
                  <a:fillRect/>
                </a:stretch>
              </p:blipFill>
              <p:spPr>
                <a:xfrm>
                  <a:off x="4489936" y="1174445"/>
                  <a:ext cx="319680" cy="113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4">
            <p14:nvContentPartPr>
              <p14:cNvPr id="117" name="Ink 116">
                <a:extLst>
                  <a:ext uri="{FF2B5EF4-FFF2-40B4-BE49-F238E27FC236}">
                    <a16:creationId xmlns:a16="http://schemas.microsoft.com/office/drawing/2014/main" id="{4F8DB85D-B33D-C4F2-AEE8-500342377BE4}"/>
                  </a:ext>
                </a:extLst>
              </p14:cNvPr>
              <p14:cNvContentPartPr/>
              <p14:nvPr/>
            </p14:nvContentPartPr>
            <p14:xfrm>
              <a:off x="3469336" y="2214125"/>
              <a:ext cx="272880" cy="28440"/>
            </p14:xfrm>
          </p:contentPart>
        </mc:Choice>
        <mc:Fallback xmlns="">
          <p:pic>
            <p:nvPicPr>
              <p:cNvPr id="117" name="Ink 116">
                <a:extLst>
                  <a:ext uri="{FF2B5EF4-FFF2-40B4-BE49-F238E27FC236}">
                    <a16:creationId xmlns:a16="http://schemas.microsoft.com/office/drawing/2014/main" id="{4F8DB85D-B33D-C4F2-AEE8-500342377BE4}"/>
                  </a:ext>
                </a:extLst>
              </p:cNvPr>
              <p:cNvPicPr/>
              <p:nvPr/>
            </p:nvPicPr>
            <p:blipFill>
              <a:blip r:embed="rId125"/>
              <a:stretch>
                <a:fillRect/>
              </a:stretch>
            </p:blipFill>
            <p:spPr>
              <a:xfrm>
                <a:off x="3460696" y="2205125"/>
                <a:ext cx="290520" cy="46080"/>
              </a:xfrm>
              <a:prstGeom prst="rect">
                <a:avLst/>
              </a:prstGeom>
            </p:spPr>
          </p:pic>
        </mc:Fallback>
      </mc:AlternateContent>
      <p:grpSp>
        <p:nvGrpSpPr>
          <p:cNvPr id="138" name="Group 137">
            <a:extLst>
              <a:ext uri="{FF2B5EF4-FFF2-40B4-BE49-F238E27FC236}">
                <a16:creationId xmlns:a16="http://schemas.microsoft.com/office/drawing/2014/main" id="{9521F558-97F3-95EF-E99F-33EE2CA5FA48}"/>
              </a:ext>
            </a:extLst>
          </p:cNvPr>
          <p:cNvGrpSpPr/>
          <p:nvPr/>
        </p:nvGrpSpPr>
        <p:grpSpPr>
          <a:xfrm>
            <a:off x="2455576" y="1893365"/>
            <a:ext cx="1455480" cy="551520"/>
            <a:chOff x="2455576" y="1893365"/>
            <a:chExt cx="1455480" cy="551520"/>
          </a:xfrm>
        </p:grpSpPr>
        <mc:AlternateContent xmlns:mc="http://schemas.openxmlformats.org/markup-compatibility/2006" xmlns:p14="http://schemas.microsoft.com/office/powerpoint/2010/main">
          <mc:Choice Requires="p14">
            <p:contentPart p14:bwMode="auto" r:id="rId126">
              <p14:nvContentPartPr>
                <p14:cNvPr id="118" name="Ink 117">
                  <a:extLst>
                    <a:ext uri="{FF2B5EF4-FFF2-40B4-BE49-F238E27FC236}">
                      <a16:creationId xmlns:a16="http://schemas.microsoft.com/office/drawing/2014/main" id="{F1AA0963-B412-E670-6859-23A43A27B082}"/>
                    </a:ext>
                  </a:extLst>
                </p14:cNvPr>
                <p14:cNvContentPartPr/>
                <p14:nvPr/>
              </p14:nvContentPartPr>
              <p14:xfrm>
                <a:off x="2455576" y="2076245"/>
                <a:ext cx="78480" cy="173520"/>
              </p14:xfrm>
            </p:contentPart>
          </mc:Choice>
          <mc:Fallback xmlns="">
            <p:pic>
              <p:nvPicPr>
                <p:cNvPr id="118" name="Ink 117">
                  <a:extLst>
                    <a:ext uri="{FF2B5EF4-FFF2-40B4-BE49-F238E27FC236}">
                      <a16:creationId xmlns:a16="http://schemas.microsoft.com/office/drawing/2014/main" id="{F1AA0963-B412-E670-6859-23A43A27B082}"/>
                    </a:ext>
                  </a:extLst>
                </p:cNvPr>
                <p:cNvPicPr/>
                <p:nvPr/>
              </p:nvPicPr>
              <p:blipFill>
                <a:blip r:embed="rId127"/>
                <a:stretch>
                  <a:fillRect/>
                </a:stretch>
              </p:blipFill>
              <p:spPr>
                <a:xfrm>
                  <a:off x="2446936" y="2067245"/>
                  <a:ext cx="9612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19" name="Ink 118">
                  <a:extLst>
                    <a:ext uri="{FF2B5EF4-FFF2-40B4-BE49-F238E27FC236}">
                      <a16:creationId xmlns:a16="http://schemas.microsoft.com/office/drawing/2014/main" id="{2E2A988A-9E0D-802F-8DFB-2A251E5D7877}"/>
                    </a:ext>
                  </a:extLst>
                </p14:cNvPr>
                <p14:cNvContentPartPr/>
                <p14:nvPr/>
              </p14:nvContentPartPr>
              <p14:xfrm>
                <a:off x="2659696" y="2119085"/>
                <a:ext cx="51840" cy="108000"/>
              </p14:xfrm>
            </p:contentPart>
          </mc:Choice>
          <mc:Fallback xmlns="">
            <p:pic>
              <p:nvPicPr>
                <p:cNvPr id="119" name="Ink 118">
                  <a:extLst>
                    <a:ext uri="{FF2B5EF4-FFF2-40B4-BE49-F238E27FC236}">
                      <a16:creationId xmlns:a16="http://schemas.microsoft.com/office/drawing/2014/main" id="{2E2A988A-9E0D-802F-8DFB-2A251E5D7877}"/>
                    </a:ext>
                  </a:extLst>
                </p:cNvPr>
                <p:cNvPicPr/>
                <p:nvPr/>
              </p:nvPicPr>
              <p:blipFill>
                <a:blip r:embed="rId129"/>
                <a:stretch>
                  <a:fillRect/>
                </a:stretch>
              </p:blipFill>
              <p:spPr>
                <a:xfrm>
                  <a:off x="2650696" y="2110085"/>
                  <a:ext cx="6948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20" name="Ink 119">
                  <a:extLst>
                    <a:ext uri="{FF2B5EF4-FFF2-40B4-BE49-F238E27FC236}">
                      <a16:creationId xmlns:a16="http://schemas.microsoft.com/office/drawing/2014/main" id="{7FDD8B4F-7E6D-36BF-1C3B-D2CE453ED235}"/>
                    </a:ext>
                  </a:extLst>
                </p14:cNvPr>
                <p14:cNvContentPartPr/>
                <p14:nvPr/>
              </p14:nvContentPartPr>
              <p14:xfrm>
                <a:off x="2722696" y="2102885"/>
                <a:ext cx="125640" cy="78120"/>
              </p14:xfrm>
            </p:contentPart>
          </mc:Choice>
          <mc:Fallback xmlns="">
            <p:pic>
              <p:nvPicPr>
                <p:cNvPr id="120" name="Ink 119">
                  <a:extLst>
                    <a:ext uri="{FF2B5EF4-FFF2-40B4-BE49-F238E27FC236}">
                      <a16:creationId xmlns:a16="http://schemas.microsoft.com/office/drawing/2014/main" id="{7FDD8B4F-7E6D-36BF-1C3B-D2CE453ED235}"/>
                    </a:ext>
                  </a:extLst>
                </p:cNvPr>
                <p:cNvPicPr/>
                <p:nvPr/>
              </p:nvPicPr>
              <p:blipFill>
                <a:blip r:embed="rId131"/>
                <a:stretch>
                  <a:fillRect/>
                </a:stretch>
              </p:blipFill>
              <p:spPr>
                <a:xfrm>
                  <a:off x="2714056" y="2093885"/>
                  <a:ext cx="14328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21" name="Ink 120">
                  <a:extLst>
                    <a:ext uri="{FF2B5EF4-FFF2-40B4-BE49-F238E27FC236}">
                      <a16:creationId xmlns:a16="http://schemas.microsoft.com/office/drawing/2014/main" id="{F96A2469-3144-3D25-29B6-C189F1D4E62F}"/>
                    </a:ext>
                  </a:extLst>
                </p14:cNvPr>
                <p14:cNvContentPartPr/>
                <p14:nvPr/>
              </p14:nvContentPartPr>
              <p14:xfrm>
                <a:off x="2825656" y="2087045"/>
                <a:ext cx="99360" cy="209520"/>
              </p14:xfrm>
            </p:contentPart>
          </mc:Choice>
          <mc:Fallback xmlns="">
            <p:pic>
              <p:nvPicPr>
                <p:cNvPr id="121" name="Ink 120">
                  <a:extLst>
                    <a:ext uri="{FF2B5EF4-FFF2-40B4-BE49-F238E27FC236}">
                      <a16:creationId xmlns:a16="http://schemas.microsoft.com/office/drawing/2014/main" id="{F96A2469-3144-3D25-29B6-C189F1D4E62F}"/>
                    </a:ext>
                  </a:extLst>
                </p:cNvPr>
                <p:cNvPicPr/>
                <p:nvPr/>
              </p:nvPicPr>
              <p:blipFill>
                <a:blip r:embed="rId133"/>
                <a:stretch>
                  <a:fillRect/>
                </a:stretch>
              </p:blipFill>
              <p:spPr>
                <a:xfrm>
                  <a:off x="2817016" y="2078045"/>
                  <a:ext cx="11700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22" name="Ink 121">
                  <a:extLst>
                    <a:ext uri="{FF2B5EF4-FFF2-40B4-BE49-F238E27FC236}">
                      <a16:creationId xmlns:a16="http://schemas.microsoft.com/office/drawing/2014/main" id="{7CFEBA63-7E3B-E066-1B77-93324A3F75A2}"/>
                    </a:ext>
                  </a:extLst>
                </p14:cNvPr>
                <p14:cNvContentPartPr/>
                <p14:nvPr/>
              </p14:nvContentPartPr>
              <p14:xfrm>
                <a:off x="2948056" y="2057885"/>
                <a:ext cx="135720" cy="98640"/>
              </p14:xfrm>
            </p:contentPart>
          </mc:Choice>
          <mc:Fallback xmlns="">
            <p:pic>
              <p:nvPicPr>
                <p:cNvPr id="122" name="Ink 121">
                  <a:extLst>
                    <a:ext uri="{FF2B5EF4-FFF2-40B4-BE49-F238E27FC236}">
                      <a16:creationId xmlns:a16="http://schemas.microsoft.com/office/drawing/2014/main" id="{7CFEBA63-7E3B-E066-1B77-93324A3F75A2}"/>
                    </a:ext>
                  </a:extLst>
                </p:cNvPr>
                <p:cNvPicPr/>
                <p:nvPr/>
              </p:nvPicPr>
              <p:blipFill>
                <a:blip r:embed="rId135"/>
                <a:stretch>
                  <a:fillRect/>
                </a:stretch>
              </p:blipFill>
              <p:spPr>
                <a:xfrm>
                  <a:off x="2939416" y="2049245"/>
                  <a:ext cx="15336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23" name="Ink 122">
                  <a:extLst>
                    <a:ext uri="{FF2B5EF4-FFF2-40B4-BE49-F238E27FC236}">
                      <a16:creationId xmlns:a16="http://schemas.microsoft.com/office/drawing/2014/main" id="{4C79E79F-D1C6-CFAD-C9D9-6E598BD1B07A}"/>
                    </a:ext>
                  </a:extLst>
                </p14:cNvPr>
                <p14:cNvContentPartPr/>
                <p14:nvPr/>
              </p14:nvContentPartPr>
              <p14:xfrm>
                <a:off x="3089536" y="1893365"/>
                <a:ext cx="242280" cy="206280"/>
              </p14:xfrm>
            </p:contentPart>
          </mc:Choice>
          <mc:Fallback xmlns="">
            <p:pic>
              <p:nvPicPr>
                <p:cNvPr id="123" name="Ink 122">
                  <a:extLst>
                    <a:ext uri="{FF2B5EF4-FFF2-40B4-BE49-F238E27FC236}">
                      <a16:creationId xmlns:a16="http://schemas.microsoft.com/office/drawing/2014/main" id="{4C79E79F-D1C6-CFAD-C9D9-6E598BD1B07A}"/>
                    </a:ext>
                  </a:extLst>
                </p:cNvPr>
                <p:cNvPicPr/>
                <p:nvPr/>
              </p:nvPicPr>
              <p:blipFill>
                <a:blip r:embed="rId137"/>
                <a:stretch>
                  <a:fillRect/>
                </a:stretch>
              </p:blipFill>
              <p:spPr>
                <a:xfrm>
                  <a:off x="3080536" y="1884365"/>
                  <a:ext cx="25992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24" name="Ink 123">
                  <a:extLst>
                    <a:ext uri="{FF2B5EF4-FFF2-40B4-BE49-F238E27FC236}">
                      <a16:creationId xmlns:a16="http://schemas.microsoft.com/office/drawing/2014/main" id="{E41E80E1-113B-735D-147E-6D64CF87CE1B}"/>
                    </a:ext>
                  </a:extLst>
                </p14:cNvPr>
                <p14:cNvContentPartPr/>
                <p14:nvPr/>
              </p14:nvContentPartPr>
              <p14:xfrm>
                <a:off x="3274936" y="1937645"/>
                <a:ext cx="52200" cy="48240"/>
              </p14:xfrm>
            </p:contentPart>
          </mc:Choice>
          <mc:Fallback xmlns="">
            <p:pic>
              <p:nvPicPr>
                <p:cNvPr id="124" name="Ink 123">
                  <a:extLst>
                    <a:ext uri="{FF2B5EF4-FFF2-40B4-BE49-F238E27FC236}">
                      <a16:creationId xmlns:a16="http://schemas.microsoft.com/office/drawing/2014/main" id="{E41E80E1-113B-735D-147E-6D64CF87CE1B}"/>
                    </a:ext>
                  </a:extLst>
                </p:cNvPr>
                <p:cNvPicPr/>
                <p:nvPr/>
              </p:nvPicPr>
              <p:blipFill>
                <a:blip r:embed="rId139"/>
                <a:stretch>
                  <a:fillRect/>
                </a:stretch>
              </p:blipFill>
              <p:spPr>
                <a:xfrm>
                  <a:off x="3266296" y="1928645"/>
                  <a:ext cx="6984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25" name="Ink 124">
                  <a:extLst>
                    <a:ext uri="{FF2B5EF4-FFF2-40B4-BE49-F238E27FC236}">
                      <a16:creationId xmlns:a16="http://schemas.microsoft.com/office/drawing/2014/main" id="{857FC0D9-31BA-7E99-7DFC-4C047C9115FD}"/>
                    </a:ext>
                  </a:extLst>
                </p14:cNvPr>
                <p14:cNvContentPartPr/>
                <p14:nvPr/>
              </p14:nvContentPartPr>
              <p14:xfrm>
                <a:off x="3340816" y="1924685"/>
                <a:ext cx="65160" cy="71640"/>
              </p14:xfrm>
            </p:contentPart>
          </mc:Choice>
          <mc:Fallback xmlns="">
            <p:pic>
              <p:nvPicPr>
                <p:cNvPr id="125" name="Ink 124">
                  <a:extLst>
                    <a:ext uri="{FF2B5EF4-FFF2-40B4-BE49-F238E27FC236}">
                      <a16:creationId xmlns:a16="http://schemas.microsoft.com/office/drawing/2014/main" id="{857FC0D9-31BA-7E99-7DFC-4C047C9115FD}"/>
                    </a:ext>
                  </a:extLst>
                </p:cNvPr>
                <p:cNvPicPr/>
                <p:nvPr/>
              </p:nvPicPr>
              <p:blipFill>
                <a:blip r:embed="rId141"/>
                <a:stretch>
                  <a:fillRect/>
                </a:stretch>
              </p:blipFill>
              <p:spPr>
                <a:xfrm>
                  <a:off x="3331816" y="1916045"/>
                  <a:ext cx="8280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27" name="Ink 126">
                  <a:extLst>
                    <a:ext uri="{FF2B5EF4-FFF2-40B4-BE49-F238E27FC236}">
                      <a16:creationId xmlns:a16="http://schemas.microsoft.com/office/drawing/2014/main" id="{8920499C-ABF4-F9B3-DBFD-AAB77B4C98ED}"/>
                    </a:ext>
                  </a:extLst>
                </p14:cNvPr>
                <p14:cNvContentPartPr/>
                <p14:nvPr/>
              </p14:nvContentPartPr>
              <p14:xfrm>
                <a:off x="2606776" y="2333645"/>
                <a:ext cx="122040" cy="96840"/>
              </p14:xfrm>
            </p:contentPart>
          </mc:Choice>
          <mc:Fallback xmlns="">
            <p:pic>
              <p:nvPicPr>
                <p:cNvPr id="127" name="Ink 126">
                  <a:extLst>
                    <a:ext uri="{FF2B5EF4-FFF2-40B4-BE49-F238E27FC236}">
                      <a16:creationId xmlns:a16="http://schemas.microsoft.com/office/drawing/2014/main" id="{8920499C-ABF4-F9B3-DBFD-AAB77B4C98ED}"/>
                    </a:ext>
                  </a:extLst>
                </p:cNvPr>
                <p:cNvPicPr/>
                <p:nvPr/>
              </p:nvPicPr>
              <p:blipFill>
                <a:blip r:embed="rId143"/>
                <a:stretch>
                  <a:fillRect/>
                </a:stretch>
              </p:blipFill>
              <p:spPr>
                <a:xfrm>
                  <a:off x="2597776" y="2325005"/>
                  <a:ext cx="13968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28" name="Ink 127">
                  <a:extLst>
                    <a:ext uri="{FF2B5EF4-FFF2-40B4-BE49-F238E27FC236}">
                      <a16:creationId xmlns:a16="http://schemas.microsoft.com/office/drawing/2014/main" id="{EF960ADA-2486-9FC0-3024-B71BBEC770FD}"/>
                    </a:ext>
                  </a:extLst>
                </p14:cNvPr>
                <p14:cNvContentPartPr/>
                <p14:nvPr/>
              </p14:nvContentPartPr>
              <p14:xfrm>
                <a:off x="2732416" y="2318165"/>
                <a:ext cx="27360" cy="121320"/>
              </p14:xfrm>
            </p:contentPart>
          </mc:Choice>
          <mc:Fallback xmlns="">
            <p:pic>
              <p:nvPicPr>
                <p:cNvPr id="128" name="Ink 127">
                  <a:extLst>
                    <a:ext uri="{FF2B5EF4-FFF2-40B4-BE49-F238E27FC236}">
                      <a16:creationId xmlns:a16="http://schemas.microsoft.com/office/drawing/2014/main" id="{EF960ADA-2486-9FC0-3024-B71BBEC770FD}"/>
                    </a:ext>
                  </a:extLst>
                </p:cNvPr>
                <p:cNvPicPr/>
                <p:nvPr/>
              </p:nvPicPr>
              <p:blipFill>
                <a:blip r:embed="rId145"/>
                <a:stretch>
                  <a:fillRect/>
                </a:stretch>
              </p:blipFill>
              <p:spPr>
                <a:xfrm>
                  <a:off x="2723776" y="2309165"/>
                  <a:ext cx="4500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29" name="Ink 128">
                  <a:extLst>
                    <a:ext uri="{FF2B5EF4-FFF2-40B4-BE49-F238E27FC236}">
                      <a16:creationId xmlns:a16="http://schemas.microsoft.com/office/drawing/2014/main" id="{44125A96-3E33-1B80-6574-FC841B9DC13B}"/>
                    </a:ext>
                  </a:extLst>
                </p14:cNvPr>
                <p14:cNvContentPartPr/>
                <p14:nvPr/>
              </p14:nvContentPartPr>
              <p14:xfrm>
                <a:off x="2788216" y="2320685"/>
                <a:ext cx="111960" cy="124200"/>
              </p14:xfrm>
            </p:contentPart>
          </mc:Choice>
          <mc:Fallback xmlns="">
            <p:pic>
              <p:nvPicPr>
                <p:cNvPr id="129" name="Ink 128">
                  <a:extLst>
                    <a:ext uri="{FF2B5EF4-FFF2-40B4-BE49-F238E27FC236}">
                      <a16:creationId xmlns:a16="http://schemas.microsoft.com/office/drawing/2014/main" id="{44125A96-3E33-1B80-6574-FC841B9DC13B}"/>
                    </a:ext>
                  </a:extLst>
                </p:cNvPr>
                <p:cNvPicPr/>
                <p:nvPr/>
              </p:nvPicPr>
              <p:blipFill>
                <a:blip r:embed="rId147"/>
                <a:stretch>
                  <a:fillRect/>
                </a:stretch>
              </p:blipFill>
              <p:spPr>
                <a:xfrm>
                  <a:off x="2779216" y="2311685"/>
                  <a:ext cx="12960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31" name="Ink 130">
                  <a:extLst>
                    <a:ext uri="{FF2B5EF4-FFF2-40B4-BE49-F238E27FC236}">
                      <a16:creationId xmlns:a16="http://schemas.microsoft.com/office/drawing/2014/main" id="{9785A330-4D39-27DC-0316-0A1919F2F01E}"/>
                    </a:ext>
                  </a:extLst>
                </p14:cNvPr>
                <p14:cNvContentPartPr/>
                <p14:nvPr/>
              </p14:nvContentPartPr>
              <p14:xfrm>
                <a:off x="3118336" y="2333285"/>
                <a:ext cx="32400" cy="110160"/>
              </p14:xfrm>
            </p:contentPart>
          </mc:Choice>
          <mc:Fallback xmlns="">
            <p:pic>
              <p:nvPicPr>
                <p:cNvPr id="131" name="Ink 130">
                  <a:extLst>
                    <a:ext uri="{FF2B5EF4-FFF2-40B4-BE49-F238E27FC236}">
                      <a16:creationId xmlns:a16="http://schemas.microsoft.com/office/drawing/2014/main" id="{9785A330-4D39-27DC-0316-0A1919F2F01E}"/>
                    </a:ext>
                  </a:extLst>
                </p:cNvPr>
                <p:cNvPicPr/>
                <p:nvPr/>
              </p:nvPicPr>
              <p:blipFill>
                <a:blip r:embed="rId149"/>
                <a:stretch>
                  <a:fillRect/>
                </a:stretch>
              </p:blipFill>
              <p:spPr>
                <a:xfrm>
                  <a:off x="3109336" y="2324285"/>
                  <a:ext cx="5004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32" name="Ink 131">
                  <a:extLst>
                    <a:ext uri="{FF2B5EF4-FFF2-40B4-BE49-F238E27FC236}">
                      <a16:creationId xmlns:a16="http://schemas.microsoft.com/office/drawing/2014/main" id="{0285B88D-E0ED-83AC-86EE-13A669ABDDD3}"/>
                    </a:ext>
                  </a:extLst>
                </p14:cNvPr>
                <p14:cNvContentPartPr/>
                <p14:nvPr/>
              </p14:nvContentPartPr>
              <p14:xfrm>
                <a:off x="3148936" y="2265245"/>
                <a:ext cx="47520" cy="113040"/>
              </p14:xfrm>
            </p:contentPart>
          </mc:Choice>
          <mc:Fallback xmlns="">
            <p:pic>
              <p:nvPicPr>
                <p:cNvPr id="132" name="Ink 131">
                  <a:extLst>
                    <a:ext uri="{FF2B5EF4-FFF2-40B4-BE49-F238E27FC236}">
                      <a16:creationId xmlns:a16="http://schemas.microsoft.com/office/drawing/2014/main" id="{0285B88D-E0ED-83AC-86EE-13A669ABDDD3}"/>
                    </a:ext>
                  </a:extLst>
                </p:cNvPr>
                <p:cNvPicPr/>
                <p:nvPr/>
              </p:nvPicPr>
              <p:blipFill>
                <a:blip r:embed="rId151"/>
                <a:stretch>
                  <a:fillRect/>
                </a:stretch>
              </p:blipFill>
              <p:spPr>
                <a:xfrm>
                  <a:off x="3140296" y="2256245"/>
                  <a:ext cx="6516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33" name="Ink 132">
                  <a:extLst>
                    <a:ext uri="{FF2B5EF4-FFF2-40B4-BE49-F238E27FC236}">
                      <a16:creationId xmlns:a16="http://schemas.microsoft.com/office/drawing/2014/main" id="{80E48016-42FA-7439-2E1C-3B5D90B5E521}"/>
                    </a:ext>
                  </a:extLst>
                </p14:cNvPr>
                <p14:cNvContentPartPr/>
                <p14:nvPr/>
              </p14:nvContentPartPr>
              <p14:xfrm>
                <a:off x="3233896" y="2253005"/>
                <a:ext cx="32760" cy="114480"/>
              </p14:xfrm>
            </p:contentPart>
          </mc:Choice>
          <mc:Fallback xmlns="">
            <p:pic>
              <p:nvPicPr>
                <p:cNvPr id="133" name="Ink 132">
                  <a:extLst>
                    <a:ext uri="{FF2B5EF4-FFF2-40B4-BE49-F238E27FC236}">
                      <a16:creationId xmlns:a16="http://schemas.microsoft.com/office/drawing/2014/main" id="{80E48016-42FA-7439-2E1C-3B5D90B5E521}"/>
                    </a:ext>
                  </a:extLst>
                </p:cNvPr>
                <p:cNvPicPr/>
                <p:nvPr/>
              </p:nvPicPr>
              <p:blipFill>
                <a:blip r:embed="rId153"/>
                <a:stretch>
                  <a:fillRect/>
                </a:stretch>
              </p:blipFill>
              <p:spPr>
                <a:xfrm>
                  <a:off x="3225256" y="2244005"/>
                  <a:ext cx="5040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34" name="Ink 133">
                  <a:extLst>
                    <a:ext uri="{FF2B5EF4-FFF2-40B4-BE49-F238E27FC236}">
                      <a16:creationId xmlns:a16="http://schemas.microsoft.com/office/drawing/2014/main" id="{7BA5A776-8FA6-0C37-CB73-337EFC33C8BE}"/>
                    </a:ext>
                  </a:extLst>
                </p14:cNvPr>
                <p14:cNvContentPartPr/>
                <p14:nvPr/>
              </p14:nvContentPartPr>
              <p14:xfrm>
                <a:off x="3196456" y="2213045"/>
                <a:ext cx="118800" cy="79560"/>
              </p14:xfrm>
            </p:contentPart>
          </mc:Choice>
          <mc:Fallback xmlns="">
            <p:pic>
              <p:nvPicPr>
                <p:cNvPr id="134" name="Ink 133">
                  <a:extLst>
                    <a:ext uri="{FF2B5EF4-FFF2-40B4-BE49-F238E27FC236}">
                      <a16:creationId xmlns:a16="http://schemas.microsoft.com/office/drawing/2014/main" id="{7BA5A776-8FA6-0C37-CB73-337EFC33C8BE}"/>
                    </a:ext>
                  </a:extLst>
                </p:cNvPr>
                <p:cNvPicPr/>
                <p:nvPr/>
              </p:nvPicPr>
              <p:blipFill>
                <a:blip r:embed="rId155"/>
                <a:stretch>
                  <a:fillRect/>
                </a:stretch>
              </p:blipFill>
              <p:spPr>
                <a:xfrm>
                  <a:off x="3187456" y="2204405"/>
                  <a:ext cx="13644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35" name="Ink 134">
                  <a:extLst>
                    <a:ext uri="{FF2B5EF4-FFF2-40B4-BE49-F238E27FC236}">
                      <a16:creationId xmlns:a16="http://schemas.microsoft.com/office/drawing/2014/main" id="{F1A6CD1A-2662-B135-E23F-2F5D37ACD1A8}"/>
                    </a:ext>
                  </a:extLst>
                </p14:cNvPr>
                <p14:cNvContentPartPr/>
                <p14:nvPr/>
              </p14:nvContentPartPr>
              <p14:xfrm>
                <a:off x="3419296" y="2332925"/>
                <a:ext cx="145440" cy="83160"/>
              </p14:xfrm>
            </p:contentPart>
          </mc:Choice>
          <mc:Fallback xmlns="">
            <p:pic>
              <p:nvPicPr>
                <p:cNvPr id="135" name="Ink 134">
                  <a:extLst>
                    <a:ext uri="{FF2B5EF4-FFF2-40B4-BE49-F238E27FC236}">
                      <a16:creationId xmlns:a16="http://schemas.microsoft.com/office/drawing/2014/main" id="{F1A6CD1A-2662-B135-E23F-2F5D37ACD1A8}"/>
                    </a:ext>
                  </a:extLst>
                </p:cNvPr>
                <p:cNvPicPr/>
                <p:nvPr/>
              </p:nvPicPr>
              <p:blipFill>
                <a:blip r:embed="rId157"/>
                <a:stretch>
                  <a:fillRect/>
                </a:stretch>
              </p:blipFill>
              <p:spPr>
                <a:xfrm>
                  <a:off x="3410296" y="2323925"/>
                  <a:ext cx="16308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36" name="Ink 135">
                  <a:extLst>
                    <a:ext uri="{FF2B5EF4-FFF2-40B4-BE49-F238E27FC236}">
                      <a16:creationId xmlns:a16="http://schemas.microsoft.com/office/drawing/2014/main" id="{4708F7EA-518D-9E3F-43D6-76F9B0769DEC}"/>
                    </a:ext>
                  </a:extLst>
                </p14:cNvPr>
                <p14:cNvContentPartPr/>
                <p14:nvPr/>
              </p14:nvContentPartPr>
              <p14:xfrm>
                <a:off x="3540616" y="2335085"/>
                <a:ext cx="114840" cy="81000"/>
              </p14:xfrm>
            </p:contentPart>
          </mc:Choice>
          <mc:Fallback xmlns="">
            <p:pic>
              <p:nvPicPr>
                <p:cNvPr id="136" name="Ink 135">
                  <a:extLst>
                    <a:ext uri="{FF2B5EF4-FFF2-40B4-BE49-F238E27FC236}">
                      <a16:creationId xmlns:a16="http://schemas.microsoft.com/office/drawing/2014/main" id="{4708F7EA-518D-9E3F-43D6-76F9B0769DEC}"/>
                    </a:ext>
                  </a:extLst>
                </p:cNvPr>
                <p:cNvPicPr/>
                <p:nvPr/>
              </p:nvPicPr>
              <p:blipFill>
                <a:blip r:embed="rId159"/>
                <a:stretch>
                  <a:fillRect/>
                </a:stretch>
              </p:blipFill>
              <p:spPr>
                <a:xfrm>
                  <a:off x="3531976" y="2326085"/>
                  <a:ext cx="13248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37" name="Ink 136">
                  <a:extLst>
                    <a:ext uri="{FF2B5EF4-FFF2-40B4-BE49-F238E27FC236}">
                      <a16:creationId xmlns:a16="http://schemas.microsoft.com/office/drawing/2014/main" id="{6296B60C-77BB-A2BD-7536-066D27A9580E}"/>
                    </a:ext>
                  </a:extLst>
                </p14:cNvPr>
                <p14:cNvContentPartPr/>
                <p14:nvPr/>
              </p14:nvContentPartPr>
              <p14:xfrm>
                <a:off x="3659776" y="2335085"/>
                <a:ext cx="251280" cy="77040"/>
              </p14:xfrm>
            </p:contentPart>
          </mc:Choice>
          <mc:Fallback xmlns="">
            <p:pic>
              <p:nvPicPr>
                <p:cNvPr id="137" name="Ink 136">
                  <a:extLst>
                    <a:ext uri="{FF2B5EF4-FFF2-40B4-BE49-F238E27FC236}">
                      <a16:creationId xmlns:a16="http://schemas.microsoft.com/office/drawing/2014/main" id="{6296B60C-77BB-A2BD-7536-066D27A9580E}"/>
                    </a:ext>
                  </a:extLst>
                </p:cNvPr>
                <p:cNvPicPr/>
                <p:nvPr/>
              </p:nvPicPr>
              <p:blipFill>
                <a:blip r:embed="rId161"/>
                <a:stretch>
                  <a:fillRect/>
                </a:stretch>
              </p:blipFill>
              <p:spPr>
                <a:xfrm>
                  <a:off x="3651136" y="2326085"/>
                  <a:ext cx="268920" cy="94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2">
            <p14:nvContentPartPr>
              <p14:cNvPr id="139" name="Ink 138">
                <a:extLst>
                  <a:ext uri="{FF2B5EF4-FFF2-40B4-BE49-F238E27FC236}">
                    <a16:creationId xmlns:a16="http://schemas.microsoft.com/office/drawing/2014/main" id="{6F0A2099-2EEC-1C96-A380-580222543347}"/>
                  </a:ext>
                </a:extLst>
              </p14:cNvPr>
              <p14:cNvContentPartPr/>
              <p14:nvPr/>
            </p14:nvContentPartPr>
            <p14:xfrm>
              <a:off x="4591096" y="1243565"/>
              <a:ext cx="423000" cy="300600"/>
            </p14:xfrm>
          </p:contentPart>
        </mc:Choice>
        <mc:Fallback xmlns="">
          <p:pic>
            <p:nvPicPr>
              <p:cNvPr id="139" name="Ink 138">
                <a:extLst>
                  <a:ext uri="{FF2B5EF4-FFF2-40B4-BE49-F238E27FC236}">
                    <a16:creationId xmlns:a16="http://schemas.microsoft.com/office/drawing/2014/main" id="{6F0A2099-2EEC-1C96-A380-580222543347}"/>
                  </a:ext>
                </a:extLst>
              </p:cNvPr>
              <p:cNvPicPr/>
              <p:nvPr/>
            </p:nvPicPr>
            <p:blipFill>
              <a:blip r:embed="rId163"/>
              <a:stretch>
                <a:fillRect/>
              </a:stretch>
            </p:blipFill>
            <p:spPr>
              <a:xfrm>
                <a:off x="4582456" y="1234925"/>
                <a:ext cx="440640" cy="318240"/>
              </a:xfrm>
              <a:prstGeom prst="rect">
                <a:avLst/>
              </a:prstGeom>
            </p:spPr>
          </p:pic>
        </mc:Fallback>
      </mc:AlternateContent>
      <p:grpSp>
        <p:nvGrpSpPr>
          <p:cNvPr id="142" name="Group 141">
            <a:extLst>
              <a:ext uri="{FF2B5EF4-FFF2-40B4-BE49-F238E27FC236}">
                <a16:creationId xmlns:a16="http://schemas.microsoft.com/office/drawing/2014/main" id="{4D14C29A-55D9-BD44-B3E2-0DFBB112DFF7}"/>
              </a:ext>
            </a:extLst>
          </p:cNvPr>
          <p:cNvGrpSpPr/>
          <p:nvPr/>
        </p:nvGrpSpPr>
        <p:grpSpPr>
          <a:xfrm>
            <a:off x="4557616" y="2081285"/>
            <a:ext cx="198720" cy="159480"/>
            <a:chOff x="4557616" y="2081285"/>
            <a:chExt cx="198720" cy="159480"/>
          </a:xfrm>
        </p:grpSpPr>
        <mc:AlternateContent xmlns:mc="http://schemas.openxmlformats.org/markup-compatibility/2006" xmlns:p14="http://schemas.microsoft.com/office/powerpoint/2010/main">
          <mc:Choice Requires="p14">
            <p:contentPart p14:bwMode="auto" r:id="rId164">
              <p14:nvContentPartPr>
                <p14:cNvPr id="140" name="Ink 139">
                  <a:extLst>
                    <a:ext uri="{FF2B5EF4-FFF2-40B4-BE49-F238E27FC236}">
                      <a16:creationId xmlns:a16="http://schemas.microsoft.com/office/drawing/2014/main" id="{C81CB7C1-6E76-2A7B-850B-36693BB0EA36}"/>
                    </a:ext>
                  </a:extLst>
                </p14:cNvPr>
                <p14:cNvContentPartPr/>
                <p14:nvPr/>
              </p14:nvContentPartPr>
              <p14:xfrm>
                <a:off x="4557616" y="2118005"/>
                <a:ext cx="49320" cy="122760"/>
              </p14:xfrm>
            </p:contentPart>
          </mc:Choice>
          <mc:Fallback xmlns="">
            <p:pic>
              <p:nvPicPr>
                <p:cNvPr id="140" name="Ink 139">
                  <a:extLst>
                    <a:ext uri="{FF2B5EF4-FFF2-40B4-BE49-F238E27FC236}">
                      <a16:creationId xmlns:a16="http://schemas.microsoft.com/office/drawing/2014/main" id="{C81CB7C1-6E76-2A7B-850B-36693BB0EA36}"/>
                    </a:ext>
                  </a:extLst>
                </p:cNvPr>
                <p:cNvPicPr/>
                <p:nvPr/>
              </p:nvPicPr>
              <p:blipFill>
                <a:blip r:embed="rId165"/>
                <a:stretch>
                  <a:fillRect/>
                </a:stretch>
              </p:blipFill>
              <p:spPr>
                <a:xfrm>
                  <a:off x="4548976" y="2109005"/>
                  <a:ext cx="6696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41" name="Ink 140">
                  <a:extLst>
                    <a:ext uri="{FF2B5EF4-FFF2-40B4-BE49-F238E27FC236}">
                      <a16:creationId xmlns:a16="http://schemas.microsoft.com/office/drawing/2014/main" id="{5C145092-038A-8F64-B96B-2EE9D095C34C}"/>
                    </a:ext>
                  </a:extLst>
                </p14:cNvPr>
                <p14:cNvContentPartPr/>
                <p14:nvPr/>
              </p14:nvContentPartPr>
              <p14:xfrm>
                <a:off x="4658416" y="2081285"/>
                <a:ext cx="97920" cy="107280"/>
              </p14:xfrm>
            </p:contentPart>
          </mc:Choice>
          <mc:Fallback xmlns="">
            <p:pic>
              <p:nvPicPr>
                <p:cNvPr id="141" name="Ink 140">
                  <a:extLst>
                    <a:ext uri="{FF2B5EF4-FFF2-40B4-BE49-F238E27FC236}">
                      <a16:creationId xmlns:a16="http://schemas.microsoft.com/office/drawing/2014/main" id="{5C145092-038A-8F64-B96B-2EE9D095C34C}"/>
                    </a:ext>
                  </a:extLst>
                </p:cNvPr>
                <p:cNvPicPr/>
                <p:nvPr/>
              </p:nvPicPr>
              <p:blipFill>
                <a:blip r:embed="rId167"/>
                <a:stretch>
                  <a:fillRect/>
                </a:stretch>
              </p:blipFill>
              <p:spPr>
                <a:xfrm>
                  <a:off x="4649776" y="2072645"/>
                  <a:ext cx="115560" cy="124920"/>
                </a:xfrm>
                <a:prstGeom prst="rect">
                  <a:avLst/>
                </a:prstGeom>
              </p:spPr>
            </p:pic>
          </mc:Fallback>
        </mc:AlternateContent>
      </p:grpSp>
      <p:grpSp>
        <p:nvGrpSpPr>
          <p:cNvPr id="155" name="Group 154">
            <a:extLst>
              <a:ext uri="{FF2B5EF4-FFF2-40B4-BE49-F238E27FC236}">
                <a16:creationId xmlns:a16="http://schemas.microsoft.com/office/drawing/2014/main" id="{D81BB5E2-BE9D-65CF-0623-11C793B654E5}"/>
              </a:ext>
            </a:extLst>
          </p:cNvPr>
          <p:cNvGrpSpPr/>
          <p:nvPr/>
        </p:nvGrpSpPr>
        <p:grpSpPr>
          <a:xfrm>
            <a:off x="5433856" y="651005"/>
            <a:ext cx="1287720" cy="510840"/>
            <a:chOff x="5433856" y="651005"/>
            <a:chExt cx="1287720" cy="510840"/>
          </a:xfrm>
        </p:grpSpPr>
        <mc:AlternateContent xmlns:mc="http://schemas.openxmlformats.org/markup-compatibility/2006" xmlns:p14="http://schemas.microsoft.com/office/powerpoint/2010/main">
          <mc:Choice Requires="p14">
            <p:contentPart p14:bwMode="auto" r:id="rId168">
              <p14:nvContentPartPr>
                <p14:cNvPr id="143" name="Ink 142">
                  <a:extLst>
                    <a:ext uri="{FF2B5EF4-FFF2-40B4-BE49-F238E27FC236}">
                      <a16:creationId xmlns:a16="http://schemas.microsoft.com/office/drawing/2014/main" id="{44AF3A2A-8F72-13A2-6F2D-BC71ECDCE0D7}"/>
                    </a:ext>
                  </a:extLst>
                </p14:cNvPr>
                <p14:cNvContentPartPr/>
                <p14:nvPr/>
              </p14:nvContentPartPr>
              <p14:xfrm>
                <a:off x="5515576" y="980045"/>
                <a:ext cx="113760" cy="181800"/>
              </p14:xfrm>
            </p:contentPart>
          </mc:Choice>
          <mc:Fallback xmlns="">
            <p:pic>
              <p:nvPicPr>
                <p:cNvPr id="143" name="Ink 142">
                  <a:extLst>
                    <a:ext uri="{FF2B5EF4-FFF2-40B4-BE49-F238E27FC236}">
                      <a16:creationId xmlns:a16="http://schemas.microsoft.com/office/drawing/2014/main" id="{44AF3A2A-8F72-13A2-6F2D-BC71ECDCE0D7}"/>
                    </a:ext>
                  </a:extLst>
                </p:cNvPr>
                <p:cNvPicPr/>
                <p:nvPr/>
              </p:nvPicPr>
              <p:blipFill>
                <a:blip r:embed="rId169"/>
                <a:stretch>
                  <a:fillRect/>
                </a:stretch>
              </p:blipFill>
              <p:spPr>
                <a:xfrm>
                  <a:off x="5506576" y="971405"/>
                  <a:ext cx="13140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44" name="Ink 143">
                  <a:extLst>
                    <a:ext uri="{FF2B5EF4-FFF2-40B4-BE49-F238E27FC236}">
                      <a16:creationId xmlns:a16="http://schemas.microsoft.com/office/drawing/2014/main" id="{CBB637F0-5424-ABD7-34DC-B0DAC683F94F}"/>
                    </a:ext>
                  </a:extLst>
                </p14:cNvPr>
                <p14:cNvContentPartPr/>
                <p14:nvPr/>
              </p14:nvContentPartPr>
              <p14:xfrm>
                <a:off x="5433856" y="923165"/>
                <a:ext cx="214560" cy="150120"/>
              </p14:xfrm>
            </p:contentPart>
          </mc:Choice>
          <mc:Fallback xmlns="">
            <p:pic>
              <p:nvPicPr>
                <p:cNvPr id="144" name="Ink 143">
                  <a:extLst>
                    <a:ext uri="{FF2B5EF4-FFF2-40B4-BE49-F238E27FC236}">
                      <a16:creationId xmlns:a16="http://schemas.microsoft.com/office/drawing/2014/main" id="{CBB637F0-5424-ABD7-34DC-B0DAC683F94F}"/>
                    </a:ext>
                  </a:extLst>
                </p:cNvPr>
                <p:cNvPicPr/>
                <p:nvPr/>
              </p:nvPicPr>
              <p:blipFill>
                <a:blip r:embed="rId171"/>
                <a:stretch>
                  <a:fillRect/>
                </a:stretch>
              </p:blipFill>
              <p:spPr>
                <a:xfrm>
                  <a:off x="5425216" y="914165"/>
                  <a:ext cx="23220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46" name="Ink 145">
                  <a:extLst>
                    <a:ext uri="{FF2B5EF4-FFF2-40B4-BE49-F238E27FC236}">
                      <a16:creationId xmlns:a16="http://schemas.microsoft.com/office/drawing/2014/main" id="{273A35A3-4D78-EE14-B502-0BC4853AC507}"/>
                    </a:ext>
                  </a:extLst>
                </p14:cNvPr>
                <p14:cNvContentPartPr/>
                <p14:nvPr/>
              </p14:nvContentPartPr>
              <p14:xfrm>
                <a:off x="5767216" y="965645"/>
                <a:ext cx="82800" cy="64080"/>
              </p14:xfrm>
            </p:contentPart>
          </mc:Choice>
          <mc:Fallback xmlns="">
            <p:pic>
              <p:nvPicPr>
                <p:cNvPr id="146" name="Ink 145">
                  <a:extLst>
                    <a:ext uri="{FF2B5EF4-FFF2-40B4-BE49-F238E27FC236}">
                      <a16:creationId xmlns:a16="http://schemas.microsoft.com/office/drawing/2014/main" id="{273A35A3-4D78-EE14-B502-0BC4853AC507}"/>
                    </a:ext>
                  </a:extLst>
                </p:cNvPr>
                <p:cNvPicPr/>
                <p:nvPr/>
              </p:nvPicPr>
              <p:blipFill>
                <a:blip r:embed="rId173"/>
                <a:stretch>
                  <a:fillRect/>
                </a:stretch>
              </p:blipFill>
              <p:spPr>
                <a:xfrm>
                  <a:off x="5758216" y="956645"/>
                  <a:ext cx="10044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47" name="Ink 146">
                  <a:extLst>
                    <a:ext uri="{FF2B5EF4-FFF2-40B4-BE49-F238E27FC236}">
                      <a16:creationId xmlns:a16="http://schemas.microsoft.com/office/drawing/2014/main" id="{36479445-F7D7-B12F-8A9E-9F6823506B7C}"/>
                    </a:ext>
                  </a:extLst>
                </p14:cNvPr>
                <p14:cNvContentPartPr/>
                <p14:nvPr/>
              </p14:nvContentPartPr>
              <p14:xfrm>
                <a:off x="5876296" y="887525"/>
                <a:ext cx="121320" cy="185040"/>
              </p14:xfrm>
            </p:contentPart>
          </mc:Choice>
          <mc:Fallback xmlns="">
            <p:pic>
              <p:nvPicPr>
                <p:cNvPr id="147" name="Ink 146">
                  <a:extLst>
                    <a:ext uri="{FF2B5EF4-FFF2-40B4-BE49-F238E27FC236}">
                      <a16:creationId xmlns:a16="http://schemas.microsoft.com/office/drawing/2014/main" id="{36479445-F7D7-B12F-8A9E-9F6823506B7C}"/>
                    </a:ext>
                  </a:extLst>
                </p:cNvPr>
                <p:cNvPicPr/>
                <p:nvPr/>
              </p:nvPicPr>
              <p:blipFill>
                <a:blip r:embed="rId175"/>
                <a:stretch>
                  <a:fillRect/>
                </a:stretch>
              </p:blipFill>
              <p:spPr>
                <a:xfrm>
                  <a:off x="5867656" y="878885"/>
                  <a:ext cx="13896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48" name="Ink 147">
                  <a:extLst>
                    <a:ext uri="{FF2B5EF4-FFF2-40B4-BE49-F238E27FC236}">
                      <a16:creationId xmlns:a16="http://schemas.microsoft.com/office/drawing/2014/main" id="{4F5C0D52-18A1-E280-E54D-9084C50FFCA3}"/>
                    </a:ext>
                  </a:extLst>
                </p14:cNvPr>
                <p14:cNvContentPartPr/>
                <p14:nvPr/>
              </p14:nvContentPartPr>
              <p14:xfrm>
                <a:off x="5854336" y="852245"/>
                <a:ext cx="15120" cy="18720"/>
              </p14:xfrm>
            </p:contentPart>
          </mc:Choice>
          <mc:Fallback xmlns="">
            <p:pic>
              <p:nvPicPr>
                <p:cNvPr id="148" name="Ink 147">
                  <a:extLst>
                    <a:ext uri="{FF2B5EF4-FFF2-40B4-BE49-F238E27FC236}">
                      <a16:creationId xmlns:a16="http://schemas.microsoft.com/office/drawing/2014/main" id="{4F5C0D52-18A1-E280-E54D-9084C50FFCA3}"/>
                    </a:ext>
                  </a:extLst>
                </p:cNvPr>
                <p:cNvPicPr/>
                <p:nvPr/>
              </p:nvPicPr>
              <p:blipFill>
                <a:blip r:embed="rId177"/>
                <a:stretch>
                  <a:fillRect/>
                </a:stretch>
              </p:blipFill>
              <p:spPr>
                <a:xfrm>
                  <a:off x="5845336" y="843605"/>
                  <a:ext cx="3276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49" name="Ink 148">
                  <a:extLst>
                    <a:ext uri="{FF2B5EF4-FFF2-40B4-BE49-F238E27FC236}">
                      <a16:creationId xmlns:a16="http://schemas.microsoft.com/office/drawing/2014/main" id="{FB5BBD67-4645-2208-B2B3-6E58D879CA1A}"/>
                    </a:ext>
                  </a:extLst>
                </p14:cNvPr>
                <p14:cNvContentPartPr/>
                <p14:nvPr/>
              </p14:nvContentPartPr>
              <p14:xfrm>
                <a:off x="5970976" y="815885"/>
                <a:ext cx="174960" cy="109800"/>
              </p14:xfrm>
            </p:contentPart>
          </mc:Choice>
          <mc:Fallback xmlns="">
            <p:pic>
              <p:nvPicPr>
                <p:cNvPr id="149" name="Ink 148">
                  <a:extLst>
                    <a:ext uri="{FF2B5EF4-FFF2-40B4-BE49-F238E27FC236}">
                      <a16:creationId xmlns:a16="http://schemas.microsoft.com/office/drawing/2014/main" id="{FB5BBD67-4645-2208-B2B3-6E58D879CA1A}"/>
                    </a:ext>
                  </a:extLst>
                </p:cNvPr>
                <p:cNvPicPr/>
                <p:nvPr/>
              </p:nvPicPr>
              <p:blipFill>
                <a:blip r:embed="rId179"/>
                <a:stretch>
                  <a:fillRect/>
                </a:stretch>
              </p:blipFill>
              <p:spPr>
                <a:xfrm>
                  <a:off x="5962336" y="806885"/>
                  <a:ext cx="19260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50" name="Ink 149">
                  <a:extLst>
                    <a:ext uri="{FF2B5EF4-FFF2-40B4-BE49-F238E27FC236}">
                      <a16:creationId xmlns:a16="http://schemas.microsoft.com/office/drawing/2014/main" id="{91B337A9-3B5E-546F-87D0-9087EE24C28A}"/>
                    </a:ext>
                  </a:extLst>
                </p14:cNvPr>
                <p14:cNvContentPartPr/>
                <p14:nvPr/>
              </p14:nvContentPartPr>
              <p14:xfrm>
                <a:off x="6048376" y="794645"/>
                <a:ext cx="67680" cy="23040"/>
              </p14:xfrm>
            </p:contentPart>
          </mc:Choice>
          <mc:Fallback xmlns="">
            <p:pic>
              <p:nvPicPr>
                <p:cNvPr id="150" name="Ink 149">
                  <a:extLst>
                    <a:ext uri="{FF2B5EF4-FFF2-40B4-BE49-F238E27FC236}">
                      <a16:creationId xmlns:a16="http://schemas.microsoft.com/office/drawing/2014/main" id="{91B337A9-3B5E-546F-87D0-9087EE24C28A}"/>
                    </a:ext>
                  </a:extLst>
                </p:cNvPr>
                <p:cNvPicPr/>
                <p:nvPr/>
              </p:nvPicPr>
              <p:blipFill>
                <a:blip r:embed="rId181"/>
                <a:stretch>
                  <a:fillRect/>
                </a:stretch>
              </p:blipFill>
              <p:spPr>
                <a:xfrm>
                  <a:off x="6039376" y="786005"/>
                  <a:ext cx="853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51" name="Ink 150">
                  <a:extLst>
                    <a:ext uri="{FF2B5EF4-FFF2-40B4-BE49-F238E27FC236}">
                      <a16:creationId xmlns:a16="http://schemas.microsoft.com/office/drawing/2014/main" id="{DE784B0E-371E-B422-AF9B-B9BDC5913D91}"/>
                    </a:ext>
                  </a:extLst>
                </p14:cNvPr>
                <p14:cNvContentPartPr/>
                <p14:nvPr/>
              </p14:nvContentPartPr>
              <p14:xfrm>
                <a:off x="6142696" y="729845"/>
                <a:ext cx="181080" cy="104040"/>
              </p14:xfrm>
            </p:contentPart>
          </mc:Choice>
          <mc:Fallback xmlns="">
            <p:pic>
              <p:nvPicPr>
                <p:cNvPr id="151" name="Ink 150">
                  <a:extLst>
                    <a:ext uri="{FF2B5EF4-FFF2-40B4-BE49-F238E27FC236}">
                      <a16:creationId xmlns:a16="http://schemas.microsoft.com/office/drawing/2014/main" id="{DE784B0E-371E-B422-AF9B-B9BDC5913D91}"/>
                    </a:ext>
                  </a:extLst>
                </p:cNvPr>
                <p:cNvPicPr/>
                <p:nvPr/>
              </p:nvPicPr>
              <p:blipFill>
                <a:blip r:embed="rId183"/>
                <a:stretch>
                  <a:fillRect/>
                </a:stretch>
              </p:blipFill>
              <p:spPr>
                <a:xfrm>
                  <a:off x="6134056" y="721205"/>
                  <a:ext cx="19872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52" name="Ink 151">
                  <a:extLst>
                    <a:ext uri="{FF2B5EF4-FFF2-40B4-BE49-F238E27FC236}">
                      <a16:creationId xmlns:a16="http://schemas.microsoft.com/office/drawing/2014/main" id="{97E824F0-46DD-3F60-0CD2-9D06C58FD83B}"/>
                    </a:ext>
                  </a:extLst>
                </p14:cNvPr>
                <p14:cNvContentPartPr/>
                <p14:nvPr/>
              </p14:nvContentPartPr>
              <p14:xfrm>
                <a:off x="6223696" y="685565"/>
                <a:ext cx="18000" cy="5400"/>
              </p14:xfrm>
            </p:contentPart>
          </mc:Choice>
          <mc:Fallback xmlns="">
            <p:pic>
              <p:nvPicPr>
                <p:cNvPr id="152" name="Ink 151">
                  <a:extLst>
                    <a:ext uri="{FF2B5EF4-FFF2-40B4-BE49-F238E27FC236}">
                      <a16:creationId xmlns:a16="http://schemas.microsoft.com/office/drawing/2014/main" id="{97E824F0-46DD-3F60-0CD2-9D06C58FD83B}"/>
                    </a:ext>
                  </a:extLst>
                </p:cNvPr>
                <p:cNvPicPr/>
                <p:nvPr/>
              </p:nvPicPr>
              <p:blipFill>
                <a:blip r:embed="rId185"/>
                <a:stretch>
                  <a:fillRect/>
                </a:stretch>
              </p:blipFill>
              <p:spPr>
                <a:xfrm>
                  <a:off x="6215056" y="676565"/>
                  <a:ext cx="3564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53" name="Ink 152">
                  <a:extLst>
                    <a:ext uri="{FF2B5EF4-FFF2-40B4-BE49-F238E27FC236}">
                      <a16:creationId xmlns:a16="http://schemas.microsoft.com/office/drawing/2014/main" id="{A2B28482-8CE7-E267-F216-CC2D0B419EB0}"/>
                    </a:ext>
                  </a:extLst>
                </p14:cNvPr>
                <p14:cNvContentPartPr/>
                <p14:nvPr/>
              </p14:nvContentPartPr>
              <p14:xfrm>
                <a:off x="6349696" y="651005"/>
                <a:ext cx="264240" cy="192600"/>
              </p14:xfrm>
            </p:contentPart>
          </mc:Choice>
          <mc:Fallback xmlns="">
            <p:pic>
              <p:nvPicPr>
                <p:cNvPr id="153" name="Ink 152">
                  <a:extLst>
                    <a:ext uri="{FF2B5EF4-FFF2-40B4-BE49-F238E27FC236}">
                      <a16:creationId xmlns:a16="http://schemas.microsoft.com/office/drawing/2014/main" id="{A2B28482-8CE7-E267-F216-CC2D0B419EB0}"/>
                    </a:ext>
                  </a:extLst>
                </p:cNvPr>
                <p:cNvPicPr/>
                <p:nvPr/>
              </p:nvPicPr>
              <p:blipFill>
                <a:blip r:embed="rId187"/>
                <a:stretch>
                  <a:fillRect/>
                </a:stretch>
              </p:blipFill>
              <p:spPr>
                <a:xfrm>
                  <a:off x="6340696" y="642365"/>
                  <a:ext cx="28188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54" name="Ink 153">
                  <a:extLst>
                    <a:ext uri="{FF2B5EF4-FFF2-40B4-BE49-F238E27FC236}">
                      <a16:creationId xmlns:a16="http://schemas.microsoft.com/office/drawing/2014/main" id="{DEE987BC-70FD-4C89-C581-FE26AB35B2D8}"/>
                    </a:ext>
                  </a:extLst>
                </p14:cNvPr>
                <p14:cNvContentPartPr/>
                <p14:nvPr/>
              </p14:nvContentPartPr>
              <p14:xfrm>
                <a:off x="6713296" y="667925"/>
                <a:ext cx="8280" cy="7200"/>
              </p14:xfrm>
            </p:contentPart>
          </mc:Choice>
          <mc:Fallback xmlns="">
            <p:pic>
              <p:nvPicPr>
                <p:cNvPr id="154" name="Ink 153">
                  <a:extLst>
                    <a:ext uri="{FF2B5EF4-FFF2-40B4-BE49-F238E27FC236}">
                      <a16:creationId xmlns:a16="http://schemas.microsoft.com/office/drawing/2014/main" id="{DEE987BC-70FD-4C89-C581-FE26AB35B2D8}"/>
                    </a:ext>
                  </a:extLst>
                </p:cNvPr>
                <p:cNvPicPr/>
                <p:nvPr/>
              </p:nvPicPr>
              <p:blipFill>
                <a:blip r:embed="rId189"/>
                <a:stretch>
                  <a:fillRect/>
                </a:stretch>
              </p:blipFill>
              <p:spPr>
                <a:xfrm>
                  <a:off x="6704656" y="658925"/>
                  <a:ext cx="25920" cy="24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0">
            <p14:nvContentPartPr>
              <p14:cNvPr id="156" name="Ink 155">
                <a:extLst>
                  <a:ext uri="{FF2B5EF4-FFF2-40B4-BE49-F238E27FC236}">
                    <a16:creationId xmlns:a16="http://schemas.microsoft.com/office/drawing/2014/main" id="{ED99C6ED-6A81-C2D6-3ACE-4477CF7CEAE5}"/>
                  </a:ext>
                </a:extLst>
              </p14:cNvPr>
              <p14:cNvContentPartPr/>
              <p14:nvPr/>
            </p14:nvContentPartPr>
            <p14:xfrm>
              <a:off x="5813296" y="1735325"/>
              <a:ext cx="3240" cy="23760"/>
            </p14:xfrm>
          </p:contentPart>
        </mc:Choice>
        <mc:Fallback xmlns="">
          <p:pic>
            <p:nvPicPr>
              <p:cNvPr id="156" name="Ink 155">
                <a:extLst>
                  <a:ext uri="{FF2B5EF4-FFF2-40B4-BE49-F238E27FC236}">
                    <a16:creationId xmlns:a16="http://schemas.microsoft.com/office/drawing/2014/main" id="{ED99C6ED-6A81-C2D6-3ACE-4477CF7CEAE5}"/>
                  </a:ext>
                </a:extLst>
              </p:cNvPr>
              <p:cNvPicPr/>
              <p:nvPr/>
            </p:nvPicPr>
            <p:blipFill>
              <a:blip r:embed="rId191"/>
              <a:stretch>
                <a:fillRect/>
              </a:stretch>
            </p:blipFill>
            <p:spPr>
              <a:xfrm>
                <a:off x="5804296" y="1726685"/>
                <a:ext cx="2088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57" name="Ink 156">
                <a:extLst>
                  <a:ext uri="{FF2B5EF4-FFF2-40B4-BE49-F238E27FC236}">
                    <a16:creationId xmlns:a16="http://schemas.microsoft.com/office/drawing/2014/main" id="{425E8BF7-0663-06DC-923B-69C9CD2AB1B4}"/>
                  </a:ext>
                </a:extLst>
              </p14:cNvPr>
              <p14:cNvContentPartPr/>
              <p14:nvPr/>
            </p14:nvContentPartPr>
            <p14:xfrm>
              <a:off x="4953616" y="2517245"/>
              <a:ext cx="436680" cy="238680"/>
            </p14:xfrm>
          </p:contentPart>
        </mc:Choice>
        <mc:Fallback xmlns="">
          <p:pic>
            <p:nvPicPr>
              <p:cNvPr id="157" name="Ink 156">
                <a:extLst>
                  <a:ext uri="{FF2B5EF4-FFF2-40B4-BE49-F238E27FC236}">
                    <a16:creationId xmlns:a16="http://schemas.microsoft.com/office/drawing/2014/main" id="{425E8BF7-0663-06DC-923B-69C9CD2AB1B4}"/>
                  </a:ext>
                </a:extLst>
              </p:cNvPr>
              <p:cNvPicPr/>
              <p:nvPr/>
            </p:nvPicPr>
            <p:blipFill>
              <a:blip r:embed="rId193"/>
              <a:stretch>
                <a:fillRect/>
              </a:stretch>
            </p:blipFill>
            <p:spPr>
              <a:xfrm>
                <a:off x="4944976" y="2508605"/>
                <a:ext cx="4543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58" name="Ink 157">
                <a:extLst>
                  <a:ext uri="{FF2B5EF4-FFF2-40B4-BE49-F238E27FC236}">
                    <a16:creationId xmlns:a16="http://schemas.microsoft.com/office/drawing/2014/main" id="{7AB024A3-3B47-2082-23D2-808E5310FA31}"/>
                  </a:ext>
                </a:extLst>
              </p14:cNvPr>
              <p14:cNvContentPartPr/>
              <p14:nvPr/>
            </p14:nvContentPartPr>
            <p14:xfrm>
              <a:off x="5061976" y="2816765"/>
              <a:ext cx="281160" cy="535680"/>
            </p14:xfrm>
          </p:contentPart>
        </mc:Choice>
        <mc:Fallback xmlns="">
          <p:pic>
            <p:nvPicPr>
              <p:cNvPr id="158" name="Ink 157">
                <a:extLst>
                  <a:ext uri="{FF2B5EF4-FFF2-40B4-BE49-F238E27FC236}">
                    <a16:creationId xmlns:a16="http://schemas.microsoft.com/office/drawing/2014/main" id="{7AB024A3-3B47-2082-23D2-808E5310FA31}"/>
                  </a:ext>
                </a:extLst>
              </p:cNvPr>
              <p:cNvPicPr/>
              <p:nvPr/>
            </p:nvPicPr>
            <p:blipFill>
              <a:blip r:embed="rId195"/>
              <a:stretch>
                <a:fillRect/>
              </a:stretch>
            </p:blipFill>
            <p:spPr>
              <a:xfrm>
                <a:off x="5052976" y="2808125"/>
                <a:ext cx="298800" cy="553320"/>
              </a:xfrm>
              <a:prstGeom prst="rect">
                <a:avLst/>
              </a:prstGeom>
            </p:spPr>
          </p:pic>
        </mc:Fallback>
      </mc:AlternateContent>
      <p:grpSp>
        <p:nvGrpSpPr>
          <p:cNvPr id="166" name="Group 165">
            <a:extLst>
              <a:ext uri="{FF2B5EF4-FFF2-40B4-BE49-F238E27FC236}">
                <a16:creationId xmlns:a16="http://schemas.microsoft.com/office/drawing/2014/main" id="{D58A5366-E14D-AE44-8E12-24FFE33DC46A}"/>
              </a:ext>
            </a:extLst>
          </p:cNvPr>
          <p:cNvGrpSpPr/>
          <p:nvPr/>
        </p:nvGrpSpPr>
        <p:grpSpPr>
          <a:xfrm>
            <a:off x="2925376" y="3215645"/>
            <a:ext cx="832320" cy="567720"/>
            <a:chOff x="2925376" y="3215645"/>
            <a:chExt cx="832320" cy="567720"/>
          </a:xfrm>
        </p:grpSpPr>
        <mc:AlternateContent xmlns:mc="http://schemas.openxmlformats.org/markup-compatibility/2006" xmlns:p14="http://schemas.microsoft.com/office/powerpoint/2010/main">
          <mc:Choice Requires="p14">
            <p:contentPart p14:bwMode="auto" r:id="rId196">
              <p14:nvContentPartPr>
                <p14:cNvPr id="159" name="Ink 158">
                  <a:extLst>
                    <a:ext uri="{FF2B5EF4-FFF2-40B4-BE49-F238E27FC236}">
                      <a16:creationId xmlns:a16="http://schemas.microsoft.com/office/drawing/2014/main" id="{5B347AF3-C39F-38CC-6CF6-A4061A451C89}"/>
                    </a:ext>
                  </a:extLst>
                </p14:cNvPr>
                <p14:cNvContentPartPr/>
                <p14:nvPr/>
              </p14:nvContentPartPr>
              <p14:xfrm>
                <a:off x="2925376" y="3646205"/>
                <a:ext cx="124200" cy="137160"/>
              </p14:xfrm>
            </p:contentPart>
          </mc:Choice>
          <mc:Fallback xmlns="">
            <p:pic>
              <p:nvPicPr>
                <p:cNvPr id="159" name="Ink 158">
                  <a:extLst>
                    <a:ext uri="{FF2B5EF4-FFF2-40B4-BE49-F238E27FC236}">
                      <a16:creationId xmlns:a16="http://schemas.microsoft.com/office/drawing/2014/main" id="{5B347AF3-C39F-38CC-6CF6-A4061A451C89}"/>
                    </a:ext>
                  </a:extLst>
                </p:cNvPr>
                <p:cNvPicPr/>
                <p:nvPr/>
              </p:nvPicPr>
              <p:blipFill>
                <a:blip r:embed="rId197"/>
                <a:stretch>
                  <a:fillRect/>
                </a:stretch>
              </p:blipFill>
              <p:spPr>
                <a:xfrm>
                  <a:off x="2916376" y="3637205"/>
                  <a:ext cx="14184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60" name="Ink 159">
                  <a:extLst>
                    <a:ext uri="{FF2B5EF4-FFF2-40B4-BE49-F238E27FC236}">
                      <a16:creationId xmlns:a16="http://schemas.microsoft.com/office/drawing/2014/main" id="{9BD53FF0-8DE3-C6C8-3CDE-0160EA8C5A9E}"/>
                    </a:ext>
                  </a:extLst>
                </p14:cNvPr>
                <p14:cNvContentPartPr/>
                <p14:nvPr/>
              </p14:nvContentPartPr>
              <p14:xfrm>
                <a:off x="3107176" y="3591845"/>
                <a:ext cx="118440" cy="74160"/>
              </p14:xfrm>
            </p:contentPart>
          </mc:Choice>
          <mc:Fallback xmlns="">
            <p:pic>
              <p:nvPicPr>
                <p:cNvPr id="160" name="Ink 159">
                  <a:extLst>
                    <a:ext uri="{FF2B5EF4-FFF2-40B4-BE49-F238E27FC236}">
                      <a16:creationId xmlns:a16="http://schemas.microsoft.com/office/drawing/2014/main" id="{9BD53FF0-8DE3-C6C8-3CDE-0160EA8C5A9E}"/>
                    </a:ext>
                  </a:extLst>
                </p:cNvPr>
                <p:cNvPicPr/>
                <p:nvPr/>
              </p:nvPicPr>
              <p:blipFill>
                <a:blip r:embed="rId199"/>
                <a:stretch>
                  <a:fillRect/>
                </a:stretch>
              </p:blipFill>
              <p:spPr>
                <a:xfrm>
                  <a:off x="3098536" y="3582845"/>
                  <a:ext cx="13608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61" name="Ink 160">
                  <a:extLst>
                    <a:ext uri="{FF2B5EF4-FFF2-40B4-BE49-F238E27FC236}">
                      <a16:creationId xmlns:a16="http://schemas.microsoft.com/office/drawing/2014/main" id="{B697EA68-020B-86AB-0F1A-BF558492A000}"/>
                    </a:ext>
                  </a:extLst>
                </p14:cNvPr>
                <p14:cNvContentPartPr/>
                <p14:nvPr/>
              </p14:nvContentPartPr>
              <p14:xfrm>
                <a:off x="3221656" y="3503285"/>
                <a:ext cx="128520" cy="71280"/>
              </p14:xfrm>
            </p:contentPart>
          </mc:Choice>
          <mc:Fallback xmlns="">
            <p:pic>
              <p:nvPicPr>
                <p:cNvPr id="161" name="Ink 160">
                  <a:extLst>
                    <a:ext uri="{FF2B5EF4-FFF2-40B4-BE49-F238E27FC236}">
                      <a16:creationId xmlns:a16="http://schemas.microsoft.com/office/drawing/2014/main" id="{B697EA68-020B-86AB-0F1A-BF558492A000}"/>
                    </a:ext>
                  </a:extLst>
                </p:cNvPr>
                <p:cNvPicPr/>
                <p:nvPr/>
              </p:nvPicPr>
              <p:blipFill>
                <a:blip r:embed="rId201"/>
                <a:stretch>
                  <a:fillRect/>
                </a:stretch>
              </p:blipFill>
              <p:spPr>
                <a:xfrm>
                  <a:off x="3212656" y="3494645"/>
                  <a:ext cx="14616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62" name="Ink 161">
                  <a:extLst>
                    <a:ext uri="{FF2B5EF4-FFF2-40B4-BE49-F238E27FC236}">
                      <a16:creationId xmlns:a16="http://schemas.microsoft.com/office/drawing/2014/main" id="{FD5D0A1A-364E-5DD7-CA6E-8CC248B76988}"/>
                    </a:ext>
                  </a:extLst>
                </p14:cNvPr>
                <p14:cNvContentPartPr/>
                <p14:nvPr/>
              </p14:nvContentPartPr>
              <p14:xfrm>
                <a:off x="3352336" y="3336245"/>
                <a:ext cx="131040" cy="179280"/>
              </p14:xfrm>
            </p:contentPart>
          </mc:Choice>
          <mc:Fallback xmlns="">
            <p:pic>
              <p:nvPicPr>
                <p:cNvPr id="162" name="Ink 161">
                  <a:extLst>
                    <a:ext uri="{FF2B5EF4-FFF2-40B4-BE49-F238E27FC236}">
                      <a16:creationId xmlns:a16="http://schemas.microsoft.com/office/drawing/2014/main" id="{FD5D0A1A-364E-5DD7-CA6E-8CC248B76988}"/>
                    </a:ext>
                  </a:extLst>
                </p:cNvPr>
                <p:cNvPicPr/>
                <p:nvPr/>
              </p:nvPicPr>
              <p:blipFill>
                <a:blip r:embed="rId203"/>
                <a:stretch>
                  <a:fillRect/>
                </a:stretch>
              </p:blipFill>
              <p:spPr>
                <a:xfrm>
                  <a:off x="3343336" y="3327245"/>
                  <a:ext cx="14868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63" name="Ink 162">
                  <a:extLst>
                    <a:ext uri="{FF2B5EF4-FFF2-40B4-BE49-F238E27FC236}">
                      <a16:creationId xmlns:a16="http://schemas.microsoft.com/office/drawing/2014/main" id="{F6CFEFB2-9A7B-B19C-EA7C-D14D39B3843D}"/>
                    </a:ext>
                  </a:extLst>
                </p14:cNvPr>
                <p14:cNvContentPartPr/>
                <p14:nvPr/>
              </p14:nvContentPartPr>
              <p14:xfrm>
                <a:off x="3471856" y="3323645"/>
                <a:ext cx="58680" cy="85320"/>
              </p14:xfrm>
            </p:contentPart>
          </mc:Choice>
          <mc:Fallback xmlns="">
            <p:pic>
              <p:nvPicPr>
                <p:cNvPr id="163" name="Ink 162">
                  <a:extLst>
                    <a:ext uri="{FF2B5EF4-FFF2-40B4-BE49-F238E27FC236}">
                      <a16:creationId xmlns:a16="http://schemas.microsoft.com/office/drawing/2014/main" id="{F6CFEFB2-9A7B-B19C-EA7C-D14D39B3843D}"/>
                    </a:ext>
                  </a:extLst>
                </p:cNvPr>
                <p:cNvPicPr/>
                <p:nvPr/>
              </p:nvPicPr>
              <p:blipFill>
                <a:blip r:embed="rId205"/>
                <a:stretch>
                  <a:fillRect/>
                </a:stretch>
              </p:blipFill>
              <p:spPr>
                <a:xfrm>
                  <a:off x="3463216" y="3315005"/>
                  <a:ext cx="7632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64" name="Ink 163">
                  <a:extLst>
                    <a:ext uri="{FF2B5EF4-FFF2-40B4-BE49-F238E27FC236}">
                      <a16:creationId xmlns:a16="http://schemas.microsoft.com/office/drawing/2014/main" id="{2839EA96-7AF3-EE6B-03E6-DBC56871DB23}"/>
                    </a:ext>
                  </a:extLst>
                </p14:cNvPr>
                <p14:cNvContentPartPr/>
                <p14:nvPr/>
              </p14:nvContentPartPr>
              <p14:xfrm>
                <a:off x="3571216" y="3230405"/>
                <a:ext cx="118080" cy="113400"/>
              </p14:xfrm>
            </p:contentPart>
          </mc:Choice>
          <mc:Fallback xmlns="">
            <p:pic>
              <p:nvPicPr>
                <p:cNvPr id="164" name="Ink 163">
                  <a:extLst>
                    <a:ext uri="{FF2B5EF4-FFF2-40B4-BE49-F238E27FC236}">
                      <a16:creationId xmlns:a16="http://schemas.microsoft.com/office/drawing/2014/main" id="{2839EA96-7AF3-EE6B-03E6-DBC56871DB23}"/>
                    </a:ext>
                  </a:extLst>
                </p:cNvPr>
                <p:cNvPicPr/>
                <p:nvPr/>
              </p:nvPicPr>
              <p:blipFill>
                <a:blip r:embed="rId207"/>
                <a:stretch>
                  <a:fillRect/>
                </a:stretch>
              </p:blipFill>
              <p:spPr>
                <a:xfrm>
                  <a:off x="3562216" y="3221765"/>
                  <a:ext cx="13572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65" name="Ink 164">
                  <a:extLst>
                    <a:ext uri="{FF2B5EF4-FFF2-40B4-BE49-F238E27FC236}">
                      <a16:creationId xmlns:a16="http://schemas.microsoft.com/office/drawing/2014/main" id="{C5867BDD-B51C-6D6E-6E7B-9903F7F258D9}"/>
                    </a:ext>
                  </a:extLst>
                </p14:cNvPr>
                <p14:cNvContentPartPr/>
                <p14:nvPr/>
              </p14:nvContentPartPr>
              <p14:xfrm>
                <a:off x="3727096" y="3215645"/>
                <a:ext cx="30600" cy="4320"/>
              </p14:xfrm>
            </p:contentPart>
          </mc:Choice>
          <mc:Fallback xmlns="">
            <p:pic>
              <p:nvPicPr>
                <p:cNvPr id="165" name="Ink 164">
                  <a:extLst>
                    <a:ext uri="{FF2B5EF4-FFF2-40B4-BE49-F238E27FC236}">
                      <a16:creationId xmlns:a16="http://schemas.microsoft.com/office/drawing/2014/main" id="{C5867BDD-B51C-6D6E-6E7B-9903F7F258D9}"/>
                    </a:ext>
                  </a:extLst>
                </p:cNvPr>
                <p:cNvPicPr/>
                <p:nvPr/>
              </p:nvPicPr>
              <p:blipFill>
                <a:blip r:embed="rId209"/>
                <a:stretch>
                  <a:fillRect/>
                </a:stretch>
              </p:blipFill>
              <p:spPr>
                <a:xfrm>
                  <a:off x="3718096" y="3207005"/>
                  <a:ext cx="48240" cy="21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0">
            <p14:nvContentPartPr>
              <p14:cNvPr id="167" name="Ink 166">
                <a:extLst>
                  <a:ext uri="{FF2B5EF4-FFF2-40B4-BE49-F238E27FC236}">
                    <a16:creationId xmlns:a16="http://schemas.microsoft.com/office/drawing/2014/main" id="{49F684AA-3DEF-535F-5B64-9CD6A74A0AAC}"/>
                  </a:ext>
                </a:extLst>
              </p14:cNvPr>
              <p14:cNvContentPartPr/>
              <p14:nvPr/>
            </p14:nvContentPartPr>
            <p14:xfrm>
              <a:off x="5423776" y="3649445"/>
              <a:ext cx="102240" cy="25560"/>
            </p14:xfrm>
          </p:contentPart>
        </mc:Choice>
        <mc:Fallback xmlns="">
          <p:pic>
            <p:nvPicPr>
              <p:cNvPr id="167" name="Ink 166">
                <a:extLst>
                  <a:ext uri="{FF2B5EF4-FFF2-40B4-BE49-F238E27FC236}">
                    <a16:creationId xmlns:a16="http://schemas.microsoft.com/office/drawing/2014/main" id="{49F684AA-3DEF-535F-5B64-9CD6A74A0AAC}"/>
                  </a:ext>
                </a:extLst>
              </p:cNvPr>
              <p:cNvPicPr/>
              <p:nvPr/>
            </p:nvPicPr>
            <p:blipFill>
              <a:blip r:embed="rId211"/>
              <a:stretch>
                <a:fillRect/>
              </a:stretch>
            </p:blipFill>
            <p:spPr>
              <a:xfrm>
                <a:off x="5414776" y="3640805"/>
                <a:ext cx="11988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68" name="Ink 167">
                <a:extLst>
                  <a:ext uri="{FF2B5EF4-FFF2-40B4-BE49-F238E27FC236}">
                    <a16:creationId xmlns:a16="http://schemas.microsoft.com/office/drawing/2014/main" id="{73BBC040-A52C-8C5A-1359-47826D7D77EC}"/>
                  </a:ext>
                </a:extLst>
              </p14:cNvPr>
              <p14:cNvContentPartPr/>
              <p14:nvPr/>
            </p14:nvContentPartPr>
            <p14:xfrm>
              <a:off x="6402976" y="3656645"/>
              <a:ext cx="241200" cy="56880"/>
            </p14:xfrm>
          </p:contentPart>
        </mc:Choice>
        <mc:Fallback xmlns="">
          <p:pic>
            <p:nvPicPr>
              <p:cNvPr id="168" name="Ink 167">
                <a:extLst>
                  <a:ext uri="{FF2B5EF4-FFF2-40B4-BE49-F238E27FC236}">
                    <a16:creationId xmlns:a16="http://schemas.microsoft.com/office/drawing/2014/main" id="{73BBC040-A52C-8C5A-1359-47826D7D77EC}"/>
                  </a:ext>
                </a:extLst>
              </p:cNvPr>
              <p:cNvPicPr/>
              <p:nvPr/>
            </p:nvPicPr>
            <p:blipFill>
              <a:blip r:embed="rId213"/>
              <a:stretch>
                <a:fillRect/>
              </a:stretch>
            </p:blipFill>
            <p:spPr>
              <a:xfrm>
                <a:off x="6394336" y="3648005"/>
                <a:ext cx="258840" cy="74520"/>
              </a:xfrm>
              <a:prstGeom prst="rect">
                <a:avLst/>
              </a:prstGeom>
            </p:spPr>
          </p:pic>
        </mc:Fallback>
      </mc:AlternateContent>
      <p:grpSp>
        <p:nvGrpSpPr>
          <p:cNvPr id="180" name="Group 179">
            <a:extLst>
              <a:ext uri="{FF2B5EF4-FFF2-40B4-BE49-F238E27FC236}">
                <a16:creationId xmlns:a16="http://schemas.microsoft.com/office/drawing/2014/main" id="{E34383EB-F095-9769-8754-DD465395E717}"/>
              </a:ext>
            </a:extLst>
          </p:cNvPr>
          <p:cNvGrpSpPr/>
          <p:nvPr/>
        </p:nvGrpSpPr>
        <p:grpSpPr>
          <a:xfrm>
            <a:off x="4440616" y="4402565"/>
            <a:ext cx="1208520" cy="641880"/>
            <a:chOff x="4440616" y="4402565"/>
            <a:chExt cx="1208520" cy="641880"/>
          </a:xfrm>
        </p:grpSpPr>
        <mc:AlternateContent xmlns:mc="http://schemas.openxmlformats.org/markup-compatibility/2006" xmlns:p14="http://schemas.microsoft.com/office/powerpoint/2010/main">
          <mc:Choice Requires="p14">
            <p:contentPart p14:bwMode="auto" r:id="rId214">
              <p14:nvContentPartPr>
                <p14:cNvPr id="169" name="Ink 168">
                  <a:extLst>
                    <a:ext uri="{FF2B5EF4-FFF2-40B4-BE49-F238E27FC236}">
                      <a16:creationId xmlns:a16="http://schemas.microsoft.com/office/drawing/2014/main" id="{C7ED5376-D97E-F5F8-F119-FBE005A89241}"/>
                    </a:ext>
                  </a:extLst>
                </p14:cNvPr>
                <p14:cNvContentPartPr/>
                <p14:nvPr/>
              </p14:nvContentPartPr>
              <p14:xfrm>
                <a:off x="4440616" y="4402565"/>
                <a:ext cx="570960" cy="227160"/>
              </p14:xfrm>
            </p:contentPart>
          </mc:Choice>
          <mc:Fallback xmlns="">
            <p:pic>
              <p:nvPicPr>
                <p:cNvPr id="169" name="Ink 168">
                  <a:extLst>
                    <a:ext uri="{FF2B5EF4-FFF2-40B4-BE49-F238E27FC236}">
                      <a16:creationId xmlns:a16="http://schemas.microsoft.com/office/drawing/2014/main" id="{C7ED5376-D97E-F5F8-F119-FBE005A89241}"/>
                    </a:ext>
                  </a:extLst>
                </p:cNvPr>
                <p:cNvPicPr/>
                <p:nvPr/>
              </p:nvPicPr>
              <p:blipFill>
                <a:blip r:embed="rId215"/>
                <a:stretch>
                  <a:fillRect/>
                </a:stretch>
              </p:blipFill>
              <p:spPr>
                <a:xfrm>
                  <a:off x="4431616" y="4393925"/>
                  <a:ext cx="58860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70" name="Ink 169">
                  <a:extLst>
                    <a:ext uri="{FF2B5EF4-FFF2-40B4-BE49-F238E27FC236}">
                      <a16:creationId xmlns:a16="http://schemas.microsoft.com/office/drawing/2014/main" id="{6BAB46B4-D97A-48F4-AF7F-1AD4F62DB7CE}"/>
                    </a:ext>
                  </a:extLst>
                </p14:cNvPr>
                <p14:cNvContentPartPr/>
                <p14:nvPr/>
              </p14:nvContentPartPr>
              <p14:xfrm>
                <a:off x="4764256" y="4543685"/>
                <a:ext cx="195480" cy="352800"/>
              </p14:xfrm>
            </p:contentPart>
          </mc:Choice>
          <mc:Fallback xmlns="">
            <p:pic>
              <p:nvPicPr>
                <p:cNvPr id="170" name="Ink 169">
                  <a:extLst>
                    <a:ext uri="{FF2B5EF4-FFF2-40B4-BE49-F238E27FC236}">
                      <a16:creationId xmlns:a16="http://schemas.microsoft.com/office/drawing/2014/main" id="{6BAB46B4-D97A-48F4-AF7F-1AD4F62DB7CE}"/>
                    </a:ext>
                  </a:extLst>
                </p:cNvPr>
                <p:cNvPicPr/>
                <p:nvPr/>
              </p:nvPicPr>
              <p:blipFill>
                <a:blip r:embed="rId217"/>
                <a:stretch>
                  <a:fillRect/>
                </a:stretch>
              </p:blipFill>
              <p:spPr>
                <a:xfrm>
                  <a:off x="4755616" y="4535045"/>
                  <a:ext cx="213120" cy="37044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72" name="Ink 171">
                  <a:extLst>
                    <a:ext uri="{FF2B5EF4-FFF2-40B4-BE49-F238E27FC236}">
                      <a16:creationId xmlns:a16="http://schemas.microsoft.com/office/drawing/2014/main" id="{FF1F84ED-4B5B-B2E7-BCAA-C4F8968417A3}"/>
                    </a:ext>
                  </a:extLst>
                </p14:cNvPr>
                <p14:cNvContentPartPr/>
                <p14:nvPr/>
              </p14:nvContentPartPr>
              <p14:xfrm>
                <a:off x="5002216" y="4928885"/>
                <a:ext cx="34200" cy="115560"/>
              </p14:xfrm>
            </p:contentPart>
          </mc:Choice>
          <mc:Fallback xmlns="">
            <p:pic>
              <p:nvPicPr>
                <p:cNvPr id="172" name="Ink 171">
                  <a:extLst>
                    <a:ext uri="{FF2B5EF4-FFF2-40B4-BE49-F238E27FC236}">
                      <a16:creationId xmlns:a16="http://schemas.microsoft.com/office/drawing/2014/main" id="{FF1F84ED-4B5B-B2E7-BCAA-C4F8968417A3}"/>
                    </a:ext>
                  </a:extLst>
                </p:cNvPr>
                <p:cNvPicPr/>
                <p:nvPr/>
              </p:nvPicPr>
              <p:blipFill>
                <a:blip r:embed="rId219"/>
                <a:stretch>
                  <a:fillRect/>
                </a:stretch>
              </p:blipFill>
              <p:spPr>
                <a:xfrm>
                  <a:off x="4993576" y="4919885"/>
                  <a:ext cx="5184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73" name="Ink 172">
                  <a:extLst>
                    <a:ext uri="{FF2B5EF4-FFF2-40B4-BE49-F238E27FC236}">
                      <a16:creationId xmlns:a16="http://schemas.microsoft.com/office/drawing/2014/main" id="{CEE7300E-BB23-84BB-30A9-2D3834FF8D7B}"/>
                    </a:ext>
                  </a:extLst>
                </p14:cNvPr>
                <p14:cNvContentPartPr/>
                <p14:nvPr/>
              </p14:nvContentPartPr>
              <p14:xfrm>
                <a:off x="5032096" y="4834925"/>
                <a:ext cx="48600" cy="95040"/>
              </p14:xfrm>
            </p:contentPart>
          </mc:Choice>
          <mc:Fallback xmlns="">
            <p:pic>
              <p:nvPicPr>
                <p:cNvPr id="173" name="Ink 172">
                  <a:extLst>
                    <a:ext uri="{FF2B5EF4-FFF2-40B4-BE49-F238E27FC236}">
                      <a16:creationId xmlns:a16="http://schemas.microsoft.com/office/drawing/2014/main" id="{CEE7300E-BB23-84BB-30A9-2D3834FF8D7B}"/>
                    </a:ext>
                  </a:extLst>
                </p:cNvPr>
                <p:cNvPicPr/>
                <p:nvPr/>
              </p:nvPicPr>
              <p:blipFill>
                <a:blip r:embed="rId221"/>
                <a:stretch>
                  <a:fillRect/>
                </a:stretch>
              </p:blipFill>
              <p:spPr>
                <a:xfrm>
                  <a:off x="5023456" y="4825925"/>
                  <a:ext cx="6624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74" name="Ink 173">
                  <a:extLst>
                    <a:ext uri="{FF2B5EF4-FFF2-40B4-BE49-F238E27FC236}">
                      <a16:creationId xmlns:a16="http://schemas.microsoft.com/office/drawing/2014/main" id="{EB980F78-6C97-0CD4-DD76-E4FB914F609D}"/>
                    </a:ext>
                  </a:extLst>
                </p14:cNvPr>
                <p14:cNvContentPartPr/>
                <p14:nvPr/>
              </p14:nvContentPartPr>
              <p14:xfrm>
                <a:off x="5078896" y="4757525"/>
                <a:ext cx="97560" cy="116640"/>
              </p14:xfrm>
            </p:contentPart>
          </mc:Choice>
          <mc:Fallback xmlns="">
            <p:pic>
              <p:nvPicPr>
                <p:cNvPr id="174" name="Ink 173">
                  <a:extLst>
                    <a:ext uri="{FF2B5EF4-FFF2-40B4-BE49-F238E27FC236}">
                      <a16:creationId xmlns:a16="http://schemas.microsoft.com/office/drawing/2014/main" id="{EB980F78-6C97-0CD4-DD76-E4FB914F609D}"/>
                    </a:ext>
                  </a:extLst>
                </p:cNvPr>
                <p:cNvPicPr/>
                <p:nvPr/>
              </p:nvPicPr>
              <p:blipFill>
                <a:blip r:embed="rId223"/>
                <a:stretch>
                  <a:fillRect/>
                </a:stretch>
              </p:blipFill>
              <p:spPr>
                <a:xfrm>
                  <a:off x="5069896" y="4748525"/>
                  <a:ext cx="11520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75" name="Ink 174">
                  <a:extLst>
                    <a:ext uri="{FF2B5EF4-FFF2-40B4-BE49-F238E27FC236}">
                      <a16:creationId xmlns:a16="http://schemas.microsoft.com/office/drawing/2014/main" id="{CBC8414D-19DB-52B6-C037-4609F7166366}"/>
                    </a:ext>
                  </a:extLst>
                </p14:cNvPr>
                <p14:cNvContentPartPr/>
                <p14:nvPr/>
              </p14:nvContentPartPr>
              <p14:xfrm>
                <a:off x="5194816" y="4888565"/>
                <a:ext cx="113760" cy="77400"/>
              </p14:xfrm>
            </p:contentPart>
          </mc:Choice>
          <mc:Fallback xmlns="">
            <p:pic>
              <p:nvPicPr>
                <p:cNvPr id="175" name="Ink 174">
                  <a:extLst>
                    <a:ext uri="{FF2B5EF4-FFF2-40B4-BE49-F238E27FC236}">
                      <a16:creationId xmlns:a16="http://schemas.microsoft.com/office/drawing/2014/main" id="{CBC8414D-19DB-52B6-C037-4609F7166366}"/>
                    </a:ext>
                  </a:extLst>
                </p:cNvPr>
                <p:cNvPicPr/>
                <p:nvPr/>
              </p:nvPicPr>
              <p:blipFill>
                <a:blip r:embed="rId225"/>
                <a:stretch>
                  <a:fillRect/>
                </a:stretch>
              </p:blipFill>
              <p:spPr>
                <a:xfrm>
                  <a:off x="5186176" y="4879925"/>
                  <a:ext cx="13140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76" name="Ink 175">
                  <a:extLst>
                    <a:ext uri="{FF2B5EF4-FFF2-40B4-BE49-F238E27FC236}">
                      <a16:creationId xmlns:a16="http://schemas.microsoft.com/office/drawing/2014/main" id="{6A57F038-DD48-D136-E74C-68A582439F5F}"/>
                    </a:ext>
                  </a:extLst>
                </p14:cNvPr>
                <p14:cNvContentPartPr/>
                <p14:nvPr/>
              </p14:nvContentPartPr>
              <p14:xfrm>
                <a:off x="5313256" y="4838885"/>
                <a:ext cx="20160" cy="101160"/>
              </p14:xfrm>
            </p:contentPart>
          </mc:Choice>
          <mc:Fallback xmlns="">
            <p:pic>
              <p:nvPicPr>
                <p:cNvPr id="176" name="Ink 175">
                  <a:extLst>
                    <a:ext uri="{FF2B5EF4-FFF2-40B4-BE49-F238E27FC236}">
                      <a16:creationId xmlns:a16="http://schemas.microsoft.com/office/drawing/2014/main" id="{6A57F038-DD48-D136-E74C-68A582439F5F}"/>
                    </a:ext>
                  </a:extLst>
                </p:cNvPr>
                <p:cNvPicPr/>
                <p:nvPr/>
              </p:nvPicPr>
              <p:blipFill>
                <a:blip r:embed="rId227"/>
                <a:stretch>
                  <a:fillRect/>
                </a:stretch>
              </p:blipFill>
              <p:spPr>
                <a:xfrm>
                  <a:off x="5304616" y="4829885"/>
                  <a:ext cx="3780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77" name="Ink 176">
                  <a:extLst>
                    <a:ext uri="{FF2B5EF4-FFF2-40B4-BE49-F238E27FC236}">
                      <a16:creationId xmlns:a16="http://schemas.microsoft.com/office/drawing/2014/main" id="{1E0BD129-C91C-42F1-CF5D-4A1ABA93067A}"/>
                    </a:ext>
                  </a:extLst>
                </p14:cNvPr>
                <p14:cNvContentPartPr/>
                <p14:nvPr/>
              </p14:nvContentPartPr>
              <p14:xfrm>
                <a:off x="5283736" y="4789565"/>
                <a:ext cx="170640" cy="112320"/>
              </p14:xfrm>
            </p:contentPart>
          </mc:Choice>
          <mc:Fallback xmlns="">
            <p:pic>
              <p:nvPicPr>
                <p:cNvPr id="177" name="Ink 176">
                  <a:extLst>
                    <a:ext uri="{FF2B5EF4-FFF2-40B4-BE49-F238E27FC236}">
                      <a16:creationId xmlns:a16="http://schemas.microsoft.com/office/drawing/2014/main" id="{1E0BD129-C91C-42F1-CF5D-4A1ABA93067A}"/>
                    </a:ext>
                  </a:extLst>
                </p:cNvPr>
                <p:cNvPicPr/>
                <p:nvPr/>
              </p:nvPicPr>
              <p:blipFill>
                <a:blip r:embed="rId229"/>
                <a:stretch>
                  <a:fillRect/>
                </a:stretch>
              </p:blipFill>
              <p:spPr>
                <a:xfrm>
                  <a:off x="5275096" y="4780565"/>
                  <a:ext cx="18828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78" name="Ink 177">
                  <a:extLst>
                    <a:ext uri="{FF2B5EF4-FFF2-40B4-BE49-F238E27FC236}">
                      <a16:creationId xmlns:a16="http://schemas.microsoft.com/office/drawing/2014/main" id="{37D18700-19B8-569F-5850-34160689C96D}"/>
                    </a:ext>
                  </a:extLst>
                </p14:cNvPr>
                <p14:cNvContentPartPr/>
                <p14:nvPr/>
              </p14:nvContentPartPr>
              <p14:xfrm>
                <a:off x="5427736" y="4716125"/>
                <a:ext cx="170640" cy="89280"/>
              </p14:xfrm>
            </p:contentPart>
          </mc:Choice>
          <mc:Fallback xmlns="">
            <p:pic>
              <p:nvPicPr>
                <p:cNvPr id="178" name="Ink 177">
                  <a:extLst>
                    <a:ext uri="{FF2B5EF4-FFF2-40B4-BE49-F238E27FC236}">
                      <a16:creationId xmlns:a16="http://schemas.microsoft.com/office/drawing/2014/main" id="{37D18700-19B8-569F-5850-34160689C96D}"/>
                    </a:ext>
                  </a:extLst>
                </p:cNvPr>
                <p:cNvPicPr/>
                <p:nvPr/>
              </p:nvPicPr>
              <p:blipFill>
                <a:blip r:embed="rId231"/>
                <a:stretch>
                  <a:fillRect/>
                </a:stretch>
              </p:blipFill>
              <p:spPr>
                <a:xfrm>
                  <a:off x="5419096" y="4707485"/>
                  <a:ext cx="18828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79" name="Ink 178">
                  <a:extLst>
                    <a:ext uri="{FF2B5EF4-FFF2-40B4-BE49-F238E27FC236}">
                      <a16:creationId xmlns:a16="http://schemas.microsoft.com/office/drawing/2014/main" id="{A3FFD5FA-8D21-8C51-BCB4-950AC688ABC8}"/>
                    </a:ext>
                  </a:extLst>
                </p14:cNvPr>
                <p14:cNvContentPartPr/>
                <p14:nvPr/>
              </p14:nvContentPartPr>
              <p14:xfrm>
                <a:off x="5626456" y="4686245"/>
                <a:ext cx="22680" cy="13320"/>
              </p14:xfrm>
            </p:contentPart>
          </mc:Choice>
          <mc:Fallback xmlns="">
            <p:pic>
              <p:nvPicPr>
                <p:cNvPr id="179" name="Ink 178">
                  <a:extLst>
                    <a:ext uri="{FF2B5EF4-FFF2-40B4-BE49-F238E27FC236}">
                      <a16:creationId xmlns:a16="http://schemas.microsoft.com/office/drawing/2014/main" id="{A3FFD5FA-8D21-8C51-BCB4-950AC688ABC8}"/>
                    </a:ext>
                  </a:extLst>
                </p:cNvPr>
                <p:cNvPicPr/>
                <p:nvPr/>
              </p:nvPicPr>
              <p:blipFill>
                <a:blip r:embed="rId233"/>
                <a:stretch>
                  <a:fillRect/>
                </a:stretch>
              </p:blipFill>
              <p:spPr>
                <a:xfrm>
                  <a:off x="5617456" y="4677605"/>
                  <a:ext cx="40320" cy="30960"/>
                </a:xfrm>
                <a:prstGeom prst="rect">
                  <a:avLst/>
                </a:prstGeom>
              </p:spPr>
            </p:pic>
          </mc:Fallback>
        </mc:AlternateContent>
      </p:grpSp>
      <p:grpSp>
        <p:nvGrpSpPr>
          <p:cNvPr id="183" name="Group 182">
            <a:extLst>
              <a:ext uri="{FF2B5EF4-FFF2-40B4-BE49-F238E27FC236}">
                <a16:creationId xmlns:a16="http://schemas.microsoft.com/office/drawing/2014/main" id="{6E8F7B28-AB54-6968-5701-01434B56987D}"/>
              </a:ext>
            </a:extLst>
          </p:cNvPr>
          <p:cNvGrpSpPr/>
          <p:nvPr/>
        </p:nvGrpSpPr>
        <p:grpSpPr>
          <a:xfrm>
            <a:off x="4885576" y="4082885"/>
            <a:ext cx="280440" cy="77040"/>
            <a:chOff x="4885576" y="4082885"/>
            <a:chExt cx="280440" cy="77040"/>
          </a:xfrm>
        </p:grpSpPr>
        <mc:AlternateContent xmlns:mc="http://schemas.openxmlformats.org/markup-compatibility/2006" xmlns:p14="http://schemas.microsoft.com/office/powerpoint/2010/main">
          <mc:Choice Requires="p14">
            <p:contentPart p14:bwMode="auto" r:id="rId234">
              <p14:nvContentPartPr>
                <p14:cNvPr id="181" name="Ink 180">
                  <a:extLst>
                    <a:ext uri="{FF2B5EF4-FFF2-40B4-BE49-F238E27FC236}">
                      <a16:creationId xmlns:a16="http://schemas.microsoft.com/office/drawing/2014/main" id="{BDD74C96-D51D-D26A-1AC4-2B486BEF9C39}"/>
                    </a:ext>
                  </a:extLst>
                </p14:cNvPr>
                <p14:cNvContentPartPr/>
                <p14:nvPr/>
              </p14:nvContentPartPr>
              <p14:xfrm>
                <a:off x="4885576" y="4104845"/>
                <a:ext cx="93960" cy="55080"/>
              </p14:xfrm>
            </p:contentPart>
          </mc:Choice>
          <mc:Fallback xmlns="">
            <p:pic>
              <p:nvPicPr>
                <p:cNvPr id="181" name="Ink 180">
                  <a:extLst>
                    <a:ext uri="{FF2B5EF4-FFF2-40B4-BE49-F238E27FC236}">
                      <a16:creationId xmlns:a16="http://schemas.microsoft.com/office/drawing/2014/main" id="{BDD74C96-D51D-D26A-1AC4-2B486BEF9C39}"/>
                    </a:ext>
                  </a:extLst>
                </p:cNvPr>
                <p:cNvPicPr/>
                <p:nvPr/>
              </p:nvPicPr>
              <p:blipFill>
                <a:blip r:embed="rId235"/>
                <a:stretch>
                  <a:fillRect/>
                </a:stretch>
              </p:blipFill>
              <p:spPr>
                <a:xfrm>
                  <a:off x="4876576" y="4096205"/>
                  <a:ext cx="11160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82" name="Ink 181">
                  <a:extLst>
                    <a:ext uri="{FF2B5EF4-FFF2-40B4-BE49-F238E27FC236}">
                      <a16:creationId xmlns:a16="http://schemas.microsoft.com/office/drawing/2014/main" id="{4376D777-6731-CAB0-203E-8FDDFC7A3C09}"/>
                    </a:ext>
                  </a:extLst>
                </p14:cNvPr>
                <p14:cNvContentPartPr/>
                <p14:nvPr/>
              </p14:nvContentPartPr>
              <p14:xfrm>
                <a:off x="5103736" y="4082885"/>
                <a:ext cx="62280" cy="50400"/>
              </p14:xfrm>
            </p:contentPart>
          </mc:Choice>
          <mc:Fallback xmlns="">
            <p:pic>
              <p:nvPicPr>
                <p:cNvPr id="182" name="Ink 181">
                  <a:extLst>
                    <a:ext uri="{FF2B5EF4-FFF2-40B4-BE49-F238E27FC236}">
                      <a16:creationId xmlns:a16="http://schemas.microsoft.com/office/drawing/2014/main" id="{4376D777-6731-CAB0-203E-8FDDFC7A3C09}"/>
                    </a:ext>
                  </a:extLst>
                </p:cNvPr>
                <p:cNvPicPr/>
                <p:nvPr/>
              </p:nvPicPr>
              <p:blipFill>
                <a:blip r:embed="rId237"/>
                <a:stretch>
                  <a:fillRect/>
                </a:stretch>
              </p:blipFill>
              <p:spPr>
                <a:xfrm>
                  <a:off x="5095096" y="4073885"/>
                  <a:ext cx="79920" cy="68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8">
            <p14:nvContentPartPr>
              <p14:cNvPr id="184" name="Ink 183">
                <a:extLst>
                  <a:ext uri="{FF2B5EF4-FFF2-40B4-BE49-F238E27FC236}">
                    <a16:creationId xmlns:a16="http://schemas.microsoft.com/office/drawing/2014/main" id="{8119D0A1-76F2-74A3-39BC-9CDACE96247A}"/>
                  </a:ext>
                </a:extLst>
              </p14:cNvPr>
              <p14:cNvContentPartPr/>
              <p14:nvPr/>
            </p14:nvContentPartPr>
            <p14:xfrm>
              <a:off x="8494576" y="5345045"/>
              <a:ext cx="269280" cy="20880"/>
            </p14:xfrm>
          </p:contentPart>
        </mc:Choice>
        <mc:Fallback xmlns="">
          <p:pic>
            <p:nvPicPr>
              <p:cNvPr id="184" name="Ink 183">
                <a:extLst>
                  <a:ext uri="{FF2B5EF4-FFF2-40B4-BE49-F238E27FC236}">
                    <a16:creationId xmlns:a16="http://schemas.microsoft.com/office/drawing/2014/main" id="{8119D0A1-76F2-74A3-39BC-9CDACE96247A}"/>
                  </a:ext>
                </a:extLst>
              </p:cNvPr>
              <p:cNvPicPr/>
              <p:nvPr/>
            </p:nvPicPr>
            <p:blipFill>
              <a:blip r:embed="rId239"/>
              <a:stretch>
                <a:fillRect/>
              </a:stretch>
            </p:blipFill>
            <p:spPr>
              <a:xfrm>
                <a:off x="8485936" y="5336045"/>
                <a:ext cx="28692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85" name="Ink 184">
                <a:extLst>
                  <a:ext uri="{FF2B5EF4-FFF2-40B4-BE49-F238E27FC236}">
                    <a16:creationId xmlns:a16="http://schemas.microsoft.com/office/drawing/2014/main" id="{265B8FA4-3CC4-351C-B7ED-967420F0EB24}"/>
                  </a:ext>
                </a:extLst>
              </p14:cNvPr>
              <p14:cNvContentPartPr/>
              <p14:nvPr/>
            </p14:nvContentPartPr>
            <p14:xfrm>
              <a:off x="11482216" y="5338205"/>
              <a:ext cx="172080" cy="46800"/>
            </p14:xfrm>
          </p:contentPart>
        </mc:Choice>
        <mc:Fallback xmlns="">
          <p:pic>
            <p:nvPicPr>
              <p:cNvPr id="185" name="Ink 184">
                <a:extLst>
                  <a:ext uri="{FF2B5EF4-FFF2-40B4-BE49-F238E27FC236}">
                    <a16:creationId xmlns:a16="http://schemas.microsoft.com/office/drawing/2014/main" id="{265B8FA4-3CC4-351C-B7ED-967420F0EB24}"/>
                  </a:ext>
                </a:extLst>
              </p:cNvPr>
              <p:cNvPicPr/>
              <p:nvPr/>
            </p:nvPicPr>
            <p:blipFill>
              <a:blip r:embed="rId241"/>
              <a:stretch>
                <a:fillRect/>
              </a:stretch>
            </p:blipFill>
            <p:spPr>
              <a:xfrm>
                <a:off x="11473216" y="5329565"/>
                <a:ext cx="18972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86" name="Ink 185">
                <a:extLst>
                  <a:ext uri="{FF2B5EF4-FFF2-40B4-BE49-F238E27FC236}">
                    <a16:creationId xmlns:a16="http://schemas.microsoft.com/office/drawing/2014/main" id="{C1F077EF-004E-BBFC-C433-362CAAFD7180}"/>
                  </a:ext>
                </a:extLst>
              </p14:cNvPr>
              <p14:cNvContentPartPr/>
              <p14:nvPr/>
            </p14:nvContentPartPr>
            <p14:xfrm>
              <a:off x="9551176" y="5591285"/>
              <a:ext cx="215280" cy="51840"/>
            </p14:xfrm>
          </p:contentPart>
        </mc:Choice>
        <mc:Fallback xmlns="">
          <p:pic>
            <p:nvPicPr>
              <p:cNvPr id="186" name="Ink 185">
                <a:extLst>
                  <a:ext uri="{FF2B5EF4-FFF2-40B4-BE49-F238E27FC236}">
                    <a16:creationId xmlns:a16="http://schemas.microsoft.com/office/drawing/2014/main" id="{C1F077EF-004E-BBFC-C433-362CAAFD7180}"/>
                  </a:ext>
                </a:extLst>
              </p:cNvPr>
              <p:cNvPicPr/>
              <p:nvPr/>
            </p:nvPicPr>
            <p:blipFill>
              <a:blip r:embed="rId243"/>
              <a:stretch>
                <a:fillRect/>
              </a:stretch>
            </p:blipFill>
            <p:spPr>
              <a:xfrm>
                <a:off x="9542536" y="5582285"/>
                <a:ext cx="23292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87" name="Ink 186">
                <a:extLst>
                  <a:ext uri="{FF2B5EF4-FFF2-40B4-BE49-F238E27FC236}">
                    <a16:creationId xmlns:a16="http://schemas.microsoft.com/office/drawing/2014/main" id="{E781C79B-4E15-72DC-376E-DEE111821041}"/>
                  </a:ext>
                </a:extLst>
              </p14:cNvPr>
              <p14:cNvContentPartPr/>
              <p14:nvPr/>
            </p14:nvContentPartPr>
            <p14:xfrm>
              <a:off x="8133856" y="5866685"/>
              <a:ext cx="2010240" cy="106560"/>
            </p14:xfrm>
          </p:contentPart>
        </mc:Choice>
        <mc:Fallback xmlns="">
          <p:pic>
            <p:nvPicPr>
              <p:cNvPr id="187" name="Ink 186">
                <a:extLst>
                  <a:ext uri="{FF2B5EF4-FFF2-40B4-BE49-F238E27FC236}">
                    <a16:creationId xmlns:a16="http://schemas.microsoft.com/office/drawing/2014/main" id="{E781C79B-4E15-72DC-376E-DEE111821041}"/>
                  </a:ext>
                </a:extLst>
              </p:cNvPr>
              <p:cNvPicPr/>
              <p:nvPr/>
            </p:nvPicPr>
            <p:blipFill>
              <a:blip r:embed="rId245"/>
              <a:stretch>
                <a:fillRect/>
              </a:stretch>
            </p:blipFill>
            <p:spPr>
              <a:xfrm>
                <a:off x="8124856" y="5858045"/>
                <a:ext cx="2027880" cy="124200"/>
              </a:xfrm>
              <a:prstGeom prst="rect">
                <a:avLst/>
              </a:prstGeom>
            </p:spPr>
          </p:pic>
        </mc:Fallback>
      </mc:AlternateContent>
      <p:grpSp>
        <p:nvGrpSpPr>
          <p:cNvPr id="204" name="Group 203">
            <a:extLst>
              <a:ext uri="{FF2B5EF4-FFF2-40B4-BE49-F238E27FC236}">
                <a16:creationId xmlns:a16="http://schemas.microsoft.com/office/drawing/2014/main" id="{A26A7E45-449D-6341-DBFE-8BABFA072DC6}"/>
              </a:ext>
            </a:extLst>
          </p:cNvPr>
          <p:cNvGrpSpPr/>
          <p:nvPr/>
        </p:nvGrpSpPr>
        <p:grpSpPr>
          <a:xfrm>
            <a:off x="11581576" y="5772725"/>
            <a:ext cx="325800" cy="265320"/>
            <a:chOff x="11581576" y="5772725"/>
            <a:chExt cx="325800" cy="265320"/>
          </a:xfrm>
        </p:grpSpPr>
        <mc:AlternateContent xmlns:mc="http://schemas.openxmlformats.org/markup-compatibility/2006" xmlns:p14="http://schemas.microsoft.com/office/powerpoint/2010/main">
          <mc:Choice Requires="p14">
            <p:contentPart p14:bwMode="auto" r:id="rId246">
              <p14:nvContentPartPr>
                <p14:cNvPr id="200" name="Ink 199">
                  <a:extLst>
                    <a:ext uri="{FF2B5EF4-FFF2-40B4-BE49-F238E27FC236}">
                      <a16:creationId xmlns:a16="http://schemas.microsoft.com/office/drawing/2014/main" id="{532ABA82-A2E9-6750-F519-0D4A1A55372B}"/>
                    </a:ext>
                  </a:extLst>
                </p14:cNvPr>
                <p14:cNvContentPartPr/>
                <p14:nvPr/>
              </p14:nvContentPartPr>
              <p14:xfrm>
                <a:off x="11601376" y="5906645"/>
                <a:ext cx="69120" cy="127080"/>
              </p14:xfrm>
            </p:contentPart>
          </mc:Choice>
          <mc:Fallback xmlns="">
            <p:pic>
              <p:nvPicPr>
                <p:cNvPr id="200" name="Ink 199">
                  <a:extLst>
                    <a:ext uri="{FF2B5EF4-FFF2-40B4-BE49-F238E27FC236}">
                      <a16:creationId xmlns:a16="http://schemas.microsoft.com/office/drawing/2014/main" id="{532ABA82-A2E9-6750-F519-0D4A1A55372B}"/>
                    </a:ext>
                  </a:extLst>
                </p:cNvPr>
                <p:cNvPicPr/>
                <p:nvPr/>
              </p:nvPicPr>
              <p:blipFill>
                <a:blip r:embed="rId247"/>
                <a:stretch>
                  <a:fillRect/>
                </a:stretch>
              </p:blipFill>
              <p:spPr>
                <a:xfrm>
                  <a:off x="11592376" y="5897645"/>
                  <a:ext cx="8676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201" name="Ink 200">
                  <a:extLst>
                    <a:ext uri="{FF2B5EF4-FFF2-40B4-BE49-F238E27FC236}">
                      <a16:creationId xmlns:a16="http://schemas.microsoft.com/office/drawing/2014/main" id="{0F81C3A9-8CEE-E1B6-EBDC-23691FB97A97}"/>
                    </a:ext>
                  </a:extLst>
                </p14:cNvPr>
                <p14:cNvContentPartPr/>
                <p14:nvPr/>
              </p14:nvContentPartPr>
              <p14:xfrm>
                <a:off x="11581576" y="5867405"/>
                <a:ext cx="124920" cy="170640"/>
              </p14:xfrm>
            </p:contentPart>
          </mc:Choice>
          <mc:Fallback xmlns="">
            <p:pic>
              <p:nvPicPr>
                <p:cNvPr id="201" name="Ink 200">
                  <a:extLst>
                    <a:ext uri="{FF2B5EF4-FFF2-40B4-BE49-F238E27FC236}">
                      <a16:creationId xmlns:a16="http://schemas.microsoft.com/office/drawing/2014/main" id="{0F81C3A9-8CEE-E1B6-EBDC-23691FB97A97}"/>
                    </a:ext>
                  </a:extLst>
                </p:cNvPr>
                <p:cNvPicPr/>
                <p:nvPr/>
              </p:nvPicPr>
              <p:blipFill>
                <a:blip r:embed="rId249"/>
                <a:stretch>
                  <a:fillRect/>
                </a:stretch>
              </p:blipFill>
              <p:spPr>
                <a:xfrm>
                  <a:off x="11572936" y="5858405"/>
                  <a:ext cx="14256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202" name="Ink 201">
                  <a:extLst>
                    <a:ext uri="{FF2B5EF4-FFF2-40B4-BE49-F238E27FC236}">
                      <a16:creationId xmlns:a16="http://schemas.microsoft.com/office/drawing/2014/main" id="{09886A0F-B3EA-8D35-45B7-5410743BC14B}"/>
                    </a:ext>
                  </a:extLst>
                </p14:cNvPr>
                <p14:cNvContentPartPr/>
                <p14:nvPr/>
              </p14:nvContentPartPr>
              <p14:xfrm>
                <a:off x="11809096" y="5825645"/>
                <a:ext cx="71640" cy="128880"/>
              </p14:xfrm>
            </p:contentPart>
          </mc:Choice>
          <mc:Fallback xmlns="">
            <p:pic>
              <p:nvPicPr>
                <p:cNvPr id="202" name="Ink 201">
                  <a:extLst>
                    <a:ext uri="{FF2B5EF4-FFF2-40B4-BE49-F238E27FC236}">
                      <a16:creationId xmlns:a16="http://schemas.microsoft.com/office/drawing/2014/main" id="{09886A0F-B3EA-8D35-45B7-5410743BC14B}"/>
                    </a:ext>
                  </a:extLst>
                </p:cNvPr>
                <p:cNvPicPr/>
                <p:nvPr/>
              </p:nvPicPr>
              <p:blipFill>
                <a:blip r:embed="rId251"/>
                <a:stretch>
                  <a:fillRect/>
                </a:stretch>
              </p:blipFill>
              <p:spPr>
                <a:xfrm>
                  <a:off x="11800096" y="5816645"/>
                  <a:ext cx="8928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203" name="Ink 202">
                  <a:extLst>
                    <a:ext uri="{FF2B5EF4-FFF2-40B4-BE49-F238E27FC236}">
                      <a16:creationId xmlns:a16="http://schemas.microsoft.com/office/drawing/2014/main" id="{832A3160-EB4F-7089-0EF5-0529947D15A0}"/>
                    </a:ext>
                  </a:extLst>
                </p14:cNvPr>
                <p14:cNvContentPartPr/>
                <p14:nvPr/>
              </p14:nvContentPartPr>
              <p14:xfrm>
                <a:off x="11746456" y="5772725"/>
                <a:ext cx="160920" cy="93600"/>
              </p14:xfrm>
            </p:contentPart>
          </mc:Choice>
          <mc:Fallback xmlns="">
            <p:pic>
              <p:nvPicPr>
                <p:cNvPr id="203" name="Ink 202">
                  <a:extLst>
                    <a:ext uri="{FF2B5EF4-FFF2-40B4-BE49-F238E27FC236}">
                      <a16:creationId xmlns:a16="http://schemas.microsoft.com/office/drawing/2014/main" id="{832A3160-EB4F-7089-0EF5-0529947D15A0}"/>
                    </a:ext>
                  </a:extLst>
                </p:cNvPr>
                <p:cNvPicPr/>
                <p:nvPr/>
              </p:nvPicPr>
              <p:blipFill>
                <a:blip r:embed="rId253"/>
                <a:stretch>
                  <a:fillRect/>
                </a:stretch>
              </p:blipFill>
              <p:spPr>
                <a:xfrm>
                  <a:off x="11737456" y="5763725"/>
                  <a:ext cx="178560" cy="111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4">
            <p14:nvContentPartPr>
              <p14:cNvPr id="205" name="Ink 204">
                <a:extLst>
                  <a:ext uri="{FF2B5EF4-FFF2-40B4-BE49-F238E27FC236}">
                    <a16:creationId xmlns:a16="http://schemas.microsoft.com/office/drawing/2014/main" id="{D32F7C1F-8F1C-6FB3-6560-1D561D354652}"/>
                  </a:ext>
                </a:extLst>
              </p14:cNvPr>
              <p14:cNvContentPartPr/>
              <p14:nvPr/>
            </p14:nvContentPartPr>
            <p14:xfrm>
              <a:off x="8452816" y="5124365"/>
              <a:ext cx="387360" cy="307440"/>
            </p14:xfrm>
          </p:contentPart>
        </mc:Choice>
        <mc:Fallback xmlns="">
          <p:pic>
            <p:nvPicPr>
              <p:cNvPr id="205" name="Ink 204">
                <a:extLst>
                  <a:ext uri="{FF2B5EF4-FFF2-40B4-BE49-F238E27FC236}">
                    <a16:creationId xmlns:a16="http://schemas.microsoft.com/office/drawing/2014/main" id="{D32F7C1F-8F1C-6FB3-6560-1D561D354652}"/>
                  </a:ext>
                </a:extLst>
              </p:cNvPr>
              <p:cNvPicPr/>
              <p:nvPr/>
            </p:nvPicPr>
            <p:blipFill>
              <a:blip r:embed="rId255"/>
              <a:stretch>
                <a:fillRect/>
              </a:stretch>
            </p:blipFill>
            <p:spPr>
              <a:xfrm>
                <a:off x="8443816" y="5115725"/>
                <a:ext cx="405000" cy="325080"/>
              </a:xfrm>
              <a:prstGeom prst="rect">
                <a:avLst/>
              </a:prstGeom>
            </p:spPr>
          </p:pic>
        </mc:Fallback>
      </mc:AlternateContent>
      <p:grpSp>
        <p:nvGrpSpPr>
          <p:cNvPr id="220" name="Group 219">
            <a:extLst>
              <a:ext uri="{FF2B5EF4-FFF2-40B4-BE49-F238E27FC236}">
                <a16:creationId xmlns:a16="http://schemas.microsoft.com/office/drawing/2014/main" id="{02F70045-BBA2-0FD4-486B-EF07DE675EFD}"/>
              </a:ext>
            </a:extLst>
          </p:cNvPr>
          <p:cNvGrpSpPr/>
          <p:nvPr/>
        </p:nvGrpSpPr>
        <p:grpSpPr>
          <a:xfrm>
            <a:off x="7862776" y="6460685"/>
            <a:ext cx="1503360" cy="217440"/>
            <a:chOff x="7862776" y="6460685"/>
            <a:chExt cx="1503360" cy="217440"/>
          </a:xfrm>
        </p:grpSpPr>
        <mc:AlternateContent xmlns:mc="http://schemas.openxmlformats.org/markup-compatibility/2006" xmlns:p14="http://schemas.microsoft.com/office/powerpoint/2010/main">
          <mc:Choice Requires="p14">
            <p:contentPart p14:bwMode="auto" r:id="rId256">
              <p14:nvContentPartPr>
                <p14:cNvPr id="206" name="Ink 205">
                  <a:extLst>
                    <a:ext uri="{FF2B5EF4-FFF2-40B4-BE49-F238E27FC236}">
                      <a16:creationId xmlns:a16="http://schemas.microsoft.com/office/drawing/2014/main" id="{F387A986-BD4A-CC06-F891-F4C1A264EA0C}"/>
                    </a:ext>
                  </a:extLst>
                </p14:cNvPr>
                <p14:cNvContentPartPr/>
                <p14:nvPr/>
              </p14:nvContentPartPr>
              <p14:xfrm>
                <a:off x="7862776" y="6495245"/>
                <a:ext cx="124200" cy="182880"/>
              </p14:xfrm>
            </p:contentPart>
          </mc:Choice>
          <mc:Fallback xmlns="">
            <p:pic>
              <p:nvPicPr>
                <p:cNvPr id="206" name="Ink 205">
                  <a:extLst>
                    <a:ext uri="{FF2B5EF4-FFF2-40B4-BE49-F238E27FC236}">
                      <a16:creationId xmlns:a16="http://schemas.microsoft.com/office/drawing/2014/main" id="{F387A986-BD4A-CC06-F891-F4C1A264EA0C}"/>
                    </a:ext>
                  </a:extLst>
                </p:cNvPr>
                <p:cNvPicPr/>
                <p:nvPr/>
              </p:nvPicPr>
              <p:blipFill>
                <a:blip r:embed="rId257"/>
                <a:stretch>
                  <a:fillRect/>
                </a:stretch>
              </p:blipFill>
              <p:spPr>
                <a:xfrm>
                  <a:off x="7853776" y="6486605"/>
                  <a:ext cx="14184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207" name="Ink 206">
                  <a:extLst>
                    <a:ext uri="{FF2B5EF4-FFF2-40B4-BE49-F238E27FC236}">
                      <a16:creationId xmlns:a16="http://schemas.microsoft.com/office/drawing/2014/main" id="{05D90C23-5597-9F91-BAA5-BB13D31EDB2B}"/>
                    </a:ext>
                  </a:extLst>
                </p14:cNvPr>
                <p14:cNvContentPartPr/>
                <p14:nvPr/>
              </p14:nvContentPartPr>
              <p14:xfrm>
                <a:off x="8037376" y="6519005"/>
                <a:ext cx="116280" cy="134640"/>
              </p14:xfrm>
            </p:contentPart>
          </mc:Choice>
          <mc:Fallback xmlns="">
            <p:pic>
              <p:nvPicPr>
                <p:cNvPr id="207" name="Ink 206">
                  <a:extLst>
                    <a:ext uri="{FF2B5EF4-FFF2-40B4-BE49-F238E27FC236}">
                      <a16:creationId xmlns:a16="http://schemas.microsoft.com/office/drawing/2014/main" id="{05D90C23-5597-9F91-BAA5-BB13D31EDB2B}"/>
                    </a:ext>
                  </a:extLst>
                </p:cNvPr>
                <p:cNvPicPr/>
                <p:nvPr/>
              </p:nvPicPr>
              <p:blipFill>
                <a:blip r:embed="rId259"/>
                <a:stretch>
                  <a:fillRect/>
                </a:stretch>
              </p:blipFill>
              <p:spPr>
                <a:xfrm>
                  <a:off x="8028736" y="6510005"/>
                  <a:ext cx="13392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208" name="Ink 207">
                  <a:extLst>
                    <a:ext uri="{FF2B5EF4-FFF2-40B4-BE49-F238E27FC236}">
                      <a16:creationId xmlns:a16="http://schemas.microsoft.com/office/drawing/2014/main" id="{AA4633A7-15F9-AD2C-7482-F4D090101292}"/>
                    </a:ext>
                  </a:extLst>
                </p14:cNvPr>
                <p14:cNvContentPartPr/>
                <p14:nvPr/>
              </p14:nvContentPartPr>
              <p14:xfrm>
                <a:off x="8160496" y="6493805"/>
                <a:ext cx="135720" cy="146880"/>
              </p14:xfrm>
            </p:contentPart>
          </mc:Choice>
          <mc:Fallback xmlns="">
            <p:pic>
              <p:nvPicPr>
                <p:cNvPr id="208" name="Ink 207">
                  <a:extLst>
                    <a:ext uri="{FF2B5EF4-FFF2-40B4-BE49-F238E27FC236}">
                      <a16:creationId xmlns:a16="http://schemas.microsoft.com/office/drawing/2014/main" id="{AA4633A7-15F9-AD2C-7482-F4D090101292}"/>
                    </a:ext>
                  </a:extLst>
                </p:cNvPr>
                <p:cNvPicPr/>
                <p:nvPr/>
              </p:nvPicPr>
              <p:blipFill>
                <a:blip r:embed="rId261"/>
                <a:stretch>
                  <a:fillRect/>
                </a:stretch>
              </p:blipFill>
              <p:spPr>
                <a:xfrm>
                  <a:off x="8151856" y="6485165"/>
                  <a:ext cx="15336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210" name="Ink 209">
                  <a:extLst>
                    <a:ext uri="{FF2B5EF4-FFF2-40B4-BE49-F238E27FC236}">
                      <a16:creationId xmlns:a16="http://schemas.microsoft.com/office/drawing/2014/main" id="{E371A3A4-06D1-AA1F-D2A4-4690BBD68444}"/>
                    </a:ext>
                  </a:extLst>
                </p14:cNvPr>
                <p14:cNvContentPartPr/>
                <p14:nvPr/>
              </p14:nvContentPartPr>
              <p14:xfrm>
                <a:off x="8515456" y="6518285"/>
                <a:ext cx="59040" cy="159120"/>
              </p14:xfrm>
            </p:contentPart>
          </mc:Choice>
          <mc:Fallback xmlns="">
            <p:pic>
              <p:nvPicPr>
                <p:cNvPr id="210" name="Ink 209">
                  <a:extLst>
                    <a:ext uri="{FF2B5EF4-FFF2-40B4-BE49-F238E27FC236}">
                      <a16:creationId xmlns:a16="http://schemas.microsoft.com/office/drawing/2014/main" id="{E371A3A4-06D1-AA1F-D2A4-4690BBD68444}"/>
                    </a:ext>
                  </a:extLst>
                </p:cNvPr>
                <p:cNvPicPr/>
                <p:nvPr/>
              </p:nvPicPr>
              <p:blipFill>
                <a:blip r:embed="rId263"/>
                <a:stretch>
                  <a:fillRect/>
                </a:stretch>
              </p:blipFill>
              <p:spPr>
                <a:xfrm>
                  <a:off x="8506456" y="6509645"/>
                  <a:ext cx="7668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211" name="Ink 210">
                  <a:extLst>
                    <a:ext uri="{FF2B5EF4-FFF2-40B4-BE49-F238E27FC236}">
                      <a16:creationId xmlns:a16="http://schemas.microsoft.com/office/drawing/2014/main" id="{57E67E29-CC2A-1DE4-0A14-292F1A53D61D}"/>
                    </a:ext>
                  </a:extLst>
                </p14:cNvPr>
                <p14:cNvContentPartPr/>
                <p14:nvPr/>
              </p14:nvContentPartPr>
              <p14:xfrm>
                <a:off x="8493856" y="6573725"/>
                <a:ext cx="141120" cy="51840"/>
              </p14:xfrm>
            </p:contentPart>
          </mc:Choice>
          <mc:Fallback xmlns="">
            <p:pic>
              <p:nvPicPr>
                <p:cNvPr id="211" name="Ink 210">
                  <a:extLst>
                    <a:ext uri="{FF2B5EF4-FFF2-40B4-BE49-F238E27FC236}">
                      <a16:creationId xmlns:a16="http://schemas.microsoft.com/office/drawing/2014/main" id="{57E67E29-CC2A-1DE4-0A14-292F1A53D61D}"/>
                    </a:ext>
                  </a:extLst>
                </p:cNvPr>
                <p:cNvPicPr/>
                <p:nvPr/>
              </p:nvPicPr>
              <p:blipFill>
                <a:blip r:embed="rId265"/>
                <a:stretch>
                  <a:fillRect/>
                </a:stretch>
              </p:blipFill>
              <p:spPr>
                <a:xfrm>
                  <a:off x="8484856" y="6564725"/>
                  <a:ext cx="15876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212" name="Ink 211">
                  <a:extLst>
                    <a:ext uri="{FF2B5EF4-FFF2-40B4-BE49-F238E27FC236}">
                      <a16:creationId xmlns:a16="http://schemas.microsoft.com/office/drawing/2014/main" id="{4A42DDEC-5C64-79D9-E9AF-C754381219EF}"/>
                    </a:ext>
                  </a:extLst>
                </p14:cNvPr>
                <p14:cNvContentPartPr/>
                <p14:nvPr/>
              </p14:nvContentPartPr>
              <p14:xfrm>
                <a:off x="8719216" y="6529805"/>
                <a:ext cx="34560" cy="114840"/>
              </p14:xfrm>
            </p:contentPart>
          </mc:Choice>
          <mc:Fallback xmlns="">
            <p:pic>
              <p:nvPicPr>
                <p:cNvPr id="212" name="Ink 211">
                  <a:extLst>
                    <a:ext uri="{FF2B5EF4-FFF2-40B4-BE49-F238E27FC236}">
                      <a16:creationId xmlns:a16="http://schemas.microsoft.com/office/drawing/2014/main" id="{4A42DDEC-5C64-79D9-E9AF-C754381219EF}"/>
                    </a:ext>
                  </a:extLst>
                </p:cNvPr>
                <p:cNvPicPr/>
                <p:nvPr/>
              </p:nvPicPr>
              <p:blipFill>
                <a:blip r:embed="rId267"/>
                <a:stretch>
                  <a:fillRect/>
                </a:stretch>
              </p:blipFill>
              <p:spPr>
                <a:xfrm>
                  <a:off x="8710216" y="6520805"/>
                  <a:ext cx="5220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213" name="Ink 212">
                  <a:extLst>
                    <a:ext uri="{FF2B5EF4-FFF2-40B4-BE49-F238E27FC236}">
                      <a16:creationId xmlns:a16="http://schemas.microsoft.com/office/drawing/2014/main" id="{66826687-BAB0-E38E-6E52-D18820792C73}"/>
                    </a:ext>
                  </a:extLst>
                </p14:cNvPr>
                <p14:cNvContentPartPr/>
                <p14:nvPr/>
              </p14:nvContentPartPr>
              <p14:xfrm>
                <a:off x="8783656" y="6512165"/>
                <a:ext cx="111960" cy="130680"/>
              </p14:xfrm>
            </p:contentPart>
          </mc:Choice>
          <mc:Fallback xmlns="">
            <p:pic>
              <p:nvPicPr>
                <p:cNvPr id="213" name="Ink 212">
                  <a:extLst>
                    <a:ext uri="{FF2B5EF4-FFF2-40B4-BE49-F238E27FC236}">
                      <a16:creationId xmlns:a16="http://schemas.microsoft.com/office/drawing/2014/main" id="{66826687-BAB0-E38E-6E52-D18820792C73}"/>
                    </a:ext>
                  </a:extLst>
                </p:cNvPr>
                <p:cNvPicPr/>
                <p:nvPr/>
              </p:nvPicPr>
              <p:blipFill>
                <a:blip r:embed="rId269"/>
                <a:stretch>
                  <a:fillRect/>
                </a:stretch>
              </p:blipFill>
              <p:spPr>
                <a:xfrm>
                  <a:off x="8774656" y="6503165"/>
                  <a:ext cx="12960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214" name="Ink 213">
                  <a:extLst>
                    <a:ext uri="{FF2B5EF4-FFF2-40B4-BE49-F238E27FC236}">
                      <a16:creationId xmlns:a16="http://schemas.microsoft.com/office/drawing/2014/main" id="{E00CCE3B-1CC8-B901-5AE4-7DD8E729A94C}"/>
                    </a:ext>
                  </a:extLst>
                </p14:cNvPr>
                <p14:cNvContentPartPr/>
                <p14:nvPr/>
              </p14:nvContentPartPr>
              <p14:xfrm>
                <a:off x="9085696" y="6520805"/>
                <a:ext cx="44280" cy="154440"/>
              </p14:xfrm>
            </p:contentPart>
          </mc:Choice>
          <mc:Fallback xmlns="">
            <p:pic>
              <p:nvPicPr>
                <p:cNvPr id="214" name="Ink 213">
                  <a:extLst>
                    <a:ext uri="{FF2B5EF4-FFF2-40B4-BE49-F238E27FC236}">
                      <a16:creationId xmlns:a16="http://schemas.microsoft.com/office/drawing/2014/main" id="{E00CCE3B-1CC8-B901-5AE4-7DD8E729A94C}"/>
                    </a:ext>
                  </a:extLst>
                </p:cNvPr>
                <p:cNvPicPr/>
                <p:nvPr/>
              </p:nvPicPr>
              <p:blipFill>
                <a:blip r:embed="rId271"/>
                <a:stretch>
                  <a:fillRect/>
                </a:stretch>
              </p:blipFill>
              <p:spPr>
                <a:xfrm>
                  <a:off x="9077056" y="6511805"/>
                  <a:ext cx="6192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215" name="Ink 214">
                  <a:extLst>
                    <a:ext uri="{FF2B5EF4-FFF2-40B4-BE49-F238E27FC236}">
                      <a16:creationId xmlns:a16="http://schemas.microsoft.com/office/drawing/2014/main" id="{C13F76E8-8212-D6EC-3EA3-949D6EF69BC3}"/>
                    </a:ext>
                  </a:extLst>
                </p14:cNvPr>
                <p14:cNvContentPartPr/>
                <p14:nvPr/>
              </p14:nvContentPartPr>
              <p14:xfrm>
                <a:off x="9058696" y="6566165"/>
                <a:ext cx="106200" cy="70560"/>
              </p14:xfrm>
            </p:contentPart>
          </mc:Choice>
          <mc:Fallback xmlns="">
            <p:pic>
              <p:nvPicPr>
                <p:cNvPr id="215" name="Ink 214">
                  <a:extLst>
                    <a:ext uri="{FF2B5EF4-FFF2-40B4-BE49-F238E27FC236}">
                      <a16:creationId xmlns:a16="http://schemas.microsoft.com/office/drawing/2014/main" id="{C13F76E8-8212-D6EC-3EA3-949D6EF69BC3}"/>
                    </a:ext>
                  </a:extLst>
                </p:cNvPr>
                <p:cNvPicPr/>
                <p:nvPr/>
              </p:nvPicPr>
              <p:blipFill>
                <a:blip r:embed="rId273"/>
                <a:stretch>
                  <a:fillRect/>
                </a:stretch>
              </p:blipFill>
              <p:spPr>
                <a:xfrm>
                  <a:off x="9049696" y="6557525"/>
                  <a:ext cx="12384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216" name="Ink 215">
                  <a:extLst>
                    <a:ext uri="{FF2B5EF4-FFF2-40B4-BE49-F238E27FC236}">
                      <a16:creationId xmlns:a16="http://schemas.microsoft.com/office/drawing/2014/main" id="{1C163C16-11BB-C532-5393-3268C81FBCE5}"/>
                    </a:ext>
                  </a:extLst>
                </p14:cNvPr>
                <p14:cNvContentPartPr/>
                <p14:nvPr/>
              </p14:nvContentPartPr>
              <p14:xfrm>
                <a:off x="9252376" y="6460685"/>
                <a:ext cx="113760" cy="184320"/>
              </p14:xfrm>
            </p:contentPart>
          </mc:Choice>
          <mc:Fallback xmlns="">
            <p:pic>
              <p:nvPicPr>
                <p:cNvPr id="216" name="Ink 215">
                  <a:extLst>
                    <a:ext uri="{FF2B5EF4-FFF2-40B4-BE49-F238E27FC236}">
                      <a16:creationId xmlns:a16="http://schemas.microsoft.com/office/drawing/2014/main" id="{1C163C16-11BB-C532-5393-3268C81FBCE5}"/>
                    </a:ext>
                  </a:extLst>
                </p:cNvPr>
                <p:cNvPicPr/>
                <p:nvPr/>
              </p:nvPicPr>
              <p:blipFill>
                <a:blip r:embed="rId275"/>
                <a:stretch>
                  <a:fillRect/>
                </a:stretch>
              </p:blipFill>
              <p:spPr>
                <a:xfrm>
                  <a:off x="9243736" y="6452045"/>
                  <a:ext cx="131400" cy="201960"/>
                </a:xfrm>
                <a:prstGeom prst="rect">
                  <a:avLst/>
                </a:prstGeom>
              </p:spPr>
            </p:pic>
          </mc:Fallback>
        </mc:AlternateContent>
      </p:grpSp>
      <p:grpSp>
        <p:nvGrpSpPr>
          <p:cNvPr id="230" name="Group 229">
            <a:extLst>
              <a:ext uri="{FF2B5EF4-FFF2-40B4-BE49-F238E27FC236}">
                <a16:creationId xmlns:a16="http://schemas.microsoft.com/office/drawing/2014/main" id="{4973ED52-6437-AAE9-CCDF-D55B31F6E7AD}"/>
              </a:ext>
            </a:extLst>
          </p:cNvPr>
          <p:cNvGrpSpPr/>
          <p:nvPr/>
        </p:nvGrpSpPr>
        <p:grpSpPr>
          <a:xfrm>
            <a:off x="9602656" y="5962805"/>
            <a:ext cx="1736280" cy="836640"/>
            <a:chOff x="9602656" y="5962805"/>
            <a:chExt cx="1736280" cy="836640"/>
          </a:xfrm>
        </p:grpSpPr>
        <mc:AlternateContent xmlns:mc="http://schemas.openxmlformats.org/markup-compatibility/2006" xmlns:p14="http://schemas.microsoft.com/office/powerpoint/2010/main">
          <mc:Choice Requires="p14">
            <p:contentPart p14:bwMode="auto" r:id="rId276">
              <p14:nvContentPartPr>
                <p14:cNvPr id="188" name="Ink 187">
                  <a:extLst>
                    <a:ext uri="{FF2B5EF4-FFF2-40B4-BE49-F238E27FC236}">
                      <a16:creationId xmlns:a16="http://schemas.microsoft.com/office/drawing/2014/main" id="{F7E7E10C-821A-9149-829C-AF4AA4749300}"/>
                    </a:ext>
                  </a:extLst>
                </p14:cNvPr>
                <p14:cNvContentPartPr/>
                <p14:nvPr/>
              </p14:nvContentPartPr>
              <p14:xfrm>
                <a:off x="9932416" y="6077285"/>
                <a:ext cx="9000" cy="161280"/>
              </p14:xfrm>
            </p:contentPart>
          </mc:Choice>
          <mc:Fallback xmlns="">
            <p:pic>
              <p:nvPicPr>
                <p:cNvPr id="188" name="Ink 187">
                  <a:extLst>
                    <a:ext uri="{FF2B5EF4-FFF2-40B4-BE49-F238E27FC236}">
                      <a16:creationId xmlns:a16="http://schemas.microsoft.com/office/drawing/2014/main" id="{F7E7E10C-821A-9149-829C-AF4AA4749300}"/>
                    </a:ext>
                  </a:extLst>
                </p:cNvPr>
                <p:cNvPicPr/>
                <p:nvPr/>
              </p:nvPicPr>
              <p:blipFill>
                <a:blip r:embed="rId277"/>
                <a:stretch>
                  <a:fillRect/>
                </a:stretch>
              </p:blipFill>
              <p:spPr>
                <a:xfrm>
                  <a:off x="9923776" y="6068645"/>
                  <a:ext cx="2664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189" name="Ink 188">
                  <a:extLst>
                    <a:ext uri="{FF2B5EF4-FFF2-40B4-BE49-F238E27FC236}">
                      <a16:creationId xmlns:a16="http://schemas.microsoft.com/office/drawing/2014/main" id="{9D4E82B6-7E55-4944-B16B-4E7FAC35E1A3}"/>
                    </a:ext>
                  </a:extLst>
                </p14:cNvPr>
                <p14:cNvContentPartPr/>
                <p14:nvPr/>
              </p14:nvContentPartPr>
              <p14:xfrm>
                <a:off x="10024576" y="6083405"/>
                <a:ext cx="120960" cy="135720"/>
              </p14:xfrm>
            </p:contentPart>
          </mc:Choice>
          <mc:Fallback xmlns="">
            <p:pic>
              <p:nvPicPr>
                <p:cNvPr id="189" name="Ink 188">
                  <a:extLst>
                    <a:ext uri="{FF2B5EF4-FFF2-40B4-BE49-F238E27FC236}">
                      <a16:creationId xmlns:a16="http://schemas.microsoft.com/office/drawing/2014/main" id="{9D4E82B6-7E55-4944-B16B-4E7FAC35E1A3}"/>
                    </a:ext>
                  </a:extLst>
                </p:cNvPr>
                <p:cNvPicPr/>
                <p:nvPr/>
              </p:nvPicPr>
              <p:blipFill>
                <a:blip r:embed="rId279"/>
                <a:stretch>
                  <a:fillRect/>
                </a:stretch>
              </p:blipFill>
              <p:spPr>
                <a:xfrm>
                  <a:off x="10015936" y="6074765"/>
                  <a:ext cx="1386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191" name="Ink 190">
                  <a:extLst>
                    <a:ext uri="{FF2B5EF4-FFF2-40B4-BE49-F238E27FC236}">
                      <a16:creationId xmlns:a16="http://schemas.microsoft.com/office/drawing/2014/main" id="{E4C02800-9E9F-24D8-9E88-BCF0C47454D2}"/>
                    </a:ext>
                  </a:extLst>
                </p14:cNvPr>
                <p14:cNvContentPartPr/>
                <p14:nvPr/>
              </p14:nvContentPartPr>
              <p14:xfrm>
                <a:off x="10269016" y="6113285"/>
                <a:ext cx="81000" cy="58680"/>
              </p14:xfrm>
            </p:contentPart>
          </mc:Choice>
          <mc:Fallback xmlns="">
            <p:pic>
              <p:nvPicPr>
                <p:cNvPr id="191" name="Ink 190">
                  <a:extLst>
                    <a:ext uri="{FF2B5EF4-FFF2-40B4-BE49-F238E27FC236}">
                      <a16:creationId xmlns:a16="http://schemas.microsoft.com/office/drawing/2014/main" id="{E4C02800-9E9F-24D8-9E88-BCF0C47454D2}"/>
                    </a:ext>
                  </a:extLst>
                </p:cNvPr>
                <p:cNvPicPr/>
                <p:nvPr/>
              </p:nvPicPr>
              <p:blipFill>
                <a:blip r:embed="rId281"/>
                <a:stretch>
                  <a:fillRect/>
                </a:stretch>
              </p:blipFill>
              <p:spPr>
                <a:xfrm>
                  <a:off x="10260016" y="6104645"/>
                  <a:ext cx="9864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192" name="Ink 191">
                  <a:extLst>
                    <a:ext uri="{FF2B5EF4-FFF2-40B4-BE49-F238E27FC236}">
                      <a16:creationId xmlns:a16="http://schemas.microsoft.com/office/drawing/2014/main" id="{969F7771-EB01-2FFD-3A62-28FBB5DB1962}"/>
                    </a:ext>
                  </a:extLst>
                </p14:cNvPr>
                <p14:cNvContentPartPr/>
                <p14:nvPr/>
              </p14:nvContentPartPr>
              <p14:xfrm>
                <a:off x="10244896" y="6098885"/>
                <a:ext cx="119880" cy="92160"/>
              </p14:xfrm>
            </p:contentPart>
          </mc:Choice>
          <mc:Fallback xmlns="">
            <p:pic>
              <p:nvPicPr>
                <p:cNvPr id="192" name="Ink 191">
                  <a:extLst>
                    <a:ext uri="{FF2B5EF4-FFF2-40B4-BE49-F238E27FC236}">
                      <a16:creationId xmlns:a16="http://schemas.microsoft.com/office/drawing/2014/main" id="{969F7771-EB01-2FFD-3A62-28FBB5DB1962}"/>
                    </a:ext>
                  </a:extLst>
                </p:cNvPr>
                <p:cNvPicPr/>
                <p:nvPr/>
              </p:nvPicPr>
              <p:blipFill>
                <a:blip r:embed="rId283"/>
                <a:stretch>
                  <a:fillRect/>
                </a:stretch>
              </p:blipFill>
              <p:spPr>
                <a:xfrm>
                  <a:off x="10236256" y="6089885"/>
                  <a:ext cx="13752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193" name="Ink 192">
                  <a:extLst>
                    <a:ext uri="{FF2B5EF4-FFF2-40B4-BE49-F238E27FC236}">
                      <a16:creationId xmlns:a16="http://schemas.microsoft.com/office/drawing/2014/main" id="{1137AEA4-FBA5-6CFD-B937-004F467C9B00}"/>
                    </a:ext>
                  </a:extLst>
                </p14:cNvPr>
                <p14:cNvContentPartPr/>
                <p14:nvPr/>
              </p14:nvContentPartPr>
              <p14:xfrm>
                <a:off x="10436776" y="6035525"/>
                <a:ext cx="119160" cy="173880"/>
              </p14:xfrm>
            </p:contentPart>
          </mc:Choice>
          <mc:Fallback xmlns="">
            <p:pic>
              <p:nvPicPr>
                <p:cNvPr id="193" name="Ink 192">
                  <a:extLst>
                    <a:ext uri="{FF2B5EF4-FFF2-40B4-BE49-F238E27FC236}">
                      <a16:creationId xmlns:a16="http://schemas.microsoft.com/office/drawing/2014/main" id="{1137AEA4-FBA5-6CFD-B937-004F467C9B00}"/>
                    </a:ext>
                  </a:extLst>
                </p:cNvPr>
                <p:cNvPicPr/>
                <p:nvPr/>
              </p:nvPicPr>
              <p:blipFill>
                <a:blip r:embed="rId285"/>
                <a:stretch>
                  <a:fillRect/>
                </a:stretch>
              </p:blipFill>
              <p:spPr>
                <a:xfrm>
                  <a:off x="10428136" y="6026885"/>
                  <a:ext cx="13680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195" name="Ink 194">
                  <a:extLst>
                    <a:ext uri="{FF2B5EF4-FFF2-40B4-BE49-F238E27FC236}">
                      <a16:creationId xmlns:a16="http://schemas.microsoft.com/office/drawing/2014/main" id="{059FA164-F631-D151-DE14-E2C69AFB6921}"/>
                    </a:ext>
                  </a:extLst>
                </p14:cNvPr>
                <p14:cNvContentPartPr/>
                <p14:nvPr/>
              </p14:nvContentPartPr>
              <p14:xfrm>
                <a:off x="10813336" y="6066845"/>
                <a:ext cx="59760" cy="18720"/>
              </p14:xfrm>
            </p:contentPart>
          </mc:Choice>
          <mc:Fallback xmlns="">
            <p:pic>
              <p:nvPicPr>
                <p:cNvPr id="195" name="Ink 194">
                  <a:extLst>
                    <a:ext uri="{FF2B5EF4-FFF2-40B4-BE49-F238E27FC236}">
                      <a16:creationId xmlns:a16="http://schemas.microsoft.com/office/drawing/2014/main" id="{059FA164-F631-D151-DE14-E2C69AFB6921}"/>
                    </a:ext>
                  </a:extLst>
                </p:cNvPr>
                <p:cNvPicPr/>
                <p:nvPr/>
              </p:nvPicPr>
              <p:blipFill>
                <a:blip r:embed="rId287"/>
                <a:stretch>
                  <a:fillRect/>
                </a:stretch>
              </p:blipFill>
              <p:spPr>
                <a:xfrm>
                  <a:off x="10804336" y="6058205"/>
                  <a:ext cx="7740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196" name="Ink 195">
                  <a:extLst>
                    <a:ext uri="{FF2B5EF4-FFF2-40B4-BE49-F238E27FC236}">
                      <a16:creationId xmlns:a16="http://schemas.microsoft.com/office/drawing/2014/main" id="{71CCB32A-1FB6-C5A5-99B0-01585C3BDF9F}"/>
                    </a:ext>
                  </a:extLst>
                </p14:cNvPr>
                <p14:cNvContentPartPr/>
                <p14:nvPr/>
              </p14:nvContentPartPr>
              <p14:xfrm>
                <a:off x="10859416" y="6106805"/>
                <a:ext cx="61920" cy="30960"/>
              </p14:xfrm>
            </p:contentPart>
          </mc:Choice>
          <mc:Fallback xmlns="">
            <p:pic>
              <p:nvPicPr>
                <p:cNvPr id="196" name="Ink 195">
                  <a:extLst>
                    <a:ext uri="{FF2B5EF4-FFF2-40B4-BE49-F238E27FC236}">
                      <a16:creationId xmlns:a16="http://schemas.microsoft.com/office/drawing/2014/main" id="{71CCB32A-1FB6-C5A5-99B0-01585C3BDF9F}"/>
                    </a:ext>
                  </a:extLst>
                </p:cNvPr>
                <p:cNvPicPr/>
                <p:nvPr/>
              </p:nvPicPr>
              <p:blipFill>
                <a:blip r:embed="rId289"/>
                <a:stretch>
                  <a:fillRect/>
                </a:stretch>
              </p:blipFill>
              <p:spPr>
                <a:xfrm>
                  <a:off x="10850416" y="6097805"/>
                  <a:ext cx="7956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197" name="Ink 196">
                  <a:extLst>
                    <a:ext uri="{FF2B5EF4-FFF2-40B4-BE49-F238E27FC236}">
                      <a16:creationId xmlns:a16="http://schemas.microsoft.com/office/drawing/2014/main" id="{4F6A7CFA-B005-D3C1-B43C-20C1DD0B1492}"/>
                    </a:ext>
                  </a:extLst>
                </p14:cNvPr>
                <p14:cNvContentPartPr/>
                <p14:nvPr/>
              </p14:nvContentPartPr>
              <p14:xfrm>
                <a:off x="11071816" y="5962805"/>
                <a:ext cx="89280" cy="192600"/>
              </p14:xfrm>
            </p:contentPart>
          </mc:Choice>
          <mc:Fallback xmlns="">
            <p:pic>
              <p:nvPicPr>
                <p:cNvPr id="197" name="Ink 196">
                  <a:extLst>
                    <a:ext uri="{FF2B5EF4-FFF2-40B4-BE49-F238E27FC236}">
                      <a16:creationId xmlns:a16="http://schemas.microsoft.com/office/drawing/2014/main" id="{4F6A7CFA-B005-D3C1-B43C-20C1DD0B1492}"/>
                    </a:ext>
                  </a:extLst>
                </p:cNvPr>
                <p:cNvPicPr/>
                <p:nvPr/>
              </p:nvPicPr>
              <p:blipFill>
                <a:blip r:embed="rId291"/>
                <a:stretch>
                  <a:fillRect/>
                </a:stretch>
              </p:blipFill>
              <p:spPr>
                <a:xfrm>
                  <a:off x="11063176" y="5954165"/>
                  <a:ext cx="10692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198" name="Ink 197">
                  <a:extLst>
                    <a:ext uri="{FF2B5EF4-FFF2-40B4-BE49-F238E27FC236}">
                      <a16:creationId xmlns:a16="http://schemas.microsoft.com/office/drawing/2014/main" id="{9740CA1C-6BF3-E081-E778-6CEF5D5CD6A7}"/>
                    </a:ext>
                  </a:extLst>
                </p14:cNvPr>
                <p14:cNvContentPartPr/>
                <p14:nvPr/>
              </p14:nvContentPartPr>
              <p14:xfrm>
                <a:off x="11202856" y="5971445"/>
                <a:ext cx="136080" cy="155160"/>
              </p14:xfrm>
            </p:contentPart>
          </mc:Choice>
          <mc:Fallback xmlns="">
            <p:pic>
              <p:nvPicPr>
                <p:cNvPr id="198" name="Ink 197">
                  <a:extLst>
                    <a:ext uri="{FF2B5EF4-FFF2-40B4-BE49-F238E27FC236}">
                      <a16:creationId xmlns:a16="http://schemas.microsoft.com/office/drawing/2014/main" id="{9740CA1C-6BF3-E081-E778-6CEF5D5CD6A7}"/>
                    </a:ext>
                  </a:extLst>
                </p:cNvPr>
                <p:cNvPicPr/>
                <p:nvPr/>
              </p:nvPicPr>
              <p:blipFill>
                <a:blip r:embed="rId293"/>
                <a:stretch>
                  <a:fillRect/>
                </a:stretch>
              </p:blipFill>
              <p:spPr>
                <a:xfrm>
                  <a:off x="11193856" y="5962445"/>
                  <a:ext cx="15372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217" name="Ink 216">
                  <a:extLst>
                    <a:ext uri="{FF2B5EF4-FFF2-40B4-BE49-F238E27FC236}">
                      <a16:creationId xmlns:a16="http://schemas.microsoft.com/office/drawing/2014/main" id="{39320095-FE87-EBCE-4BED-5B1190A7EDD2}"/>
                    </a:ext>
                  </a:extLst>
                </p14:cNvPr>
                <p14:cNvContentPartPr/>
                <p14:nvPr/>
              </p14:nvContentPartPr>
              <p14:xfrm>
                <a:off x="9602656" y="6558605"/>
                <a:ext cx="85320" cy="16560"/>
              </p14:xfrm>
            </p:contentPart>
          </mc:Choice>
          <mc:Fallback xmlns="">
            <p:pic>
              <p:nvPicPr>
                <p:cNvPr id="217" name="Ink 216">
                  <a:extLst>
                    <a:ext uri="{FF2B5EF4-FFF2-40B4-BE49-F238E27FC236}">
                      <a16:creationId xmlns:a16="http://schemas.microsoft.com/office/drawing/2014/main" id="{39320095-FE87-EBCE-4BED-5B1190A7EDD2}"/>
                    </a:ext>
                  </a:extLst>
                </p:cNvPr>
                <p:cNvPicPr/>
                <p:nvPr/>
              </p:nvPicPr>
              <p:blipFill>
                <a:blip r:embed="rId295"/>
                <a:stretch>
                  <a:fillRect/>
                </a:stretch>
              </p:blipFill>
              <p:spPr>
                <a:xfrm>
                  <a:off x="9594016" y="6549605"/>
                  <a:ext cx="10296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218" name="Ink 217">
                  <a:extLst>
                    <a:ext uri="{FF2B5EF4-FFF2-40B4-BE49-F238E27FC236}">
                      <a16:creationId xmlns:a16="http://schemas.microsoft.com/office/drawing/2014/main" id="{E1199C9A-4AFE-2BFA-9CD0-C83E7DACF93A}"/>
                    </a:ext>
                  </a:extLst>
                </p14:cNvPr>
                <p14:cNvContentPartPr/>
                <p14:nvPr/>
              </p14:nvContentPartPr>
              <p14:xfrm>
                <a:off x="9640456" y="6610805"/>
                <a:ext cx="93600" cy="39600"/>
              </p14:xfrm>
            </p:contentPart>
          </mc:Choice>
          <mc:Fallback xmlns="">
            <p:pic>
              <p:nvPicPr>
                <p:cNvPr id="218" name="Ink 217">
                  <a:extLst>
                    <a:ext uri="{FF2B5EF4-FFF2-40B4-BE49-F238E27FC236}">
                      <a16:creationId xmlns:a16="http://schemas.microsoft.com/office/drawing/2014/main" id="{E1199C9A-4AFE-2BFA-9CD0-C83E7DACF93A}"/>
                    </a:ext>
                  </a:extLst>
                </p:cNvPr>
                <p:cNvPicPr/>
                <p:nvPr/>
              </p:nvPicPr>
              <p:blipFill>
                <a:blip r:embed="rId297"/>
                <a:stretch>
                  <a:fillRect/>
                </a:stretch>
              </p:blipFill>
              <p:spPr>
                <a:xfrm>
                  <a:off x="9631456" y="6601805"/>
                  <a:ext cx="11124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221" name="Ink 220">
                  <a:extLst>
                    <a:ext uri="{FF2B5EF4-FFF2-40B4-BE49-F238E27FC236}">
                      <a16:creationId xmlns:a16="http://schemas.microsoft.com/office/drawing/2014/main" id="{B7D30D1C-882A-BC8A-5608-A0164F900A14}"/>
                    </a:ext>
                  </a:extLst>
                </p14:cNvPr>
                <p14:cNvContentPartPr/>
                <p14:nvPr/>
              </p14:nvContentPartPr>
              <p14:xfrm>
                <a:off x="9951136" y="6522965"/>
                <a:ext cx="17280" cy="112680"/>
              </p14:xfrm>
            </p:contentPart>
          </mc:Choice>
          <mc:Fallback xmlns="">
            <p:pic>
              <p:nvPicPr>
                <p:cNvPr id="221" name="Ink 220">
                  <a:extLst>
                    <a:ext uri="{FF2B5EF4-FFF2-40B4-BE49-F238E27FC236}">
                      <a16:creationId xmlns:a16="http://schemas.microsoft.com/office/drawing/2014/main" id="{B7D30D1C-882A-BC8A-5608-A0164F900A14}"/>
                    </a:ext>
                  </a:extLst>
                </p:cNvPr>
                <p:cNvPicPr/>
                <p:nvPr/>
              </p:nvPicPr>
              <p:blipFill>
                <a:blip r:embed="rId299"/>
                <a:stretch>
                  <a:fillRect/>
                </a:stretch>
              </p:blipFill>
              <p:spPr>
                <a:xfrm>
                  <a:off x="9942496" y="6513965"/>
                  <a:ext cx="3492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222" name="Ink 221">
                  <a:extLst>
                    <a:ext uri="{FF2B5EF4-FFF2-40B4-BE49-F238E27FC236}">
                      <a16:creationId xmlns:a16="http://schemas.microsoft.com/office/drawing/2014/main" id="{1F26AE91-4BE7-4D1D-2A4D-C791172F9A56}"/>
                    </a:ext>
                  </a:extLst>
                </p14:cNvPr>
                <p14:cNvContentPartPr/>
                <p14:nvPr/>
              </p14:nvContentPartPr>
              <p14:xfrm>
                <a:off x="10062736" y="6480845"/>
                <a:ext cx="67680" cy="140400"/>
              </p14:xfrm>
            </p:contentPart>
          </mc:Choice>
          <mc:Fallback xmlns="">
            <p:pic>
              <p:nvPicPr>
                <p:cNvPr id="222" name="Ink 221">
                  <a:extLst>
                    <a:ext uri="{FF2B5EF4-FFF2-40B4-BE49-F238E27FC236}">
                      <a16:creationId xmlns:a16="http://schemas.microsoft.com/office/drawing/2014/main" id="{1F26AE91-4BE7-4D1D-2A4D-C791172F9A56}"/>
                    </a:ext>
                  </a:extLst>
                </p:cNvPr>
                <p:cNvPicPr/>
                <p:nvPr/>
              </p:nvPicPr>
              <p:blipFill>
                <a:blip r:embed="rId301"/>
                <a:stretch>
                  <a:fillRect/>
                </a:stretch>
              </p:blipFill>
              <p:spPr>
                <a:xfrm>
                  <a:off x="10053736" y="6471845"/>
                  <a:ext cx="8532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224" name="Ink 223">
                  <a:extLst>
                    <a:ext uri="{FF2B5EF4-FFF2-40B4-BE49-F238E27FC236}">
                      <a16:creationId xmlns:a16="http://schemas.microsoft.com/office/drawing/2014/main" id="{8B376562-2FFE-6C55-6A21-D694D12EAD48}"/>
                    </a:ext>
                  </a:extLst>
                </p14:cNvPr>
                <p14:cNvContentPartPr/>
                <p14:nvPr/>
              </p14:nvContentPartPr>
              <p14:xfrm>
                <a:off x="10296376" y="6534125"/>
                <a:ext cx="29520" cy="133560"/>
              </p14:xfrm>
            </p:contentPart>
          </mc:Choice>
          <mc:Fallback xmlns="">
            <p:pic>
              <p:nvPicPr>
                <p:cNvPr id="224" name="Ink 223">
                  <a:extLst>
                    <a:ext uri="{FF2B5EF4-FFF2-40B4-BE49-F238E27FC236}">
                      <a16:creationId xmlns:a16="http://schemas.microsoft.com/office/drawing/2014/main" id="{8B376562-2FFE-6C55-6A21-D694D12EAD48}"/>
                    </a:ext>
                  </a:extLst>
                </p:cNvPr>
                <p:cNvPicPr/>
                <p:nvPr/>
              </p:nvPicPr>
              <p:blipFill>
                <a:blip r:embed="rId303"/>
                <a:stretch>
                  <a:fillRect/>
                </a:stretch>
              </p:blipFill>
              <p:spPr>
                <a:xfrm>
                  <a:off x="10287376" y="6525485"/>
                  <a:ext cx="4716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225" name="Ink 224">
                  <a:extLst>
                    <a:ext uri="{FF2B5EF4-FFF2-40B4-BE49-F238E27FC236}">
                      <a16:creationId xmlns:a16="http://schemas.microsoft.com/office/drawing/2014/main" id="{0E787623-1C18-545D-D8A4-CE471E1302AD}"/>
                    </a:ext>
                  </a:extLst>
                </p14:cNvPr>
                <p14:cNvContentPartPr/>
                <p14:nvPr/>
              </p14:nvContentPartPr>
              <p14:xfrm>
                <a:off x="10260376" y="6519005"/>
                <a:ext cx="221760" cy="140040"/>
              </p14:xfrm>
            </p:contentPart>
          </mc:Choice>
          <mc:Fallback xmlns="">
            <p:pic>
              <p:nvPicPr>
                <p:cNvPr id="225" name="Ink 224">
                  <a:extLst>
                    <a:ext uri="{FF2B5EF4-FFF2-40B4-BE49-F238E27FC236}">
                      <a16:creationId xmlns:a16="http://schemas.microsoft.com/office/drawing/2014/main" id="{0E787623-1C18-545D-D8A4-CE471E1302AD}"/>
                    </a:ext>
                  </a:extLst>
                </p:cNvPr>
                <p:cNvPicPr/>
                <p:nvPr/>
              </p:nvPicPr>
              <p:blipFill>
                <a:blip r:embed="rId305"/>
                <a:stretch>
                  <a:fillRect/>
                </a:stretch>
              </p:blipFill>
              <p:spPr>
                <a:xfrm>
                  <a:off x="10251736" y="6510005"/>
                  <a:ext cx="23940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226" name="Ink 225">
                  <a:extLst>
                    <a:ext uri="{FF2B5EF4-FFF2-40B4-BE49-F238E27FC236}">
                      <a16:creationId xmlns:a16="http://schemas.microsoft.com/office/drawing/2014/main" id="{486B1841-AA39-4DF0-03CB-D714618A3B91}"/>
                    </a:ext>
                  </a:extLst>
                </p14:cNvPr>
                <p14:cNvContentPartPr/>
                <p14:nvPr/>
              </p14:nvContentPartPr>
              <p14:xfrm>
                <a:off x="10504816" y="6519005"/>
                <a:ext cx="106560" cy="92880"/>
              </p14:xfrm>
            </p:contentPart>
          </mc:Choice>
          <mc:Fallback xmlns="">
            <p:pic>
              <p:nvPicPr>
                <p:cNvPr id="226" name="Ink 225">
                  <a:extLst>
                    <a:ext uri="{FF2B5EF4-FFF2-40B4-BE49-F238E27FC236}">
                      <a16:creationId xmlns:a16="http://schemas.microsoft.com/office/drawing/2014/main" id="{486B1841-AA39-4DF0-03CB-D714618A3B91}"/>
                    </a:ext>
                  </a:extLst>
                </p:cNvPr>
                <p:cNvPicPr/>
                <p:nvPr/>
              </p:nvPicPr>
              <p:blipFill>
                <a:blip r:embed="rId307"/>
                <a:stretch>
                  <a:fillRect/>
                </a:stretch>
              </p:blipFill>
              <p:spPr>
                <a:xfrm>
                  <a:off x="10495816" y="6510005"/>
                  <a:ext cx="12420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227" name="Ink 226">
                  <a:extLst>
                    <a:ext uri="{FF2B5EF4-FFF2-40B4-BE49-F238E27FC236}">
                      <a16:creationId xmlns:a16="http://schemas.microsoft.com/office/drawing/2014/main" id="{F7587E8E-2EE6-FAFB-A073-19D6AE7A2FA4}"/>
                    </a:ext>
                  </a:extLst>
                </p14:cNvPr>
                <p14:cNvContentPartPr/>
                <p14:nvPr/>
              </p14:nvContentPartPr>
              <p14:xfrm>
                <a:off x="10618936" y="6351605"/>
                <a:ext cx="86760" cy="158040"/>
              </p14:xfrm>
            </p:contentPart>
          </mc:Choice>
          <mc:Fallback xmlns="">
            <p:pic>
              <p:nvPicPr>
                <p:cNvPr id="227" name="Ink 226">
                  <a:extLst>
                    <a:ext uri="{FF2B5EF4-FFF2-40B4-BE49-F238E27FC236}">
                      <a16:creationId xmlns:a16="http://schemas.microsoft.com/office/drawing/2014/main" id="{F7587E8E-2EE6-FAFB-A073-19D6AE7A2FA4}"/>
                    </a:ext>
                  </a:extLst>
                </p:cNvPr>
                <p:cNvPicPr/>
                <p:nvPr/>
              </p:nvPicPr>
              <p:blipFill>
                <a:blip r:embed="rId309"/>
                <a:stretch>
                  <a:fillRect/>
                </a:stretch>
              </p:blipFill>
              <p:spPr>
                <a:xfrm>
                  <a:off x="10609936" y="6342965"/>
                  <a:ext cx="10440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229" name="Ink 228">
                  <a:extLst>
                    <a:ext uri="{FF2B5EF4-FFF2-40B4-BE49-F238E27FC236}">
                      <a16:creationId xmlns:a16="http://schemas.microsoft.com/office/drawing/2014/main" id="{871845B6-A594-739F-51FC-C5642F413ADD}"/>
                    </a:ext>
                  </a:extLst>
                </p14:cNvPr>
                <p14:cNvContentPartPr/>
                <p14:nvPr/>
              </p14:nvContentPartPr>
              <p14:xfrm>
                <a:off x="9834496" y="6247565"/>
                <a:ext cx="1091880" cy="551880"/>
              </p14:xfrm>
            </p:contentPart>
          </mc:Choice>
          <mc:Fallback xmlns="">
            <p:pic>
              <p:nvPicPr>
                <p:cNvPr id="229" name="Ink 228">
                  <a:extLst>
                    <a:ext uri="{FF2B5EF4-FFF2-40B4-BE49-F238E27FC236}">
                      <a16:creationId xmlns:a16="http://schemas.microsoft.com/office/drawing/2014/main" id="{871845B6-A594-739F-51FC-C5642F413ADD}"/>
                    </a:ext>
                  </a:extLst>
                </p:cNvPr>
                <p:cNvPicPr/>
                <p:nvPr/>
              </p:nvPicPr>
              <p:blipFill>
                <a:blip r:embed="rId311"/>
                <a:stretch>
                  <a:fillRect/>
                </a:stretch>
              </p:blipFill>
              <p:spPr>
                <a:xfrm>
                  <a:off x="9825496" y="6238565"/>
                  <a:ext cx="1109520" cy="569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2">
            <p14:nvContentPartPr>
              <p14:cNvPr id="231" name="Ink 230">
                <a:extLst>
                  <a:ext uri="{FF2B5EF4-FFF2-40B4-BE49-F238E27FC236}">
                    <a16:creationId xmlns:a16="http://schemas.microsoft.com/office/drawing/2014/main" id="{5A835778-7850-8BC1-7F4F-6CE1BAFFC0C1}"/>
                  </a:ext>
                </a:extLst>
              </p14:cNvPr>
              <p14:cNvContentPartPr/>
              <p14:nvPr/>
            </p14:nvContentPartPr>
            <p14:xfrm>
              <a:off x="10986856" y="6432605"/>
              <a:ext cx="149400" cy="55440"/>
            </p14:xfrm>
          </p:contentPart>
        </mc:Choice>
        <mc:Fallback xmlns="">
          <p:pic>
            <p:nvPicPr>
              <p:cNvPr id="231" name="Ink 230">
                <a:extLst>
                  <a:ext uri="{FF2B5EF4-FFF2-40B4-BE49-F238E27FC236}">
                    <a16:creationId xmlns:a16="http://schemas.microsoft.com/office/drawing/2014/main" id="{5A835778-7850-8BC1-7F4F-6CE1BAFFC0C1}"/>
                  </a:ext>
                </a:extLst>
              </p:cNvPr>
              <p:cNvPicPr/>
              <p:nvPr/>
            </p:nvPicPr>
            <p:blipFill>
              <a:blip r:embed="rId313"/>
              <a:stretch>
                <a:fillRect/>
              </a:stretch>
            </p:blipFill>
            <p:spPr>
              <a:xfrm>
                <a:off x="10978216" y="6423605"/>
                <a:ext cx="16704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232" name="Ink 231">
                <a:extLst>
                  <a:ext uri="{FF2B5EF4-FFF2-40B4-BE49-F238E27FC236}">
                    <a16:creationId xmlns:a16="http://schemas.microsoft.com/office/drawing/2014/main" id="{8474343B-C018-2A2E-D91D-CE0818605916}"/>
                  </a:ext>
                </a:extLst>
              </p14:cNvPr>
              <p14:cNvContentPartPr/>
              <p14:nvPr/>
            </p14:nvContentPartPr>
            <p14:xfrm>
              <a:off x="2527576" y="4060925"/>
              <a:ext cx="1193760" cy="392400"/>
            </p14:xfrm>
          </p:contentPart>
        </mc:Choice>
        <mc:Fallback xmlns="">
          <p:pic>
            <p:nvPicPr>
              <p:cNvPr id="232" name="Ink 231">
                <a:extLst>
                  <a:ext uri="{FF2B5EF4-FFF2-40B4-BE49-F238E27FC236}">
                    <a16:creationId xmlns:a16="http://schemas.microsoft.com/office/drawing/2014/main" id="{8474343B-C018-2A2E-D91D-CE0818605916}"/>
                  </a:ext>
                </a:extLst>
              </p:cNvPr>
              <p:cNvPicPr/>
              <p:nvPr/>
            </p:nvPicPr>
            <p:blipFill>
              <a:blip r:embed="rId315"/>
              <a:stretch>
                <a:fillRect/>
              </a:stretch>
            </p:blipFill>
            <p:spPr>
              <a:xfrm>
                <a:off x="2518576" y="4051925"/>
                <a:ext cx="1211400" cy="410040"/>
              </a:xfrm>
              <a:prstGeom prst="rect">
                <a:avLst/>
              </a:prstGeom>
            </p:spPr>
          </p:pic>
        </mc:Fallback>
      </mc:AlternateContent>
    </p:spTree>
    <p:extLst>
      <p:ext uri="{BB962C8B-B14F-4D97-AF65-F5344CB8AC3E}">
        <p14:creationId xmlns:p14="http://schemas.microsoft.com/office/powerpoint/2010/main" val="3601230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81710C-069F-4907-9707-2582E6578BA0}"/>
              </a:ext>
            </a:extLst>
          </p:cNvPr>
          <p:cNvPicPr>
            <a:picLocks noChangeAspect="1"/>
          </p:cNvPicPr>
          <p:nvPr/>
        </p:nvPicPr>
        <p:blipFill rotWithShape="1">
          <a:blip r:embed="rId2"/>
          <a:srcRect b="73785"/>
          <a:stretch/>
        </p:blipFill>
        <p:spPr>
          <a:xfrm>
            <a:off x="1614284" y="1579601"/>
            <a:ext cx="5102631" cy="933236"/>
          </a:xfrm>
          <a:prstGeom prst="rect">
            <a:avLst/>
          </a:prstGeom>
        </p:spPr>
      </p:pic>
      <p:sp>
        <p:nvSpPr>
          <p:cNvPr id="18" name="TextBox 17">
            <a:extLst>
              <a:ext uri="{FF2B5EF4-FFF2-40B4-BE49-F238E27FC236}">
                <a16:creationId xmlns:a16="http://schemas.microsoft.com/office/drawing/2014/main" id="{D5990BF8-ED99-40E6-AA83-FCC8BC9DB859}"/>
              </a:ext>
            </a:extLst>
          </p:cNvPr>
          <p:cNvSpPr txBox="1"/>
          <p:nvPr/>
        </p:nvSpPr>
        <p:spPr>
          <a:xfrm>
            <a:off x="2002742" y="929221"/>
            <a:ext cx="3403496" cy="369332"/>
          </a:xfrm>
          <a:prstGeom prst="rect">
            <a:avLst/>
          </a:prstGeom>
          <a:noFill/>
        </p:spPr>
        <p:txBody>
          <a:bodyPr wrap="none" rtlCol="0">
            <a:spAutoFit/>
          </a:bodyPr>
          <a:lstStyle/>
          <a:p>
            <a:r>
              <a:rPr lang="en-US" dirty="0">
                <a:solidFill>
                  <a:srgbClr val="C00000"/>
                </a:solidFill>
                <a:latin typeface="Arial" panose="020B0604020202020204" pitchFamily="34" charset="0"/>
              </a:rPr>
              <a:t>Production of Light Chain Gene</a:t>
            </a:r>
          </a:p>
        </p:txBody>
      </p:sp>
      <p:sp>
        <p:nvSpPr>
          <p:cNvPr id="5" name="TextBox 4">
            <a:extLst>
              <a:ext uri="{FF2B5EF4-FFF2-40B4-BE49-F238E27FC236}">
                <a16:creationId xmlns:a16="http://schemas.microsoft.com/office/drawing/2014/main" id="{2F8A3615-1B85-4846-B9BD-B41433EB2428}"/>
              </a:ext>
            </a:extLst>
          </p:cNvPr>
          <p:cNvSpPr txBox="1"/>
          <p:nvPr/>
        </p:nvSpPr>
        <p:spPr>
          <a:xfrm>
            <a:off x="5409314" y="2766337"/>
            <a:ext cx="2850265" cy="523220"/>
          </a:xfrm>
          <a:prstGeom prst="rect">
            <a:avLst/>
          </a:prstGeom>
          <a:noFill/>
        </p:spPr>
        <p:txBody>
          <a:bodyPr wrap="square" rtlCol="0">
            <a:spAutoFit/>
          </a:bodyPr>
          <a:lstStyle/>
          <a:p>
            <a:r>
              <a:rPr lang="en-US" sz="1400" dirty="0">
                <a:latin typeface="Arial" panose="020B0604020202020204" pitchFamily="34" charset="0"/>
              </a:rPr>
              <a:t>Light chains have the same constant sequences in all B-cells.</a:t>
            </a:r>
          </a:p>
        </p:txBody>
      </p:sp>
      <p:cxnSp>
        <p:nvCxnSpPr>
          <p:cNvPr id="10" name="Straight Arrow Connector 9">
            <a:extLst>
              <a:ext uri="{FF2B5EF4-FFF2-40B4-BE49-F238E27FC236}">
                <a16:creationId xmlns:a16="http://schemas.microsoft.com/office/drawing/2014/main" id="{0DDE2394-F61B-4FBF-830D-3F62139C4148}"/>
              </a:ext>
            </a:extLst>
          </p:cNvPr>
          <p:cNvCxnSpPr>
            <a:cxnSpLocks/>
          </p:cNvCxnSpPr>
          <p:nvPr/>
        </p:nvCxnSpPr>
        <p:spPr>
          <a:xfrm flipH="1" flipV="1">
            <a:off x="5814621" y="2573572"/>
            <a:ext cx="233614" cy="210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0E5B006-FC3A-4BEF-9D54-F1943DFC200E}"/>
              </a:ext>
            </a:extLst>
          </p:cNvPr>
          <p:cNvSpPr txBox="1"/>
          <p:nvPr/>
        </p:nvSpPr>
        <p:spPr>
          <a:xfrm>
            <a:off x="5837880" y="3750647"/>
            <a:ext cx="3121428" cy="1077218"/>
          </a:xfrm>
          <a:prstGeom prst="rect">
            <a:avLst/>
          </a:prstGeom>
          <a:noFill/>
        </p:spPr>
        <p:txBody>
          <a:bodyPr wrap="square" rtlCol="0">
            <a:spAutoFit/>
          </a:bodyPr>
          <a:lstStyle/>
          <a:p>
            <a:r>
              <a:rPr lang="en-US" sz="1600" i="1" dirty="0">
                <a:solidFill>
                  <a:srgbClr val="00B0F0"/>
                </a:solidFill>
                <a:latin typeface="Arial" panose="020B0604020202020204" pitchFamily="34" charset="0"/>
              </a:rPr>
              <a:t>1. If there are 100 possible V-heavy segments and 5 possible J segments, how many different light chains can be made?</a:t>
            </a:r>
          </a:p>
        </p:txBody>
      </p:sp>
      <p:sp>
        <p:nvSpPr>
          <p:cNvPr id="17" name="TextBox 16">
            <a:extLst>
              <a:ext uri="{FF2B5EF4-FFF2-40B4-BE49-F238E27FC236}">
                <a16:creationId xmlns:a16="http://schemas.microsoft.com/office/drawing/2014/main" id="{3CFC9C7D-0F30-4D9B-9529-DE9192EF12E3}"/>
              </a:ext>
            </a:extLst>
          </p:cNvPr>
          <p:cNvSpPr txBox="1"/>
          <p:nvPr/>
        </p:nvSpPr>
        <p:spPr>
          <a:xfrm>
            <a:off x="5837880" y="4845063"/>
            <a:ext cx="3300805" cy="1569660"/>
          </a:xfrm>
          <a:prstGeom prst="rect">
            <a:avLst/>
          </a:prstGeom>
          <a:noFill/>
        </p:spPr>
        <p:txBody>
          <a:bodyPr wrap="square" rtlCol="0">
            <a:spAutoFit/>
          </a:bodyPr>
          <a:lstStyle/>
          <a:p>
            <a:r>
              <a:rPr lang="en-US" sz="1600" i="1" dirty="0">
                <a:solidFill>
                  <a:srgbClr val="00B0F0"/>
                </a:solidFill>
                <a:latin typeface="Arial" panose="020B0604020202020204" pitchFamily="34" charset="0"/>
              </a:rPr>
              <a:t>2. If any possible heavy chain can pair with any possible light chain, how many different antibodies can be generated, assuming there are 10,000 possible heavy chains and 500 different light chains?</a:t>
            </a:r>
          </a:p>
        </p:txBody>
      </p:sp>
      <p:sp>
        <p:nvSpPr>
          <p:cNvPr id="12" name="TextBox 11">
            <a:extLst>
              <a:ext uri="{FF2B5EF4-FFF2-40B4-BE49-F238E27FC236}">
                <a16:creationId xmlns:a16="http://schemas.microsoft.com/office/drawing/2014/main" id="{2D034E97-9133-45AB-80DA-D0B337B60EF3}"/>
              </a:ext>
            </a:extLst>
          </p:cNvPr>
          <p:cNvSpPr txBox="1"/>
          <p:nvPr/>
        </p:nvSpPr>
        <p:spPr>
          <a:xfrm>
            <a:off x="189919" y="4683070"/>
            <a:ext cx="5253643"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rPr>
              <a:t>In the case of the light chain, the variable region is generated by VJ joining.</a:t>
            </a:r>
          </a:p>
          <a:p>
            <a:pPr marL="285750" indent="-285750">
              <a:buFont typeface="Arial" panose="020B0604020202020204" pitchFamily="34" charset="0"/>
              <a:buChar char="•"/>
            </a:pPr>
            <a:r>
              <a:rPr lang="en-US" dirty="0">
                <a:latin typeface="Arial" panose="020B0604020202020204" pitchFamily="34" charset="0"/>
              </a:rPr>
              <a:t>Each B-cell will generate a unique sequence for its heavy and light chain DNA.</a:t>
            </a:r>
          </a:p>
          <a:p>
            <a:pPr marL="285750" indent="-285750">
              <a:buFont typeface="Arial" panose="020B0604020202020204" pitchFamily="34" charset="0"/>
              <a:buChar char="•"/>
            </a:pPr>
            <a:r>
              <a:rPr lang="en-US" dirty="0">
                <a:latin typeface="Arial" panose="020B0604020202020204" pitchFamily="34" charset="0"/>
              </a:rPr>
              <a:t>This is a permanent change to the DNA (</a:t>
            </a:r>
            <a:r>
              <a:rPr lang="en-US" b="1" i="1" dirty="0">
                <a:latin typeface="Arial" panose="020B0604020202020204" pitchFamily="34" charset="0"/>
              </a:rPr>
              <a:t>genome)</a:t>
            </a:r>
            <a:r>
              <a:rPr lang="en-US" dirty="0">
                <a:latin typeface="Arial" panose="020B0604020202020204" pitchFamily="34" charset="0"/>
              </a:rPr>
              <a:t> of the B-cell.</a:t>
            </a:r>
          </a:p>
        </p:txBody>
      </p:sp>
      <p:sp>
        <p:nvSpPr>
          <p:cNvPr id="7" name="TextBox 6">
            <a:extLst>
              <a:ext uri="{FF2B5EF4-FFF2-40B4-BE49-F238E27FC236}">
                <a16:creationId xmlns:a16="http://schemas.microsoft.com/office/drawing/2014/main" id="{B837A72B-DAC9-4604-879B-8D7DAEFF51F6}"/>
              </a:ext>
            </a:extLst>
          </p:cNvPr>
          <p:cNvSpPr txBox="1"/>
          <p:nvPr/>
        </p:nvSpPr>
        <p:spPr>
          <a:xfrm>
            <a:off x="189919" y="-25946"/>
            <a:ext cx="7430081" cy="830997"/>
          </a:xfrm>
          <a:prstGeom prst="rect">
            <a:avLst/>
          </a:prstGeom>
          <a:noFill/>
        </p:spPr>
        <p:txBody>
          <a:bodyPr wrap="square" rtlCol="0">
            <a:spAutoFit/>
          </a:bodyPr>
          <a:lstStyle/>
          <a:p>
            <a:r>
              <a:rPr lang="en-US" sz="2400" dirty="0">
                <a:latin typeface="Arial" panose="020B0604020202020204" pitchFamily="34" charset="0"/>
              </a:rPr>
              <a:t>Light-chain genes are assembled from DNA segments, giving many different sequences.</a:t>
            </a:r>
          </a:p>
        </p:txBody>
      </p:sp>
      <p:sp>
        <p:nvSpPr>
          <p:cNvPr id="9" name="TextBox 8">
            <a:extLst>
              <a:ext uri="{FF2B5EF4-FFF2-40B4-BE49-F238E27FC236}">
                <a16:creationId xmlns:a16="http://schemas.microsoft.com/office/drawing/2014/main" id="{4CC69542-F6E5-43EE-A415-C7ABCB68E806}"/>
              </a:ext>
            </a:extLst>
          </p:cNvPr>
          <p:cNvSpPr txBox="1"/>
          <p:nvPr/>
        </p:nvSpPr>
        <p:spPr>
          <a:xfrm>
            <a:off x="0" y="4362745"/>
            <a:ext cx="2422458" cy="369332"/>
          </a:xfrm>
          <a:prstGeom prst="rect">
            <a:avLst/>
          </a:prstGeom>
          <a:noFill/>
        </p:spPr>
        <p:txBody>
          <a:bodyPr wrap="none" rtlCol="0">
            <a:spAutoFit/>
          </a:bodyPr>
          <a:lstStyle/>
          <a:p>
            <a:r>
              <a:rPr lang="en-US" b="1" dirty="0">
                <a:latin typeface="Arial" panose="020B0604020202020204" pitchFamily="34" charset="0"/>
              </a:rPr>
              <a:t>Stem cells -&gt; B-cells</a:t>
            </a:r>
          </a:p>
        </p:txBody>
      </p:sp>
      <p:sp>
        <p:nvSpPr>
          <p:cNvPr id="28" name="TextBox 27">
            <a:extLst>
              <a:ext uri="{FF2B5EF4-FFF2-40B4-BE49-F238E27FC236}">
                <a16:creationId xmlns:a16="http://schemas.microsoft.com/office/drawing/2014/main" id="{AED6E503-5CD6-4589-A517-ED877AE648BF}"/>
              </a:ext>
            </a:extLst>
          </p:cNvPr>
          <p:cNvSpPr txBox="1"/>
          <p:nvPr/>
        </p:nvSpPr>
        <p:spPr>
          <a:xfrm>
            <a:off x="2590800" y="2793353"/>
            <a:ext cx="2676940" cy="523220"/>
          </a:xfrm>
          <a:prstGeom prst="rect">
            <a:avLst/>
          </a:prstGeom>
          <a:noFill/>
        </p:spPr>
        <p:txBody>
          <a:bodyPr wrap="square" rtlCol="0">
            <a:spAutoFit/>
          </a:bodyPr>
          <a:lstStyle/>
          <a:p>
            <a:r>
              <a:rPr lang="en-US" sz="1400" dirty="0">
                <a:latin typeface="Arial" panose="020B0604020202020204" pitchFamily="34" charset="0"/>
              </a:rPr>
              <a:t>Light chains have different V-sequences in different B-cells.</a:t>
            </a:r>
          </a:p>
        </p:txBody>
      </p:sp>
      <p:sp>
        <p:nvSpPr>
          <p:cNvPr id="16" name="TextBox 15">
            <a:extLst>
              <a:ext uri="{FF2B5EF4-FFF2-40B4-BE49-F238E27FC236}">
                <a16:creationId xmlns:a16="http://schemas.microsoft.com/office/drawing/2014/main" id="{EE7F5787-576E-47BD-AC87-0B871D32E48F}"/>
              </a:ext>
            </a:extLst>
          </p:cNvPr>
          <p:cNvSpPr txBox="1"/>
          <p:nvPr/>
        </p:nvSpPr>
        <p:spPr>
          <a:xfrm>
            <a:off x="5848780" y="3412474"/>
            <a:ext cx="2031325" cy="369332"/>
          </a:xfrm>
          <a:prstGeom prst="rect">
            <a:avLst/>
          </a:prstGeom>
          <a:noFill/>
        </p:spPr>
        <p:txBody>
          <a:bodyPr wrap="none" rtlCol="0">
            <a:spAutoFit/>
          </a:bodyPr>
          <a:lstStyle/>
          <a:p>
            <a:r>
              <a:rPr lang="en-US" dirty="0">
                <a:solidFill>
                  <a:srgbClr val="C00000"/>
                </a:solidFill>
                <a:latin typeface="Arial" panose="020B0604020202020204" pitchFamily="34" charset="0"/>
              </a:rPr>
              <a:t>Antibody Diversity</a:t>
            </a:r>
          </a:p>
        </p:txBody>
      </p:sp>
      <p:sp>
        <p:nvSpPr>
          <p:cNvPr id="30" name="TextBox 29">
            <a:extLst>
              <a:ext uri="{FF2B5EF4-FFF2-40B4-BE49-F238E27FC236}">
                <a16:creationId xmlns:a16="http://schemas.microsoft.com/office/drawing/2014/main" id="{77EC18FC-DDED-446F-8DDD-3FFFE055F810}"/>
              </a:ext>
            </a:extLst>
          </p:cNvPr>
          <p:cNvSpPr txBox="1"/>
          <p:nvPr/>
        </p:nvSpPr>
        <p:spPr>
          <a:xfrm>
            <a:off x="584611" y="2338068"/>
            <a:ext cx="1063112" cy="307777"/>
          </a:xfrm>
          <a:prstGeom prst="rect">
            <a:avLst/>
          </a:prstGeom>
          <a:solidFill>
            <a:schemeClr val="bg1">
              <a:lumMod val="95000"/>
            </a:schemeClr>
          </a:solidFill>
        </p:spPr>
        <p:txBody>
          <a:bodyPr wrap="none" rtlCol="0">
            <a:spAutoFit/>
          </a:bodyPr>
          <a:lstStyle/>
          <a:p>
            <a:r>
              <a:rPr lang="en-US" sz="1400" dirty="0">
                <a:latin typeface="Arial" panose="020B0604020202020204" pitchFamily="34" charset="0"/>
              </a:rPr>
              <a:t>B-cell DNA</a:t>
            </a:r>
          </a:p>
        </p:txBody>
      </p:sp>
      <p:pic>
        <p:nvPicPr>
          <p:cNvPr id="37" name="Picture 36">
            <a:extLst>
              <a:ext uri="{FF2B5EF4-FFF2-40B4-BE49-F238E27FC236}">
                <a16:creationId xmlns:a16="http://schemas.microsoft.com/office/drawing/2014/main" id="{A22C4BB0-1112-4D5D-929E-EED9298D0D92}"/>
              </a:ext>
            </a:extLst>
          </p:cNvPr>
          <p:cNvPicPr>
            <a:picLocks noChangeAspect="1"/>
          </p:cNvPicPr>
          <p:nvPr/>
        </p:nvPicPr>
        <p:blipFill rotWithShape="1">
          <a:blip r:embed="rId2"/>
          <a:srcRect l="46782" t="17755" r="11951" b="73786"/>
          <a:stretch/>
        </p:blipFill>
        <p:spPr>
          <a:xfrm rot="5400000">
            <a:off x="7238076" y="1595342"/>
            <a:ext cx="3011773" cy="430689"/>
          </a:xfrm>
          <a:prstGeom prst="rect">
            <a:avLst/>
          </a:prstGeom>
        </p:spPr>
      </p:pic>
      <p:pic>
        <p:nvPicPr>
          <p:cNvPr id="38" name="Picture 37">
            <a:extLst>
              <a:ext uri="{FF2B5EF4-FFF2-40B4-BE49-F238E27FC236}">
                <a16:creationId xmlns:a16="http://schemas.microsoft.com/office/drawing/2014/main" id="{85E195AC-7770-4943-A70B-603DA0E04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090" y="228508"/>
            <a:ext cx="2096481" cy="2918022"/>
          </a:xfrm>
          <a:prstGeom prst="rect">
            <a:avLst/>
          </a:prstGeom>
        </p:spPr>
      </p:pic>
      <p:sp>
        <p:nvSpPr>
          <p:cNvPr id="14" name="Right Brace 13">
            <a:extLst>
              <a:ext uri="{FF2B5EF4-FFF2-40B4-BE49-F238E27FC236}">
                <a16:creationId xmlns:a16="http://schemas.microsoft.com/office/drawing/2014/main" id="{540E1B06-6961-4ED3-97E5-16EFCBE2E358}"/>
              </a:ext>
            </a:extLst>
          </p:cNvPr>
          <p:cNvSpPr/>
          <p:nvPr/>
        </p:nvSpPr>
        <p:spPr>
          <a:xfrm>
            <a:off x="8959307" y="304800"/>
            <a:ext cx="184693" cy="1066800"/>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endParaRPr>
          </a:p>
        </p:txBody>
      </p:sp>
      <p:cxnSp>
        <p:nvCxnSpPr>
          <p:cNvPr id="39" name="Straight Arrow Connector 38">
            <a:extLst>
              <a:ext uri="{FF2B5EF4-FFF2-40B4-BE49-F238E27FC236}">
                <a16:creationId xmlns:a16="http://schemas.microsoft.com/office/drawing/2014/main" id="{E5DAC29C-0E31-44B5-B188-96EA9CFD4BDB}"/>
              </a:ext>
            </a:extLst>
          </p:cNvPr>
          <p:cNvCxnSpPr>
            <a:stCxn id="14" idx="1"/>
          </p:cNvCxnSpPr>
          <p:nvPr/>
        </p:nvCxnSpPr>
        <p:spPr>
          <a:xfrm flipV="1">
            <a:off x="9144000" y="609600"/>
            <a:ext cx="647016" cy="2286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AE3B0A8-D927-4982-8A5D-23FF7DD2C403}"/>
              </a:ext>
            </a:extLst>
          </p:cNvPr>
          <p:cNvCxnSpPr/>
          <p:nvPr/>
        </p:nvCxnSpPr>
        <p:spPr>
          <a:xfrm flipV="1">
            <a:off x="8959307" y="1282456"/>
            <a:ext cx="1141076" cy="148388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BF5075C-F90D-43C3-AF2F-ED4C32549C6C}"/>
              </a:ext>
            </a:extLst>
          </p:cNvPr>
          <p:cNvSpPr txBox="1"/>
          <p:nvPr/>
        </p:nvSpPr>
        <p:spPr>
          <a:xfrm>
            <a:off x="96223" y="1334190"/>
            <a:ext cx="2127505" cy="307777"/>
          </a:xfrm>
          <a:prstGeom prst="rect">
            <a:avLst/>
          </a:prstGeom>
          <a:solidFill>
            <a:schemeClr val="bg1">
              <a:lumMod val="95000"/>
            </a:schemeClr>
          </a:solidFill>
        </p:spPr>
        <p:txBody>
          <a:bodyPr wrap="none" rtlCol="0">
            <a:spAutoFit/>
          </a:bodyPr>
          <a:lstStyle/>
          <a:p>
            <a:r>
              <a:rPr lang="en-US" sz="1400" dirty="0">
                <a:latin typeface="Arial" panose="020B0604020202020204" pitchFamily="34" charset="0"/>
              </a:rPr>
              <a:t>Germline/Stem cell DNA</a:t>
            </a:r>
          </a:p>
        </p:txBody>
      </p:sp>
      <p:sp>
        <p:nvSpPr>
          <p:cNvPr id="25" name="TextBox 24">
            <a:extLst>
              <a:ext uri="{FF2B5EF4-FFF2-40B4-BE49-F238E27FC236}">
                <a16:creationId xmlns:a16="http://schemas.microsoft.com/office/drawing/2014/main" id="{D787E379-8B59-429C-8362-D780C77959DB}"/>
              </a:ext>
            </a:extLst>
          </p:cNvPr>
          <p:cNvSpPr txBox="1"/>
          <p:nvPr/>
        </p:nvSpPr>
        <p:spPr>
          <a:xfrm>
            <a:off x="2331097" y="1326101"/>
            <a:ext cx="835485" cy="307777"/>
          </a:xfrm>
          <a:prstGeom prst="rect">
            <a:avLst/>
          </a:prstGeom>
          <a:solidFill>
            <a:schemeClr val="bg1"/>
          </a:solidFill>
        </p:spPr>
        <p:txBody>
          <a:bodyPr wrap="none" rtlCol="0">
            <a:spAutoFit/>
          </a:bodyPr>
          <a:lstStyle/>
          <a:p>
            <a:r>
              <a:rPr lang="en-US" sz="1400" dirty="0">
                <a:latin typeface="Arial" panose="020B0604020202020204" pitchFamily="34" charset="0"/>
                <a:sym typeface="Wingdings" panose="05000000000000000000" pitchFamily="2" charset="2"/>
              </a:rPr>
              <a:t>1</a:t>
            </a:r>
            <a:r>
              <a:rPr lang="en-US" sz="1400" dirty="0">
                <a:latin typeface="Arial" panose="020B0604020202020204" pitchFamily="34" charset="0"/>
              </a:rPr>
              <a:t>00</a:t>
            </a:r>
            <a:r>
              <a:rPr lang="en-US" sz="1400" dirty="0">
                <a:latin typeface="Arial" panose="020B0604020202020204" pitchFamily="34" charset="0"/>
                <a:sym typeface="Wingdings" panose="05000000000000000000" pitchFamily="2" charset="2"/>
              </a:rPr>
              <a:t></a:t>
            </a:r>
            <a:endParaRPr lang="en-US" sz="1400" dirty="0">
              <a:latin typeface="Arial" panose="020B0604020202020204" pitchFamily="34" charset="0"/>
            </a:endParaRPr>
          </a:p>
        </p:txBody>
      </p:sp>
      <p:sp>
        <p:nvSpPr>
          <p:cNvPr id="26" name="Rectangle 25">
            <a:extLst>
              <a:ext uri="{FF2B5EF4-FFF2-40B4-BE49-F238E27FC236}">
                <a16:creationId xmlns:a16="http://schemas.microsoft.com/office/drawing/2014/main" id="{EB43CF02-0810-4DE4-8601-6DE31E1381BD}"/>
              </a:ext>
            </a:extLst>
          </p:cNvPr>
          <p:cNvSpPr/>
          <p:nvPr/>
        </p:nvSpPr>
        <p:spPr>
          <a:xfrm rot="10800000">
            <a:off x="3799257" y="2213732"/>
            <a:ext cx="158145"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7" name="Rectangle 26">
            <a:extLst>
              <a:ext uri="{FF2B5EF4-FFF2-40B4-BE49-F238E27FC236}">
                <a16:creationId xmlns:a16="http://schemas.microsoft.com/office/drawing/2014/main" id="{45F26FB0-E1E4-483F-8070-44439B1CA713}"/>
              </a:ext>
            </a:extLst>
          </p:cNvPr>
          <p:cNvSpPr/>
          <p:nvPr/>
        </p:nvSpPr>
        <p:spPr>
          <a:xfrm rot="10800000">
            <a:off x="2737667" y="1671575"/>
            <a:ext cx="158145"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9" name="Rectangle 28">
            <a:extLst>
              <a:ext uri="{FF2B5EF4-FFF2-40B4-BE49-F238E27FC236}">
                <a16:creationId xmlns:a16="http://schemas.microsoft.com/office/drawing/2014/main" id="{1FA07349-D404-471F-869E-76737A5220D7}"/>
              </a:ext>
            </a:extLst>
          </p:cNvPr>
          <p:cNvSpPr/>
          <p:nvPr/>
        </p:nvSpPr>
        <p:spPr>
          <a:xfrm rot="10800000">
            <a:off x="1614284" y="1667627"/>
            <a:ext cx="158145"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9" name="Date Placeholder 18">
            <a:extLst>
              <a:ext uri="{FF2B5EF4-FFF2-40B4-BE49-F238E27FC236}">
                <a16:creationId xmlns:a16="http://schemas.microsoft.com/office/drawing/2014/main" id="{77713454-3F08-8DDE-B61B-A49463F6B91D}"/>
              </a:ext>
            </a:extLst>
          </p:cNvPr>
          <p:cNvSpPr>
            <a:spLocks noGrp="1"/>
          </p:cNvSpPr>
          <p:nvPr>
            <p:ph type="dt" sz="half" idx="10"/>
          </p:nvPr>
        </p:nvSpPr>
        <p:spPr/>
        <p:txBody>
          <a:bodyPr/>
          <a:lstStyle/>
          <a:p>
            <a:fld id="{A56BDA30-228D-41AA-BB08-542AAEB4D25F}" type="datetime1">
              <a:rPr lang="en-US" smtClean="0"/>
              <a:t>9/3/2023</a:t>
            </a:fld>
            <a:endParaRPr lang="en-US"/>
          </a:p>
        </p:txBody>
      </p:sp>
      <p:sp>
        <p:nvSpPr>
          <p:cNvPr id="20" name="Footer Placeholder 19">
            <a:extLst>
              <a:ext uri="{FF2B5EF4-FFF2-40B4-BE49-F238E27FC236}">
                <a16:creationId xmlns:a16="http://schemas.microsoft.com/office/drawing/2014/main" id="{C422F31A-8D02-3261-F1C9-20CD1930E6DD}"/>
              </a:ext>
            </a:extLst>
          </p:cNvPr>
          <p:cNvSpPr>
            <a:spLocks noGrp="1"/>
          </p:cNvSpPr>
          <p:nvPr>
            <p:ph type="ftr" sz="quarter" idx="11"/>
          </p:nvPr>
        </p:nvSpPr>
        <p:spPr/>
        <p:txBody>
          <a:bodyPr/>
          <a:lstStyle/>
          <a:p>
            <a:r>
              <a:rPr lang="en-US"/>
              <a:t>D &amp; D - Lecture 4 - Fall 2023</a:t>
            </a:r>
          </a:p>
        </p:txBody>
      </p:sp>
      <p:sp>
        <p:nvSpPr>
          <p:cNvPr id="21" name="Slide Number Placeholder 20">
            <a:extLst>
              <a:ext uri="{FF2B5EF4-FFF2-40B4-BE49-F238E27FC236}">
                <a16:creationId xmlns:a16="http://schemas.microsoft.com/office/drawing/2014/main" id="{C5621E72-E4CE-C8A7-4933-A6614DD41561}"/>
              </a:ext>
            </a:extLst>
          </p:cNvPr>
          <p:cNvSpPr>
            <a:spLocks noGrp="1"/>
          </p:cNvSpPr>
          <p:nvPr>
            <p:ph type="sldNum" sz="quarter" idx="12"/>
          </p:nvPr>
        </p:nvSpPr>
        <p:spPr/>
        <p:txBody>
          <a:bodyPr/>
          <a:lstStyle/>
          <a:p>
            <a:fld id="{DC3BB032-4020-48F4-953B-341806DC4A2B}" type="slidenum">
              <a:rPr lang="en-US" smtClean="0"/>
              <a:t>5</a:t>
            </a:fld>
            <a:endParaRPr lang="en-US"/>
          </a:p>
        </p:txBody>
      </p:sp>
      <p:grpSp>
        <p:nvGrpSpPr>
          <p:cNvPr id="32" name="Group 31">
            <a:extLst>
              <a:ext uri="{FF2B5EF4-FFF2-40B4-BE49-F238E27FC236}">
                <a16:creationId xmlns:a16="http://schemas.microsoft.com/office/drawing/2014/main" id="{803C1DE5-29DD-9F3E-09DF-B89ABEFDFC1E}"/>
              </a:ext>
            </a:extLst>
          </p:cNvPr>
          <p:cNvGrpSpPr/>
          <p:nvPr/>
        </p:nvGrpSpPr>
        <p:grpSpPr>
          <a:xfrm>
            <a:off x="9585736" y="-28675"/>
            <a:ext cx="1599840" cy="375120"/>
            <a:chOff x="9585736" y="-28675"/>
            <a:chExt cx="1599840" cy="375120"/>
          </a:xfrm>
        </p:grpSpPr>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8843C3A5-2B64-9F42-D766-20EA42C401FD}"/>
                    </a:ext>
                  </a:extLst>
                </p14:cNvPr>
                <p14:cNvContentPartPr/>
                <p14:nvPr/>
              </p14:nvContentPartPr>
              <p14:xfrm>
                <a:off x="9585736" y="-28675"/>
                <a:ext cx="380880" cy="375120"/>
              </p14:xfrm>
            </p:contentPart>
          </mc:Choice>
          <mc:Fallback xmlns="">
            <p:pic>
              <p:nvPicPr>
                <p:cNvPr id="2" name="Ink 1">
                  <a:extLst>
                    <a:ext uri="{FF2B5EF4-FFF2-40B4-BE49-F238E27FC236}">
                      <a16:creationId xmlns:a16="http://schemas.microsoft.com/office/drawing/2014/main" id="{8843C3A5-2B64-9F42-D766-20EA42C401FD}"/>
                    </a:ext>
                  </a:extLst>
                </p:cNvPr>
                <p:cNvPicPr/>
                <p:nvPr/>
              </p:nvPicPr>
              <p:blipFill>
                <a:blip r:embed="rId5"/>
                <a:stretch>
                  <a:fillRect/>
                </a:stretch>
              </p:blipFill>
              <p:spPr>
                <a:xfrm>
                  <a:off x="9576736" y="-37315"/>
                  <a:ext cx="398520" cy="392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D83369E-8B34-34EF-A49F-54EA9387204E}"/>
                    </a:ext>
                  </a:extLst>
                </p14:cNvPr>
                <p14:cNvContentPartPr/>
                <p14:nvPr/>
              </p14:nvContentPartPr>
              <p14:xfrm>
                <a:off x="10137616" y="67805"/>
                <a:ext cx="227520" cy="118800"/>
              </p14:xfrm>
            </p:contentPart>
          </mc:Choice>
          <mc:Fallback xmlns="">
            <p:pic>
              <p:nvPicPr>
                <p:cNvPr id="3" name="Ink 2">
                  <a:extLst>
                    <a:ext uri="{FF2B5EF4-FFF2-40B4-BE49-F238E27FC236}">
                      <a16:creationId xmlns:a16="http://schemas.microsoft.com/office/drawing/2014/main" id="{AD83369E-8B34-34EF-A49F-54EA9387204E}"/>
                    </a:ext>
                  </a:extLst>
                </p:cNvPr>
                <p:cNvPicPr/>
                <p:nvPr/>
              </p:nvPicPr>
              <p:blipFill>
                <a:blip r:embed="rId7"/>
                <a:stretch>
                  <a:fillRect/>
                </a:stretch>
              </p:blipFill>
              <p:spPr>
                <a:xfrm>
                  <a:off x="10128616" y="58805"/>
                  <a:ext cx="24516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8761F6DD-4BD6-AD8C-1D20-301611D4003D}"/>
                    </a:ext>
                  </a:extLst>
                </p14:cNvPr>
                <p14:cNvContentPartPr/>
                <p14:nvPr/>
              </p14:nvContentPartPr>
              <p14:xfrm>
                <a:off x="10433896" y="132245"/>
                <a:ext cx="135720" cy="104760"/>
              </p14:xfrm>
            </p:contentPart>
          </mc:Choice>
          <mc:Fallback xmlns="">
            <p:pic>
              <p:nvPicPr>
                <p:cNvPr id="4" name="Ink 3">
                  <a:extLst>
                    <a:ext uri="{FF2B5EF4-FFF2-40B4-BE49-F238E27FC236}">
                      <a16:creationId xmlns:a16="http://schemas.microsoft.com/office/drawing/2014/main" id="{8761F6DD-4BD6-AD8C-1D20-301611D4003D}"/>
                    </a:ext>
                  </a:extLst>
                </p:cNvPr>
                <p:cNvPicPr/>
                <p:nvPr/>
              </p:nvPicPr>
              <p:blipFill>
                <a:blip r:embed="rId9"/>
                <a:stretch>
                  <a:fillRect/>
                </a:stretch>
              </p:blipFill>
              <p:spPr>
                <a:xfrm>
                  <a:off x="10424896" y="123245"/>
                  <a:ext cx="15336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473BCE0F-34C7-F8A4-BF78-5440FA25E5AF}"/>
                    </a:ext>
                  </a:extLst>
                </p14:cNvPr>
                <p14:cNvContentPartPr/>
                <p14:nvPr/>
              </p14:nvContentPartPr>
              <p14:xfrm>
                <a:off x="10575736" y="50525"/>
                <a:ext cx="161640" cy="154440"/>
              </p14:xfrm>
            </p:contentPart>
          </mc:Choice>
          <mc:Fallback xmlns="">
            <p:pic>
              <p:nvPicPr>
                <p:cNvPr id="6" name="Ink 5">
                  <a:extLst>
                    <a:ext uri="{FF2B5EF4-FFF2-40B4-BE49-F238E27FC236}">
                      <a16:creationId xmlns:a16="http://schemas.microsoft.com/office/drawing/2014/main" id="{473BCE0F-34C7-F8A4-BF78-5440FA25E5AF}"/>
                    </a:ext>
                  </a:extLst>
                </p:cNvPr>
                <p:cNvPicPr/>
                <p:nvPr/>
              </p:nvPicPr>
              <p:blipFill>
                <a:blip r:embed="rId11"/>
                <a:stretch>
                  <a:fillRect/>
                </a:stretch>
              </p:blipFill>
              <p:spPr>
                <a:xfrm>
                  <a:off x="10567096" y="41885"/>
                  <a:ext cx="17928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00B0F557-93CD-8F11-B7CE-C5272A58A74A}"/>
                    </a:ext>
                  </a:extLst>
                </p14:cNvPr>
                <p14:cNvContentPartPr/>
                <p14:nvPr/>
              </p14:nvContentPartPr>
              <p14:xfrm>
                <a:off x="10704256" y="131165"/>
                <a:ext cx="96840" cy="53280"/>
              </p14:xfrm>
            </p:contentPart>
          </mc:Choice>
          <mc:Fallback xmlns="">
            <p:pic>
              <p:nvPicPr>
                <p:cNvPr id="8" name="Ink 7">
                  <a:extLst>
                    <a:ext uri="{FF2B5EF4-FFF2-40B4-BE49-F238E27FC236}">
                      <a16:creationId xmlns:a16="http://schemas.microsoft.com/office/drawing/2014/main" id="{00B0F557-93CD-8F11-B7CE-C5272A58A74A}"/>
                    </a:ext>
                  </a:extLst>
                </p:cNvPr>
                <p:cNvPicPr/>
                <p:nvPr/>
              </p:nvPicPr>
              <p:blipFill>
                <a:blip r:embed="rId13"/>
                <a:stretch>
                  <a:fillRect/>
                </a:stretch>
              </p:blipFill>
              <p:spPr>
                <a:xfrm>
                  <a:off x="10695256" y="122525"/>
                  <a:ext cx="11448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3BC6A57B-AAA8-D03B-72DD-11DA3D889B97}"/>
                    </a:ext>
                  </a:extLst>
                </p14:cNvPr>
                <p14:cNvContentPartPr/>
                <p14:nvPr/>
              </p14:nvContentPartPr>
              <p14:xfrm>
                <a:off x="10768336" y="77525"/>
                <a:ext cx="1080" cy="5040"/>
              </p14:xfrm>
            </p:contentPart>
          </mc:Choice>
          <mc:Fallback xmlns="">
            <p:pic>
              <p:nvPicPr>
                <p:cNvPr id="11" name="Ink 10">
                  <a:extLst>
                    <a:ext uri="{FF2B5EF4-FFF2-40B4-BE49-F238E27FC236}">
                      <a16:creationId xmlns:a16="http://schemas.microsoft.com/office/drawing/2014/main" id="{3BC6A57B-AAA8-D03B-72DD-11DA3D889B97}"/>
                    </a:ext>
                  </a:extLst>
                </p:cNvPr>
                <p:cNvPicPr/>
                <p:nvPr/>
              </p:nvPicPr>
              <p:blipFill>
                <a:blip r:embed="rId15"/>
                <a:stretch>
                  <a:fillRect/>
                </a:stretch>
              </p:blipFill>
              <p:spPr>
                <a:xfrm>
                  <a:off x="10759336" y="68525"/>
                  <a:ext cx="1872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Ink 21">
                  <a:extLst>
                    <a:ext uri="{FF2B5EF4-FFF2-40B4-BE49-F238E27FC236}">
                      <a16:creationId xmlns:a16="http://schemas.microsoft.com/office/drawing/2014/main" id="{5B8C3E4D-65EA-E3C0-60B1-58BA5BDE2975}"/>
                    </a:ext>
                  </a:extLst>
                </p14:cNvPr>
                <p14:cNvContentPartPr/>
                <p14:nvPr/>
              </p14:nvContentPartPr>
              <p14:xfrm>
                <a:off x="10854376" y="101285"/>
                <a:ext cx="94680" cy="221400"/>
              </p14:xfrm>
            </p:contentPart>
          </mc:Choice>
          <mc:Fallback xmlns="">
            <p:pic>
              <p:nvPicPr>
                <p:cNvPr id="22" name="Ink 21">
                  <a:extLst>
                    <a:ext uri="{FF2B5EF4-FFF2-40B4-BE49-F238E27FC236}">
                      <a16:creationId xmlns:a16="http://schemas.microsoft.com/office/drawing/2014/main" id="{5B8C3E4D-65EA-E3C0-60B1-58BA5BDE2975}"/>
                    </a:ext>
                  </a:extLst>
                </p:cNvPr>
                <p:cNvPicPr/>
                <p:nvPr/>
              </p:nvPicPr>
              <p:blipFill>
                <a:blip r:embed="rId17"/>
                <a:stretch>
                  <a:fillRect/>
                </a:stretch>
              </p:blipFill>
              <p:spPr>
                <a:xfrm>
                  <a:off x="10845736" y="92645"/>
                  <a:ext cx="11232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Ink 22">
                  <a:extLst>
                    <a:ext uri="{FF2B5EF4-FFF2-40B4-BE49-F238E27FC236}">
                      <a16:creationId xmlns:a16="http://schemas.microsoft.com/office/drawing/2014/main" id="{CF709ABA-70D6-7D81-1C3D-0216C76D8F91}"/>
                    </a:ext>
                  </a:extLst>
                </p14:cNvPr>
                <p14:cNvContentPartPr/>
                <p14:nvPr/>
              </p14:nvContentPartPr>
              <p14:xfrm>
                <a:off x="10941856" y="99485"/>
                <a:ext cx="70920" cy="84960"/>
              </p14:xfrm>
            </p:contentPart>
          </mc:Choice>
          <mc:Fallback xmlns="">
            <p:pic>
              <p:nvPicPr>
                <p:cNvPr id="23" name="Ink 22">
                  <a:extLst>
                    <a:ext uri="{FF2B5EF4-FFF2-40B4-BE49-F238E27FC236}">
                      <a16:creationId xmlns:a16="http://schemas.microsoft.com/office/drawing/2014/main" id="{CF709ABA-70D6-7D81-1C3D-0216C76D8F91}"/>
                    </a:ext>
                  </a:extLst>
                </p:cNvPr>
                <p:cNvPicPr/>
                <p:nvPr/>
              </p:nvPicPr>
              <p:blipFill>
                <a:blip r:embed="rId19"/>
                <a:stretch>
                  <a:fillRect/>
                </a:stretch>
              </p:blipFill>
              <p:spPr>
                <a:xfrm>
                  <a:off x="10933216" y="90485"/>
                  <a:ext cx="8856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1" name="Ink 30">
                  <a:extLst>
                    <a:ext uri="{FF2B5EF4-FFF2-40B4-BE49-F238E27FC236}">
                      <a16:creationId xmlns:a16="http://schemas.microsoft.com/office/drawing/2014/main" id="{F5AEEEFA-4D7E-825E-1DB5-136A26EFADD0}"/>
                    </a:ext>
                  </a:extLst>
                </p14:cNvPr>
                <p14:cNvContentPartPr/>
                <p14:nvPr/>
              </p14:nvContentPartPr>
              <p14:xfrm>
                <a:off x="11018896" y="67085"/>
                <a:ext cx="166680" cy="90360"/>
              </p14:xfrm>
            </p:contentPart>
          </mc:Choice>
          <mc:Fallback xmlns="">
            <p:pic>
              <p:nvPicPr>
                <p:cNvPr id="31" name="Ink 30">
                  <a:extLst>
                    <a:ext uri="{FF2B5EF4-FFF2-40B4-BE49-F238E27FC236}">
                      <a16:creationId xmlns:a16="http://schemas.microsoft.com/office/drawing/2014/main" id="{F5AEEEFA-4D7E-825E-1DB5-136A26EFADD0}"/>
                    </a:ext>
                  </a:extLst>
                </p:cNvPr>
                <p:cNvPicPr/>
                <p:nvPr/>
              </p:nvPicPr>
              <p:blipFill>
                <a:blip r:embed="rId21"/>
                <a:stretch>
                  <a:fillRect/>
                </a:stretch>
              </p:blipFill>
              <p:spPr>
                <a:xfrm>
                  <a:off x="11009896" y="58445"/>
                  <a:ext cx="184320" cy="108000"/>
                </a:xfrm>
                <a:prstGeom prst="rect">
                  <a:avLst/>
                </a:prstGeom>
              </p:spPr>
            </p:pic>
          </mc:Fallback>
        </mc:AlternateContent>
      </p:grpSp>
      <p:grpSp>
        <p:nvGrpSpPr>
          <p:cNvPr id="35" name="Group 34">
            <a:extLst>
              <a:ext uri="{FF2B5EF4-FFF2-40B4-BE49-F238E27FC236}">
                <a16:creationId xmlns:a16="http://schemas.microsoft.com/office/drawing/2014/main" id="{F34BB339-729F-05B8-916D-10FF37977E8E}"/>
              </a:ext>
            </a:extLst>
          </p:cNvPr>
          <p:cNvGrpSpPr/>
          <p:nvPr/>
        </p:nvGrpSpPr>
        <p:grpSpPr>
          <a:xfrm>
            <a:off x="8142136" y="650285"/>
            <a:ext cx="252360" cy="282960"/>
            <a:chOff x="8142136" y="650285"/>
            <a:chExt cx="252360" cy="282960"/>
          </a:xfrm>
        </p:grpSpPr>
        <mc:AlternateContent xmlns:mc="http://schemas.openxmlformats.org/markup-compatibility/2006" xmlns:p14="http://schemas.microsoft.com/office/powerpoint/2010/main">
          <mc:Choice Requires="p14">
            <p:contentPart p14:bwMode="auto" r:id="rId22">
              <p14:nvContentPartPr>
                <p14:cNvPr id="33" name="Ink 32">
                  <a:extLst>
                    <a:ext uri="{FF2B5EF4-FFF2-40B4-BE49-F238E27FC236}">
                      <a16:creationId xmlns:a16="http://schemas.microsoft.com/office/drawing/2014/main" id="{A680E639-C2F0-FFBD-35CC-A0F48ACF9B64}"/>
                    </a:ext>
                  </a:extLst>
                </p14:cNvPr>
                <p14:cNvContentPartPr/>
                <p14:nvPr/>
              </p14:nvContentPartPr>
              <p14:xfrm>
                <a:off x="8279656" y="730925"/>
                <a:ext cx="11520" cy="106200"/>
              </p14:xfrm>
            </p:contentPart>
          </mc:Choice>
          <mc:Fallback xmlns="">
            <p:pic>
              <p:nvPicPr>
                <p:cNvPr id="33" name="Ink 32">
                  <a:extLst>
                    <a:ext uri="{FF2B5EF4-FFF2-40B4-BE49-F238E27FC236}">
                      <a16:creationId xmlns:a16="http://schemas.microsoft.com/office/drawing/2014/main" id="{A680E639-C2F0-FFBD-35CC-A0F48ACF9B64}"/>
                    </a:ext>
                  </a:extLst>
                </p:cNvPr>
                <p:cNvPicPr/>
                <p:nvPr/>
              </p:nvPicPr>
              <p:blipFill>
                <a:blip r:embed="rId23"/>
                <a:stretch>
                  <a:fillRect/>
                </a:stretch>
              </p:blipFill>
              <p:spPr>
                <a:xfrm>
                  <a:off x="8271016" y="722285"/>
                  <a:ext cx="2916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4" name="Ink 33">
                  <a:extLst>
                    <a:ext uri="{FF2B5EF4-FFF2-40B4-BE49-F238E27FC236}">
                      <a16:creationId xmlns:a16="http://schemas.microsoft.com/office/drawing/2014/main" id="{DF57F0AF-010B-8983-17D6-52E3306A9819}"/>
                    </a:ext>
                  </a:extLst>
                </p14:cNvPr>
                <p14:cNvContentPartPr/>
                <p14:nvPr/>
              </p14:nvContentPartPr>
              <p14:xfrm>
                <a:off x="8142136" y="650285"/>
                <a:ext cx="252360" cy="282960"/>
              </p14:xfrm>
            </p:contentPart>
          </mc:Choice>
          <mc:Fallback xmlns="">
            <p:pic>
              <p:nvPicPr>
                <p:cNvPr id="34" name="Ink 33">
                  <a:extLst>
                    <a:ext uri="{FF2B5EF4-FFF2-40B4-BE49-F238E27FC236}">
                      <a16:creationId xmlns:a16="http://schemas.microsoft.com/office/drawing/2014/main" id="{DF57F0AF-010B-8983-17D6-52E3306A9819}"/>
                    </a:ext>
                  </a:extLst>
                </p:cNvPr>
                <p:cNvPicPr/>
                <p:nvPr/>
              </p:nvPicPr>
              <p:blipFill>
                <a:blip r:embed="rId25"/>
                <a:stretch>
                  <a:fillRect/>
                </a:stretch>
              </p:blipFill>
              <p:spPr>
                <a:xfrm>
                  <a:off x="8133136" y="641645"/>
                  <a:ext cx="270000" cy="300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36" name="Ink 35">
                <a:extLst>
                  <a:ext uri="{FF2B5EF4-FFF2-40B4-BE49-F238E27FC236}">
                    <a16:creationId xmlns:a16="http://schemas.microsoft.com/office/drawing/2014/main" id="{D206D880-096C-33BD-B690-AC4E8B3BFE1E}"/>
                  </a:ext>
                </a:extLst>
              </p14:cNvPr>
              <p14:cNvContentPartPr/>
              <p14:nvPr/>
            </p14:nvContentPartPr>
            <p14:xfrm>
              <a:off x="9900736" y="887165"/>
              <a:ext cx="226440" cy="98280"/>
            </p14:xfrm>
          </p:contentPart>
        </mc:Choice>
        <mc:Fallback xmlns="">
          <p:pic>
            <p:nvPicPr>
              <p:cNvPr id="36" name="Ink 35">
                <a:extLst>
                  <a:ext uri="{FF2B5EF4-FFF2-40B4-BE49-F238E27FC236}">
                    <a16:creationId xmlns:a16="http://schemas.microsoft.com/office/drawing/2014/main" id="{D206D880-096C-33BD-B690-AC4E8B3BFE1E}"/>
                  </a:ext>
                </a:extLst>
              </p:cNvPr>
              <p:cNvPicPr/>
              <p:nvPr/>
            </p:nvPicPr>
            <p:blipFill>
              <a:blip r:embed="rId27"/>
              <a:stretch>
                <a:fillRect/>
              </a:stretch>
            </p:blipFill>
            <p:spPr>
              <a:xfrm>
                <a:off x="9891736" y="878165"/>
                <a:ext cx="244080" cy="115920"/>
              </a:xfrm>
              <a:prstGeom prst="rect">
                <a:avLst/>
              </a:prstGeom>
            </p:spPr>
          </p:pic>
        </mc:Fallback>
      </mc:AlternateContent>
      <p:grpSp>
        <p:nvGrpSpPr>
          <p:cNvPr id="43" name="Group 42">
            <a:extLst>
              <a:ext uri="{FF2B5EF4-FFF2-40B4-BE49-F238E27FC236}">
                <a16:creationId xmlns:a16="http://schemas.microsoft.com/office/drawing/2014/main" id="{AB9FF84C-DE9A-DD78-37F0-7FF263B324A9}"/>
              </a:ext>
            </a:extLst>
          </p:cNvPr>
          <p:cNvGrpSpPr/>
          <p:nvPr/>
        </p:nvGrpSpPr>
        <p:grpSpPr>
          <a:xfrm>
            <a:off x="8267056" y="2593925"/>
            <a:ext cx="249840" cy="278640"/>
            <a:chOff x="8267056" y="2593925"/>
            <a:chExt cx="249840" cy="278640"/>
          </a:xfrm>
        </p:grpSpPr>
        <mc:AlternateContent xmlns:mc="http://schemas.openxmlformats.org/markup-compatibility/2006" xmlns:p14="http://schemas.microsoft.com/office/powerpoint/2010/main">
          <mc:Choice Requires="p14">
            <p:contentPart p14:bwMode="auto" r:id="rId28">
              <p14:nvContentPartPr>
                <p14:cNvPr id="40" name="Ink 39">
                  <a:extLst>
                    <a:ext uri="{FF2B5EF4-FFF2-40B4-BE49-F238E27FC236}">
                      <a16:creationId xmlns:a16="http://schemas.microsoft.com/office/drawing/2014/main" id="{D15D6139-8517-501D-E6EE-592D41A788A6}"/>
                    </a:ext>
                  </a:extLst>
                </p14:cNvPr>
                <p14:cNvContentPartPr/>
                <p14:nvPr/>
              </p14:nvContentPartPr>
              <p14:xfrm>
                <a:off x="8334376" y="2688965"/>
                <a:ext cx="134280" cy="105120"/>
              </p14:xfrm>
            </p:contentPart>
          </mc:Choice>
          <mc:Fallback xmlns="">
            <p:pic>
              <p:nvPicPr>
                <p:cNvPr id="40" name="Ink 39">
                  <a:extLst>
                    <a:ext uri="{FF2B5EF4-FFF2-40B4-BE49-F238E27FC236}">
                      <a16:creationId xmlns:a16="http://schemas.microsoft.com/office/drawing/2014/main" id="{D15D6139-8517-501D-E6EE-592D41A788A6}"/>
                    </a:ext>
                  </a:extLst>
                </p:cNvPr>
                <p:cNvPicPr/>
                <p:nvPr/>
              </p:nvPicPr>
              <p:blipFill>
                <a:blip r:embed="rId29"/>
                <a:stretch>
                  <a:fillRect/>
                </a:stretch>
              </p:blipFill>
              <p:spPr>
                <a:xfrm>
                  <a:off x="8325376" y="2679965"/>
                  <a:ext cx="15192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2" name="Ink 41">
                  <a:extLst>
                    <a:ext uri="{FF2B5EF4-FFF2-40B4-BE49-F238E27FC236}">
                      <a16:creationId xmlns:a16="http://schemas.microsoft.com/office/drawing/2014/main" id="{C7562EA1-95E1-5E1C-A00E-467F15912B83}"/>
                    </a:ext>
                  </a:extLst>
                </p14:cNvPr>
                <p14:cNvContentPartPr/>
                <p14:nvPr/>
              </p14:nvContentPartPr>
              <p14:xfrm>
                <a:off x="8267056" y="2593925"/>
                <a:ext cx="249840" cy="278640"/>
              </p14:xfrm>
            </p:contentPart>
          </mc:Choice>
          <mc:Fallback xmlns="">
            <p:pic>
              <p:nvPicPr>
                <p:cNvPr id="42" name="Ink 41">
                  <a:extLst>
                    <a:ext uri="{FF2B5EF4-FFF2-40B4-BE49-F238E27FC236}">
                      <a16:creationId xmlns:a16="http://schemas.microsoft.com/office/drawing/2014/main" id="{C7562EA1-95E1-5E1C-A00E-467F15912B83}"/>
                    </a:ext>
                  </a:extLst>
                </p:cNvPr>
                <p:cNvPicPr/>
                <p:nvPr/>
              </p:nvPicPr>
              <p:blipFill>
                <a:blip r:embed="rId31"/>
                <a:stretch>
                  <a:fillRect/>
                </a:stretch>
              </p:blipFill>
              <p:spPr>
                <a:xfrm>
                  <a:off x="8258056" y="2584925"/>
                  <a:ext cx="267480" cy="296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2">
            <p14:nvContentPartPr>
              <p14:cNvPr id="44" name="Ink 43">
                <a:extLst>
                  <a:ext uri="{FF2B5EF4-FFF2-40B4-BE49-F238E27FC236}">
                    <a16:creationId xmlns:a16="http://schemas.microsoft.com/office/drawing/2014/main" id="{07CE173C-310B-E2EC-CD68-7B202CDC0AF2}"/>
                  </a:ext>
                </a:extLst>
              </p14:cNvPr>
              <p14:cNvContentPartPr/>
              <p14:nvPr/>
            </p14:nvContentPartPr>
            <p14:xfrm>
              <a:off x="168136" y="1312325"/>
              <a:ext cx="2044440" cy="361440"/>
            </p14:xfrm>
          </p:contentPart>
        </mc:Choice>
        <mc:Fallback xmlns="">
          <p:pic>
            <p:nvPicPr>
              <p:cNvPr id="44" name="Ink 43">
                <a:extLst>
                  <a:ext uri="{FF2B5EF4-FFF2-40B4-BE49-F238E27FC236}">
                    <a16:creationId xmlns:a16="http://schemas.microsoft.com/office/drawing/2014/main" id="{07CE173C-310B-E2EC-CD68-7B202CDC0AF2}"/>
                  </a:ext>
                </a:extLst>
              </p:cNvPr>
              <p:cNvPicPr/>
              <p:nvPr/>
            </p:nvPicPr>
            <p:blipFill>
              <a:blip r:embed="rId33"/>
              <a:stretch>
                <a:fillRect/>
              </a:stretch>
            </p:blipFill>
            <p:spPr>
              <a:xfrm>
                <a:off x="159496" y="1303325"/>
                <a:ext cx="2062080" cy="379080"/>
              </a:xfrm>
              <a:prstGeom prst="rect">
                <a:avLst/>
              </a:prstGeom>
            </p:spPr>
          </p:pic>
        </mc:Fallback>
      </mc:AlternateContent>
      <p:grpSp>
        <p:nvGrpSpPr>
          <p:cNvPr id="52" name="Group 51">
            <a:extLst>
              <a:ext uri="{FF2B5EF4-FFF2-40B4-BE49-F238E27FC236}">
                <a16:creationId xmlns:a16="http://schemas.microsoft.com/office/drawing/2014/main" id="{46D4D1C2-4DDE-43C7-578A-7C60AC3DC241}"/>
              </a:ext>
            </a:extLst>
          </p:cNvPr>
          <p:cNvGrpSpPr/>
          <p:nvPr/>
        </p:nvGrpSpPr>
        <p:grpSpPr>
          <a:xfrm>
            <a:off x="5638336" y="827405"/>
            <a:ext cx="1219680" cy="908640"/>
            <a:chOff x="5638336" y="827405"/>
            <a:chExt cx="1219680" cy="908640"/>
          </a:xfrm>
        </p:grpSpPr>
        <mc:AlternateContent xmlns:mc="http://schemas.openxmlformats.org/markup-compatibility/2006" xmlns:p14="http://schemas.microsoft.com/office/powerpoint/2010/main">
          <mc:Choice Requires="p14">
            <p:contentPart p14:bwMode="auto" r:id="rId34">
              <p14:nvContentPartPr>
                <p14:cNvPr id="45" name="Ink 44">
                  <a:extLst>
                    <a:ext uri="{FF2B5EF4-FFF2-40B4-BE49-F238E27FC236}">
                      <a16:creationId xmlns:a16="http://schemas.microsoft.com/office/drawing/2014/main" id="{783129D3-2629-8C3A-A878-FA098707A1C1}"/>
                    </a:ext>
                  </a:extLst>
                </p14:cNvPr>
                <p14:cNvContentPartPr/>
                <p14:nvPr/>
              </p14:nvContentPartPr>
              <p14:xfrm>
                <a:off x="5638336" y="1443365"/>
                <a:ext cx="294120" cy="292680"/>
              </p14:xfrm>
            </p:contentPart>
          </mc:Choice>
          <mc:Fallback xmlns="">
            <p:pic>
              <p:nvPicPr>
                <p:cNvPr id="45" name="Ink 44">
                  <a:extLst>
                    <a:ext uri="{FF2B5EF4-FFF2-40B4-BE49-F238E27FC236}">
                      <a16:creationId xmlns:a16="http://schemas.microsoft.com/office/drawing/2014/main" id="{783129D3-2629-8C3A-A878-FA098707A1C1}"/>
                    </a:ext>
                  </a:extLst>
                </p:cNvPr>
                <p:cNvPicPr/>
                <p:nvPr/>
              </p:nvPicPr>
              <p:blipFill>
                <a:blip r:embed="rId35"/>
                <a:stretch>
                  <a:fillRect/>
                </a:stretch>
              </p:blipFill>
              <p:spPr>
                <a:xfrm>
                  <a:off x="5629696" y="1434365"/>
                  <a:ext cx="311760"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6" name="Ink 45">
                  <a:extLst>
                    <a:ext uri="{FF2B5EF4-FFF2-40B4-BE49-F238E27FC236}">
                      <a16:creationId xmlns:a16="http://schemas.microsoft.com/office/drawing/2014/main" id="{A7B26C17-FF50-CC50-F192-5E082538CC25}"/>
                    </a:ext>
                  </a:extLst>
                </p14:cNvPr>
                <p14:cNvContentPartPr/>
                <p14:nvPr/>
              </p14:nvContentPartPr>
              <p14:xfrm>
                <a:off x="6002656" y="1317365"/>
                <a:ext cx="176400" cy="131400"/>
              </p14:xfrm>
            </p:contentPart>
          </mc:Choice>
          <mc:Fallback xmlns="">
            <p:pic>
              <p:nvPicPr>
                <p:cNvPr id="46" name="Ink 45">
                  <a:extLst>
                    <a:ext uri="{FF2B5EF4-FFF2-40B4-BE49-F238E27FC236}">
                      <a16:creationId xmlns:a16="http://schemas.microsoft.com/office/drawing/2014/main" id="{A7B26C17-FF50-CC50-F192-5E082538CC25}"/>
                    </a:ext>
                  </a:extLst>
                </p:cNvPr>
                <p:cNvPicPr/>
                <p:nvPr/>
              </p:nvPicPr>
              <p:blipFill>
                <a:blip r:embed="rId37"/>
                <a:stretch>
                  <a:fillRect/>
                </a:stretch>
              </p:blipFill>
              <p:spPr>
                <a:xfrm>
                  <a:off x="5994016" y="1308725"/>
                  <a:ext cx="19404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7" name="Ink 46">
                  <a:extLst>
                    <a:ext uri="{FF2B5EF4-FFF2-40B4-BE49-F238E27FC236}">
                      <a16:creationId xmlns:a16="http://schemas.microsoft.com/office/drawing/2014/main" id="{4FFAA8F2-6912-8B66-4232-4A028D05DA84}"/>
                    </a:ext>
                  </a:extLst>
                </p14:cNvPr>
                <p14:cNvContentPartPr/>
                <p14:nvPr/>
              </p14:nvContentPartPr>
              <p14:xfrm>
                <a:off x="6184816" y="1228085"/>
                <a:ext cx="29520" cy="127800"/>
              </p14:xfrm>
            </p:contentPart>
          </mc:Choice>
          <mc:Fallback xmlns="">
            <p:pic>
              <p:nvPicPr>
                <p:cNvPr id="47" name="Ink 46">
                  <a:extLst>
                    <a:ext uri="{FF2B5EF4-FFF2-40B4-BE49-F238E27FC236}">
                      <a16:creationId xmlns:a16="http://schemas.microsoft.com/office/drawing/2014/main" id="{4FFAA8F2-6912-8B66-4232-4A028D05DA84}"/>
                    </a:ext>
                  </a:extLst>
                </p:cNvPr>
                <p:cNvPicPr/>
                <p:nvPr/>
              </p:nvPicPr>
              <p:blipFill>
                <a:blip r:embed="rId39"/>
                <a:stretch>
                  <a:fillRect/>
                </a:stretch>
              </p:blipFill>
              <p:spPr>
                <a:xfrm>
                  <a:off x="6176176" y="1219445"/>
                  <a:ext cx="4716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8" name="Ink 47">
                  <a:extLst>
                    <a:ext uri="{FF2B5EF4-FFF2-40B4-BE49-F238E27FC236}">
                      <a16:creationId xmlns:a16="http://schemas.microsoft.com/office/drawing/2014/main" id="{5522A9B6-C32E-F9FA-FD57-DC7197323B86}"/>
                    </a:ext>
                  </a:extLst>
                </p14:cNvPr>
                <p14:cNvContentPartPr/>
                <p14:nvPr/>
              </p14:nvContentPartPr>
              <p14:xfrm>
                <a:off x="6156736" y="1139165"/>
                <a:ext cx="347040" cy="187200"/>
              </p14:xfrm>
            </p:contentPart>
          </mc:Choice>
          <mc:Fallback xmlns="">
            <p:pic>
              <p:nvPicPr>
                <p:cNvPr id="48" name="Ink 47">
                  <a:extLst>
                    <a:ext uri="{FF2B5EF4-FFF2-40B4-BE49-F238E27FC236}">
                      <a16:creationId xmlns:a16="http://schemas.microsoft.com/office/drawing/2014/main" id="{5522A9B6-C32E-F9FA-FD57-DC7197323B86}"/>
                    </a:ext>
                  </a:extLst>
                </p:cNvPr>
                <p:cNvPicPr/>
                <p:nvPr/>
              </p:nvPicPr>
              <p:blipFill>
                <a:blip r:embed="rId41"/>
                <a:stretch>
                  <a:fillRect/>
                </a:stretch>
              </p:blipFill>
              <p:spPr>
                <a:xfrm>
                  <a:off x="6147736" y="1130525"/>
                  <a:ext cx="36468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0" name="Ink 49">
                  <a:extLst>
                    <a:ext uri="{FF2B5EF4-FFF2-40B4-BE49-F238E27FC236}">
                      <a16:creationId xmlns:a16="http://schemas.microsoft.com/office/drawing/2014/main" id="{22B7CDEF-32A6-6659-ABA2-19326CCDD1C9}"/>
                    </a:ext>
                  </a:extLst>
                </p14:cNvPr>
                <p14:cNvContentPartPr/>
                <p14:nvPr/>
              </p14:nvContentPartPr>
              <p14:xfrm>
                <a:off x="6627976" y="954125"/>
                <a:ext cx="128520" cy="128520"/>
              </p14:xfrm>
            </p:contentPart>
          </mc:Choice>
          <mc:Fallback xmlns="">
            <p:pic>
              <p:nvPicPr>
                <p:cNvPr id="50" name="Ink 49">
                  <a:extLst>
                    <a:ext uri="{FF2B5EF4-FFF2-40B4-BE49-F238E27FC236}">
                      <a16:creationId xmlns:a16="http://schemas.microsoft.com/office/drawing/2014/main" id="{22B7CDEF-32A6-6659-ABA2-19326CCDD1C9}"/>
                    </a:ext>
                  </a:extLst>
                </p:cNvPr>
                <p:cNvPicPr/>
                <p:nvPr/>
              </p:nvPicPr>
              <p:blipFill>
                <a:blip r:embed="rId43"/>
                <a:stretch>
                  <a:fillRect/>
                </a:stretch>
              </p:blipFill>
              <p:spPr>
                <a:xfrm>
                  <a:off x="6618976" y="945485"/>
                  <a:ext cx="14616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1" name="Ink 50">
                  <a:extLst>
                    <a:ext uri="{FF2B5EF4-FFF2-40B4-BE49-F238E27FC236}">
                      <a16:creationId xmlns:a16="http://schemas.microsoft.com/office/drawing/2014/main" id="{BCD94542-6C30-6594-79E5-D76173ED1C38}"/>
                    </a:ext>
                  </a:extLst>
                </p14:cNvPr>
                <p14:cNvContentPartPr/>
                <p14:nvPr/>
              </p14:nvContentPartPr>
              <p14:xfrm>
                <a:off x="6510616" y="827405"/>
                <a:ext cx="347400" cy="337320"/>
              </p14:xfrm>
            </p:contentPart>
          </mc:Choice>
          <mc:Fallback xmlns="">
            <p:pic>
              <p:nvPicPr>
                <p:cNvPr id="51" name="Ink 50">
                  <a:extLst>
                    <a:ext uri="{FF2B5EF4-FFF2-40B4-BE49-F238E27FC236}">
                      <a16:creationId xmlns:a16="http://schemas.microsoft.com/office/drawing/2014/main" id="{BCD94542-6C30-6594-79E5-D76173ED1C38}"/>
                    </a:ext>
                  </a:extLst>
                </p:cNvPr>
                <p:cNvPicPr/>
                <p:nvPr/>
              </p:nvPicPr>
              <p:blipFill>
                <a:blip r:embed="rId45"/>
                <a:stretch>
                  <a:fillRect/>
                </a:stretch>
              </p:blipFill>
              <p:spPr>
                <a:xfrm>
                  <a:off x="6501976" y="818405"/>
                  <a:ext cx="365040" cy="354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6">
            <p14:nvContentPartPr>
              <p14:cNvPr id="53" name="Ink 52">
                <a:extLst>
                  <a:ext uri="{FF2B5EF4-FFF2-40B4-BE49-F238E27FC236}">
                    <a16:creationId xmlns:a16="http://schemas.microsoft.com/office/drawing/2014/main" id="{4D0E3107-20AE-27E1-2E48-5899FF3B00B4}"/>
                  </a:ext>
                </a:extLst>
              </p14:cNvPr>
              <p14:cNvContentPartPr/>
              <p14:nvPr/>
            </p14:nvContentPartPr>
            <p14:xfrm>
              <a:off x="4059376" y="1487645"/>
              <a:ext cx="868680" cy="136800"/>
            </p14:xfrm>
          </p:contentPart>
        </mc:Choice>
        <mc:Fallback xmlns="">
          <p:pic>
            <p:nvPicPr>
              <p:cNvPr id="53" name="Ink 52">
                <a:extLst>
                  <a:ext uri="{FF2B5EF4-FFF2-40B4-BE49-F238E27FC236}">
                    <a16:creationId xmlns:a16="http://schemas.microsoft.com/office/drawing/2014/main" id="{4D0E3107-20AE-27E1-2E48-5899FF3B00B4}"/>
                  </a:ext>
                </a:extLst>
              </p:cNvPr>
              <p:cNvPicPr/>
              <p:nvPr/>
            </p:nvPicPr>
            <p:blipFill>
              <a:blip r:embed="rId47"/>
              <a:stretch>
                <a:fillRect/>
              </a:stretch>
            </p:blipFill>
            <p:spPr>
              <a:xfrm>
                <a:off x="4050376" y="1478645"/>
                <a:ext cx="88632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4" name="Ink 53">
                <a:extLst>
                  <a:ext uri="{FF2B5EF4-FFF2-40B4-BE49-F238E27FC236}">
                    <a16:creationId xmlns:a16="http://schemas.microsoft.com/office/drawing/2014/main" id="{534E4599-2560-6160-5CB6-69CE2181EB8A}"/>
                  </a:ext>
                </a:extLst>
              </p14:cNvPr>
              <p14:cNvContentPartPr/>
              <p14:nvPr/>
            </p14:nvContentPartPr>
            <p14:xfrm>
              <a:off x="2433616" y="1277765"/>
              <a:ext cx="745560" cy="364680"/>
            </p14:xfrm>
          </p:contentPart>
        </mc:Choice>
        <mc:Fallback xmlns="">
          <p:pic>
            <p:nvPicPr>
              <p:cNvPr id="54" name="Ink 53">
                <a:extLst>
                  <a:ext uri="{FF2B5EF4-FFF2-40B4-BE49-F238E27FC236}">
                    <a16:creationId xmlns:a16="http://schemas.microsoft.com/office/drawing/2014/main" id="{534E4599-2560-6160-5CB6-69CE2181EB8A}"/>
                  </a:ext>
                </a:extLst>
              </p:cNvPr>
              <p:cNvPicPr/>
              <p:nvPr/>
            </p:nvPicPr>
            <p:blipFill>
              <a:blip r:embed="rId49"/>
              <a:stretch>
                <a:fillRect/>
              </a:stretch>
            </p:blipFill>
            <p:spPr>
              <a:xfrm>
                <a:off x="2424976" y="1269125"/>
                <a:ext cx="763200" cy="382320"/>
              </a:xfrm>
              <a:prstGeom prst="rect">
                <a:avLst/>
              </a:prstGeom>
            </p:spPr>
          </p:pic>
        </mc:Fallback>
      </mc:AlternateContent>
      <p:grpSp>
        <p:nvGrpSpPr>
          <p:cNvPr id="75" name="Group 74">
            <a:extLst>
              <a:ext uri="{FF2B5EF4-FFF2-40B4-BE49-F238E27FC236}">
                <a16:creationId xmlns:a16="http://schemas.microsoft.com/office/drawing/2014/main" id="{74059BEB-190D-297C-4B07-D27DE29F26C3}"/>
              </a:ext>
            </a:extLst>
          </p:cNvPr>
          <p:cNvGrpSpPr/>
          <p:nvPr/>
        </p:nvGrpSpPr>
        <p:grpSpPr>
          <a:xfrm>
            <a:off x="3753736" y="765485"/>
            <a:ext cx="1347120" cy="765000"/>
            <a:chOff x="3753736" y="765485"/>
            <a:chExt cx="1347120" cy="765000"/>
          </a:xfrm>
        </p:grpSpPr>
        <mc:AlternateContent xmlns:mc="http://schemas.openxmlformats.org/markup-compatibility/2006" xmlns:p14="http://schemas.microsoft.com/office/powerpoint/2010/main">
          <mc:Choice Requires="p14">
            <p:contentPart p14:bwMode="auto" r:id="rId50">
              <p14:nvContentPartPr>
                <p14:cNvPr id="69" name="Ink 68">
                  <a:extLst>
                    <a:ext uri="{FF2B5EF4-FFF2-40B4-BE49-F238E27FC236}">
                      <a16:creationId xmlns:a16="http://schemas.microsoft.com/office/drawing/2014/main" id="{B8D794C3-AC20-CB87-73CC-BAC7DFFD7A0E}"/>
                    </a:ext>
                  </a:extLst>
                </p14:cNvPr>
                <p14:cNvContentPartPr/>
                <p14:nvPr/>
              </p14:nvContentPartPr>
              <p14:xfrm>
                <a:off x="3753736" y="1043765"/>
                <a:ext cx="478800" cy="486720"/>
              </p14:xfrm>
            </p:contentPart>
          </mc:Choice>
          <mc:Fallback xmlns="">
            <p:pic>
              <p:nvPicPr>
                <p:cNvPr id="69" name="Ink 68">
                  <a:extLst>
                    <a:ext uri="{FF2B5EF4-FFF2-40B4-BE49-F238E27FC236}">
                      <a16:creationId xmlns:a16="http://schemas.microsoft.com/office/drawing/2014/main" id="{B8D794C3-AC20-CB87-73CC-BAC7DFFD7A0E}"/>
                    </a:ext>
                  </a:extLst>
                </p:cNvPr>
                <p:cNvPicPr/>
                <p:nvPr/>
              </p:nvPicPr>
              <p:blipFill>
                <a:blip r:embed="rId51"/>
                <a:stretch>
                  <a:fillRect/>
                </a:stretch>
              </p:blipFill>
              <p:spPr>
                <a:xfrm>
                  <a:off x="3745096" y="1035125"/>
                  <a:ext cx="496440" cy="5043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70" name="Ink 69">
                  <a:extLst>
                    <a:ext uri="{FF2B5EF4-FFF2-40B4-BE49-F238E27FC236}">
                      <a16:creationId xmlns:a16="http://schemas.microsoft.com/office/drawing/2014/main" id="{05FD35F3-4F09-F255-AE74-874A66D2752C}"/>
                    </a:ext>
                  </a:extLst>
                </p14:cNvPr>
                <p14:cNvContentPartPr/>
                <p14:nvPr/>
              </p14:nvContentPartPr>
              <p14:xfrm>
                <a:off x="4335136" y="910565"/>
                <a:ext cx="160920" cy="144720"/>
              </p14:xfrm>
            </p:contentPart>
          </mc:Choice>
          <mc:Fallback xmlns="">
            <p:pic>
              <p:nvPicPr>
                <p:cNvPr id="70" name="Ink 69">
                  <a:extLst>
                    <a:ext uri="{FF2B5EF4-FFF2-40B4-BE49-F238E27FC236}">
                      <a16:creationId xmlns:a16="http://schemas.microsoft.com/office/drawing/2014/main" id="{05FD35F3-4F09-F255-AE74-874A66D2752C}"/>
                    </a:ext>
                  </a:extLst>
                </p:cNvPr>
                <p:cNvPicPr/>
                <p:nvPr/>
              </p:nvPicPr>
              <p:blipFill>
                <a:blip r:embed="rId53"/>
                <a:stretch>
                  <a:fillRect/>
                </a:stretch>
              </p:blipFill>
              <p:spPr>
                <a:xfrm>
                  <a:off x="4326496" y="901925"/>
                  <a:ext cx="17856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71" name="Ink 70">
                  <a:extLst>
                    <a:ext uri="{FF2B5EF4-FFF2-40B4-BE49-F238E27FC236}">
                      <a16:creationId xmlns:a16="http://schemas.microsoft.com/office/drawing/2014/main" id="{09307D3D-55C6-848F-CEF8-8C3B720D825F}"/>
                    </a:ext>
                  </a:extLst>
                </p14:cNvPr>
                <p14:cNvContentPartPr/>
                <p14:nvPr/>
              </p14:nvContentPartPr>
              <p14:xfrm>
                <a:off x="4426216" y="815885"/>
                <a:ext cx="101160" cy="183960"/>
              </p14:xfrm>
            </p:contentPart>
          </mc:Choice>
          <mc:Fallback xmlns="">
            <p:pic>
              <p:nvPicPr>
                <p:cNvPr id="71" name="Ink 70">
                  <a:extLst>
                    <a:ext uri="{FF2B5EF4-FFF2-40B4-BE49-F238E27FC236}">
                      <a16:creationId xmlns:a16="http://schemas.microsoft.com/office/drawing/2014/main" id="{09307D3D-55C6-848F-CEF8-8C3B720D825F}"/>
                    </a:ext>
                  </a:extLst>
                </p:cNvPr>
                <p:cNvPicPr/>
                <p:nvPr/>
              </p:nvPicPr>
              <p:blipFill>
                <a:blip r:embed="rId55"/>
                <a:stretch>
                  <a:fillRect/>
                </a:stretch>
              </p:blipFill>
              <p:spPr>
                <a:xfrm>
                  <a:off x="4417576" y="807245"/>
                  <a:ext cx="118800"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72" name="Ink 71">
                  <a:extLst>
                    <a:ext uri="{FF2B5EF4-FFF2-40B4-BE49-F238E27FC236}">
                      <a16:creationId xmlns:a16="http://schemas.microsoft.com/office/drawing/2014/main" id="{4C56A483-EB84-ED88-3523-7031EA4D9B73}"/>
                    </a:ext>
                  </a:extLst>
                </p14:cNvPr>
                <p14:cNvContentPartPr/>
                <p14:nvPr/>
              </p14:nvContentPartPr>
              <p14:xfrm>
                <a:off x="4521256" y="857285"/>
                <a:ext cx="123120" cy="88920"/>
              </p14:xfrm>
            </p:contentPart>
          </mc:Choice>
          <mc:Fallback xmlns="">
            <p:pic>
              <p:nvPicPr>
                <p:cNvPr id="72" name="Ink 71">
                  <a:extLst>
                    <a:ext uri="{FF2B5EF4-FFF2-40B4-BE49-F238E27FC236}">
                      <a16:creationId xmlns:a16="http://schemas.microsoft.com/office/drawing/2014/main" id="{4C56A483-EB84-ED88-3523-7031EA4D9B73}"/>
                    </a:ext>
                  </a:extLst>
                </p:cNvPr>
                <p:cNvPicPr/>
                <p:nvPr/>
              </p:nvPicPr>
              <p:blipFill>
                <a:blip r:embed="rId57"/>
                <a:stretch>
                  <a:fillRect/>
                </a:stretch>
              </p:blipFill>
              <p:spPr>
                <a:xfrm>
                  <a:off x="4512256" y="848645"/>
                  <a:ext cx="14076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3" name="Ink 72">
                  <a:extLst>
                    <a:ext uri="{FF2B5EF4-FFF2-40B4-BE49-F238E27FC236}">
                      <a16:creationId xmlns:a16="http://schemas.microsoft.com/office/drawing/2014/main" id="{D0744C61-708F-FED2-81D2-5255DC7D035C}"/>
                    </a:ext>
                  </a:extLst>
                </p14:cNvPr>
                <p14:cNvContentPartPr/>
                <p14:nvPr/>
              </p14:nvContentPartPr>
              <p14:xfrm>
                <a:off x="4891336" y="773045"/>
                <a:ext cx="68400" cy="164520"/>
              </p14:xfrm>
            </p:contentPart>
          </mc:Choice>
          <mc:Fallback xmlns="">
            <p:pic>
              <p:nvPicPr>
                <p:cNvPr id="73" name="Ink 72">
                  <a:extLst>
                    <a:ext uri="{FF2B5EF4-FFF2-40B4-BE49-F238E27FC236}">
                      <a16:creationId xmlns:a16="http://schemas.microsoft.com/office/drawing/2014/main" id="{D0744C61-708F-FED2-81D2-5255DC7D035C}"/>
                    </a:ext>
                  </a:extLst>
                </p:cNvPr>
                <p:cNvPicPr/>
                <p:nvPr/>
              </p:nvPicPr>
              <p:blipFill>
                <a:blip r:embed="rId59"/>
                <a:stretch>
                  <a:fillRect/>
                </a:stretch>
              </p:blipFill>
              <p:spPr>
                <a:xfrm>
                  <a:off x="4882336" y="764405"/>
                  <a:ext cx="8604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4" name="Ink 73">
                  <a:extLst>
                    <a:ext uri="{FF2B5EF4-FFF2-40B4-BE49-F238E27FC236}">
                      <a16:creationId xmlns:a16="http://schemas.microsoft.com/office/drawing/2014/main" id="{755AFC8E-116D-C083-BBC5-62F0BEE18F34}"/>
                    </a:ext>
                  </a:extLst>
                </p14:cNvPr>
                <p14:cNvContentPartPr/>
                <p14:nvPr/>
              </p14:nvContentPartPr>
              <p14:xfrm>
                <a:off x="4852096" y="765485"/>
                <a:ext cx="248760" cy="173520"/>
              </p14:xfrm>
            </p:contentPart>
          </mc:Choice>
          <mc:Fallback xmlns="">
            <p:pic>
              <p:nvPicPr>
                <p:cNvPr id="74" name="Ink 73">
                  <a:extLst>
                    <a:ext uri="{FF2B5EF4-FFF2-40B4-BE49-F238E27FC236}">
                      <a16:creationId xmlns:a16="http://schemas.microsoft.com/office/drawing/2014/main" id="{755AFC8E-116D-C083-BBC5-62F0BEE18F34}"/>
                    </a:ext>
                  </a:extLst>
                </p:cNvPr>
                <p:cNvPicPr/>
                <p:nvPr/>
              </p:nvPicPr>
              <p:blipFill>
                <a:blip r:embed="rId61"/>
                <a:stretch>
                  <a:fillRect/>
                </a:stretch>
              </p:blipFill>
              <p:spPr>
                <a:xfrm>
                  <a:off x="4843096" y="756845"/>
                  <a:ext cx="266400" cy="191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2">
            <p14:nvContentPartPr>
              <p14:cNvPr id="76" name="Ink 75">
                <a:extLst>
                  <a:ext uri="{FF2B5EF4-FFF2-40B4-BE49-F238E27FC236}">
                    <a16:creationId xmlns:a16="http://schemas.microsoft.com/office/drawing/2014/main" id="{459D78D4-B7F5-BBBF-818C-DA6DC94779DD}"/>
                  </a:ext>
                </a:extLst>
              </p14:cNvPr>
              <p14:cNvContentPartPr/>
              <p14:nvPr/>
            </p14:nvContentPartPr>
            <p14:xfrm>
              <a:off x="4034176" y="1590245"/>
              <a:ext cx="929160" cy="325800"/>
            </p14:xfrm>
          </p:contentPart>
        </mc:Choice>
        <mc:Fallback xmlns="">
          <p:pic>
            <p:nvPicPr>
              <p:cNvPr id="76" name="Ink 75">
                <a:extLst>
                  <a:ext uri="{FF2B5EF4-FFF2-40B4-BE49-F238E27FC236}">
                    <a16:creationId xmlns:a16="http://schemas.microsoft.com/office/drawing/2014/main" id="{459D78D4-B7F5-BBBF-818C-DA6DC94779DD}"/>
                  </a:ext>
                </a:extLst>
              </p:cNvPr>
              <p:cNvPicPr/>
              <p:nvPr/>
            </p:nvPicPr>
            <p:blipFill>
              <a:blip r:embed="rId63"/>
              <a:stretch>
                <a:fillRect/>
              </a:stretch>
            </p:blipFill>
            <p:spPr>
              <a:xfrm>
                <a:off x="4025176" y="1581605"/>
                <a:ext cx="946800" cy="343440"/>
              </a:xfrm>
              <a:prstGeom prst="rect">
                <a:avLst/>
              </a:prstGeom>
            </p:spPr>
          </p:pic>
        </mc:Fallback>
      </mc:AlternateContent>
      <p:grpSp>
        <p:nvGrpSpPr>
          <p:cNvPr id="78" name="Group 77">
            <a:extLst>
              <a:ext uri="{FF2B5EF4-FFF2-40B4-BE49-F238E27FC236}">
                <a16:creationId xmlns:a16="http://schemas.microsoft.com/office/drawing/2014/main" id="{6620258F-2C84-9A03-6C23-A1EBEB0684E9}"/>
              </a:ext>
            </a:extLst>
          </p:cNvPr>
          <p:cNvGrpSpPr/>
          <p:nvPr/>
        </p:nvGrpSpPr>
        <p:grpSpPr>
          <a:xfrm>
            <a:off x="2017816" y="1538405"/>
            <a:ext cx="1513440" cy="1619280"/>
            <a:chOff x="2017816" y="1538405"/>
            <a:chExt cx="1513440" cy="1619280"/>
          </a:xfrm>
        </p:grpSpPr>
        <mc:AlternateContent xmlns:mc="http://schemas.openxmlformats.org/markup-compatibility/2006" xmlns:p14="http://schemas.microsoft.com/office/powerpoint/2010/main">
          <mc:Choice Requires="p14">
            <p:contentPart p14:bwMode="auto" r:id="rId64">
              <p14:nvContentPartPr>
                <p14:cNvPr id="55" name="Ink 54">
                  <a:extLst>
                    <a:ext uri="{FF2B5EF4-FFF2-40B4-BE49-F238E27FC236}">
                      <a16:creationId xmlns:a16="http://schemas.microsoft.com/office/drawing/2014/main" id="{7FEBD9F8-E164-A877-2454-F95BBD00B8D7}"/>
                    </a:ext>
                  </a:extLst>
                </p14:cNvPr>
                <p14:cNvContentPartPr/>
                <p14:nvPr/>
              </p14:nvContentPartPr>
              <p14:xfrm>
                <a:off x="2132656" y="2078045"/>
                <a:ext cx="27360" cy="377640"/>
              </p14:xfrm>
            </p:contentPart>
          </mc:Choice>
          <mc:Fallback xmlns="">
            <p:pic>
              <p:nvPicPr>
                <p:cNvPr id="55" name="Ink 54">
                  <a:extLst>
                    <a:ext uri="{FF2B5EF4-FFF2-40B4-BE49-F238E27FC236}">
                      <a16:creationId xmlns:a16="http://schemas.microsoft.com/office/drawing/2014/main" id="{7FEBD9F8-E164-A877-2454-F95BBD00B8D7}"/>
                    </a:ext>
                  </a:extLst>
                </p:cNvPr>
                <p:cNvPicPr/>
                <p:nvPr/>
              </p:nvPicPr>
              <p:blipFill>
                <a:blip r:embed="rId65"/>
                <a:stretch>
                  <a:fillRect/>
                </a:stretch>
              </p:blipFill>
              <p:spPr>
                <a:xfrm>
                  <a:off x="2123656" y="2069045"/>
                  <a:ext cx="45000" cy="3952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6" name="Ink 55">
                  <a:extLst>
                    <a:ext uri="{FF2B5EF4-FFF2-40B4-BE49-F238E27FC236}">
                      <a16:creationId xmlns:a16="http://schemas.microsoft.com/office/drawing/2014/main" id="{A3B01684-6772-2BB7-AB81-97D75A0517A1}"/>
                    </a:ext>
                  </a:extLst>
                </p14:cNvPr>
                <p14:cNvContentPartPr/>
                <p14:nvPr/>
              </p14:nvContentPartPr>
              <p14:xfrm>
                <a:off x="2104216" y="2125925"/>
                <a:ext cx="103320" cy="54720"/>
              </p14:xfrm>
            </p:contentPart>
          </mc:Choice>
          <mc:Fallback xmlns="">
            <p:pic>
              <p:nvPicPr>
                <p:cNvPr id="56" name="Ink 55">
                  <a:extLst>
                    <a:ext uri="{FF2B5EF4-FFF2-40B4-BE49-F238E27FC236}">
                      <a16:creationId xmlns:a16="http://schemas.microsoft.com/office/drawing/2014/main" id="{A3B01684-6772-2BB7-AB81-97D75A0517A1}"/>
                    </a:ext>
                  </a:extLst>
                </p:cNvPr>
                <p:cNvPicPr/>
                <p:nvPr/>
              </p:nvPicPr>
              <p:blipFill>
                <a:blip r:embed="rId67"/>
                <a:stretch>
                  <a:fillRect/>
                </a:stretch>
              </p:blipFill>
              <p:spPr>
                <a:xfrm>
                  <a:off x="2095216" y="2116925"/>
                  <a:ext cx="12096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8" name="Ink 57">
                  <a:extLst>
                    <a:ext uri="{FF2B5EF4-FFF2-40B4-BE49-F238E27FC236}">
                      <a16:creationId xmlns:a16="http://schemas.microsoft.com/office/drawing/2014/main" id="{C2C97D81-D269-68DA-5FE6-A530CCF86E10}"/>
                    </a:ext>
                  </a:extLst>
                </p14:cNvPr>
                <p14:cNvContentPartPr/>
                <p14:nvPr/>
              </p14:nvContentPartPr>
              <p14:xfrm>
                <a:off x="2017816" y="2691125"/>
                <a:ext cx="150480" cy="196920"/>
              </p14:xfrm>
            </p:contentPart>
          </mc:Choice>
          <mc:Fallback xmlns="">
            <p:pic>
              <p:nvPicPr>
                <p:cNvPr id="58" name="Ink 57">
                  <a:extLst>
                    <a:ext uri="{FF2B5EF4-FFF2-40B4-BE49-F238E27FC236}">
                      <a16:creationId xmlns:a16="http://schemas.microsoft.com/office/drawing/2014/main" id="{C2C97D81-D269-68DA-5FE6-A530CCF86E10}"/>
                    </a:ext>
                  </a:extLst>
                </p:cNvPr>
                <p:cNvPicPr/>
                <p:nvPr/>
              </p:nvPicPr>
              <p:blipFill>
                <a:blip r:embed="rId69"/>
                <a:stretch>
                  <a:fillRect/>
                </a:stretch>
              </p:blipFill>
              <p:spPr>
                <a:xfrm>
                  <a:off x="2008816" y="2682485"/>
                  <a:ext cx="16812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9" name="Ink 58">
                  <a:extLst>
                    <a:ext uri="{FF2B5EF4-FFF2-40B4-BE49-F238E27FC236}">
                      <a16:creationId xmlns:a16="http://schemas.microsoft.com/office/drawing/2014/main" id="{1D20DC80-73AF-319B-AFFE-BEE9AF174E76}"/>
                    </a:ext>
                  </a:extLst>
                </p14:cNvPr>
                <p14:cNvContentPartPr/>
                <p14:nvPr/>
              </p14:nvContentPartPr>
              <p14:xfrm>
                <a:off x="2232736" y="2579165"/>
                <a:ext cx="128160" cy="124560"/>
              </p14:xfrm>
            </p:contentPart>
          </mc:Choice>
          <mc:Fallback xmlns="">
            <p:pic>
              <p:nvPicPr>
                <p:cNvPr id="59" name="Ink 58">
                  <a:extLst>
                    <a:ext uri="{FF2B5EF4-FFF2-40B4-BE49-F238E27FC236}">
                      <a16:creationId xmlns:a16="http://schemas.microsoft.com/office/drawing/2014/main" id="{1D20DC80-73AF-319B-AFFE-BEE9AF174E76}"/>
                    </a:ext>
                  </a:extLst>
                </p:cNvPr>
                <p:cNvPicPr/>
                <p:nvPr/>
              </p:nvPicPr>
              <p:blipFill>
                <a:blip r:embed="rId71"/>
                <a:stretch>
                  <a:fillRect/>
                </a:stretch>
              </p:blipFill>
              <p:spPr>
                <a:xfrm>
                  <a:off x="2224096" y="2570165"/>
                  <a:ext cx="14580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60" name="Ink 59">
                  <a:extLst>
                    <a:ext uri="{FF2B5EF4-FFF2-40B4-BE49-F238E27FC236}">
                      <a16:creationId xmlns:a16="http://schemas.microsoft.com/office/drawing/2014/main" id="{4E86CCCA-E31C-A171-2875-3653D97430AA}"/>
                    </a:ext>
                  </a:extLst>
                </p14:cNvPr>
                <p14:cNvContentPartPr/>
                <p14:nvPr/>
              </p14:nvContentPartPr>
              <p14:xfrm>
                <a:off x="2360536" y="2489165"/>
                <a:ext cx="41400" cy="212760"/>
              </p14:xfrm>
            </p:contentPart>
          </mc:Choice>
          <mc:Fallback xmlns="">
            <p:pic>
              <p:nvPicPr>
                <p:cNvPr id="60" name="Ink 59">
                  <a:extLst>
                    <a:ext uri="{FF2B5EF4-FFF2-40B4-BE49-F238E27FC236}">
                      <a16:creationId xmlns:a16="http://schemas.microsoft.com/office/drawing/2014/main" id="{4E86CCCA-E31C-A171-2875-3653D97430AA}"/>
                    </a:ext>
                  </a:extLst>
                </p:cNvPr>
                <p:cNvPicPr/>
                <p:nvPr/>
              </p:nvPicPr>
              <p:blipFill>
                <a:blip r:embed="rId73"/>
                <a:stretch>
                  <a:fillRect/>
                </a:stretch>
              </p:blipFill>
              <p:spPr>
                <a:xfrm>
                  <a:off x="2351896" y="2480525"/>
                  <a:ext cx="5904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61" name="Ink 60">
                  <a:extLst>
                    <a:ext uri="{FF2B5EF4-FFF2-40B4-BE49-F238E27FC236}">
                      <a16:creationId xmlns:a16="http://schemas.microsoft.com/office/drawing/2014/main" id="{4FCB694C-EDC5-3B2F-6023-376E98EDF421}"/>
                    </a:ext>
                  </a:extLst>
                </p14:cNvPr>
                <p14:cNvContentPartPr/>
                <p14:nvPr/>
              </p14:nvContentPartPr>
              <p14:xfrm>
                <a:off x="2447296" y="2562965"/>
                <a:ext cx="87840" cy="141480"/>
              </p14:xfrm>
            </p:contentPart>
          </mc:Choice>
          <mc:Fallback xmlns="">
            <p:pic>
              <p:nvPicPr>
                <p:cNvPr id="61" name="Ink 60">
                  <a:extLst>
                    <a:ext uri="{FF2B5EF4-FFF2-40B4-BE49-F238E27FC236}">
                      <a16:creationId xmlns:a16="http://schemas.microsoft.com/office/drawing/2014/main" id="{4FCB694C-EDC5-3B2F-6023-376E98EDF421}"/>
                    </a:ext>
                  </a:extLst>
                </p:cNvPr>
                <p:cNvPicPr/>
                <p:nvPr/>
              </p:nvPicPr>
              <p:blipFill>
                <a:blip r:embed="rId75"/>
                <a:stretch>
                  <a:fillRect/>
                </a:stretch>
              </p:blipFill>
              <p:spPr>
                <a:xfrm>
                  <a:off x="2438656" y="2554325"/>
                  <a:ext cx="10548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62" name="Ink 61">
                  <a:extLst>
                    <a:ext uri="{FF2B5EF4-FFF2-40B4-BE49-F238E27FC236}">
                      <a16:creationId xmlns:a16="http://schemas.microsoft.com/office/drawing/2014/main" id="{9F04BC26-E531-CDB7-54C3-4CC6BAF8D1C8}"/>
                    </a:ext>
                  </a:extLst>
                </p14:cNvPr>
                <p14:cNvContentPartPr/>
                <p14:nvPr/>
              </p14:nvContentPartPr>
              <p14:xfrm>
                <a:off x="2639536" y="2403845"/>
                <a:ext cx="83520" cy="143280"/>
              </p14:xfrm>
            </p:contentPart>
          </mc:Choice>
          <mc:Fallback xmlns="">
            <p:pic>
              <p:nvPicPr>
                <p:cNvPr id="62" name="Ink 61">
                  <a:extLst>
                    <a:ext uri="{FF2B5EF4-FFF2-40B4-BE49-F238E27FC236}">
                      <a16:creationId xmlns:a16="http://schemas.microsoft.com/office/drawing/2014/main" id="{9F04BC26-E531-CDB7-54C3-4CC6BAF8D1C8}"/>
                    </a:ext>
                  </a:extLst>
                </p:cNvPr>
                <p:cNvPicPr/>
                <p:nvPr/>
              </p:nvPicPr>
              <p:blipFill>
                <a:blip r:embed="rId77"/>
                <a:stretch>
                  <a:fillRect/>
                </a:stretch>
              </p:blipFill>
              <p:spPr>
                <a:xfrm>
                  <a:off x="2630896" y="2394845"/>
                  <a:ext cx="10116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3" name="Ink 62">
                  <a:extLst>
                    <a:ext uri="{FF2B5EF4-FFF2-40B4-BE49-F238E27FC236}">
                      <a16:creationId xmlns:a16="http://schemas.microsoft.com/office/drawing/2014/main" id="{1510BF4E-C0E9-57B3-5CEC-C6C592456BB3}"/>
                    </a:ext>
                  </a:extLst>
                </p14:cNvPr>
                <p14:cNvContentPartPr/>
                <p14:nvPr/>
              </p14:nvContentPartPr>
              <p14:xfrm>
                <a:off x="2658976" y="2305925"/>
                <a:ext cx="88560" cy="104760"/>
              </p14:xfrm>
            </p:contentPart>
          </mc:Choice>
          <mc:Fallback xmlns="">
            <p:pic>
              <p:nvPicPr>
                <p:cNvPr id="63" name="Ink 62">
                  <a:extLst>
                    <a:ext uri="{FF2B5EF4-FFF2-40B4-BE49-F238E27FC236}">
                      <a16:creationId xmlns:a16="http://schemas.microsoft.com/office/drawing/2014/main" id="{1510BF4E-C0E9-57B3-5CEC-C6C592456BB3}"/>
                    </a:ext>
                  </a:extLst>
                </p:cNvPr>
                <p:cNvPicPr/>
                <p:nvPr/>
              </p:nvPicPr>
              <p:blipFill>
                <a:blip r:embed="rId79"/>
                <a:stretch>
                  <a:fillRect/>
                </a:stretch>
              </p:blipFill>
              <p:spPr>
                <a:xfrm>
                  <a:off x="2650336" y="2296925"/>
                  <a:ext cx="10620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64" name="Ink 63">
                  <a:extLst>
                    <a:ext uri="{FF2B5EF4-FFF2-40B4-BE49-F238E27FC236}">
                      <a16:creationId xmlns:a16="http://schemas.microsoft.com/office/drawing/2014/main" id="{A7FFE1A4-390E-46B8-9C72-CC30AB24845C}"/>
                    </a:ext>
                  </a:extLst>
                </p14:cNvPr>
                <p14:cNvContentPartPr/>
                <p14:nvPr/>
              </p14:nvContentPartPr>
              <p14:xfrm>
                <a:off x="2706856" y="2224925"/>
                <a:ext cx="113760" cy="154800"/>
              </p14:xfrm>
            </p:contentPart>
          </mc:Choice>
          <mc:Fallback xmlns="">
            <p:pic>
              <p:nvPicPr>
                <p:cNvPr id="64" name="Ink 63">
                  <a:extLst>
                    <a:ext uri="{FF2B5EF4-FFF2-40B4-BE49-F238E27FC236}">
                      <a16:creationId xmlns:a16="http://schemas.microsoft.com/office/drawing/2014/main" id="{A7FFE1A4-390E-46B8-9C72-CC30AB24845C}"/>
                    </a:ext>
                  </a:extLst>
                </p:cNvPr>
                <p:cNvPicPr/>
                <p:nvPr/>
              </p:nvPicPr>
              <p:blipFill>
                <a:blip r:embed="rId81"/>
                <a:stretch>
                  <a:fillRect/>
                </a:stretch>
              </p:blipFill>
              <p:spPr>
                <a:xfrm>
                  <a:off x="2697856" y="2216285"/>
                  <a:ext cx="13140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5" name="Ink 64">
                  <a:extLst>
                    <a:ext uri="{FF2B5EF4-FFF2-40B4-BE49-F238E27FC236}">
                      <a16:creationId xmlns:a16="http://schemas.microsoft.com/office/drawing/2014/main" id="{03A3EEA3-3276-A90F-0F5E-636134CFDA25}"/>
                    </a:ext>
                  </a:extLst>
                </p14:cNvPr>
                <p14:cNvContentPartPr/>
                <p14:nvPr/>
              </p14:nvContentPartPr>
              <p14:xfrm>
                <a:off x="2192056" y="3020885"/>
                <a:ext cx="197280" cy="136800"/>
              </p14:xfrm>
            </p:contentPart>
          </mc:Choice>
          <mc:Fallback xmlns="">
            <p:pic>
              <p:nvPicPr>
                <p:cNvPr id="65" name="Ink 64">
                  <a:extLst>
                    <a:ext uri="{FF2B5EF4-FFF2-40B4-BE49-F238E27FC236}">
                      <a16:creationId xmlns:a16="http://schemas.microsoft.com/office/drawing/2014/main" id="{03A3EEA3-3276-A90F-0F5E-636134CFDA25}"/>
                    </a:ext>
                  </a:extLst>
                </p:cNvPr>
                <p:cNvPicPr/>
                <p:nvPr/>
              </p:nvPicPr>
              <p:blipFill>
                <a:blip r:embed="rId83"/>
                <a:stretch>
                  <a:fillRect/>
                </a:stretch>
              </p:blipFill>
              <p:spPr>
                <a:xfrm>
                  <a:off x="2183056" y="3012245"/>
                  <a:ext cx="21492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6" name="Ink 65">
                  <a:extLst>
                    <a:ext uri="{FF2B5EF4-FFF2-40B4-BE49-F238E27FC236}">
                      <a16:creationId xmlns:a16="http://schemas.microsoft.com/office/drawing/2014/main" id="{9BADC10B-9C74-C423-93C5-D8402F30FD1C}"/>
                    </a:ext>
                  </a:extLst>
                </p14:cNvPr>
                <p14:cNvContentPartPr/>
                <p14:nvPr/>
              </p14:nvContentPartPr>
              <p14:xfrm>
                <a:off x="2345056" y="2932325"/>
                <a:ext cx="134280" cy="143280"/>
              </p14:xfrm>
            </p:contentPart>
          </mc:Choice>
          <mc:Fallback xmlns="">
            <p:pic>
              <p:nvPicPr>
                <p:cNvPr id="66" name="Ink 65">
                  <a:extLst>
                    <a:ext uri="{FF2B5EF4-FFF2-40B4-BE49-F238E27FC236}">
                      <a16:creationId xmlns:a16="http://schemas.microsoft.com/office/drawing/2014/main" id="{9BADC10B-9C74-C423-93C5-D8402F30FD1C}"/>
                    </a:ext>
                  </a:extLst>
                </p:cNvPr>
                <p:cNvPicPr/>
                <p:nvPr/>
              </p:nvPicPr>
              <p:blipFill>
                <a:blip r:embed="rId85"/>
                <a:stretch>
                  <a:fillRect/>
                </a:stretch>
              </p:blipFill>
              <p:spPr>
                <a:xfrm>
                  <a:off x="2336416" y="2923325"/>
                  <a:ext cx="15192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7" name="Ink 66">
                  <a:extLst>
                    <a:ext uri="{FF2B5EF4-FFF2-40B4-BE49-F238E27FC236}">
                      <a16:creationId xmlns:a16="http://schemas.microsoft.com/office/drawing/2014/main" id="{DF3C7926-8193-B760-BA48-8D7546B9EC39}"/>
                    </a:ext>
                  </a:extLst>
                </p14:cNvPr>
                <p14:cNvContentPartPr/>
                <p14:nvPr/>
              </p14:nvContentPartPr>
              <p14:xfrm>
                <a:off x="2459536" y="2748365"/>
                <a:ext cx="225720" cy="233280"/>
              </p14:xfrm>
            </p:contentPart>
          </mc:Choice>
          <mc:Fallback xmlns="">
            <p:pic>
              <p:nvPicPr>
                <p:cNvPr id="67" name="Ink 66">
                  <a:extLst>
                    <a:ext uri="{FF2B5EF4-FFF2-40B4-BE49-F238E27FC236}">
                      <a16:creationId xmlns:a16="http://schemas.microsoft.com/office/drawing/2014/main" id="{DF3C7926-8193-B760-BA48-8D7546B9EC39}"/>
                    </a:ext>
                  </a:extLst>
                </p:cNvPr>
                <p:cNvPicPr/>
                <p:nvPr/>
              </p:nvPicPr>
              <p:blipFill>
                <a:blip r:embed="rId87"/>
                <a:stretch>
                  <a:fillRect/>
                </a:stretch>
              </p:blipFill>
              <p:spPr>
                <a:xfrm>
                  <a:off x="2450536" y="2739365"/>
                  <a:ext cx="24336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77" name="Ink 76">
                  <a:extLst>
                    <a:ext uri="{FF2B5EF4-FFF2-40B4-BE49-F238E27FC236}">
                      <a16:creationId xmlns:a16="http://schemas.microsoft.com/office/drawing/2014/main" id="{A5AC9BEF-80CF-2FA3-68B0-701E36FCA24D}"/>
                    </a:ext>
                  </a:extLst>
                </p14:cNvPr>
                <p14:cNvContentPartPr/>
                <p14:nvPr/>
              </p14:nvContentPartPr>
              <p14:xfrm>
                <a:off x="2069296" y="1538405"/>
                <a:ext cx="1461960" cy="477720"/>
              </p14:xfrm>
            </p:contentPart>
          </mc:Choice>
          <mc:Fallback xmlns="">
            <p:pic>
              <p:nvPicPr>
                <p:cNvPr id="77" name="Ink 76">
                  <a:extLst>
                    <a:ext uri="{FF2B5EF4-FFF2-40B4-BE49-F238E27FC236}">
                      <a16:creationId xmlns:a16="http://schemas.microsoft.com/office/drawing/2014/main" id="{A5AC9BEF-80CF-2FA3-68B0-701E36FCA24D}"/>
                    </a:ext>
                  </a:extLst>
                </p:cNvPr>
                <p:cNvPicPr/>
                <p:nvPr/>
              </p:nvPicPr>
              <p:blipFill>
                <a:blip r:embed="rId89"/>
                <a:stretch>
                  <a:fillRect/>
                </a:stretch>
              </p:blipFill>
              <p:spPr>
                <a:xfrm>
                  <a:off x="2060296" y="1529765"/>
                  <a:ext cx="1479600" cy="495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0">
            <p14:nvContentPartPr>
              <p14:cNvPr id="79" name="Ink 78">
                <a:extLst>
                  <a:ext uri="{FF2B5EF4-FFF2-40B4-BE49-F238E27FC236}">
                    <a16:creationId xmlns:a16="http://schemas.microsoft.com/office/drawing/2014/main" id="{189057CE-BB2A-C4D4-43F6-1E790127C032}"/>
                  </a:ext>
                </a:extLst>
              </p14:cNvPr>
              <p14:cNvContentPartPr/>
              <p14:nvPr/>
            </p14:nvContentPartPr>
            <p14:xfrm>
              <a:off x="669616" y="2745125"/>
              <a:ext cx="765720" cy="41760"/>
            </p14:xfrm>
          </p:contentPart>
        </mc:Choice>
        <mc:Fallback xmlns="">
          <p:pic>
            <p:nvPicPr>
              <p:cNvPr id="79" name="Ink 78">
                <a:extLst>
                  <a:ext uri="{FF2B5EF4-FFF2-40B4-BE49-F238E27FC236}">
                    <a16:creationId xmlns:a16="http://schemas.microsoft.com/office/drawing/2014/main" id="{189057CE-BB2A-C4D4-43F6-1E790127C032}"/>
                  </a:ext>
                </a:extLst>
              </p:cNvPr>
              <p:cNvPicPr/>
              <p:nvPr/>
            </p:nvPicPr>
            <p:blipFill>
              <a:blip r:embed="rId91"/>
              <a:stretch>
                <a:fillRect/>
              </a:stretch>
            </p:blipFill>
            <p:spPr>
              <a:xfrm>
                <a:off x="660976" y="2736125"/>
                <a:ext cx="783360" cy="59400"/>
              </a:xfrm>
              <a:prstGeom prst="rect">
                <a:avLst/>
              </a:prstGeom>
            </p:spPr>
          </p:pic>
        </mc:Fallback>
      </mc:AlternateContent>
      <p:grpSp>
        <p:nvGrpSpPr>
          <p:cNvPr id="87" name="Group 86">
            <a:extLst>
              <a:ext uri="{FF2B5EF4-FFF2-40B4-BE49-F238E27FC236}">
                <a16:creationId xmlns:a16="http://schemas.microsoft.com/office/drawing/2014/main" id="{EFF0B8A6-2EC1-6A56-849B-46B12B632366}"/>
              </a:ext>
            </a:extLst>
          </p:cNvPr>
          <p:cNvGrpSpPr/>
          <p:nvPr/>
        </p:nvGrpSpPr>
        <p:grpSpPr>
          <a:xfrm>
            <a:off x="4053976" y="2460725"/>
            <a:ext cx="1249920" cy="392400"/>
            <a:chOff x="4053976" y="2460725"/>
            <a:chExt cx="1249920" cy="392400"/>
          </a:xfrm>
        </p:grpSpPr>
        <mc:AlternateContent xmlns:mc="http://schemas.openxmlformats.org/markup-compatibility/2006" xmlns:p14="http://schemas.microsoft.com/office/powerpoint/2010/main">
          <mc:Choice Requires="p14">
            <p:contentPart p14:bwMode="auto" r:id="rId92">
              <p14:nvContentPartPr>
                <p14:cNvPr id="80" name="Ink 79">
                  <a:extLst>
                    <a:ext uri="{FF2B5EF4-FFF2-40B4-BE49-F238E27FC236}">
                      <a16:creationId xmlns:a16="http://schemas.microsoft.com/office/drawing/2014/main" id="{71688C1D-AAA9-0D8D-E85F-36B08EBFA348}"/>
                    </a:ext>
                  </a:extLst>
                </p14:cNvPr>
                <p14:cNvContentPartPr/>
                <p14:nvPr/>
              </p14:nvContentPartPr>
              <p14:xfrm>
                <a:off x="4053976" y="2460725"/>
                <a:ext cx="697320" cy="182520"/>
              </p14:xfrm>
            </p:contentPart>
          </mc:Choice>
          <mc:Fallback xmlns="">
            <p:pic>
              <p:nvPicPr>
                <p:cNvPr id="80" name="Ink 79">
                  <a:extLst>
                    <a:ext uri="{FF2B5EF4-FFF2-40B4-BE49-F238E27FC236}">
                      <a16:creationId xmlns:a16="http://schemas.microsoft.com/office/drawing/2014/main" id="{71688C1D-AAA9-0D8D-E85F-36B08EBFA348}"/>
                    </a:ext>
                  </a:extLst>
                </p:cNvPr>
                <p:cNvPicPr/>
                <p:nvPr/>
              </p:nvPicPr>
              <p:blipFill>
                <a:blip r:embed="rId93"/>
                <a:stretch>
                  <a:fillRect/>
                </a:stretch>
              </p:blipFill>
              <p:spPr>
                <a:xfrm>
                  <a:off x="4045336" y="2451725"/>
                  <a:ext cx="71496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81" name="Ink 80">
                  <a:extLst>
                    <a:ext uri="{FF2B5EF4-FFF2-40B4-BE49-F238E27FC236}">
                      <a16:creationId xmlns:a16="http://schemas.microsoft.com/office/drawing/2014/main" id="{B8EC9032-A7B2-B0F0-387A-21E3E0BC7386}"/>
                    </a:ext>
                  </a:extLst>
                </p14:cNvPr>
                <p14:cNvContentPartPr/>
                <p14:nvPr/>
              </p14:nvContentPartPr>
              <p14:xfrm>
                <a:off x="4412176" y="2648645"/>
                <a:ext cx="190080" cy="145800"/>
              </p14:xfrm>
            </p:contentPart>
          </mc:Choice>
          <mc:Fallback xmlns="">
            <p:pic>
              <p:nvPicPr>
                <p:cNvPr id="81" name="Ink 80">
                  <a:extLst>
                    <a:ext uri="{FF2B5EF4-FFF2-40B4-BE49-F238E27FC236}">
                      <a16:creationId xmlns:a16="http://schemas.microsoft.com/office/drawing/2014/main" id="{B8EC9032-A7B2-B0F0-387A-21E3E0BC7386}"/>
                    </a:ext>
                  </a:extLst>
                </p:cNvPr>
                <p:cNvPicPr/>
                <p:nvPr/>
              </p:nvPicPr>
              <p:blipFill>
                <a:blip r:embed="rId95"/>
                <a:stretch>
                  <a:fillRect/>
                </a:stretch>
              </p:blipFill>
              <p:spPr>
                <a:xfrm>
                  <a:off x="4403176" y="2640005"/>
                  <a:ext cx="20772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83" name="Ink 82">
                  <a:extLst>
                    <a:ext uri="{FF2B5EF4-FFF2-40B4-BE49-F238E27FC236}">
                      <a16:creationId xmlns:a16="http://schemas.microsoft.com/office/drawing/2014/main" id="{3EA30B30-1BF4-D70F-AAAF-B3148EC45A29}"/>
                    </a:ext>
                  </a:extLst>
                </p14:cNvPr>
                <p14:cNvContentPartPr/>
                <p14:nvPr/>
              </p14:nvContentPartPr>
              <p14:xfrm>
                <a:off x="4738336" y="2736845"/>
                <a:ext cx="136440" cy="116280"/>
              </p14:xfrm>
            </p:contentPart>
          </mc:Choice>
          <mc:Fallback xmlns="">
            <p:pic>
              <p:nvPicPr>
                <p:cNvPr id="83" name="Ink 82">
                  <a:extLst>
                    <a:ext uri="{FF2B5EF4-FFF2-40B4-BE49-F238E27FC236}">
                      <a16:creationId xmlns:a16="http://schemas.microsoft.com/office/drawing/2014/main" id="{3EA30B30-1BF4-D70F-AAAF-B3148EC45A29}"/>
                    </a:ext>
                  </a:extLst>
                </p:cNvPr>
                <p:cNvPicPr/>
                <p:nvPr/>
              </p:nvPicPr>
              <p:blipFill>
                <a:blip r:embed="rId97"/>
                <a:stretch>
                  <a:fillRect/>
                </a:stretch>
              </p:blipFill>
              <p:spPr>
                <a:xfrm>
                  <a:off x="4729696" y="2728205"/>
                  <a:ext cx="15408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85" name="Ink 84">
                  <a:extLst>
                    <a:ext uri="{FF2B5EF4-FFF2-40B4-BE49-F238E27FC236}">
                      <a16:creationId xmlns:a16="http://schemas.microsoft.com/office/drawing/2014/main" id="{67BF94E2-1403-083D-9CE4-AC7D59343731}"/>
                    </a:ext>
                  </a:extLst>
                </p14:cNvPr>
                <p14:cNvContentPartPr/>
                <p14:nvPr/>
              </p14:nvContentPartPr>
              <p14:xfrm>
                <a:off x="4845976" y="2601485"/>
                <a:ext cx="323640" cy="194400"/>
              </p14:xfrm>
            </p:contentPart>
          </mc:Choice>
          <mc:Fallback xmlns="">
            <p:pic>
              <p:nvPicPr>
                <p:cNvPr id="85" name="Ink 84">
                  <a:extLst>
                    <a:ext uri="{FF2B5EF4-FFF2-40B4-BE49-F238E27FC236}">
                      <a16:creationId xmlns:a16="http://schemas.microsoft.com/office/drawing/2014/main" id="{67BF94E2-1403-083D-9CE4-AC7D59343731}"/>
                    </a:ext>
                  </a:extLst>
                </p:cNvPr>
                <p:cNvPicPr/>
                <p:nvPr/>
              </p:nvPicPr>
              <p:blipFill>
                <a:blip r:embed="rId99"/>
                <a:stretch>
                  <a:fillRect/>
                </a:stretch>
              </p:blipFill>
              <p:spPr>
                <a:xfrm>
                  <a:off x="4837336" y="2592845"/>
                  <a:ext cx="34128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86" name="Ink 85">
                  <a:extLst>
                    <a:ext uri="{FF2B5EF4-FFF2-40B4-BE49-F238E27FC236}">
                      <a16:creationId xmlns:a16="http://schemas.microsoft.com/office/drawing/2014/main" id="{E2FAA225-209F-CE37-677B-57E3373783E9}"/>
                    </a:ext>
                  </a:extLst>
                </p14:cNvPr>
                <p14:cNvContentPartPr/>
                <p14:nvPr/>
              </p14:nvContentPartPr>
              <p14:xfrm>
                <a:off x="5268976" y="2508605"/>
                <a:ext cx="34920" cy="111600"/>
              </p14:xfrm>
            </p:contentPart>
          </mc:Choice>
          <mc:Fallback xmlns="">
            <p:pic>
              <p:nvPicPr>
                <p:cNvPr id="86" name="Ink 85">
                  <a:extLst>
                    <a:ext uri="{FF2B5EF4-FFF2-40B4-BE49-F238E27FC236}">
                      <a16:creationId xmlns:a16="http://schemas.microsoft.com/office/drawing/2014/main" id="{E2FAA225-209F-CE37-677B-57E3373783E9}"/>
                    </a:ext>
                  </a:extLst>
                </p:cNvPr>
                <p:cNvPicPr/>
                <p:nvPr/>
              </p:nvPicPr>
              <p:blipFill>
                <a:blip r:embed="rId101"/>
                <a:stretch>
                  <a:fillRect/>
                </a:stretch>
              </p:blipFill>
              <p:spPr>
                <a:xfrm>
                  <a:off x="5260336" y="2499965"/>
                  <a:ext cx="52560" cy="129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2">
            <p14:nvContentPartPr>
              <p14:cNvPr id="88" name="Ink 87">
                <a:extLst>
                  <a:ext uri="{FF2B5EF4-FFF2-40B4-BE49-F238E27FC236}">
                    <a16:creationId xmlns:a16="http://schemas.microsoft.com/office/drawing/2014/main" id="{A6D27A79-8E54-3C5D-AC0F-8FB76C9EB5E2}"/>
                  </a:ext>
                </a:extLst>
              </p14:cNvPr>
              <p14:cNvContentPartPr/>
              <p14:nvPr/>
            </p14:nvContentPartPr>
            <p14:xfrm>
              <a:off x="6207136" y="3705245"/>
              <a:ext cx="1179000" cy="44280"/>
            </p14:xfrm>
          </p:contentPart>
        </mc:Choice>
        <mc:Fallback xmlns="">
          <p:pic>
            <p:nvPicPr>
              <p:cNvPr id="88" name="Ink 87">
                <a:extLst>
                  <a:ext uri="{FF2B5EF4-FFF2-40B4-BE49-F238E27FC236}">
                    <a16:creationId xmlns:a16="http://schemas.microsoft.com/office/drawing/2014/main" id="{A6D27A79-8E54-3C5D-AC0F-8FB76C9EB5E2}"/>
                  </a:ext>
                </a:extLst>
              </p:cNvPr>
              <p:cNvPicPr/>
              <p:nvPr/>
            </p:nvPicPr>
            <p:blipFill>
              <a:blip r:embed="rId103"/>
              <a:stretch>
                <a:fillRect/>
              </a:stretch>
            </p:blipFill>
            <p:spPr>
              <a:xfrm>
                <a:off x="6198496" y="3696245"/>
                <a:ext cx="119664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89" name="Ink 88">
                <a:extLst>
                  <a:ext uri="{FF2B5EF4-FFF2-40B4-BE49-F238E27FC236}">
                    <a16:creationId xmlns:a16="http://schemas.microsoft.com/office/drawing/2014/main" id="{7DC8D27E-2F4B-0A81-0EB9-89FD11400E30}"/>
                  </a:ext>
                </a:extLst>
              </p14:cNvPr>
              <p14:cNvContentPartPr/>
              <p14:nvPr/>
            </p14:nvContentPartPr>
            <p14:xfrm>
              <a:off x="7293616" y="3996125"/>
              <a:ext cx="224640" cy="68760"/>
            </p14:xfrm>
          </p:contentPart>
        </mc:Choice>
        <mc:Fallback xmlns="">
          <p:pic>
            <p:nvPicPr>
              <p:cNvPr id="89" name="Ink 88">
                <a:extLst>
                  <a:ext uri="{FF2B5EF4-FFF2-40B4-BE49-F238E27FC236}">
                    <a16:creationId xmlns:a16="http://schemas.microsoft.com/office/drawing/2014/main" id="{7DC8D27E-2F4B-0A81-0EB9-89FD11400E30}"/>
                  </a:ext>
                </a:extLst>
              </p:cNvPr>
              <p:cNvPicPr/>
              <p:nvPr/>
            </p:nvPicPr>
            <p:blipFill>
              <a:blip r:embed="rId105"/>
              <a:stretch>
                <a:fillRect/>
              </a:stretch>
            </p:blipFill>
            <p:spPr>
              <a:xfrm>
                <a:off x="7284616" y="3987485"/>
                <a:ext cx="24228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90" name="Ink 89">
                <a:extLst>
                  <a:ext uri="{FF2B5EF4-FFF2-40B4-BE49-F238E27FC236}">
                    <a16:creationId xmlns:a16="http://schemas.microsoft.com/office/drawing/2014/main" id="{99EB65D6-4A9E-BEA8-9D1A-6A604F25CA76}"/>
                  </a:ext>
                </a:extLst>
              </p14:cNvPr>
              <p14:cNvContentPartPr/>
              <p14:nvPr/>
            </p14:nvContentPartPr>
            <p14:xfrm>
              <a:off x="7904896" y="4244885"/>
              <a:ext cx="155880" cy="41760"/>
            </p14:xfrm>
          </p:contentPart>
        </mc:Choice>
        <mc:Fallback xmlns="">
          <p:pic>
            <p:nvPicPr>
              <p:cNvPr id="90" name="Ink 89">
                <a:extLst>
                  <a:ext uri="{FF2B5EF4-FFF2-40B4-BE49-F238E27FC236}">
                    <a16:creationId xmlns:a16="http://schemas.microsoft.com/office/drawing/2014/main" id="{99EB65D6-4A9E-BEA8-9D1A-6A604F25CA76}"/>
                  </a:ext>
                </a:extLst>
              </p:cNvPr>
              <p:cNvPicPr/>
              <p:nvPr/>
            </p:nvPicPr>
            <p:blipFill>
              <a:blip r:embed="rId107"/>
              <a:stretch>
                <a:fillRect/>
              </a:stretch>
            </p:blipFill>
            <p:spPr>
              <a:xfrm>
                <a:off x="7896256" y="4236245"/>
                <a:ext cx="173520" cy="59400"/>
              </a:xfrm>
              <a:prstGeom prst="rect">
                <a:avLst/>
              </a:prstGeom>
            </p:spPr>
          </p:pic>
        </mc:Fallback>
      </mc:AlternateContent>
      <p:grpSp>
        <p:nvGrpSpPr>
          <p:cNvPr id="99" name="Group 98">
            <a:extLst>
              <a:ext uri="{FF2B5EF4-FFF2-40B4-BE49-F238E27FC236}">
                <a16:creationId xmlns:a16="http://schemas.microsoft.com/office/drawing/2014/main" id="{52B51E9F-97C4-D59C-711B-45E37DDE2E49}"/>
              </a:ext>
            </a:extLst>
          </p:cNvPr>
          <p:cNvGrpSpPr/>
          <p:nvPr/>
        </p:nvGrpSpPr>
        <p:grpSpPr>
          <a:xfrm>
            <a:off x="4908256" y="3779405"/>
            <a:ext cx="1635120" cy="462240"/>
            <a:chOff x="4908256" y="3779405"/>
            <a:chExt cx="1635120" cy="462240"/>
          </a:xfrm>
        </p:grpSpPr>
        <mc:AlternateContent xmlns:mc="http://schemas.openxmlformats.org/markup-compatibility/2006" xmlns:p14="http://schemas.microsoft.com/office/powerpoint/2010/main">
          <mc:Choice Requires="p14">
            <p:contentPart p14:bwMode="auto" r:id="rId108">
              <p14:nvContentPartPr>
                <p14:cNvPr id="91" name="Ink 90">
                  <a:extLst>
                    <a:ext uri="{FF2B5EF4-FFF2-40B4-BE49-F238E27FC236}">
                      <a16:creationId xmlns:a16="http://schemas.microsoft.com/office/drawing/2014/main" id="{AAC57C9B-B008-CA56-80A0-9BD82167546E}"/>
                    </a:ext>
                  </a:extLst>
                </p14:cNvPr>
                <p14:cNvContentPartPr/>
                <p14:nvPr/>
              </p14:nvContentPartPr>
              <p14:xfrm>
                <a:off x="5922736" y="4188365"/>
                <a:ext cx="620640" cy="53280"/>
              </p14:xfrm>
            </p:contentPart>
          </mc:Choice>
          <mc:Fallback xmlns="">
            <p:pic>
              <p:nvPicPr>
                <p:cNvPr id="91" name="Ink 90">
                  <a:extLst>
                    <a:ext uri="{FF2B5EF4-FFF2-40B4-BE49-F238E27FC236}">
                      <a16:creationId xmlns:a16="http://schemas.microsoft.com/office/drawing/2014/main" id="{AAC57C9B-B008-CA56-80A0-9BD82167546E}"/>
                    </a:ext>
                  </a:extLst>
                </p:cNvPr>
                <p:cNvPicPr/>
                <p:nvPr/>
              </p:nvPicPr>
              <p:blipFill>
                <a:blip r:embed="rId109"/>
                <a:stretch>
                  <a:fillRect/>
                </a:stretch>
              </p:blipFill>
              <p:spPr>
                <a:xfrm>
                  <a:off x="5913736" y="4179725"/>
                  <a:ext cx="63828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92" name="Ink 91">
                  <a:extLst>
                    <a:ext uri="{FF2B5EF4-FFF2-40B4-BE49-F238E27FC236}">
                      <a16:creationId xmlns:a16="http://schemas.microsoft.com/office/drawing/2014/main" id="{A48E358A-AF01-68F2-8200-222C42E378B7}"/>
                    </a:ext>
                  </a:extLst>
                </p14:cNvPr>
                <p14:cNvContentPartPr/>
                <p14:nvPr/>
              </p14:nvContentPartPr>
              <p14:xfrm>
                <a:off x="5475976" y="3918365"/>
                <a:ext cx="540360" cy="282960"/>
              </p14:xfrm>
            </p:contentPart>
          </mc:Choice>
          <mc:Fallback xmlns="">
            <p:pic>
              <p:nvPicPr>
                <p:cNvPr id="92" name="Ink 91">
                  <a:extLst>
                    <a:ext uri="{FF2B5EF4-FFF2-40B4-BE49-F238E27FC236}">
                      <a16:creationId xmlns:a16="http://schemas.microsoft.com/office/drawing/2014/main" id="{A48E358A-AF01-68F2-8200-222C42E378B7}"/>
                    </a:ext>
                  </a:extLst>
                </p:cNvPr>
                <p:cNvPicPr/>
                <p:nvPr/>
              </p:nvPicPr>
              <p:blipFill>
                <a:blip r:embed="rId111"/>
                <a:stretch>
                  <a:fillRect/>
                </a:stretch>
              </p:blipFill>
              <p:spPr>
                <a:xfrm>
                  <a:off x="5467336" y="3909725"/>
                  <a:ext cx="55800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93" name="Ink 92">
                  <a:extLst>
                    <a:ext uri="{FF2B5EF4-FFF2-40B4-BE49-F238E27FC236}">
                      <a16:creationId xmlns:a16="http://schemas.microsoft.com/office/drawing/2014/main" id="{A47EFCE4-263D-DA28-C953-5C726A468DD7}"/>
                    </a:ext>
                  </a:extLst>
                </p14:cNvPr>
                <p14:cNvContentPartPr/>
                <p14:nvPr/>
              </p14:nvContentPartPr>
              <p14:xfrm>
                <a:off x="4908256" y="3936725"/>
                <a:ext cx="197640" cy="275400"/>
              </p14:xfrm>
            </p:contentPart>
          </mc:Choice>
          <mc:Fallback xmlns="">
            <p:pic>
              <p:nvPicPr>
                <p:cNvPr id="93" name="Ink 92">
                  <a:extLst>
                    <a:ext uri="{FF2B5EF4-FFF2-40B4-BE49-F238E27FC236}">
                      <a16:creationId xmlns:a16="http://schemas.microsoft.com/office/drawing/2014/main" id="{A47EFCE4-263D-DA28-C953-5C726A468DD7}"/>
                    </a:ext>
                  </a:extLst>
                </p:cNvPr>
                <p:cNvPicPr/>
                <p:nvPr/>
              </p:nvPicPr>
              <p:blipFill>
                <a:blip r:embed="rId113"/>
                <a:stretch>
                  <a:fillRect/>
                </a:stretch>
              </p:blipFill>
              <p:spPr>
                <a:xfrm>
                  <a:off x="4899616" y="3927725"/>
                  <a:ext cx="21528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94" name="Ink 93">
                  <a:extLst>
                    <a:ext uri="{FF2B5EF4-FFF2-40B4-BE49-F238E27FC236}">
                      <a16:creationId xmlns:a16="http://schemas.microsoft.com/office/drawing/2014/main" id="{B1005B85-C6AC-3D3B-D7A9-D44C5F84F776}"/>
                    </a:ext>
                  </a:extLst>
                </p14:cNvPr>
                <p14:cNvContentPartPr/>
                <p14:nvPr/>
              </p14:nvContentPartPr>
              <p14:xfrm>
                <a:off x="5004016" y="3961925"/>
                <a:ext cx="50040" cy="20160"/>
              </p14:xfrm>
            </p:contentPart>
          </mc:Choice>
          <mc:Fallback xmlns="">
            <p:pic>
              <p:nvPicPr>
                <p:cNvPr id="94" name="Ink 93">
                  <a:extLst>
                    <a:ext uri="{FF2B5EF4-FFF2-40B4-BE49-F238E27FC236}">
                      <a16:creationId xmlns:a16="http://schemas.microsoft.com/office/drawing/2014/main" id="{B1005B85-C6AC-3D3B-D7A9-D44C5F84F776}"/>
                    </a:ext>
                  </a:extLst>
                </p:cNvPr>
                <p:cNvPicPr/>
                <p:nvPr/>
              </p:nvPicPr>
              <p:blipFill>
                <a:blip r:embed="rId115"/>
                <a:stretch>
                  <a:fillRect/>
                </a:stretch>
              </p:blipFill>
              <p:spPr>
                <a:xfrm>
                  <a:off x="4995376" y="3953285"/>
                  <a:ext cx="6768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95" name="Ink 94">
                  <a:extLst>
                    <a:ext uri="{FF2B5EF4-FFF2-40B4-BE49-F238E27FC236}">
                      <a16:creationId xmlns:a16="http://schemas.microsoft.com/office/drawing/2014/main" id="{06F8BA9F-6264-C677-26E8-0DD2A51BB59A}"/>
                    </a:ext>
                  </a:extLst>
                </p14:cNvPr>
                <p14:cNvContentPartPr/>
                <p14:nvPr/>
              </p14:nvContentPartPr>
              <p14:xfrm>
                <a:off x="5147296" y="3952925"/>
                <a:ext cx="126720" cy="214200"/>
              </p14:xfrm>
            </p:contentPart>
          </mc:Choice>
          <mc:Fallback xmlns="">
            <p:pic>
              <p:nvPicPr>
                <p:cNvPr id="95" name="Ink 94">
                  <a:extLst>
                    <a:ext uri="{FF2B5EF4-FFF2-40B4-BE49-F238E27FC236}">
                      <a16:creationId xmlns:a16="http://schemas.microsoft.com/office/drawing/2014/main" id="{06F8BA9F-6264-C677-26E8-0DD2A51BB59A}"/>
                    </a:ext>
                  </a:extLst>
                </p:cNvPr>
                <p:cNvPicPr/>
                <p:nvPr/>
              </p:nvPicPr>
              <p:blipFill>
                <a:blip r:embed="rId117"/>
                <a:stretch>
                  <a:fillRect/>
                </a:stretch>
              </p:blipFill>
              <p:spPr>
                <a:xfrm>
                  <a:off x="5138296" y="3944285"/>
                  <a:ext cx="14436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97" name="Ink 96">
                  <a:extLst>
                    <a:ext uri="{FF2B5EF4-FFF2-40B4-BE49-F238E27FC236}">
                      <a16:creationId xmlns:a16="http://schemas.microsoft.com/office/drawing/2014/main" id="{FAFB0866-AEE0-8359-CE4B-57F7D2DECC20}"/>
                    </a:ext>
                  </a:extLst>
                </p14:cNvPr>
                <p14:cNvContentPartPr/>
                <p14:nvPr/>
              </p14:nvContentPartPr>
              <p14:xfrm>
                <a:off x="5179336" y="3779405"/>
                <a:ext cx="207360" cy="186840"/>
              </p14:xfrm>
            </p:contentPart>
          </mc:Choice>
          <mc:Fallback xmlns="">
            <p:pic>
              <p:nvPicPr>
                <p:cNvPr id="97" name="Ink 96">
                  <a:extLst>
                    <a:ext uri="{FF2B5EF4-FFF2-40B4-BE49-F238E27FC236}">
                      <a16:creationId xmlns:a16="http://schemas.microsoft.com/office/drawing/2014/main" id="{FAFB0866-AEE0-8359-CE4B-57F7D2DECC20}"/>
                    </a:ext>
                  </a:extLst>
                </p:cNvPr>
                <p:cNvPicPr/>
                <p:nvPr/>
              </p:nvPicPr>
              <p:blipFill>
                <a:blip r:embed="rId119"/>
                <a:stretch>
                  <a:fillRect/>
                </a:stretch>
              </p:blipFill>
              <p:spPr>
                <a:xfrm>
                  <a:off x="5170336" y="3770765"/>
                  <a:ext cx="22500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98" name="Ink 97">
                  <a:extLst>
                    <a:ext uri="{FF2B5EF4-FFF2-40B4-BE49-F238E27FC236}">
                      <a16:creationId xmlns:a16="http://schemas.microsoft.com/office/drawing/2014/main" id="{A5C8D6CB-C490-6B14-22B6-E043CEAA23DF}"/>
                    </a:ext>
                  </a:extLst>
                </p14:cNvPr>
                <p14:cNvContentPartPr/>
                <p14:nvPr/>
              </p14:nvContentPartPr>
              <p14:xfrm>
                <a:off x="5289496" y="3817565"/>
                <a:ext cx="236160" cy="51120"/>
              </p14:xfrm>
            </p:contentPart>
          </mc:Choice>
          <mc:Fallback xmlns="">
            <p:pic>
              <p:nvPicPr>
                <p:cNvPr id="98" name="Ink 97">
                  <a:extLst>
                    <a:ext uri="{FF2B5EF4-FFF2-40B4-BE49-F238E27FC236}">
                      <a16:creationId xmlns:a16="http://schemas.microsoft.com/office/drawing/2014/main" id="{A5C8D6CB-C490-6B14-22B6-E043CEAA23DF}"/>
                    </a:ext>
                  </a:extLst>
                </p:cNvPr>
                <p:cNvPicPr/>
                <p:nvPr/>
              </p:nvPicPr>
              <p:blipFill>
                <a:blip r:embed="rId121"/>
                <a:stretch>
                  <a:fillRect/>
                </a:stretch>
              </p:blipFill>
              <p:spPr>
                <a:xfrm>
                  <a:off x="5280496" y="3808565"/>
                  <a:ext cx="253800" cy="68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2">
            <p14:nvContentPartPr>
              <p14:cNvPr id="100" name="Ink 99">
                <a:extLst>
                  <a:ext uri="{FF2B5EF4-FFF2-40B4-BE49-F238E27FC236}">
                    <a16:creationId xmlns:a16="http://schemas.microsoft.com/office/drawing/2014/main" id="{7F915D21-58D2-C127-82C8-E0977DFCEE0C}"/>
                  </a:ext>
                </a:extLst>
              </p14:cNvPr>
              <p14:cNvContentPartPr/>
              <p14:nvPr/>
            </p14:nvContentPartPr>
            <p14:xfrm>
              <a:off x="9369736" y="3899645"/>
              <a:ext cx="32400" cy="162000"/>
            </p14:xfrm>
          </p:contentPart>
        </mc:Choice>
        <mc:Fallback xmlns="">
          <p:pic>
            <p:nvPicPr>
              <p:cNvPr id="100" name="Ink 99">
                <a:extLst>
                  <a:ext uri="{FF2B5EF4-FFF2-40B4-BE49-F238E27FC236}">
                    <a16:creationId xmlns:a16="http://schemas.microsoft.com/office/drawing/2014/main" id="{7F915D21-58D2-C127-82C8-E0977DFCEE0C}"/>
                  </a:ext>
                </a:extLst>
              </p:cNvPr>
              <p:cNvPicPr/>
              <p:nvPr/>
            </p:nvPicPr>
            <p:blipFill>
              <a:blip r:embed="rId123"/>
              <a:stretch>
                <a:fillRect/>
              </a:stretch>
            </p:blipFill>
            <p:spPr>
              <a:xfrm>
                <a:off x="9361096" y="3891005"/>
                <a:ext cx="5004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01" name="Ink 100">
                <a:extLst>
                  <a:ext uri="{FF2B5EF4-FFF2-40B4-BE49-F238E27FC236}">
                    <a16:creationId xmlns:a16="http://schemas.microsoft.com/office/drawing/2014/main" id="{63201A23-0706-0D15-A157-E5C5B6D87CD1}"/>
                  </a:ext>
                </a:extLst>
              </p14:cNvPr>
              <p14:cNvContentPartPr/>
              <p14:nvPr/>
            </p14:nvContentPartPr>
            <p14:xfrm>
              <a:off x="9463696" y="3889205"/>
              <a:ext cx="81000" cy="118800"/>
            </p14:xfrm>
          </p:contentPart>
        </mc:Choice>
        <mc:Fallback xmlns="">
          <p:pic>
            <p:nvPicPr>
              <p:cNvPr id="101" name="Ink 100">
                <a:extLst>
                  <a:ext uri="{FF2B5EF4-FFF2-40B4-BE49-F238E27FC236}">
                    <a16:creationId xmlns:a16="http://schemas.microsoft.com/office/drawing/2014/main" id="{63201A23-0706-0D15-A157-E5C5B6D87CD1}"/>
                  </a:ext>
                </a:extLst>
              </p:cNvPr>
              <p:cNvPicPr/>
              <p:nvPr/>
            </p:nvPicPr>
            <p:blipFill>
              <a:blip r:embed="rId125"/>
              <a:stretch>
                <a:fillRect/>
              </a:stretch>
            </p:blipFill>
            <p:spPr>
              <a:xfrm>
                <a:off x="9455056" y="3880565"/>
                <a:ext cx="9864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02" name="Ink 101">
                <a:extLst>
                  <a:ext uri="{FF2B5EF4-FFF2-40B4-BE49-F238E27FC236}">
                    <a16:creationId xmlns:a16="http://schemas.microsoft.com/office/drawing/2014/main" id="{0DB38706-1D68-6320-4997-44237F8BEEA2}"/>
                  </a:ext>
                </a:extLst>
              </p14:cNvPr>
              <p14:cNvContentPartPr/>
              <p14:nvPr/>
            </p14:nvContentPartPr>
            <p14:xfrm>
              <a:off x="9593296" y="3864725"/>
              <a:ext cx="86760" cy="118080"/>
            </p14:xfrm>
          </p:contentPart>
        </mc:Choice>
        <mc:Fallback xmlns="">
          <p:pic>
            <p:nvPicPr>
              <p:cNvPr id="102" name="Ink 101">
                <a:extLst>
                  <a:ext uri="{FF2B5EF4-FFF2-40B4-BE49-F238E27FC236}">
                    <a16:creationId xmlns:a16="http://schemas.microsoft.com/office/drawing/2014/main" id="{0DB38706-1D68-6320-4997-44237F8BEEA2}"/>
                  </a:ext>
                </a:extLst>
              </p:cNvPr>
              <p:cNvPicPr/>
              <p:nvPr/>
            </p:nvPicPr>
            <p:blipFill>
              <a:blip r:embed="rId127"/>
              <a:stretch>
                <a:fillRect/>
              </a:stretch>
            </p:blipFill>
            <p:spPr>
              <a:xfrm>
                <a:off x="9584656" y="3855725"/>
                <a:ext cx="10440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03" name="Ink 102">
                <a:extLst>
                  <a:ext uri="{FF2B5EF4-FFF2-40B4-BE49-F238E27FC236}">
                    <a16:creationId xmlns:a16="http://schemas.microsoft.com/office/drawing/2014/main" id="{62FBA2D7-F8F6-343F-3C3B-8114F94AD275}"/>
                  </a:ext>
                </a:extLst>
              </p14:cNvPr>
              <p14:cNvContentPartPr/>
              <p14:nvPr/>
            </p14:nvContentPartPr>
            <p14:xfrm>
              <a:off x="9853936" y="3846005"/>
              <a:ext cx="58320" cy="121320"/>
            </p14:xfrm>
          </p:contentPart>
        </mc:Choice>
        <mc:Fallback xmlns="">
          <p:pic>
            <p:nvPicPr>
              <p:cNvPr id="103" name="Ink 102">
                <a:extLst>
                  <a:ext uri="{FF2B5EF4-FFF2-40B4-BE49-F238E27FC236}">
                    <a16:creationId xmlns:a16="http://schemas.microsoft.com/office/drawing/2014/main" id="{62FBA2D7-F8F6-343F-3C3B-8114F94AD275}"/>
                  </a:ext>
                </a:extLst>
              </p:cNvPr>
              <p:cNvPicPr/>
              <p:nvPr/>
            </p:nvPicPr>
            <p:blipFill>
              <a:blip r:embed="rId129"/>
              <a:stretch>
                <a:fillRect/>
              </a:stretch>
            </p:blipFill>
            <p:spPr>
              <a:xfrm>
                <a:off x="9844936" y="3837365"/>
                <a:ext cx="7596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04" name="Ink 103">
                <a:extLst>
                  <a:ext uri="{FF2B5EF4-FFF2-40B4-BE49-F238E27FC236}">
                    <a16:creationId xmlns:a16="http://schemas.microsoft.com/office/drawing/2014/main" id="{4368A03F-5F70-13EE-BD61-034810E6CD0E}"/>
                  </a:ext>
                </a:extLst>
              </p14:cNvPr>
              <p14:cNvContentPartPr/>
              <p14:nvPr/>
            </p14:nvContentPartPr>
            <p14:xfrm>
              <a:off x="9825496" y="3862565"/>
              <a:ext cx="171720" cy="95760"/>
            </p14:xfrm>
          </p:contentPart>
        </mc:Choice>
        <mc:Fallback xmlns="">
          <p:pic>
            <p:nvPicPr>
              <p:cNvPr id="104" name="Ink 103">
                <a:extLst>
                  <a:ext uri="{FF2B5EF4-FFF2-40B4-BE49-F238E27FC236}">
                    <a16:creationId xmlns:a16="http://schemas.microsoft.com/office/drawing/2014/main" id="{4368A03F-5F70-13EE-BD61-034810E6CD0E}"/>
                  </a:ext>
                </a:extLst>
              </p:cNvPr>
              <p:cNvPicPr/>
              <p:nvPr/>
            </p:nvPicPr>
            <p:blipFill>
              <a:blip r:embed="rId131"/>
              <a:stretch>
                <a:fillRect/>
              </a:stretch>
            </p:blipFill>
            <p:spPr>
              <a:xfrm>
                <a:off x="9816496" y="3853565"/>
                <a:ext cx="18936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05" name="Ink 104">
                <a:extLst>
                  <a:ext uri="{FF2B5EF4-FFF2-40B4-BE49-F238E27FC236}">
                    <a16:creationId xmlns:a16="http://schemas.microsoft.com/office/drawing/2014/main" id="{F6B18782-D003-983F-DB01-3437A630D42D}"/>
                  </a:ext>
                </a:extLst>
              </p14:cNvPr>
              <p14:cNvContentPartPr/>
              <p14:nvPr/>
            </p14:nvContentPartPr>
            <p14:xfrm>
              <a:off x="10016656" y="3766085"/>
              <a:ext cx="92520" cy="161280"/>
            </p14:xfrm>
          </p:contentPart>
        </mc:Choice>
        <mc:Fallback xmlns="">
          <p:pic>
            <p:nvPicPr>
              <p:cNvPr id="105" name="Ink 104">
                <a:extLst>
                  <a:ext uri="{FF2B5EF4-FFF2-40B4-BE49-F238E27FC236}">
                    <a16:creationId xmlns:a16="http://schemas.microsoft.com/office/drawing/2014/main" id="{F6B18782-D003-983F-DB01-3437A630D42D}"/>
                  </a:ext>
                </a:extLst>
              </p:cNvPr>
              <p:cNvPicPr/>
              <p:nvPr/>
            </p:nvPicPr>
            <p:blipFill>
              <a:blip r:embed="rId133"/>
              <a:stretch>
                <a:fillRect/>
              </a:stretch>
            </p:blipFill>
            <p:spPr>
              <a:xfrm>
                <a:off x="10007656" y="3757445"/>
                <a:ext cx="11016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6" name="Ink 105">
                <a:extLst>
                  <a:ext uri="{FF2B5EF4-FFF2-40B4-BE49-F238E27FC236}">
                    <a16:creationId xmlns:a16="http://schemas.microsoft.com/office/drawing/2014/main" id="{3C0FE878-D3F7-5F3F-B2DF-08BD1B5CA6AB}"/>
                  </a:ext>
                </a:extLst>
              </p14:cNvPr>
              <p14:cNvContentPartPr/>
              <p14:nvPr/>
            </p14:nvContentPartPr>
            <p14:xfrm>
              <a:off x="10210336" y="3782285"/>
              <a:ext cx="113760" cy="96120"/>
            </p14:xfrm>
          </p:contentPart>
        </mc:Choice>
        <mc:Fallback xmlns="">
          <p:pic>
            <p:nvPicPr>
              <p:cNvPr id="106" name="Ink 105">
                <a:extLst>
                  <a:ext uri="{FF2B5EF4-FFF2-40B4-BE49-F238E27FC236}">
                    <a16:creationId xmlns:a16="http://schemas.microsoft.com/office/drawing/2014/main" id="{3C0FE878-D3F7-5F3F-B2DF-08BD1B5CA6AB}"/>
                  </a:ext>
                </a:extLst>
              </p:cNvPr>
              <p:cNvPicPr/>
              <p:nvPr/>
            </p:nvPicPr>
            <p:blipFill>
              <a:blip r:embed="rId135"/>
              <a:stretch>
                <a:fillRect/>
              </a:stretch>
            </p:blipFill>
            <p:spPr>
              <a:xfrm>
                <a:off x="10201336" y="3773285"/>
                <a:ext cx="13140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07" name="Ink 106">
                <a:extLst>
                  <a:ext uri="{FF2B5EF4-FFF2-40B4-BE49-F238E27FC236}">
                    <a16:creationId xmlns:a16="http://schemas.microsoft.com/office/drawing/2014/main" id="{19399574-6F8B-F68D-E5F6-582E3198D99C}"/>
                  </a:ext>
                </a:extLst>
              </p14:cNvPr>
              <p14:cNvContentPartPr/>
              <p14:nvPr/>
            </p14:nvContentPartPr>
            <p14:xfrm>
              <a:off x="10472416" y="3638285"/>
              <a:ext cx="135720" cy="41040"/>
            </p14:xfrm>
          </p:contentPart>
        </mc:Choice>
        <mc:Fallback xmlns="">
          <p:pic>
            <p:nvPicPr>
              <p:cNvPr id="107" name="Ink 106">
                <a:extLst>
                  <a:ext uri="{FF2B5EF4-FFF2-40B4-BE49-F238E27FC236}">
                    <a16:creationId xmlns:a16="http://schemas.microsoft.com/office/drawing/2014/main" id="{19399574-6F8B-F68D-E5F6-582E3198D99C}"/>
                  </a:ext>
                </a:extLst>
              </p:cNvPr>
              <p:cNvPicPr/>
              <p:nvPr/>
            </p:nvPicPr>
            <p:blipFill>
              <a:blip r:embed="rId137"/>
              <a:stretch>
                <a:fillRect/>
              </a:stretch>
            </p:blipFill>
            <p:spPr>
              <a:xfrm>
                <a:off x="10463416" y="3629285"/>
                <a:ext cx="15336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08" name="Ink 107">
                <a:extLst>
                  <a:ext uri="{FF2B5EF4-FFF2-40B4-BE49-F238E27FC236}">
                    <a16:creationId xmlns:a16="http://schemas.microsoft.com/office/drawing/2014/main" id="{7A30FAFF-312C-07AD-96F1-E7E9BEF12635}"/>
                  </a:ext>
                </a:extLst>
              </p14:cNvPr>
              <p14:cNvContentPartPr/>
              <p14:nvPr/>
            </p14:nvContentPartPr>
            <p14:xfrm>
              <a:off x="10477096" y="3663845"/>
              <a:ext cx="141840" cy="175320"/>
            </p14:xfrm>
          </p:contentPart>
        </mc:Choice>
        <mc:Fallback xmlns="">
          <p:pic>
            <p:nvPicPr>
              <p:cNvPr id="108" name="Ink 107">
                <a:extLst>
                  <a:ext uri="{FF2B5EF4-FFF2-40B4-BE49-F238E27FC236}">
                    <a16:creationId xmlns:a16="http://schemas.microsoft.com/office/drawing/2014/main" id="{7A30FAFF-312C-07AD-96F1-E7E9BEF12635}"/>
                  </a:ext>
                </a:extLst>
              </p:cNvPr>
              <p:cNvPicPr/>
              <p:nvPr/>
            </p:nvPicPr>
            <p:blipFill>
              <a:blip r:embed="rId139"/>
              <a:stretch>
                <a:fillRect/>
              </a:stretch>
            </p:blipFill>
            <p:spPr>
              <a:xfrm>
                <a:off x="10468456" y="3654845"/>
                <a:ext cx="15948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09" name="Ink 108">
                <a:extLst>
                  <a:ext uri="{FF2B5EF4-FFF2-40B4-BE49-F238E27FC236}">
                    <a16:creationId xmlns:a16="http://schemas.microsoft.com/office/drawing/2014/main" id="{0B7AF5DF-1527-A3F7-1F2A-40132B6FA36C}"/>
                  </a:ext>
                </a:extLst>
              </p14:cNvPr>
              <p14:cNvContentPartPr/>
              <p14:nvPr/>
            </p14:nvContentPartPr>
            <p14:xfrm>
              <a:off x="10684096" y="3667085"/>
              <a:ext cx="88200" cy="97200"/>
            </p14:xfrm>
          </p:contentPart>
        </mc:Choice>
        <mc:Fallback xmlns="">
          <p:pic>
            <p:nvPicPr>
              <p:cNvPr id="109" name="Ink 108">
                <a:extLst>
                  <a:ext uri="{FF2B5EF4-FFF2-40B4-BE49-F238E27FC236}">
                    <a16:creationId xmlns:a16="http://schemas.microsoft.com/office/drawing/2014/main" id="{0B7AF5DF-1527-A3F7-1F2A-40132B6FA36C}"/>
                  </a:ext>
                </a:extLst>
              </p:cNvPr>
              <p:cNvPicPr/>
              <p:nvPr/>
            </p:nvPicPr>
            <p:blipFill>
              <a:blip r:embed="rId141"/>
              <a:stretch>
                <a:fillRect/>
              </a:stretch>
            </p:blipFill>
            <p:spPr>
              <a:xfrm>
                <a:off x="10675096" y="3658445"/>
                <a:ext cx="10584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10" name="Ink 109">
                <a:extLst>
                  <a:ext uri="{FF2B5EF4-FFF2-40B4-BE49-F238E27FC236}">
                    <a16:creationId xmlns:a16="http://schemas.microsoft.com/office/drawing/2014/main" id="{9C3E889F-978A-F9A8-D54C-ED0C28C0DD48}"/>
                  </a:ext>
                </a:extLst>
              </p14:cNvPr>
              <p14:cNvContentPartPr/>
              <p14:nvPr/>
            </p14:nvContentPartPr>
            <p14:xfrm>
              <a:off x="10837456" y="3636485"/>
              <a:ext cx="84600" cy="91800"/>
            </p14:xfrm>
          </p:contentPart>
        </mc:Choice>
        <mc:Fallback xmlns="">
          <p:pic>
            <p:nvPicPr>
              <p:cNvPr id="110" name="Ink 109">
                <a:extLst>
                  <a:ext uri="{FF2B5EF4-FFF2-40B4-BE49-F238E27FC236}">
                    <a16:creationId xmlns:a16="http://schemas.microsoft.com/office/drawing/2014/main" id="{9C3E889F-978A-F9A8-D54C-ED0C28C0DD48}"/>
                  </a:ext>
                </a:extLst>
              </p:cNvPr>
              <p:cNvPicPr/>
              <p:nvPr/>
            </p:nvPicPr>
            <p:blipFill>
              <a:blip r:embed="rId143"/>
              <a:stretch>
                <a:fillRect/>
              </a:stretch>
            </p:blipFill>
            <p:spPr>
              <a:xfrm>
                <a:off x="10828816" y="3627485"/>
                <a:ext cx="10224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11" name="Ink 110">
                <a:extLst>
                  <a:ext uri="{FF2B5EF4-FFF2-40B4-BE49-F238E27FC236}">
                    <a16:creationId xmlns:a16="http://schemas.microsoft.com/office/drawing/2014/main" id="{178CD8B1-A5C4-D378-102A-2CD568A6985D}"/>
                  </a:ext>
                </a:extLst>
              </p14:cNvPr>
              <p14:cNvContentPartPr/>
              <p14:nvPr/>
            </p14:nvContentPartPr>
            <p14:xfrm>
              <a:off x="11215096" y="3534245"/>
              <a:ext cx="223920" cy="195120"/>
            </p14:xfrm>
          </p:contentPart>
        </mc:Choice>
        <mc:Fallback xmlns="">
          <p:pic>
            <p:nvPicPr>
              <p:cNvPr id="111" name="Ink 110">
                <a:extLst>
                  <a:ext uri="{FF2B5EF4-FFF2-40B4-BE49-F238E27FC236}">
                    <a16:creationId xmlns:a16="http://schemas.microsoft.com/office/drawing/2014/main" id="{178CD8B1-A5C4-D378-102A-2CD568A6985D}"/>
                  </a:ext>
                </a:extLst>
              </p:cNvPr>
              <p:cNvPicPr/>
              <p:nvPr/>
            </p:nvPicPr>
            <p:blipFill>
              <a:blip r:embed="rId145"/>
              <a:stretch>
                <a:fillRect/>
              </a:stretch>
            </p:blipFill>
            <p:spPr>
              <a:xfrm>
                <a:off x="11206096" y="3525245"/>
                <a:ext cx="24156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12" name="Ink 111">
                <a:extLst>
                  <a:ext uri="{FF2B5EF4-FFF2-40B4-BE49-F238E27FC236}">
                    <a16:creationId xmlns:a16="http://schemas.microsoft.com/office/drawing/2014/main" id="{0E5F9BA0-C3E5-8BE2-0CF2-5943568D39CF}"/>
                  </a:ext>
                </a:extLst>
              </p14:cNvPr>
              <p14:cNvContentPartPr/>
              <p14:nvPr/>
            </p14:nvContentPartPr>
            <p14:xfrm>
              <a:off x="11392216" y="3581045"/>
              <a:ext cx="29880" cy="39240"/>
            </p14:xfrm>
          </p:contentPart>
        </mc:Choice>
        <mc:Fallback xmlns="">
          <p:pic>
            <p:nvPicPr>
              <p:cNvPr id="112" name="Ink 111">
                <a:extLst>
                  <a:ext uri="{FF2B5EF4-FFF2-40B4-BE49-F238E27FC236}">
                    <a16:creationId xmlns:a16="http://schemas.microsoft.com/office/drawing/2014/main" id="{0E5F9BA0-C3E5-8BE2-0CF2-5943568D39CF}"/>
                  </a:ext>
                </a:extLst>
              </p:cNvPr>
              <p:cNvPicPr/>
              <p:nvPr/>
            </p:nvPicPr>
            <p:blipFill>
              <a:blip r:embed="rId147"/>
              <a:stretch>
                <a:fillRect/>
              </a:stretch>
            </p:blipFill>
            <p:spPr>
              <a:xfrm>
                <a:off x="11383576" y="3572405"/>
                <a:ext cx="4752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13" name="Ink 112">
                <a:extLst>
                  <a:ext uri="{FF2B5EF4-FFF2-40B4-BE49-F238E27FC236}">
                    <a16:creationId xmlns:a16="http://schemas.microsoft.com/office/drawing/2014/main" id="{FC701A35-A073-92D9-5DA0-CD74A54EBFFB}"/>
                  </a:ext>
                </a:extLst>
              </p14:cNvPr>
              <p14:cNvContentPartPr/>
              <p14:nvPr/>
            </p14:nvContentPartPr>
            <p14:xfrm>
              <a:off x="11443696" y="3434165"/>
              <a:ext cx="149040" cy="285480"/>
            </p14:xfrm>
          </p:contentPart>
        </mc:Choice>
        <mc:Fallback xmlns="">
          <p:pic>
            <p:nvPicPr>
              <p:cNvPr id="113" name="Ink 112">
                <a:extLst>
                  <a:ext uri="{FF2B5EF4-FFF2-40B4-BE49-F238E27FC236}">
                    <a16:creationId xmlns:a16="http://schemas.microsoft.com/office/drawing/2014/main" id="{FC701A35-A073-92D9-5DA0-CD74A54EBFFB}"/>
                  </a:ext>
                </a:extLst>
              </p:cNvPr>
              <p:cNvPicPr/>
              <p:nvPr/>
            </p:nvPicPr>
            <p:blipFill>
              <a:blip r:embed="rId149"/>
              <a:stretch>
                <a:fillRect/>
              </a:stretch>
            </p:blipFill>
            <p:spPr>
              <a:xfrm>
                <a:off x="11434696" y="3425525"/>
                <a:ext cx="166680"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14" name="Ink 113">
                <a:extLst>
                  <a:ext uri="{FF2B5EF4-FFF2-40B4-BE49-F238E27FC236}">
                    <a16:creationId xmlns:a16="http://schemas.microsoft.com/office/drawing/2014/main" id="{04961DCE-FEB8-B4C1-3E28-314274709586}"/>
                  </a:ext>
                </a:extLst>
              </p14:cNvPr>
              <p14:cNvContentPartPr/>
              <p14:nvPr/>
            </p14:nvContentPartPr>
            <p14:xfrm>
              <a:off x="11541616" y="3466205"/>
              <a:ext cx="177840" cy="301680"/>
            </p14:xfrm>
          </p:contentPart>
        </mc:Choice>
        <mc:Fallback xmlns="">
          <p:pic>
            <p:nvPicPr>
              <p:cNvPr id="114" name="Ink 113">
                <a:extLst>
                  <a:ext uri="{FF2B5EF4-FFF2-40B4-BE49-F238E27FC236}">
                    <a16:creationId xmlns:a16="http://schemas.microsoft.com/office/drawing/2014/main" id="{04961DCE-FEB8-B4C1-3E28-314274709586}"/>
                  </a:ext>
                </a:extLst>
              </p:cNvPr>
              <p:cNvPicPr/>
              <p:nvPr/>
            </p:nvPicPr>
            <p:blipFill>
              <a:blip r:embed="rId151"/>
              <a:stretch>
                <a:fillRect/>
              </a:stretch>
            </p:blipFill>
            <p:spPr>
              <a:xfrm>
                <a:off x="11532616" y="3457205"/>
                <a:ext cx="195480" cy="319320"/>
              </a:xfrm>
              <a:prstGeom prst="rect">
                <a:avLst/>
              </a:prstGeom>
            </p:spPr>
          </p:pic>
        </mc:Fallback>
      </mc:AlternateContent>
      <p:grpSp>
        <p:nvGrpSpPr>
          <p:cNvPr id="125" name="Group 124">
            <a:extLst>
              <a:ext uri="{FF2B5EF4-FFF2-40B4-BE49-F238E27FC236}">
                <a16:creationId xmlns:a16="http://schemas.microsoft.com/office/drawing/2014/main" id="{5990D5DB-BE1E-7CED-6AFC-12FA48C1D1BA}"/>
              </a:ext>
            </a:extLst>
          </p:cNvPr>
          <p:cNvGrpSpPr/>
          <p:nvPr/>
        </p:nvGrpSpPr>
        <p:grpSpPr>
          <a:xfrm>
            <a:off x="11004496" y="3916565"/>
            <a:ext cx="889920" cy="470520"/>
            <a:chOff x="11004496" y="3916565"/>
            <a:chExt cx="889920" cy="470520"/>
          </a:xfrm>
        </p:grpSpPr>
        <mc:AlternateContent xmlns:mc="http://schemas.openxmlformats.org/markup-compatibility/2006" xmlns:p14="http://schemas.microsoft.com/office/powerpoint/2010/main">
          <mc:Choice Requires="p14">
            <p:contentPart p14:bwMode="auto" r:id="rId152">
              <p14:nvContentPartPr>
                <p14:cNvPr id="115" name="Ink 114">
                  <a:extLst>
                    <a:ext uri="{FF2B5EF4-FFF2-40B4-BE49-F238E27FC236}">
                      <a16:creationId xmlns:a16="http://schemas.microsoft.com/office/drawing/2014/main" id="{A482A38A-6E1D-6D95-5A09-39EA88A1E65D}"/>
                    </a:ext>
                  </a:extLst>
                </p14:cNvPr>
                <p14:cNvContentPartPr/>
                <p14:nvPr/>
              </p14:nvContentPartPr>
              <p14:xfrm>
                <a:off x="11004496" y="3979925"/>
                <a:ext cx="231120" cy="203760"/>
              </p14:xfrm>
            </p:contentPart>
          </mc:Choice>
          <mc:Fallback xmlns="">
            <p:pic>
              <p:nvPicPr>
                <p:cNvPr id="115" name="Ink 114">
                  <a:extLst>
                    <a:ext uri="{FF2B5EF4-FFF2-40B4-BE49-F238E27FC236}">
                      <a16:creationId xmlns:a16="http://schemas.microsoft.com/office/drawing/2014/main" id="{A482A38A-6E1D-6D95-5A09-39EA88A1E65D}"/>
                    </a:ext>
                  </a:extLst>
                </p:cNvPr>
                <p:cNvPicPr/>
                <p:nvPr/>
              </p:nvPicPr>
              <p:blipFill>
                <a:blip r:embed="rId153"/>
                <a:stretch>
                  <a:fillRect/>
                </a:stretch>
              </p:blipFill>
              <p:spPr>
                <a:xfrm>
                  <a:off x="10995496" y="3970925"/>
                  <a:ext cx="24876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16" name="Ink 115">
                  <a:extLst>
                    <a:ext uri="{FF2B5EF4-FFF2-40B4-BE49-F238E27FC236}">
                      <a16:creationId xmlns:a16="http://schemas.microsoft.com/office/drawing/2014/main" id="{A64374E6-5CCE-CFD1-F698-AC79D496CC15}"/>
                    </a:ext>
                  </a:extLst>
                </p14:cNvPr>
                <p14:cNvContentPartPr/>
                <p14:nvPr/>
              </p14:nvContentPartPr>
              <p14:xfrm>
                <a:off x="11193136" y="4008725"/>
                <a:ext cx="64080" cy="6120"/>
              </p14:xfrm>
            </p:contentPart>
          </mc:Choice>
          <mc:Fallback xmlns="">
            <p:pic>
              <p:nvPicPr>
                <p:cNvPr id="116" name="Ink 115">
                  <a:extLst>
                    <a:ext uri="{FF2B5EF4-FFF2-40B4-BE49-F238E27FC236}">
                      <a16:creationId xmlns:a16="http://schemas.microsoft.com/office/drawing/2014/main" id="{A64374E6-5CCE-CFD1-F698-AC79D496CC15}"/>
                    </a:ext>
                  </a:extLst>
                </p:cNvPr>
                <p:cNvPicPr/>
                <p:nvPr/>
              </p:nvPicPr>
              <p:blipFill>
                <a:blip r:embed="rId155"/>
                <a:stretch>
                  <a:fillRect/>
                </a:stretch>
              </p:blipFill>
              <p:spPr>
                <a:xfrm>
                  <a:off x="11184136" y="4000085"/>
                  <a:ext cx="8172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17" name="Ink 116">
                  <a:extLst>
                    <a:ext uri="{FF2B5EF4-FFF2-40B4-BE49-F238E27FC236}">
                      <a16:creationId xmlns:a16="http://schemas.microsoft.com/office/drawing/2014/main" id="{05E3D584-FC4F-E36A-C1F8-F7B7F37240D9}"/>
                    </a:ext>
                  </a:extLst>
                </p14:cNvPr>
                <p14:cNvContentPartPr/>
                <p14:nvPr/>
              </p14:nvContentPartPr>
              <p14:xfrm>
                <a:off x="11267656" y="4012685"/>
                <a:ext cx="65880" cy="168840"/>
              </p14:xfrm>
            </p:contentPart>
          </mc:Choice>
          <mc:Fallback xmlns="">
            <p:pic>
              <p:nvPicPr>
                <p:cNvPr id="117" name="Ink 116">
                  <a:extLst>
                    <a:ext uri="{FF2B5EF4-FFF2-40B4-BE49-F238E27FC236}">
                      <a16:creationId xmlns:a16="http://schemas.microsoft.com/office/drawing/2014/main" id="{05E3D584-FC4F-E36A-C1F8-F7B7F37240D9}"/>
                    </a:ext>
                  </a:extLst>
                </p:cNvPr>
                <p:cNvPicPr/>
                <p:nvPr/>
              </p:nvPicPr>
              <p:blipFill>
                <a:blip r:embed="rId157"/>
                <a:stretch>
                  <a:fillRect/>
                </a:stretch>
              </p:blipFill>
              <p:spPr>
                <a:xfrm>
                  <a:off x="11258656" y="4004045"/>
                  <a:ext cx="8352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18" name="Ink 117">
                  <a:extLst>
                    <a:ext uri="{FF2B5EF4-FFF2-40B4-BE49-F238E27FC236}">
                      <a16:creationId xmlns:a16="http://schemas.microsoft.com/office/drawing/2014/main" id="{2E282070-1E6C-219D-4251-C0F0F19F4C34}"/>
                    </a:ext>
                  </a:extLst>
                </p14:cNvPr>
                <p14:cNvContentPartPr/>
                <p14:nvPr/>
              </p14:nvContentPartPr>
              <p14:xfrm>
                <a:off x="11309776" y="3916565"/>
                <a:ext cx="213120" cy="155160"/>
              </p14:xfrm>
            </p:contentPart>
          </mc:Choice>
          <mc:Fallback xmlns="">
            <p:pic>
              <p:nvPicPr>
                <p:cNvPr id="118" name="Ink 117">
                  <a:extLst>
                    <a:ext uri="{FF2B5EF4-FFF2-40B4-BE49-F238E27FC236}">
                      <a16:creationId xmlns:a16="http://schemas.microsoft.com/office/drawing/2014/main" id="{2E282070-1E6C-219D-4251-C0F0F19F4C34}"/>
                    </a:ext>
                  </a:extLst>
                </p:cNvPr>
                <p:cNvPicPr/>
                <p:nvPr/>
              </p:nvPicPr>
              <p:blipFill>
                <a:blip r:embed="rId159"/>
                <a:stretch>
                  <a:fillRect/>
                </a:stretch>
              </p:blipFill>
              <p:spPr>
                <a:xfrm>
                  <a:off x="11300776" y="3907565"/>
                  <a:ext cx="23076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22" name="Ink 121">
                  <a:extLst>
                    <a:ext uri="{FF2B5EF4-FFF2-40B4-BE49-F238E27FC236}">
                      <a16:creationId xmlns:a16="http://schemas.microsoft.com/office/drawing/2014/main" id="{C64C98AC-4A56-4D54-6E2E-A52627856CCD}"/>
                    </a:ext>
                  </a:extLst>
                </p14:cNvPr>
                <p14:cNvContentPartPr/>
                <p14:nvPr/>
              </p14:nvContentPartPr>
              <p14:xfrm>
                <a:off x="11304376" y="4150925"/>
                <a:ext cx="438480" cy="236160"/>
              </p14:xfrm>
            </p:contentPart>
          </mc:Choice>
          <mc:Fallback xmlns="">
            <p:pic>
              <p:nvPicPr>
                <p:cNvPr id="122" name="Ink 121">
                  <a:extLst>
                    <a:ext uri="{FF2B5EF4-FFF2-40B4-BE49-F238E27FC236}">
                      <a16:creationId xmlns:a16="http://schemas.microsoft.com/office/drawing/2014/main" id="{C64C98AC-4A56-4D54-6E2E-A52627856CCD}"/>
                    </a:ext>
                  </a:extLst>
                </p:cNvPr>
                <p:cNvPicPr/>
                <p:nvPr/>
              </p:nvPicPr>
              <p:blipFill>
                <a:blip r:embed="rId161"/>
                <a:stretch>
                  <a:fillRect/>
                </a:stretch>
              </p:blipFill>
              <p:spPr>
                <a:xfrm>
                  <a:off x="11295736" y="4141925"/>
                  <a:ext cx="45612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23" name="Ink 122">
                  <a:extLst>
                    <a:ext uri="{FF2B5EF4-FFF2-40B4-BE49-F238E27FC236}">
                      <a16:creationId xmlns:a16="http://schemas.microsoft.com/office/drawing/2014/main" id="{92D06343-8FDB-5C05-41C4-CB8799DF6EA7}"/>
                    </a:ext>
                  </a:extLst>
                </p14:cNvPr>
                <p14:cNvContentPartPr/>
                <p14:nvPr/>
              </p14:nvContentPartPr>
              <p14:xfrm>
                <a:off x="11689936" y="4134725"/>
                <a:ext cx="15120" cy="17280"/>
              </p14:xfrm>
            </p:contentPart>
          </mc:Choice>
          <mc:Fallback xmlns="">
            <p:pic>
              <p:nvPicPr>
                <p:cNvPr id="123" name="Ink 122">
                  <a:extLst>
                    <a:ext uri="{FF2B5EF4-FFF2-40B4-BE49-F238E27FC236}">
                      <a16:creationId xmlns:a16="http://schemas.microsoft.com/office/drawing/2014/main" id="{92D06343-8FDB-5C05-41C4-CB8799DF6EA7}"/>
                    </a:ext>
                  </a:extLst>
                </p:cNvPr>
                <p:cNvPicPr/>
                <p:nvPr/>
              </p:nvPicPr>
              <p:blipFill>
                <a:blip r:embed="rId163"/>
                <a:stretch>
                  <a:fillRect/>
                </a:stretch>
              </p:blipFill>
              <p:spPr>
                <a:xfrm>
                  <a:off x="11681296" y="4125725"/>
                  <a:ext cx="3276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24" name="Ink 123">
                  <a:extLst>
                    <a:ext uri="{FF2B5EF4-FFF2-40B4-BE49-F238E27FC236}">
                      <a16:creationId xmlns:a16="http://schemas.microsoft.com/office/drawing/2014/main" id="{3D64E984-9B3A-F212-DDCE-54DF5E54649F}"/>
                    </a:ext>
                  </a:extLst>
                </p14:cNvPr>
                <p14:cNvContentPartPr/>
                <p14:nvPr/>
              </p14:nvContentPartPr>
              <p14:xfrm>
                <a:off x="11748256" y="4155605"/>
                <a:ext cx="146160" cy="95040"/>
              </p14:xfrm>
            </p:contentPart>
          </mc:Choice>
          <mc:Fallback xmlns="">
            <p:pic>
              <p:nvPicPr>
                <p:cNvPr id="124" name="Ink 123">
                  <a:extLst>
                    <a:ext uri="{FF2B5EF4-FFF2-40B4-BE49-F238E27FC236}">
                      <a16:creationId xmlns:a16="http://schemas.microsoft.com/office/drawing/2014/main" id="{3D64E984-9B3A-F212-DDCE-54DF5E54649F}"/>
                    </a:ext>
                  </a:extLst>
                </p:cNvPr>
                <p:cNvPicPr/>
                <p:nvPr/>
              </p:nvPicPr>
              <p:blipFill>
                <a:blip r:embed="rId165"/>
                <a:stretch>
                  <a:fillRect/>
                </a:stretch>
              </p:blipFill>
              <p:spPr>
                <a:xfrm>
                  <a:off x="11739256" y="4146965"/>
                  <a:ext cx="163800" cy="112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6">
            <p14:nvContentPartPr>
              <p14:cNvPr id="126" name="Ink 125">
                <a:extLst>
                  <a:ext uri="{FF2B5EF4-FFF2-40B4-BE49-F238E27FC236}">
                    <a16:creationId xmlns:a16="http://schemas.microsoft.com/office/drawing/2014/main" id="{42BDDA36-7AA6-8147-824A-00E6D0E972DE}"/>
                  </a:ext>
                </a:extLst>
              </p14:cNvPr>
              <p14:cNvContentPartPr/>
              <p14:nvPr/>
            </p14:nvContentPartPr>
            <p14:xfrm>
              <a:off x="6046576" y="6062525"/>
              <a:ext cx="519480" cy="70920"/>
            </p14:xfrm>
          </p:contentPart>
        </mc:Choice>
        <mc:Fallback xmlns="">
          <p:pic>
            <p:nvPicPr>
              <p:cNvPr id="126" name="Ink 125">
                <a:extLst>
                  <a:ext uri="{FF2B5EF4-FFF2-40B4-BE49-F238E27FC236}">
                    <a16:creationId xmlns:a16="http://schemas.microsoft.com/office/drawing/2014/main" id="{42BDDA36-7AA6-8147-824A-00E6D0E972DE}"/>
                  </a:ext>
                </a:extLst>
              </p:cNvPr>
              <p:cNvPicPr/>
              <p:nvPr/>
            </p:nvPicPr>
            <p:blipFill>
              <a:blip r:embed="rId167"/>
              <a:stretch>
                <a:fillRect/>
              </a:stretch>
            </p:blipFill>
            <p:spPr>
              <a:xfrm>
                <a:off x="6037936" y="6053525"/>
                <a:ext cx="53712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27" name="Ink 126">
                <a:extLst>
                  <a:ext uri="{FF2B5EF4-FFF2-40B4-BE49-F238E27FC236}">
                    <a16:creationId xmlns:a16="http://schemas.microsoft.com/office/drawing/2014/main" id="{B4FC02A3-8229-4D03-0278-85271ABF06BB}"/>
                  </a:ext>
                </a:extLst>
              </p14:cNvPr>
              <p14:cNvContentPartPr/>
              <p14:nvPr/>
            </p14:nvContentPartPr>
            <p14:xfrm>
              <a:off x="5991856" y="6359525"/>
              <a:ext cx="255600" cy="28440"/>
            </p14:xfrm>
          </p:contentPart>
        </mc:Choice>
        <mc:Fallback xmlns="">
          <p:pic>
            <p:nvPicPr>
              <p:cNvPr id="127" name="Ink 126">
                <a:extLst>
                  <a:ext uri="{FF2B5EF4-FFF2-40B4-BE49-F238E27FC236}">
                    <a16:creationId xmlns:a16="http://schemas.microsoft.com/office/drawing/2014/main" id="{B4FC02A3-8229-4D03-0278-85271ABF06BB}"/>
                  </a:ext>
                </a:extLst>
              </p:cNvPr>
              <p:cNvPicPr/>
              <p:nvPr/>
            </p:nvPicPr>
            <p:blipFill>
              <a:blip r:embed="rId169"/>
              <a:stretch>
                <a:fillRect/>
              </a:stretch>
            </p:blipFill>
            <p:spPr>
              <a:xfrm>
                <a:off x="5982856" y="6350525"/>
                <a:ext cx="273240" cy="46080"/>
              </a:xfrm>
              <a:prstGeom prst="rect">
                <a:avLst/>
              </a:prstGeom>
            </p:spPr>
          </p:pic>
        </mc:Fallback>
      </mc:AlternateContent>
      <p:grpSp>
        <p:nvGrpSpPr>
          <p:cNvPr id="174" name="Group 173">
            <a:extLst>
              <a:ext uri="{FF2B5EF4-FFF2-40B4-BE49-F238E27FC236}">
                <a16:creationId xmlns:a16="http://schemas.microsoft.com/office/drawing/2014/main" id="{D07B92BD-0061-1CE0-B797-E8C4F710FBAE}"/>
              </a:ext>
            </a:extLst>
          </p:cNvPr>
          <p:cNvGrpSpPr/>
          <p:nvPr/>
        </p:nvGrpSpPr>
        <p:grpSpPr>
          <a:xfrm>
            <a:off x="9582496" y="4635125"/>
            <a:ext cx="2353680" cy="2070000"/>
            <a:chOff x="9582496" y="4635125"/>
            <a:chExt cx="2353680" cy="2070000"/>
          </a:xfrm>
        </p:grpSpPr>
        <mc:AlternateContent xmlns:mc="http://schemas.openxmlformats.org/markup-compatibility/2006" xmlns:p14="http://schemas.microsoft.com/office/powerpoint/2010/main">
          <mc:Choice Requires="p14">
            <p:contentPart p14:bwMode="auto" r:id="rId170">
              <p14:nvContentPartPr>
                <p14:cNvPr id="128" name="Ink 127">
                  <a:extLst>
                    <a:ext uri="{FF2B5EF4-FFF2-40B4-BE49-F238E27FC236}">
                      <a16:creationId xmlns:a16="http://schemas.microsoft.com/office/drawing/2014/main" id="{F17844A0-A918-01E7-6CA0-C5A507B6C184}"/>
                    </a:ext>
                  </a:extLst>
                </p14:cNvPr>
                <p14:cNvContentPartPr/>
                <p14:nvPr/>
              </p14:nvContentPartPr>
              <p14:xfrm>
                <a:off x="9598696" y="5447285"/>
                <a:ext cx="97200" cy="44280"/>
              </p14:xfrm>
            </p:contentPart>
          </mc:Choice>
          <mc:Fallback xmlns="">
            <p:pic>
              <p:nvPicPr>
                <p:cNvPr id="128" name="Ink 127">
                  <a:extLst>
                    <a:ext uri="{FF2B5EF4-FFF2-40B4-BE49-F238E27FC236}">
                      <a16:creationId xmlns:a16="http://schemas.microsoft.com/office/drawing/2014/main" id="{F17844A0-A918-01E7-6CA0-C5A507B6C184}"/>
                    </a:ext>
                  </a:extLst>
                </p:cNvPr>
                <p:cNvPicPr/>
                <p:nvPr/>
              </p:nvPicPr>
              <p:blipFill>
                <a:blip r:embed="rId171"/>
                <a:stretch>
                  <a:fillRect/>
                </a:stretch>
              </p:blipFill>
              <p:spPr>
                <a:xfrm>
                  <a:off x="9589696" y="5438645"/>
                  <a:ext cx="11484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29" name="Ink 128">
                  <a:extLst>
                    <a:ext uri="{FF2B5EF4-FFF2-40B4-BE49-F238E27FC236}">
                      <a16:creationId xmlns:a16="http://schemas.microsoft.com/office/drawing/2014/main" id="{B839BB6B-29FC-507C-E8D3-D8BEAA60B70E}"/>
                    </a:ext>
                  </a:extLst>
                </p14:cNvPr>
                <p14:cNvContentPartPr/>
                <p14:nvPr/>
              </p14:nvContentPartPr>
              <p14:xfrm>
                <a:off x="9582496" y="5484005"/>
                <a:ext cx="146160" cy="185400"/>
              </p14:xfrm>
            </p:contentPart>
          </mc:Choice>
          <mc:Fallback xmlns="">
            <p:pic>
              <p:nvPicPr>
                <p:cNvPr id="129" name="Ink 128">
                  <a:extLst>
                    <a:ext uri="{FF2B5EF4-FFF2-40B4-BE49-F238E27FC236}">
                      <a16:creationId xmlns:a16="http://schemas.microsoft.com/office/drawing/2014/main" id="{B839BB6B-29FC-507C-E8D3-D8BEAA60B70E}"/>
                    </a:ext>
                  </a:extLst>
                </p:cNvPr>
                <p:cNvPicPr/>
                <p:nvPr/>
              </p:nvPicPr>
              <p:blipFill>
                <a:blip r:embed="rId173"/>
                <a:stretch>
                  <a:fillRect/>
                </a:stretch>
              </p:blipFill>
              <p:spPr>
                <a:xfrm>
                  <a:off x="9573856" y="5475005"/>
                  <a:ext cx="16380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30" name="Ink 129">
                  <a:extLst>
                    <a:ext uri="{FF2B5EF4-FFF2-40B4-BE49-F238E27FC236}">
                      <a16:creationId xmlns:a16="http://schemas.microsoft.com/office/drawing/2014/main" id="{1719BF4C-4C96-6D16-8E7C-E7DE76F2097B}"/>
                    </a:ext>
                  </a:extLst>
                </p14:cNvPr>
                <p14:cNvContentPartPr/>
                <p14:nvPr/>
              </p14:nvContentPartPr>
              <p14:xfrm>
                <a:off x="9858616" y="5402645"/>
                <a:ext cx="21960" cy="147600"/>
              </p14:xfrm>
            </p:contentPart>
          </mc:Choice>
          <mc:Fallback xmlns="">
            <p:pic>
              <p:nvPicPr>
                <p:cNvPr id="130" name="Ink 129">
                  <a:extLst>
                    <a:ext uri="{FF2B5EF4-FFF2-40B4-BE49-F238E27FC236}">
                      <a16:creationId xmlns:a16="http://schemas.microsoft.com/office/drawing/2014/main" id="{1719BF4C-4C96-6D16-8E7C-E7DE76F2097B}"/>
                    </a:ext>
                  </a:extLst>
                </p:cNvPr>
                <p:cNvPicPr/>
                <p:nvPr/>
              </p:nvPicPr>
              <p:blipFill>
                <a:blip r:embed="rId175"/>
                <a:stretch>
                  <a:fillRect/>
                </a:stretch>
              </p:blipFill>
              <p:spPr>
                <a:xfrm>
                  <a:off x="9849616" y="5394005"/>
                  <a:ext cx="3960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31" name="Ink 130">
                  <a:extLst>
                    <a:ext uri="{FF2B5EF4-FFF2-40B4-BE49-F238E27FC236}">
                      <a16:creationId xmlns:a16="http://schemas.microsoft.com/office/drawing/2014/main" id="{8F4C6AA4-44AA-EEB4-31B2-74A77C52133E}"/>
                    </a:ext>
                  </a:extLst>
                </p14:cNvPr>
                <p14:cNvContentPartPr/>
                <p14:nvPr/>
              </p14:nvContentPartPr>
              <p14:xfrm>
                <a:off x="9792376" y="5368445"/>
                <a:ext cx="244440" cy="147240"/>
              </p14:xfrm>
            </p:contentPart>
          </mc:Choice>
          <mc:Fallback xmlns="">
            <p:pic>
              <p:nvPicPr>
                <p:cNvPr id="131" name="Ink 130">
                  <a:extLst>
                    <a:ext uri="{FF2B5EF4-FFF2-40B4-BE49-F238E27FC236}">
                      <a16:creationId xmlns:a16="http://schemas.microsoft.com/office/drawing/2014/main" id="{8F4C6AA4-44AA-EEB4-31B2-74A77C52133E}"/>
                    </a:ext>
                  </a:extLst>
                </p:cNvPr>
                <p:cNvPicPr/>
                <p:nvPr/>
              </p:nvPicPr>
              <p:blipFill>
                <a:blip r:embed="rId177"/>
                <a:stretch>
                  <a:fillRect/>
                </a:stretch>
              </p:blipFill>
              <p:spPr>
                <a:xfrm>
                  <a:off x="9783736" y="5359445"/>
                  <a:ext cx="26208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32" name="Ink 131">
                  <a:extLst>
                    <a:ext uri="{FF2B5EF4-FFF2-40B4-BE49-F238E27FC236}">
                      <a16:creationId xmlns:a16="http://schemas.microsoft.com/office/drawing/2014/main" id="{D3B2F115-D5D5-029F-A558-355A994B29CC}"/>
                    </a:ext>
                  </a:extLst>
                </p14:cNvPr>
                <p14:cNvContentPartPr/>
                <p14:nvPr/>
              </p14:nvContentPartPr>
              <p14:xfrm>
                <a:off x="10066696" y="5316965"/>
                <a:ext cx="84240" cy="108360"/>
              </p14:xfrm>
            </p:contentPart>
          </mc:Choice>
          <mc:Fallback xmlns="">
            <p:pic>
              <p:nvPicPr>
                <p:cNvPr id="132" name="Ink 131">
                  <a:extLst>
                    <a:ext uri="{FF2B5EF4-FFF2-40B4-BE49-F238E27FC236}">
                      <a16:creationId xmlns:a16="http://schemas.microsoft.com/office/drawing/2014/main" id="{D3B2F115-D5D5-029F-A558-355A994B29CC}"/>
                    </a:ext>
                  </a:extLst>
                </p:cNvPr>
                <p:cNvPicPr/>
                <p:nvPr/>
              </p:nvPicPr>
              <p:blipFill>
                <a:blip r:embed="rId179"/>
                <a:stretch>
                  <a:fillRect/>
                </a:stretch>
              </p:blipFill>
              <p:spPr>
                <a:xfrm>
                  <a:off x="10057696" y="5308325"/>
                  <a:ext cx="10188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33" name="Ink 132">
                  <a:extLst>
                    <a:ext uri="{FF2B5EF4-FFF2-40B4-BE49-F238E27FC236}">
                      <a16:creationId xmlns:a16="http://schemas.microsoft.com/office/drawing/2014/main" id="{9E6814B8-7781-0A07-4000-88840537FEE0}"/>
                    </a:ext>
                  </a:extLst>
                </p14:cNvPr>
                <p14:cNvContentPartPr/>
                <p14:nvPr/>
              </p14:nvContentPartPr>
              <p14:xfrm>
                <a:off x="10111336" y="5007005"/>
                <a:ext cx="99360" cy="200160"/>
              </p14:xfrm>
            </p:contentPart>
          </mc:Choice>
          <mc:Fallback xmlns="">
            <p:pic>
              <p:nvPicPr>
                <p:cNvPr id="133" name="Ink 132">
                  <a:extLst>
                    <a:ext uri="{FF2B5EF4-FFF2-40B4-BE49-F238E27FC236}">
                      <a16:creationId xmlns:a16="http://schemas.microsoft.com/office/drawing/2014/main" id="{9E6814B8-7781-0A07-4000-88840537FEE0}"/>
                    </a:ext>
                  </a:extLst>
                </p:cNvPr>
                <p:cNvPicPr/>
                <p:nvPr/>
              </p:nvPicPr>
              <p:blipFill>
                <a:blip r:embed="rId181"/>
                <a:stretch>
                  <a:fillRect/>
                </a:stretch>
              </p:blipFill>
              <p:spPr>
                <a:xfrm>
                  <a:off x="10102336" y="4998365"/>
                  <a:ext cx="11700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34" name="Ink 133">
                  <a:extLst>
                    <a:ext uri="{FF2B5EF4-FFF2-40B4-BE49-F238E27FC236}">
                      <a16:creationId xmlns:a16="http://schemas.microsoft.com/office/drawing/2014/main" id="{7FEED5E6-EFF3-8A37-A2E0-96041467CC38}"/>
                    </a:ext>
                  </a:extLst>
                </p14:cNvPr>
                <p14:cNvContentPartPr/>
                <p14:nvPr/>
              </p14:nvContentPartPr>
              <p14:xfrm>
                <a:off x="10413736" y="5129405"/>
                <a:ext cx="221040" cy="214560"/>
              </p14:xfrm>
            </p:contentPart>
          </mc:Choice>
          <mc:Fallback xmlns="">
            <p:pic>
              <p:nvPicPr>
                <p:cNvPr id="134" name="Ink 133">
                  <a:extLst>
                    <a:ext uri="{FF2B5EF4-FFF2-40B4-BE49-F238E27FC236}">
                      <a16:creationId xmlns:a16="http://schemas.microsoft.com/office/drawing/2014/main" id="{7FEED5E6-EFF3-8A37-A2E0-96041467CC38}"/>
                    </a:ext>
                  </a:extLst>
                </p:cNvPr>
                <p:cNvPicPr/>
                <p:nvPr/>
              </p:nvPicPr>
              <p:blipFill>
                <a:blip r:embed="rId183"/>
                <a:stretch>
                  <a:fillRect/>
                </a:stretch>
              </p:blipFill>
              <p:spPr>
                <a:xfrm>
                  <a:off x="10404736" y="5120405"/>
                  <a:ext cx="23868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35" name="Ink 134">
                  <a:extLst>
                    <a:ext uri="{FF2B5EF4-FFF2-40B4-BE49-F238E27FC236}">
                      <a16:creationId xmlns:a16="http://schemas.microsoft.com/office/drawing/2014/main" id="{4E6D021F-5595-674F-BE4A-EFB90FA48DBB}"/>
                    </a:ext>
                  </a:extLst>
                </p14:cNvPr>
                <p14:cNvContentPartPr/>
                <p14:nvPr/>
              </p14:nvContentPartPr>
              <p14:xfrm>
                <a:off x="10564936" y="5112845"/>
                <a:ext cx="61920" cy="72720"/>
              </p14:xfrm>
            </p:contentPart>
          </mc:Choice>
          <mc:Fallback xmlns="">
            <p:pic>
              <p:nvPicPr>
                <p:cNvPr id="135" name="Ink 134">
                  <a:extLst>
                    <a:ext uri="{FF2B5EF4-FFF2-40B4-BE49-F238E27FC236}">
                      <a16:creationId xmlns:a16="http://schemas.microsoft.com/office/drawing/2014/main" id="{4E6D021F-5595-674F-BE4A-EFB90FA48DBB}"/>
                    </a:ext>
                  </a:extLst>
                </p:cNvPr>
                <p:cNvPicPr/>
                <p:nvPr/>
              </p:nvPicPr>
              <p:blipFill>
                <a:blip r:embed="rId185"/>
                <a:stretch>
                  <a:fillRect/>
                </a:stretch>
              </p:blipFill>
              <p:spPr>
                <a:xfrm>
                  <a:off x="10556296" y="5103845"/>
                  <a:ext cx="7956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36" name="Ink 135">
                  <a:extLst>
                    <a:ext uri="{FF2B5EF4-FFF2-40B4-BE49-F238E27FC236}">
                      <a16:creationId xmlns:a16="http://schemas.microsoft.com/office/drawing/2014/main" id="{9B72068C-DF9C-51C2-D899-52DAD9AF9CC7}"/>
                    </a:ext>
                  </a:extLst>
                </p14:cNvPr>
                <p14:cNvContentPartPr/>
                <p14:nvPr/>
              </p14:nvContentPartPr>
              <p14:xfrm>
                <a:off x="10647736" y="4971365"/>
                <a:ext cx="149040" cy="226440"/>
              </p14:xfrm>
            </p:contentPart>
          </mc:Choice>
          <mc:Fallback xmlns="">
            <p:pic>
              <p:nvPicPr>
                <p:cNvPr id="136" name="Ink 135">
                  <a:extLst>
                    <a:ext uri="{FF2B5EF4-FFF2-40B4-BE49-F238E27FC236}">
                      <a16:creationId xmlns:a16="http://schemas.microsoft.com/office/drawing/2014/main" id="{9B72068C-DF9C-51C2-D899-52DAD9AF9CC7}"/>
                    </a:ext>
                  </a:extLst>
                </p:cNvPr>
                <p:cNvPicPr/>
                <p:nvPr/>
              </p:nvPicPr>
              <p:blipFill>
                <a:blip r:embed="rId187"/>
                <a:stretch>
                  <a:fillRect/>
                </a:stretch>
              </p:blipFill>
              <p:spPr>
                <a:xfrm>
                  <a:off x="10638736" y="4962725"/>
                  <a:ext cx="16668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37" name="Ink 136">
                  <a:extLst>
                    <a:ext uri="{FF2B5EF4-FFF2-40B4-BE49-F238E27FC236}">
                      <a16:creationId xmlns:a16="http://schemas.microsoft.com/office/drawing/2014/main" id="{8BC67DCD-BB3F-ED7A-C5AF-1348F1EC1CD6}"/>
                    </a:ext>
                  </a:extLst>
                </p14:cNvPr>
                <p14:cNvContentPartPr/>
                <p14:nvPr/>
              </p14:nvContentPartPr>
              <p14:xfrm>
                <a:off x="10761136" y="4959845"/>
                <a:ext cx="47880" cy="209520"/>
              </p14:xfrm>
            </p:contentPart>
          </mc:Choice>
          <mc:Fallback xmlns="">
            <p:pic>
              <p:nvPicPr>
                <p:cNvPr id="137" name="Ink 136">
                  <a:extLst>
                    <a:ext uri="{FF2B5EF4-FFF2-40B4-BE49-F238E27FC236}">
                      <a16:creationId xmlns:a16="http://schemas.microsoft.com/office/drawing/2014/main" id="{8BC67DCD-BB3F-ED7A-C5AF-1348F1EC1CD6}"/>
                    </a:ext>
                  </a:extLst>
                </p:cNvPr>
                <p:cNvPicPr/>
                <p:nvPr/>
              </p:nvPicPr>
              <p:blipFill>
                <a:blip r:embed="rId189"/>
                <a:stretch>
                  <a:fillRect/>
                </a:stretch>
              </p:blipFill>
              <p:spPr>
                <a:xfrm>
                  <a:off x="10752136" y="4951205"/>
                  <a:ext cx="6552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38" name="Ink 137">
                  <a:extLst>
                    <a:ext uri="{FF2B5EF4-FFF2-40B4-BE49-F238E27FC236}">
                      <a16:creationId xmlns:a16="http://schemas.microsoft.com/office/drawing/2014/main" id="{5B5239CC-5577-E940-384E-F399BA9FB97F}"/>
                    </a:ext>
                  </a:extLst>
                </p14:cNvPr>
                <p14:cNvContentPartPr/>
                <p14:nvPr/>
              </p14:nvContentPartPr>
              <p14:xfrm>
                <a:off x="10739176" y="5059205"/>
                <a:ext cx="128880" cy="78480"/>
              </p14:xfrm>
            </p:contentPart>
          </mc:Choice>
          <mc:Fallback xmlns="">
            <p:pic>
              <p:nvPicPr>
                <p:cNvPr id="138" name="Ink 137">
                  <a:extLst>
                    <a:ext uri="{FF2B5EF4-FFF2-40B4-BE49-F238E27FC236}">
                      <a16:creationId xmlns:a16="http://schemas.microsoft.com/office/drawing/2014/main" id="{5B5239CC-5577-E940-384E-F399BA9FB97F}"/>
                    </a:ext>
                  </a:extLst>
                </p:cNvPr>
                <p:cNvPicPr/>
                <p:nvPr/>
              </p:nvPicPr>
              <p:blipFill>
                <a:blip r:embed="rId191"/>
                <a:stretch>
                  <a:fillRect/>
                </a:stretch>
              </p:blipFill>
              <p:spPr>
                <a:xfrm>
                  <a:off x="10730536" y="5050205"/>
                  <a:ext cx="14652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39" name="Ink 138">
                  <a:extLst>
                    <a:ext uri="{FF2B5EF4-FFF2-40B4-BE49-F238E27FC236}">
                      <a16:creationId xmlns:a16="http://schemas.microsoft.com/office/drawing/2014/main" id="{8EEB215C-521F-5631-31ED-7CFB0C07F38C}"/>
                    </a:ext>
                  </a:extLst>
                </p14:cNvPr>
                <p14:cNvContentPartPr/>
                <p14:nvPr/>
              </p14:nvContentPartPr>
              <p14:xfrm>
                <a:off x="11075056" y="4876325"/>
                <a:ext cx="101880" cy="213120"/>
              </p14:xfrm>
            </p:contentPart>
          </mc:Choice>
          <mc:Fallback xmlns="">
            <p:pic>
              <p:nvPicPr>
                <p:cNvPr id="139" name="Ink 138">
                  <a:extLst>
                    <a:ext uri="{FF2B5EF4-FFF2-40B4-BE49-F238E27FC236}">
                      <a16:creationId xmlns:a16="http://schemas.microsoft.com/office/drawing/2014/main" id="{8EEB215C-521F-5631-31ED-7CFB0C07F38C}"/>
                    </a:ext>
                  </a:extLst>
                </p:cNvPr>
                <p:cNvPicPr/>
                <p:nvPr/>
              </p:nvPicPr>
              <p:blipFill>
                <a:blip r:embed="rId193"/>
                <a:stretch>
                  <a:fillRect/>
                </a:stretch>
              </p:blipFill>
              <p:spPr>
                <a:xfrm>
                  <a:off x="11066056" y="4867685"/>
                  <a:ext cx="11952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40" name="Ink 139">
                  <a:extLst>
                    <a:ext uri="{FF2B5EF4-FFF2-40B4-BE49-F238E27FC236}">
                      <a16:creationId xmlns:a16="http://schemas.microsoft.com/office/drawing/2014/main" id="{B8D94705-BFB5-D515-5D72-70E9BCC0DE1E}"/>
                    </a:ext>
                  </a:extLst>
                </p14:cNvPr>
                <p14:cNvContentPartPr/>
                <p14:nvPr/>
              </p14:nvContentPartPr>
              <p14:xfrm>
                <a:off x="11080456" y="4981805"/>
                <a:ext cx="72000" cy="44640"/>
              </p14:xfrm>
            </p:contentPart>
          </mc:Choice>
          <mc:Fallback xmlns="">
            <p:pic>
              <p:nvPicPr>
                <p:cNvPr id="140" name="Ink 139">
                  <a:extLst>
                    <a:ext uri="{FF2B5EF4-FFF2-40B4-BE49-F238E27FC236}">
                      <a16:creationId xmlns:a16="http://schemas.microsoft.com/office/drawing/2014/main" id="{B8D94705-BFB5-D515-5D72-70E9BCC0DE1E}"/>
                    </a:ext>
                  </a:extLst>
                </p:cNvPr>
                <p:cNvPicPr/>
                <p:nvPr/>
              </p:nvPicPr>
              <p:blipFill>
                <a:blip r:embed="rId195"/>
                <a:stretch>
                  <a:fillRect/>
                </a:stretch>
              </p:blipFill>
              <p:spPr>
                <a:xfrm>
                  <a:off x="11071456" y="4972805"/>
                  <a:ext cx="8964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41" name="Ink 140">
                  <a:extLst>
                    <a:ext uri="{FF2B5EF4-FFF2-40B4-BE49-F238E27FC236}">
                      <a16:creationId xmlns:a16="http://schemas.microsoft.com/office/drawing/2014/main" id="{07F93EFB-D1A8-2A7F-2C40-AB669795B184}"/>
                    </a:ext>
                  </a:extLst>
                </p14:cNvPr>
                <p14:cNvContentPartPr/>
                <p14:nvPr/>
              </p14:nvContentPartPr>
              <p14:xfrm>
                <a:off x="11176936" y="4778405"/>
                <a:ext cx="171000" cy="235800"/>
              </p14:xfrm>
            </p:contentPart>
          </mc:Choice>
          <mc:Fallback xmlns="">
            <p:pic>
              <p:nvPicPr>
                <p:cNvPr id="141" name="Ink 140">
                  <a:extLst>
                    <a:ext uri="{FF2B5EF4-FFF2-40B4-BE49-F238E27FC236}">
                      <a16:creationId xmlns:a16="http://schemas.microsoft.com/office/drawing/2014/main" id="{07F93EFB-D1A8-2A7F-2C40-AB669795B184}"/>
                    </a:ext>
                  </a:extLst>
                </p:cNvPr>
                <p:cNvPicPr/>
                <p:nvPr/>
              </p:nvPicPr>
              <p:blipFill>
                <a:blip r:embed="rId197"/>
                <a:stretch>
                  <a:fillRect/>
                </a:stretch>
              </p:blipFill>
              <p:spPr>
                <a:xfrm>
                  <a:off x="11168296" y="4769765"/>
                  <a:ext cx="18864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42" name="Ink 141">
                  <a:extLst>
                    <a:ext uri="{FF2B5EF4-FFF2-40B4-BE49-F238E27FC236}">
                      <a16:creationId xmlns:a16="http://schemas.microsoft.com/office/drawing/2014/main" id="{240D1E35-7ABF-95B0-B7BB-6E4EC1560335}"/>
                    </a:ext>
                  </a:extLst>
                </p14:cNvPr>
                <p14:cNvContentPartPr/>
                <p14:nvPr/>
              </p14:nvContentPartPr>
              <p14:xfrm>
                <a:off x="11330296" y="4798565"/>
                <a:ext cx="102960" cy="132120"/>
              </p14:xfrm>
            </p:contentPart>
          </mc:Choice>
          <mc:Fallback xmlns="">
            <p:pic>
              <p:nvPicPr>
                <p:cNvPr id="142" name="Ink 141">
                  <a:extLst>
                    <a:ext uri="{FF2B5EF4-FFF2-40B4-BE49-F238E27FC236}">
                      <a16:creationId xmlns:a16="http://schemas.microsoft.com/office/drawing/2014/main" id="{240D1E35-7ABF-95B0-B7BB-6E4EC1560335}"/>
                    </a:ext>
                  </a:extLst>
                </p:cNvPr>
                <p:cNvPicPr/>
                <p:nvPr/>
              </p:nvPicPr>
              <p:blipFill>
                <a:blip r:embed="rId199"/>
                <a:stretch>
                  <a:fillRect/>
                </a:stretch>
              </p:blipFill>
              <p:spPr>
                <a:xfrm>
                  <a:off x="11321296" y="4789565"/>
                  <a:ext cx="12060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43" name="Ink 142">
                  <a:extLst>
                    <a:ext uri="{FF2B5EF4-FFF2-40B4-BE49-F238E27FC236}">
                      <a16:creationId xmlns:a16="http://schemas.microsoft.com/office/drawing/2014/main" id="{853385FE-7199-C342-4E86-7194F8381D8F}"/>
                    </a:ext>
                  </a:extLst>
                </p14:cNvPr>
                <p14:cNvContentPartPr/>
                <p14:nvPr/>
              </p14:nvContentPartPr>
              <p14:xfrm>
                <a:off x="11468896" y="4651325"/>
                <a:ext cx="104040" cy="216360"/>
              </p14:xfrm>
            </p:contentPart>
          </mc:Choice>
          <mc:Fallback xmlns="">
            <p:pic>
              <p:nvPicPr>
                <p:cNvPr id="143" name="Ink 142">
                  <a:extLst>
                    <a:ext uri="{FF2B5EF4-FFF2-40B4-BE49-F238E27FC236}">
                      <a16:creationId xmlns:a16="http://schemas.microsoft.com/office/drawing/2014/main" id="{853385FE-7199-C342-4E86-7194F8381D8F}"/>
                    </a:ext>
                  </a:extLst>
                </p:cNvPr>
                <p:cNvPicPr/>
                <p:nvPr/>
              </p:nvPicPr>
              <p:blipFill>
                <a:blip r:embed="rId201"/>
                <a:stretch>
                  <a:fillRect/>
                </a:stretch>
              </p:blipFill>
              <p:spPr>
                <a:xfrm>
                  <a:off x="11459896" y="4642325"/>
                  <a:ext cx="12168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44" name="Ink 143">
                  <a:extLst>
                    <a:ext uri="{FF2B5EF4-FFF2-40B4-BE49-F238E27FC236}">
                      <a16:creationId xmlns:a16="http://schemas.microsoft.com/office/drawing/2014/main" id="{66F18FBC-EDC0-8765-D5B3-4C0AD4A02189}"/>
                    </a:ext>
                  </a:extLst>
                </p14:cNvPr>
                <p14:cNvContentPartPr/>
                <p14:nvPr/>
              </p14:nvContentPartPr>
              <p14:xfrm>
                <a:off x="11607136" y="4778045"/>
                <a:ext cx="30240" cy="53640"/>
              </p14:xfrm>
            </p:contentPart>
          </mc:Choice>
          <mc:Fallback xmlns="">
            <p:pic>
              <p:nvPicPr>
                <p:cNvPr id="144" name="Ink 143">
                  <a:extLst>
                    <a:ext uri="{FF2B5EF4-FFF2-40B4-BE49-F238E27FC236}">
                      <a16:creationId xmlns:a16="http://schemas.microsoft.com/office/drawing/2014/main" id="{66F18FBC-EDC0-8765-D5B3-4C0AD4A02189}"/>
                    </a:ext>
                  </a:extLst>
                </p:cNvPr>
                <p:cNvPicPr/>
                <p:nvPr/>
              </p:nvPicPr>
              <p:blipFill>
                <a:blip r:embed="rId203"/>
                <a:stretch>
                  <a:fillRect/>
                </a:stretch>
              </p:blipFill>
              <p:spPr>
                <a:xfrm>
                  <a:off x="11598136" y="4769045"/>
                  <a:ext cx="4788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45" name="Ink 144">
                  <a:extLst>
                    <a:ext uri="{FF2B5EF4-FFF2-40B4-BE49-F238E27FC236}">
                      <a16:creationId xmlns:a16="http://schemas.microsoft.com/office/drawing/2014/main" id="{897A6234-BD8D-810F-5ECE-7FF0D984074B}"/>
                    </a:ext>
                  </a:extLst>
                </p14:cNvPr>
                <p14:cNvContentPartPr/>
                <p14:nvPr/>
              </p14:nvContentPartPr>
              <p14:xfrm>
                <a:off x="11668696" y="4635125"/>
                <a:ext cx="203400" cy="243720"/>
              </p14:xfrm>
            </p:contentPart>
          </mc:Choice>
          <mc:Fallback xmlns="">
            <p:pic>
              <p:nvPicPr>
                <p:cNvPr id="145" name="Ink 144">
                  <a:extLst>
                    <a:ext uri="{FF2B5EF4-FFF2-40B4-BE49-F238E27FC236}">
                      <a16:creationId xmlns:a16="http://schemas.microsoft.com/office/drawing/2014/main" id="{897A6234-BD8D-810F-5ECE-7FF0D984074B}"/>
                    </a:ext>
                  </a:extLst>
                </p:cNvPr>
                <p:cNvPicPr/>
                <p:nvPr/>
              </p:nvPicPr>
              <p:blipFill>
                <a:blip r:embed="rId205"/>
                <a:stretch>
                  <a:fillRect/>
                </a:stretch>
              </p:blipFill>
              <p:spPr>
                <a:xfrm>
                  <a:off x="11660056" y="4626485"/>
                  <a:ext cx="22104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46" name="Ink 145">
                  <a:extLst>
                    <a:ext uri="{FF2B5EF4-FFF2-40B4-BE49-F238E27FC236}">
                      <a16:creationId xmlns:a16="http://schemas.microsoft.com/office/drawing/2014/main" id="{5EA57956-E7EF-58E0-3565-41DEEDB1059D}"/>
                    </a:ext>
                  </a:extLst>
                </p14:cNvPr>
                <p14:cNvContentPartPr/>
                <p14:nvPr/>
              </p14:nvContentPartPr>
              <p14:xfrm>
                <a:off x="10677256" y="5446205"/>
                <a:ext cx="349920" cy="231840"/>
              </p14:xfrm>
            </p:contentPart>
          </mc:Choice>
          <mc:Fallback xmlns="">
            <p:pic>
              <p:nvPicPr>
                <p:cNvPr id="146" name="Ink 145">
                  <a:extLst>
                    <a:ext uri="{FF2B5EF4-FFF2-40B4-BE49-F238E27FC236}">
                      <a16:creationId xmlns:a16="http://schemas.microsoft.com/office/drawing/2014/main" id="{5EA57956-E7EF-58E0-3565-41DEEDB1059D}"/>
                    </a:ext>
                  </a:extLst>
                </p:cNvPr>
                <p:cNvPicPr/>
                <p:nvPr/>
              </p:nvPicPr>
              <p:blipFill>
                <a:blip r:embed="rId207"/>
                <a:stretch>
                  <a:fillRect/>
                </a:stretch>
              </p:blipFill>
              <p:spPr>
                <a:xfrm>
                  <a:off x="10668256" y="5437205"/>
                  <a:ext cx="36756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47" name="Ink 146">
                  <a:extLst>
                    <a:ext uri="{FF2B5EF4-FFF2-40B4-BE49-F238E27FC236}">
                      <a16:creationId xmlns:a16="http://schemas.microsoft.com/office/drawing/2014/main" id="{E69A671C-8090-F175-D487-7815BD70082A}"/>
                    </a:ext>
                  </a:extLst>
                </p14:cNvPr>
                <p14:cNvContentPartPr/>
                <p14:nvPr/>
              </p14:nvContentPartPr>
              <p14:xfrm>
                <a:off x="11029696" y="5264405"/>
                <a:ext cx="482760" cy="203400"/>
              </p14:xfrm>
            </p:contentPart>
          </mc:Choice>
          <mc:Fallback xmlns="">
            <p:pic>
              <p:nvPicPr>
                <p:cNvPr id="147" name="Ink 146">
                  <a:extLst>
                    <a:ext uri="{FF2B5EF4-FFF2-40B4-BE49-F238E27FC236}">
                      <a16:creationId xmlns:a16="http://schemas.microsoft.com/office/drawing/2014/main" id="{E69A671C-8090-F175-D487-7815BD70082A}"/>
                    </a:ext>
                  </a:extLst>
                </p:cNvPr>
                <p:cNvPicPr/>
                <p:nvPr/>
              </p:nvPicPr>
              <p:blipFill>
                <a:blip r:embed="rId209"/>
                <a:stretch>
                  <a:fillRect/>
                </a:stretch>
              </p:blipFill>
              <p:spPr>
                <a:xfrm>
                  <a:off x="11020696" y="5255405"/>
                  <a:ext cx="50040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48" name="Ink 147">
                  <a:extLst>
                    <a:ext uri="{FF2B5EF4-FFF2-40B4-BE49-F238E27FC236}">
                      <a16:creationId xmlns:a16="http://schemas.microsoft.com/office/drawing/2014/main" id="{16EDAD84-715F-8BA3-7627-EAAB4E1A3F15}"/>
                    </a:ext>
                  </a:extLst>
                </p14:cNvPr>
                <p14:cNvContentPartPr/>
                <p14:nvPr/>
              </p14:nvContentPartPr>
              <p14:xfrm>
                <a:off x="11623336" y="5246405"/>
                <a:ext cx="14040" cy="19080"/>
              </p14:xfrm>
            </p:contentPart>
          </mc:Choice>
          <mc:Fallback xmlns="">
            <p:pic>
              <p:nvPicPr>
                <p:cNvPr id="148" name="Ink 147">
                  <a:extLst>
                    <a:ext uri="{FF2B5EF4-FFF2-40B4-BE49-F238E27FC236}">
                      <a16:creationId xmlns:a16="http://schemas.microsoft.com/office/drawing/2014/main" id="{16EDAD84-715F-8BA3-7627-EAAB4E1A3F15}"/>
                    </a:ext>
                  </a:extLst>
                </p:cNvPr>
                <p:cNvPicPr/>
                <p:nvPr/>
              </p:nvPicPr>
              <p:blipFill>
                <a:blip r:embed="rId211"/>
                <a:stretch>
                  <a:fillRect/>
                </a:stretch>
              </p:blipFill>
              <p:spPr>
                <a:xfrm>
                  <a:off x="11614696" y="5237765"/>
                  <a:ext cx="3168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51" name="Ink 150">
                  <a:extLst>
                    <a:ext uri="{FF2B5EF4-FFF2-40B4-BE49-F238E27FC236}">
                      <a16:creationId xmlns:a16="http://schemas.microsoft.com/office/drawing/2014/main" id="{74EBA76E-B8E4-A82F-7EDA-F811DC9DA76F}"/>
                    </a:ext>
                  </a:extLst>
                </p14:cNvPr>
                <p14:cNvContentPartPr/>
                <p14:nvPr/>
              </p14:nvContentPartPr>
              <p14:xfrm>
                <a:off x="9902896" y="6453485"/>
                <a:ext cx="130680" cy="218880"/>
              </p14:xfrm>
            </p:contentPart>
          </mc:Choice>
          <mc:Fallback xmlns="">
            <p:pic>
              <p:nvPicPr>
                <p:cNvPr id="151" name="Ink 150">
                  <a:extLst>
                    <a:ext uri="{FF2B5EF4-FFF2-40B4-BE49-F238E27FC236}">
                      <a16:creationId xmlns:a16="http://schemas.microsoft.com/office/drawing/2014/main" id="{74EBA76E-B8E4-A82F-7EDA-F811DC9DA76F}"/>
                    </a:ext>
                  </a:extLst>
                </p:cNvPr>
                <p:cNvPicPr/>
                <p:nvPr/>
              </p:nvPicPr>
              <p:blipFill>
                <a:blip r:embed="rId213"/>
                <a:stretch>
                  <a:fillRect/>
                </a:stretch>
              </p:blipFill>
              <p:spPr>
                <a:xfrm>
                  <a:off x="9894256" y="6444845"/>
                  <a:ext cx="14832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52" name="Ink 151">
                  <a:extLst>
                    <a:ext uri="{FF2B5EF4-FFF2-40B4-BE49-F238E27FC236}">
                      <a16:creationId xmlns:a16="http://schemas.microsoft.com/office/drawing/2014/main" id="{DC1508A5-9AEC-95B6-699C-0DF3530890B4}"/>
                    </a:ext>
                  </a:extLst>
                </p14:cNvPr>
                <p14:cNvContentPartPr/>
                <p14:nvPr/>
              </p14:nvContentPartPr>
              <p14:xfrm>
                <a:off x="10103056" y="6460325"/>
                <a:ext cx="49680" cy="122040"/>
              </p14:xfrm>
            </p:contentPart>
          </mc:Choice>
          <mc:Fallback xmlns="">
            <p:pic>
              <p:nvPicPr>
                <p:cNvPr id="152" name="Ink 151">
                  <a:extLst>
                    <a:ext uri="{FF2B5EF4-FFF2-40B4-BE49-F238E27FC236}">
                      <a16:creationId xmlns:a16="http://schemas.microsoft.com/office/drawing/2014/main" id="{DC1508A5-9AEC-95B6-699C-0DF3530890B4}"/>
                    </a:ext>
                  </a:extLst>
                </p:cNvPr>
                <p:cNvPicPr/>
                <p:nvPr/>
              </p:nvPicPr>
              <p:blipFill>
                <a:blip r:embed="rId215"/>
                <a:stretch>
                  <a:fillRect/>
                </a:stretch>
              </p:blipFill>
              <p:spPr>
                <a:xfrm>
                  <a:off x="10094056" y="6451685"/>
                  <a:ext cx="6732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53" name="Ink 152">
                  <a:extLst>
                    <a:ext uri="{FF2B5EF4-FFF2-40B4-BE49-F238E27FC236}">
                      <a16:creationId xmlns:a16="http://schemas.microsoft.com/office/drawing/2014/main" id="{E57C9709-BDD1-38D0-4817-0AB9628DE08D}"/>
                    </a:ext>
                  </a:extLst>
                </p14:cNvPr>
                <p14:cNvContentPartPr/>
                <p14:nvPr/>
              </p14:nvContentPartPr>
              <p14:xfrm>
                <a:off x="10196296" y="6426845"/>
                <a:ext cx="70560" cy="90360"/>
              </p14:xfrm>
            </p:contentPart>
          </mc:Choice>
          <mc:Fallback xmlns="">
            <p:pic>
              <p:nvPicPr>
                <p:cNvPr id="153" name="Ink 152">
                  <a:extLst>
                    <a:ext uri="{FF2B5EF4-FFF2-40B4-BE49-F238E27FC236}">
                      <a16:creationId xmlns:a16="http://schemas.microsoft.com/office/drawing/2014/main" id="{E57C9709-BDD1-38D0-4817-0AB9628DE08D}"/>
                    </a:ext>
                  </a:extLst>
                </p:cNvPr>
                <p:cNvPicPr/>
                <p:nvPr/>
              </p:nvPicPr>
              <p:blipFill>
                <a:blip r:embed="rId217"/>
                <a:stretch>
                  <a:fillRect/>
                </a:stretch>
              </p:blipFill>
              <p:spPr>
                <a:xfrm>
                  <a:off x="10187656" y="6417845"/>
                  <a:ext cx="8820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54" name="Ink 153">
                  <a:extLst>
                    <a:ext uri="{FF2B5EF4-FFF2-40B4-BE49-F238E27FC236}">
                      <a16:creationId xmlns:a16="http://schemas.microsoft.com/office/drawing/2014/main" id="{9636C492-6A2E-C930-B60D-5CA4C7C50860}"/>
                    </a:ext>
                  </a:extLst>
                </p14:cNvPr>
                <p14:cNvContentPartPr/>
                <p14:nvPr/>
              </p14:nvContentPartPr>
              <p14:xfrm>
                <a:off x="10242736" y="6249725"/>
                <a:ext cx="33840" cy="100800"/>
              </p14:xfrm>
            </p:contentPart>
          </mc:Choice>
          <mc:Fallback xmlns="">
            <p:pic>
              <p:nvPicPr>
                <p:cNvPr id="154" name="Ink 153">
                  <a:extLst>
                    <a:ext uri="{FF2B5EF4-FFF2-40B4-BE49-F238E27FC236}">
                      <a16:creationId xmlns:a16="http://schemas.microsoft.com/office/drawing/2014/main" id="{9636C492-6A2E-C930-B60D-5CA4C7C50860}"/>
                    </a:ext>
                  </a:extLst>
                </p:cNvPr>
                <p:cNvPicPr/>
                <p:nvPr/>
              </p:nvPicPr>
              <p:blipFill>
                <a:blip r:embed="rId219"/>
                <a:stretch>
                  <a:fillRect/>
                </a:stretch>
              </p:blipFill>
              <p:spPr>
                <a:xfrm>
                  <a:off x="10234096" y="6240725"/>
                  <a:ext cx="5148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55" name="Ink 154">
                  <a:extLst>
                    <a:ext uri="{FF2B5EF4-FFF2-40B4-BE49-F238E27FC236}">
                      <a16:creationId xmlns:a16="http://schemas.microsoft.com/office/drawing/2014/main" id="{13B9E98E-6BC0-73F4-DCAA-AC03DF8E0EE5}"/>
                    </a:ext>
                  </a:extLst>
                </p14:cNvPr>
                <p14:cNvContentPartPr/>
                <p14:nvPr/>
              </p14:nvContentPartPr>
              <p14:xfrm>
                <a:off x="10304296" y="6185285"/>
                <a:ext cx="41760" cy="128880"/>
              </p14:xfrm>
            </p:contentPart>
          </mc:Choice>
          <mc:Fallback xmlns="">
            <p:pic>
              <p:nvPicPr>
                <p:cNvPr id="155" name="Ink 154">
                  <a:extLst>
                    <a:ext uri="{FF2B5EF4-FFF2-40B4-BE49-F238E27FC236}">
                      <a16:creationId xmlns:a16="http://schemas.microsoft.com/office/drawing/2014/main" id="{13B9E98E-6BC0-73F4-DCAA-AC03DF8E0EE5}"/>
                    </a:ext>
                  </a:extLst>
                </p:cNvPr>
                <p:cNvPicPr/>
                <p:nvPr/>
              </p:nvPicPr>
              <p:blipFill>
                <a:blip r:embed="rId221"/>
                <a:stretch>
                  <a:fillRect/>
                </a:stretch>
              </p:blipFill>
              <p:spPr>
                <a:xfrm>
                  <a:off x="10295296" y="6176645"/>
                  <a:ext cx="5940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56" name="Ink 155">
                  <a:extLst>
                    <a:ext uri="{FF2B5EF4-FFF2-40B4-BE49-F238E27FC236}">
                      <a16:creationId xmlns:a16="http://schemas.microsoft.com/office/drawing/2014/main" id="{FBAF7074-7D7D-AED7-E787-779B6763A3C2}"/>
                    </a:ext>
                  </a:extLst>
                </p14:cNvPr>
                <p14:cNvContentPartPr/>
                <p14:nvPr/>
              </p14:nvContentPartPr>
              <p14:xfrm>
                <a:off x="10544776" y="6182045"/>
                <a:ext cx="208080" cy="209520"/>
              </p14:xfrm>
            </p:contentPart>
          </mc:Choice>
          <mc:Fallback xmlns="">
            <p:pic>
              <p:nvPicPr>
                <p:cNvPr id="156" name="Ink 155">
                  <a:extLst>
                    <a:ext uri="{FF2B5EF4-FFF2-40B4-BE49-F238E27FC236}">
                      <a16:creationId xmlns:a16="http://schemas.microsoft.com/office/drawing/2014/main" id="{FBAF7074-7D7D-AED7-E787-779B6763A3C2}"/>
                    </a:ext>
                  </a:extLst>
                </p:cNvPr>
                <p:cNvPicPr/>
                <p:nvPr/>
              </p:nvPicPr>
              <p:blipFill>
                <a:blip r:embed="rId223"/>
                <a:stretch>
                  <a:fillRect/>
                </a:stretch>
              </p:blipFill>
              <p:spPr>
                <a:xfrm>
                  <a:off x="10535776" y="6173045"/>
                  <a:ext cx="22572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57" name="Ink 156">
                  <a:extLst>
                    <a:ext uri="{FF2B5EF4-FFF2-40B4-BE49-F238E27FC236}">
                      <a16:creationId xmlns:a16="http://schemas.microsoft.com/office/drawing/2014/main" id="{7B3030AA-A6D7-7C20-BDB6-0F05A0E1A5E9}"/>
                    </a:ext>
                  </a:extLst>
                </p14:cNvPr>
                <p14:cNvContentPartPr/>
                <p14:nvPr/>
              </p14:nvContentPartPr>
              <p14:xfrm>
                <a:off x="10683016" y="6182405"/>
                <a:ext cx="38520" cy="14040"/>
              </p14:xfrm>
            </p:contentPart>
          </mc:Choice>
          <mc:Fallback xmlns="">
            <p:pic>
              <p:nvPicPr>
                <p:cNvPr id="157" name="Ink 156">
                  <a:extLst>
                    <a:ext uri="{FF2B5EF4-FFF2-40B4-BE49-F238E27FC236}">
                      <a16:creationId xmlns:a16="http://schemas.microsoft.com/office/drawing/2014/main" id="{7B3030AA-A6D7-7C20-BDB6-0F05A0E1A5E9}"/>
                    </a:ext>
                  </a:extLst>
                </p:cNvPr>
                <p:cNvPicPr/>
                <p:nvPr/>
              </p:nvPicPr>
              <p:blipFill>
                <a:blip r:embed="rId225"/>
                <a:stretch>
                  <a:fillRect/>
                </a:stretch>
              </p:blipFill>
              <p:spPr>
                <a:xfrm>
                  <a:off x="10674016" y="6173765"/>
                  <a:ext cx="5616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58" name="Ink 157">
                  <a:extLst>
                    <a:ext uri="{FF2B5EF4-FFF2-40B4-BE49-F238E27FC236}">
                      <a16:creationId xmlns:a16="http://schemas.microsoft.com/office/drawing/2014/main" id="{476B0C2B-5CDC-E833-1B2A-E9C20A3F1DA4}"/>
                    </a:ext>
                  </a:extLst>
                </p14:cNvPr>
                <p14:cNvContentPartPr/>
                <p14:nvPr/>
              </p14:nvContentPartPr>
              <p14:xfrm>
                <a:off x="10760776" y="6068645"/>
                <a:ext cx="98280" cy="179640"/>
              </p14:xfrm>
            </p:contentPart>
          </mc:Choice>
          <mc:Fallback xmlns="">
            <p:pic>
              <p:nvPicPr>
                <p:cNvPr id="158" name="Ink 157">
                  <a:extLst>
                    <a:ext uri="{FF2B5EF4-FFF2-40B4-BE49-F238E27FC236}">
                      <a16:creationId xmlns:a16="http://schemas.microsoft.com/office/drawing/2014/main" id="{476B0C2B-5CDC-E833-1B2A-E9C20A3F1DA4}"/>
                    </a:ext>
                  </a:extLst>
                </p:cNvPr>
                <p:cNvPicPr/>
                <p:nvPr/>
              </p:nvPicPr>
              <p:blipFill>
                <a:blip r:embed="rId227"/>
                <a:stretch>
                  <a:fillRect/>
                </a:stretch>
              </p:blipFill>
              <p:spPr>
                <a:xfrm>
                  <a:off x="10752136" y="6059645"/>
                  <a:ext cx="11592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59" name="Ink 158">
                  <a:extLst>
                    <a:ext uri="{FF2B5EF4-FFF2-40B4-BE49-F238E27FC236}">
                      <a16:creationId xmlns:a16="http://schemas.microsoft.com/office/drawing/2014/main" id="{8D430556-4F14-AA05-A0A6-1324D3518AD3}"/>
                    </a:ext>
                  </a:extLst>
                </p14:cNvPr>
                <p14:cNvContentPartPr/>
                <p14:nvPr/>
              </p14:nvContentPartPr>
              <p14:xfrm>
                <a:off x="10894696" y="6002405"/>
                <a:ext cx="70560" cy="196200"/>
              </p14:xfrm>
            </p:contentPart>
          </mc:Choice>
          <mc:Fallback xmlns="">
            <p:pic>
              <p:nvPicPr>
                <p:cNvPr id="159" name="Ink 158">
                  <a:extLst>
                    <a:ext uri="{FF2B5EF4-FFF2-40B4-BE49-F238E27FC236}">
                      <a16:creationId xmlns:a16="http://schemas.microsoft.com/office/drawing/2014/main" id="{8D430556-4F14-AA05-A0A6-1324D3518AD3}"/>
                    </a:ext>
                  </a:extLst>
                </p:cNvPr>
                <p:cNvPicPr/>
                <p:nvPr/>
              </p:nvPicPr>
              <p:blipFill>
                <a:blip r:embed="rId229"/>
                <a:stretch>
                  <a:fillRect/>
                </a:stretch>
              </p:blipFill>
              <p:spPr>
                <a:xfrm>
                  <a:off x="10885696" y="5993765"/>
                  <a:ext cx="8820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62" name="Ink 161">
                  <a:extLst>
                    <a:ext uri="{FF2B5EF4-FFF2-40B4-BE49-F238E27FC236}">
                      <a16:creationId xmlns:a16="http://schemas.microsoft.com/office/drawing/2014/main" id="{19C7A3D4-8E19-B9C2-2728-57F894907322}"/>
                    </a:ext>
                  </a:extLst>
                </p14:cNvPr>
                <p14:cNvContentPartPr/>
                <p14:nvPr/>
              </p14:nvContentPartPr>
              <p14:xfrm>
                <a:off x="11117896" y="5824925"/>
                <a:ext cx="299880" cy="340200"/>
              </p14:xfrm>
            </p:contentPart>
          </mc:Choice>
          <mc:Fallback xmlns="">
            <p:pic>
              <p:nvPicPr>
                <p:cNvPr id="162" name="Ink 161">
                  <a:extLst>
                    <a:ext uri="{FF2B5EF4-FFF2-40B4-BE49-F238E27FC236}">
                      <a16:creationId xmlns:a16="http://schemas.microsoft.com/office/drawing/2014/main" id="{19C7A3D4-8E19-B9C2-2728-57F894907322}"/>
                    </a:ext>
                  </a:extLst>
                </p:cNvPr>
                <p:cNvPicPr/>
                <p:nvPr/>
              </p:nvPicPr>
              <p:blipFill>
                <a:blip r:embed="rId231"/>
                <a:stretch>
                  <a:fillRect/>
                </a:stretch>
              </p:blipFill>
              <p:spPr>
                <a:xfrm>
                  <a:off x="11108896" y="5816285"/>
                  <a:ext cx="317520" cy="35784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63" name="Ink 162">
                  <a:extLst>
                    <a:ext uri="{FF2B5EF4-FFF2-40B4-BE49-F238E27FC236}">
                      <a16:creationId xmlns:a16="http://schemas.microsoft.com/office/drawing/2014/main" id="{F302AEC0-E3E5-4233-1281-FE5C3E634971}"/>
                    </a:ext>
                  </a:extLst>
                </p14:cNvPr>
                <p14:cNvContentPartPr/>
                <p14:nvPr/>
              </p14:nvContentPartPr>
              <p14:xfrm>
                <a:off x="11327416" y="5909885"/>
                <a:ext cx="99360" cy="47520"/>
              </p14:xfrm>
            </p:contentPart>
          </mc:Choice>
          <mc:Fallback xmlns="">
            <p:pic>
              <p:nvPicPr>
                <p:cNvPr id="163" name="Ink 162">
                  <a:extLst>
                    <a:ext uri="{FF2B5EF4-FFF2-40B4-BE49-F238E27FC236}">
                      <a16:creationId xmlns:a16="http://schemas.microsoft.com/office/drawing/2014/main" id="{F302AEC0-E3E5-4233-1281-FE5C3E634971}"/>
                    </a:ext>
                  </a:extLst>
                </p:cNvPr>
                <p:cNvPicPr/>
                <p:nvPr/>
              </p:nvPicPr>
              <p:blipFill>
                <a:blip r:embed="rId233"/>
                <a:stretch>
                  <a:fillRect/>
                </a:stretch>
              </p:blipFill>
              <p:spPr>
                <a:xfrm>
                  <a:off x="11318416" y="5900885"/>
                  <a:ext cx="11700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64" name="Ink 163">
                  <a:extLst>
                    <a:ext uri="{FF2B5EF4-FFF2-40B4-BE49-F238E27FC236}">
                      <a16:creationId xmlns:a16="http://schemas.microsoft.com/office/drawing/2014/main" id="{394AF6D3-32BB-9996-6CF7-412EAD900CD5}"/>
                    </a:ext>
                  </a:extLst>
                </p14:cNvPr>
                <p14:cNvContentPartPr/>
                <p14:nvPr/>
              </p14:nvContentPartPr>
              <p14:xfrm>
                <a:off x="11426416" y="5588765"/>
                <a:ext cx="509760" cy="358200"/>
              </p14:xfrm>
            </p:contentPart>
          </mc:Choice>
          <mc:Fallback xmlns="">
            <p:pic>
              <p:nvPicPr>
                <p:cNvPr id="164" name="Ink 163">
                  <a:extLst>
                    <a:ext uri="{FF2B5EF4-FFF2-40B4-BE49-F238E27FC236}">
                      <a16:creationId xmlns:a16="http://schemas.microsoft.com/office/drawing/2014/main" id="{394AF6D3-32BB-9996-6CF7-412EAD900CD5}"/>
                    </a:ext>
                  </a:extLst>
                </p:cNvPr>
                <p:cNvPicPr/>
                <p:nvPr/>
              </p:nvPicPr>
              <p:blipFill>
                <a:blip r:embed="rId235"/>
                <a:stretch>
                  <a:fillRect/>
                </a:stretch>
              </p:blipFill>
              <p:spPr>
                <a:xfrm>
                  <a:off x="11417776" y="5580125"/>
                  <a:ext cx="52740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65" name="Ink 164">
                  <a:extLst>
                    <a:ext uri="{FF2B5EF4-FFF2-40B4-BE49-F238E27FC236}">
                      <a16:creationId xmlns:a16="http://schemas.microsoft.com/office/drawing/2014/main" id="{32B21BB5-02C4-BDBC-2530-A793E36BF230}"/>
                    </a:ext>
                  </a:extLst>
                </p14:cNvPr>
                <p14:cNvContentPartPr/>
                <p14:nvPr/>
              </p14:nvContentPartPr>
              <p14:xfrm>
                <a:off x="10809736" y="6520085"/>
                <a:ext cx="62280" cy="185040"/>
              </p14:xfrm>
            </p:contentPart>
          </mc:Choice>
          <mc:Fallback xmlns="">
            <p:pic>
              <p:nvPicPr>
                <p:cNvPr id="165" name="Ink 164">
                  <a:extLst>
                    <a:ext uri="{FF2B5EF4-FFF2-40B4-BE49-F238E27FC236}">
                      <a16:creationId xmlns:a16="http://schemas.microsoft.com/office/drawing/2014/main" id="{32B21BB5-02C4-BDBC-2530-A793E36BF230}"/>
                    </a:ext>
                  </a:extLst>
                </p:cNvPr>
                <p:cNvPicPr/>
                <p:nvPr/>
              </p:nvPicPr>
              <p:blipFill>
                <a:blip r:embed="rId237"/>
                <a:stretch>
                  <a:fillRect/>
                </a:stretch>
              </p:blipFill>
              <p:spPr>
                <a:xfrm>
                  <a:off x="10801096" y="6511445"/>
                  <a:ext cx="7992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66" name="Ink 165">
                  <a:extLst>
                    <a:ext uri="{FF2B5EF4-FFF2-40B4-BE49-F238E27FC236}">
                      <a16:creationId xmlns:a16="http://schemas.microsoft.com/office/drawing/2014/main" id="{97A8D3D4-EB9F-05E0-89A3-F2D46F5977A6}"/>
                    </a:ext>
                  </a:extLst>
                </p14:cNvPr>
                <p14:cNvContentPartPr/>
                <p14:nvPr/>
              </p14:nvContentPartPr>
              <p14:xfrm>
                <a:off x="10775536" y="6498845"/>
                <a:ext cx="93600" cy="108720"/>
              </p14:xfrm>
            </p:contentPart>
          </mc:Choice>
          <mc:Fallback xmlns="">
            <p:pic>
              <p:nvPicPr>
                <p:cNvPr id="166" name="Ink 165">
                  <a:extLst>
                    <a:ext uri="{FF2B5EF4-FFF2-40B4-BE49-F238E27FC236}">
                      <a16:creationId xmlns:a16="http://schemas.microsoft.com/office/drawing/2014/main" id="{97A8D3D4-EB9F-05E0-89A3-F2D46F5977A6}"/>
                    </a:ext>
                  </a:extLst>
                </p:cNvPr>
                <p:cNvPicPr/>
                <p:nvPr/>
              </p:nvPicPr>
              <p:blipFill>
                <a:blip r:embed="rId239"/>
                <a:stretch>
                  <a:fillRect/>
                </a:stretch>
              </p:blipFill>
              <p:spPr>
                <a:xfrm>
                  <a:off x="10766896" y="6490205"/>
                  <a:ext cx="11124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67" name="Ink 166">
                  <a:extLst>
                    <a:ext uri="{FF2B5EF4-FFF2-40B4-BE49-F238E27FC236}">
                      <a16:creationId xmlns:a16="http://schemas.microsoft.com/office/drawing/2014/main" id="{8DDACDA7-0134-BA58-2515-C2D1414F603D}"/>
                    </a:ext>
                  </a:extLst>
                </p14:cNvPr>
                <p14:cNvContentPartPr/>
                <p14:nvPr/>
              </p14:nvContentPartPr>
              <p14:xfrm>
                <a:off x="10911616" y="6436565"/>
                <a:ext cx="177120" cy="115920"/>
              </p14:xfrm>
            </p:contentPart>
          </mc:Choice>
          <mc:Fallback xmlns="">
            <p:pic>
              <p:nvPicPr>
                <p:cNvPr id="167" name="Ink 166">
                  <a:extLst>
                    <a:ext uri="{FF2B5EF4-FFF2-40B4-BE49-F238E27FC236}">
                      <a16:creationId xmlns:a16="http://schemas.microsoft.com/office/drawing/2014/main" id="{8DDACDA7-0134-BA58-2515-C2D1414F603D}"/>
                    </a:ext>
                  </a:extLst>
                </p:cNvPr>
                <p:cNvPicPr/>
                <p:nvPr/>
              </p:nvPicPr>
              <p:blipFill>
                <a:blip r:embed="rId241"/>
                <a:stretch>
                  <a:fillRect/>
                </a:stretch>
              </p:blipFill>
              <p:spPr>
                <a:xfrm>
                  <a:off x="10902976" y="6427565"/>
                  <a:ext cx="19476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68" name="Ink 167">
                  <a:extLst>
                    <a:ext uri="{FF2B5EF4-FFF2-40B4-BE49-F238E27FC236}">
                      <a16:creationId xmlns:a16="http://schemas.microsoft.com/office/drawing/2014/main" id="{216E7828-809F-5C76-8667-9527A2A7664E}"/>
                    </a:ext>
                  </a:extLst>
                </p14:cNvPr>
                <p14:cNvContentPartPr/>
                <p14:nvPr/>
              </p14:nvContentPartPr>
              <p14:xfrm>
                <a:off x="11144896" y="6251525"/>
                <a:ext cx="228960" cy="185760"/>
              </p14:xfrm>
            </p:contentPart>
          </mc:Choice>
          <mc:Fallback xmlns="">
            <p:pic>
              <p:nvPicPr>
                <p:cNvPr id="168" name="Ink 167">
                  <a:extLst>
                    <a:ext uri="{FF2B5EF4-FFF2-40B4-BE49-F238E27FC236}">
                      <a16:creationId xmlns:a16="http://schemas.microsoft.com/office/drawing/2014/main" id="{216E7828-809F-5C76-8667-9527A2A7664E}"/>
                    </a:ext>
                  </a:extLst>
                </p:cNvPr>
                <p:cNvPicPr/>
                <p:nvPr/>
              </p:nvPicPr>
              <p:blipFill>
                <a:blip r:embed="rId243"/>
                <a:stretch>
                  <a:fillRect/>
                </a:stretch>
              </p:blipFill>
              <p:spPr>
                <a:xfrm>
                  <a:off x="11136256" y="6242525"/>
                  <a:ext cx="24660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69" name="Ink 168">
                  <a:extLst>
                    <a:ext uri="{FF2B5EF4-FFF2-40B4-BE49-F238E27FC236}">
                      <a16:creationId xmlns:a16="http://schemas.microsoft.com/office/drawing/2014/main" id="{E68A4C86-E7A2-4F55-322C-EECE58D849EA}"/>
                    </a:ext>
                  </a:extLst>
                </p14:cNvPr>
                <p14:cNvContentPartPr/>
                <p14:nvPr/>
              </p14:nvContentPartPr>
              <p14:xfrm>
                <a:off x="11387896" y="6010325"/>
                <a:ext cx="291240" cy="244800"/>
              </p14:xfrm>
            </p:contentPart>
          </mc:Choice>
          <mc:Fallback xmlns="">
            <p:pic>
              <p:nvPicPr>
                <p:cNvPr id="169" name="Ink 168">
                  <a:extLst>
                    <a:ext uri="{FF2B5EF4-FFF2-40B4-BE49-F238E27FC236}">
                      <a16:creationId xmlns:a16="http://schemas.microsoft.com/office/drawing/2014/main" id="{E68A4C86-E7A2-4F55-322C-EECE58D849EA}"/>
                    </a:ext>
                  </a:extLst>
                </p:cNvPr>
                <p:cNvPicPr/>
                <p:nvPr/>
              </p:nvPicPr>
              <p:blipFill>
                <a:blip r:embed="rId245"/>
                <a:stretch>
                  <a:fillRect/>
                </a:stretch>
              </p:blipFill>
              <p:spPr>
                <a:xfrm>
                  <a:off x="11378896" y="6001325"/>
                  <a:ext cx="30888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70" name="Ink 169">
                  <a:extLst>
                    <a:ext uri="{FF2B5EF4-FFF2-40B4-BE49-F238E27FC236}">
                      <a16:creationId xmlns:a16="http://schemas.microsoft.com/office/drawing/2014/main" id="{B9793A41-0E37-A100-B018-75328EF0B0A9}"/>
                    </a:ext>
                  </a:extLst>
                </p14:cNvPr>
                <p14:cNvContentPartPr/>
                <p14:nvPr/>
              </p14:nvContentPartPr>
              <p14:xfrm>
                <a:off x="11718376" y="5884325"/>
                <a:ext cx="126360" cy="253080"/>
              </p14:xfrm>
            </p:contentPart>
          </mc:Choice>
          <mc:Fallback xmlns="">
            <p:pic>
              <p:nvPicPr>
                <p:cNvPr id="170" name="Ink 169">
                  <a:extLst>
                    <a:ext uri="{FF2B5EF4-FFF2-40B4-BE49-F238E27FC236}">
                      <a16:creationId xmlns:a16="http://schemas.microsoft.com/office/drawing/2014/main" id="{B9793A41-0E37-A100-B018-75328EF0B0A9}"/>
                    </a:ext>
                  </a:extLst>
                </p:cNvPr>
                <p:cNvPicPr/>
                <p:nvPr/>
              </p:nvPicPr>
              <p:blipFill>
                <a:blip r:embed="rId247"/>
                <a:stretch>
                  <a:fillRect/>
                </a:stretch>
              </p:blipFill>
              <p:spPr>
                <a:xfrm>
                  <a:off x="11709736" y="5875325"/>
                  <a:ext cx="14400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72" name="Ink 171">
                  <a:extLst>
                    <a:ext uri="{FF2B5EF4-FFF2-40B4-BE49-F238E27FC236}">
                      <a16:creationId xmlns:a16="http://schemas.microsoft.com/office/drawing/2014/main" id="{0823A978-CD39-0D4C-A7A9-4C4E9C461936}"/>
                    </a:ext>
                  </a:extLst>
                </p14:cNvPr>
                <p14:cNvContentPartPr/>
                <p14:nvPr/>
              </p14:nvContentPartPr>
              <p14:xfrm>
                <a:off x="10125376" y="5449085"/>
                <a:ext cx="202320" cy="93600"/>
              </p14:xfrm>
            </p:contentPart>
          </mc:Choice>
          <mc:Fallback xmlns="">
            <p:pic>
              <p:nvPicPr>
                <p:cNvPr id="172" name="Ink 171">
                  <a:extLst>
                    <a:ext uri="{FF2B5EF4-FFF2-40B4-BE49-F238E27FC236}">
                      <a16:creationId xmlns:a16="http://schemas.microsoft.com/office/drawing/2014/main" id="{0823A978-CD39-0D4C-A7A9-4C4E9C461936}"/>
                    </a:ext>
                  </a:extLst>
                </p:cNvPr>
                <p:cNvPicPr/>
                <p:nvPr/>
              </p:nvPicPr>
              <p:blipFill>
                <a:blip r:embed="rId249"/>
                <a:stretch>
                  <a:fillRect/>
                </a:stretch>
              </p:blipFill>
              <p:spPr>
                <a:xfrm>
                  <a:off x="10116736" y="5440445"/>
                  <a:ext cx="21996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73" name="Ink 172">
                  <a:extLst>
                    <a:ext uri="{FF2B5EF4-FFF2-40B4-BE49-F238E27FC236}">
                      <a16:creationId xmlns:a16="http://schemas.microsoft.com/office/drawing/2014/main" id="{0F099ABA-A8A2-DA3D-8F23-877C7A38D6A0}"/>
                    </a:ext>
                  </a:extLst>
                </p14:cNvPr>
                <p14:cNvContentPartPr/>
                <p14:nvPr/>
              </p14:nvContentPartPr>
              <p14:xfrm>
                <a:off x="10303576" y="6528005"/>
                <a:ext cx="192240" cy="108360"/>
              </p14:xfrm>
            </p:contentPart>
          </mc:Choice>
          <mc:Fallback xmlns="">
            <p:pic>
              <p:nvPicPr>
                <p:cNvPr id="173" name="Ink 172">
                  <a:extLst>
                    <a:ext uri="{FF2B5EF4-FFF2-40B4-BE49-F238E27FC236}">
                      <a16:creationId xmlns:a16="http://schemas.microsoft.com/office/drawing/2014/main" id="{0F099ABA-A8A2-DA3D-8F23-877C7A38D6A0}"/>
                    </a:ext>
                  </a:extLst>
                </p:cNvPr>
                <p:cNvPicPr/>
                <p:nvPr/>
              </p:nvPicPr>
              <p:blipFill>
                <a:blip r:embed="rId251"/>
                <a:stretch>
                  <a:fillRect/>
                </a:stretch>
              </p:blipFill>
              <p:spPr>
                <a:xfrm>
                  <a:off x="10294936" y="6519365"/>
                  <a:ext cx="209880" cy="126000"/>
                </a:xfrm>
                <a:prstGeom prst="rect">
                  <a:avLst/>
                </a:prstGeom>
              </p:spPr>
            </p:pic>
          </mc:Fallback>
        </mc:AlternateContent>
      </p:grpSp>
    </p:spTree>
    <p:extLst>
      <p:ext uri="{BB962C8B-B14F-4D97-AF65-F5344CB8AC3E}">
        <p14:creationId xmlns:p14="http://schemas.microsoft.com/office/powerpoint/2010/main" val="2149307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F05779E-AFB5-4E27-AE16-075EF1A730E3}"/>
              </a:ext>
            </a:extLst>
          </p:cNvPr>
          <p:cNvSpPr>
            <a:spLocks noChangeArrowheads="1"/>
          </p:cNvSpPr>
          <p:nvPr/>
        </p:nvSpPr>
        <p:spPr bwMode="auto">
          <a:xfrm>
            <a:off x="966652" y="1127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latin typeface="Arial" panose="020B0604020202020204" pitchFamily="34" charset="0"/>
            </a:endParaRPr>
          </a:p>
        </p:txBody>
      </p:sp>
      <p:graphicFrame>
        <p:nvGraphicFramePr>
          <p:cNvPr id="6" name="Object 5">
            <a:extLst>
              <a:ext uri="{FF2B5EF4-FFF2-40B4-BE49-F238E27FC236}">
                <a16:creationId xmlns:a16="http://schemas.microsoft.com/office/drawing/2014/main" id="{8A189211-80C1-4785-801B-B989C3E820C2}"/>
              </a:ext>
            </a:extLst>
          </p:cNvPr>
          <p:cNvGraphicFramePr>
            <a:graphicFrameLocks/>
          </p:cNvGraphicFramePr>
          <p:nvPr/>
        </p:nvGraphicFramePr>
        <p:xfrm>
          <a:off x="349237" y="693526"/>
          <a:ext cx="8270005" cy="1574113"/>
        </p:xfrm>
        <a:graphic>
          <a:graphicData uri="http://schemas.openxmlformats.org/presentationml/2006/ole">
            <mc:AlternateContent xmlns:mc="http://schemas.openxmlformats.org/markup-compatibility/2006">
              <mc:Choice xmlns:v="urn:schemas-microsoft-com:vml" Requires="v">
                <p:oleObj name="MDLDrawObject Class" r:id="rId2" imgW="10039264" imgH="1542656" progId="MDLDrawOLE.MDLDrawObject.1">
                  <p:embed/>
                </p:oleObj>
              </mc:Choice>
              <mc:Fallback>
                <p:oleObj name="MDLDrawObject Class" r:id="rId2" imgW="10039264" imgH="1542656" progId="MDLDrawOLE.MDLDrawObject.1">
                  <p:embed/>
                  <p:pic>
                    <p:nvPicPr>
                      <p:cNvPr id="6" name="Object 5">
                        <a:extLst>
                          <a:ext uri="{FF2B5EF4-FFF2-40B4-BE49-F238E27FC236}">
                            <a16:creationId xmlns:a16="http://schemas.microsoft.com/office/drawing/2014/main" id="{8A189211-80C1-4785-801B-B989C3E820C2}"/>
                          </a:ext>
                        </a:extLst>
                      </p:cNvPr>
                      <p:cNvPicPr>
                        <a:picLocks noChangeArrowheads="1"/>
                      </p:cNvPicPr>
                      <p:nvPr/>
                    </p:nvPicPr>
                    <p:blipFill>
                      <a:blip r:embed="rId3"/>
                      <a:srcRect/>
                      <a:stretch>
                        <a:fillRect/>
                      </a:stretch>
                    </p:blipFill>
                    <p:spPr bwMode="auto">
                      <a:xfrm>
                        <a:off x="349237" y="693526"/>
                        <a:ext cx="8270005" cy="1574113"/>
                      </a:xfrm>
                      <a:prstGeom prst="rect">
                        <a:avLst/>
                      </a:prstGeom>
                      <a:noFill/>
                    </p:spPr>
                  </p:pic>
                </p:oleObj>
              </mc:Fallback>
            </mc:AlternateContent>
          </a:graphicData>
        </a:graphic>
      </p:graphicFrame>
      <p:cxnSp>
        <p:nvCxnSpPr>
          <p:cNvPr id="8" name="Straight Arrow Connector 7">
            <a:extLst>
              <a:ext uri="{FF2B5EF4-FFF2-40B4-BE49-F238E27FC236}">
                <a16:creationId xmlns:a16="http://schemas.microsoft.com/office/drawing/2014/main" id="{6B866509-63BB-411D-A9BE-6AF73DF2451A}"/>
              </a:ext>
            </a:extLst>
          </p:cNvPr>
          <p:cNvCxnSpPr>
            <a:cxnSpLocks/>
          </p:cNvCxnSpPr>
          <p:nvPr/>
        </p:nvCxnSpPr>
        <p:spPr>
          <a:xfrm>
            <a:off x="5112936" y="1224299"/>
            <a:ext cx="0" cy="6335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CB7322B-0D85-496D-BBD2-455F883B2609}"/>
              </a:ext>
            </a:extLst>
          </p:cNvPr>
          <p:cNvCxnSpPr>
            <a:cxnSpLocks/>
          </p:cNvCxnSpPr>
          <p:nvPr/>
        </p:nvCxnSpPr>
        <p:spPr>
          <a:xfrm>
            <a:off x="369570" y="1542004"/>
            <a:ext cx="1110996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8721150-3B83-492F-91CD-118FD2D42C53}"/>
              </a:ext>
            </a:extLst>
          </p:cNvPr>
          <p:cNvCxnSpPr>
            <a:cxnSpLocks/>
          </p:cNvCxnSpPr>
          <p:nvPr/>
        </p:nvCxnSpPr>
        <p:spPr>
          <a:xfrm>
            <a:off x="5092002" y="2728198"/>
            <a:ext cx="0" cy="396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F8BBA61-24DD-4474-9E17-468283559BBE}"/>
              </a:ext>
            </a:extLst>
          </p:cNvPr>
          <p:cNvSpPr txBox="1"/>
          <p:nvPr/>
        </p:nvSpPr>
        <p:spPr>
          <a:xfrm>
            <a:off x="6555801" y="2752619"/>
            <a:ext cx="1405321" cy="338554"/>
          </a:xfrm>
          <a:prstGeom prst="rect">
            <a:avLst/>
          </a:prstGeom>
          <a:noFill/>
        </p:spPr>
        <p:txBody>
          <a:bodyPr wrap="square" rtlCol="0">
            <a:spAutoFit/>
          </a:bodyPr>
          <a:lstStyle/>
          <a:p>
            <a:r>
              <a:rPr lang="en-US" sz="1600" dirty="0">
                <a:latin typeface="Arial" panose="020B0604020202020204" pitchFamily="34" charset="0"/>
              </a:rPr>
              <a:t>Transcription</a:t>
            </a:r>
          </a:p>
        </p:txBody>
      </p:sp>
      <p:sp>
        <p:nvSpPr>
          <p:cNvPr id="15" name="TextBox 14">
            <a:extLst>
              <a:ext uri="{FF2B5EF4-FFF2-40B4-BE49-F238E27FC236}">
                <a16:creationId xmlns:a16="http://schemas.microsoft.com/office/drawing/2014/main" id="{D0B22273-F663-4137-B8F4-8BE0E95DEE75}"/>
              </a:ext>
            </a:extLst>
          </p:cNvPr>
          <p:cNvSpPr txBox="1"/>
          <p:nvPr/>
        </p:nvSpPr>
        <p:spPr>
          <a:xfrm>
            <a:off x="6555802" y="3492164"/>
            <a:ext cx="1405320" cy="584775"/>
          </a:xfrm>
          <a:prstGeom prst="rect">
            <a:avLst/>
          </a:prstGeom>
          <a:noFill/>
        </p:spPr>
        <p:txBody>
          <a:bodyPr wrap="square" rtlCol="0">
            <a:spAutoFit/>
          </a:bodyPr>
          <a:lstStyle/>
          <a:p>
            <a:r>
              <a:rPr lang="en-US" sz="1600" dirty="0">
                <a:latin typeface="Arial" panose="020B0604020202020204" pitchFamily="34" charset="0"/>
              </a:rPr>
              <a:t>mRNA Splicing</a:t>
            </a:r>
          </a:p>
        </p:txBody>
      </p:sp>
      <p:sp>
        <p:nvSpPr>
          <p:cNvPr id="16" name="TextBox 15">
            <a:extLst>
              <a:ext uri="{FF2B5EF4-FFF2-40B4-BE49-F238E27FC236}">
                <a16:creationId xmlns:a16="http://schemas.microsoft.com/office/drawing/2014/main" id="{0D88DA5D-525C-4BC9-BFB0-2C4F2EC384A5}"/>
              </a:ext>
            </a:extLst>
          </p:cNvPr>
          <p:cNvSpPr txBox="1"/>
          <p:nvPr/>
        </p:nvSpPr>
        <p:spPr>
          <a:xfrm>
            <a:off x="6650923" y="4224066"/>
            <a:ext cx="1215076" cy="338554"/>
          </a:xfrm>
          <a:prstGeom prst="rect">
            <a:avLst/>
          </a:prstGeom>
          <a:noFill/>
        </p:spPr>
        <p:txBody>
          <a:bodyPr wrap="square" rtlCol="0">
            <a:spAutoFit/>
          </a:bodyPr>
          <a:lstStyle/>
          <a:p>
            <a:r>
              <a:rPr lang="en-US" sz="1600" dirty="0">
                <a:latin typeface="Arial" panose="020B0604020202020204" pitchFamily="34" charset="0"/>
              </a:rPr>
              <a:t>Translation</a:t>
            </a:r>
          </a:p>
        </p:txBody>
      </p:sp>
      <p:sp>
        <p:nvSpPr>
          <p:cNvPr id="17" name="TextBox 16">
            <a:extLst>
              <a:ext uri="{FF2B5EF4-FFF2-40B4-BE49-F238E27FC236}">
                <a16:creationId xmlns:a16="http://schemas.microsoft.com/office/drawing/2014/main" id="{560F0903-EE67-485C-9EDE-9CF93F2081A5}"/>
              </a:ext>
            </a:extLst>
          </p:cNvPr>
          <p:cNvSpPr txBox="1"/>
          <p:nvPr/>
        </p:nvSpPr>
        <p:spPr>
          <a:xfrm>
            <a:off x="7384263" y="5285763"/>
            <a:ext cx="4660250" cy="338554"/>
          </a:xfrm>
          <a:prstGeom prst="rect">
            <a:avLst/>
          </a:prstGeom>
          <a:noFill/>
        </p:spPr>
        <p:txBody>
          <a:bodyPr wrap="none" rtlCol="0">
            <a:spAutoFit/>
          </a:bodyPr>
          <a:lstStyle/>
          <a:p>
            <a:r>
              <a:rPr lang="en-US" sz="1600" dirty="0">
                <a:latin typeface="Arial" panose="020B0604020202020204" pitchFamily="34" charset="0"/>
              </a:rPr>
              <a:t>Export to cell surface (ER -&gt;  </a:t>
            </a:r>
            <a:r>
              <a:rPr lang="en-US" sz="1600" dirty="0" err="1">
                <a:latin typeface="Arial" panose="020B0604020202020204" pitchFamily="34" charset="0"/>
              </a:rPr>
              <a:t>golgi</a:t>
            </a:r>
            <a:r>
              <a:rPr lang="en-US" sz="1600" dirty="0">
                <a:latin typeface="Arial" panose="020B0604020202020204" pitchFamily="34" charset="0"/>
              </a:rPr>
              <a:t> -&gt; Membrane)</a:t>
            </a:r>
          </a:p>
        </p:txBody>
      </p:sp>
      <p:cxnSp>
        <p:nvCxnSpPr>
          <p:cNvPr id="27" name="Straight Arrow Connector 26">
            <a:extLst>
              <a:ext uri="{FF2B5EF4-FFF2-40B4-BE49-F238E27FC236}">
                <a16:creationId xmlns:a16="http://schemas.microsoft.com/office/drawing/2014/main" id="{1DEBB6F6-0E32-4416-B29E-582352AF7014}"/>
              </a:ext>
            </a:extLst>
          </p:cNvPr>
          <p:cNvCxnSpPr>
            <a:cxnSpLocks/>
          </p:cNvCxnSpPr>
          <p:nvPr/>
        </p:nvCxnSpPr>
        <p:spPr>
          <a:xfrm>
            <a:off x="5092002" y="3413998"/>
            <a:ext cx="0" cy="396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67536AC4-3DB3-47CA-B159-68EB80532FED}"/>
              </a:ext>
            </a:extLst>
          </p:cNvPr>
          <p:cNvCxnSpPr>
            <a:cxnSpLocks/>
          </p:cNvCxnSpPr>
          <p:nvPr/>
        </p:nvCxnSpPr>
        <p:spPr>
          <a:xfrm>
            <a:off x="5092002" y="4197396"/>
            <a:ext cx="0" cy="396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84B3A965-7287-4A57-96A4-A18FC474E864}"/>
              </a:ext>
            </a:extLst>
          </p:cNvPr>
          <p:cNvCxnSpPr>
            <a:cxnSpLocks/>
          </p:cNvCxnSpPr>
          <p:nvPr/>
        </p:nvCxnSpPr>
        <p:spPr>
          <a:xfrm>
            <a:off x="7272060" y="5257039"/>
            <a:ext cx="0" cy="396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8" name="Content Placeholder 7">
            <a:extLst>
              <a:ext uri="{FF2B5EF4-FFF2-40B4-BE49-F238E27FC236}">
                <a16:creationId xmlns:a16="http://schemas.microsoft.com/office/drawing/2014/main" id="{82C3E74B-A676-42C6-C949-1934A14C9663}"/>
              </a:ext>
            </a:extLst>
          </p:cNvPr>
          <p:cNvPicPr>
            <a:picLocks noChangeAspect="1"/>
          </p:cNvPicPr>
          <p:nvPr/>
        </p:nvPicPr>
        <p:blipFill rotWithShape="1">
          <a:blip r:embed="rId4">
            <a:extLst>
              <a:ext uri="{28A0092B-C50C-407E-A947-70E740481C1C}">
                <a14:useLocalDpi xmlns:a14="http://schemas.microsoft.com/office/drawing/2010/main" val="0"/>
              </a:ext>
            </a:extLst>
          </a:blip>
          <a:srcRect t="923" b="47085"/>
          <a:stretch/>
        </p:blipFill>
        <p:spPr>
          <a:xfrm>
            <a:off x="826996" y="3826825"/>
            <a:ext cx="4031459" cy="2353112"/>
          </a:xfrm>
          <a:prstGeom prst="rect">
            <a:avLst/>
          </a:prstGeom>
        </p:spPr>
      </p:pic>
      <p:pic>
        <p:nvPicPr>
          <p:cNvPr id="19" name="Picture 18">
            <a:extLst>
              <a:ext uri="{FF2B5EF4-FFF2-40B4-BE49-F238E27FC236}">
                <a16:creationId xmlns:a16="http://schemas.microsoft.com/office/drawing/2014/main" id="{6CFAFA48-FDAF-437A-3162-0BC9DB909FA9}"/>
              </a:ext>
            </a:extLst>
          </p:cNvPr>
          <p:cNvPicPr>
            <a:picLocks noChangeAspect="1"/>
          </p:cNvPicPr>
          <p:nvPr/>
        </p:nvPicPr>
        <p:blipFill rotWithShape="1">
          <a:blip r:embed="rId5"/>
          <a:srcRect l="46782" t="17755" r="11951" b="73786"/>
          <a:stretch/>
        </p:blipFill>
        <p:spPr>
          <a:xfrm>
            <a:off x="8915833" y="2084518"/>
            <a:ext cx="2343602" cy="335139"/>
          </a:xfrm>
          <a:prstGeom prst="rect">
            <a:avLst/>
          </a:prstGeom>
        </p:spPr>
      </p:pic>
      <p:sp>
        <p:nvSpPr>
          <p:cNvPr id="9" name="TextBox 8">
            <a:extLst>
              <a:ext uri="{FF2B5EF4-FFF2-40B4-BE49-F238E27FC236}">
                <a16:creationId xmlns:a16="http://schemas.microsoft.com/office/drawing/2014/main" id="{06B6765B-2A4B-7A4D-B132-50BD707EE0A4}"/>
              </a:ext>
            </a:extLst>
          </p:cNvPr>
          <p:cNvSpPr txBox="1"/>
          <p:nvPr/>
        </p:nvSpPr>
        <p:spPr>
          <a:xfrm>
            <a:off x="331652" y="2024452"/>
            <a:ext cx="1700348" cy="923330"/>
          </a:xfrm>
          <a:prstGeom prst="rect">
            <a:avLst/>
          </a:prstGeom>
          <a:noFill/>
        </p:spPr>
        <p:txBody>
          <a:bodyPr wrap="square" rtlCol="0">
            <a:spAutoFit/>
          </a:bodyPr>
          <a:lstStyle/>
          <a:p>
            <a:r>
              <a:rPr lang="en-US" dirty="0">
                <a:latin typeface="Arial" panose="020B0604020202020204" pitchFamily="34" charset="0"/>
              </a:rPr>
              <a:t>Rearranged heavy chain gene</a:t>
            </a:r>
          </a:p>
        </p:txBody>
      </p:sp>
      <p:sp>
        <p:nvSpPr>
          <p:cNvPr id="21" name="TextBox 20">
            <a:extLst>
              <a:ext uri="{FF2B5EF4-FFF2-40B4-BE49-F238E27FC236}">
                <a16:creationId xmlns:a16="http://schemas.microsoft.com/office/drawing/2014/main" id="{8665B710-89C8-78CB-7EB6-D35DADDFD3B7}"/>
              </a:ext>
            </a:extLst>
          </p:cNvPr>
          <p:cNvSpPr txBox="1"/>
          <p:nvPr/>
        </p:nvSpPr>
        <p:spPr>
          <a:xfrm>
            <a:off x="10454127" y="1476551"/>
            <a:ext cx="1700348" cy="923330"/>
          </a:xfrm>
          <a:prstGeom prst="rect">
            <a:avLst/>
          </a:prstGeom>
          <a:noFill/>
        </p:spPr>
        <p:txBody>
          <a:bodyPr wrap="square" rtlCol="0">
            <a:spAutoFit/>
          </a:bodyPr>
          <a:lstStyle/>
          <a:p>
            <a:r>
              <a:rPr lang="en-US" dirty="0">
                <a:latin typeface="Arial" panose="020B0604020202020204" pitchFamily="34" charset="0"/>
              </a:rPr>
              <a:t>Rearranged light chain gene</a:t>
            </a:r>
          </a:p>
        </p:txBody>
      </p:sp>
      <p:pic>
        <p:nvPicPr>
          <p:cNvPr id="22" name="Picture 21">
            <a:extLst>
              <a:ext uri="{FF2B5EF4-FFF2-40B4-BE49-F238E27FC236}">
                <a16:creationId xmlns:a16="http://schemas.microsoft.com/office/drawing/2014/main" id="{41156495-6C87-69AD-2B9A-ED7A4D59E58B}"/>
              </a:ext>
            </a:extLst>
          </p:cNvPr>
          <p:cNvPicPr>
            <a:picLocks noChangeAspect="1"/>
          </p:cNvPicPr>
          <p:nvPr/>
        </p:nvPicPr>
        <p:blipFill rotWithShape="1">
          <a:blip r:embed="rId5"/>
          <a:srcRect r="7826" b="89926"/>
          <a:stretch/>
        </p:blipFill>
        <p:spPr>
          <a:xfrm>
            <a:off x="7505936" y="1133429"/>
            <a:ext cx="4305063" cy="328236"/>
          </a:xfrm>
          <a:prstGeom prst="rect">
            <a:avLst/>
          </a:prstGeom>
        </p:spPr>
      </p:pic>
      <p:cxnSp>
        <p:nvCxnSpPr>
          <p:cNvPr id="23" name="Straight Arrow Connector 22">
            <a:extLst>
              <a:ext uri="{FF2B5EF4-FFF2-40B4-BE49-F238E27FC236}">
                <a16:creationId xmlns:a16="http://schemas.microsoft.com/office/drawing/2014/main" id="{F06B003B-96FA-6C9B-84DF-F549463394F0}"/>
              </a:ext>
            </a:extLst>
          </p:cNvPr>
          <p:cNvCxnSpPr>
            <a:cxnSpLocks/>
          </p:cNvCxnSpPr>
          <p:nvPr/>
        </p:nvCxnSpPr>
        <p:spPr>
          <a:xfrm>
            <a:off x="9658467" y="1390903"/>
            <a:ext cx="0" cy="6335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FA2951E-B184-E162-5ED7-45D6EB9231AB}"/>
              </a:ext>
            </a:extLst>
          </p:cNvPr>
          <p:cNvSpPr txBox="1"/>
          <p:nvPr/>
        </p:nvSpPr>
        <p:spPr>
          <a:xfrm>
            <a:off x="0" y="370982"/>
            <a:ext cx="1184940" cy="369332"/>
          </a:xfrm>
          <a:prstGeom prst="rect">
            <a:avLst/>
          </a:prstGeom>
          <a:noFill/>
        </p:spPr>
        <p:txBody>
          <a:bodyPr wrap="none" rtlCol="0">
            <a:spAutoFit/>
          </a:bodyPr>
          <a:lstStyle/>
          <a:p>
            <a:r>
              <a:rPr lang="en-US" dirty="0">
                <a:latin typeface="Arial" panose="020B0604020202020204" pitchFamily="34" charset="0"/>
              </a:rPr>
              <a:t>Stem Cell</a:t>
            </a:r>
          </a:p>
        </p:txBody>
      </p:sp>
      <p:sp>
        <p:nvSpPr>
          <p:cNvPr id="25" name="TextBox 24">
            <a:extLst>
              <a:ext uri="{FF2B5EF4-FFF2-40B4-BE49-F238E27FC236}">
                <a16:creationId xmlns:a16="http://schemas.microsoft.com/office/drawing/2014/main" id="{752B7327-1A0B-E6D7-C504-707487BD26AC}"/>
              </a:ext>
            </a:extLst>
          </p:cNvPr>
          <p:cNvSpPr txBox="1"/>
          <p:nvPr/>
        </p:nvSpPr>
        <p:spPr>
          <a:xfrm>
            <a:off x="27424" y="1541074"/>
            <a:ext cx="813043" cy="369332"/>
          </a:xfrm>
          <a:prstGeom prst="rect">
            <a:avLst/>
          </a:prstGeom>
          <a:noFill/>
        </p:spPr>
        <p:txBody>
          <a:bodyPr wrap="none" rtlCol="0">
            <a:spAutoFit/>
          </a:bodyPr>
          <a:lstStyle/>
          <a:p>
            <a:r>
              <a:rPr lang="en-US" dirty="0">
                <a:latin typeface="Arial" panose="020B0604020202020204" pitchFamily="34" charset="0"/>
              </a:rPr>
              <a:t>B-Cell</a:t>
            </a:r>
          </a:p>
        </p:txBody>
      </p:sp>
      <p:cxnSp>
        <p:nvCxnSpPr>
          <p:cNvPr id="26" name="Straight Arrow Connector 25">
            <a:extLst>
              <a:ext uri="{FF2B5EF4-FFF2-40B4-BE49-F238E27FC236}">
                <a16:creationId xmlns:a16="http://schemas.microsoft.com/office/drawing/2014/main" id="{26B6B42B-FD66-3791-97C1-B8061FC02EAF}"/>
              </a:ext>
            </a:extLst>
          </p:cNvPr>
          <p:cNvCxnSpPr>
            <a:cxnSpLocks/>
          </p:cNvCxnSpPr>
          <p:nvPr/>
        </p:nvCxnSpPr>
        <p:spPr>
          <a:xfrm>
            <a:off x="9689449" y="2556867"/>
            <a:ext cx="0" cy="396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11166ACE-03F3-8CCB-0762-E464C3EC4778}"/>
              </a:ext>
            </a:extLst>
          </p:cNvPr>
          <p:cNvCxnSpPr>
            <a:cxnSpLocks/>
          </p:cNvCxnSpPr>
          <p:nvPr/>
        </p:nvCxnSpPr>
        <p:spPr>
          <a:xfrm>
            <a:off x="9689449" y="3242667"/>
            <a:ext cx="0" cy="396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48B4A9D6-91E9-CD98-C70B-AABE9B533670}"/>
              </a:ext>
            </a:extLst>
          </p:cNvPr>
          <p:cNvCxnSpPr>
            <a:cxnSpLocks/>
          </p:cNvCxnSpPr>
          <p:nvPr/>
        </p:nvCxnSpPr>
        <p:spPr>
          <a:xfrm>
            <a:off x="9689449" y="4026065"/>
            <a:ext cx="0" cy="396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5CD8314-79F6-777A-EBDC-55C640FB22F7}"/>
              </a:ext>
            </a:extLst>
          </p:cNvPr>
          <p:cNvCxnSpPr/>
          <p:nvPr/>
        </p:nvCxnSpPr>
        <p:spPr>
          <a:xfrm flipH="1">
            <a:off x="7505936" y="4562620"/>
            <a:ext cx="2152531" cy="6189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6B1069A-35FD-E07A-FD30-7394E32EF579}"/>
              </a:ext>
            </a:extLst>
          </p:cNvPr>
          <p:cNvCxnSpPr/>
          <p:nvPr/>
        </p:nvCxnSpPr>
        <p:spPr>
          <a:xfrm>
            <a:off x="5181600" y="4650715"/>
            <a:ext cx="1918399" cy="5146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30A7123-875F-19E9-0146-7DCAB697BB2D}"/>
              </a:ext>
            </a:extLst>
          </p:cNvPr>
          <p:cNvSpPr txBox="1"/>
          <p:nvPr/>
        </p:nvSpPr>
        <p:spPr>
          <a:xfrm>
            <a:off x="3183080" y="35187"/>
            <a:ext cx="6995826" cy="461665"/>
          </a:xfrm>
          <a:prstGeom prst="rect">
            <a:avLst/>
          </a:prstGeom>
          <a:noFill/>
        </p:spPr>
        <p:txBody>
          <a:bodyPr wrap="none" rtlCol="0">
            <a:spAutoFit/>
          </a:bodyPr>
          <a:lstStyle/>
          <a:p>
            <a:r>
              <a:rPr lang="en-US" sz="2400" dirty="0">
                <a:latin typeface="Arial" panose="020B0604020202020204" pitchFamily="34" charset="0"/>
              </a:rPr>
              <a:t>Antibody Production – From Stem Cells to B-Cells</a:t>
            </a:r>
          </a:p>
        </p:txBody>
      </p:sp>
      <p:sp>
        <p:nvSpPr>
          <p:cNvPr id="34" name="Date Placeholder 33">
            <a:extLst>
              <a:ext uri="{FF2B5EF4-FFF2-40B4-BE49-F238E27FC236}">
                <a16:creationId xmlns:a16="http://schemas.microsoft.com/office/drawing/2014/main" id="{8079BE8E-F840-4674-9A6B-C8217BD69E1C}"/>
              </a:ext>
            </a:extLst>
          </p:cNvPr>
          <p:cNvSpPr>
            <a:spLocks noGrp="1"/>
          </p:cNvSpPr>
          <p:nvPr>
            <p:ph type="dt" sz="half" idx="10"/>
          </p:nvPr>
        </p:nvSpPr>
        <p:spPr/>
        <p:txBody>
          <a:bodyPr/>
          <a:lstStyle/>
          <a:p>
            <a:fld id="{DABC3804-C540-43AB-9E5C-60051932DF24}" type="datetime1">
              <a:rPr lang="en-US" smtClean="0"/>
              <a:t>9/3/2023</a:t>
            </a:fld>
            <a:endParaRPr lang="en-US"/>
          </a:p>
        </p:txBody>
      </p:sp>
      <p:sp>
        <p:nvSpPr>
          <p:cNvPr id="35" name="Footer Placeholder 34">
            <a:extLst>
              <a:ext uri="{FF2B5EF4-FFF2-40B4-BE49-F238E27FC236}">
                <a16:creationId xmlns:a16="http://schemas.microsoft.com/office/drawing/2014/main" id="{52D24ADF-C8B8-7843-E268-1191CDE3E9D0}"/>
              </a:ext>
            </a:extLst>
          </p:cNvPr>
          <p:cNvSpPr>
            <a:spLocks noGrp="1"/>
          </p:cNvSpPr>
          <p:nvPr>
            <p:ph type="ftr" sz="quarter" idx="11"/>
          </p:nvPr>
        </p:nvSpPr>
        <p:spPr/>
        <p:txBody>
          <a:bodyPr/>
          <a:lstStyle/>
          <a:p>
            <a:r>
              <a:rPr lang="en-US"/>
              <a:t>D &amp; D - Lecture 4 - Fall 2023</a:t>
            </a:r>
          </a:p>
        </p:txBody>
      </p:sp>
      <p:sp>
        <p:nvSpPr>
          <p:cNvPr id="36" name="Slide Number Placeholder 35">
            <a:extLst>
              <a:ext uri="{FF2B5EF4-FFF2-40B4-BE49-F238E27FC236}">
                <a16:creationId xmlns:a16="http://schemas.microsoft.com/office/drawing/2014/main" id="{DD25B9B8-E04A-2210-7FCA-2E04594A014A}"/>
              </a:ext>
            </a:extLst>
          </p:cNvPr>
          <p:cNvSpPr>
            <a:spLocks noGrp="1"/>
          </p:cNvSpPr>
          <p:nvPr>
            <p:ph type="sldNum" sz="quarter" idx="12"/>
          </p:nvPr>
        </p:nvSpPr>
        <p:spPr/>
        <p:txBody>
          <a:bodyPr/>
          <a:lstStyle/>
          <a:p>
            <a:fld id="{DC3BB032-4020-48F4-953B-341806DC4A2B}" type="slidenum">
              <a:rPr lang="en-US" smtClean="0"/>
              <a:t>6</a:t>
            </a:fld>
            <a:endParaRPr lang="en-US"/>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237561C8-8DC1-891F-9067-5807A19B759C}"/>
                  </a:ext>
                </a:extLst>
              </p14:cNvPr>
              <p14:cNvContentPartPr/>
              <p14:nvPr/>
            </p14:nvContentPartPr>
            <p14:xfrm>
              <a:off x="434536" y="613925"/>
              <a:ext cx="496800" cy="105480"/>
            </p14:xfrm>
          </p:contentPart>
        </mc:Choice>
        <mc:Fallback xmlns="">
          <p:pic>
            <p:nvPicPr>
              <p:cNvPr id="2" name="Ink 1">
                <a:extLst>
                  <a:ext uri="{FF2B5EF4-FFF2-40B4-BE49-F238E27FC236}">
                    <a16:creationId xmlns:a16="http://schemas.microsoft.com/office/drawing/2014/main" id="{237561C8-8DC1-891F-9067-5807A19B759C}"/>
                  </a:ext>
                </a:extLst>
              </p:cNvPr>
              <p:cNvPicPr/>
              <p:nvPr/>
            </p:nvPicPr>
            <p:blipFill>
              <a:blip r:embed="rId7"/>
              <a:stretch>
                <a:fillRect/>
              </a:stretch>
            </p:blipFill>
            <p:spPr>
              <a:xfrm>
                <a:off x="425896" y="604925"/>
                <a:ext cx="514440" cy="123120"/>
              </a:xfrm>
              <a:prstGeom prst="rect">
                <a:avLst/>
              </a:prstGeom>
            </p:spPr>
          </p:pic>
        </mc:Fallback>
      </mc:AlternateContent>
      <p:grpSp>
        <p:nvGrpSpPr>
          <p:cNvPr id="33" name="Group 32">
            <a:extLst>
              <a:ext uri="{FF2B5EF4-FFF2-40B4-BE49-F238E27FC236}">
                <a16:creationId xmlns:a16="http://schemas.microsoft.com/office/drawing/2014/main" id="{1ACFAE31-E1A2-C99B-648E-1CB4B977406F}"/>
              </a:ext>
            </a:extLst>
          </p:cNvPr>
          <p:cNvGrpSpPr/>
          <p:nvPr/>
        </p:nvGrpSpPr>
        <p:grpSpPr>
          <a:xfrm>
            <a:off x="8759176" y="550565"/>
            <a:ext cx="726120" cy="381600"/>
            <a:chOff x="8759176" y="550565"/>
            <a:chExt cx="726120" cy="381600"/>
          </a:xfrm>
        </p:grpSpPr>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1D9BDA97-9A3B-6D65-844D-929B0DB57D68}"/>
                    </a:ext>
                  </a:extLst>
                </p14:cNvPr>
                <p14:cNvContentPartPr/>
                <p14:nvPr/>
              </p14:nvContentPartPr>
              <p14:xfrm>
                <a:off x="8759176" y="819125"/>
                <a:ext cx="203040" cy="113040"/>
              </p14:xfrm>
            </p:contentPart>
          </mc:Choice>
          <mc:Fallback xmlns="">
            <p:pic>
              <p:nvPicPr>
                <p:cNvPr id="3" name="Ink 2">
                  <a:extLst>
                    <a:ext uri="{FF2B5EF4-FFF2-40B4-BE49-F238E27FC236}">
                      <a16:creationId xmlns:a16="http://schemas.microsoft.com/office/drawing/2014/main" id="{1D9BDA97-9A3B-6D65-844D-929B0DB57D68}"/>
                    </a:ext>
                  </a:extLst>
                </p:cNvPr>
                <p:cNvPicPr/>
                <p:nvPr/>
              </p:nvPicPr>
              <p:blipFill>
                <a:blip r:embed="rId9"/>
                <a:stretch>
                  <a:fillRect/>
                </a:stretch>
              </p:blipFill>
              <p:spPr>
                <a:xfrm>
                  <a:off x="8750176" y="810485"/>
                  <a:ext cx="22068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186AFAC3-CBF2-6822-B706-E0CB895BFB93}"/>
                    </a:ext>
                  </a:extLst>
                </p14:cNvPr>
                <p14:cNvContentPartPr/>
                <p14:nvPr/>
              </p14:nvContentPartPr>
              <p14:xfrm>
                <a:off x="9059776" y="639485"/>
                <a:ext cx="49320" cy="156960"/>
              </p14:xfrm>
            </p:contentPart>
          </mc:Choice>
          <mc:Fallback xmlns="">
            <p:pic>
              <p:nvPicPr>
                <p:cNvPr id="4" name="Ink 3">
                  <a:extLst>
                    <a:ext uri="{FF2B5EF4-FFF2-40B4-BE49-F238E27FC236}">
                      <a16:creationId xmlns:a16="http://schemas.microsoft.com/office/drawing/2014/main" id="{186AFAC3-CBF2-6822-B706-E0CB895BFB93}"/>
                    </a:ext>
                  </a:extLst>
                </p:cNvPr>
                <p:cNvPicPr/>
                <p:nvPr/>
              </p:nvPicPr>
              <p:blipFill>
                <a:blip r:embed="rId11"/>
                <a:stretch>
                  <a:fillRect/>
                </a:stretch>
              </p:blipFill>
              <p:spPr>
                <a:xfrm>
                  <a:off x="9051136" y="630485"/>
                  <a:ext cx="6696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9C7357FD-04CB-583A-719B-D306C27EB2AF}"/>
                    </a:ext>
                  </a:extLst>
                </p14:cNvPr>
                <p14:cNvContentPartPr/>
                <p14:nvPr/>
              </p14:nvContentPartPr>
              <p14:xfrm>
                <a:off x="9076696" y="609605"/>
                <a:ext cx="147960" cy="147240"/>
              </p14:xfrm>
            </p:contentPart>
          </mc:Choice>
          <mc:Fallback xmlns="">
            <p:pic>
              <p:nvPicPr>
                <p:cNvPr id="13" name="Ink 12">
                  <a:extLst>
                    <a:ext uri="{FF2B5EF4-FFF2-40B4-BE49-F238E27FC236}">
                      <a16:creationId xmlns:a16="http://schemas.microsoft.com/office/drawing/2014/main" id="{9C7357FD-04CB-583A-719B-D306C27EB2AF}"/>
                    </a:ext>
                  </a:extLst>
                </p:cNvPr>
                <p:cNvPicPr/>
                <p:nvPr/>
              </p:nvPicPr>
              <p:blipFill>
                <a:blip r:embed="rId13"/>
                <a:stretch>
                  <a:fillRect/>
                </a:stretch>
              </p:blipFill>
              <p:spPr>
                <a:xfrm>
                  <a:off x="9067696" y="600965"/>
                  <a:ext cx="16560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4" name="Ink 23">
                  <a:extLst>
                    <a:ext uri="{FF2B5EF4-FFF2-40B4-BE49-F238E27FC236}">
                      <a16:creationId xmlns:a16="http://schemas.microsoft.com/office/drawing/2014/main" id="{F649E3AF-2785-D418-C42F-39F9C20C393B}"/>
                    </a:ext>
                  </a:extLst>
                </p14:cNvPr>
                <p14:cNvContentPartPr/>
                <p14:nvPr/>
              </p14:nvContentPartPr>
              <p14:xfrm>
                <a:off x="9268936" y="550565"/>
                <a:ext cx="216360" cy="150480"/>
              </p14:xfrm>
            </p:contentPart>
          </mc:Choice>
          <mc:Fallback xmlns="">
            <p:pic>
              <p:nvPicPr>
                <p:cNvPr id="24" name="Ink 23">
                  <a:extLst>
                    <a:ext uri="{FF2B5EF4-FFF2-40B4-BE49-F238E27FC236}">
                      <a16:creationId xmlns:a16="http://schemas.microsoft.com/office/drawing/2014/main" id="{F649E3AF-2785-D418-C42F-39F9C20C393B}"/>
                    </a:ext>
                  </a:extLst>
                </p:cNvPr>
                <p:cNvPicPr/>
                <p:nvPr/>
              </p:nvPicPr>
              <p:blipFill>
                <a:blip r:embed="rId15"/>
                <a:stretch>
                  <a:fillRect/>
                </a:stretch>
              </p:blipFill>
              <p:spPr>
                <a:xfrm>
                  <a:off x="9260296" y="541565"/>
                  <a:ext cx="234000" cy="168120"/>
                </a:xfrm>
                <a:prstGeom prst="rect">
                  <a:avLst/>
                </a:prstGeom>
              </p:spPr>
            </p:pic>
          </mc:Fallback>
        </mc:AlternateContent>
      </p:grpSp>
      <p:grpSp>
        <p:nvGrpSpPr>
          <p:cNvPr id="41" name="Group 40">
            <a:extLst>
              <a:ext uri="{FF2B5EF4-FFF2-40B4-BE49-F238E27FC236}">
                <a16:creationId xmlns:a16="http://schemas.microsoft.com/office/drawing/2014/main" id="{EBC52EF2-25DB-2AFD-7904-306659CB7F2C}"/>
              </a:ext>
            </a:extLst>
          </p:cNvPr>
          <p:cNvGrpSpPr/>
          <p:nvPr/>
        </p:nvGrpSpPr>
        <p:grpSpPr>
          <a:xfrm>
            <a:off x="10645576" y="536165"/>
            <a:ext cx="812880" cy="560880"/>
            <a:chOff x="10645576" y="536165"/>
            <a:chExt cx="812880" cy="560880"/>
          </a:xfrm>
        </p:grpSpPr>
        <mc:AlternateContent xmlns:mc="http://schemas.openxmlformats.org/markup-compatibility/2006" xmlns:p14="http://schemas.microsoft.com/office/powerpoint/2010/main">
          <mc:Choice Requires="p14">
            <p:contentPart p14:bwMode="auto" r:id="rId16">
              <p14:nvContentPartPr>
                <p14:cNvPr id="37" name="Ink 36">
                  <a:extLst>
                    <a:ext uri="{FF2B5EF4-FFF2-40B4-BE49-F238E27FC236}">
                      <a16:creationId xmlns:a16="http://schemas.microsoft.com/office/drawing/2014/main" id="{6EFF302E-4BD7-CB71-4864-0566387792C8}"/>
                    </a:ext>
                  </a:extLst>
                </p14:cNvPr>
                <p14:cNvContentPartPr/>
                <p14:nvPr/>
              </p14:nvContentPartPr>
              <p14:xfrm>
                <a:off x="10673656" y="837125"/>
                <a:ext cx="235080" cy="228960"/>
              </p14:xfrm>
            </p:contentPart>
          </mc:Choice>
          <mc:Fallback xmlns="">
            <p:pic>
              <p:nvPicPr>
                <p:cNvPr id="37" name="Ink 36">
                  <a:extLst>
                    <a:ext uri="{FF2B5EF4-FFF2-40B4-BE49-F238E27FC236}">
                      <a16:creationId xmlns:a16="http://schemas.microsoft.com/office/drawing/2014/main" id="{6EFF302E-4BD7-CB71-4864-0566387792C8}"/>
                    </a:ext>
                  </a:extLst>
                </p:cNvPr>
                <p:cNvPicPr/>
                <p:nvPr/>
              </p:nvPicPr>
              <p:blipFill>
                <a:blip r:embed="rId17"/>
                <a:stretch>
                  <a:fillRect/>
                </a:stretch>
              </p:blipFill>
              <p:spPr>
                <a:xfrm>
                  <a:off x="10664656" y="828485"/>
                  <a:ext cx="25272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8" name="Ink 37">
                  <a:extLst>
                    <a:ext uri="{FF2B5EF4-FFF2-40B4-BE49-F238E27FC236}">
                      <a16:creationId xmlns:a16="http://schemas.microsoft.com/office/drawing/2014/main" id="{8036FCBC-8726-C01B-6493-077F958F564B}"/>
                    </a:ext>
                  </a:extLst>
                </p14:cNvPr>
                <p14:cNvContentPartPr/>
                <p14:nvPr/>
              </p14:nvContentPartPr>
              <p14:xfrm>
                <a:off x="10645576" y="972125"/>
                <a:ext cx="135360" cy="124920"/>
              </p14:xfrm>
            </p:contentPart>
          </mc:Choice>
          <mc:Fallback xmlns="">
            <p:pic>
              <p:nvPicPr>
                <p:cNvPr id="38" name="Ink 37">
                  <a:extLst>
                    <a:ext uri="{FF2B5EF4-FFF2-40B4-BE49-F238E27FC236}">
                      <a16:creationId xmlns:a16="http://schemas.microsoft.com/office/drawing/2014/main" id="{8036FCBC-8726-C01B-6493-077F958F564B}"/>
                    </a:ext>
                  </a:extLst>
                </p:cNvPr>
                <p:cNvPicPr/>
                <p:nvPr/>
              </p:nvPicPr>
              <p:blipFill>
                <a:blip r:embed="rId19"/>
                <a:stretch>
                  <a:fillRect/>
                </a:stretch>
              </p:blipFill>
              <p:spPr>
                <a:xfrm>
                  <a:off x="10636936" y="963125"/>
                  <a:ext cx="15300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9" name="Ink 38">
                  <a:extLst>
                    <a:ext uri="{FF2B5EF4-FFF2-40B4-BE49-F238E27FC236}">
                      <a16:creationId xmlns:a16="http://schemas.microsoft.com/office/drawing/2014/main" id="{A2A411EF-FE34-2D30-8E7F-E8F2194943A1}"/>
                    </a:ext>
                  </a:extLst>
                </p14:cNvPr>
                <p14:cNvContentPartPr/>
                <p14:nvPr/>
              </p14:nvContentPartPr>
              <p14:xfrm>
                <a:off x="11013136" y="636965"/>
                <a:ext cx="175680" cy="139680"/>
              </p14:xfrm>
            </p:contentPart>
          </mc:Choice>
          <mc:Fallback xmlns="">
            <p:pic>
              <p:nvPicPr>
                <p:cNvPr id="39" name="Ink 38">
                  <a:extLst>
                    <a:ext uri="{FF2B5EF4-FFF2-40B4-BE49-F238E27FC236}">
                      <a16:creationId xmlns:a16="http://schemas.microsoft.com/office/drawing/2014/main" id="{A2A411EF-FE34-2D30-8E7F-E8F2194943A1}"/>
                    </a:ext>
                  </a:extLst>
                </p:cNvPr>
                <p:cNvPicPr/>
                <p:nvPr/>
              </p:nvPicPr>
              <p:blipFill>
                <a:blip r:embed="rId21"/>
                <a:stretch>
                  <a:fillRect/>
                </a:stretch>
              </p:blipFill>
              <p:spPr>
                <a:xfrm>
                  <a:off x="11004136" y="628325"/>
                  <a:ext cx="19332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0" name="Ink 39">
                  <a:extLst>
                    <a:ext uri="{FF2B5EF4-FFF2-40B4-BE49-F238E27FC236}">
                      <a16:creationId xmlns:a16="http://schemas.microsoft.com/office/drawing/2014/main" id="{59E185E7-28BD-DD0F-2A11-89DAFC377294}"/>
                    </a:ext>
                  </a:extLst>
                </p14:cNvPr>
                <p14:cNvContentPartPr/>
                <p14:nvPr/>
              </p14:nvContentPartPr>
              <p14:xfrm>
                <a:off x="11245336" y="536165"/>
                <a:ext cx="213120" cy="129600"/>
              </p14:xfrm>
            </p:contentPart>
          </mc:Choice>
          <mc:Fallback xmlns="">
            <p:pic>
              <p:nvPicPr>
                <p:cNvPr id="40" name="Ink 39">
                  <a:extLst>
                    <a:ext uri="{FF2B5EF4-FFF2-40B4-BE49-F238E27FC236}">
                      <a16:creationId xmlns:a16="http://schemas.microsoft.com/office/drawing/2014/main" id="{59E185E7-28BD-DD0F-2A11-89DAFC377294}"/>
                    </a:ext>
                  </a:extLst>
                </p:cNvPr>
                <p:cNvPicPr/>
                <p:nvPr/>
              </p:nvPicPr>
              <p:blipFill>
                <a:blip r:embed="rId23"/>
                <a:stretch>
                  <a:fillRect/>
                </a:stretch>
              </p:blipFill>
              <p:spPr>
                <a:xfrm>
                  <a:off x="11236336" y="527525"/>
                  <a:ext cx="230760" cy="147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
            <p14:nvContentPartPr>
              <p14:cNvPr id="42" name="Ink 41">
                <a:extLst>
                  <a:ext uri="{FF2B5EF4-FFF2-40B4-BE49-F238E27FC236}">
                    <a16:creationId xmlns:a16="http://schemas.microsoft.com/office/drawing/2014/main" id="{BF3A8C7C-B077-86F7-80D2-BBA8F6E9A93F}"/>
                  </a:ext>
                </a:extLst>
              </p14:cNvPr>
              <p14:cNvContentPartPr/>
              <p14:nvPr/>
            </p14:nvContentPartPr>
            <p14:xfrm>
              <a:off x="180016" y="1822805"/>
              <a:ext cx="556200" cy="147960"/>
            </p14:xfrm>
          </p:contentPart>
        </mc:Choice>
        <mc:Fallback xmlns="">
          <p:pic>
            <p:nvPicPr>
              <p:cNvPr id="42" name="Ink 41">
                <a:extLst>
                  <a:ext uri="{FF2B5EF4-FFF2-40B4-BE49-F238E27FC236}">
                    <a16:creationId xmlns:a16="http://schemas.microsoft.com/office/drawing/2014/main" id="{BF3A8C7C-B077-86F7-80D2-BBA8F6E9A93F}"/>
                  </a:ext>
                </a:extLst>
              </p:cNvPr>
              <p:cNvPicPr/>
              <p:nvPr/>
            </p:nvPicPr>
            <p:blipFill>
              <a:blip r:embed="rId25"/>
              <a:stretch>
                <a:fillRect/>
              </a:stretch>
            </p:blipFill>
            <p:spPr>
              <a:xfrm>
                <a:off x="171016" y="1814165"/>
                <a:ext cx="57384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3" name="Ink 42">
                <a:extLst>
                  <a:ext uri="{FF2B5EF4-FFF2-40B4-BE49-F238E27FC236}">
                    <a16:creationId xmlns:a16="http://schemas.microsoft.com/office/drawing/2014/main" id="{8A8178A2-0237-4C8E-3F00-1D62D38BC732}"/>
                  </a:ext>
                </a:extLst>
              </p14:cNvPr>
              <p14:cNvContentPartPr/>
              <p14:nvPr/>
            </p14:nvContentPartPr>
            <p14:xfrm>
              <a:off x="2241736" y="1092725"/>
              <a:ext cx="21960" cy="67680"/>
            </p14:xfrm>
          </p:contentPart>
        </mc:Choice>
        <mc:Fallback xmlns="">
          <p:pic>
            <p:nvPicPr>
              <p:cNvPr id="43" name="Ink 42">
                <a:extLst>
                  <a:ext uri="{FF2B5EF4-FFF2-40B4-BE49-F238E27FC236}">
                    <a16:creationId xmlns:a16="http://schemas.microsoft.com/office/drawing/2014/main" id="{8A8178A2-0237-4C8E-3F00-1D62D38BC732}"/>
                  </a:ext>
                </a:extLst>
              </p:cNvPr>
              <p:cNvPicPr/>
              <p:nvPr/>
            </p:nvPicPr>
            <p:blipFill>
              <a:blip r:embed="rId27"/>
              <a:stretch>
                <a:fillRect/>
              </a:stretch>
            </p:blipFill>
            <p:spPr>
              <a:xfrm>
                <a:off x="2232736" y="1083725"/>
                <a:ext cx="3960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4" name="Ink 43">
                <a:extLst>
                  <a:ext uri="{FF2B5EF4-FFF2-40B4-BE49-F238E27FC236}">
                    <a16:creationId xmlns:a16="http://schemas.microsoft.com/office/drawing/2014/main" id="{F84DFE7E-5848-2E75-8B55-E926EBF69F3E}"/>
                  </a:ext>
                </a:extLst>
              </p14:cNvPr>
              <p14:cNvContentPartPr/>
              <p14:nvPr/>
            </p14:nvContentPartPr>
            <p14:xfrm>
              <a:off x="4347016" y="1144925"/>
              <a:ext cx="25560" cy="124920"/>
            </p14:xfrm>
          </p:contentPart>
        </mc:Choice>
        <mc:Fallback xmlns="">
          <p:pic>
            <p:nvPicPr>
              <p:cNvPr id="44" name="Ink 43">
                <a:extLst>
                  <a:ext uri="{FF2B5EF4-FFF2-40B4-BE49-F238E27FC236}">
                    <a16:creationId xmlns:a16="http://schemas.microsoft.com/office/drawing/2014/main" id="{F84DFE7E-5848-2E75-8B55-E926EBF69F3E}"/>
                  </a:ext>
                </a:extLst>
              </p:cNvPr>
              <p:cNvPicPr/>
              <p:nvPr/>
            </p:nvPicPr>
            <p:blipFill>
              <a:blip r:embed="rId29"/>
              <a:stretch>
                <a:fillRect/>
              </a:stretch>
            </p:blipFill>
            <p:spPr>
              <a:xfrm>
                <a:off x="4338376" y="1136285"/>
                <a:ext cx="4320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5" name="Ink 44">
                <a:extLst>
                  <a:ext uri="{FF2B5EF4-FFF2-40B4-BE49-F238E27FC236}">
                    <a16:creationId xmlns:a16="http://schemas.microsoft.com/office/drawing/2014/main" id="{C93004B4-9F63-EE53-79A3-94D95278DBF5}"/>
                  </a:ext>
                </a:extLst>
              </p14:cNvPr>
              <p14:cNvContentPartPr/>
              <p14:nvPr/>
            </p14:nvContentPartPr>
            <p14:xfrm>
              <a:off x="4837336" y="1159685"/>
              <a:ext cx="59040" cy="124560"/>
            </p14:xfrm>
          </p:contentPart>
        </mc:Choice>
        <mc:Fallback xmlns="">
          <p:pic>
            <p:nvPicPr>
              <p:cNvPr id="45" name="Ink 44">
                <a:extLst>
                  <a:ext uri="{FF2B5EF4-FFF2-40B4-BE49-F238E27FC236}">
                    <a16:creationId xmlns:a16="http://schemas.microsoft.com/office/drawing/2014/main" id="{C93004B4-9F63-EE53-79A3-94D95278DBF5}"/>
                  </a:ext>
                </a:extLst>
              </p:cNvPr>
              <p:cNvPicPr/>
              <p:nvPr/>
            </p:nvPicPr>
            <p:blipFill>
              <a:blip r:embed="rId31"/>
              <a:stretch>
                <a:fillRect/>
              </a:stretch>
            </p:blipFill>
            <p:spPr>
              <a:xfrm>
                <a:off x="4828336" y="1151045"/>
                <a:ext cx="7668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6" name="Ink 45">
                <a:extLst>
                  <a:ext uri="{FF2B5EF4-FFF2-40B4-BE49-F238E27FC236}">
                    <a16:creationId xmlns:a16="http://schemas.microsoft.com/office/drawing/2014/main" id="{D0963A52-5F69-AD1D-6E19-DF19B4EC0E16}"/>
                  </a:ext>
                </a:extLst>
              </p14:cNvPr>
              <p14:cNvContentPartPr/>
              <p14:nvPr/>
            </p14:nvContentPartPr>
            <p14:xfrm>
              <a:off x="3665176" y="2294045"/>
              <a:ext cx="779400" cy="238320"/>
            </p14:xfrm>
          </p:contentPart>
        </mc:Choice>
        <mc:Fallback xmlns="">
          <p:pic>
            <p:nvPicPr>
              <p:cNvPr id="46" name="Ink 45">
                <a:extLst>
                  <a:ext uri="{FF2B5EF4-FFF2-40B4-BE49-F238E27FC236}">
                    <a16:creationId xmlns:a16="http://schemas.microsoft.com/office/drawing/2014/main" id="{D0963A52-5F69-AD1D-6E19-DF19B4EC0E16}"/>
                  </a:ext>
                </a:extLst>
              </p:cNvPr>
              <p:cNvPicPr/>
              <p:nvPr/>
            </p:nvPicPr>
            <p:blipFill>
              <a:blip r:embed="rId33"/>
              <a:stretch>
                <a:fillRect/>
              </a:stretch>
            </p:blipFill>
            <p:spPr>
              <a:xfrm>
                <a:off x="3656536" y="2285405"/>
                <a:ext cx="797040" cy="255960"/>
              </a:xfrm>
              <a:prstGeom prst="rect">
                <a:avLst/>
              </a:prstGeom>
            </p:spPr>
          </p:pic>
        </mc:Fallback>
      </mc:AlternateContent>
      <p:grpSp>
        <p:nvGrpSpPr>
          <p:cNvPr id="53" name="Group 52">
            <a:extLst>
              <a:ext uri="{FF2B5EF4-FFF2-40B4-BE49-F238E27FC236}">
                <a16:creationId xmlns:a16="http://schemas.microsoft.com/office/drawing/2014/main" id="{85F2B460-6E5F-D438-6048-6312B4E8637A}"/>
              </a:ext>
            </a:extLst>
          </p:cNvPr>
          <p:cNvGrpSpPr/>
          <p:nvPr/>
        </p:nvGrpSpPr>
        <p:grpSpPr>
          <a:xfrm>
            <a:off x="3972616" y="3102965"/>
            <a:ext cx="554040" cy="284040"/>
            <a:chOff x="3972616" y="3102965"/>
            <a:chExt cx="554040" cy="284040"/>
          </a:xfrm>
        </p:grpSpPr>
        <mc:AlternateContent xmlns:mc="http://schemas.openxmlformats.org/markup-compatibility/2006" xmlns:p14="http://schemas.microsoft.com/office/powerpoint/2010/main">
          <mc:Choice Requires="p14">
            <p:contentPart p14:bwMode="auto" r:id="rId34">
              <p14:nvContentPartPr>
                <p14:cNvPr id="50" name="Ink 49">
                  <a:extLst>
                    <a:ext uri="{FF2B5EF4-FFF2-40B4-BE49-F238E27FC236}">
                      <a16:creationId xmlns:a16="http://schemas.microsoft.com/office/drawing/2014/main" id="{C4E869B3-853C-C250-EBA4-3E41760ACDEC}"/>
                    </a:ext>
                  </a:extLst>
                </p14:cNvPr>
                <p14:cNvContentPartPr/>
                <p14:nvPr/>
              </p14:nvContentPartPr>
              <p14:xfrm>
                <a:off x="3972616" y="3228605"/>
                <a:ext cx="193680" cy="158400"/>
              </p14:xfrm>
            </p:contentPart>
          </mc:Choice>
          <mc:Fallback xmlns="">
            <p:pic>
              <p:nvPicPr>
                <p:cNvPr id="50" name="Ink 49">
                  <a:extLst>
                    <a:ext uri="{FF2B5EF4-FFF2-40B4-BE49-F238E27FC236}">
                      <a16:creationId xmlns:a16="http://schemas.microsoft.com/office/drawing/2014/main" id="{C4E869B3-853C-C250-EBA4-3E41760ACDEC}"/>
                    </a:ext>
                  </a:extLst>
                </p:cNvPr>
                <p:cNvPicPr/>
                <p:nvPr/>
              </p:nvPicPr>
              <p:blipFill>
                <a:blip r:embed="rId35"/>
                <a:stretch>
                  <a:fillRect/>
                </a:stretch>
              </p:blipFill>
              <p:spPr>
                <a:xfrm>
                  <a:off x="3963616" y="3219605"/>
                  <a:ext cx="21132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1" name="Ink 50">
                  <a:extLst>
                    <a:ext uri="{FF2B5EF4-FFF2-40B4-BE49-F238E27FC236}">
                      <a16:creationId xmlns:a16="http://schemas.microsoft.com/office/drawing/2014/main" id="{D9D902DE-F731-BCC8-E40F-7484C55780A9}"/>
                    </a:ext>
                  </a:extLst>
                </p14:cNvPr>
                <p14:cNvContentPartPr/>
                <p14:nvPr/>
              </p14:nvContentPartPr>
              <p14:xfrm>
                <a:off x="4136416" y="3191885"/>
                <a:ext cx="161280" cy="130680"/>
              </p14:xfrm>
            </p:contentPart>
          </mc:Choice>
          <mc:Fallback xmlns="">
            <p:pic>
              <p:nvPicPr>
                <p:cNvPr id="51" name="Ink 50">
                  <a:extLst>
                    <a:ext uri="{FF2B5EF4-FFF2-40B4-BE49-F238E27FC236}">
                      <a16:creationId xmlns:a16="http://schemas.microsoft.com/office/drawing/2014/main" id="{D9D902DE-F731-BCC8-E40F-7484C55780A9}"/>
                    </a:ext>
                  </a:extLst>
                </p:cNvPr>
                <p:cNvPicPr/>
                <p:nvPr/>
              </p:nvPicPr>
              <p:blipFill>
                <a:blip r:embed="rId37"/>
                <a:stretch>
                  <a:fillRect/>
                </a:stretch>
              </p:blipFill>
              <p:spPr>
                <a:xfrm>
                  <a:off x="4127776" y="3183245"/>
                  <a:ext cx="17892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2" name="Ink 51">
                  <a:extLst>
                    <a:ext uri="{FF2B5EF4-FFF2-40B4-BE49-F238E27FC236}">
                      <a16:creationId xmlns:a16="http://schemas.microsoft.com/office/drawing/2014/main" id="{4245A010-928D-A192-F850-91A3D7BE6545}"/>
                    </a:ext>
                  </a:extLst>
                </p14:cNvPr>
                <p14:cNvContentPartPr/>
                <p14:nvPr/>
              </p14:nvContentPartPr>
              <p14:xfrm>
                <a:off x="4320736" y="3102965"/>
                <a:ext cx="205920" cy="107640"/>
              </p14:xfrm>
            </p:contentPart>
          </mc:Choice>
          <mc:Fallback xmlns="">
            <p:pic>
              <p:nvPicPr>
                <p:cNvPr id="52" name="Ink 51">
                  <a:extLst>
                    <a:ext uri="{FF2B5EF4-FFF2-40B4-BE49-F238E27FC236}">
                      <a16:creationId xmlns:a16="http://schemas.microsoft.com/office/drawing/2014/main" id="{4245A010-928D-A192-F850-91A3D7BE6545}"/>
                    </a:ext>
                  </a:extLst>
                </p:cNvPr>
                <p:cNvPicPr/>
                <p:nvPr/>
              </p:nvPicPr>
              <p:blipFill>
                <a:blip r:embed="rId39"/>
                <a:stretch>
                  <a:fillRect/>
                </a:stretch>
              </p:blipFill>
              <p:spPr>
                <a:xfrm>
                  <a:off x="4311736" y="3094325"/>
                  <a:ext cx="223560" cy="125280"/>
                </a:xfrm>
                <a:prstGeom prst="rect">
                  <a:avLst/>
                </a:prstGeom>
              </p:spPr>
            </p:pic>
          </mc:Fallback>
        </mc:AlternateContent>
      </p:grpSp>
      <p:grpSp>
        <p:nvGrpSpPr>
          <p:cNvPr id="57" name="Group 56">
            <a:extLst>
              <a:ext uri="{FF2B5EF4-FFF2-40B4-BE49-F238E27FC236}">
                <a16:creationId xmlns:a16="http://schemas.microsoft.com/office/drawing/2014/main" id="{00CA4C08-964E-7CA8-58BE-051E280C75F8}"/>
              </a:ext>
            </a:extLst>
          </p:cNvPr>
          <p:cNvGrpSpPr/>
          <p:nvPr/>
        </p:nvGrpSpPr>
        <p:grpSpPr>
          <a:xfrm>
            <a:off x="3833296" y="2641445"/>
            <a:ext cx="488520" cy="347760"/>
            <a:chOff x="3833296" y="2641445"/>
            <a:chExt cx="488520" cy="347760"/>
          </a:xfrm>
        </p:grpSpPr>
        <mc:AlternateContent xmlns:mc="http://schemas.openxmlformats.org/markup-compatibility/2006" xmlns:p14="http://schemas.microsoft.com/office/powerpoint/2010/main">
          <mc:Choice Requires="p14">
            <p:contentPart p14:bwMode="auto" r:id="rId40">
              <p14:nvContentPartPr>
                <p14:cNvPr id="47" name="Ink 46">
                  <a:extLst>
                    <a:ext uri="{FF2B5EF4-FFF2-40B4-BE49-F238E27FC236}">
                      <a16:creationId xmlns:a16="http://schemas.microsoft.com/office/drawing/2014/main" id="{D3F90E93-321C-9788-825F-BB2044F12B97}"/>
                    </a:ext>
                  </a:extLst>
                </p14:cNvPr>
                <p14:cNvContentPartPr/>
                <p14:nvPr/>
              </p14:nvContentPartPr>
              <p14:xfrm>
                <a:off x="3833296" y="2641445"/>
                <a:ext cx="149040" cy="235440"/>
              </p14:xfrm>
            </p:contentPart>
          </mc:Choice>
          <mc:Fallback xmlns="">
            <p:pic>
              <p:nvPicPr>
                <p:cNvPr id="47" name="Ink 46">
                  <a:extLst>
                    <a:ext uri="{FF2B5EF4-FFF2-40B4-BE49-F238E27FC236}">
                      <a16:creationId xmlns:a16="http://schemas.microsoft.com/office/drawing/2014/main" id="{D3F90E93-321C-9788-825F-BB2044F12B97}"/>
                    </a:ext>
                  </a:extLst>
                </p:cNvPr>
                <p:cNvPicPr/>
                <p:nvPr/>
              </p:nvPicPr>
              <p:blipFill>
                <a:blip r:embed="rId41"/>
                <a:stretch>
                  <a:fillRect/>
                </a:stretch>
              </p:blipFill>
              <p:spPr>
                <a:xfrm>
                  <a:off x="3824656" y="2632805"/>
                  <a:ext cx="16668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8" name="Ink 47">
                  <a:extLst>
                    <a:ext uri="{FF2B5EF4-FFF2-40B4-BE49-F238E27FC236}">
                      <a16:creationId xmlns:a16="http://schemas.microsoft.com/office/drawing/2014/main" id="{EC346653-44D7-E5D2-5A83-1653951FC587}"/>
                    </a:ext>
                  </a:extLst>
                </p14:cNvPr>
                <p14:cNvContentPartPr/>
                <p14:nvPr/>
              </p14:nvContentPartPr>
              <p14:xfrm>
                <a:off x="4047496" y="2813525"/>
                <a:ext cx="50760" cy="102960"/>
              </p14:xfrm>
            </p:contentPart>
          </mc:Choice>
          <mc:Fallback xmlns="">
            <p:pic>
              <p:nvPicPr>
                <p:cNvPr id="48" name="Ink 47">
                  <a:extLst>
                    <a:ext uri="{FF2B5EF4-FFF2-40B4-BE49-F238E27FC236}">
                      <a16:creationId xmlns:a16="http://schemas.microsoft.com/office/drawing/2014/main" id="{EC346653-44D7-E5D2-5A83-1653951FC587}"/>
                    </a:ext>
                  </a:extLst>
                </p:cNvPr>
                <p:cNvPicPr/>
                <p:nvPr/>
              </p:nvPicPr>
              <p:blipFill>
                <a:blip r:embed="rId43"/>
                <a:stretch>
                  <a:fillRect/>
                </a:stretch>
              </p:blipFill>
              <p:spPr>
                <a:xfrm>
                  <a:off x="4038496" y="2804885"/>
                  <a:ext cx="6840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9" name="Ink 48">
                  <a:extLst>
                    <a:ext uri="{FF2B5EF4-FFF2-40B4-BE49-F238E27FC236}">
                      <a16:creationId xmlns:a16="http://schemas.microsoft.com/office/drawing/2014/main" id="{89A0B18E-8204-30C3-5668-22FE275A7864}"/>
                    </a:ext>
                  </a:extLst>
                </p14:cNvPr>
                <p14:cNvContentPartPr/>
                <p14:nvPr/>
              </p14:nvContentPartPr>
              <p14:xfrm>
                <a:off x="4075216" y="2811725"/>
                <a:ext cx="103680" cy="123120"/>
              </p14:xfrm>
            </p:contentPart>
          </mc:Choice>
          <mc:Fallback xmlns="">
            <p:pic>
              <p:nvPicPr>
                <p:cNvPr id="49" name="Ink 48">
                  <a:extLst>
                    <a:ext uri="{FF2B5EF4-FFF2-40B4-BE49-F238E27FC236}">
                      <a16:creationId xmlns:a16="http://schemas.microsoft.com/office/drawing/2014/main" id="{89A0B18E-8204-30C3-5668-22FE275A7864}"/>
                    </a:ext>
                  </a:extLst>
                </p:cNvPr>
                <p:cNvPicPr/>
                <p:nvPr/>
              </p:nvPicPr>
              <p:blipFill>
                <a:blip r:embed="rId45"/>
                <a:stretch>
                  <a:fillRect/>
                </a:stretch>
              </p:blipFill>
              <p:spPr>
                <a:xfrm>
                  <a:off x="4066216" y="2802725"/>
                  <a:ext cx="12132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5" name="Ink 54">
                  <a:extLst>
                    <a:ext uri="{FF2B5EF4-FFF2-40B4-BE49-F238E27FC236}">
                      <a16:creationId xmlns:a16="http://schemas.microsoft.com/office/drawing/2014/main" id="{EB25F26F-97B8-F6CC-0D4F-41ED46174454}"/>
                    </a:ext>
                  </a:extLst>
                </p14:cNvPr>
                <p14:cNvContentPartPr/>
                <p14:nvPr/>
              </p14:nvContentPartPr>
              <p14:xfrm>
                <a:off x="4103296" y="2849525"/>
                <a:ext cx="159840" cy="139680"/>
              </p14:xfrm>
            </p:contentPart>
          </mc:Choice>
          <mc:Fallback xmlns="">
            <p:pic>
              <p:nvPicPr>
                <p:cNvPr id="55" name="Ink 54">
                  <a:extLst>
                    <a:ext uri="{FF2B5EF4-FFF2-40B4-BE49-F238E27FC236}">
                      <a16:creationId xmlns:a16="http://schemas.microsoft.com/office/drawing/2014/main" id="{EB25F26F-97B8-F6CC-0D4F-41ED46174454}"/>
                    </a:ext>
                  </a:extLst>
                </p:cNvPr>
                <p:cNvPicPr/>
                <p:nvPr/>
              </p:nvPicPr>
              <p:blipFill>
                <a:blip r:embed="rId47"/>
                <a:stretch>
                  <a:fillRect/>
                </a:stretch>
              </p:blipFill>
              <p:spPr>
                <a:xfrm>
                  <a:off x="4094296" y="2840525"/>
                  <a:ext cx="17748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6" name="Ink 55">
                  <a:extLst>
                    <a:ext uri="{FF2B5EF4-FFF2-40B4-BE49-F238E27FC236}">
                      <a16:creationId xmlns:a16="http://schemas.microsoft.com/office/drawing/2014/main" id="{FF5A3DEF-96DA-7CF9-4E24-7A03A84D595C}"/>
                    </a:ext>
                  </a:extLst>
                </p14:cNvPr>
                <p14:cNvContentPartPr/>
                <p14:nvPr/>
              </p14:nvContentPartPr>
              <p14:xfrm>
                <a:off x="4237216" y="2796965"/>
                <a:ext cx="84600" cy="147240"/>
              </p14:xfrm>
            </p:contentPart>
          </mc:Choice>
          <mc:Fallback xmlns="">
            <p:pic>
              <p:nvPicPr>
                <p:cNvPr id="56" name="Ink 55">
                  <a:extLst>
                    <a:ext uri="{FF2B5EF4-FFF2-40B4-BE49-F238E27FC236}">
                      <a16:creationId xmlns:a16="http://schemas.microsoft.com/office/drawing/2014/main" id="{FF5A3DEF-96DA-7CF9-4E24-7A03A84D595C}"/>
                    </a:ext>
                  </a:extLst>
                </p:cNvPr>
                <p:cNvPicPr/>
                <p:nvPr/>
              </p:nvPicPr>
              <p:blipFill>
                <a:blip r:embed="rId49"/>
                <a:stretch>
                  <a:fillRect/>
                </a:stretch>
              </p:blipFill>
              <p:spPr>
                <a:xfrm>
                  <a:off x="4228576" y="2788325"/>
                  <a:ext cx="102240" cy="164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0">
            <p14:nvContentPartPr>
              <p14:cNvPr id="58" name="Ink 57">
                <a:extLst>
                  <a:ext uri="{FF2B5EF4-FFF2-40B4-BE49-F238E27FC236}">
                    <a16:creationId xmlns:a16="http://schemas.microsoft.com/office/drawing/2014/main" id="{9ED97DB4-49A1-788D-82D6-925F8C9CBE7F}"/>
                  </a:ext>
                </a:extLst>
              </p14:cNvPr>
              <p14:cNvContentPartPr/>
              <p14:nvPr/>
            </p14:nvContentPartPr>
            <p14:xfrm>
              <a:off x="8951416" y="1495205"/>
              <a:ext cx="280080" cy="16200"/>
            </p14:xfrm>
          </p:contentPart>
        </mc:Choice>
        <mc:Fallback xmlns="">
          <p:pic>
            <p:nvPicPr>
              <p:cNvPr id="58" name="Ink 57">
                <a:extLst>
                  <a:ext uri="{FF2B5EF4-FFF2-40B4-BE49-F238E27FC236}">
                    <a16:creationId xmlns:a16="http://schemas.microsoft.com/office/drawing/2014/main" id="{9ED97DB4-49A1-788D-82D6-925F8C9CBE7F}"/>
                  </a:ext>
                </a:extLst>
              </p:cNvPr>
              <p:cNvPicPr/>
              <p:nvPr/>
            </p:nvPicPr>
            <p:blipFill>
              <a:blip r:embed="rId51"/>
              <a:stretch>
                <a:fillRect/>
              </a:stretch>
            </p:blipFill>
            <p:spPr>
              <a:xfrm>
                <a:off x="8942776" y="1486565"/>
                <a:ext cx="29772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9" name="Ink 58">
                <a:extLst>
                  <a:ext uri="{FF2B5EF4-FFF2-40B4-BE49-F238E27FC236}">
                    <a16:creationId xmlns:a16="http://schemas.microsoft.com/office/drawing/2014/main" id="{98A77BF9-7FAB-7D39-5977-62D6B320AA1A}"/>
                  </a:ext>
                </a:extLst>
              </p14:cNvPr>
              <p14:cNvContentPartPr/>
              <p14:nvPr/>
            </p14:nvContentPartPr>
            <p14:xfrm>
              <a:off x="10011616" y="1476485"/>
              <a:ext cx="144000" cy="16200"/>
            </p14:xfrm>
          </p:contentPart>
        </mc:Choice>
        <mc:Fallback xmlns="">
          <p:pic>
            <p:nvPicPr>
              <p:cNvPr id="59" name="Ink 58">
                <a:extLst>
                  <a:ext uri="{FF2B5EF4-FFF2-40B4-BE49-F238E27FC236}">
                    <a16:creationId xmlns:a16="http://schemas.microsoft.com/office/drawing/2014/main" id="{98A77BF9-7FAB-7D39-5977-62D6B320AA1A}"/>
                  </a:ext>
                </a:extLst>
              </p:cNvPr>
              <p:cNvPicPr/>
              <p:nvPr/>
            </p:nvPicPr>
            <p:blipFill>
              <a:blip r:embed="rId53"/>
              <a:stretch>
                <a:fillRect/>
              </a:stretch>
            </p:blipFill>
            <p:spPr>
              <a:xfrm>
                <a:off x="10002976" y="1467485"/>
                <a:ext cx="161640" cy="33840"/>
              </a:xfrm>
              <a:prstGeom prst="rect">
                <a:avLst/>
              </a:prstGeom>
            </p:spPr>
          </p:pic>
        </mc:Fallback>
      </mc:AlternateContent>
      <p:grpSp>
        <p:nvGrpSpPr>
          <p:cNvPr id="65" name="Group 64">
            <a:extLst>
              <a:ext uri="{FF2B5EF4-FFF2-40B4-BE49-F238E27FC236}">
                <a16:creationId xmlns:a16="http://schemas.microsoft.com/office/drawing/2014/main" id="{8D9E0205-F077-FEFC-888C-DADE721AAA06}"/>
              </a:ext>
            </a:extLst>
          </p:cNvPr>
          <p:cNvGrpSpPr/>
          <p:nvPr/>
        </p:nvGrpSpPr>
        <p:grpSpPr>
          <a:xfrm>
            <a:off x="9076696" y="2397005"/>
            <a:ext cx="1328040" cy="532800"/>
            <a:chOff x="9076696" y="2397005"/>
            <a:chExt cx="1328040" cy="532800"/>
          </a:xfrm>
        </p:grpSpPr>
        <mc:AlternateContent xmlns:mc="http://schemas.openxmlformats.org/markup-compatibility/2006" xmlns:p14="http://schemas.microsoft.com/office/powerpoint/2010/main">
          <mc:Choice Requires="p14">
            <p:contentPart p14:bwMode="auto" r:id="rId54">
              <p14:nvContentPartPr>
                <p14:cNvPr id="60" name="Ink 59">
                  <a:extLst>
                    <a:ext uri="{FF2B5EF4-FFF2-40B4-BE49-F238E27FC236}">
                      <a16:creationId xmlns:a16="http://schemas.microsoft.com/office/drawing/2014/main" id="{6B166E3D-3A62-BE1A-0073-28933AD67081}"/>
                    </a:ext>
                  </a:extLst>
                </p14:cNvPr>
                <p14:cNvContentPartPr/>
                <p14:nvPr/>
              </p14:nvContentPartPr>
              <p14:xfrm>
                <a:off x="9076696" y="2397005"/>
                <a:ext cx="775800" cy="306360"/>
              </p14:xfrm>
            </p:contentPart>
          </mc:Choice>
          <mc:Fallback xmlns="">
            <p:pic>
              <p:nvPicPr>
                <p:cNvPr id="60" name="Ink 59">
                  <a:extLst>
                    <a:ext uri="{FF2B5EF4-FFF2-40B4-BE49-F238E27FC236}">
                      <a16:creationId xmlns:a16="http://schemas.microsoft.com/office/drawing/2014/main" id="{6B166E3D-3A62-BE1A-0073-28933AD67081}"/>
                    </a:ext>
                  </a:extLst>
                </p:cNvPr>
                <p:cNvPicPr/>
                <p:nvPr/>
              </p:nvPicPr>
              <p:blipFill>
                <a:blip r:embed="rId55"/>
                <a:stretch>
                  <a:fillRect/>
                </a:stretch>
              </p:blipFill>
              <p:spPr>
                <a:xfrm>
                  <a:off x="9068056" y="2388365"/>
                  <a:ext cx="79344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61" name="Ink 60">
                  <a:extLst>
                    <a:ext uri="{FF2B5EF4-FFF2-40B4-BE49-F238E27FC236}">
                      <a16:creationId xmlns:a16="http://schemas.microsoft.com/office/drawing/2014/main" id="{2C560C42-5C37-8A0C-7F11-7F31A07AE45B}"/>
                    </a:ext>
                  </a:extLst>
                </p14:cNvPr>
                <p14:cNvContentPartPr/>
                <p14:nvPr/>
              </p14:nvContentPartPr>
              <p14:xfrm>
                <a:off x="9446776" y="2684645"/>
                <a:ext cx="429480" cy="203400"/>
              </p14:xfrm>
            </p:contentPart>
          </mc:Choice>
          <mc:Fallback xmlns="">
            <p:pic>
              <p:nvPicPr>
                <p:cNvPr id="61" name="Ink 60">
                  <a:extLst>
                    <a:ext uri="{FF2B5EF4-FFF2-40B4-BE49-F238E27FC236}">
                      <a16:creationId xmlns:a16="http://schemas.microsoft.com/office/drawing/2014/main" id="{2C560C42-5C37-8A0C-7F11-7F31A07AE45B}"/>
                    </a:ext>
                  </a:extLst>
                </p:cNvPr>
                <p:cNvPicPr/>
                <p:nvPr/>
              </p:nvPicPr>
              <p:blipFill>
                <a:blip r:embed="rId57"/>
                <a:stretch>
                  <a:fillRect/>
                </a:stretch>
              </p:blipFill>
              <p:spPr>
                <a:xfrm>
                  <a:off x="9438136" y="2676005"/>
                  <a:ext cx="44712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62" name="Ink 61">
                  <a:extLst>
                    <a:ext uri="{FF2B5EF4-FFF2-40B4-BE49-F238E27FC236}">
                      <a16:creationId xmlns:a16="http://schemas.microsoft.com/office/drawing/2014/main" id="{457757AD-CEB6-4741-D3CE-4766AE71FE9D}"/>
                    </a:ext>
                  </a:extLst>
                </p14:cNvPr>
                <p14:cNvContentPartPr/>
                <p14:nvPr/>
              </p14:nvContentPartPr>
              <p14:xfrm>
                <a:off x="9916216" y="2691485"/>
                <a:ext cx="153720" cy="200880"/>
              </p14:xfrm>
            </p:contentPart>
          </mc:Choice>
          <mc:Fallback xmlns="">
            <p:pic>
              <p:nvPicPr>
                <p:cNvPr id="62" name="Ink 61">
                  <a:extLst>
                    <a:ext uri="{FF2B5EF4-FFF2-40B4-BE49-F238E27FC236}">
                      <a16:creationId xmlns:a16="http://schemas.microsoft.com/office/drawing/2014/main" id="{457757AD-CEB6-4741-D3CE-4766AE71FE9D}"/>
                    </a:ext>
                  </a:extLst>
                </p:cNvPr>
                <p:cNvPicPr/>
                <p:nvPr/>
              </p:nvPicPr>
              <p:blipFill>
                <a:blip r:embed="rId59"/>
                <a:stretch>
                  <a:fillRect/>
                </a:stretch>
              </p:blipFill>
              <p:spPr>
                <a:xfrm>
                  <a:off x="9907576" y="2682845"/>
                  <a:ext cx="17136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63" name="Ink 62">
                  <a:extLst>
                    <a:ext uri="{FF2B5EF4-FFF2-40B4-BE49-F238E27FC236}">
                      <a16:creationId xmlns:a16="http://schemas.microsoft.com/office/drawing/2014/main" id="{D041A03B-30CF-07E7-E9EF-1B0A6D72A10C}"/>
                    </a:ext>
                  </a:extLst>
                </p14:cNvPr>
                <p14:cNvContentPartPr/>
                <p14:nvPr/>
              </p14:nvContentPartPr>
              <p14:xfrm>
                <a:off x="10158496" y="2822165"/>
                <a:ext cx="149040" cy="107640"/>
              </p14:xfrm>
            </p:contentPart>
          </mc:Choice>
          <mc:Fallback xmlns="">
            <p:pic>
              <p:nvPicPr>
                <p:cNvPr id="63" name="Ink 62">
                  <a:extLst>
                    <a:ext uri="{FF2B5EF4-FFF2-40B4-BE49-F238E27FC236}">
                      <a16:creationId xmlns:a16="http://schemas.microsoft.com/office/drawing/2014/main" id="{D041A03B-30CF-07E7-E9EF-1B0A6D72A10C}"/>
                    </a:ext>
                  </a:extLst>
                </p:cNvPr>
                <p:cNvPicPr/>
                <p:nvPr/>
              </p:nvPicPr>
              <p:blipFill>
                <a:blip r:embed="rId61"/>
                <a:stretch>
                  <a:fillRect/>
                </a:stretch>
              </p:blipFill>
              <p:spPr>
                <a:xfrm>
                  <a:off x="10149856" y="2813525"/>
                  <a:ext cx="16668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64" name="Ink 63">
                  <a:extLst>
                    <a:ext uri="{FF2B5EF4-FFF2-40B4-BE49-F238E27FC236}">
                      <a16:creationId xmlns:a16="http://schemas.microsoft.com/office/drawing/2014/main" id="{8A01D7F3-948B-6A1D-30DE-1BA7DE9E1455}"/>
                    </a:ext>
                  </a:extLst>
                </p14:cNvPr>
                <p14:cNvContentPartPr/>
                <p14:nvPr/>
              </p14:nvContentPartPr>
              <p14:xfrm>
                <a:off x="10392496" y="2885885"/>
                <a:ext cx="12240" cy="7920"/>
              </p14:xfrm>
            </p:contentPart>
          </mc:Choice>
          <mc:Fallback xmlns="">
            <p:pic>
              <p:nvPicPr>
                <p:cNvPr id="64" name="Ink 63">
                  <a:extLst>
                    <a:ext uri="{FF2B5EF4-FFF2-40B4-BE49-F238E27FC236}">
                      <a16:creationId xmlns:a16="http://schemas.microsoft.com/office/drawing/2014/main" id="{8A01D7F3-948B-6A1D-30DE-1BA7DE9E1455}"/>
                    </a:ext>
                  </a:extLst>
                </p:cNvPr>
                <p:cNvPicPr/>
                <p:nvPr/>
              </p:nvPicPr>
              <p:blipFill>
                <a:blip r:embed="rId63"/>
                <a:stretch>
                  <a:fillRect/>
                </a:stretch>
              </p:blipFill>
              <p:spPr>
                <a:xfrm>
                  <a:off x="10383856" y="2877245"/>
                  <a:ext cx="29880" cy="25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4">
            <p14:nvContentPartPr>
              <p14:cNvPr id="66" name="Ink 65">
                <a:extLst>
                  <a:ext uri="{FF2B5EF4-FFF2-40B4-BE49-F238E27FC236}">
                    <a16:creationId xmlns:a16="http://schemas.microsoft.com/office/drawing/2014/main" id="{EFACF23D-A277-989A-A6DC-85CEBD83F219}"/>
                  </a:ext>
                </a:extLst>
              </p14:cNvPr>
              <p14:cNvContentPartPr/>
              <p14:nvPr/>
            </p14:nvContentPartPr>
            <p14:xfrm>
              <a:off x="6801136" y="3002525"/>
              <a:ext cx="669600" cy="56520"/>
            </p14:xfrm>
          </p:contentPart>
        </mc:Choice>
        <mc:Fallback xmlns="">
          <p:pic>
            <p:nvPicPr>
              <p:cNvPr id="66" name="Ink 65">
                <a:extLst>
                  <a:ext uri="{FF2B5EF4-FFF2-40B4-BE49-F238E27FC236}">
                    <a16:creationId xmlns:a16="http://schemas.microsoft.com/office/drawing/2014/main" id="{EFACF23D-A277-989A-A6DC-85CEBD83F219}"/>
                  </a:ext>
                </a:extLst>
              </p:cNvPr>
              <p:cNvPicPr/>
              <p:nvPr/>
            </p:nvPicPr>
            <p:blipFill>
              <a:blip r:embed="rId65"/>
              <a:stretch>
                <a:fillRect/>
              </a:stretch>
            </p:blipFill>
            <p:spPr>
              <a:xfrm>
                <a:off x="6792496" y="2993525"/>
                <a:ext cx="68724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7" name="Ink 66">
                <a:extLst>
                  <a:ext uri="{FF2B5EF4-FFF2-40B4-BE49-F238E27FC236}">
                    <a16:creationId xmlns:a16="http://schemas.microsoft.com/office/drawing/2014/main" id="{8D689D98-F533-4BF5-E7F4-E122D8A5B038}"/>
                  </a:ext>
                </a:extLst>
              </p14:cNvPr>
              <p14:cNvContentPartPr/>
              <p14:nvPr/>
            </p14:nvContentPartPr>
            <p14:xfrm>
              <a:off x="6742456" y="3696605"/>
              <a:ext cx="330840" cy="83880"/>
            </p14:xfrm>
          </p:contentPart>
        </mc:Choice>
        <mc:Fallback xmlns="">
          <p:pic>
            <p:nvPicPr>
              <p:cNvPr id="67" name="Ink 66">
                <a:extLst>
                  <a:ext uri="{FF2B5EF4-FFF2-40B4-BE49-F238E27FC236}">
                    <a16:creationId xmlns:a16="http://schemas.microsoft.com/office/drawing/2014/main" id="{8D689D98-F533-4BF5-E7F4-E122D8A5B038}"/>
                  </a:ext>
                </a:extLst>
              </p:cNvPr>
              <p:cNvPicPr/>
              <p:nvPr/>
            </p:nvPicPr>
            <p:blipFill>
              <a:blip r:embed="rId67"/>
              <a:stretch>
                <a:fillRect/>
              </a:stretch>
            </p:blipFill>
            <p:spPr>
              <a:xfrm>
                <a:off x="6733456" y="3687605"/>
                <a:ext cx="34848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8" name="Ink 67">
                <a:extLst>
                  <a:ext uri="{FF2B5EF4-FFF2-40B4-BE49-F238E27FC236}">
                    <a16:creationId xmlns:a16="http://schemas.microsoft.com/office/drawing/2014/main" id="{C971090E-2BBF-BCB2-910D-E84A63D123D7}"/>
                  </a:ext>
                </a:extLst>
              </p14:cNvPr>
              <p14:cNvContentPartPr/>
              <p14:nvPr/>
            </p14:nvContentPartPr>
            <p14:xfrm>
              <a:off x="6837496" y="3898925"/>
              <a:ext cx="303840" cy="63000"/>
            </p14:xfrm>
          </p:contentPart>
        </mc:Choice>
        <mc:Fallback xmlns="">
          <p:pic>
            <p:nvPicPr>
              <p:cNvPr id="68" name="Ink 67">
                <a:extLst>
                  <a:ext uri="{FF2B5EF4-FFF2-40B4-BE49-F238E27FC236}">
                    <a16:creationId xmlns:a16="http://schemas.microsoft.com/office/drawing/2014/main" id="{C971090E-2BBF-BCB2-910D-E84A63D123D7}"/>
                  </a:ext>
                </a:extLst>
              </p:cNvPr>
              <p:cNvPicPr/>
              <p:nvPr/>
            </p:nvPicPr>
            <p:blipFill>
              <a:blip r:embed="rId69"/>
              <a:stretch>
                <a:fillRect/>
              </a:stretch>
            </p:blipFill>
            <p:spPr>
              <a:xfrm>
                <a:off x="6828496" y="3889925"/>
                <a:ext cx="32148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69" name="Ink 68">
                <a:extLst>
                  <a:ext uri="{FF2B5EF4-FFF2-40B4-BE49-F238E27FC236}">
                    <a16:creationId xmlns:a16="http://schemas.microsoft.com/office/drawing/2014/main" id="{DE5E5A2D-404C-E181-A1C6-C10109DD8F55}"/>
                  </a:ext>
                </a:extLst>
              </p14:cNvPr>
              <p14:cNvContentPartPr/>
              <p14:nvPr/>
            </p14:nvContentPartPr>
            <p14:xfrm>
              <a:off x="6926776" y="4594805"/>
              <a:ext cx="640800" cy="80640"/>
            </p14:xfrm>
          </p:contentPart>
        </mc:Choice>
        <mc:Fallback xmlns="">
          <p:pic>
            <p:nvPicPr>
              <p:cNvPr id="69" name="Ink 68">
                <a:extLst>
                  <a:ext uri="{FF2B5EF4-FFF2-40B4-BE49-F238E27FC236}">
                    <a16:creationId xmlns:a16="http://schemas.microsoft.com/office/drawing/2014/main" id="{DE5E5A2D-404C-E181-A1C6-C10109DD8F55}"/>
                  </a:ext>
                </a:extLst>
              </p:cNvPr>
              <p:cNvPicPr/>
              <p:nvPr/>
            </p:nvPicPr>
            <p:blipFill>
              <a:blip r:embed="rId71"/>
              <a:stretch>
                <a:fillRect/>
              </a:stretch>
            </p:blipFill>
            <p:spPr>
              <a:xfrm>
                <a:off x="6918136" y="4585805"/>
                <a:ext cx="658440" cy="98280"/>
              </a:xfrm>
              <a:prstGeom prst="rect">
                <a:avLst/>
              </a:prstGeom>
            </p:spPr>
          </p:pic>
        </mc:Fallback>
      </mc:AlternateContent>
      <p:grpSp>
        <p:nvGrpSpPr>
          <p:cNvPr id="72" name="Group 71">
            <a:extLst>
              <a:ext uri="{FF2B5EF4-FFF2-40B4-BE49-F238E27FC236}">
                <a16:creationId xmlns:a16="http://schemas.microsoft.com/office/drawing/2014/main" id="{84C11C6B-490B-D8FE-1670-5774EC7DFDB6}"/>
              </a:ext>
            </a:extLst>
          </p:cNvPr>
          <p:cNvGrpSpPr/>
          <p:nvPr/>
        </p:nvGrpSpPr>
        <p:grpSpPr>
          <a:xfrm>
            <a:off x="7668736" y="5705405"/>
            <a:ext cx="3922560" cy="94320"/>
            <a:chOff x="7668736" y="5705405"/>
            <a:chExt cx="3922560" cy="94320"/>
          </a:xfrm>
        </p:grpSpPr>
        <mc:AlternateContent xmlns:mc="http://schemas.openxmlformats.org/markup-compatibility/2006" xmlns:p14="http://schemas.microsoft.com/office/powerpoint/2010/main">
          <mc:Choice Requires="p14">
            <p:contentPart p14:bwMode="auto" r:id="rId72">
              <p14:nvContentPartPr>
                <p14:cNvPr id="70" name="Ink 69">
                  <a:extLst>
                    <a:ext uri="{FF2B5EF4-FFF2-40B4-BE49-F238E27FC236}">
                      <a16:creationId xmlns:a16="http://schemas.microsoft.com/office/drawing/2014/main" id="{74CC4295-B125-488E-5BE8-D1C088B55B54}"/>
                    </a:ext>
                  </a:extLst>
                </p14:cNvPr>
                <p14:cNvContentPartPr/>
                <p14:nvPr/>
              </p14:nvContentPartPr>
              <p14:xfrm>
                <a:off x="7668736" y="5707205"/>
                <a:ext cx="3114000" cy="92520"/>
              </p14:xfrm>
            </p:contentPart>
          </mc:Choice>
          <mc:Fallback xmlns="">
            <p:pic>
              <p:nvPicPr>
                <p:cNvPr id="70" name="Ink 69">
                  <a:extLst>
                    <a:ext uri="{FF2B5EF4-FFF2-40B4-BE49-F238E27FC236}">
                      <a16:creationId xmlns:a16="http://schemas.microsoft.com/office/drawing/2014/main" id="{74CC4295-B125-488E-5BE8-D1C088B55B54}"/>
                    </a:ext>
                  </a:extLst>
                </p:cNvPr>
                <p:cNvPicPr/>
                <p:nvPr/>
              </p:nvPicPr>
              <p:blipFill>
                <a:blip r:embed="rId73"/>
                <a:stretch>
                  <a:fillRect/>
                </a:stretch>
              </p:blipFill>
              <p:spPr>
                <a:xfrm>
                  <a:off x="7659736" y="5698205"/>
                  <a:ext cx="313164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71" name="Ink 70">
                  <a:extLst>
                    <a:ext uri="{FF2B5EF4-FFF2-40B4-BE49-F238E27FC236}">
                      <a16:creationId xmlns:a16="http://schemas.microsoft.com/office/drawing/2014/main" id="{4EDA1FC7-ACC7-9D0A-A0B1-AF483934E8E6}"/>
                    </a:ext>
                  </a:extLst>
                </p14:cNvPr>
                <p14:cNvContentPartPr/>
                <p14:nvPr/>
              </p14:nvContentPartPr>
              <p14:xfrm>
                <a:off x="10773376" y="5705405"/>
                <a:ext cx="817920" cy="72720"/>
              </p14:xfrm>
            </p:contentPart>
          </mc:Choice>
          <mc:Fallback xmlns="">
            <p:pic>
              <p:nvPicPr>
                <p:cNvPr id="71" name="Ink 70">
                  <a:extLst>
                    <a:ext uri="{FF2B5EF4-FFF2-40B4-BE49-F238E27FC236}">
                      <a16:creationId xmlns:a16="http://schemas.microsoft.com/office/drawing/2014/main" id="{4EDA1FC7-ACC7-9D0A-A0B1-AF483934E8E6}"/>
                    </a:ext>
                  </a:extLst>
                </p:cNvPr>
                <p:cNvPicPr/>
                <p:nvPr/>
              </p:nvPicPr>
              <p:blipFill>
                <a:blip r:embed="rId75"/>
                <a:stretch>
                  <a:fillRect/>
                </a:stretch>
              </p:blipFill>
              <p:spPr>
                <a:xfrm>
                  <a:off x="10764736" y="5696765"/>
                  <a:ext cx="835560" cy="90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6">
            <p14:nvContentPartPr>
              <p14:cNvPr id="73" name="Ink 72">
                <a:extLst>
                  <a:ext uri="{FF2B5EF4-FFF2-40B4-BE49-F238E27FC236}">
                    <a16:creationId xmlns:a16="http://schemas.microsoft.com/office/drawing/2014/main" id="{DA95ED98-6C41-1559-A7D6-F0825290756C}"/>
                  </a:ext>
                </a:extLst>
              </p14:cNvPr>
              <p14:cNvContentPartPr/>
              <p14:nvPr/>
            </p14:nvContentPartPr>
            <p14:xfrm>
              <a:off x="1694176" y="5680205"/>
              <a:ext cx="1765080" cy="543240"/>
            </p14:xfrm>
          </p:contentPart>
        </mc:Choice>
        <mc:Fallback xmlns="">
          <p:pic>
            <p:nvPicPr>
              <p:cNvPr id="73" name="Ink 72">
                <a:extLst>
                  <a:ext uri="{FF2B5EF4-FFF2-40B4-BE49-F238E27FC236}">
                    <a16:creationId xmlns:a16="http://schemas.microsoft.com/office/drawing/2014/main" id="{DA95ED98-6C41-1559-A7D6-F0825290756C}"/>
                  </a:ext>
                </a:extLst>
              </p:cNvPr>
              <p:cNvPicPr/>
              <p:nvPr/>
            </p:nvPicPr>
            <p:blipFill>
              <a:blip r:embed="rId77"/>
              <a:stretch>
                <a:fillRect/>
              </a:stretch>
            </p:blipFill>
            <p:spPr>
              <a:xfrm>
                <a:off x="1685176" y="5671205"/>
                <a:ext cx="1782720" cy="560880"/>
              </a:xfrm>
              <a:prstGeom prst="rect">
                <a:avLst/>
              </a:prstGeom>
            </p:spPr>
          </p:pic>
        </mc:Fallback>
      </mc:AlternateContent>
    </p:spTree>
    <p:extLst>
      <p:ext uri="{BB962C8B-B14F-4D97-AF65-F5344CB8AC3E}">
        <p14:creationId xmlns:p14="http://schemas.microsoft.com/office/powerpoint/2010/main" val="3504491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AD233BE7-BBCB-7B0C-2C42-E5A2B5117C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2774" y="2273649"/>
            <a:ext cx="6866759" cy="3733800"/>
          </a:xfrm>
          <a:prstGeom prst="rect">
            <a:avLst/>
          </a:prstGeom>
        </p:spPr>
      </p:pic>
      <p:sp>
        <p:nvSpPr>
          <p:cNvPr id="5" name="Rectangle 4"/>
          <p:cNvSpPr/>
          <p:nvPr/>
        </p:nvSpPr>
        <p:spPr>
          <a:xfrm>
            <a:off x="3048000" y="864704"/>
            <a:ext cx="4034728" cy="338554"/>
          </a:xfrm>
          <a:prstGeom prst="rect">
            <a:avLst/>
          </a:prstGeom>
        </p:spPr>
        <p:txBody>
          <a:bodyPr wrap="square">
            <a:spAutoFit/>
          </a:bodyPr>
          <a:lstStyle/>
          <a:p>
            <a:r>
              <a:rPr lang="en-US" sz="1600" b="1" dirty="0">
                <a:latin typeface="Arial" panose="020B0604020202020204" pitchFamily="34" charset="0"/>
                <a:ea typeface="Comic Sans MS" charset="0"/>
                <a:cs typeface="Arial" panose="020B0604020202020204" pitchFamily="34" charset="0"/>
              </a:rPr>
              <a:t>Endocytosis of bacteria by a B-cell</a:t>
            </a:r>
          </a:p>
        </p:txBody>
      </p:sp>
      <p:sp>
        <p:nvSpPr>
          <p:cNvPr id="8" name="Rectangle 7"/>
          <p:cNvSpPr/>
          <p:nvPr/>
        </p:nvSpPr>
        <p:spPr>
          <a:xfrm>
            <a:off x="422608" y="179092"/>
            <a:ext cx="7273591" cy="461665"/>
          </a:xfrm>
          <a:prstGeom prst="rect">
            <a:avLst/>
          </a:prstGeom>
        </p:spPr>
        <p:txBody>
          <a:bodyPr wrap="square">
            <a:spAutoFit/>
          </a:bodyPr>
          <a:lstStyle/>
          <a:p>
            <a:r>
              <a:rPr lang="en-US" sz="2400" dirty="0">
                <a:latin typeface="Arial" panose="020B0604020202020204" pitchFamily="34" charset="0"/>
                <a:ea typeface="Comic Sans MS" charset="0"/>
                <a:cs typeface="Arial" panose="020B0604020202020204" pitchFamily="34" charset="0"/>
              </a:rPr>
              <a:t>Antigen Capture by B-Cells - Endocytic Pathways</a:t>
            </a:r>
          </a:p>
        </p:txBody>
      </p:sp>
      <p:sp>
        <p:nvSpPr>
          <p:cNvPr id="2" name="Rectangle 1"/>
          <p:cNvSpPr/>
          <p:nvPr/>
        </p:nvSpPr>
        <p:spPr>
          <a:xfrm>
            <a:off x="8077200" y="6248400"/>
            <a:ext cx="12954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TextBox 8">
            <a:extLst>
              <a:ext uri="{FF2B5EF4-FFF2-40B4-BE49-F238E27FC236}">
                <a16:creationId xmlns:a16="http://schemas.microsoft.com/office/drawing/2014/main" id="{86EC75E0-CF8C-4991-9C3C-3417C7758AC0}"/>
              </a:ext>
            </a:extLst>
          </p:cNvPr>
          <p:cNvSpPr txBox="1"/>
          <p:nvPr/>
        </p:nvSpPr>
        <p:spPr>
          <a:xfrm>
            <a:off x="304800" y="838200"/>
            <a:ext cx="2133600" cy="4247317"/>
          </a:xfrm>
          <a:prstGeom prst="rect">
            <a:avLst/>
          </a:prstGeom>
          <a:noFill/>
        </p:spPr>
        <p:txBody>
          <a:bodyPr wrap="square" rtlCol="0">
            <a:spAutoFit/>
          </a:bodyPr>
          <a:lstStyle/>
          <a:p>
            <a:pPr marL="342900" indent="-342900">
              <a:buFont typeface="+mj-lt"/>
              <a:buAutoNum type="arabicPeriod"/>
            </a:pPr>
            <a:r>
              <a:rPr lang="en-US" dirty="0">
                <a:latin typeface="Arial" panose="020B0604020202020204" pitchFamily="34" charset="0"/>
                <a:cs typeface="Arial" panose="020B0604020202020204" pitchFamily="34" charset="0"/>
              </a:rPr>
              <a:t>Antigen binds to variable domains of antibody on the BCR (B-cell receptor)</a:t>
            </a:r>
          </a:p>
          <a:p>
            <a:pPr marL="342900" indent="-342900">
              <a:buFont typeface="+mj-lt"/>
              <a:buAutoNum type="arabicPeriod"/>
            </a:pPr>
            <a:r>
              <a:rPr lang="en-US" dirty="0">
                <a:latin typeface="Arial" panose="020B0604020202020204" pitchFamily="34" charset="0"/>
                <a:cs typeface="Arial" panose="020B0604020202020204" pitchFamily="34" charset="0"/>
              </a:rPr>
              <a:t>Antigen is internalized and digested into peptides</a:t>
            </a:r>
          </a:p>
          <a:p>
            <a:pPr marL="342900" indent="-342900">
              <a:buFont typeface="+mj-lt"/>
              <a:buAutoNum type="arabicPeriod"/>
            </a:pPr>
            <a:r>
              <a:rPr lang="en-US" dirty="0">
                <a:latin typeface="Arial" panose="020B0604020202020204" pitchFamily="34" charset="0"/>
                <a:cs typeface="Arial" panose="020B0604020202020204" pitchFamily="34" charset="0"/>
              </a:rPr>
              <a:t>Peptides are loaded on to class II MHC for presentation to T-cells</a:t>
            </a:r>
          </a:p>
        </p:txBody>
      </p:sp>
      <p:pic>
        <p:nvPicPr>
          <p:cNvPr id="3" name="Phagocytosis of MRSA by a human neutrophil">
            <a:hlinkClick r:id="" action="ppaction://media"/>
            <a:extLst>
              <a:ext uri="{FF2B5EF4-FFF2-40B4-BE49-F238E27FC236}">
                <a16:creationId xmlns:a16="http://schemas.microsoft.com/office/drawing/2014/main" id="{BF82D3C4-3943-408C-B812-60CCAF19DBB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8382000" y="144200"/>
            <a:ext cx="3633816" cy="2650808"/>
          </a:xfrm>
          <a:prstGeom prst="rect">
            <a:avLst/>
          </a:prstGeom>
        </p:spPr>
      </p:pic>
      <p:sp>
        <p:nvSpPr>
          <p:cNvPr id="15" name="TextBox 14">
            <a:extLst>
              <a:ext uri="{FF2B5EF4-FFF2-40B4-BE49-F238E27FC236}">
                <a16:creationId xmlns:a16="http://schemas.microsoft.com/office/drawing/2014/main" id="{3FFC8BD0-0023-8E22-FF45-FA63E2CA0ECF}"/>
              </a:ext>
            </a:extLst>
          </p:cNvPr>
          <p:cNvSpPr txBox="1"/>
          <p:nvPr/>
        </p:nvSpPr>
        <p:spPr>
          <a:xfrm>
            <a:off x="3276600" y="6047854"/>
            <a:ext cx="6096000" cy="369332"/>
          </a:xfrm>
          <a:prstGeom prst="rect">
            <a:avLst/>
          </a:prstGeom>
          <a:noFill/>
        </p:spPr>
        <p:txBody>
          <a:bodyPr wrap="square">
            <a:spAutoFit/>
          </a:bodyPr>
          <a:lstStyle/>
          <a:p>
            <a:r>
              <a:rPr lang="en-US" i="1" dirty="0">
                <a:latin typeface="Arial" panose="020B0604020202020204" pitchFamily="34" charset="0"/>
              </a:rPr>
              <a:t>Journal of Cell Science</a:t>
            </a:r>
            <a:r>
              <a:rPr lang="en-US" dirty="0">
                <a:latin typeface="Arial" panose="020B0604020202020204" pitchFamily="34" charset="0"/>
              </a:rPr>
              <a:t> </a:t>
            </a:r>
            <a:r>
              <a:rPr lang="en-US" dirty="0" err="1">
                <a:latin typeface="Arial" panose="020B0604020202020204" pitchFamily="34" charset="0"/>
              </a:rPr>
              <a:t>doi</a:t>
            </a:r>
            <a:r>
              <a:rPr lang="en-US" dirty="0">
                <a:latin typeface="Arial" panose="020B0604020202020204" pitchFamily="34" charset="0"/>
              </a:rPr>
              <a:t>: </a:t>
            </a:r>
            <a:r>
              <a:rPr lang="en-US" dirty="0">
                <a:solidFill>
                  <a:srgbClr val="BC2635"/>
                </a:solidFill>
                <a:effectLst/>
                <a:latin typeface="Arial" panose="020B0604020202020204" pitchFamily="34" charset="0"/>
                <a:hlinkClick r:id="rId7"/>
              </a:rPr>
              <a:t>10.1242/jcs.235192</a:t>
            </a:r>
            <a:endParaRPr lang="en-US" dirty="0">
              <a:latin typeface="Arial" panose="020B0604020202020204" pitchFamily="34" charset="0"/>
            </a:endParaRPr>
          </a:p>
        </p:txBody>
      </p:sp>
      <p:sp>
        <p:nvSpPr>
          <p:cNvPr id="14" name="Date Placeholder 13">
            <a:extLst>
              <a:ext uri="{FF2B5EF4-FFF2-40B4-BE49-F238E27FC236}">
                <a16:creationId xmlns:a16="http://schemas.microsoft.com/office/drawing/2014/main" id="{6F9CECAC-703C-6F9F-4CE1-CE9B27083B09}"/>
              </a:ext>
            </a:extLst>
          </p:cNvPr>
          <p:cNvSpPr>
            <a:spLocks noGrp="1"/>
          </p:cNvSpPr>
          <p:nvPr>
            <p:ph type="dt" sz="half" idx="10"/>
          </p:nvPr>
        </p:nvSpPr>
        <p:spPr/>
        <p:txBody>
          <a:bodyPr/>
          <a:lstStyle/>
          <a:p>
            <a:fld id="{F6B1792F-2662-4FBA-8442-DEEB00C9992A}" type="datetime1">
              <a:rPr lang="en-US" smtClean="0"/>
              <a:t>9/3/2023</a:t>
            </a:fld>
            <a:endParaRPr lang="en-US"/>
          </a:p>
        </p:txBody>
      </p:sp>
      <p:sp>
        <p:nvSpPr>
          <p:cNvPr id="16" name="Footer Placeholder 15">
            <a:extLst>
              <a:ext uri="{FF2B5EF4-FFF2-40B4-BE49-F238E27FC236}">
                <a16:creationId xmlns:a16="http://schemas.microsoft.com/office/drawing/2014/main" id="{21F6C23D-FA90-F679-1568-FF08F1CB4F3E}"/>
              </a:ext>
            </a:extLst>
          </p:cNvPr>
          <p:cNvSpPr>
            <a:spLocks noGrp="1"/>
          </p:cNvSpPr>
          <p:nvPr>
            <p:ph type="ftr" sz="quarter" idx="11"/>
          </p:nvPr>
        </p:nvSpPr>
        <p:spPr/>
        <p:txBody>
          <a:bodyPr/>
          <a:lstStyle/>
          <a:p>
            <a:r>
              <a:rPr lang="en-US"/>
              <a:t>D &amp; D - Lecture 4 - Fall 2023</a:t>
            </a:r>
          </a:p>
        </p:txBody>
      </p:sp>
      <p:sp>
        <p:nvSpPr>
          <p:cNvPr id="17" name="Slide Number Placeholder 16">
            <a:extLst>
              <a:ext uri="{FF2B5EF4-FFF2-40B4-BE49-F238E27FC236}">
                <a16:creationId xmlns:a16="http://schemas.microsoft.com/office/drawing/2014/main" id="{556F813A-B49A-2B90-6E22-52A1EBD3CBB5}"/>
              </a:ext>
            </a:extLst>
          </p:cNvPr>
          <p:cNvSpPr>
            <a:spLocks noGrp="1"/>
          </p:cNvSpPr>
          <p:nvPr>
            <p:ph type="sldNum" sz="quarter" idx="12"/>
          </p:nvPr>
        </p:nvSpPr>
        <p:spPr/>
        <p:txBody>
          <a:bodyPr/>
          <a:lstStyle/>
          <a:p>
            <a:fld id="{DC3BB032-4020-48F4-953B-341806DC4A2B}" type="slidenum">
              <a:rPr lang="en-US" smtClean="0"/>
              <a:t>7</a:t>
            </a:fld>
            <a:endParaRPr lang="en-US"/>
          </a:p>
        </p:txBody>
      </p:sp>
      <p:grpSp>
        <p:nvGrpSpPr>
          <p:cNvPr id="49" name="Group 48">
            <a:extLst>
              <a:ext uri="{FF2B5EF4-FFF2-40B4-BE49-F238E27FC236}">
                <a16:creationId xmlns:a16="http://schemas.microsoft.com/office/drawing/2014/main" id="{BC58AE1D-3CAC-D4F2-C72B-5B58CCE3B99E}"/>
              </a:ext>
            </a:extLst>
          </p:cNvPr>
          <p:cNvGrpSpPr/>
          <p:nvPr/>
        </p:nvGrpSpPr>
        <p:grpSpPr>
          <a:xfrm>
            <a:off x="2251456" y="1462805"/>
            <a:ext cx="2303280" cy="2700360"/>
            <a:chOff x="2251456" y="1462805"/>
            <a:chExt cx="2303280" cy="2700360"/>
          </a:xfrm>
        </p:grpSpPr>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8612AF49-AA68-FED3-8220-6A366A7E194A}"/>
                    </a:ext>
                  </a:extLst>
                </p14:cNvPr>
                <p14:cNvContentPartPr/>
                <p14:nvPr/>
              </p14:nvContentPartPr>
              <p14:xfrm>
                <a:off x="2501656" y="3975605"/>
                <a:ext cx="75240" cy="187560"/>
              </p14:xfrm>
            </p:contentPart>
          </mc:Choice>
          <mc:Fallback xmlns="">
            <p:pic>
              <p:nvPicPr>
                <p:cNvPr id="4" name="Ink 3">
                  <a:extLst>
                    <a:ext uri="{FF2B5EF4-FFF2-40B4-BE49-F238E27FC236}">
                      <a16:creationId xmlns:a16="http://schemas.microsoft.com/office/drawing/2014/main" id="{8612AF49-AA68-FED3-8220-6A366A7E194A}"/>
                    </a:ext>
                  </a:extLst>
                </p:cNvPr>
                <p:cNvPicPr/>
                <p:nvPr/>
              </p:nvPicPr>
              <p:blipFill>
                <a:blip r:embed="rId9"/>
                <a:stretch>
                  <a:fillRect/>
                </a:stretch>
              </p:blipFill>
              <p:spPr>
                <a:xfrm>
                  <a:off x="2493016" y="3966965"/>
                  <a:ext cx="9288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854F9028-9BA7-2779-C50E-76EDFA64F42E}"/>
                    </a:ext>
                  </a:extLst>
                </p14:cNvPr>
                <p14:cNvContentPartPr/>
                <p14:nvPr/>
              </p14:nvContentPartPr>
              <p14:xfrm>
                <a:off x="2464936" y="3902885"/>
                <a:ext cx="174960" cy="218880"/>
              </p14:xfrm>
            </p:contentPart>
          </mc:Choice>
          <mc:Fallback xmlns="">
            <p:pic>
              <p:nvPicPr>
                <p:cNvPr id="6" name="Ink 5">
                  <a:extLst>
                    <a:ext uri="{FF2B5EF4-FFF2-40B4-BE49-F238E27FC236}">
                      <a16:creationId xmlns:a16="http://schemas.microsoft.com/office/drawing/2014/main" id="{854F9028-9BA7-2779-C50E-76EDFA64F42E}"/>
                    </a:ext>
                  </a:extLst>
                </p:cNvPr>
                <p:cNvPicPr/>
                <p:nvPr/>
              </p:nvPicPr>
              <p:blipFill>
                <a:blip r:embed="rId11"/>
                <a:stretch>
                  <a:fillRect/>
                </a:stretch>
              </p:blipFill>
              <p:spPr>
                <a:xfrm>
                  <a:off x="2455936" y="3894245"/>
                  <a:ext cx="19260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CE6BD6F3-98D0-83AD-3E41-E4743C01F91D}"/>
                    </a:ext>
                  </a:extLst>
                </p14:cNvPr>
                <p14:cNvContentPartPr/>
                <p14:nvPr/>
              </p14:nvContentPartPr>
              <p14:xfrm>
                <a:off x="2716576" y="3894245"/>
                <a:ext cx="42480" cy="52560"/>
              </p14:xfrm>
            </p:contentPart>
          </mc:Choice>
          <mc:Fallback xmlns="">
            <p:pic>
              <p:nvPicPr>
                <p:cNvPr id="10" name="Ink 9">
                  <a:extLst>
                    <a:ext uri="{FF2B5EF4-FFF2-40B4-BE49-F238E27FC236}">
                      <a16:creationId xmlns:a16="http://schemas.microsoft.com/office/drawing/2014/main" id="{CE6BD6F3-98D0-83AD-3E41-E4743C01F91D}"/>
                    </a:ext>
                  </a:extLst>
                </p:cNvPr>
                <p:cNvPicPr/>
                <p:nvPr/>
              </p:nvPicPr>
              <p:blipFill>
                <a:blip r:embed="rId13"/>
                <a:stretch>
                  <a:fillRect/>
                </a:stretch>
              </p:blipFill>
              <p:spPr>
                <a:xfrm>
                  <a:off x="2707576" y="3885605"/>
                  <a:ext cx="6012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DB6CA64E-5351-5B1B-B9BA-BA0848D09C6E}"/>
                    </a:ext>
                  </a:extLst>
                </p14:cNvPr>
                <p14:cNvContentPartPr/>
                <p14:nvPr/>
              </p14:nvContentPartPr>
              <p14:xfrm>
                <a:off x="2835736" y="3366485"/>
                <a:ext cx="514800" cy="506160"/>
              </p14:xfrm>
            </p:contentPart>
          </mc:Choice>
          <mc:Fallback xmlns="">
            <p:pic>
              <p:nvPicPr>
                <p:cNvPr id="11" name="Ink 10">
                  <a:extLst>
                    <a:ext uri="{FF2B5EF4-FFF2-40B4-BE49-F238E27FC236}">
                      <a16:creationId xmlns:a16="http://schemas.microsoft.com/office/drawing/2014/main" id="{DB6CA64E-5351-5B1B-B9BA-BA0848D09C6E}"/>
                    </a:ext>
                  </a:extLst>
                </p:cNvPr>
                <p:cNvPicPr/>
                <p:nvPr/>
              </p:nvPicPr>
              <p:blipFill>
                <a:blip r:embed="rId15"/>
                <a:stretch>
                  <a:fillRect/>
                </a:stretch>
              </p:blipFill>
              <p:spPr>
                <a:xfrm>
                  <a:off x="2826736" y="3357845"/>
                  <a:ext cx="532440" cy="523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EE48DCFB-45BD-DDEA-19FA-9EDA1626EA5C}"/>
                    </a:ext>
                  </a:extLst>
                </p14:cNvPr>
                <p14:cNvContentPartPr/>
                <p14:nvPr/>
              </p14:nvContentPartPr>
              <p14:xfrm>
                <a:off x="2561776" y="3012245"/>
                <a:ext cx="250200" cy="20880"/>
              </p14:xfrm>
            </p:contentPart>
          </mc:Choice>
          <mc:Fallback xmlns="">
            <p:pic>
              <p:nvPicPr>
                <p:cNvPr id="13" name="Ink 12">
                  <a:extLst>
                    <a:ext uri="{FF2B5EF4-FFF2-40B4-BE49-F238E27FC236}">
                      <a16:creationId xmlns:a16="http://schemas.microsoft.com/office/drawing/2014/main" id="{EE48DCFB-45BD-DDEA-19FA-9EDA1626EA5C}"/>
                    </a:ext>
                  </a:extLst>
                </p:cNvPr>
                <p:cNvPicPr/>
                <p:nvPr/>
              </p:nvPicPr>
              <p:blipFill>
                <a:blip r:embed="rId17"/>
                <a:stretch>
                  <a:fillRect/>
                </a:stretch>
              </p:blipFill>
              <p:spPr>
                <a:xfrm>
                  <a:off x="2552776" y="3003605"/>
                  <a:ext cx="26784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C08E99D7-C7D4-46D9-D80A-990DF1AABB50}"/>
                    </a:ext>
                  </a:extLst>
                </p14:cNvPr>
                <p14:cNvContentPartPr/>
                <p14:nvPr/>
              </p14:nvContentPartPr>
              <p14:xfrm>
                <a:off x="2270536" y="2749445"/>
                <a:ext cx="135720" cy="153360"/>
              </p14:xfrm>
            </p:contentPart>
          </mc:Choice>
          <mc:Fallback xmlns="">
            <p:pic>
              <p:nvPicPr>
                <p:cNvPr id="18" name="Ink 17">
                  <a:extLst>
                    <a:ext uri="{FF2B5EF4-FFF2-40B4-BE49-F238E27FC236}">
                      <a16:creationId xmlns:a16="http://schemas.microsoft.com/office/drawing/2014/main" id="{C08E99D7-C7D4-46D9-D80A-990DF1AABB50}"/>
                    </a:ext>
                  </a:extLst>
                </p:cNvPr>
                <p:cNvPicPr/>
                <p:nvPr/>
              </p:nvPicPr>
              <p:blipFill>
                <a:blip r:embed="rId19"/>
                <a:stretch>
                  <a:fillRect/>
                </a:stretch>
              </p:blipFill>
              <p:spPr>
                <a:xfrm>
                  <a:off x="2261896" y="2740805"/>
                  <a:ext cx="15336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 18">
                  <a:extLst>
                    <a:ext uri="{FF2B5EF4-FFF2-40B4-BE49-F238E27FC236}">
                      <a16:creationId xmlns:a16="http://schemas.microsoft.com/office/drawing/2014/main" id="{81194CB3-39BD-B726-B54E-4D5691C5341C}"/>
                    </a:ext>
                  </a:extLst>
                </p14:cNvPr>
                <p14:cNvContentPartPr/>
                <p14:nvPr/>
              </p14:nvContentPartPr>
              <p14:xfrm>
                <a:off x="2399416" y="2692565"/>
                <a:ext cx="117360" cy="95040"/>
              </p14:xfrm>
            </p:contentPart>
          </mc:Choice>
          <mc:Fallback xmlns="">
            <p:pic>
              <p:nvPicPr>
                <p:cNvPr id="19" name="Ink 18">
                  <a:extLst>
                    <a:ext uri="{FF2B5EF4-FFF2-40B4-BE49-F238E27FC236}">
                      <a16:creationId xmlns:a16="http://schemas.microsoft.com/office/drawing/2014/main" id="{81194CB3-39BD-B726-B54E-4D5691C5341C}"/>
                    </a:ext>
                  </a:extLst>
                </p:cNvPr>
                <p:cNvPicPr/>
                <p:nvPr/>
              </p:nvPicPr>
              <p:blipFill>
                <a:blip r:embed="rId21"/>
                <a:stretch>
                  <a:fillRect/>
                </a:stretch>
              </p:blipFill>
              <p:spPr>
                <a:xfrm>
                  <a:off x="2390776" y="2683565"/>
                  <a:ext cx="13500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 name="Ink 19">
                  <a:extLst>
                    <a:ext uri="{FF2B5EF4-FFF2-40B4-BE49-F238E27FC236}">
                      <a16:creationId xmlns:a16="http://schemas.microsoft.com/office/drawing/2014/main" id="{4D9A873C-831C-E9ED-EEF5-A5C69FE238A1}"/>
                    </a:ext>
                  </a:extLst>
                </p14:cNvPr>
                <p14:cNvContentPartPr/>
                <p14:nvPr/>
              </p14:nvContentPartPr>
              <p14:xfrm>
                <a:off x="2458096" y="2477285"/>
                <a:ext cx="169920" cy="232920"/>
              </p14:xfrm>
            </p:contentPart>
          </mc:Choice>
          <mc:Fallback xmlns="">
            <p:pic>
              <p:nvPicPr>
                <p:cNvPr id="20" name="Ink 19">
                  <a:extLst>
                    <a:ext uri="{FF2B5EF4-FFF2-40B4-BE49-F238E27FC236}">
                      <a16:creationId xmlns:a16="http://schemas.microsoft.com/office/drawing/2014/main" id="{4D9A873C-831C-E9ED-EEF5-A5C69FE238A1}"/>
                    </a:ext>
                  </a:extLst>
                </p:cNvPr>
                <p:cNvPicPr/>
                <p:nvPr/>
              </p:nvPicPr>
              <p:blipFill>
                <a:blip r:embed="rId23"/>
                <a:stretch>
                  <a:fillRect/>
                </a:stretch>
              </p:blipFill>
              <p:spPr>
                <a:xfrm>
                  <a:off x="2449096" y="2468285"/>
                  <a:ext cx="18756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1" name="Ink 20">
                  <a:extLst>
                    <a:ext uri="{FF2B5EF4-FFF2-40B4-BE49-F238E27FC236}">
                      <a16:creationId xmlns:a16="http://schemas.microsoft.com/office/drawing/2014/main" id="{BDC689BF-CB4D-164B-7597-129A8A807609}"/>
                    </a:ext>
                  </a:extLst>
                </p14:cNvPr>
                <p14:cNvContentPartPr/>
                <p14:nvPr/>
              </p14:nvContentPartPr>
              <p14:xfrm>
                <a:off x="2693176" y="2265245"/>
                <a:ext cx="204840" cy="218520"/>
              </p14:xfrm>
            </p:contentPart>
          </mc:Choice>
          <mc:Fallback xmlns="">
            <p:pic>
              <p:nvPicPr>
                <p:cNvPr id="21" name="Ink 20">
                  <a:extLst>
                    <a:ext uri="{FF2B5EF4-FFF2-40B4-BE49-F238E27FC236}">
                      <a16:creationId xmlns:a16="http://schemas.microsoft.com/office/drawing/2014/main" id="{BDC689BF-CB4D-164B-7597-129A8A807609}"/>
                    </a:ext>
                  </a:extLst>
                </p:cNvPr>
                <p:cNvPicPr/>
                <p:nvPr/>
              </p:nvPicPr>
              <p:blipFill>
                <a:blip r:embed="rId25"/>
                <a:stretch>
                  <a:fillRect/>
                </a:stretch>
              </p:blipFill>
              <p:spPr>
                <a:xfrm>
                  <a:off x="2684176" y="2256605"/>
                  <a:ext cx="22248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Ink 21">
                  <a:extLst>
                    <a:ext uri="{FF2B5EF4-FFF2-40B4-BE49-F238E27FC236}">
                      <a16:creationId xmlns:a16="http://schemas.microsoft.com/office/drawing/2014/main" id="{C932A863-3467-DE23-D76B-76D9C97DB665}"/>
                    </a:ext>
                  </a:extLst>
                </p14:cNvPr>
                <p14:cNvContentPartPr/>
                <p14:nvPr/>
              </p14:nvContentPartPr>
              <p14:xfrm>
                <a:off x="2922136" y="2161205"/>
                <a:ext cx="100440" cy="97200"/>
              </p14:xfrm>
            </p:contentPart>
          </mc:Choice>
          <mc:Fallback xmlns="">
            <p:pic>
              <p:nvPicPr>
                <p:cNvPr id="22" name="Ink 21">
                  <a:extLst>
                    <a:ext uri="{FF2B5EF4-FFF2-40B4-BE49-F238E27FC236}">
                      <a16:creationId xmlns:a16="http://schemas.microsoft.com/office/drawing/2014/main" id="{C932A863-3467-DE23-D76B-76D9C97DB665}"/>
                    </a:ext>
                  </a:extLst>
                </p:cNvPr>
                <p:cNvPicPr/>
                <p:nvPr/>
              </p:nvPicPr>
              <p:blipFill>
                <a:blip r:embed="rId27"/>
                <a:stretch>
                  <a:fillRect/>
                </a:stretch>
              </p:blipFill>
              <p:spPr>
                <a:xfrm>
                  <a:off x="2913496" y="2152205"/>
                  <a:ext cx="11808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3" name="Ink 22">
                  <a:extLst>
                    <a:ext uri="{FF2B5EF4-FFF2-40B4-BE49-F238E27FC236}">
                      <a16:creationId xmlns:a16="http://schemas.microsoft.com/office/drawing/2014/main" id="{572E5805-762D-0ADB-0DEB-D68D0956B2F6}"/>
                    </a:ext>
                  </a:extLst>
                </p14:cNvPr>
                <p14:cNvContentPartPr/>
                <p14:nvPr/>
              </p14:nvContentPartPr>
              <p14:xfrm>
                <a:off x="3014656" y="2043125"/>
                <a:ext cx="169560" cy="142200"/>
              </p14:xfrm>
            </p:contentPart>
          </mc:Choice>
          <mc:Fallback xmlns="">
            <p:pic>
              <p:nvPicPr>
                <p:cNvPr id="23" name="Ink 22">
                  <a:extLst>
                    <a:ext uri="{FF2B5EF4-FFF2-40B4-BE49-F238E27FC236}">
                      <a16:creationId xmlns:a16="http://schemas.microsoft.com/office/drawing/2014/main" id="{572E5805-762D-0ADB-0DEB-D68D0956B2F6}"/>
                    </a:ext>
                  </a:extLst>
                </p:cNvPr>
                <p:cNvPicPr/>
                <p:nvPr/>
              </p:nvPicPr>
              <p:blipFill>
                <a:blip r:embed="rId29"/>
                <a:stretch>
                  <a:fillRect/>
                </a:stretch>
              </p:blipFill>
              <p:spPr>
                <a:xfrm>
                  <a:off x="3006016" y="2034485"/>
                  <a:ext cx="18720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 name="Ink 23">
                  <a:extLst>
                    <a:ext uri="{FF2B5EF4-FFF2-40B4-BE49-F238E27FC236}">
                      <a16:creationId xmlns:a16="http://schemas.microsoft.com/office/drawing/2014/main" id="{45B86CA3-E846-671A-04AC-C0F6F40EF167}"/>
                    </a:ext>
                  </a:extLst>
                </p14:cNvPr>
                <p14:cNvContentPartPr/>
                <p14:nvPr/>
              </p14:nvContentPartPr>
              <p14:xfrm>
                <a:off x="3138496" y="1805885"/>
                <a:ext cx="141840" cy="212040"/>
              </p14:xfrm>
            </p:contentPart>
          </mc:Choice>
          <mc:Fallback xmlns="">
            <p:pic>
              <p:nvPicPr>
                <p:cNvPr id="24" name="Ink 23">
                  <a:extLst>
                    <a:ext uri="{FF2B5EF4-FFF2-40B4-BE49-F238E27FC236}">
                      <a16:creationId xmlns:a16="http://schemas.microsoft.com/office/drawing/2014/main" id="{45B86CA3-E846-671A-04AC-C0F6F40EF167}"/>
                    </a:ext>
                  </a:extLst>
                </p:cNvPr>
                <p:cNvPicPr/>
                <p:nvPr/>
              </p:nvPicPr>
              <p:blipFill>
                <a:blip r:embed="rId31"/>
                <a:stretch>
                  <a:fillRect/>
                </a:stretch>
              </p:blipFill>
              <p:spPr>
                <a:xfrm>
                  <a:off x="3129496" y="1797245"/>
                  <a:ext cx="15948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5" name="Ink 24">
                  <a:extLst>
                    <a:ext uri="{FF2B5EF4-FFF2-40B4-BE49-F238E27FC236}">
                      <a16:creationId xmlns:a16="http://schemas.microsoft.com/office/drawing/2014/main" id="{5C1E7A41-900C-01AD-45A5-1B42D2436842}"/>
                    </a:ext>
                  </a:extLst>
                </p14:cNvPr>
                <p14:cNvContentPartPr/>
                <p14:nvPr/>
              </p14:nvContentPartPr>
              <p14:xfrm>
                <a:off x="3291496" y="1771325"/>
                <a:ext cx="57600" cy="134640"/>
              </p14:xfrm>
            </p:contentPart>
          </mc:Choice>
          <mc:Fallback xmlns="">
            <p:pic>
              <p:nvPicPr>
                <p:cNvPr id="25" name="Ink 24">
                  <a:extLst>
                    <a:ext uri="{FF2B5EF4-FFF2-40B4-BE49-F238E27FC236}">
                      <a16:creationId xmlns:a16="http://schemas.microsoft.com/office/drawing/2014/main" id="{5C1E7A41-900C-01AD-45A5-1B42D2436842}"/>
                    </a:ext>
                  </a:extLst>
                </p:cNvPr>
                <p:cNvPicPr/>
                <p:nvPr/>
              </p:nvPicPr>
              <p:blipFill>
                <a:blip r:embed="rId33"/>
                <a:stretch>
                  <a:fillRect/>
                </a:stretch>
              </p:blipFill>
              <p:spPr>
                <a:xfrm>
                  <a:off x="3282856" y="1762325"/>
                  <a:ext cx="7524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6" name="Ink 25">
                  <a:extLst>
                    <a:ext uri="{FF2B5EF4-FFF2-40B4-BE49-F238E27FC236}">
                      <a16:creationId xmlns:a16="http://schemas.microsoft.com/office/drawing/2014/main" id="{3D5CC6DE-5BB0-8451-AF2A-6DC9D1ED1939}"/>
                    </a:ext>
                  </a:extLst>
                </p14:cNvPr>
                <p14:cNvContentPartPr/>
                <p14:nvPr/>
              </p14:nvContentPartPr>
              <p14:xfrm>
                <a:off x="3409936" y="1718045"/>
                <a:ext cx="90360" cy="112680"/>
              </p14:xfrm>
            </p:contentPart>
          </mc:Choice>
          <mc:Fallback xmlns="">
            <p:pic>
              <p:nvPicPr>
                <p:cNvPr id="26" name="Ink 25">
                  <a:extLst>
                    <a:ext uri="{FF2B5EF4-FFF2-40B4-BE49-F238E27FC236}">
                      <a16:creationId xmlns:a16="http://schemas.microsoft.com/office/drawing/2014/main" id="{3D5CC6DE-5BB0-8451-AF2A-6DC9D1ED1939}"/>
                    </a:ext>
                  </a:extLst>
                </p:cNvPr>
                <p:cNvPicPr/>
                <p:nvPr/>
              </p:nvPicPr>
              <p:blipFill>
                <a:blip r:embed="rId35"/>
                <a:stretch>
                  <a:fillRect/>
                </a:stretch>
              </p:blipFill>
              <p:spPr>
                <a:xfrm>
                  <a:off x="3401296" y="1709045"/>
                  <a:ext cx="10800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7" name="Ink 26">
                  <a:extLst>
                    <a:ext uri="{FF2B5EF4-FFF2-40B4-BE49-F238E27FC236}">
                      <a16:creationId xmlns:a16="http://schemas.microsoft.com/office/drawing/2014/main" id="{8D0574DD-46A3-78FD-AC40-E033873C44F6}"/>
                    </a:ext>
                  </a:extLst>
                </p14:cNvPr>
                <p14:cNvContentPartPr/>
                <p14:nvPr/>
              </p14:nvContentPartPr>
              <p14:xfrm>
                <a:off x="3496336" y="1462805"/>
                <a:ext cx="291960" cy="271800"/>
              </p14:xfrm>
            </p:contentPart>
          </mc:Choice>
          <mc:Fallback xmlns="">
            <p:pic>
              <p:nvPicPr>
                <p:cNvPr id="27" name="Ink 26">
                  <a:extLst>
                    <a:ext uri="{FF2B5EF4-FFF2-40B4-BE49-F238E27FC236}">
                      <a16:creationId xmlns:a16="http://schemas.microsoft.com/office/drawing/2014/main" id="{8D0574DD-46A3-78FD-AC40-E033873C44F6}"/>
                    </a:ext>
                  </a:extLst>
                </p:cNvPr>
                <p:cNvPicPr/>
                <p:nvPr/>
              </p:nvPicPr>
              <p:blipFill>
                <a:blip r:embed="rId37"/>
                <a:stretch>
                  <a:fillRect/>
                </a:stretch>
              </p:blipFill>
              <p:spPr>
                <a:xfrm>
                  <a:off x="3487696" y="1453805"/>
                  <a:ext cx="30960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9" name="Ink 28">
                  <a:extLst>
                    <a:ext uri="{FF2B5EF4-FFF2-40B4-BE49-F238E27FC236}">
                      <a16:creationId xmlns:a16="http://schemas.microsoft.com/office/drawing/2014/main" id="{C347A283-8ADD-C88C-2326-1D1421F04C35}"/>
                    </a:ext>
                  </a:extLst>
                </p14:cNvPr>
                <p14:cNvContentPartPr/>
                <p14:nvPr/>
              </p14:nvContentPartPr>
              <p14:xfrm>
                <a:off x="3260176" y="2573405"/>
                <a:ext cx="65880" cy="117000"/>
              </p14:xfrm>
            </p:contentPart>
          </mc:Choice>
          <mc:Fallback xmlns="">
            <p:pic>
              <p:nvPicPr>
                <p:cNvPr id="29" name="Ink 28">
                  <a:extLst>
                    <a:ext uri="{FF2B5EF4-FFF2-40B4-BE49-F238E27FC236}">
                      <a16:creationId xmlns:a16="http://schemas.microsoft.com/office/drawing/2014/main" id="{C347A283-8ADD-C88C-2326-1D1421F04C35}"/>
                    </a:ext>
                  </a:extLst>
                </p:cNvPr>
                <p:cNvPicPr/>
                <p:nvPr/>
              </p:nvPicPr>
              <p:blipFill>
                <a:blip r:embed="rId39"/>
                <a:stretch>
                  <a:fillRect/>
                </a:stretch>
              </p:blipFill>
              <p:spPr>
                <a:xfrm>
                  <a:off x="3251536" y="2564765"/>
                  <a:ext cx="8352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0" name="Ink 29">
                  <a:extLst>
                    <a:ext uri="{FF2B5EF4-FFF2-40B4-BE49-F238E27FC236}">
                      <a16:creationId xmlns:a16="http://schemas.microsoft.com/office/drawing/2014/main" id="{A5415E25-C75F-1A81-22E1-146DE9618BC3}"/>
                    </a:ext>
                  </a:extLst>
                </p14:cNvPr>
                <p14:cNvContentPartPr/>
                <p14:nvPr/>
              </p14:nvContentPartPr>
              <p14:xfrm>
                <a:off x="3237496" y="2512925"/>
                <a:ext cx="170640" cy="184320"/>
              </p14:xfrm>
            </p:contentPart>
          </mc:Choice>
          <mc:Fallback xmlns="">
            <p:pic>
              <p:nvPicPr>
                <p:cNvPr id="30" name="Ink 29">
                  <a:extLst>
                    <a:ext uri="{FF2B5EF4-FFF2-40B4-BE49-F238E27FC236}">
                      <a16:creationId xmlns:a16="http://schemas.microsoft.com/office/drawing/2014/main" id="{A5415E25-C75F-1A81-22E1-146DE9618BC3}"/>
                    </a:ext>
                  </a:extLst>
                </p:cNvPr>
                <p:cNvPicPr/>
                <p:nvPr/>
              </p:nvPicPr>
              <p:blipFill>
                <a:blip r:embed="rId41"/>
                <a:stretch>
                  <a:fillRect/>
                </a:stretch>
              </p:blipFill>
              <p:spPr>
                <a:xfrm>
                  <a:off x="3228856" y="2503925"/>
                  <a:ext cx="18828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1" name="Ink 30">
                  <a:extLst>
                    <a:ext uri="{FF2B5EF4-FFF2-40B4-BE49-F238E27FC236}">
                      <a16:creationId xmlns:a16="http://schemas.microsoft.com/office/drawing/2014/main" id="{BE53E70E-87DB-1DB7-716D-9B679C30AD03}"/>
                    </a:ext>
                  </a:extLst>
                </p14:cNvPr>
                <p14:cNvContentPartPr/>
                <p14:nvPr/>
              </p14:nvContentPartPr>
              <p14:xfrm>
                <a:off x="3403096" y="2439485"/>
                <a:ext cx="118440" cy="151560"/>
              </p14:xfrm>
            </p:contentPart>
          </mc:Choice>
          <mc:Fallback xmlns="">
            <p:pic>
              <p:nvPicPr>
                <p:cNvPr id="31" name="Ink 30">
                  <a:extLst>
                    <a:ext uri="{FF2B5EF4-FFF2-40B4-BE49-F238E27FC236}">
                      <a16:creationId xmlns:a16="http://schemas.microsoft.com/office/drawing/2014/main" id="{BE53E70E-87DB-1DB7-716D-9B679C30AD03}"/>
                    </a:ext>
                  </a:extLst>
                </p:cNvPr>
                <p:cNvPicPr/>
                <p:nvPr/>
              </p:nvPicPr>
              <p:blipFill>
                <a:blip r:embed="rId43"/>
                <a:stretch>
                  <a:fillRect/>
                </a:stretch>
              </p:blipFill>
              <p:spPr>
                <a:xfrm>
                  <a:off x="3394096" y="2430845"/>
                  <a:ext cx="13608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2" name="Ink 31">
                  <a:extLst>
                    <a:ext uri="{FF2B5EF4-FFF2-40B4-BE49-F238E27FC236}">
                      <a16:creationId xmlns:a16="http://schemas.microsoft.com/office/drawing/2014/main" id="{5613D21B-D827-F008-3E36-7C43CBB89A98}"/>
                    </a:ext>
                  </a:extLst>
                </p14:cNvPr>
                <p14:cNvContentPartPr/>
                <p14:nvPr/>
              </p14:nvContentPartPr>
              <p14:xfrm>
                <a:off x="3486976" y="2287925"/>
                <a:ext cx="205200" cy="209880"/>
              </p14:xfrm>
            </p:contentPart>
          </mc:Choice>
          <mc:Fallback xmlns="">
            <p:pic>
              <p:nvPicPr>
                <p:cNvPr id="32" name="Ink 31">
                  <a:extLst>
                    <a:ext uri="{FF2B5EF4-FFF2-40B4-BE49-F238E27FC236}">
                      <a16:creationId xmlns:a16="http://schemas.microsoft.com/office/drawing/2014/main" id="{5613D21B-D827-F008-3E36-7C43CBB89A98}"/>
                    </a:ext>
                  </a:extLst>
                </p:cNvPr>
                <p:cNvPicPr/>
                <p:nvPr/>
              </p:nvPicPr>
              <p:blipFill>
                <a:blip r:embed="rId45"/>
                <a:stretch>
                  <a:fillRect/>
                </a:stretch>
              </p:blipFill>
              <p:spPr>
                <a:xfrm>
                  <a:off x="3478336" y="2278925"/>
                  <a:ext cx="22284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4" name="Ink 33">
                  <a:extLst>
                    <a:ext uri="{FF2B5EF4-FFF2-40B4-BE49-F238E27FC236}">
                      <a16:creationId xmlns:a16="http://schemas.microsoft.com/office/drawing/2014/main" id="{D3081533-1E5D-E06C-F164-1DD9C16BB95E}"/>
                    </a:ext>
                  </a:extLst>
                </p14:cNvPr>
                <p14:cNvContentPartPr/>
                <p14:nvPr/>
              </p14:nvContentPartPr>
              <p14:xfrm>
                <a:off x="4085656" y="2114045"/>
                <a:ext cx="15120" cy="16200"/>
              </p14:xfrm>
            </p:contentPart>
          </mc:Choice>
          <mc:Fallback xmlns="">
            <p:pic>
              <p:nvPicPr>
                <p:cNvPr id="34" name="Ink 33">
                  <a:extLst>
                    <a:ext uri="{FF2B5EF4-FFF2-40B4-BE49-F238E27FC236}">
                      <a16:creationId xmlns:a16="http://schemas.microsoft.com/office/drawing/2014/main" id="{D3081533-1E5D-E06C-F164-1DD9C16BB95E}"/>
                    </a:ext>
                  </a:extLst>
                </p:cNvPr>
                <p:cNvPicPr/>
                <p:nvPr/>
              </p:nvPicPr>
              <p:blipFill>
                <a:blip r:embed="rId47"/>
                <a:stretch>
                  <a:fillRect/>
                </a:stretch>
              </p:blipFill>
              <p:spPr>
                <a:xfrm>
                  <a:off x="4077016" y="2105045"/>
                  <a:ext cx="3276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5" name="Ink 34">
                  <a:extLst>
                    <a:ext uri="{FF2B5EF4-FFF2-40B4-BE49-F238E27FC236}">
                      <a16:creationId xmlns:a16="http://schemas.microsoft.com/office/drawing/2014/main" id="{667E3068-4991-A0F0-35B8-36C8DFF73004}"/>
                    </a:ext>
                  </a:extLst>
                </p14:cNvPr>
                <p14:cNvContentPartPr/>
                <p14:nvPr/>
              </p14:nvContentPartPr>
              <p14:xfrm>
                <a:off x="3980176" y="2097125"/>
                <a:ext cx="126000" cy="428760"/>
              </p14:xfrm>
            </p:contentPart>
          </mc:Choice>
          <mc:Fallback xmlns="">
            <p:pic>
              <p:nvPicPr>
                <p:cNvPr id="35" name="Ink 34">
                  <a:extLst>
                    <a:ext uri="{FF2B5EF4-FFF2-40B4-BE49-F238E27FC236}">
                      <a16:creationId xmlns:a16="http://schemas.microsoft.com/office/drawing/2014/main" id="{667E3068-4991-A0F0-35B8-36C8DFF73004}"/>
                    </a:ext>
                  </a:extLst>
                </p:cNvPr>
                <p:cNvPicPr/>
                <p:nvPr/>
              </p:nvPicPr>
              <p:blipFill>
                <a:blip r:embed="rId49"/>
                <a:stretch>
                  <a:fillRect/>
                </a:stretch>
              </p:blipFill>
              <p:spPr>
                <a:xfrm>
                  <a:off x="3971536" y="2088485"/>
                  <a:ext cx="143640" cy="4464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6" name="Ink 35">
                  <a:extLst>
                    <a:ext uri="{FF2B5EF4-FFF2-40B4-BE49-F238E27FC236}">
                      <a16:creationId xmlns:a16="http://schemas.microsoft.com/office/drawing/2014/main" id="{DEB9666A-05F5-522D-EC16-E09453D62640}"/>
                    </a:ext>
                  </a:extLst>
                </p14:cNvPr>
                <p14:cNvContentPartPr/>
                <p14:nvPr/>
              </p14:nvContentPartPr>
              <p14:xfrm>
                <a:off x="4187536" y="1789325"/>
                <a:ext cx="74160" cy="176400"/>
              </p14:xfrm>
            </p:contentPart>
          </mc:Choice>
          <mc:Fallback xmlns="">
            <p:pic>
              <p:nvPicPr>
                <p:cNvPr id="36" name="Ink 35">
                  <a:extLst>
                    <a:ext uri="{FF2B5EF4-FFF2-40B4-BE49-F238E27FC236}">
                      <a16:creationId xmlns:a16="http://schemas.microsoft.com/office/drawing/2014/main" id="{DEB9666A-05F5-522D-EC16-E09453D62640}"/>
                    </a:ext>
                  </a:extLst>
                </p:cNvPr>
                <p:cNvPicPr/>
                <p:nvPr/>
              </p:nvPicPr>
              <p:blipFill>
                <a:blip r:embed="rId51"/>
                <a:stretch>
                  <a:fillRect/>
                </a:stretch>
              </p:blipFill>
              <p:spPr>
                <a:xfrm>
                  <a:off x="4178896" y="1780685"/>
                  <a:ext cx="9180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7" name="Ink 36">
                  <a:extLst>
                    <a:ext uri="{FF2B5EF4-FFF2-40B4-BE49-F238E27FC236}">
                      <a16:creationId xmlns:a16="http://schemas.microsoft.com/office/drawing/2014/main" id="{67F1005C-967D-6F28-7A27-9213A70AF958}"/>
                    </a:ext>
                  </a:extLst>
                </p14:cNvPr>
                <p14:cNvContentPartPr/>
                <p14:nvPr/>
              </p14:nvContentPartPr>
              <p14:xfrm>
                <a:off x="4098616" y="1679525"/>
                <a:ext cx="184680" cy="200520"/>
              </p14:xfrm>
            </p:contentPart>
          </mc:Choice>
          <mc:Fallback xmlns="">
            <p:pic>
              <p:nvPicPr>
                <p:cNvPr id="37" name="Ink 36">
                  <a:extLst>
                    <a:ext uri="{FF2B5EF4-FFF2-40B4-BE49-F238E27FC236}">
                      <a16:creationId xmlns:a16="http://schemas.microsoft.com/office/drawing/2014/main" id="{67F1005C-967D-6F28-7A27-9213A70AF958}"/>
                    </a:ext>
                  </a:extLst>
                </p:cNvPr>
                <p:cNvPicPr/>
                <p:nvPr/>
              </p:nvPicPr>
              <p:blipFill>
                <a:blip r:embed="rId53"/>
                <a:stretch>
                  <a:fillRect/>
                </a:stretch>
              </p:blipFill>
              <p:spPr>
                <a:xfrm>
                  <a:off x="4089616" y="1670525"/>
                  <a:ext cx="20232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8" name="Ink 37">
                  <a:extLst>
                    <a:ext uri="{FF2B5EF4-FFF2-40B4-BE49-F238E27FC236}">
                      <a16:creationId xmlns:a16="http://schemas.microsoft.com/office/drawing/2014/main" id="{FFD1F421-5D0A-F016-08DD-0493BA1127AE}"/>
                    </a:ext>
                  </a:extLst>
                </p14:cNvPr>
                <p14:cNvContentPartPr/>
                <p14:nvPr/>
              </p14:nvContentPartPr>
              <p14:xfrm>
                <a:off x="4201216" y="1904165"/>
                <a:ext cx="130320" cy="113040"/>
              </p14:xfrm>
            </p:contentPart>
          </mc:Choice>
          <mc:Fallback xmlns="">
            <p:pic>
              <p:nvPicPr>
                <p:cNvPr id="38" name="Ink 37">
                  <a:extLst>
                    <a:ext uri="{FF2B5EF4-FFF2-40B4-BE49-F238E27FC236}">
                      <a16:creationId xmlns:a16="http://schemas.microsoft.com/office/drawing/2014/main" id="{FFD1F421-5D0A-F016-08DD-0493BA1127AE}"/>
                    </a:ext>
                  </a:extLst>
                </p:cNvPr>
                <p:cNvPicPr/>
                <p:nvPr/>
              </p:nvPicPr>
              <p:blipFill>
                <a:blip r:embed="rId55"/>
                <a:stretch>
                  <a:fillRect/>
                </a:stretch>
              </p:blipFill>
              <p:spPr>
                <a:xfrm>
                  <a:off x="4192216" y="1895165"/>
                  <a:ext cx="14796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9" name="Ink 38">
                  <a:extLst>
                    <a:ext uri="{FF2B5EF4-FFF2-40B4-BE49-F238E27FC236}">
                      <a16:creationId xmlns:a16="http://schemas.microsoft.com/office/drawing/2014/main" id="{7A977357-0405-BB44-FA44-0946ABF0DDB9}"/>
                    </a:ext>
                  </a:extLst>
                </p14:cNvPr>
                <p14:cNvContentPartPr/>
                <p14:nvPr/>
              </p14:nvContentPartPr>
              <p14:xfrm>
                <a:off x="4382296" y="1824245"/>
                <a:ext cx="172440" cy="274320"/>
              </p14:xfrm>
            </p:contentPart>
          </mc:Choice>
          <mc:Fallback xmlns="">
            <p:pic>
              <p:nvPicPr>
                <p:cNvPr id="39" name="Ink 38">
                  <a:extLst>
                    <a:ext uri="{FF2B5EF4-FFF2-40B4-BE49-F238E27FC236}">
                      <a16:creationId xmlns:a16="http://schemas.microsoft.com/office/drawing/2014/main" id="{7A977357-0405-BB44-FA44-0946ABF0DDB9}"/>
                    </a:ext>
                  </a:extLst>
                </p:cNvPr>
                <p:cNvPicPr/>
                <p:nvPr/>
              </p:nvPicPr>
              <p:blipFill>
                <a:blip r:embed="rId57"/>
                <a:stretch>
                  <a:fillRect/>
                </a:stretch>
              </p:blipFill>
              <p:spPr>
                <a:xfrm>
                  <a:off x="4373656" y="1815245"/>
                  <a:ext cx="190080" cy="2919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1" name="Ink 40">
                  <a:extLst>
                    <a:ext uri="{FF2B5EF4-FFF2-40B4-BE49-F238E27FC236}">
                      <a16:creationId xmlns:a16="http://schemas.microsoft.com/office/drawing/2014/main" id="{178D0F5B-3B45-CF02-4212-1755946CCA6E}"/>
                    </a:ext>
                  </a:extLst>
                </p14:cNvPr>
                <p14:cNvContentPartPr/>
                <p14:nvPr/>
              </p14:nvContentPartPr>
              <p14:xfrm>
                <a:off x="4015456" y="2765285"/>
                <a:ext cx="277560" cy="496440"/>
              </p14:xfrm>
            </p:contentPart>
          </mc:Choice>
          <mc:Fallback xmlns="">
            <p:pic>
              <p:nvPicPr>
                <p:cNvPr id="41" name="Ink 40">
                  <a:extLst>
                    <a:ext uri="{FF2B5EF4-FFF2-40B4-BE49-F238E27FC236}">
                      <a16:creationId xmlns:a16="http://schemas.microsoft.com/office/drawing/2014/main" id="{178D0F5B-3B45-CF02-4212-1755946CCA6E}"/>
                    </a:ext>
                  </a:extLst>
                </p:cNvPr>
                <p:cNvPicPr/>
                <p:nvPr/>
              </p:nvPicPr>
              <p:blipFill>
                <a:blip r:embed="rId59"/>
                <a:stretch>
                  <a:fillRect/>
                </a:stretch>
              </p:blipFill>
              <p:spPr>
                <a:xfrm>
                  <a:off x="4006456" y="2756645"/>
                  <a:ext cx="295200" cy="5140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2" name="Ink 41">
                  <a:extLst>
                    <a:ext uri="{FF2B5EF4-FFF2-40B4-BE49-F238E27FC236}">
                      <a16:creationId xmlns:a16="http://schemas.microsoft.com/office/drawing/2014/main" id="{BC28FFD3-4CB7-771A-78ED-C237312CA86A}"/>
                    </a:ext>
                  </a:extLst>
                </p14:cNvPr>
                <p14:cNvContentPartPr/>
                <p14:nvPr/>
              </p14:nvContentPartPr>
              <p14:xfrm>
                <a:off x="2842936" y="3055805"/>
                <a:ext cx="1146600" cy="192960"/>
              </p14:xfrm>
            </p:contentPart>
          </mc:Choice>
          <mc:Fallback xmlns="">
            <p:pic>
              <p:nvPicPr>
                <p:cNvPr id="42" name="Ink 41">
                  <a:extLst>
                    <a:ext uri="{FF2B5EF4-FFF2-40B4-BE49-F238E27FC236}">
                      <a16:creationId xmlns:a16="http://schemas.microsoft.com/office/drawing/2014/main" id="{BC28FFD3-4CB7-771A-78ED-C237312CA86A}"/>
                    </a:ext>
                  </a:extLst>
                </p:cNvPr>
                <p:cNvPicPr/>
                <p:nvPr/>
              </p:nvPicPr>
              <p:blipFill>
                <a:blip r:embed="rId61"/>
                <a:stretch>
                  <a:fillRect/>
                </a:stretch>
              </p:blipFill>
              <p:spPr>
                <a:xfrm>
                  <a:off x="2833936" y="3046805"/>
                  <a:ext cx="116424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4" name="Ink 43">
                  <a:extLst>
                    <a:ext uri="{FF2B5EF4-FFF2-40B4-BE49-F238E27FC236}">
                      <a16:creationId xmlns:a16="http://schemas.microsoft.com/office/drawing/2014/main" id="{BF337255-19D0-02D1-C2DF-3F9BCF18A5A2}"/>
                    </a:ext>
                  </a:extLst>
                </p14:cNvPr>
                <p14:cNvContentPartPr/>
                <p14:nvPr/>
              </p14:nvContentPartPr>
              <p14:xfrm>
                <a:off x="2251456" y="3361805"/>
                <a:ext cx="127800" cy="199080"/>
              </p14:xfrm>
            </p:contentPart>
          </mc:Choice>
          <mc:Fallback xmlns="">
            <p:pic>
              <p:nvPicPr>
                <p:cNvPr id="44" name="Ink 43">
                  <a:extLst>
                    <a:ext uri="{FF2B5EF4-FFF2-40B4-BE49-F238E27FC236}">
                      <a16:creationId xmlns:a16="http://schemas.microsoft.com/office/drawing/2014/main" id="{BF337255-19D0-02D1-C2DF-3F9BCF18A5A2}"/>
                    </a:ext>
                  </a:extLst>
                </p:cNvPr>
                <p:cNvPicPr/>
                <p:nvPr/>
              </p:nvPicPr>
              <p:blipFill>
                <a:blip r:embed="rId63"/>
                <a:stretch>
                  <a:fillRect/>
                </a:stretch>
              </p:blipFill>
              <p:spPr>
                <a:xfrm>
                  <a:off x="2242816" y="3353165"/>
                  <a:ext cx="14544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5" name="Ink 44">
                  <a:extLst>
                    <a:ext uri="{FF2B5EF4-FFF2-40B4-BE49-F238E27FC236}">
                      <a16:creationId xmlns:a16="http://schemas.microsoft.com/office/drawing/2014/main" id="{C25D85FD-A146-05C7-6780-F14A848FA665}"/>
                    </a:ext>
                  </a:extLst>
                </p14:cNvPr>
                <p14:cNvContentPartPr/>
                <p14:nvPr/>
              </p14:nvContentPartPr>
              <p14:xfrm>
                <a:off x="2347936" y="3345965"/>
                <a:ext cx="101160" cy="107280"/>
              </p14:xfrm>
            </p:contentPart>
          </mc:Choice>
          <mc:Fallback xmlns="">
            <p:pic>
              <p:nvPicPr>
                <p:cNvPr id="45" name="Ink 44">
                  <a:extLst>
                    <a:ext uri="{FF2B5EF4-FFF2-40B4-BE49-F238E27FC236}">
                      <a16:creationId xmlns:a16="http://schemas.microsoft.com/office/drawing/2014/main" id="{C25D85FD-A146-05C7-6780-F14A848FA665}"/>
                    </a:ext>
                  </a:extLst>
                </p:cNvPr>
                <p:cNvPicPr/>
                <p:nvPr/>
              </p:nvPicPr>
              <p:blipFill>
                <a:blip r:embed="rId65"/>
                <a:stretch>
                  <a:fillRect/>
                </a:stretch>
              </p:blipFill>
              <p:spPr>
                <a:xfrm>
                  <a:off x="2339296" y="3337325"/>
                  <a:ext cx="11880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6" name="Ink 45">
                  <a:extLst>
                    <a:ext uri="{FF2B5EF4-FFF2-40B4-BE49-F238E27FC236}">
                      <a16:creationId xmlns:a16="http://schemas.microsoft.com/office/drawing/2014/main" id="{45BA5C89-FD53-25E6-C59D-B00D25E4EF2E}"/>
                    </a:ext>
                  </a:extLst>
                </p14:cNvPr>
                <p14:cNvContentPartPr/>
                <p14:nvPr/>
              </p14:nvContentPartPr>
              <p14:xfrm>
                <a:off x="2475736" y="3316805"/>
                <a:ext cx="145080" cy="280440"/>
              </p14:xfrm>
            </p:contentPart>
          </mc:Choice>
          <mc:Fallback xmlns="">
            <p:pic>
              <p:nvPicPr>
                <p:cNvPr id="46" name="Ink 45">
                  <a:extLst>
                    <a:ext uri="{FF2B5EF4-FFF2-40B4-BE49-F238E27FC236}">
                      <a16:creationId xmlns:a16="http://schemas.microsoft.com/office/drawing/2014/main" id="{45BA5C89-FD53-25E6-C59D-B00D25E4EF2E}"/>
                    </a:ext>
                  </a:extLst>
                </p:cNvPr>
                <p:cNvPicPr/>
                <p:nvPr/>
              </p:nvPicPr>
              <p:blipFill>
                <a:blip r:embed="rId67"/>
                <a:stretch>
                  <a:fillRect/>
                </a:stretch>
              </p:blipFill>
              <p:spPr>
                <a:xfrm>
                  <a:off x="2467096" y="3307805"/>
                  <a:ext cx="16272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7" name="Ink 46">
                  <a:extLst>
                    <a:ext uri="{FF2B5EF4-FFF2-40B4-BE49-F238E27FC236}">
                      <a16:creationId xmlns:a16="http://schemas.microsoft.com/office/drawing/2014/main" id="{6FE7F35A-F3B9-CC6B-CEEF-AADA025F7096}"/>
                    </a:ext>
                  </a:extLst>
                </p14:cNvPr>
                <p14:cNvContentPartPr/>
                <p14:nvPr/>
              </p14:nvContentPartPr>
              <p14:xfrm>
                <a:off x="2592376" y="3293765"/>
                <a:ext cx="109080" cy="104040"/>
              </p14:xfrm>
            </p:contentPart>
          </mc:Choice>
          <mc:Fallback xmlns="">
            <p:pic>
              <p:nvPicPr>
                <p:cNvPr id="47" name="Ink 46">
                  <a:extLst>
                    <a:ext uri="{FF2B5EF4-FFF2-40B4-BE49-F238E27FC236}">
                      <a16:creationId xmlns:a16="http://schemas.microsoft.com/office/drawing/2014/main" id="{6FE7F35A-F3B9-CC6B-CEEF-AADA025F7096}"/>
                    </a:ext>
                  </a:extLst>
                </p:cNvPr>
                <p:cNvPicPr/>
                <p:nvPr/>
              </p:nvPicPr>
              <p:blipFill>
                <a:blip r:embed="rId69"/>
                <a:stretch>
                  <a:fillRect/>
                </a:stretch>
              </p:blipFill>
              <p:spPr>
                <a:xfrm>
                  <a:off x="2583376" y="3284765"/>
                  <a:ext cx="12672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8" name="Ink 47">
                  <a:extLst>
                    <a:ext uri="{FF2B5EF4-FFF2-40B4-BE49-F238E27FC236}">
                      <a16:creationId xmlns:a16="http://schemas.microsoft.com/office/drawing/2014/main" id="{79EEE879-0BBC-66C6-FF82-51D7ACBDD323}"/>
                    </a:ext>
                  </a:extLst>
                </p14:cNvPr>
                <p14:cNvContentPartPr/>
                <p14:nvPr/>
              </p14:nvContentPartPr>
              <p14:xfrm>
                <a:off x="2725576" y="3102605"/>
                <a:ext cx="204120" cy="223920"/>
              </p14:xfrm>
            </p:contentPart>
          </mc:Choice>
          <mc:Fallback xmlns="">
            <p:pic>
              <p:nvPicPr>
                <p:cNvPr id="48" name="Ink 47">
                  <a:extLst>
                    <a:ext uri="{FF2B5EF4-FFF2-40B4-BE49-F238E27FC236}">
                      <a16:creationId xmlns:a16="http://schemas.microsoft.com/office/drawing/2014/main" id="{79EEE879-0BBC-66C6-FF82-51D7ACBDD323}"/>
                    </a:ext>
                  </a:extLst>
                </p:cNvPr>
                <p:cNvPicPr/>
                <p:nvPr/>
              </p:nvPicPr>
              <p:blipFill>
                <a:blip r:embed="rId71"/>
                <a:stretch>
                  <a:fillRect/>
                </a:stretch>
              </p:blipFill>
              <p:spPr>
                <a:xfrm>
                  <a:off x="2716576" y="3093965"/>
                  <a:ext cx="221760" cy="241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2">
            <p14:nvContentPartPr>
              <p14:cNvPr id="50" name="Ink 49">
                <a:extLst>
                  <a:ext uri="{FF2B5EF4-FFF2-40B4-BE49-F238E27FC236}">
                    <a16:creationId xmlns:a16="http://schemas.microsoft.com/office/drawing/2014/main" id="{CAC1B40F-8D5A-85D9-EF9B-5BBF414C9FE4}"/>
                  </a:ext>
                </a:extLst>
              </p14:cNvPr>
              <p14:cNvContentPartPr/>
              <p14:nvPr/>
            </p14:nvContentPartPr>
            <p14:xfrm>
              <a:off x="5068456" y="2070845"/>
              <a:ext cx="212760" cy="184680"/>
            </p14:xfrm>
          </p:contentPart>
        </mc:Choice>
        <mc:Fallback xmlns="">
          <p:pic>
            <p:nvPicPr>
              <p:cNvPr id="50" name="Ink 49">
                <a:extLst>
                  <a:ext uri="{FF2B5EF4-FFF2-40B4-BE49-F238E27FC236}">
                    <a16:creationId xmlns:a16="http://schemas.microsoft.com/office/drawing/2014/main" id="{CAC1B40F-8D5A-85D9-EF9B-5BBF414C9FE4}"/>
                  </a:ext>
                </a:extLst>
              </p:cNvPr>
              <p:cNvPicPr/>
              <p:nvPr/>
            </p:nvPicPr>
            <p:blipFill>
              <a:blip r:embed="rId73"/>
              <a:stretch>
                <a:fillRect/>
              </a:stretch>
            </p:blipFill>
            <p:spPr>
              <a:xfrm>
                <a:off x="5059816" y="2061845"/>
                <a:ext cx="23040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1" name="Ink 50">
                <a:extLst>
                  <a:ext uri="{FF2B5EF4-FFF2-40B4-BE49-F238E27FC236}">
                    <a16:creationId xmlns:a16="http://schemas.microsoft.com/office/drawing/2014/main" id="{CE74E068-5FD8-1E9E-A01E-2DAF23854317}"/>
                  </a:ext>
                </a:extLst>
              </p14:cNvPr>
              <p14:cNvContentPartPr/>
              <p14:nvPr/>
            </p14:nvContentPartPr>
            <p14:xfrm>
              <a:off x="5305696" y="2459285"/>
              <a:ext cx="286200" cy="258480"/>
            </p14:xfrm>
          </p:contentPart>
        </mc:Choice>
        <mc:Fallback xmlns="">
          <p:pic>
            <p:nvPicPr>
              <p:cNvPr id="51" name="Ink 50">
                <a:extLst>
                  <a:ext uri="{FF2B5EF4-FFF2-40B4-BE49-F238E27FC236}">
                    <a16:creationId xmlns:a16="http://schemas.microsoft.com/office/drawing/2014/main" id="{CE74E068-5FD8-1E9E-A01E-2DAF23854317}"/>
                  </a:ext>
                </a:extLst>
              </p:cNvPr>
              <p:cNvPicPr/>
              <p:nvPr/>
            </p:nvPicPr>
            <p:blipFill>
              <a:blip r:embed="rId75"/>
              <a:stretch>
                <a:fillRect/>
              </a:stretch>
            </p:blipFill>
            <p:spPr>
              <a:xfrm>
                <a:off x="5297056" y="2450285"/>
                <a:ext cx="303840" cy="276120"/>
              </a:xfrm>
              <a:prstGeom prst="rect">
                <a:avLst/>
              </a:prstGeom>
            </p:spPr>
          </p:pic>
        </mc:Fallback>
      </mc:AlternateContent>
      <p:grpSp>
        <p:nvGrpSpPr>
          <p:cNvPr id="54" name="Group 53">
            <a:extLst>
              <a:ext uri="{FF2B5EF4-FFF2-40B4-BE49-F238E27FC236}">
                <a16:creationId xmlns:a16="http://schemas.microsoft.com/office/drawing/2014/main" id="{5E7B3DD9-85E8-71ED-6515-F7C74DD777E2}"/>
              </a:ext>
            </a:extLst>
          </p:cNvPr>
          <p:cNvGrpSpPr/>
          <p:nvPr/>
        </p:nvGrpSpPr>
        <p:grpSpPr>
          <a:xfrm>
            <a:off x="5221096" y="3325805"/>
            <a:ext cx="144360" cy="711000"/>
            <a:chOff x="5221096" y="3325805"/>
            <a:chExt cx="144360" cy="711000"/>
          </a:xfrm>
        </p:grpSpPr>
        <mc:AlternateContent xmlns:mc="http://schemas.openxmlformats.org/markup-compatibility/2006" xmlns:p14="http://schemas.microsoft.com/office/powerpoint/2010/main">
          <mc:Choice Requires="p14">
            <p:contentPart p14:bwMode="auto" r:id="rId76">
              <p14:nvContentPartPr>
                <p14:cNvPr id="52" name="Ink 51">
                  <a:extLst>
                    <a:ext uri="{FF2B5EF4-FFF2-40B4-BE49-F238E27FC236}">
                      <a16:creationId xmlns:a16="http://schemas.microsoft.com/office/drawing/2014/main" id="{76ED3B37-BFED-8F4D-60AE-55A1724021C5}"/>
                    </a:ext>
                  </a:extLst>
                </p14:cNvPr>
                <p14:cNvContentPartPr/>
                <p14:nvPr/>
              </p14:nvContentPartPr>
              <p14:xfrm>
                <a:off x="5240536" y="3325805"/>
                <a:ext cx="124920" cy="706680"/>
              </p14:xfrm>
            </p:contentPart>
          </mc:Choice>
          <mc:Fallback xmlns="">
            <p:pic>
              <p:nvPicPr>
                <p:cNvPr id="52" name="Ink 51">
                  <a:extLst>
                    <a:ext uri="{FF2B5EF4-FFF2-40B4-BE49-F238E27FC236}">
                      <a16:creationId xmlns:a16="http://schemas.microsoft.com/office/drawing/2014/main" id="{76ED3B37-BFED-8F4D-60AE-55A1724021C5}"/>
                    </a:ext>
                  </a:extLst>
                </p:cNvPr>
                <p:cNvPicPr/>
                <p:nvPr/>
              </p:nvPicPr>
              <p:blipFill>
                <a:blip r:embed="rId77"/>
                <a:stretch>
                  <a:fillRect/>
                </a:stretch>
              </p:blipFill>
              <p:spPr>
                <a:xfrm>
                  <a:off x="5231536" y="3316805"/>
                  <a:ext cx="142560" cy="7243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3" name="Ink 52">
                  <a:extLst>
                    <a:ext uri="{FF2B5EF4-FFF2-40B4-BE49-F238E27FC236}">
                      <a16:creationId xmlns:a16="http://schemas.microsoft.com/office/drawing/2014/main" id="{A8B72508-390E-C8CB-B928-2B2365FA1AAB}"/>
                    </a:ext>
                  </a:extLst>
                </p14:cNvPr>
                <p14:cNvContentPartPr/>
                <p14:nvPr/>
              </p14:nvContentPartPr>
              <p14:xfrm>
                <a:off x="5221096" y="3958325"/>
                <a:ext cx="82080" cy="78480"/>
              </p14:xfrm>
            </p:contentPart>
          </mc:Choice>
          <mc:Fallback xmlns="">
            <p:pic>
              <p:nvPicPr>
                <p:cNvPr id="53" name="Ink 52">
                  <a:extLst>
                    <a:ext uri="{FF2B5EF4-FFF2-40B4-BE49-F238E27FC236}">
                      <a16:creationId xmlns:a16="http://schemas.microsoft.com/office/drawing/2014/main" id="{A8B72508-390E-C8CB-B928-2B2365FA1AAB}"/>
                    </a:ext>
                  </a:extLst>
                </p:cNvPr>
                <p:cNvPicPr/>
                <p:nvPr/>
              </p:nvPicPr>
              <p:blipFill>
                <a:blip r:embed="rId79"/>
                <a:stretch>
                  <a:fillRect/>
                </a:stretch>
              </p:blipFill>
              <p:spPr>
                <a:xfrm>
                  <a:off x="5212096" y="3949325"/>
                  <a:ext cx="99720" cy="96120"/>
                </a:xfrm>
                <a:prstGeom prst="rect">
                  <a:avLst/>
                </a:prstGeom>
              </p:spPr>
            </p:pic>
          </mc:Fallback>
        </mc:AlternateContent>
      </p:grpSp>
      <p:grpSp>
        <p:nvGrpSpPr>
          <p:cNvPr id="64" name="Group 63">
            <a:extLst>
              <a:ext uri="{FF2B5EF4-FFF2-40B4-BE49-F238E27FC236}">
                <a16:creationId xmlns:a16="http://schemas.microsoft.com/office/drawing/2014/main" id="{DD814F2F-2C4B-1042-77CD-3FF4879F24D5}"/>
              </a:ext>
            </a:extLst>
          </p:cNvPr>
          <p:cNvGrpSpPr/>
          <p:nvPr/>
        </p:nvGrpSpPr>
        <p:grpSpPr>
          <a:xfrm>
            <a:off x="5533216" y="4874165"/>
            <a:ext cx="1185840" cy="1078560"/>
            <a:chOff x="5533216" y="4874165"/>
            <a:chExt cx="1185840" cy="1078560"/>
          </a:xfrm>
        </p:grpSpPr>
        <mc:AlternateContent xmlns:mc="http://schemas.openxmlformats.org/markup-compatibility/2006" xmlns:p14="http://schemas.microsoft.com/office/powerpoint/2010/main">
          <mc:Choice Requires="p14">
            <p:contentPart p14:bwMode="auto" r:id="rId80">
              <p14:nvContentPartPr>
                <p14:cNvPr id="55" name="Ink 54">
                  <a:extLst>
                    <a:ext uri="{FF2B5EF4-FFF2-40B4-BE49-F238E27FC236}">
                      <a16:creationId xmlns:a16="http://schemas.microsoft.com/office/drawing/2014/main" id="{F761853B-6881-B6C0-3E5F-A640F81E0231}"/>
                    </a:ext>
                  </a:extLst>
                </p14:cNvPr>
                <p14:cNvContentPartPr/>
                <p14:nvPr/>
              </p14:nvContentPartPr>
              <p14:xfrm>
                <a:off x="5533216" y="4874165"/>
                <a:ext cx="6480" cy="24120"/>
              </p14:xfrm>
            </p:contentPart>
          </mc:Choice>
          <mc:Fallback xmlns="">
            <p:pic>
              <p:nvPicPr>
                <p:cNvPr id="55" name="Ink 54">
                  <a:extLst>
                    <a:ext uri="{FF2B5EF4-FFF2-40B4-BE49-F238E27FC236}">
                      <a16:creationId xmlns:a16="http://schemas.microsoft.com/office/drawing/2014/main" id="{F761853B-6881-B6C0-3E5F-A640F81E0231}"/>
                    </a:ext>
                  </a:extLst>
                </p:cNvPr>
                <p:cNvPicPr/>
                <p:nvPr/>
              </p:nvPicPr>
              <p:blipFill>
                <a:blip r:embed="rId81"/>
                <a:stretch>
                  <a:fillRect/>
                </a:stretch>
              </p:blipFill>
              <p:spPr>
                <a:xfrm>
                  <a:off x="5524216" y="4865165"/>
                  <a:ext cx="2412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6" name="Ink 55">
                  <a:extLst>
                    <a:ext uri="{FF2B5EF4-FFF2-40B4-BE49-F238E27FC236}">
                      <a16:creationId xmlns:a16="http://schemas.microsoft.com/office/drawing/2014/main" id="{D5B90AA5-D827-A2A7-9FCA-269620DEF838}"/>
                    </a:ext>
                  </a:extLst>
                </p14:cNvPr>
                <p14:cNvContentPartPr/>
                <p14:nvPr/>
              </p14:nvContentPartPr>
              <p14:xfrm>
                <a:off x="5565616" y="4921325"/>
                <a:ext cx="226800" cy="555480"/>
              </p14:xfrm>
            </p:contentPart>
          </mc:Choice>
          <mc:Fallback xmlns="">
            <p:pic>
              <p:nvPicPr>
                <p:cNvPr id="56" name="Ink 55">
                  <a:extLst>
                    <a:ext uri="{FF2B5EF4-FFF2-40B4-BE49-F238E27FC236}">
                      <a16:creationId xmlns:a16="http://schemas.microsoft.com/office/drawing/2014/main" id="{D5B90AA5-D827-A2A7-9FCA-269620DEF838}"/>
                    </a:ext>
                  </a:extLst>
                </p:cNvPr>
                <p:cNvPicPr/>
                <p:nvPr/>
              </p:nvPicPr>
              <p:blipFill>
                <a:blip r:embed="rId83"/>
                <a:stretch>
                  <a:fillRect/>
                </a:stretch>
              </p:blipFill>
              <p:spPr>
                <a:xfrm>
                  <a:off x="5556616" y="4912685"/>
                  <a:ext cx="244440" cy="57312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8" name="Ink 57">
                  <a:extLst>
                    <a:ext uri="{FF2B5EF4-FFF2-40B4-BE49-F238E27FC236}">
                      <a16:creationId xmlns:a16="http://schemas.microsoft.com/office/drawing/2014/main" id="{713B211D-97E4-EC79-71C1-598150C8C8F4}"/>
                    </a:ext>
                  </a:extLst>
                </p14:cNvPr>
                <p14:cNvContentPartPr/>
                <p14:nvPr/>
              </p14:nvContentPartPr>
              <p14:xfrm>
                <a:off x="5666056" y="5577605"/>
                <a:ext cx="489960" cy="375120"/>
              </p14:xfrm>
            </p:contentPart>
          </mc:Choice>
          <mc:Fallback xmlns="">
            <p:pic>
              <p:nvPicPr>
                <p:cNvPr id="58" name="Ink 57">
                  <a:extLst>
                    <a:ext uri="{FF2B5EF4-FFF2-40B4-BE49-F238E27FC236}">
                      <a16:creationId xmlns:a16="http://schemas.microsoft.com/office/drawing/2014/main" id="{713B211D-97E4-EC79-71C1-598150C8C8F4}"/>
                    </a:ext>
                  </a:extLst>
                </p:cNvPr>
                <p:cNvPicPr/>
                <p:nvPr/>
              </p:nvPicPr>
              <p:blipFill>
                <a:blip r:embed="rId85"/>
                <a:stretch>
                  <a:fillRect/>
                </a:stretch>
              </p:blipFill>
              <p:spPr>
                <a:xfrm>
                  <a:off x="5657056" y="5568605"/>
                  <a:ext cx="507600" cy="3927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9" name="Ink 58">
                  <a:extLst>
                    <a:ext uri="{FF2B5EF4-FFF2-40B4-BE49-F238E27FC236}">
                      <a16:creationId xmlns:a16="http://schemas.microsoft.com/office/drawing/2014/main" id="{D1892AE1-63B5-90E4-B048-841DA0C8B5F1}"/>
                    </a:ext>
                  </a:extLst>
                </p14:cNvPr>
                <p14:cNvContentPartPr/>
                <p14:nvPr/>
              </p14:nvContentPartPr>
              <p14:xfrm>
                <a:off x="6196336" y="5468885"/>
                <a:ext cx="81000" cy="136440"/>
              </p14:xfrm>
            </p:contentPart>
          </mc:Choice>
          <mc:Fallback xmlns="">
            <p:pic>
              <p:nvPicPr>
                <p:cNvPr id="59" name="Ink 58">
                  <a:extLst>
                    <a:ext uri="{FF2B5EF4-FFF2-40B4-BE49-F238E27FC236}">
                      <a16:creationId xmlns:a16="http://schemas.microsoft.com/office/drawing/2014/main" id="{D1892AE1-63B5-90E4-B048-841DA0C8B5F1}"/>
                    </a:ext>
                  </a:extLst>
                </p:cNvPr>
                <p:cNvPicPr/>
                <p:nvPr/>
              </p:nvPicPr>
              <p:blipFill>
                <a:blip r:embed="rId87"/>
                <a:stretch>
                  <a:fillRect/>
                </a:stretch>
              </p:blipFill>
              <p:spPr>
                <a:xfrm>
                  <a:off x="6187336" y="5460245"/>
                  <a:ext cx="9864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0" name="Ink 59">
                  <a:extLst>
                    <a:ext uri="{FF2B5EF4-FFF2-40B4-BE49-F238E27FC236}">
                      <a16:creationId xmlns:a16="http://schemas.microsoft.com/office/drawing/2014/main" id="{2D536F51-4DA9-89EB-15C4-95D3654DC4A8}"/>
                    </a:ext>
                  </a:extLst>
                </p14:cNvPr>
                <p14:cNvContentPartPr/>
                <p14:nvPr/>
              </p14:nvContentPartPr>
              <p14:xfrm>
                <a:off x="6244936" y="5448005"/>
                <a:ext cx="95760" cy="118080"/>
              </p14:xfrm>
            </p:contentPart>
          </mc:Choice>
          <mc:Fallback xmlns="">
            <p:pic>
              <p:nvPicPr>
                <p:cNvPr id="60" name="Ink 59">
                  <a:extLst>
                    <a:ext uri="{FF2B5EF4-FFF2-40B4-BE49-F238E27FC236}">
                      <a16:creationId xmlns:a16="http://schemas.microsoft.com/office/drawing/2014/main" id="{2D536F51-4DA9-89EB-15C4-95D3654DC4A8}"/>
                    </a:ext>
                  </a:extLst>
                </p:cNvPr>
                <p:cNvPicPr/>
                <p:nvPr/>
              </p:nvPicPr>
              <p:blipFill>
                <a:blip r:embed="rId89"/>
                <a:stretch>
                  <a:fillRect/>
                </a:stretch>
              </p:blipFill>
              <p:spPr>
                <a:xfrm>
                  <a:off x="6235936" y="5439365"/>
                  <a:ext cx="11340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1" name="Ink 60">
                  <a:extLst>
                    <a:ext uri="{FF2B5EF4-FFF2-40B4-BE49-F238E27FC236}">
                      <a16:creationId xmlns:a16="http://schemas.microsoft.com/office/drawing/2014/main" id="{D40B27AC-06A0-2F2E-4A7C-419244C65FF5}"/>
                    </a:ext>
                  </a:extLst>
                </p14:cNvPr>
                <p14:cNvContentPartPr/>
                <p14:nvPr/>
              </p14:nvContentPartPr>
              <p14:xfrm>
                <a:off x="6312976" y="5356205"/>
                <a:ext cx="146520" cy="112680"/>
              </p14:xfrm>
            </p:contentPart>
          </mc:Choice>
          <mc:Fallback xmlns="">
            <p:pic>
              <p:nvPicPr>
                <p:cNvPr id="61" name="Ink 60">
                  <a:extLst>
                    <a:ext uri="{FF2B5EF4-FFF2-40B4-BE49-F238E27FC236}">
                      <a16:creationId xmlns:a16="http://schemas.microsoft.com/office/drawing/2014/main" id="{D40B27AC-06A0-2F2E-4A7C-419244C65FF5}"/>
                    </a:ext>
                  </a:extLst>
                </p:cNvPr>
                <p:cNvPicPr/>
                <p:nvPr/>
              </p:nvPicPr>
              <p:blipFill>
                <a:blip r:embed="rId91"/>
                <a:stretch>
                  <a:fillRect/>
                </a:stretch>
              </p:blipFill>
              <p:spPr>
                <a:xfrm>
                  <a:off x="6304336" y="5347565"/>
                  <a:ext cx="16416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2" name="Ink 61">
                  <a:extLst>
                    <a:ext uri="{FF2B5EF4-FFF2-40B4-BE49-F238E27FC236}">
                      <a16:creationId xmlns:a16="http://schemas.microsoft.com/office/drawing/2014/main" id="{7628E358-D859-DE40-A427-76E762C1646E}"/>
                    </a:ext>
                  </a:extLst>
                </p14:cNvPr>
                <p14:cNvContentPartPr/>
                <p14:nvPr/>
              </p14:nvContentPartPr>
              <p14:xfrm>
                <a:off x="6484336" y="5240645"/>
                <a:ext cx="146160" cy="118080"/>
              </p14:xfrm>
            </p:contentPart>
          </mc:Choice>
          <mc:Fallback xmlns="">
            <p:pic>
              <p:nvPicPr>
                <p:cNvPr id="62" name="Ink 61">
                  <a:extLst>
                    <a:ext uri="{FF2B5EF4-FFF2-40B4-BE49-F238E27FC236}">
                      <a16:creationId xmlns:a16="http://schemas.microsoft.com/office/drawing/2014/main" id="{7628E358-D859-DE40-A427-76E762C1646E}"/>
                    </a:ext>
                  </a:extLst>
                </p:cNvPr>
                <p:cNvPicPr/>
                <p:nvPr/>
              </p:nvPicPr>
              <p:blipFill>
                <a:blip r:embed="rId93"/>
                <a:stretch>
                  <a:fillRect/>
                </a:stretch>
              </p:blipFill>
              <p:spPr>
                <a:xfrm>
                  <a:off x="6475696" y="5232005"/>
                  <a:ext cx="16380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3" name="Ink 62">
                  <a:extLst>
                    <a:ext uri="{FF2B5EF4-FFF2-40B4-BE49-F238E27FC236}">
                      <a16:creationId xmlns:a16="http://schemas.microsoft.com/office/drawing/2014/main" id="{300066A2-2F9C-FA85-5428-FE56FD71EB72}"/>
                    </a:ext>
                  </a:extLst>
                </p14:cNvPr>
                <p14:cNvContentPartPr/>
                <p14:nvPr/>
              </p14:nvContentPartPr>
              <p14:xfrm>
                <a:off x="6712936" y="5170805"/>
                <a:ext cx="6120" cy="3600"/>
              </p14:xfrm>
            </p:contentPart>
          </mc:Choice>
          <mc:Fallback xmlns="">
            <p:pic>
              <p:nvPicPr>
                <p:cNvPr id="63" name="Ink 62">
                  <a:extLst>
                    <a:ext uri="{FF2B5EF4-FFF2-40B4-BE49-F238E27FC236}">
                      <a16:creationId xmlns:a16="http://schemas.microsoft.com/office/drawing/2014/main" id="{300066A2-2F9C-FA85-5428-FE56FD71EB72}"/>
                    </a:ext>
                  </a:extLst>
                </p:cNvPr>
                <p:cNvPicPr/>
                <p:nvPr/>
              </p:nvPicPr>
              <p:blipFill>
                <a:blip r:embed="rId95"/>
                <a:stretch>
                  <a:fillRect/>
                </a:stretch>
              </p:blipFill>
              <p:spPr>
                <a:xfrm>
                  <a:off x="6703936" y="5161805"/>
                  <a:ext cx="23760" cy="21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6">
            <p14:nvContentPartPr>
              <p14:cNvPr id="65" name="Ink 64">
                <a:extLst>
                  <a:ext uri="{FF2B5EF4-FFF2-40B4-BE49-F238E27FC236}">
                    <a16:creationId xmlns:a16="http://schemas.microsoft.com/office/drawing/2014/main" id="{19618A5B-EBDD-770D-B72D-52CAF29B6A00}"/>
                  </a:ext>
                </a:extLst>
              </p14:cNvPr>
              <p14:cNvContentPartPr/>
              <p14:nvPr/>
            </p14:nvContentPartPr>
            <p14:xfrm>
              <a:off x="5470576" y="4692365"/>
              <a:ext cx="19800" cy="29520"/>
            </p14:xfrm>
          </p:contentPart>
        </mc:Choice>
        <mc:Fallback xmlns="">
          <p:pic>
            <p:nvPicPr>
              <p:cNvPr id="65" name="Ink 64">
                <a:extLst>
                  <a:ext uri="{FF2B5EF4-FFF2-40B4-BE49-F238E27FC236}">
                    <a16:creationId xmlns:a16="http://schemas.microsoft.com/office/drawing/2014/main" id="{19618A5B-EBDD-770D-B72D-52CAF29B6A00}"/>
                  </a:ext>
                </a:extLst>
              </p:cNvPr>
              <p:cNvPicPr/>
              <p:nvPr/>
            </p:nvPicPr>
            <p:blipFill>
              <a:blip r:embed="rId97"/>
              <a:stretch>
                <a:fillRect/>
              </a:stretch>
            </p:blipFill>
            <p:spPr>
              <a:xfrm>
                <a:off x="5461576" y="4683725"/>
                <a:ext cx="3744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6" name="Ink 65">
                <a:extLst>
                  <a:ext uri="{FF2B5EF4-FFF2-40B4-BE49-F238E27FC236}">
                    <a16:creationId xmlns:a16="http://schemas.microsoft.com/office/drawing/2014/main" id="{7E62CBE3-8B44-477F-BD0F-662E4B806DC8}"/>
                  </a:ext>
                </a:extLst>
              </p14:cNvPr>
              <p14:cNvContentPartPr/>
              <p14:nvPr/>
            </p14:nvContentPartPr>
            <p14:xfrm>
              <a:off x="4111936" y="4317245"/>
              <a:ext cx="12240" cy="16200"/>
            </p14:xfrm>
          </p:contentPart>
        </mc:Choice>
        <mc:Fallback xmlns="">
          <p:pic>
            <p:nvPicPr>
              <p:cNvPr id="66" name="Ink 65">
                <a:extLst>
                  <a:ext uri="{FF2B5EF4-FFF2-40B4-BE49-F238E27FC236}">
                    <a16:creationId xmlns:a16="http://schemas.microsoft.com/office/drawing/2014/main" id="{7E62CBE3-8B44-477F-BD0F-662E4B806DC8}"/>
                  </a:ext>
                </a:extLst>
              </p:cNvPr>
              <p:cNvPicPr/>
              <p:nvPr/>
            </p:nvPicPr>
            <p:blipFill>
              <a:blip r:embed="rId99"/>
              <a:stretch>
                <a:fillRect/>
              </a:stretch>
            </p:blipFill>
            <p:spPr>
              <a:xfrm>
                <a:off x="4103296" y="4308605"/>
                <a:ext cx="2988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7" name="Ink 66">
                <a:extLst>
                  <a:ext uri="{FF2B5EF4-FFF2-40B4-BE49-F238E27FC236}">
                    <a16:creationId xmlns:a16="http://schemas.microsoft.com/office/drawing/2014/main" id="{B7FD06B1-0791-470D-F9F4-34400B38F835}"/>
                  </a:ext>
                </a:extLst>
              </p14:cNvPr>
              <p14:cNvContentPartPr/>
              <p14:nvPr/>
            </p14:nvContentPartPr>
            <p14:xfrm>
              <a:off x="4131736" y="4380965"/>
              <a:ext cx="6480" cy="3600"/>
            </p14:xfrm>
          </p:contentPart>
        </mc:Choice>
        <mc:Fallback xmlns="">
          <p:pic>
            <p:nvPicPr>
              <p:cNvPr id="67" name="Ink 66">
                <a:extLst>
                  <a:ext uri="{FF2B5EF4-FFF2-40B4-BE49-F238E27FC236}">
                    <a16:creationId xmlns:a16="http://schemas.microsoft.com/office/drawing/2014/main" id="{B7FD06B1-0791-470D-F9F4-34400B38F835}"/>
                  </a:ext>
                </a:extLst>
              </p:cNvPr>
              <p:cNvPicPr/>
              <p:nvPr/>
            </p:nvPicPr>
            <p:blipFill>
              <a:blip r:embed="rId101"/>
              <a:stretch>
                <a:fillRect/>
              </a:stretch>
            </p:blipFill>
            <p:spPr>
              <a:xfrm>
                <a:off x="4123096" y="4372325"/>
                <a:ext cx="24120" cy="21240"/>
              </a:xfrm>
              <a:prstGeom prst="rect">
                <a:avLst/>
              </a:prstGeom>
            </p:spPr>
          </p:pic>
        </mc:Fallback>
      </mc:AlternateContent>
      <p:grpSp>
        <p:nvGrpSpPr>
          <p:cNvPr id="130" name="Group 129">
            <a:extLst>
              <a:ext uri="{FF2B5EF4-FFF2-40B4-BE49-F238E27FC236}">
                <a16:creationId xmlns:a16="http://schemas.microsoft.com/office/drawing/2014/main" id="{0DEFAABC-223E-0B34-6663-8DF11A446A87}"/>
              </a:ext>
            </a:extLst>
          </p:cNvPr>
          <p:cNvGrpSpPr/>
          <p:nvPr/>
        </p:nvGrpSpPr>
        <p:grpSpPr>
          <a:xfrm>
            <a:off x="9338776" y="3344165"/>
            <a:ext cx="2770200" cy="1900800"/>
            <a:chOff x="9338776" y="3344165"/>
            <a:chExt cx="2770200" cy="1900800"/>
          </a:xfrm>
        </p:grpSpPr>
        <mc:AlternateContent xmlns:mc="http://schemas.openxmlformats.org/markup-compatibility/2006" xmlns:p14="http://schemas.microsoft.com/office/powerpoint/2010/main">
          <mc:Choice Requires="p14">
            <p:contentPart p14:bwMode="auto" r:id="rId102">
              <p14:nvContentPartPr>
                <p14:cNvPr id="93" name="Ink 92">
                  <a:extLst>
                    <a:ext uri="{FF2B5EF4-FFF2-40B4-BE49-F238E27FC236}">
                      <a16:creationId xmlns:a16="http://schemas.microsoft.com/office/drawing/2014/main" id="{BF9D3AB8-7740-F030-07D0-8DCFB20266E6}"/>
                    </a:ext>
                  </a:extLst>
                </p14:cNvPr>
                <p14:cNvContentPartPr/>
                <p14:nvPr/>
              </p14:nvContentPartPr>
              <p14:xfrm>
                <a:off x="9338776" y="3475205"/>
                <a:ext cx="39600" cy="140400"/>
              </p14:xfrm>
            </p:contentPart>
          </mc:Choice>
          <mc:Fallback xmlns="">
            <p:pic>
              <p:nvPicPr>
                <p:cNvPr id="93" name="Ink 92">
                  <a:extLst>
                    <a:ext uri="{FF2B5EF4-FFF2-40B4-BE49-F238E27FC236}">
                      <a16:creationId xmlns:a16="http://schemas.microsoft.com/office/drawing/2014/main" id="{BF9D3AB8-7740-F030-07D0-8DCFB20266E6}"/>
                    </a:ext>
                  </a:extLst>
                </p:cNvPr>
                <p:cNvPicPr/>
                <p:nvPr/>
              </p:nvPicPr>
              <p:blipFill>
                <a:blip r:embed="rId103"/>
                <a:stretch>
                  <a:fillRect/>
                </a:stretch>
              </p:blipFill>
              <p:spPr>
                <a:xfrm>
                  <a:off x="9329776" y="3466565"/>
                  <a:ext cx="5724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94" name="Ink 93">
                  <a:extLst>
                    <a:ext uri="{FF2B5EF4-FFF2-40B4-BE49-F238E27FC236}">
                      <a16:creationId xmlns:a16="http://schemas.microsoft.com/office/drawing/2014/main" id="{AC1607FD-6ECF-D0D1-6079-9F254E899334}"/>
                    </a:ext>
                  </a:extLst>
                </p14:cNvPr>
                <p14:cNvContentPartPr/>
                <p14:nvPr/>
              </p14:nvContentPartPr>
              <p14:xfrm>
                <a:off x="9390616" y="3379085"/>
                <a:ext cx="109080" cy="278280"/>
              </p14:xfrm>
            </p:contentPart>
          </mc:Choice>
          <mc:Fallback xmlns="">
            <p:pic>
              <p:nvPicPr>
                <p:cNvPr id="94" name="Ink 93">
                  <a:extLst>
                    <a:ext uri="{FF2B5EF4-FFF2-40B4-BE49-F238E27FC236}">
                      <a16:creationId xmlns:a16="http://schemas.microsoft.com/office/drawing/2014/main" id="{AC1607FD-6ECF-D0D1-6079-9F254E899334}"/>
                    </a:ext>
                  </a:extLst>
                </p:cNvPr>
                <p:cNvPicPr/>
                <p:nvPr/>
              </p:nvPicPr>
              <p:blipFill>
                <a:blip r:embed="rId105"/>
                <a:stretch>
                  <a:fillRect/>
                </a:stretch>
              </p:blipFill>
              <p:spPr>
                <a:xfrm>
                  <a:off x="9381616" y="3370085"/>
                  <a:ext cx="12672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95" name="Ink 94">
                  <a:extLst>
                    <a:ext uri="{FF2B5EF4-FFF2-40B4-BE49-F238E27FC236}">
                      <a16:creationId xmlns:a16="http://schemas.microsoft.com/office/drawing/2014/main" id="{F66BF63A-36F4-BC58-F479-F1F0779F89FF}"/>
                    </a:ext>
                  </a:extLst>
                </p14:cNvPr>
                <p14:cNvContentPartPr/>
                <p14:nvPr/>
              </p14:nvContentPartPr>
              <p14:xfrm>
                <a:off x="9765376" y="3449645"/>
                <a:ext cx="354600" cy="295560"/>
              </p14:xfrm>
            </p:contentPart>
          </mc:Choice>
          <mc:Fallback xmlns="">
            <p:pic>
              <p:nvPicPr>
                <p:cNvPr id="95" name="Ink 94">
                  <a:extLst>
                    <a:ext uri="{FF2B5EF4-FFF2-40B4-BE49-F238E27FC236}">
                      <a16:creationId xmlns:a16="http://schemas.microsoft.com/office/drawing/2014/main" id="{F66BF63A-36F4-BC58-F479-F1F0779F89FF}"/>
                    </a:ext>
                  </a:extLst>
                </p:cNvPr>
                <p:cNvPicPr/>
                <p:nvPr/>
              </p:nvPicPr>
              <p:blipFill>
                <a:blip r:embed="rId107"/>
                <a:stretch>
                  <a:fillRect/>
                </a:stretch>
              </p:blipFill>
              <p:spPr>
                <a:xfrm>
                  <a:off x="9756376" y="3441005"/>
                  <a:ext cx="372240" cy="3132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96" name="Ink 95">
                  <a:extLst>
                    <a:ext uri="{FF2B5EF4-FFF2-40B4-BE49-F238E27FC236}">
                      <a16:creationId xmlns:a16="http://schemas.microsoft.com/office/drawing/2014/main" id="{7A6DA467-2A05-0965-A364-4453F3E7F71D}"/>
                    </a:ext>
                  </a:extLst>
                </p14:cNvPr>
                <p14:cNvContentPartPr/>
                <p14:nvPr/>
              </p14:nvContentPartPr>
              <p14:xfrm>
                <a:off x="10175056" y="3344165"/>
                <a:ext cx="38880" cy="248400"/>
              </p14:xfrm>
            </p:contentPart>
          </mc:Choice>
          <mc:Fallback xmlns="">
            <p:pic>
              <p:nvPicPr>
                <p:cNvPr id="96" name="Ink 95">
                  <a:extLst>
                    <a:ext uri="{FF2B5EF4-FFF2-40B4-BE49-F238E27FC236}">
                      <a16:creationId xmlns:a16="http://schemas.microsoft.com/office/drawing/2014/main" id="{7A6DA467-2A05-0965-A364-4453F3E7F71D}"/>
                    </a:ext>
                  </a:extLst>
                </p:cNvPr>
                <p:cNvPicPr/>
                <p:nvPr/>
              </p:nvPicPr>
              <p:blipFill>
                <a:blip r:embed="rId109"/>
                <a:stretch>
                  <a:fillRect/>
                </a:stretch>
              </p:blipFill>
              <p:spPr>
                <a:xfrm>
                  <a:off x="10166056" y="3335525"/>
                  <a:ext cx="5652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97" name="Ink 96">
                  <a:extLst>
                    <a:ext uri="{FF2B5EF4-FFF2-40B4-BE49-F238E27FC236}">
                      <a16:creationId xmlns:a16="http://schemas.microsoft.com/office/drawing/2014/main" id="{93F52B90-92B2-EAEE-1576-34F5941A60B9}"/>
                    </a:ext>
                  </a:extLst>
                </p14:cNvPr>
                <p14:cNvContentPartPr/>
                <p14:nvPr/>
              </p14:nvContentPartPr>
              <p14:xfrm>
                <a:off x="10116376" y="3487805"/>
                <a:ext cx="112680" cy="35640"/>
              </p14:xfrm>
            </p:contentPart>
          </mc:Choice>
          <mc:Fallback xmlns="">
            <p:pic>
              <p:nvPicPr>
                <p:cNvPr id="97" name="Ink 96">
                  <a:extLst>
                    <a:ext uri="{FF2B5EF4-FFF2-40B4-BE49-F238E27FC236}">
                      <a16:creationId xmlns:a16="http://schemas.microsoft.com/office/drawing/2014/main" id="{93F52B90-92B2-EAEE-1576-34F5941A60B9}"/>
                    </a:ext>
                  </a:extLst>
                </p:cNvPr>
                <p:cNvPicPr/>
                <p:nvPr/>
              </p:nvPicPr>
              <p:blipFill>
                <a:blip r:embed="rId111"/>
                <a:stretch>
                  <a:fillRect/>
                </a:stretch>
              </p:blipFill>
              <p:spPr>
                <a:xfrm>
                  <a:off x="10107736" y="3478805"/>
                  <a:ext cx="13032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98" name="Ink 97">
                  <a:extLst>
                    <a:ext uri="{FF2B5EF4-FFF2-40B4-BE49-F238E27FC236}">
                      <a16:creationId xmlns:a16="http://schemas.microsoft.com/office/drawing/2014/main" id="{366D2C9F-4A11-76D6-C710-396970C50063}"/>
                    </a:ext>
                  </a:extLst>
                </p14:cNvPr>
                <p14:cNvContentPartPr/>
                <p14:nvPr/>
              </p14:nvContentPartPr>
              <p14:xfrm>
                <a:off x="10252456" y="3408965"/>
                <a:ext cx="236160" cy="113400"/>
              </p14:xfrm>
            </p:contentPart>
          </mc:Choice>
          <mc:Fallback xmlns="">
            <p:pic>
              <p:nvPicPr>
                <p:cNvPr id="98" name="Ink 97">
                  <a:extLst>
                    <a:ext uri="{FF2B5EF4-FFF2-40B4-BE49-F238E27FC236}">
                      <a16:creationId xmlns:a16="http://schemas.microsoft.com/office/drawing/2014/main" id="{366D2C9F-4A11-76D6-C710-396970C50063}"/>
                    </a:ext>
                  </a:extLst>
                </p:cNvPr>
                <p:cNvPicPr/>
                <p:nvPr/>
              </p:nvPicPr>
              <p:blipFill>
                <a:blip r:embed="rId113"/>
                <a:stretch>
                  <a:fillRect/>
                </a:stretch>
              </p:blipFill>
              <p:spPr>
                <a:xfrm>
                  <a:off x="10243816" y="3400325"/>
                  <a:ext cx="25380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99" name="Ink 98">
                  <a:extLst>
                    <a:ext uri="{FF2B5EF4-FFF2-40B4-BE49-F238E27FC236}">
                      <a16:creationId xmlns:a16="http://schemas.microsoft.com/office/drawing/2014/main" id="{1A85C19E-4C24-25D1-318D-28639B146042}"/>
                    </a:ext>
                  </a:extLst>
                </p14:cNvPr>
                <p14:cNvContentPartPr/>
                <p14:nvPr/>
              </p14:nvContentPartPr>
              <p14:xfrm>
                <a:off x="10511656" y="3386645"/>
                <a:ext cx="120960" cy="97200"/>
              </p14:xfrm>
            </p:contentPart>
          </mc:Choice>
          <mc:Fallback xmlns="">
            <p:pic>
              <p:nvPicPr>
                <p:cNvPr id="99" name="Ink 98">
                  <a:extLst>
                    <a:ext uri="{FF2B5EF4-FFF2-40B4-BE49-F238E27FC236}">
                      <a16:creationId xmlns:a16="http://schemas.microsoft.com/office/drawing/2014/main" id="{1A85C19E-4C24-25D1-318D-28639B146042}"/>
                    </a:ext>
                  </a:extLst>
                </p:cNvPr>
                <p:cNvPicPr/>
                <p:nvPr/>
              </p:nvPicPr>
              <p:blipFill>
                <a:blip r:embed="rId115"/>
                <a:stretch>
                  <a:fillRect/>
                </a:stretch>
              </p:blipFill>
              <p:spPr>
                <a:xfrm>
                  <a:off x="10502656" y="3378005"/>
                  <a:ext cx="13860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00" name="Ink 99">
                  <a:extLst>
                    <a:ext uri="{FF2B5EF4-FFF2-40B4-BE49-F238E27FC236}">
                      <a16:creationId xmlns:a16="http://schemas.microsoft.com/office/drawing/2014/main" id="{2283222F-1676-D540-6B07-7C103EEB453A}"/>
                    </a:ext>
                  </a:extLst>
                </p14:cNvPr>
                <p14:cNvContentPartPr/>
                <p14:nvPr/>
              </p14:nvContentPartPr>
              <p14:xfrm>
                <a:off x="9390616" y="4010885"/>
                <a:ext cx="162720" cy="166680"/>
              </p14:xfrm>
            </p:contentPart>
          </mc:Choice>
          <mc:Fallback xmlns="">
            <p:pic>
              <p:nvPicPr>
                <p:cNvPr id="100" name="Ink 99">
                  <a:extLst>
                    <a:ext uri="{FF2B5EF4-FFF2-40B4-BE49-F238E27FC236}">
                      <a16:creationId xmlns:a16="http://schemas.microsoft.com/office/drawing/2014/main" id="{2283222F-1676-D540-6B07-7C103EEB453A}"/>
                    </a:ext>
                  </a:extLst>
                </p:cNvPr>
                <p:cNvPicPr/>
                <p:nvPr/>
              </p:nvPicPr>
              <p:blipFill>
                <a:blip r:embed="rId117"/>
                <a:stretch>
                  <a:fillRect/>
                </a:stretch>
              </p:blipFill>
              <p:spPr>
                <a:xfrm>
                  <a:off x="9381616" y="4002245"/>
                  <a:ext cx="18036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01" name="Ink 100">
                  <a:extLst>
                    <a:ext uri="{FF2B5EF4-FFF2-40B4-BE49-F238E27FC236}">
                      <a16:creationId xmlns:a16="http://schemas.microsoft.com/office/drawing/2014/main" id="{BB331052-56A6-4126-0150-43629E3C87C8}"/>
                    </a:ext>
                  </a:extLst>
                </p14:cNvPr>
                <p14:cNvContentPartPr/>
                <p14:nvPr/>
              </p14:nvContentPartPr>
              <p14:xfrm>
                <a:off x="9520216" y="3968405"/>
                <a:ext cx="114120" cy="208080"/>
              </p14:xfrm>
            </p:contentPart>
          </mc:Choice>
          <mc:Fallback xmlns="">
            <p:pic>
              <p:nvPicPr>
                <p:cNvPr id="101" name="Ink 100">
                  <a:extLst>
                    <a:ext uri="{FF2B5EF4-FFF2-40B4-BE49-F238E27FC236}">
                      <a16:creationId xmlns:a16="http://schemas.microsoft.com/office/drawing/2014/main" id="{BB331052-56A6-4126-0150-43629E3C87C8}"/>
                    </a:ext>
                  </a:extLst>
                </p:cNvPr>
                <p:cNvPicPr/>
                <p:nvPr/>
              </p:nvPicPr>
              <p:blipFill>
                <a:blip r:embed="rId119"/>
                <a:stretch>
                  <a:fillRect/>
                </a:stretch>
              </p:blipFill>
              <p:spPr>
                <a:xfrm>
                  <a:off x="9511576" y="3959405"/>
                  <a:ext cx="13176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02" name="Ink 101">
                  <a:extLst>
                    <a:ext uri="{FF2B5EF4-FFF2-40B4-BE49-F238E27FC236}">
                      <a16:creationId xmlns:a16="http://schemas.microsoft.com/office/drawing/2014/main" id="{F451EBBC-648A-DCF0-2F8B-DD694FC3748E}"/>
                    </a:ext>
                  </a:extLst>
                </p14:cNvPr>
                <p14:cNvContentPartPr/>
                <p14:nvPr/>
              </p14:nvContentPartPr>
              <p14:xfrm>
                <a:off x="9877696" y="4067405"/>
                <a:ext cx="34560" cy="109800"/>
              </p14:xfrm>
            </p:contentPart>
          </mc:Choice>
          <mc:Fallback xmlns="">
            <p:pic>
              <p:nvPicPr>
                <p:cNvPr id="102" name="Ink 101">
                  <a:extLst>
                    <a:ext uri="{FF2B5EF4-FFF2-40B4-BE49-F238E27FC236}">
                      <a16:creationId xmlns:a16="http://schemas.microsoft.com/office/drawing/2014/main" id="{F451EBBC-648A-DCF0-2F8B-DD694FC3748E}"/>
                    </a:ext>
                  </a:extLst>
                </p:cNvPr>
                <p:cNvPicPr/>
                <p:nvPr/>
              </p:nvPicPr>
              <p:blipFill>
                <a:blip r:embed="rId121"/>
                <a:stretch>
                  <a:fillRect/>
                </a:stretch>
              </p:blipFill>
              <p:spPr>
                <a:xfrm>
                  <a:off x="9869056" y="4058405"/>
                  <a:ext cx="5220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03" name="Ink 102">
                  <a:extLst>
                    <a:ext uri="{FF2B5EF4-FFF2-40B4-BE49-F238E27FC236}">
                      <a16:creationId xmlns:a16="http://schemas.microsoft.com/office/drawing/2014/main" id="{5D4CDD44-6A3D-F9EB-7597-B889CFB66867}"/>
                    </a:ext>
                  </a:extLst>
                </p14:cNvPr>
                <p14:cNvContentPartPr/>
                <p14:nvPr/>
              </p14:nvContentPartPr>
              <p14:xfrm>
                <a:off x="9873736" y="4050485"/>
                <a:ext cx="4320" cy="9360"/>
              </p14:xfrm>
            </p:contentPart>
          </mc:Choice>
          <mc:Fallback xmlns="">
            <p:pic>
              <p:nvPicPr>
                <p:cNvPr id="103" name="Ink 102">
                  <a:extLst>
                    <a:ext uri="{FF2B5EF4-FFF2-40B4-BE49-F238E27FC236}">
                      <a16:creationId xmlns:a16="http://schemas.microsoft.com/office/drawing/2014/main" id="{5D4CDD44-6A3D-F9EB-7597-B889CFB66867}"/>
                    </a:ext>
                  </a:extLst>
                </p:cNvPr>
                <p:cNvPicPr/>
                <p:nvPr/>
              </p:nvPicPr>
              <p:blipFill>
                <a:blip r:embed="rId123"/>
                <a:stretch>
                  <a:fillRect/>
                </a:stretch>
              </p:blipFill>
              <p:spPr>
                <a:xfrm>
                  <a:off x="9865096" y="4041485"/>
                  <a:ext cx="2196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04" name="Ink 103">
                  <a:extLst>
                    <a:ext uri="{FF2B5EF4-FFF2-40B4-BE49-F238E27FC236}">
                      <a16:creationId xmlns:a16="http://schemas.microsoft.com/office/drawing/2014/main" id="{9F6261FB-CF7C-4EFA-F286-A0EFEDCC3118}"/>
                    </a:ext>
                  </a:extLst>
                </p14:cNvPr>
                <p14:cNvContentPartPr/>
                <p14:nvPr/>
              </p14:nvContentPartPr>
              <p14:xfrm>
                <a:off x="9986416" y="3875525"/>
                <a:ext cx="214200" cy="264960"/>
              </p14:xfrm>
            </p:contentPart>
          </mc:Choice>
          <mc:Fallback xmlns="">
            <p:pic>
              <p:nvPicPr>
                <p:cNvPr id="104" name="Ink 103">
                  <a:extLst>
                    <a:ext uri="{FF2B5EF4-FFF2-40B4-BE49-F238E27FC236}">
                      <a16:creationId xmlns:a16="http://schemas.microsoft.com/office/drawing/2014/main" id="{9F6261FB-CF7C-4EFA-F286-A0EFEDCC3118}"/>
                    </a:ext>
                  </a:extLst>
                </p:cNvPr>
                <p:cNvPicPr/>
                <p:nvPr/>
              </p:nvPicPr>
              <p:blipFill>
                <a:blip r:embed="rId125"/>
                <a:stretch>
                  <a:fillRect/>
                </a:stretch>
              </p:blipFill>
              <p:spPr>
                <a:xfrm>
                  <a:off x="9977776" y="3866525"/>
                  <a:ext cx="231840" cy="2826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05" name="Ink 104">
                  <a:extLst>
                    <a:ext uri="{FF2B5EF4-FFF2-40B4-BE49-F238E27FC236}">
                      <a16:creationId xmlns:a16="http://schemas.microsoft.com/office/drawing/2014/main" id="{6A926AEF-F8CD-D448-4D8C-7E031B2A3C25}"/>
                    </a:ext>
                  </a:extLst>
                </p14:cNvPr>
                <p14:cNvContentPartPr/>
                <p14:nvPr/>
              </p14:nvContentPartPr>
              <p14:xfrm>
                <a:off x="10240936" y="3810365"/>
                <a:ext cx="721800" cy="284040"/>
              </p14:xfrm>
            </p:contentPart>
          </mc:Choice>
          <mc:Fallback xmlns="">
            <p:pic>
              <p:nvPicPr>
                <p:cNvPr id="105" name="Ink 104">
                  <a:extLst>
                    <a:ext uri="{FF2B5EF4-FFF2-40B4-BE49-F238E27FC236}">
                      <a16:creationId xmlns:a16="http://schemas.microsoft.com/office/drawing/2014/main" id="{6A926AEF-F8CD-D448-4D8C-7E031B2A3C25}"/>
                    </a:ext>
                  </a:extLst>
                </p:cNvPr>
                <p:cNvPicPr/>
                <p:nvPr/>
              </p:nvPicPr>
              <p:blipFill>
                <a:blip r:embed="rId127"/>
                <a:stretch>
                  <a:fillRect/>
                </a:stretch>
              </p:blipFill>
              <p:spPr>
                <a:xfrm>
                  <a:off x="10232296" y="3801365"/>
                  <a:ext cx="739440" cy="3016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06" name="Ink 105">
                  <a:extLst>
                    <a:ext uri="{FF2B5EF4-FFF2-40B4-BE49-F238E27FC236}">
                      <a16:creationId xmlns:a16="http://schemas.microsoft.com/office/drawing/2014/main" id="{DD0B0507-5939-6D1C-2DFA-64966ADE881A}"/>
                    </a:ext>
                  </a:extLst>
                </p14:cNvPr>
                <p14:cNvContentPartPr/>
                <p14:nvPr/>
              </p14:nvContentPartPr>
              <p14:xfrm>
                <a:off x="10951216" y="3847085"/>
                <a:ext cx="9000" cy="11880"/>
              </p14:xfrm>
            </p:contentPart>
          </mc:Choice>
          <mc:Fallback xmlns="">
            <p:pic>
              <p:nvPicPr>
                <p:cNvPr id="106" name="Ink 105">
                  <a:extLst>
                    <a:ext uri="{FF2B5EF4-FFF2-40B4-BE49-F238E27FC236}">
                      <a16:creationId xmlns:a16="http://schemas.microsoft.com/office/drawing/2014/main" id="{DD0B0507-5939-6D1C-2DFA-64966ADE881A}"/>
                    </a:ext>
                  </a:extLst>
                </p:cNvPr>
                <p:cNvPicPr/>
                <p:nvPr/>
              </p:nvPicPr>
              <p:blipFill>
                <a:blip r:embed="rId129"/>
                <a:stretch>
                  <a:fillRect/>
                </a:stretch>
              </p:blipFill>
              <p:spPr>
                <a:xfrm>
                  <a:off x="10942216" y="3838085"/>
                  <a:ext cx="2664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07" name="Ink 106">
                  <a:extLst>
                    <a:ext uri="{FF2B5EF4-FFF2-40B4-BE49-F238E27FC236}">
                      <a16:creationId xmlns:a16="http://schemas.microsoft.com/office/drawing/2014/main" id="{05EBB9E0-C233-488B-1DF7-C649D2389D0F}"/>
                    </a:ext>
                  </a:extLst>
                </p14:cNvPr>
                <p14:cNvContentPartPr/>
                <p14:nvPr/>
              </p14:nvContentPartPr>
              <p14:xfrm>
                <a:off x="11059576" y="3896405"/>
                <a:ext cx="142560" cy="240840"/>
              </p14:xfrm>
            </p:contentPart>
          </mc:Choice>
          <mc:Fallback xmlns="">
            <p:pic>
              <p:nvPicPr>
                <p:cNvPr id="107" name="Ink 106">
                  <a:extLst>
                    <a:ext uri="{FF2B5EF4-FFF2-40B4-BE49-F238E27FC236}">
                      <a16:creationId xmlns:a16="http://schemas.microsoft.com/office/drawing/2014/main" id="{05EBB9E0-C233-488B-1DF7-C649D2389D0F}"/>
                    </a:ext>
                  </a:extLst>
                </p:cNvPr>
                <p:cNvPicPr/>
                <p:nvPr/>
              </p:nvPicPr>
              <p:blipFill>
                <a:blip r:embed="rId131"/>
                <a:stretch>
                  <a:fillRect/>
                </a:stretch>
              </p:blipFill>
              <p:spPr>
                <a:xfrm>
                  <a:off x="11050936" y="3887765"/>
                  <a:ext cx="16020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08" name="Ink 107">
                  <a:extLst>
                    <a:ext uri="{FF2B5EF4-FFF2-40B4-BE49-F238E27FC236}">
                      <a16:creationId xmlns:a16="http://schemas.microsoft.com/office/drawing/2014/main" id="{FC1C12F1-8BC7-97AF-B423-C3620358BC6F}"/>
                    </a:ext>
                  </a:extLst>
                </p14:cNvPr>
                <p14:cNvContentPartPr/>
                <p14:nvPr/>
              </p14:nvContentPartPr>
              <p14:xfrm>
                <a:off x="11190976" y="3722885"/>
                <a:ext cx="180360" cy="279360"/>
              </p14:xfrm>
            </p:contentPart>
          </mc:Choice>
          <mc:Fallback xmlns="">
            <p:pic>
              <p:nvPicPr>
                <p:cNvPr id="108" name="Ink 107">
                  <a:extLst>
                    <a:ext uri="{FF2B5EF4-FFF2-40B4-BE49-F238E27FC236}">
                      <a16:creationId xmlns:a16="http://schemas.microsoft.com/office/drawing/2014/main" id="{FC1C12F1-8BC7-97AF-B423-C3620358BC6F}"/>
                    </a:ext>
                  </a:extLst>
                </p:cNvPr>
                <p:cNvPicPr/>
                <p:nvPr/>
              </p:nvPicPr>
              <p:blipFill>
                <a:blip r:embed="rId133"/>
                <a:stretch>
                  <a:fillRect/>
                </a:stretch>
              </p:blipFill>
              <p:spPr>
                <a:xfrm>
                  <a:off x="11182336" y="3714245"/>
                  <a:ext cx="198000" cy="2970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9" name="Ink 108">
                  <a:extLst>
                    <a:ext uri="{FF2B5EF4-FFF2-40B4-BE49-F238E27FC236}">
                      <a16:creationId xmlns:a16="http://schemas.microsoft.com/office/drawing/2014/main" id="{5D4EFF2C-2BC7-3A6C-B80A-0B90F9ADBD4A}"/>
                    </a:ext>
                  </a:extLst>
                </p14:cNvPr>
                <p14:cNvContentPartPr/>
                <p14:nvPr/>
              </p14:nvContentPartPr>
              <p14:xfrm>
                <a:off x="11371336" y="3797045"/>
                <a:ext cx="97560" cy="163080"/>
              </p14:xfrm>
            </p:contentPart>
          </mc:Choice>
          <mc:Fallback xmlns="">
            <p:pic>
              <p:nvPicPr>
                <p:cNvPr id="109" name="Ink 108">
                  <a:extLst>
                    <a:ext uri="{FF2B5EF4-FFF2-40B4-BE49-F238E27FC236}">
                      <a16:creationId xmlns:a16="http://schemas.microsoft.com/office/drawing/2014/main" id="{5D4EFF2C-2BC7-3A6C-B80A-0B90F9ADBD4A}"/>
                    </a:ext>
                  </a:extLst>
                </p:cNvPr>
                <p:cNvPicPr/>
                <p:nvPr/>
              </p:nvPicPr>
              <p:blipFill>
                <a:blip r:embed="rId135"/>
                <a:stretch>
                  <a:fillRect/>
                </a:stretch>
              </p:blipFill>
              <p:spPr>
                <a:xfrm>
                  <a:off x="11362336" y="3788045"/>
                  <a:ext cx="11520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10" name="Ink 109">
                  <a:extLst>
                    <a:ext uri="{FF2B5EF4-FFF2-40B4-BE49-F238E27FC236}">
                      <a16:creationId xmlns:a16="http://schemas.microsoft.com/office/drawing/2014/main" id="{4FA4A2FA-85F0-1C6C-F1DE-9E46A0790B5B}"/>
                    </a:ext>
                  </a:extLst>
                </p14:cNvPr>
                <p14:cNvContentPartPr/>
                <p14:nvPr/>
              </p14:nvContentPartPr>
              <p14:xfrm>
                <a:off x="11546296" y="3838445"/>
                <a:ext cx="155880" cy="60840"/>
              </p14:xfrm>
            </p:contentPart>
          </mc:Choice>
          <mc:Fallback xmlns="">
            <p:pic>
              <p:nvPicPr>
                <p:cNvPr id="110" name="Ink 109">
                  <a:extLst>
                    <a:ext uri="{FF2B5EF4-FFF2-40B4-BE49-F238E27FC236}">
                      <a16:creationId xmlns:a16="http://schemas.microsoft.com/office/drawing/2014/main" id="{4FA4A2FA-85F0-1C6C-F1DE-9E46A0790B5B}"/>
                    </a:ext>
                  </a:extLst>
                </p:cNvPr>
                <p:cNvPicPr/>
                <p:nvPr/>
              </p:nvPicPr>
              <p:blipFill>
                <a:blip r:embed="rId137"/>
                <a:stretch>
                  <a:fillRect/>
                </a:stretch>
              </p:blipFill>
              <p:spPr>
                <a:xfrm>
                  <a:off x="11537296" y="3829805"/>
                  <a:ext cx="17352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11" name="Ink 110">
                  <a:extLst>
                    <a:ext uri="{FF2B5EF4-FFF2-40B4-BE49-F238E27FC236}">
                      <a16:creationId xmlns:a16="http://schemas.microsoft.com/office/drawing/2014/main" id="{2A9720FC-4722-FFFD-1874-C3299CB0DC17}"/>
                    </a:ext>
                  </a:extLst>
                </p14:cNvPr>
                <p14:cNvContentPartPr/>
                <p14:nvPr/>
              </p14:nvContentPartPr>
              <p14:xfrm>
                <a:off x="11384296" y="3737645"/>
                <a:ext cx="143280" cy="30960"/>
              </p14:xfrm>
            </p:contentPart>
          </mc:Choice>
          <mc:Fallback xmlns="">
            <p:pic>
              <p:nvPicPr>
                <p:cNvPr id="111" name="Ink 110">
                  <a:extLst>
                    <a:ext uri="{FF2B5EF4-FFF2-40B4-BE49-F238E27FC236}">
                      <a16:creationId xmlns:a16="http://schemas.microsoft.com/office/drawing/2014/main" id="{2A9720FC-4722-FFFD-1874-C3299CB0DC17}"/>
                    </a:ext>
                  </a:extLst>
                </p:cNvPr>
                <p:cNvPicPr/>
                <p:nvPr/>
              </p:nvPicPr>
              <p:blipFill>
                <a:blip r:embed="rId139"/>
                <a:stretch>
                  <a:fillRect/>
                </a:stretch>
              </p:blipFill>
              <p:spPr>
                <a:xfrm>
                  <a:off x="11375656" y="3729005"/>
                  <a:ext cx="16092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16" name="Ink 115">
                  <a:extLst>
                    <a:ext uri="{FF2B5EF4-FFF2-40B4-BE49-F238E27FC236}">
                      <a16:creationId xmlns:a16="http://schemas.microsoft.com/office/drawing/2014/main" id="{A70C0D56-DBC7-B5A6-F122-D74E7F105C03}"/>
                    </a:ext>
                  </a:extLst>
                </p14:cNvPr>
                <p14:cNvContentPartPr/>
                <p14:nvPr/>
              </p14:nvContentPartPr>
              <p14:xfrm>
                <a:off x="9523816" y="4512005"/>
                <a:ext cx="123120" cy="208800"/>
              </p14:xfrm>
            </p:contentPart>
          </mc:Choice>
          <mc:Fallback xmlns="">
            <p:pic>
              <p:nvPicPr>
                <p:cNvPr id="116" name="Ink 115">
                  <a:extLst>
                    <a:ext uri="{FF2B5EF4-FFF2-40B4-BE49-F238E27FC236}">
                      <a16:creationId xmlns:a16="http://schemas.microsoft.com/office/drawing/2014/main" id="{A70C0D56-DBC7-B5A6-F122-D74E7F105C03}"/>
                    </a:ext>
                  </a:extLst>
                </p:cNvPr>
                <p:cNvPicPr/>
                <p:nvPr/>
              </p:nvPicPr>
              <p:blipFill>
                <a:blip r:embed="rId141"/>
                <a:stretch>
                  <a:fillRect/>
                </a:stretch>
              </p:blipFill>
              <p:spPr>
                <a:xfrm>
                  <a:off x="9514816" y="4503365"/>
                  <a:ext cx="14076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17" name="Ink 116">
                  <a:extLst>
                    <a:ext uri="{FF2B5EF4-FFF2-40B4-BE49-F238E27FC236}">
                      <a16:creationId xmlns:a16="http://schemas.microsoft.com/office/drawing/2014/main" id="{8FF0A0C0-D862-1BF4-511F-DFD2E8714A00}"/>
                    </a:ext>
                  </a:extLst>
                </p14:cNvPr>
                <p14:cNvContentPartPr/>
                <p14:nvPr/>
              </p14:nvContentPartPr>
              <p14:xfrm>
                <a:off x="9612016" y="4406885"/>
                <a:ext cx="119520" cy="353160"/>
              </p14:xfrm>
            </p:contentPart>
          </mc:Choice>
          <mc:Fallback xmlns="">
            <p:pic>
              <p:nvPicPr>
                <p:cNvPr id="117" name="Ink 116">
                  <a:extLst>
                    <a:ext uri="{FF2B5EF4-FFF2-40B4-BE49-F238E27FC236}">
                      <a16:creationId xmlns:a16="http://schemas.microsoft.com/office/drawing/2014/main" id="{8FF0A0C0-D862-1BF4-511F-DFD2E8714A00}"/>
                    </a:ext>
                  </a:extLst>
                </p:cNvPr>
                <p:cNvPicPr/>
                <p:nvPr/>
              </p:nvPicPr>
              <p:blipFill>
                <a:blip r:embed="rId143"/>
                <a:stretch>
                  <a:fillRect/>
                </a:stretch>
              </p:blipFill>
              <p:spPr>
                <a:xfrm>
                  <a:off x="9603016" y="4397885"/>
                  <a:ext cx="137160" cy="3708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19" name="Ink 118">
                  <a:extLst>
                    <a:ext uri="{FF2B5EF4-FFF2-40B4-BE49-F238E27FC236}">
                      <a16:creationId xmlns:a16="http://schemas.microsoft.com/office/drawing/2014/main" id="{877DF55D-351D-028F-1E8B-D95A66FF564C}"/>
                    </a:ext>
                  </a:extLst>
                </p14:cNvPr>
                <p14:cNvContentPartPr/>
                <p14:nvPr/>
              </p14:nvContentPartPr>
              <p14:xfrm>
                <a:off x="10068136" y="4483205"/>
                <a:ext cx="362160" cy="254880"/>
              </p14:xfrm>
            </p:contentPart>
          </mc:Choice>
          <mc:Fallback xmlns="">
            <p:pic>
              <p:nvPicPr>
                <p:cNvPr id="119" name="Ink 118">
                  <a:extLst>
                    <a:ext uri="{FF2B5EF4-FFF2-40B4-BE49-F238E27FC236}">
                      <a16:creationId xmlns:a16="http://schemas.microsoft.com/office/drawing/2014/main" id="{877DF55D-351D-028F-1E8B-D95A66FF564C}"/>
                    </a:ext>
                  </a:extLst>
                </p:cNvPr>
                <p:cNvPicPr/>
                <p:nvPr/>
              </p:nvPicPr>
              <p:blipFill>
                <a:blip r:embed="rId145"/>
                <a:stretch>
                  <a:fillRect/>
                </a:stretch>
              </p:blipFill>
              <p:spPr>
                <a:xfrm>
                  <a:off x="10059496" y="4474565"/>
                  <a:ext cx="37980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20" name="Ink 119">
                  <a:extLst>
                    <a:ext uri="{FF2B5EF4-FFF2-40B4-BE49-F238E27FC236}">
                      <a16:creationId xmlns:a16="http://schemas.microsoft.com/office/drawing/2014/main" id="{40814F83-AAB0-03F9-1739-EE6A765D7C7A}"/>
                    </a:ext>
                  </a:extLst>
                </p14:cNvPr>
                <p14:cNvContentPartPr/>
                <p14:nvPr/>
              </p14:nvContentPartPr>
              <p14:xfrm>
                <a:off x="10554136" y="4399685"/>
                <a:ext cx="36720" cy="212040"/>
              </p14:xfrm>
            </p:contentPart>
          </mc:Choice>
          <mc:Fallback xmlns="">
            <p:pic>
              <p:nvPicPr>
                <p:cNvPr id="120" name="Ink 119">
                  <a:extLst>
                    <a:ext uri="{FF2B5EF4-FFF2-40B4-BE49-F238E27FC236}">
                      <a16:creationId xmlns:a16="http://schemas.microsoft.com/office/drawing/2014/main" id="{40814F83-AAB0-03F9-1739-EE6A765D7C7A}"/>
                    </a:ext>
                  </a:extLst>
                </p:cNvPr>
                <p:cNvPicPr/>
                <p:nvPr/>
              </p:nvPicPr>
              <p:blipFill>
                <a:blip r:embed="rId147"/>
                <a:stretch>
                  <a:fillRect/>
                </a:stretch>
              </p:blipFill>
              <p:spPr>
                <a:xfrm>
                  <a:off x="10545496" y="4390685"/>
                  <a:ext cx="5436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21" name="Ink 120">
                  <a:extLst>
                    <a:ext uri="{FF2B5EF4-FFF2-40B4-BE49-F238E27FC236}">
                      <a16:creationId xmlns:a16="http://schemas.microsoft.com/office/drawing/2014/main" id="{E36BEA39-C696-F251-7171-051611B36917}"/>
                    </a:ext>
                  </a:extLst>
                </p14:cNvPr>
                <p14:cNvContentPartPr/>
                <p14:nvPr/>
              </p14:nvContentPartPr>
              <p14:xfrm>
                <a:off x="10497256" y="4457285"/>
                <a:ext cx="247320" cy="102240"/>
              </p14:xfrm>
            </p:contentPart>
          </mc:Choice>
          <mc:Fallback xmlns="">
            <p:pic>
              <p:nvPicPr>
                <p:cNvPr id="121" name="Ink 120">
                  <a:extLst>
                    <a:ext uri="{FF2B5EF4-FFF2-40B4-BE49-F238E27FC236}">
                      <a16:creationId xmlns:a16="http://schemas.microsoft.com/office/drawing/2014/main" id="{E36BEA39-C696-F251-7171-051611B36917}"/>
                    </a:ext>
                  </a:extLst>
                </p:cNvPr>
                <p:cNvPicPr/>
                <p:nvPr/>
              </p:nvPicPr>
              <p:blipFill>
                <a:blip r:embed="rId149"/>
                <a:stretch>
                  <a:fillRect/>
                </a:stretch>
              </p:blipFill>
              <p:spPr>
                <a:xfrm>
                  <a:off x="10488616" y="4448645"/>
                  <a:ext cx="26496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23" name="Ink 122">
                  <a:extLst>
                    <a:ext uri="{FF2B5EF4-FFF2-40B4-BE49-F238E27FC236}">
                      <a16:creationId xmlns:a16="http://schemas.microsoft.com/office/drawing/2014/main" id="{E8415FEE-DE15-17A4-103A-9BE2892305CD}"/>
                    </a:ext>
                  </a:extLst>
                </p14:cNvPr>
                <p14:cNvContentPartPr/>
                <p14:nvPr/>
              </p14:nvContentPartPr>
              <p14:xfrm>
                <a:off x="10768696" y="4243445"/>
                <a:ext cx="474480" cy="276480"/>
              </p14:xfrm>
            </p:contentPart>
          </mc:Choice>
          <mc:Fallback xmlns="">
            <p:pic>
              <p:nvPicPr>
                <p:cNvPr id="123" name="Ink 122">
                  <a:extLst>
                    <a:ext uri="{FF2B5EF4-FFF2-40B4-BE49-F238E27FC236}">
                      <a16:creationId xmlns:a16="http://schemas.microsoft.com/office/drawing/2014/main" id="{E8415FEE-DE15-17A4-103A-9BE2892305CD}"/>
                    </a:ext>
                  </a:extLst>
                </p:cNvPr>
                <p:cNvPicPr/>
                <p:nvPr/>
              </p:nvPicPr>
              <p:blipFill>
                <a:blip r:embed="rId151"/>
                <a:stretch>
                  <a:fillRect/>
                </a:stretch>
              </p:blipFill>
              <p:spPr>
                <a:xfrm>
                  <a:off x="10760056" y="4234805"/>
                  <a:ext cx="49212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24" name="Ink 123">
                  <a:extLst>
                    <a:ext uri="{FF2B5EF4-FFF2-40B4-BE49-F238E27FC236}">
                      <a16:creationId xmlns:a16="http://schemas.microsoft.com/office/drawing/2014/main" id="{83F2F637-8FA2-C47C-764E-98BEA1714F3A}"/>
                    </a:ext>
                  </a:extLst>
                </p14:cNvPr>
                <p14:cNvContentPartPr/>
                <p14:nvPr/>
              </p14:nvContentPartPr>
              <p14:xfrm>
                <a:off x="11223736" y="4316165"/>
                <a:ext cx="227520" cy="60480"/>
              </p14:xfrm>
            </p:contentPart>
          </mc:Choice>
          <mc:Fallback xmlns="">
            <p:pic>
              <p:nvPicPr>
                <p:cNvPr id="124" name="Ink 123">
                  <a:extLst>
                    <a:ext uri="{FF2B5EF4-FFF2-40B4-BE49-F238E27FC236}">
                      <a16:creationId xmlns:a16="http://schemas.microsoft.com/office/drawing/2014/main" id="{83F2F637-8FA2-C47C-764E-98BEA1714F3A}"/>
                    </a:ext>
                  </a:extLst>
                </p:cNvPr>
                <p:cNvPicPr/>
                <p:nvPr/>
              </p:nvPicPr>
              <p:blipFill>
                <a:blip r:embed="rId153"/>
                <a:stretch>
                  <a:fillRect/>
                </a:stretch>
              </p:blipFill>
              <p:spPr>
                <a:xfrm>
                  <a:off x="11215096" y="4307525"/>
                  <a:ext cx="24516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25" name="Ink 124">
                  <a:extLst>
                    <a:ext uri="{FF2B5EF4-FFF2-40B4-BE49-F238E27FC236}">
                      <a16:creationId xmlns:a16="http://schemas.microsoft.com/office/drawing/2014/main" id="{031F8F37-228F-D426-4F01-51FD57FE5E27}"/>
                    </a:ext>
                  </a:extLst>
                </p14:cNvPr>
                <p14:cNvContentPartPr/>
                <p14:nvPr/>
              </p14:nvContentPartPr>
              <p14:xfrm>
                <a:off x="10526416" y="4854005"/>
                <a:ext cx="148320" cy="390960"/>
              </p14:xfrm>
            </p:contentPart>
          </mc:Choice>
          <mc:Fallback xmlns="">
            <p:pic>
              <p:nvPicPr>
                <p:cNvPr id="125" name="Ink 124">
                  <a:extLst>
                    <a:ext uri="{FF2B5EF4-FFF2-40B4-BE49-F238E27FC236}">
                      <a16:creationId xmlns:a16="http://schemas.microsoft.com/office/drawing/2014/main" id="{031F8F37-228F-D426-4F01-51FD57FE5E27}"/>
                    </a:ext>
                  </a:extLst>
                </p:cNvPr>
                <p:cNvPicPr/>
                <p:nvPr/>
              </p:nvPicPr>
              <p:blipFill>
                <a:blip r:embed="rId155"/>
                <a:stretch>
                  <a:fillRect/>
                </a:stretch>
              </p:blipFill>
              <p:spPr>
                <a:xfrm>
                  <a:off x="10517416" y="4845005"/>
                  <a:ext cx="165960" cy="4086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26" name="Ink 125">
                  <a:extLst>
                    <a:ext uri="{FF2B5EF4-FFF2-40B4-BE49-F238E27FC236}">
                      <a16:creationId xmlns:a16="http://schemas.microsoft.com/office/drawing/2014/main" id="{D86955EA-5B50-DC81-36EC-06606B596005}"/>
                    </a:ext>
                  </a:extLst>
                </p14:cNvPr>
                <p14:cNvContentPartPr/>
                <p14:nvPr/>
              </p14:nvContentPartPr>
              <p14:xfrm>
                <a:off x="10917016" y="4865165"/>
                <a:ext cx="125280" cy="292680"/>
              </p14:xfrm>
            </p:contentPart>
          </mc:Choice>
          <mc:Fallback xmlns="">
            <p:pic>
              <p:nvPicPr>
                <p:cNvPr id="126" name="Ink 125">
                  <a:extLst>
                    <a:ext uri="{FF2B5EF4-FFF2-40B4-BE49-F238E27FC236}">
                      <a16:creationId xmlns:a16="http://schemas.microsoft.com/office/drawing/2014/main" id="{D86955EA-5B50-DC81-36EC-06606B596005}"/>
                    </a:ext>
                  </a:extLst>
                </p:cNvPr>
                <p:cNvPicPr/>
                <p:nvPr/>
              </p:nvPicPr>
              <p:blipFill>
                <a:blip r:embed="rId157"/>
                <a:stretch>
                  <a:fillRect/>
                </a:stretch>
              </p:blipFill>
              <p:spPr>
                <a:xfrm>
                  <a:off x="10908016" y="4856165"/>
                  <a:ext cx="142920"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27" name="Ink 126">
                  <a:extLst>
                    <a:ext uri="{FF2B5EF4-FFF2-40B4-BE49-F238E27FC236}">
                      <a16:creationId xmlns:a16="http://schemas.microsoft.com/office/drawing/2014/main" id="{F8BEF217-F1A6-99AE-C781-743283DC062D}"/>
                    </a:ext>
                  </a:extLst>
                </p14:cNvPr>
                <p14:cNvContentPartPr/>
                <p14:nvPr/>
              </p14:nvContentPartPr>
              <p14:xfrm>
                <a:off x="11096296" y="4661765"/>
                <a:ext cx="201240" cy="272880"/>
              </p14:xfrm>
            </p:contentPart>
          </mc:Choice>
          <mc:Fallback xmlns="">
            <p:pic>
              <p:nvPicPr>
                <p:cNvPr id="127" name="Ink 126">
                  <a:extLst>
                    <a:ext uri="{FF2B5EF4-FFF2-40B4-BE49-F238E27FC236}">
                      <a16:creationId xmlns:a16="http://schemas.microsoft.com/office/drawing/2014/main" id="{F8BEF217-F1A6-99AE-C781-743283DC062D}"/>
                    </a:ext>
                  </a:extLst>
                </p:cNvPr>
                <p:cNvPicPr/>
                <p:nvPr/>
              </p:nvPicPr>
              <p:blipFill>
                <a:blip r:embed="rId159"/>
                <a:stretch>
                  <a:fillRect/>
                </a:stretch>
              </p:blipFill>
              <p:spPr>
                <a:xfrm>
                  <a:off x="11087656" y="4653125"/>
                  <a:ext cx="218880" cy="29052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28" name="Ink 127">
                  <a:extLst>
                    <a:ext uri="{FF2B5EF4-FFF2-40B4-BE49-F238E27FC236}">
                      <a16:creationId xmlns:a16="http://schemas.microsoft.com/office/drawing/2014/main" id="{885ADE14-356A-28FA-B214-6C64521123A3}"/>
                    </a:ext>
                  </a:extLst>
                </p14:cNvPr>
                <p14:cNvContentPartPr/>
                <p14:nvPr/>
              </p14:nvContentPartPr>
              <p14:xfrm>
                <a:off x="11220856" y="4637645"/>
                <a:ext cx="383040" cy="199080"/>
              </p14:xfrm>
            </p:contentPart>
          </mc:Choice>
          <mc:Fallback xmlns="">
            <p:pic>
              <p:nvPicPr>
                <p:cNvPr id="128" name="Ink 127">
                  <a:extLst>
                    <a:ext uri="{FF2B5EF4-FFF2-40B4-BE49-F238E27FC236}">
                      <a16:creationId xmlns:a16="http://schemas.microsoft.com/office/drawing/2014/main" id="{885ADE14-356A-28FA-B214-6C64521123A3}"/>
                    </a:ext>
                  </a:extLst>
                </p:cNvPr>
                <p:cNvPicPr/>
                <p:nvPr/>
              </p:nvPicPr>
              <p:blipFill>
                <a:blip r:embed="rId161"/>
                <a:stretch>
                  <a:fillRect/>
                </a:stretch>
              </p:blipFill>
              <p:spPr>
                <a:xfrm>
                  <a:off x="11212216" y="4629005"/>
                  <a:ext cx="40068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29" name="Ink 128">
                  <a:extLst>
                    <a:ext uri="{FF2B5EF4-FFF2-40B4-BE49-F238E27FC236}">
                      <a16:creationId xmlns:a16="http://schemas.microsoft.com/office/drawing/2014/main" id="{E227F721-5BBE-15E0-7600-4AB0A50FDC6C}"/>
                    </a:ext>
                  </a:extLst>
                </p14:cNvPr>
                <p14:cNvContentPartPr/>
                <p14:nvPr/>
              </p14:nvContentPartPr>
              <p14:xfrm>
                <a:off x="11692096" y="4490405"/>
                <a:ext cx="416880" cy="480960"/>
              </p14:xfrm>
            </p:contentPart>
          </mc:Choice>
          <mc:Fallback xmlns="">
            <p:pic>
              <p:nvPicPr>
                <p:cNvPr id="129" name="Ink 128">
                  <a:extLst>
                    <a:ext uri="{FF2B5EF4-FFF2-40B4-BE49-F238E27FC236}">
                      <a16:creationId xmlns:a16="http://schemas.microsoft.com/office/drawing/2014/main" id="{E227F721-5BBE-15E0-7600-4AB0A50FDC6C}"/>
                    </a:ext>
                  </a:extLst>
                </p:cNvPr>
                <p:cNvPicPr/>
                <p:nvPr/>
              </p:nvPicPr>
              <p:blipFill>
                <a:blip r:embed="rId163"/>
                <a:stretch>
                  <a:fillRect/>
                </a:stretch>
              </p:blipFill>
              <p:spPr>
                <a:xfrm>
                  <a:off x="11683096" y="4481765"/>
                  <a:ext cx="434520" cy="498600"/>
                </a:xfrm>
                <a:prstGeom prst="rect">
                  <a:avLst/>
                </a:prstGeom>
              </p:spPr>
            </p:pic>
          </mc:Fallback>
        </mc:AlternateContent>
      </p:grpSp>
      <p:grpSp>
        <p:nvGrpSpPr>
          <p:cNvPr id="132" name="Group 131">
            <a:extLst>
              <a:ext uri="{FF2B5EF4-FFF2-40B4-BE49-F238E27FC236}">
                <a16:creationId xmlns:a16="http://schemas.microsoft.com/office/drawing/2014/main" id="{4C920E96-6711-3C9A-C552-8FEB16E9A436}"/>
              </a:ext>
            </a:extLst>
          </p:cNvPr>
          <p:cNvGrpSpPr/>
          <p:nvPr/>
        </p:nvGrpSpPr>
        <p:grpSpPr>
          <a:xfrm>
            <a:off x="6820216" y="843245"/>
            <a:ext cx="1801440" cy="2034000"/>
            <a:chOff x="6820216" y="843245"/>
            <a:chExt cx="1801440" cy="2034000"/>
          </a:xfrm>
        </p:grpSpPr>
        <mc:AlternateContent xmlns:mc="http://schemas.openxmlformats.org/markup-compatibility/2006" xmlns:p14="http://schemas.microsoft.com/office/powerpoint/2010/main">
          <mc:Choice Requires="p14">
            <p:contentPart p14:bwMode="auto" r:id="rId164">
              <p14:nvContentPartPr>
                <p14:cNvPr id="68" name="Ink 67">
                  <a:extLst>
                    <a:ext uri="{FF2B5EF4-FFF2-40B4-BE49-F238E27FC236}">
                      <a16:creationId xmlns:a16="http://schemas.microsoft.com/office/drawing/2014/main" id="{A9BDA9B7-12DE-8B37-2322-6CE1D06F8841}"/>
                    </a:ext>
                  </a:extLst>
                </p14:cNvPr>
                <p14:cNvContentPartPr/>
                <p14:nvPr/>
              </p14:nvContentPartPr>
              <p14:xfrm>
                <a:off x="7022536" y="2409605"/>
                <a:ext cx="573840" cy="437040"/>
              </p14:xfrm>
            </p:contentPart>
          </mc:Choice>
          <mc:Fallback xmlns="">
            <p:pic>
              <p:nvPicPr>
                <p:cNvPr id="68" name="Ink 67">
                  <a:extLst>
                    <a:ext uri="{FF2B5EF4-FFF2-40B4-BE49-F238E27FC236}">
                      <a16:creationId xmlns:a16="http://schemas.microsoft.com/office/drawing/2014/main" id="{A9BDA9B7-12DE-8B37-2322-6CE1D06F8841}"/>
                    </a:ext>
                  </a:extLst>
                </p:cNvPr>
                <p:cNvPicPr/>
                <p:nvPr/>
              </p:nvPicPr>
              <p:blipFill>
                <a:blip r:embed="rId165"/>
                <a:stretch>
                  <a:fillRect/>
                </a:stretch>
              </p:blipFill>
              <p:spPr>
                <a:xfrm>
                  <a:off x="7013536" y="2400965"/>
                  <a:ext cx="591480" cy="45468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69" name="Ink 68">
                  <a:extLst>
                    <a:ext uri="{FF2B5EF4-FFF2-40B4-BE49-F238E27FC236}">
                      <a16:creationId xmlns:a16="http://schemas.microsoft.com/office/drawing/2014/main" id="{176E13C8-2334-68DC-C07C-E586FD74DBF0}"/>
                    </a:ext>
                  </a:extLst>
                </p14:cNvPr>
                <p14:cNvContentPartPr/>
                <p14:nvPr/>
              </p14:nvContentPartPr>
              <p14:xfrm>
                <a:off x="7000936" y="2777165"/>
                <a:ext cx="132480" cy="100080"/>
              </p14:xfrm>
            </p:contentPart>
          </mc:Choice>
          <mc:Fallback xmlns="">
            <p:pic>
              <p:nvPicPr>
                <p:cNvPr id="69" name="Ink 68">
                  <a:extLst>
                    <a:ext uri="{FF2B5EF4-FFF2-40B4-BE49-F238E27FC236}">
                      <a16:creationId xmlns:a16="http://schemas.microsoft.com/office/drawing/2014/main" id="{176E13C8-2334-68DC-C07C-E586FD74DBF0}"/>
                    </a:ext>
                  </a:extLst>
                </p:cNvPr>
                <p:cNvPicPr/>
                <p:nvPr/>
              </p:nvPicPr>
              <p:blipFill>
                <a:blip r:embed="rId167"/>
                <a:stretch>
                  <a:fillRect/>
                </a:stretch>
              </p:blipFill>
              <p:spPr>
                <a:xfrm>
                  <a:off x="6991936" y="2768525"/>
                  <a:ext cx="15012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71" name="Ink 70">
                  <a:extLst>
                    <a:ext uri="{FF2B5EF4-FFF2-40B4-BE49-F238E27FC236}">
                      <a16:creationId xmlns:a16="http://schemas.microsoft.com/office/drawing/2014/main" id="{B7DB41ED-37FB-DCFD-EE9C-5511B4894888}"/>
                    </a:ext>
                  </a:extLst>
                </p14:cNvPr>
                <p14:cNvContentPartPr/>
                <p14:nvPr/>
              </p14:nvContentPartPr>
              <p14:xfrm>
                <a:off x="7654696" y="2080925"/>
                <a:ext cx="187560" cy="227520"/>
              </p14:xfrm>
            </p:contentPart>
          </mc:Choice>
          <mc:Fallback xmlns="">
            <p:pic>
              <p:nvPicPr>
                <p:cNvPr id="71" name="Ink 70">
                  <a:extLst>
                    <a:ext uri="{FF2B5EF4-FFF2-40B4-BE49-F238E27FC236}">
                      <a16:creationId xmlns:a16="http://schemas.microsoft.com/office/drawing/2014/main" id="{B7DB41ED-37FB-DCFD-EE9C-5511B4894888}"/>
                    </a:ext>
                  </a:extLst>
                </p:cNvPr>
                <p:cNvPicPr/>
                <p:nvPr/>
              </p:nvPicPr>
              <p:blipFill>
                <a:blip r:embed="rId169"/>
                <a:stretch>
                  <a:fillRect/>
                </a:stretch>
              </p:blipFill>
              <p:spPr>
                <a:xfrm>
                  <a:off x="7645696" y="2072285"/>
                  <a:ext cx="20520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72" name="Ink 71">
                  <a:extLst>
                    <a:ext uri="{FF2B5EF4-FFF2-40B4-BE49-F238E27FC236}">
                      <a16:creationId xmlns:a16="http://schemas.microsoft.com/office/drawing/2014/main" id="{490F8ED9-8369-1589-108B-14B19CF7B0BA}"/>
                    </a:ext>
                  </a:extLst>
                </p14:cNvPr>
                <p14:cNvContentPartPr/>
                <p14:nvPr/>
              </p14:nvContentPartPr>
              <p14:xfrm>
                <a:off x="7831456" y="2032685"/>
                <a:ext cx="59760" cy="110880"/>
              </p14:xfrm>
            </p:contentPart>
          </mc:Choice>
          <mc:Fallback xmlns="">
            <p:pic>
              <p:nvPicPr>
                <p:cNvPr id="72" name="Ink 71">
                  <a:extLst>
                    <a:ext uri="{FF2B5EF4-FFF2-40B4-BE49-F238E27FC236}">
                      <a16:creationId xmlns:a16="http://schemas.microsoft.com/office/drawing/2014/main" id="{490F8ED9-8369-1589-108B-14B19CF7B0BA}"/>
                    </a:ext>
                  </a:extLst>
                </p:cNvPr>
                <p:cNvPicPr/>
                <p:nvPr/>
              </p:nvPicPr>
              <p:blipFill>
                <a:blip r:embed="rId171"/>
                <a:stretch>
                  <a:fillRect/>
                </a:stretch>
              </p:blipFill>
              <p:spPr>
                <a:xfrm>
                  <a:off x="7822816" y="2023685"/>
                  <a:ext cx="7740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73" name="Ink 72">
                  <a:extLst>
                    <a:ext uri="{FF2B5EF4-FFF2-40B4-BE49-F238E27FC236}">
                      <a16:creationId xmlns:a16="http://schemas.microsoft.com/office/drawing/2014/main" id="{D63751F6-7D8F-9B1B-FB66-E5F934145E37}"/>
                    </a:ext>
                  </a:extLst>
                </p14:cNvPr>
                <p14:cNvContentPartPr/>
                <p14:nvPr/>
              </p14:nvContentPartPr>
              <p14:xfrm>
                <a:off x="7871776" y="1968965"/>
                <a:ext cx="134640" cy="153360"/>
              </p14:xfrm>
            </p:contentPart>
          </mc:Choice>
          <mc:Fallback xmlns="">
            <p:pic>
              <p:nvPicPr>
                <p:cNvPr id="73" name="Ink 72">
                  <a:extLst>
                    <a:ext uri="{FF2B5EF4-FFF2-40B4-BE49-F238E27FC236}">
                      <a16:creationId xmlns:a16="http://schemas.microsoft.com/office/drawing/2014/main" id="{D63751F6-7D8F-9B1B-FB66-E5F934145E37}"/>
                    </a:ext>
                  </a:extLst>
                </p:cNvPr>
                <p:cNvPicPr/>
                <p:nvPr/>
              </p:nvPicPr>
              <p:blipFill>
                <a:blip r:embed="rId173"/>
                <a:stretch>
                  <a:fillRect/>
                </a:stretch>
              </p:blipFill>
              <p:spPr>
                <a:xfrm>
                  <a:off x="7862776" y="1960325"/>
                  <a:ext cx="15228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74" name="Ink 73">
                  <a:extLst>
                    <a:ext uri="{FF2B5EF4-FFF2-40B4-BE49-F238E27FC236}">
                      <a16:creationId xmlns:a16="http://schemas.microsoft.com/office/drawing/2014/main" id="{94489440-31B2-6107-C19F-2A64DFCC23B4}"/>
                    </a:ext>
                  </a:extLst>
                </p14:cNvPr>
                <p14:cNvContentPartPr/>
                <p14:nvPr/>
              </p14:nvContentPartPr>
              <p14:xfrm>
                <a:off x="8012176" y="1745045"/>
                <a:ext cx="216720" cy="262800"/>
              </p14:xfrm>
            </p:contentPart>
          </mc:Choice>
          <mc:Fallback xmlns="">
            <p:pic>
              <p:nvPicPr>
                <p:cNvPr id="74" name="Ink 73">
                  <a:extLst>
                    <a:ext uri="{FF2B5EF4-FFF2-40B4-BE49-F238E27FC236}">
                      <a16:creationId xmlns:a16="http://schemas.microsoft.com/office/drawing/2014/main" id="{94489440-31B2-6107-C19F-2A64DFCC23B4}"/>
                    </a:ext>
                  </a:extLst>
                </p:cNvPr>
                <p:cNvPicPr/>
                <p:nvPr/>
              </p:nvPicPr>
              <p:blipFill>
                <a:blip r:embed="rId175"/>
                <a:stretch>
                  <a:fillRect/>
                </a:stretch>
              </p:blipFill>
              <p:spPr>
                <a:xfrm>
                  <a:off x="8003176" y="1736405"/>
                  <a:ext cx="234360" cy="28044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75" name="Ink 74">
                  <a:extLst>
                    <a:ext uri="{FF2B5EF4-FFF2-40B4-BE49-F238E27FC236}">
                      <a16:creationId xmlns:a16="http://schemas.microsoft.com/office/drawing/2014/main" id="{2D15EB72-28C1-D73E-7280-073515E1E187}"/>
                    </a:ext>
                  </a:extLst>
                </p14:cNvPr>
                <p14:cNvContentPartPr/>
                <p14:nvPr/>
              </p14:nvContentPartPr>
              <p14:xfrm>
                <a:off x="8219176" y="1695005"/>
                <a:ext cx="48240" cy="153720"/>
              </p14:xfrm>
            </p:contentPart>
          </mc:Choice>
          <mc:Fallback xmlns="">
            <p:pic>
              <p:nvPicPr>
                <p:cNvPr id="75" name="Ink 74">
                  <a:extLst>
                    <a:ext uri="{FF2B5EF4-FFF2-40B4-BE49-F238E27FC236}">
                      <a16:creationId xmlns:a16="http://schemas.microsoft.com/office/drawing/2014/main" id="{2D15EB72-28C1-D73E-7280-073515E1E187}"/>
                    </a:ext>
                  </a:extLst>
                </p:cNvPr>
                <p:cNvPicPr/>
                <p:nvPr/>
              </p:nvPicPr>
              <p:blipFill>
                <a:blip r:embed="rId177"/>
                <a:stretch>
                  <a:fillRect/>
                </a:stretch>
              </p:blipFill>
              <p:spPr>
                <a:xfrm>
                  <a:off x="8210536" y="1686005"/>
                  <a:ext cx="6588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76" name="Ink 75">
                  <a:extLst>
                    <a:ext uri="{FF2B5EF4-FFF2-40B4-BE49-F238E27FC236}">
                      <a16:creationId xmlns:a16="http://schemas.microsoft.com/office/drawing/2014/main" id="{E8A88746-2841-4A82-4E23-A0B947C76FC9}"/>
                    </a:ext>
                  </a:extLst>
                </p14:cNvPr>
                <p14:cNvContentPartPr/>
                <p14:nvPr/>
              </p14:nvContentPartPr>
              <p14:xfrm>
                <a:off x="8082016" y="1683125"/>
                <a:ext cx="195120" cy="217080"/>
              </p14:xfrm>
            </p:contentPart>
          </mc:Choice>
          <mc:Fallback xmlns="">
            <p:pic>
              <p:nvPicPr>
                <p:cNvPr id="76" name="Ink 75">
                  <a:extLst>
                    <a:ext uri="{FF2B5EF4-FFF2-40B4-BE49-F238E27FC236}">
                      <a16:creationId xmlns:a16="http://schemas.microsoft.com/office/drawing/2014/main" id="{E8A88746-2841-4A82-4E23-A0B947C76FC9}"/>
                    </a:ext>
                  </a:extLst>
                </p:cNvPr>
                <p:cNvPicPr/>
                <p:nvPr/>
              </p:nvPicPr>
              <p:blipFill>
                <a:blip r:embed="rId179"/>
                <a:stretch>
                  <a:fillRect/>
                </a:stretch>
              </p:blipFill>
              <p:spPr>
                <a:xfrm>
                  <a:off x="8073376" y="1674125"/>
                  <a:ext cx="21276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78" name="Ink 77">
                  <a:extLst>
                    <a:ext uri="{FF2B5EF4-FFF2-40B4-BE49-F238E27FC236}">
                      <a16:creationId xmlns:a16="http://schemas.microsoft.com/office/drawing/2014/main" id="{611008C6-BBB5-563D-87E1-2FBB5564D88B}"/>
                    </a:ext>
                  </a:extLst>
                </p14:cNvPr>
                <p14:cNvContentPartPr/>
                <p14:nvPr/>
              </p14:nvContentPartPr>
              <p14:xfrm>
                <a:off x="6839296" y="1965725"/>
                <a:ext cx="160200" cy="733680"/>
              </p14:xfrm>
            </p:contentPart>
          </mc:Choice>
          <mc:Fallback xmlns="">
            <p:pic>
              <p:nvPicPr>
                <p:cNvPr id="78" name="Ink 77">
                  <a:extLst>
                    <a:ext uri="{FF2B5EF4-FFF2-40B4-BE49-F238E27FC236}">
                      <a16:creationId xmlns:a16="http://schemas.microsoft.com/office/drawing/2014/main" id="{611008C6-BBB5-563D-87E1-2FBB5564D88B}"/>
                    </a:ext>
                  </a:extLst>
                </p:cNvPr>
                <p:cNvPicPr/>
                <p:nvPr/>
              </p:nvPicPr>
              <p:blipFill>
                <a:blip r:embed="rId181"/>
                <a:stretch>
                  <a:fillRect/>
                </a:stretch>
              </p:blipFill>
              <p:spPr>
                <a:xfrm>
                  <a:off x="6830296" y="1957085"/>
                  <a:ext cx="177840" cy="75132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79" name="Ink 78">
                  <a:extLst>
                    <a:ext uri="{FF2B5EF4-FFF2-40B4-BE49-F238E27FC236}">
                      <a16:creationId xmlns:a16="http://schemas.microsoft.com/office/drawing/2014/main" id="{64C4444F-DEB4-E27D-7495-829441FF5D8A}"/>
                    </a:ext>
                  </a:extLst>
                </p14:cNvPr>
                <p14:cNvContentPartPr/>
                <p14:nvPr/>
              </p14:nvContentPartPr>
              <p14:xfrm>
                <a:off x="6820216" y="2650805"/>
                <a:ext cx="72000" cy="47160"/>
              </p14:xfrm>
            </p:contentPart>
          </mc:Choice>
          <mc:Fallback xmlns="">
            <p:pic>
              <p:nvPicPr>
                <p:cNvPr id="79" name="Ink 78">
                  <a:extLst>
                    <a:ext uri="{FF2B5EF4-FFF2-40B4-BE49-F238E27FC236}">
                      <a16:creationId xmlns:a16="http://schemas.microsoft.com/office/drawing/2014/main" id="{64C4444F-DEB4-E27D-7495-829441FF5D8A}"/>
                    </a:ext>
                  </a:extLst>
                </p:cNvPr>
                <p:cNvPicPr/>
                <p:nvPr/>
              </p:nvPicPr>
              <p:blipFill>
                <a:blip r:embed="rId183"/>
                <a:stretch>
                  <a:fillRect/>
                </a:stretch>
              </p:blipFill>
              <p:spPr>
                <a:xfrm>
                  <a:off x="6811576" y="2642165"/>
                  <a:ext cx="8964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80" name="Ink 79">
                  <a:extLst>
                    <a:ext uri="{FF2B5EF4-FFF2-40B4-BE49-F238E27FC236}">
                      <a16:creationId xmlns:a16="http://schemas.microsoft.com/office/drawing/2014/main" id="{E45FEC1D-9326-39AF-3F5E-A281D8301144}"/>
                    </a:ext>
                  </a:extLst>
                </p14:cNvPr>
                <p14:cNvContentPartPr/>
                <p14:nvPr/>
              </p14:nvContentPartPr>
              <p14:xfrm>
                <a:off x="7100296" y="1540565"/>
                <a:ext cx="354240" cy="441000"/>
              </p14:xfrm>
            </p:contentPart>
          </mc:Choice>
          <mc:Fallback xmlns="">
            <p:pic>
              <p:nvPicPr>
                <p:cNvPr id="80" name="Ink 79">
                  <a:extLst>
                    <a:ext uri="{FF2B5EF4-FFF2-40B4-BE49-F238E27FC236}">
                      <a16:creationId xmlns:a16="http://schemas.microsoft.com/office/drawing/2014/main" id="{E45FEC1D-9326-39AF-3F5E-A281D8301144}"/>
                    </a:ext>
                  </a:extLst>
                </p:cNvPr>
                <p:cNvPicPr/>
                <p:nvPr/>
              </p:nvPicPr>
              <p:blipFill>
                <a:blip r:embed="rId185"/>
                <a:stretch>
                  <a:fillRect/>
                </a:stretch>
              </p:blipFill>
              <p:spPr>
                <a:xfrm>
                  <a:off x="7091656" y="1531565"/>
                  <a:ext cx="371880" cy="45864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81" name="Ink 80">
                  <a:extLst>
                    <a:ext uri="{FF2B5EF4-FFF2-40B4-BE49-F238E27FC236}">
                      <a16:creationId xmlns:a16="http://schemas.microsoft.com/office/drawing/2014/main" id="{85DC3942-BBF6-D4A1-2F03-37EE92669983}"/>
                    </a:ext>
                  </a:extLst>
                </p14:cNvPr>
                <p14:cNvContentPartPr/>
                <p14:nvPr/>
              </p14:nvContentPartPr>
              <p14:xfrm>
                <a:off x="7436896" y="1348325"/>
                <a:ext cx="76680" cy="197640"/>
              </p14:xfrm>
            </p:contentPart>
          </mc:Choice>
          <mc:Fallback xmlns="">
            <p:pic>
              <p:nvPicPr>
                <p:cNvPr id="81" name="Ink 80">
                  <a:extLst>
                    <a:ext uri="{FF2B5EF4-FFF2-40B4-BE49-F238E27FC236}">
                      <a16:creationId xmlns:a16="http://schemas.microsoft.com/office/drawing/2014/main" id="{85DC3942-BBF6-D4A1-2F03-37EE92669983}"/>
                    </a:ext>
                  </a:extLst>
                </p:cNvPr>
                <p:cNvPicPr/>
                <p:nvPr/>
              </p:nvPicPr>
              <p:blipFill>
                <a:blip r:embed="rId187"/>
                <a:stretch>
                  <a:fillRect/>
                </a:stretch>
              </p:blipFill>
              <p:spPr>
                <a:xfrm>
                  <a:off x="7428256" y="1339325"/>
                  <a:ext cx="94320" cy="21528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82" name="Ink 81">
                  <a:extLst>
                    <a:ext uri="{FF2B5EF4-FFF2-40B4-BE49-F238E27FC236}">
                      <a16:creationId xmlns:a16="http://schemas.microsoft.com/office/drawing/2014/main" id="{D9A96E8A-E95F-0567-6E9D-786B9422AD45}"/>
                    </a:ext>
                  </a:extLst>
                </p14:cNvPr>
                <p14:cNvContentPartPr/>
                <p14:nvPr/>
              </p14:nvContentPartPr>
              <p14:xfrm>
                <a:off x="7464976" y="1368125"/>
                <a:ext cx="111600" cy="145440"/>
              </p14:xfrm>
            </p:contentPart>
          </mc:Choice>
          <mc:Fallback xmlns="">
            <p:pic>
              <p:nvPicPr>
                <p:cNvPr id="82" name="Ink 81">
                  <a:extLst>
                    <a:ext uri="{FF2B5EF4-FFF2-40B4-BE49-F238E27FC236}">
                      <a16:creationId xmlns:a16="http://schemas.microsoft.com/office/drawing/2014/main" id="{D9A96E8A-E95F-0567-6E9D-786B9422AD45}"/>
                    </a:ext>
                  </a:extLst>
                </p:cNvPr>
                <p:cNvPicPr/>
                <p:nvPr/>
              </p:nvPicPr>
              <p:blipFill>
                <a:blip r:embed="rId189"/>
                <a:stretch>
                  <a:fillRect/>
                </a:stretch>
              </p:blipFill>
              <p:spPr>
                <a:xfrm>
                  <a:off x="7456336" y="1359485"/>
                  <a:ext cx="12924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83" name="Ink 82">
                  <a:extLst>
                    <a:ext uri="{FF2B5EF4-FFF2-40B4-BE49-F238E27FC236}">
                      <a16:creationId xmlns:a16="http://schemas.microsoft.com/office/drawing/2014/main" id="{DEEF1669-C86D-27B6-73BD-0286D9CB5E35}"/>
                    </a:ext>
                  </a:extLst>
                </p14:cNvPr>
                <p14:cNvContentPartPr/>
                <p14:nvPr/>
              </p14:nvContentPartPr>
              <p14:xfrm>
                <a:off x="7586296" y="1236365"/>
                <a:ext cx="178560" cy="200520"/>
              </p14:xfrm>
            </p:contentPart>
          </mc:Choice>
          <mc:Fallback xmlns="">
            <p:pic>
              <p:nvPicPr>
                <p:cNvPr id="83" name="Ink 82">
                  <a:extLst>
                    <a:ext uri="{FF2B5EF4-FFF2-40B4-BE49-F238E27FC236}">
                      <a16:creationId xmlns:a16="http://schemas.microsoft.com/office/drawing/2014/main" id="{DEEF1669-C86D-27B6-73BD-0286D9CB5E35}"/>
                    </a:ext>
                  </a:extLst>
                </p:cNvPr>
                <p:cNvPicPr/>
                <p:nvPr/>
              </p:nvPicPr>
              <p:blipFill>
                <a:blip r:embed="rId191"/>
                <a:stretch>
                  <a:fillRect/>
                </a:stretch>
              </p:blipFill>
              <p:spPr>
                <a:xfrm>
                  <a:off x="7577296" y="1227365"/>
                  <a:ext cx="19620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84" name="Ink 83">
                  <a:extLst>
                    <a:ext uri="{FF2B5EF4-FFF2-40B4-BE49-F238E27FC236}">
                      <a16:creationId xmlns:a16="http://schemas.microsoft.com/office/drawing/2014/main" id="{D0B69CAA-C7F7-B543-7BC4-32EA133A1209}"/>
                    </a:ext>
                  </a:extLst>
                </p14:cNvPr>
                <p14:cNvContentPartPr/>
                <p14:nvPr/>
              </p14:nvContentPartPr>
              <p14:xfrm>
                <a:off x="7275976" y="1911005"/>
                <a:ext cx="87480" cy="210600"/>
              </p14:xfrm>
            </p:contentPart>
          </mc:Choice>
          <mc:Fallback xmlns="">
            <p:pic>
              <p:nvPicPr>
                <p:cNvPr id="84" name="Ink 83">
                  <a:extLst>
                    <a:ext uri="{FF2B5EF4-FFF2-40B4-BE49-F238E27FC236}">
                      <a16:creationId xmlns:a16="http://schemas.microsoft.com/office/drawing/2014/main" id="{D0B69CAA-C7F7-B543-7BC4-32EA133A1209}"/>
                    </a:ext>
                  </a:extLst>
                </p:cNvPr>
                <p:cNvPicPr/>
                <p:nvPr/>
              </p:nvPicPr>
              <p:blipFill>
                <a:blip r:embed="rId193"/>
                <a:stretch>
                  <a:fillRect/>
                </a:stretch>
              </p:blipFill>
              <p:spPr>
                <a:xfrm>
                  <a:off x="7267336" y="1902365"/>
                  <a:ext cx="10512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85" name="Ink 84">
                  <a:extLst>
                    <a:ext uri="{FF2B5EF4-FFF2-40B4-BE49-F238E27FC236}">
                      <a16:creationId xmlns:a16="http://schemas.microsoft.com/office/drawing/2014/main" id="{46E37FCF-9D35-4529-1C29-F2C495630ED3}"/>
                    </a:ext>
                  </a:extLst>
                </p14:cNvPr>
                <p14:cNvContentPartPr/>
                <p14:nvPr/>
              </p14:nvContentPartPr>
              <p14:xfrm>
                <a:off x="7265536" y="1911725"/>
                <a:ext cx="188640" cy="194400"/>
              </p14:xfrm>
            </p:contentPart>
          </mc:Choice>
          <mc:Fallback xmlns="">
            <p:pic>
              <p:nvPicPr>
                <p:cNvPr id="85" name="Ink 84">
                  <a:extLst>
                    <a:ext uri="{FF2B5EF4-FFF2-40B4-BE49-F238E27FC236}">
                      <a16:creationId xmlns:a16="http://schemas.microsoft.com/office/drawing/2014/main" id="{46E37FCF-9D35-4529-1C29-F2C495630ED3}"/>
                    </a:ext>
                  </a:extLst>
                </p:cNvPr>
                <p:cNvPicPr/>
                <p:nvPr/>
              </p:nvPicPr>
              <p:blipFill>
                <a:blip r:embed="rId195"/>
                <a:stretch>
                  <a:fillRect/>
                </a:stretch>
              </p:blipFill>
              <p:spPr>
                <a:xfrm>
                  <a:off x="7256896" y="1903085"/>
                  <a:ext cx="20628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86" name="Ink 85">
                  <a:extLst>
                    <a:ext uri="{FF2B5EF4-FFF2-40B4-BE49-F238E27FC236}">
                      <a16:creationId xmlns:a16="http://schemas.microsoft.com/office/drawing/2014/main" id="{9F411993-2700-971A-0763-6EE58A8EF421}"/>
                    </a:ext>
                  </a:extLst>
                </p14:cNvPr>
                <p14:cNvContentPartPr/>
                <p14:nvPr/>
              </p14:nvContentPartPr>
              <p14:xfrm>
                <a:off x="7489096" y="1690325"/>
                <a:ext cx="289080" cy="274680"/>
              </p14:xfrm>
            </p:contentPart>
          </mc:Choice>
          <mc:Fallback xmlns="">
            <p:pic>
              <p:nvPicPr>
                <p:cNvPr id="86" name="Ink 85">
                  <a:extLst>
                    <a:ext uri="{FF2B5EF4-FFF2-40B4-BE49-F238E27FC236}">
                      <a16:creationId xmlns:a16="http://schemas.microsoft.com/office/drawing/2014/main" id="{9F411993-2700-971A-0763-6EE58A8EF421}"/>
                    </a:ext>
                  </a:extLst>
                </p:cNvPr>
                <p:cNvPicPr/>
                <p:nvPr/>
              </p:nvPicPr>
              <p:blipFill>
                <a:blip r:embed="rId197"/>
                <a:stretch>
                  <a:fillRect/>
                </a:stretch>
              </p:blipFill>
              <p:spPr>
                <a:xfrm>
                  <a:off x="7480096" y="1681685"/>
                  <a:ext cx="30672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88" name="Ink 87">
                  <a:extLst>
                    <a:ext uri="{FF2B5EF4-FFF2-40B4-BE49-F238E27FC236}">
                      <a16:creationId xmlns:a16="http://schemas.microsoft.com/office/drawing/2014/main" id="{756A92AA-FBC4-6AA4-49D6-E064134409D1}"/>
                    </a:ext>
                  </a:extLst>
                </p14:cNvPr>
                <p14:cNvContentPartPr/>
                <p14:nvPr/>
              </p14:nvContentPartPr>
              <p14:xfrm>
                <a:off x="7886536" y="1416365"/>
                <a:ext cx="102960" cy="201960"/>
              </p14:xfrm>
            </p:contentPart>
          </mc:Choice>
          <mc:Fallback xmlns="">
            <p:pic>
              <p:nvPicPr>
                <p:cNvPr id="88" name="Ink 87">
                  <a:extLst>
                    <a:ext uri="{FF2B5EF4-FFF2-40B4-BE49-F238E27FC236}">
                      <a16:creationId xmlns:a16="http://schemas.microsoft.com/office/drawing/2014/main" id="{756A92AA-FBC4-6AA4-49D6-E064134409D1}"/>
                    </a:ext>
                  </a:extLst>
                </p:cNvPr>
                <p:cNvPicPr/>
                <p:nvPr/>
              </p:nvPicPr>
              <p:blipFill>
                <a:blip r:embed="rId199"/>
                <a:stretch>
                  <a:fillRect/>
                </a:stretch>
              </p:blipFill>
              <p:spPr>
                <a:xfrm>
                  <a:off x="7877536" y="1407725"/>
                  <a:ext cx="12060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89" name="Ink 88">
                  <a:extLst>
                    <a:ext uri="{FF2B5EF4-FFF2-40B4-BE49-F238E27FC236}">
                      <a16:creationId xmlns:a16="http://schemas.microsoft.com/office/drawing/2014/main" id="{5C21D4D5-4E13-53C9-0F2D-6646B2018C65}"/>
                    </a:ext>
                  </a:extLst>
                </p14:cNvPr>
                <p14:cNvContentPartPr/>
                <p14:nvPr/>
              </p14:nvContentPartPr>
              <p14:xfrm>
                <a:off x="8031976" y="1237445"/>
                <a:ext cx="136800" cy="262080"/>
              </p14:xfrm>
            </p:contentPart>
          </mc:Choice>
          <mc:Fallback xmlns="">
            <p:pic>
              <p:nvPicPr>
                <p:cNvPr id="89" name="Ink 88">
                  <a:extLst>
                    <a:ext uri="{FF2B5EF4-FFF2-40B4-BE49-F238E27FC236}">
                      <a16:creationId xmlns:a16="http://schemas.microsoft.com/office/drawing/2014/main" id="{5C21D4D5-4E13-53C9-0F2D-6646B2018C65}"/>
                    </a:ext>
                  </a:extLst>
                </p:cNvPr>
                <p:cNvPicPr/>
                <p:nvPr/>
              </p:nvPicPr>
              <p:blipFill>
                <a:blip r:embed="rId201"/>
                <a:stretch>
                  <a:fillRect/>
                </a:stretch>
              </p:blipFill>
              <p:spPr>
                <a:xfrm>
                  <a:off x="8023336" y="1228445"/>
                  <a:ext cx="15444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90" name="Ink 89">
                  <a:extLst>
                    <a:ext uri="{FF2B5EF4-FFF2-40B4-BE49-F238E27FC236}">
                      <a16:creationId xmlns:a16="http://schemas.microsoft.com/office/drawing/2014/main" id="{E083AECD-CE20-98DD-D72C-89DDAF264154}"/>
                    </a:ext>
                  </a:extLst>
                </p14:cNvPr>
                <p14:cNvContentPartPr/>
                <p14:nvPr/>
              </p14:nvContentPartPr>
              <p14:xfrm>
                <a:off x="8086696" y="1157165"/>
                <a:ext cx="230760" cy="235080"/>
              </p14:xfrm>
            </p:contentPart>
          </mc:Choice>
          <mc:Fallback xmlns="">
            <p:pic>
              <p:nvPicPr>
                <p:cNvPr id="90" name="Ink 89">
                  <a:extLst>
                    <a:ext uri="{FF2B5EF4-FFF2-40B4-BE49-F238E27FC236}">
                      <a16:creationId xmlns:a16="http://schemas.microsoft.com/office/drawing/2014/main" id="{E083AECD-CE20-98DD-D72C-89DDAF264154}"/>
                    </a:ext>
                  </a:extLst>
                </p:cNvPr>
                <p:cNvPicPr/>
                <p:nvPr/>
              </p:nvPicPr>
              <p:blipFill>
                <a:blip r:embed="rId203"/>
                <a:stretch>
                  <a:fillRect/>
                </a:stretch>
              </p:blipFill>
              <p:spPr>
                <a:xfrm>
                  <a:off x="8077696" y="1148525"/>
                  <a:ext cx="24840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91" name="Ink 90">
                  <a:extLst>
                    <a:ext uri="{FF2B5EF4-FFF2-40B4-BE49-F238E27FC236}">
                      <a16:creationId xmlns:a16="http://schemas.microsoft.com/office/drawing/2014/main" id="{01D3E8EA-5EE6-AA53-AFA0-8872372F7491}"/>
                    </a:ext>
                  </a:extLst>
                </p14:cNvPr>
                <p14:cNvContentPartPr/>
                <p14:nvPr/>
              </p14:nvContentPartPr>
              <p14:xfrm>
                <a:off x="8322856" y="843245"/>
                <a:ext cx="298800" cy="486360"/>
              </p14:xfrm>
            </p:contentPart>
          </mc:Choice>
          <mc:Fallback xmlns="">
            <p:pic>
              <p:nvPicPr>
                <p:cNvPr id="91" name="Ink 90">
                  <a:extLst>
                    <a:ext uri="{FF2B5EF4-FFF2-40B4-BE49-F238E27FC236}">
                      <a16:creationId xmlns:a16="http://schemas.microsoft.com/office/drawing/2014/main" id="{01D3E8EA-5EE6-AA53-AFA0-8872372F7491}"/>
                    </a:ext>
                  </a:extLst>
                </p:cNvPr>
                <p:cNvPicPr/>
                <p:nvPr/>
              </p:nvPicPr>
              <p:blipFill>
                <a:blip r:embed="rId205"/>
                <a:stretch>
                  <a:fillRect/>
                </a:stretch>
              </p:blipFill>
              <p:spPr>
                <a:xfrm>
                  <a:off x="8313856" y="834245"/>
                  <a:ext cx="316440" cy="50400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31" name="Ink 130">
                  <a:extLst>
                    <a:ext uri="{FF2B5EF4-FFF2-40B4-BE49-F238E27FC236}">
                      <a16:creationId xmlns:a16="http://schemas.microsoft.com/office/drawing/2014/main" id="{75ECC252-7668-D152-8A41-A603FDC51474}"/>
                    </a:ext>
                  </a:extLst>
                </p14:cNvPr>
                <p14:cNvContentPartPr/>
                <p14:nvPr/>
              </p14:nvContentPartPr>
              <p14:xfrm>
                <a:off x="7832536" y="2126285"/>
                <a:ext cx="268920" cy="330480"/>
              </p14:xfrm>
            </p:contentPart>
          </mc:Choice>
          <mc:Fallback xmlns="">
            <p:pic>
              <p:nvPicPr>
                <p:cNvPr id="131" name="Ink 130">
                  <a:extLst>
                    <a:ext uri="{FF2B5EF4-FFF2-40B4-BE49-F238E27FC236}">
                      <a16:creationId xmlns:a16="http://schemas.microsoft.com/office/drawing/2014/main" id="{75ECC252-7668-D152-8A41-A603FDC51474}"/>
                    </a:ext>
                  </a:extLst>
                </p:cNvPr>
                <p:cNvPicPr/>
                <p:nvPr/>
              </p:nvPicPr>
              <p:blipFill>
                <a:blip r:embed="rId207"/>
                <a:stretch>
                  <a:fillRect/>
                </a:stretch>
              </p:blipFill>
              <p:spPr>
                <a:xfrm>
                  <a:off x="7823896" y="2117285"/>
                  <a:ext cx="286560" cy="348120"/>
                </a:xfrm>
                <a:prstGeom prst="rect">
                  <a:avLst/>
                </a:prstGeom>
              </p:spPr>
            </p:pic>
          </mc:Fallback>
        </mc:AlternateContent>
      </p:grpSp>
    </p:spTree>
    <p:custDataLst>
      <p:tags r:id="rId1"/>
    </p:custDataLst>
    <p:extLst>
      <p:ext uri="{BB962C8B-B14F-4D97-AF65-F5344CB8AC3E}">
        <p14:creationId xmlns:p14="http://schemas.microsoft.com/office/powerpoint/2010/main" val="979592856"/>
      </p:ext>
    </p:extLst>
  </p:cSld>
  <p:clrMapOvr>
    <a:masterClrMapping/>
  </p:clrMapOvr>
  <mc:AlternateContent xmlns:mc="http://schemas.openxmlformats.org/markup-compatibility/2006" xmlns:p14="http://schemas.microsoft.com/office/powerpoint/2010/main">
    <mc:Choice Requires="p14">
      <p:transition spd="slow" p14:dur="2000" advTm="27058"/>
    </mc:Choice>
    <mc:Fallback xmlns="">
      <p:transition spd="slow" advTm="270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3A86A75C-4F4B-4683-9AE1-C65F6400EC91}">
      <p14:laserTraceLst xmlns:p14="http://schemas.microsoft.com/office/powerpoint/2010/main">
        <p14:tracePtLst>
          <p14:tracePt t="357" x="1400175" y="882650"/>
          <p14:tracePt t="427" x="1393825" y="882650"/>
          <p14:tracePt t="443" x="1389063" y="882650"/>
          <p14:tracePt t="450" x="1382713" y="876300"/>
          <p14:tracePt t="459" x="1376363" y="871538"/>
          <p14:tracePt t="466" x="1371600" y="860425"/>
          <p14:tracePt t="475" x="1365250" y="854075"/>
          <p14:tracePt t="482" x="1360488" y="849313"/>
          <p14:tracePt t="491" x="1349375" y="831850"/>
          <p14:tracePt t="498" x="1331913" y="827088"/>
          <p14:tracePt t="506" x="1320800" y="814388"/>
          <p14:tracePt t="514" x="1303338" y="803275"/>
          <p14:tracePt t="523" x="1292225" y="792163"/>
          <p14:tracePt t="530" x="1270000" y="787400"/>
          <p14:tracePt t="538" x="1247775" y="776288"/>
          <p14:tracePt t="546" x="1219200" y="765175"/>
          <p14:tracePt t="554" x="1196975" y="752475"/>
          <p14:tracePt t="562" x="1163638" y="741363"/>
          <p14:tracePt t="571" x="1141413" y="741363"/>
          <p14:tracePt t="578" x="1123950" y="736600"/>
          <p14:tracePt t="588" x="1108075" y="725488"/>
          <p14:tracePt t="595" x="1090613" y="725488"/>
          <p14:tracePt t="603" x="1073150" y="725488"/>
          <p14:tracePt t="610" x="1068388" y="725488"/>
          <p14:tracePt t="618" x="1057275" y="725488"/>
          <p14:tracePt t="627" x="1050925" y="725488"/>
          <p14:tracePt t="634" x="1039813" y="725488"/>
          <p14:tracePt t="643" x="1028700" y="725488"/>
          <p14:tracePt t="650" x="1022350" y="725488"/>
          <p14:tracePt t="659" x="1017588" y="725488"/>
          <p14:tracePt t="666" x="1006475" y="725488"/>
          <p14:tracePt t="675" x="995363" y="725488"/>
          <p14:tracePt t="682" x="973138" y="725488"/>
          <p14:tracePt t="691" x="955675" y="725488"/>
          <p14:tracePt t="699" x="944563" y="725488"/>
          <p14:tracePt t="707" x="938213" y="725488"/>
          <p14:tracePt t="714" x="927100" y="725488"/>
          <p14:tracePt t="722" x="922338" y="725488"/>
          <p14:tracePt t="739" x="915988" y="725488"/>
          <p14:tracePt t="746" x="911225" y="725488"/>
          <p14:tracePt t="762" x="904875" y="725488"/>
          <p14:tracePt t="771" x="900113" y="725488"/>
          <p14:tracePt t="778" x="893763" y="725488"/>
          <p14:tracePt t="787" x="887413" y="725488"/>
          <p14:tracePt t="795" x="876300" y="725488"/>
          <p14:tracePt t="803" x="871538" y="725488"/>
          <p14:tracePt t="810" x="865188" y="725488"/>
          <p14:tracePt t="818" x="860425" y="725488"/>
          <p14:tracePt t="826" x="854075" y="725488"/>
          <p14:tracePt t="834" x="849313" y="725488"/>
          <p14:tracePt t="842" x="842963" y="730250"/>
          <p14:tracePt t="850" x="838200" y="730250"/>
          <p14:tracePt t="882" x="831850" y="730250"/>
          <p14:tracePt t="970" x="825500" y="730250"/>
          <p14:tracePt t="987" x="820738" y="730250"/>
          <p14:tracePt t="1034" x="814388" y="730250"/>
          <p14:tracePt t="1050" x="809625" y="730250"/>
          <p14:tracePt t="1082" x="803275" y="730250"/>
          <p14:tracePt t="1091" x="798513" y="730250"/>
          <p14:tracePt t="1107" x="792163" y="730250"/>
          <p14:tracePt t="1258" x="798513" y="730250"/>
          <p14:tracePt t="1275" x="809625" y="730250"/>
          <p14:tracePt t="1282" x="820738" y="730250"/>
          <p14:tracePt t="1291" x="831850" y="730250"/>
          <p14:tracePt t="1298" x="838200" y="730250"/>
          <p14:tracePt t="1306" x="849313" y="730250"/>
          <p14:tracePt t="1314" x="854075" y="730250"/>
          <p14:tracePt t="1323" x="865188" y="730250"/>
          <p14:tracePt t="1331" x="871538" y="730250"/>
          <p14:tracePt t="1338" x="876300" y="730250"/>
          <p14:tracePt t="1347" x="887413" y="730250"/>
          <p14:tracePt t="1354" x="900113" y="730250"/>
          <p14:tracePt t="1362" x="915988" y="730250"/>
          <p14:tracePt t="1371" x="927100" y="730250"/>
          <p14:tracePt t="1379" x="938213" y="730250"/>
          <p14:tracePt t="1388" x="949325" y="730250"/>
          <p14:tracePt t="1394" x="955675" y="730250"/>
          <p14:tracePt t="1402" x="973138" y="725488"/>
          <p14:tracePt t="1412" x="989013" y="725488"/>
          <p14:tracePt t="1420" x="1000125" y="725488"/>
          <p14:tracePt t="1427" x="1022350" y="725488"/>
          <p14:tracePt t="1434" x="1039813" y="725488"/>
          <p14:tracePt t="1444" x="1062038" y="725488"/>
          <p14:tracePt t="1450" x="1090613" y="725488"/>
          <p14:tracePt t="1459" x="1112838" y="725488"/>
          <p14:tracePt t="1466" x="1135063" y="725488"/>
          <p14:tracePt t="1475" x="1157288" y="725488"/>
          <p14:tracePt t="1482" x="1185863" y="725488"/>
          <p14:tracePt t="1491" x="1214438" y="725488"/>
          <p14:tracePt t="1498" x="1236663" y="725488"/>
          <p14:tracePt t="1506" x="1258888" y="725488"/>
          <p14:tracePt t="1514" x="1281113" y="725488"/>
          <p14:tracePt t="1523" x="1298575" y="725488"/>
          <p14:tracePt t="1530" x="1316038" y="725488"/>
          <p14:tracePt t="1538" x="1327150" y="725488"/>
          <p14:tracePt t="1546" x="1338263" y="725488"/>
          <p14:tracePt t="1554" x="1349375" y="725488"/>
          <p14:tracePt t="1570" x="1354138" y="725488"/>
          <p14:tracePt t="1578" x="1360488" y="725488"/>
          <p14:tracePt t="1603" x="1365250" y="725488"/>
          <p14:tracePt t="1618" x="1365250" y="719138"/>
          <p14:tracePt t="1634" x="1371600" y="719138"/>
          <p14:tracePt t="1699" x="1376363" y="719138"/>
          <p14:tracePt t="1707" x="1382713" y="719138"/>
          <p14:tracePt t="1714" x="1389063" y="719138"/>
          <p14:tracePt t="1730" x="1393825" y="719138"/>
          <p14:tracePt t="1739" x="1400175" y="719138"/>
          <p14:tracePt t="1747" x="1404938" y="719138"/>
          <p14:tracePt t="1778" x="1411288" y="719138"/>
          <p14:tracePt t="1978" x="1416050" y="719138"/>
          <p14:tracePt t="1987" x="1422400" y="719138"/>
          <p14:tracePt t="2042" x="1427163" y="719138"/>
          <p14:tracePt t="2050" x="1433513" y="719138"/>
          <p14:tracePt t="2106" x="1438275" y="719138"/>
          <p14:tracePt t="2114" x="1444625" y="719138"/>
          <p14:tracePt t="2131" x="1450975" y="719138"/>
          <p14:tracePt t="2138" x="1455738" y="719138"/>
          <p14:tracePt t="2186" x="1462088" y="719138"/>
          <p14:tracePt t="2365" x="1466850" y="719138"/>
          <p14:tracePt t="2381" x="1473200" y="719138"/>
          <p14:tracePt t="2398" x="1477963" y="719138"/>
          <p14:tracePt t="2418" x="1484313" y="719138"/>
          <p14:tracePt t="2434" x="1484313" y="725488"/>
          <p14:tracePt t="2938" x="1489075" y="725488"/>
          <p14:tracePt t="3475" x="1495425" y="725488"/>
          <p14:tracePt t="3483" x="1511300" y="730250"/>
          <p14:tracePt t="3492" x="1524000" y="741363"/>
          <p14:tracePt t="3498" x="1539875" y="747713"/>
          <p14:tracePt t="3506" x="1562100" y="758825"/>
          <p14:tracePt t="3514" x="1590675" y="769938"/>
          <p14:tracePt t="3522" x="1635125" y="781050"/>
          <p14:tracePt t="3530" x="1670050" y="798513"/>
          <p14:tracePt t="3538" x="1731963" y="803275"/>
          <p14:tracePt t="3546" x="1754188" y="814388"/>
          <p14:tracePt t="3554" x="1816100" y="820738"/>
          <p14:tracePt t="3562" x="1878013" y="831850"/>
          <p14:tracePt t="3570" x="1944688" y="831850"/>
          <p14:tracePt t="3578" x="2017713" y="842963"/>
          <p14:tracePt t="3588" x="2085975" y="849313"/>
          <p14:tracePt t="3594" x="2163763" y="849313"/>
          <p14:tracePt t="3603" x="2254250" y="849313"/>
          <p14:tracePt t="3610" x="2349500" y="854075"/>
          <p14:tracePt t="3620" x="2433638" y="865188"/>
          <p14:tracePt t="3626" x="2513013" y="865188"/>
          <p14:tracePt t="3634" x="2601913" y="865188"/>
          <p14:tracePt t="3642" x="2725738" y="865188"/>
          <p14:tracePt t="3650" x="2838450" y="871538"/>
          <p14:tracePt t="3659" x="2933700" y="871538"/>
          <p14:tracePt t="3666" x="3013075" y="871538"/>
          <p14:tracePt t="3676" x="3097213" y="871538"/>
          <p14:tracePt t="3682" x="3187700" y="876300"/>
          <p14:tracePt t="3691" x="3271838" y="876300"/>
          <p14:tracePt t="3700" x="3349625" y="876300"/>
          <p14:tracePt t="3708" x="3422650" y="876300"/>
          <p14:tracePt t="3715" x="3502025" y="876300"/>
          <p14:tracePt t="3723" x="3568700" y="876300"/>
          <p14:tracePt t="3730" x="3636963" y="876300"/>
          <p14:tracePt t="3738" x="3681413" y="876300"/>
          <p14:tracePt t="3746" x="3732213" y="876300"/>
          <p14:tracePt t="3755" x="3771900" y="876300"/>
          <p14:tracePt t="3762" x="3805238" y="876300"/>
          <p14:tracePt t="3770" x="3838575" y="876300"/>
          <p14:tracePt t="3778" x="3862388" y="876300"/>
          <p14:tracePt t="3788" x="3884613" y="876300"/>
          <p14:tracePt t="3794" x="3895725" y="882650"/>
          <p14:tracePt t="3803" x="3906838" y="882650"/>
          <p14:tracePt t="3810" x="3917950" y="882650"/>
          <p14:tracePt t="3818" x="3929063" y="882650"/>
          <p14:tracePt t="3826" x="3940175" y="882650"/>
          <p14:tracePt t="3834" x="3951288" y="882650"/>
          <p14:tracePt t="3842" x="3957638" y="882650"/>
          <p14:tracePt t="3850" x="3968750" y="882650"/>
          <p14:tracePt t="3858" x="3984625" y="882650"/>
          <p14:tracePt t="3866" x="3990975" y="882650"/>
          <p14:tracePt t="3875" x="4008438" y="882650"/>
          <p14:tracePt t="3882" x="4019550" y="882650"/>
          <p14:tracePt t="3891" x="4024313" y="882650"/>
          <p14:tracePt t="3898" x="4035425" y="882650"/>
          <p14:tracePt t="3907" x="4041775" y="882650"/>
          <p14:tracePt t="3914" x="4057650" y="882650"/>
          <p14:tracePt t="3922" x="4070350" y="876300"/>
          <p14:tracePt t="3930" x="4097338" y="871538"/>
          <p14:tracePt t="3939" x="4130675" y="865188"/>
          <p14:tracePt t="3946" x="4192588" y="865188"/>
          <p14:tracePt t="3954" x="4243388" y="860425"/>
          <p14:tracePt t="3962" x="4311650" y="860425"/>
          <p14:tracePt t="3972" x="4378325" y="860425"/>
          <p14:tracePt t="3978" x="4435475" y="860425"/>
          <p14:tracePt t="3987" x="4491038" y="860425"/>
          <p14:tracePt t="3994" x="4548188" y="860425"/>
          <p14:tracePt t="4004" x="4603750" y="860425"/>
          <p14:tracePt t="4010" x="4654550" y="860425"/>
          <p14:tracePt t="4019" x="4699000" y="860425"/>
          <p14:tracePt t="4026" x="4749800" y="860425"/>
          <p14:tracePt t="4034" x="4805363" y="860425"/>
          <p14:tracePt t="4042" x="4856163" y="860425"/>
          <p14:tracePt t="4050" x="4918075" y="860425"/>
          <p14:tracePt t="4058" x="4975225" y="860425"/>
          <p14:tracePt t="4067" x="5041900" y="860425"/>
          <p14:tracePt t="4074" x="5103813" y="860425"/>
          <p14:tracePt t="4082" x="5154613" y="860425"/>
          <p14:tracePt t="4090" x="5210175" y="860425"/>
          <p14:tracePt t="4098" x="5260975" y="860425"/>
          <p14:tracePt t="4107" x="5307013" y="860425"/>
          <p14:tracePt t="4114" x="5345113" y="865188"/>
          <p14:tracePt t="4122" x="5373688" y="865188"/>
          <p14:tracePt t="4130" x="5407025" y="865188"/>
          <p14:tracePt t="4139" x="5435600" y="865188"/>
          <p14:tracePt t="4146" x="5468938" y="865188"/>
          <p14:tracePt t="4154" x="5497513" y="865188"/>
          <p14:tracePt t="4162" x="5530850" y="871538"/>
          <p14:tracePt t="4170" x="5553075" y="871538"/>
          <p14:tracePt t="4178" x="5588000" y="871538"/>
          <p14:tracePt t="4187" x="5614988" y="871538"/>
          <p14:tracePt t="4194" x="5643563" y="871538"/>
          <p14:tracePt t="4204" x="5661025" y="871538"/>
          <p14:tracePt t="4210" x="5672138" y="871538"/>
          <p14:tracePt t="4218" x="5683250" y="871538"/>
          <p14:tracePt t="4234" x="5688013" y="876300"/>
          <p14:tracePt t="4242" x="5694363" y="876300"/>
          <p14:tracePt t="4490" x="5699125" y="876300"/>
          <p14:tracePt t="4787" x="5699125" y="882650"/>
          <p14:tracePt t="4794" x="5699125" y="904875"/>
          <p14:tracePt t="4803" x="5699125" y="933450"/>
          <p14:tracePt t="4810" x="5694363" y="966788"/>
          <p14:tracePt t="4818" x="5694363" y="1006475"/>
          <p14:tracePt t="4826" x="5688013" y="1022350"/>
          <p14:tracePt t="5227" x="5710238" y="1039813"/>
          <p14:tracePt t="5235" x="5749925" y="1050925"/>
          <p14:tracePt t="5243" x="5789613" y="1068388"/>
          <p14:tracePt t="5250" x="5822950" y="1079500"/>
          <p14:tracePt t="5258" x="5862638" y="1095375"/>
          <p14:tracePt t="5266" x="5895975" y="1119188"/>
          <p14:tracePt t="5274" x="5942013" y="1146175"/>
          <p14:tracePt t="5282" x="5991225" y="1174750"/>
          <p14:tracePt t="5291" x="6048375" y="1208088"/>
          <p14:tracePt t="5298" x="6126163" y="1243013"/>
          <p14:tracePt t="5307" x="6205538" y="1258888"/>
          <p14:tracePt t="5318" x="6334125" y="1292225"/>
          <p14:tracePt t="5324" x="6457950" y="1320800"/>
          <p14:tracePt t="5333" x="6621463" y="1360488"/>
          <p14:tracePt t="5340" x="6767513" y="1377950"/>
          <p14:tracePt t="5347" x="6913563" y="1404938"/>
          <p14:tracePt t="5354" x="7092950" y="1427163"/>
          <p14:tracePt t="5362" x="7267575" y="1450975"/>
          <p14:tracePt t="5370" x="7431088" y="1477963"/>
          <p14:tracePt t="5379" x="7599363" y="1484313"/>
          <p14:tracePt t="5386" x="7773988" y="1500188"/>
          <p14:tracePt t="5395" x="7926388" y="1500188"/>
          <p14:tracePt t="5403" x="8116888" y="1512888"/>
          <p14:tracePt t="5410" x="8285163" y="1524000"/>
          <p14:tracePt t="5418" x="8442325" y="1528763"/>
          <p14:tracePt t="5426" x="8612188" y="1528763"/>
          <p14:tracePt t="5434" x="8763000" y="1528763"/>
          <p14:tracePt t="5442" x="8931275" y="1528763"/>
          <p14:tracePt t="5450" x="9088438" y="1539875"/>
          <p14:tracePt t="5458" x="9223375" y="1539875"/>
          <p14:tracePt t="5466" x="9336088" y="1539875"/>
          <p14:tracePt t="5474" x="9444038" y="1539875"/>
          <p14:tracePt t="5482" x="9532938" y="1539875"/>
          <p14:tracePt t="5491" x="9628188" y="1539875"/>
          <p14:tracePt t="5498" x="9707563" y="1539875"/>
          <p14:tracePt t="5506" x="9802813" y="1539875"/>
          <p14:tracePt t="5514" x="9875838" y="1524000"/>
          <p14:tracePt t="5523" x="9971088" y="1512888"/>
          <p14:tracePt t="5530" x="10044113" y="1506538"/>
          <p14:tracePt t="5538" x="10134600" y="1484313"/>
          <p14:tracePt t="5546" x="10202863" y="1473200"/>
          <p14:tracePt t="5554" x="10269538" y="1466850"/>
          <p14:tracePt t="5562" x="10313988" y="1450975"/>
          <p14:tracePt t="5570" x="10353675" y="1444625"/>
          <p14:tracePt t="5578" x="10382250" y="1433513"/>
          <p14:tracePt t="5586" x="10398125" y="1411288"/>
          <p14:tracePt t="5594" x="10410825" y="1404938"/>
          <p14:tracePt t="5603" x="10421938" y="1393825"/>
          <p14:tracePt t="5610" x="10433050" y="1371600"/>
          <p14:tracePt t="5620" x="10455275" y="1338263"/>
          <p14:tracePt t="5626" x="10477500" y="1316038"/>
          <p14:tracePt t="5634" x="10510838" y="1276350"/>
          <p14:tracePt t="5642" x="10539413" y="1254125"/>
          <p14:tracePt t="5650" x="10567988" y="1230313"/>
          <p14:tracePt t="5659" x="10594975" y="1203325"/>
          <p14:tracePt t="5666" x="10623550" y="1181100"/>
          <p14:tracePt t="5675" x="10645775" y="1141413"/>
          <p14:tracePt t="5682" x="10668000" y="1119188"/>
          <p14:tracePt t="5692" x="10674350" y="1101725"/>
          <p14:tracePt t="5698" x="10691813" y="1073150"/>
          <p14:tracePt t="5707" x="10696575" y="1057275"/>
          <p14:tracePt t="5714" x="10707688" y="1039813"/>
          <p14:tracePt t="5722" x="10707688" y="1006475"/>
          <p14:tracePt t="5730" x="10736263" y="977900"/>
          <p14:tracePt t="5738" x="10747375" y="944563"/>
          <p14:tracePt t="5746" x="10764838" y="933450"/>
          <p14:tracePt t="5754" x="10764838" y="893763"/>
          <p14:tracePt t="5762" x="10769600" y="842963"/>
          <p14:tracePt t="5771" x="10787063" y="792163"/>
          <p14:tracePt t="5778" x="10791825" y="758825"/>
          <p14:tracePt t="5787" x="10798175" y="708025"/>
          <p14:tracePt t="5794" x="10798175" y="679450"/>
          <p14:tracePt t="5802" x="10798175" y="641350"/>
          <p14:tracePt t="5810" x="10798175" y="619125"/>
          <p14:tracePt t="5818" x="10798175" y="595313"/>
          <p14:tracePt t="5826" x="10798175" y="573088"/>
          <p14:tracePt t="5834" x="10798175" y="557213"/>
          <p14:tracePt t="5842" x="10798175" y="533400"/>
          <p14:tracePt t="5850" x="10791825" y="517525"/>
          <p14:tracePt t="5858" x="10791825" y="500063"/>
          <p14:tracePt t="5866" x="10787063" y="477838"/>
          <p14:tracePt t="5875" x="10787063" y="460375"/>
          <p14:tracePt t="5882" x="10787063" y="438150"/>
          <p14:tracePt t="5891" x="10780713" y="427038"/>
          <p14:tracePt t="5898" x="10764838" y="409575"/>
          <p14:tracePt t="5906" x="10747375" y="387350"/>
          <p14:tracePt t="5914" x="10725150" y="376238"/>
          <p14:tracePt t="5922" x="10714038" y="365125"/>
          <p14:tracePt t="5930" x="10691813" y="360363"/>
          <p14:tracePt t="5938" x="10663238" y="336550"/>
          <p14:tracePt t="5946" x="10641013" y="309563"/>
          <p14:tracePt t="5955" x="10606088" y="298450"/>
          <p14:tracePt t="5962" x="10583863" y="280988"/>
          <p14:tracePt t="5970" x="10550525" y="269875"/>
          <p14:tracePt t="5978" x="10528300" y="263525"/>
          <p14:tracePt t="5986" x="10499725" y="263525"/>
          <p14:tracePt t="5994" x="10477500" y="263525"/>
          <p14:tracePt t="6004" x="10455275" y="263525"/>
          <p14:tracePt t="6010" x="10426700" y="263525"/>
          <p14:tracePt t="6020" x="10404475" y="263525"/>
          <p14:tracePt t="6026" x="10371138" y="263525"/>
          <p14:tracePt t="6034" x="10348913" y="263525"/>
          <p14:tracePt t="6042" x="10320338" y="263525"/>
          <p14:tracePt t="6050" x="10287000" y="263525"/>
          <p14:tracePt t="6058" x="10264775" y="263525"/>
          <p14:tracePt t="6066" x="10236200" y="263525"/>
          <p14:tracePt t="6075" x="10207625" y="263525"/>
          <p14:tracePt t="6082" x="10190163" y="263525"/>
          <p14:tracePt t="6090" x="10174288" y="263525"/>
          <p14:tracePt t="6098" x="10156825" y="269875"/>
          <p14:tracePt t="6120" x="10145713" y="269875"/>
          <p14:tracePt t="6122" x="10134600" y="269875"/>
          <p14:tracePt t="6130" x="10129838" y="269875"/>
          <p14:tracePt t="6138" x="10123488" y="276225"/>
          <p14:tracePt t="6146" x="10112375" y="292100"/>
          <p14:tracePt t="6154" x="10106025" y="298450"/>
          <p14:tracePt t="6162" x="10090150" y="314325"/>
          <p14:tracePt t="6171" x="10083800" y="331788"/>
          <p14:tracePt t="6178" x="10079038" y="349250"/>
          <p14:tracePt t="6188" x="10072688" y="376238"/>
          <p14:tracePt t="6194" x="10061575" y="404813"/>
          <p14:tracePt t="6203" x="10061575" y="433388"/>
          <p14:tracePt t="6210" x="10050463" y="460375"/>
          <p14:tracePt t="6220" x="10044113" y="484188"/>
          <p14:tracePt t="6226" x="10039350" y="511175"/>
          <p14:tracePt t="6234" x="10033000" y="539750"/>
          <p14:tracePt t="6242" x="10028238" y="579438"/>
          <p14:tracePt t="6250" x="10021888" y="612775"/>
          <p14:tracePt t="6260" x="10021888" y="652463"/>
          <p14:tracePt t="6268" x="10017125" y="685800"/>
          <p14:tracePt t="6276" x="10017125" y="719138"/>
          <p14:tracePt t="6283" x="10017125" y="758825"/>
          <p14:tracePt t="6290" x="10017125" y="792163"/>
          <p14:tracePt t="6298" x="10017125" y="831850"/>
          <p14:tracePt t="6308" x="10017125" y="871538"/>
          <p14:tracePt t="6314" x="10017125" y="904875"/>
          <p14:tracePt t="6324" x="10017125" y="944563"/>
          <p14:tracePt t="6330" x="10017125" y="984250"/>
          <p14:tracePt t="6338" x="10017125" y="1022350"/>
          <p14:tracePt t="6347" x="10021888" y="1062038"/>
          <p14:tracePt t="6354" x="10028238" y="1101725"/>
          <p14:tracePt t="6362" x="10033000" y="1146175"/>
          <p14:tracePt t="6371" x="10044113" y="1174750"/>
          <p14:tracePt t="6379" x="10050463" y="1203325"/>
          <p14:tracePt t="6387" x="10055225" y="1230313"/>
          <p14:tracePt t="6394" x="10072688" y="1276350"/>
          <p14:tracePt t="6404" x="10083800" y="1292225"/>
          <p14:tracePt t="6410" x="10112375" y="1327150"/>
          <p14:tracePt t="6418" x="10134600" y="1354138"/>
          <p14:tracePt t="6427" x="10156825" y="1377950"/>
          <p14:tracePt t="6434" x="10179050" y="1389063"/>
          <p14:tracePt t="6442" x="10207625" y="1404938"/>
          <p14:tracePt t="6450" x="10229850" y="1427163"/>
          <p14:tracePt t="6458" x="10252075" y="1438275"/>
          <p14:tracePt t="6466" x="10280650" y="1438275"/>
          <p14:tracePt t="6474" x="10302875" y="1444625"/>
          <p14:tracePt t="6482" x="10325100" y="1455738"/>
          <p14:tracePt t="6491" x="10353675" y="1455738"/>
          <p14:tracePt t="6498" x="10382250" y="1466850"/>
          <p14:tracePt t="6507" x="10404475" y="1466850"/>
          <p14:tracePt t="6514" x="10444163" y="1473200"/>
          <p14:tracePt t="6523" x="10477500" y="1473200"/>
          <p14:tracePt t="6530" x="10517188" y="1473200"/>
          <p14:tracePt t="6538" x="10545763" y="1466850"/>
          <p14:tracePt t="6546" x="10583863" y="1455738"/>
          <p14:tracePt t="6554" x="10623550" y="1444625"/>
          <p14:tracePt t="6562" x="10674350" y="1427163"/>
          <p14:tracePt t="6570" x="10714038" y="1404938"/>
          <p14:tracePt t="6578" x="10741025" y="1382713"/>
          <p14:tracePt t="6587" x="10769600" y="1354138"/>
          <p14:tracePt t="6594" x="10798175" y="1327150"/>
          <p14:tracePt t="6603" x="10809288" y="1309688"/>
          <p14:tracePt t="6610" x="10826750" y="1276350"/>
          <p14:tracePt t="6619" x="10837863" y="1243013"/>
          <p14:tracePt t="6626" x="10842625" y="1196975"/>
          <p14:tracePt t="6634" x="10848975" y="1157288"/>
          <p14:tracePt t="6642" x="10848975" y="1112838"/>
          <p14:tracePt t="6650" x="10848975" y="1073150"/>
          <p14:tracePt t="6658" x="10848975" y="1028700"/>
          <p14:tracePt t="6666" x="10848975" y="984250"/>
          <p14:tracePt t="6674" x="10848975" y="938213"/>
          <p14:tracePt t="6682" x="10842625" y="900113"/>
          <p14:tracePt t="6691" x="10842625" y="854075"/>
          <p14:tracePt t="6698" x="10842625" y="814388"/>
          <p14:tracePt t="6707" x="10826750" y="769938"/>
          <p14:tracePt t="6714" x="10809288" y="730250"/>
          <p14:tracePt t="6722" x="10791825" y="696913"/>
          <p14:tracePt t="6730" x="10769600" y="657225"/>
          <p14:tracePt t="6738" x="10736263" y="619125"/>
          <p14:tracePt t="6746" x="10691813" y="579438"/>
          <p14:tracePt t="6754" x="10656888" y="544513"/>
          <p14:tracePt t="6762" x="10623550" y="511175"/>
          <p14:tracePt t="6771" x="10590213" y="484188"/>
          <p14:tracePt t="6778" x="10556875" y="460375"/>
          <p14:tracePt t="6787" x="10528300" y="449263"/>
          <p14:tracePt t="6794" x="10494963" y="433388"/>
          <p14:tracePt t="6803" x="10460038" y="422275"/>
          <p14:tracePt t="6810" x="10444163" y="409575"/>
          <p14:tracePt t="6820" x="10421938" y="404813"/>
          <p14:tracePt t="6826" x="10393363" y="398463"/>
          <p14:tracePt t="6834" x="10371138" y="398463"/>
          <p14:tracePt t="6842" x="10337800" y="398463"/>
          <p14:tracePt t="6850" x="10313988" y="398463"/>
          <p14:tracePt t="6858" x="10291763" y="398463"/>
          <p14:tracePt t="6866" x="10275888" y="398463"/>
          <p14:tracePt t="6874" x="10252075" y="398463"/>
          <p14:tracePt t="6882" x="10236200" y="398463"/>
          <p14:tracePt t="6891" x="10218738" y="398463"/>
          <p14:tracePt t="6898" x="10207625" y="398463"/>
          <p14:tracePt t="6907" x="10202863" y="398463"/>
          <p14:tracePt t="6914" x="10190163" y="415925"/>
          <p14:tracePt t="6922" x="10174288" y="427038"/>
          <p14:tracePt t="6930" x="10163175" y="438150"/>
          <p14:tracePt t="6938" x="10140950" y="455613"/>
          <p14:tracePt t="6946" x="10123488" y="471488"/>
          <p14:tracePt t="6955" x="10106025" y="495300"/>
          <p14:tracePt t="6962" x="10079038" y="522288"/>
          <p14:tracePt t="6971" x="10055225" y="557213"/>
          <p14:tracePt t="6978" x="10028238" y="579438"/>
          <p14:tracePt t="6986" x="10006013" y="595313"/>
          <p14:tracePt t="6994" x="9994900" y="619125"/>
          <p14:tracePt t="7005" x="9971088" y="652463"/>
          <p14:tracePt t="7010" x="9944100" y="679450"/>
          <p14:tracePt t="7019" x="9926638" y="714375"/>
          <p14:tracePt t="7026" x="9898063" y="747713"/>
          <p14:tracePt t="7034" x="9886950" y="776288"/>
          <p14:tracePt t="7042" x="9871075" y="803275"/>
          <p14:tracePt t="7050" x="9864725" y="838200"/>
          <p14:tracePt t="7058" x="9853613" y="860425"/>
          <p14:tracePt t="7066" x="9847263" y="900113"/>
          <p14:tracePt t="7074" x="9842500" y="938213"/>
          <p14:tracePt t="7082" x="9842500" y="962025"/>
          <p14:tracePt t="7091" x="9842500" y="995363"/>
          <p14:tracePt t="7098" x="9842500" y="1017588"/>
          <p14:tracePt t="7107" x="9842500" y="1039813"/>
          <p14:tracePt t="7114" x="9842500" y="1068388"/>
          <p14:tracePt t="7123" x="9842500" y="1095375"/>
          <p14:tracePt t="7130" x="9842500" y="1123950"/>
          <p14:tracePt t="7138" x="9842500" y="1141413"/>
          <p14:tracePt t="7146" x="9847263" y="1169988"/>
          <p14:tracePt t="7154" x="9864725" y="1185863"/>
          <p14:tracePt t="7162" x="9864725" y="1203325"/>
          <p14:tracePt t="7170" x="9875838" y="1219200"/>
          <p14:tracePt t="7178" x="9886950" y="1243013"/>
          <p14:tracePt t="7186" x="9898063" y="1265238"/>
          <p14:tracePt t="7194" x="9909175" y="1287463"/>
          <p14:tracePt t="7203" x="9932988" y="1316038"/>
          <p14:tracePt t="7210" x="9959975" y="1338263"/>
          <p14:tracePt t="7220" x="9977438" y="1360488"/>
          <p14:tracePt t="7226" x="9999663" y="1389063"/>
          <p14:tracePt t="7234" x="10021888" y="1427163"/>
          <p14:tracePt t="7242" x="10061575" y="1455738"/>
          <p14:tracePt t="7250" x="10090150" y="1484313"/>
          <p14:tracePt t="7258" x="10094913" y="1489075"/>
          <p14:tracePt t="7266" x="10123488" y="1506538"/>
          <p14:tracePt t="7274" x="10156825" y="1517650"/>
          <p14:tracePt t="7282" x="10185400" y="1528763"/>
          <p14:tracePt t="7290" x="10225088" y="1539875"/>
          <p14:tracePt t="7298" x="10240963" y="1550988"/>
          <p14:tracePt t="7307" x="10275888" y="1568450"/>
          <p14:tracePt t="7314" x="10313988" y="1579563"/>
          <p14:tracePt t="7323" x="10353675" y="1579563"/>
          <p14:tracePt t="7330" x="10398125" y="1579563"/>
          <p14:tracePt t="7338" x="10448925" y="1579563"/>
          <p14:tracePt t="7346" x="10494963" y="1579563"/>
          <p14:tracePt t="7354" x="10539413" y="1579563"/>
          <p14:tracePt t="7362" x="10583863" y="1579563"/>
          <p14:tracePt t="7370" x="10612438" y="1579563"/>
          <p14:tracePt t="7378" x="10652125" y="1579563"/>
          <p14:tracePt t="7386" x="10696575" y="1573213"/>
          <p14:tracePt t="7394" x="10729913" y="1550988"/>
          <p14:tracePt t="7403" x="10775950" y="1524000"/>
          <p14:tracePt t="7410" x="10802938" y="1495425"/>
          <p14:tracePt t="7420" x="10842625" y="1462088"/>
          <p14:tracePt t="7426" x="10875963" y="1427163"/>
          <p14:tracePt t="7434" x="10915650" y="1389063"/>
          <p14:tracePt t="7442" x="10933113" y="1360488"/>
          <p14:tracePt t="7450" x="10944225" y="1327150"/>
          <p14:tracePt t="7458" x="10955338" y="1304925"/>
          <p14:tracePt t="7466" x="10961688" y="1270000"/>
          <p14:tracePt t="7475" x="10961688" y="1243013"/>
          <p14:tracePt t="7482" x="10961688" y="1208088"/>
          <p14:tracePt t="7492" x="10961688" y="1181100"/>
          <p14:tracePt t="7498" x="10966450" y="1146175"/>
          <p14:tracePt t="7506" x="10966450" y="1108075"/>
          <p14:tracePt t="7514" x="10966450" y="1073150"/>
          <p14:tracePt t="7523" x="10966450" y="1039813"/>
          <p14:tracePt t="7530" x="10966450" y="1011238"/>
          <p14:tracePt t="7538" x="10966450" y="977900"/>
          <p14:tracePt t="7546" x="10966450" y="933450"/>
          <p14:tracePt t="7554" x="10966450" y="904875"/>
          <p14:tracePt t="7562" x="10966450" y="865188"/>
          <p14:tracePt t="7570" x="10966450" y="831850"/>
          <p14:tracePt t="7578" x="10961688" y="803275"/>
          <p14:tracePt t="7586" x="10955338" y="781050"/>
          <p14:tracePt t="7594" x="10948988" y="758825"/>
          <p14:tracePt t="7604" x="10937875" y="736600"/>
          <p14:tracePt t="7610" x="10922000" y="714375"/>
          <p14:tracePt t="7619" x="10910888" y="696913"/>
          <p14:tracePt t="7626" x="10882313" y="674688"/>
          <p14:tracePt t="7634" x="10853738" y="652463"/>
          <p14:tracePt t="7642" x="10837863" y="635000"/>
          <p14:tracePt t="7650" x="10798175" y="601663"/>
          <p14:tracePt t="7662" x="10780713" y="595313"/>
          <p14:tracePt t="7668" x="10747375" y="579438"/>
          <p14:tracePt t="7678" x="10725150" y="573088"/>
          <p14:tracePt t="7684" x="10691813" y="568325"/>
          <p14:tracePt t="7691" x="10652125" y="557213"/>
          <p14:tracePt t="7698" x="10623550" y="557213"/>
          <p14:tracePt t="7707" x="10606088" y="557213"/>
          <p14:tracePt t="7714" x="10572750" y="557213"/>
          <p14:tracePt t="7723" x="10539413" y="557213"/>
          <p14:tracePt t="7730" x="10510838" y="557213"/>
          <p14:tracePt t="7739" x="10483850" y="561975"/>
          <p14:tracePt t="7746" x="10460038" y="568325"/>
          <p14:tracePt t="7754" x="10444163" y="568325"/>
          <p14:tracePt t="7762" x="10415588" y="568325"/>
          <p14:tracePt t="7770" x="10404475" y="579438"/>
          <p14:tracePt t="7778" x="10393363" y="584200"/>
          <p14:tracePt t="7786" x="10375900" y="590550"/>
          <p14:tracePt t="7794" x="10364788" y="595313"/>
          <p14:tracePt t="7802" x="10348913" y="606425"/>
          <p14:tracePt t="7810" x="10331450" y="606425"/>
          <p14:tracePt t="7819" x="10325100" y="612775"/>
          <p14:tracePt t="7826" x="10320338" y="619125"/>
          <p14:tracePt t="7834" x="10302875" y="623888"/>
          <p14:tracePt t="7842" x="10298113" y="630238"/>
          <p14:tracePt t="7850" x="10291763" y="635000"/>
          <p14:tracePt t="7858" x="10275888" y="641350"/>
          <p14:tracePt t="7866" x="10275888" y="646113"/>
          <p14:tracePt t="7874" x="10258425" y="657225"/>
          <p14:tracePt t="7882" x="10252075" y="663575"/>
          <p14:tracePt t="7890" x="10247313" y="674688"/>
          <p14:tracePt t="7898" x="10236200" y="679450"/>
          <p14:tracePt t="7906" x="10225088" y="692150"/>
          <p14:tracePt t="7914" x="10218738" y="703263"/>
          <p14:tracePt t="7922" x="10202863" y="719138"/>
          <p14:tracePt t="7930" x="10190163" y="741363"/>
          <p14:tracePt t="7946" x="10174288" y="752475"/>
          <p14:tracePt t="7954" x="10163175" y="765175"/>
          <p14:tracePt t="7962" x="10156825" y="769938"/>
          <p14:tracePt t="7970" x="10152063" y="781050"/>
          <p14:tracePt t="7978" x="10145713" y="792163"/>
          <p14:tracePt t="7987" x="10140950" y="803275"/>
          <p14:tracePt t="7994" x="10140950" y="820738"/>
          <p14:tracePt t="8005" x="10134600" y="827088"/>
          <p14:tracePt t="8010" x="10134600" y="842963"/>
          <p14:tracePt t="8020" x="10134600" y="854075"/>
          <p14:tracePt t="8026" x="10134600" y="860425"/>
          <p14:tracePt t="8034" x="10134600" y="865188"/>
          <p14:tracePt t="8042" x="10134600" y="871538"/>
          <p14:tracePt t="8058" x="10134600" y="882650"/>
          <p14:tracePt t="8082" x="10134600" y="887413"/>
          <p14:tracePt t="8266" x="10140950" y="887413"/>
          <p14:tracePt t="8282" x="10145713" y="887413"/>
          <p14:tracePt t="8298" x="10152063" y="887413"/>
          <p14:tracePt t="8307" x="10156825" y="887413"/>
          <p14:tracePt t="8323" x="10163175" y="887413"/>
          <p14:tracePt t="8346" x="10167938" y="887413"/>
          <p14:tracePt t="10834" x="10152063" y="887413"/>
          <p14:tracePt t="10842" x="10134600" y="893763"/>
          <p14:tracePt t="10850" x="10123488" y="904875"/>
          <p14:tracePt t="10858" x="10094913" y="915988"/>
          <p14:tracePt t="10866" x="10067925" y="927100"/>
          <p14:tracePt t="10874" x="10039350" y="927100"/>
          <p14:tracePt t="10882" x="9994900" y="938213"/>
          <p14:tracePt t="10890" x="9944100" y="955675"/>
          <p14:tracePt t="10897" x="9893300" y="973138"/>
          <p14:tracePt t="10906" x="9836150" y="977900"/>
          <p14:tracePt t="10914" x="9791700" y="977900"/>
          <p14:tracePt t="10922" x="9729788" y="1000125"/>
          <p14:tracePt t="10930" x="9685338" y="1017588"/>
          <p14:tracePt t="10938" x="9623425" y="1028700"/>
          <p14:tracePt t="10946" x="9578975" y="1046163"/>
          <p14:tracePt t="10954" x="9528175" y="1062038"/>
          <p14:tracePt t="10962" x="9488488" y="1073150"/>
          <p14:tracePt t="10970" x="9437688" y="1090613"/>
          <p14:tracePt t="10978" x="9393238" y="1108075"/>
          <p14:tracePt t="10986" x="9347200" y="1123950"/>
          <p14:tracePt t="10994" x="9320213" y="1135063"/>
          <p14:tracePt t="11001" x="9274175" y="1169988"/>
          <p14:tracePt t="11010" x="9236075" y="1185863"/>
          <p14:tracePt t="11020" x="9174163" y="1214438"/>
          <p14:tracePt t="11026" x="9101138" y="1254125"/>
          <p14:tracePt t="11033" x="9039225" y="1292225"/>
          <p14:tracePt t="11042" x="8953500" y="1331913"/>
          <p14:tracePt t="11050" x="8869363" y="1365250"/>
          <p14:tracePt t="11058" x="8796338" y="1404938"/>
          <p14:tracePt t="11066" x="8696325" y="1462088"/>
          <p14:tracePt t="11074" x="8612188" y="1506538"/>
          <p14:tracePt t="11081" x="8521700" y="1550988"/>
          <p14:tracePt t="11090" x="8426450" y="1597025"/>
          <p14:tracePt t="11098" x="8342313" y="1630363"/>
          <p14:tracePt t="11106" x="8223250" y="1697038"/>
          <p14:tracePt t="11114" x="8150225" y="1736725"/>
          <p14:tracePt t="11122" x="8043863" y="1793875"/>
          <p14:tracePt t="11130" x="7953375" y="1855788"/>
          <p14:tracePt t="11138" x="7864475" y="1905000"/>
          <p14:tracePt t="11146" x="7734300" y="1966913"/>
          <p14:tracePt t="11154" x="7632700" y="2024063"/>
          <p14:tracePt t="11162" x="7526338" y="2085975"/>
          <p14:tracePt t="11171" x="7453313" y="2130425"/>
          <p14:tracePt t="11178" x="7375525" y="2174875"/>
          <p14:tracePt t="11187" x="7329488" y="2214563"/>
          <p14:tracePt t="11194" x="7278688" y="2254250"/>
          <p14:tracePt t="11204" x="7245350" y="2293938"/>
          <p14:tracePt t="11210" x="7216775" y="2327275"/>
          <p14:tracePt t="11219" x="7194550" y="2349500"/>
          <p14:tracePt t="11226" x="7167563" y="2366963"/>
          <p14:tracePt t="11234" x="7161213" y="2389188"/>
          <p14:tracePt t="11242" x="7143750" y="2411413"/>
          <p14:tracePt t="11250" x="7121525" y="2439988"/>
          <p14:tracePt t="11258" x="7099300" y="2466975"/>
          <p14:tracePt t="11265" x="7077075" y="2495550"/>
          <p14:tracePt t="11274" x="7048500" y="2524125"/>
          <p14:tracePt t="11282" x="7008813" y="2557463"/>
          <p14:tracePt t="11290" x="6964363" y="2597150"/>
          <p14:tracePt t="11298" x="6924675" y="2630488"/>
          <p14:tracePt t="11307" x="6884988" y="2659063"/>
          <p14:tracePt t="11314" x="6835775" y="2687638"/>
          <p14:tracePt t="11323" x="6807200" y="2709863"/>
          <p14:tracePt t="11330" x="6778625" y="2736850"/>
          <p14:tracePt t="11338" x="6745288" y="2765425"/>
          <p14:tracePt t="11347" x="6716713" y="2794000"/>
          <p14:tracePt t="11354" x="6700838" y="2816225"/>
          <p14:tracePt t="11362" x="6689725" y="2827338"/>
          <p14:tracePt t="11370" x="6677025" y="2844800"/>
          <p14:tracePt t="11378" x="6661150" y="2867025"/>
          <p14:tracePt t="11386" x="6638925" y="2884488"/>
          <p14:tracePt t="11394" x="6621463" y="2900363"/>
          <p14:tracePt t="11402" x="6610350" y="2911475"/>
          <p14:tracePt t="11410" x="6588125" y="2933700"/>
          <p14:tracePt t="11420" x="6577013" y="2940050"/>
          <p14:tracePt t="11426" x="6559550" y="2944813"/>
          <p14:tracePt t="11434" x="6548438" y="2957513"/>
          <p14:tracePt t="11442" x="6537325" y="2968625"/>
          <p14:tracePt t="11449" x="6526213" y="2979738"/>
          <p14:tracePt t="11458" x="6519863" y="2990850"/>
          <p14:tracePt t="11474" x="6519863" y="2995613"/>
          <p14:tracePt t="11482" x="6519863" y="3001963"/>
          <p14:tracePt t="11498" x="6519863" y="3013075"/>
          <p14:tracePt t="11506" x="6530975" y="3013075"/>
          <p14:tracePt t="11514" x="6530975" y="3019425"/>
          <p14:tracePt t="11522" x="6537325" y="3024188"/>
          <p14:tracePt t="11530" x="6537325" y="3030538"/>
          <p14:tracePt t="11538" x="6537325" y="3041650"/>
          <p14:tracePt t="11546" x="6542088" y="3041650"/>
          <p14:tracePt t="11554" x="6542088" y="3052763"/>
          <p14:tracePt t="11562" x="6542088" y="3057525"/>
          <p14:tracePt t="11570" x="6548438" y="3057525"/>
          <p14:tracePt t="11578" x="6548438" y="3068638"/>
          <p14:tracePt t="11586" x="6548438" y="3074988"/>
          <p14:tracePt t="11594" x="6548438" y="3079750"/>
          <p14:tracePt t="11602" x="6548438" y="3086100"/>
          <p14:tracePt t="11626" x="6548438" y="3092450"/>
          <p14:tracePt t="11634" x="6548438" y="3097213"/>
          <p14:tracePt t="11650" x="6542088" y="3103563"/>
          <p14:tracePt t="11666" x="6537325" y="3108325"/>
          <p14:tracePt t="11698" x="6530975" y="3114675"/>
          <p14:tracePt t="11707" x="6526213" y="3114675"/>
          <p14:tracePt t="11730" x="6519863" y="3114675"/>
          <p14:tracePt t="11746" x="6519863" y="3119438"/>
          <p14:tracePt t="11842" x="6515100" y="3119438"/>
          <p14:tracePt t="11874" x="6515100" y="3125788"/>
          <p14:tracePt t="11881" x="6515100" y="3130550"/>
          <p14:tracePt t="11890" x="6497638" y="3136900"/>
          <p14:tracePt t="11898" x="6497638" y="3141663"/>
          <p14:tracePt t="11906" x="6486525" y="3152775"/>
          <p14:tracePt t="11914" x="6475413" y="3159125"/>
          <p14:tracePt t="11922" x="6464300" y="3176588"/>
          <p14:tracePt t="11930" x="6453188" y="3187700"/>
          <p14:tracePt t="11938" x="6446838" y="3192463"/>
          <p14:tracePt t="11946" x="6435725" y="3203575"/>
          <p14:tracePt t="11954" x="6424613" y="3214688"/>
          <p14:tracePt t="11962" x="6419850" y="3221038"/>
          <p14:tracePt t="11972" x="6402388" y="3232150"/>
          <p14:tracePt t="11986" x="6396038" y="3243263"/>
          <p14:tracePt t="11994" x="6384925" y="3243263"/>
          <p14:tracePt t="12002" x="6373813" y="3249613"/>
          <p14:tracePt t="12010" x="6369050" y="3254375"/>
          <p14:tracePt t="12018" x="6351588" y="3254375"/>
          <p14:tracePt t="12026" x="6346825" y="3254375"/>
          <p14:tracePt t="12035" x="6334125" y="3254375"/>
          <p14:tracePt t="12050" x="6323013" y="3254375"/>
          <p14:tracePt t="12058" x="6311900" y="3260725"/>
          <p14:tracePt t="12066" x="6307138" y="3260725"/>
          <p14:tracePt t="12075" x="6296025" y="3260725"/>
          <p14:tracePt t="12083" x="6278563" y="3260725"/>
          <p14:tracePt t="12092" x="6261100" y="3260725"/>
          <p14:tracePt t="12099" x="6245225" y="3260725"/>
          <p14:tracePt t="12107" x="6223000" y="3260725"/>
          <p14:tracePt t="12115" x="6211888" y="3254375"/>
          <p14:tracePt t="12122" x="6194425" y="3254375"/>
          <p14:tracePt t="12130" x="6176963" y="3254375"/>
          <p14:tracePt t="12138" x="6165850" y="3249613"/>
          <p14:tracePt t="12146" x="6154738" y="3243263"/>
          <p14:tracePt t="12154" x="6143625" y="3243263"/>
          <p14:tracePt t="12162" x="6132513" y="3232150"/>
          <p14:tracePt t="12170" x="6126163" y="3227388"/>
          <p14:tracePt t="12178" x="6121400" y="3214688"/>
          <p14:tracePt t="12186" x="6110288" y="3203575"/>
          <p14:tracePt t="12194" x="6099175" y="3198813"/>
          <p14:tracePt t="12203" x="6088063" y="3187700"/>
          <p14:tracePt t="12210" x="6081713" y="3181350"/>
          <p14:tracePt t="12219" x="6076950" y="3176588"/>
          <p14:tracePt t="12226" x="6065838" y="3165475"/>
          <p14:tracePt t="12234" x="6059488" y="3152775"/>
          <p14:tracePt t="12242" x="6048375" y="3141663"/>
          <p14:tracePt t="12250" x="6042025" y="3136900"/>
          <p14:tracePt t="12260" x="6037263" y="3125788"/>
          <p14:tracePt t="12268" x="6037263" y="3108325"/>
          <p14:tracePt t="12275" x="6037263" y="3092450"/>
          <p14:tracePt t="12284" x="6030913" y="3074988"/>
          <p14:tracePt t="12291" x="6030913" y="3057525"/>
          <p14:tracePt t="12298" x="6030913" y="3041650"/>
          <p14:tracePt t="12307" x="6030913" y="3024188"/>
          <p14:tracePt t="12313" x="6030913" y="3013075"/>
          <p14:tracePt t="12322" x="6030913" y="3001963"/>
          <p14:tracePt t="12330" x="6030913" y="2990850"/>
          <p14:tracePt t="12338" x="6030913" y="2979738"/>
          <p14:tracePt t="12346" x="6030913" y="2968625"/>
          <p14:tracePt t="12354" x="6030913" y="2957513"/>
          <p14:tracePt t="12362" x="6030913" y="2951163"/>
          <p14:tracePt t="12370" x="6030913" y="2944813"/>
          <p14:tracePt t="12377" x="6030913" y="2933700"/>
          <p14:tracePt t="12386" x="6030913" y="2922588"/>
          <p14:tracePt t="12394" x="6030913" y="2911475"/>
          <p14:tracePt t="12402" x="6030913" y="2906713"/>
          <p14:tracePt t="12410" x="6026150" y="2900363"/>
          <p14:tracePt t="12419" x="6019800" y="2889250"/>
          <p14:tracePt t="12426" x="6015038" y="2884488"/>
          <p14:tracePt t="12434" x="6015038" y="2878138"/>
          <p14:tracePt t="12442" x="6008688" y="2867025"/>
          <p14:tracePt t="12449" x="6003925" y="2855913"/>
          <p14:tracePt t="12458" x="5997575" y="2849563"/>
          <p14:tracePt t="12465" x="5991225" y="2844800"/>
          <p14:tracePt t="12474" x="5986463" y="2838450"/>
          <p14:tracePt t="12491" x="5986463" y="2833688"/>
          <p14:tracePt t="12570" x="5986463" y="2844800"/>
          <p14:tracePt t="12586" x="5986463" y="2849563"/>
          <p14:tracePt t="12595" x="5986463" y="2860675"/>
          <p14:tracePt t="12602" x="5986463" y="2867025"/>
          <p14:tracePt t="12614" x="5986463" y="2871788"/>
          <p14:tracePt t="12620" x="5986463" y="2884488"/>
          <p14:tracePt t="12641" x="5991225" y="2911475"/>
          <p14:tracePt t="12650" x="5997575" y="2922588"/>
          <p14:tracePt t="12658" x="6003925" y="2928938"/>
          <p14:tracePt t="12666" x="6003925" y="2940050"/>
          <p14:tracePt t="12674" x="6003925" y="2951163"/>
          <p14:tracePt t="12682" x="6008688" y="2968625"/>
          <p14:tracePt t="12690" x="6019800" y="2968625"/>
          <p14:tracePt t="12699" x="6026150" y="2979738"/>
          <p14:tracePt t="12707" x="6030913" y="2995613"/>
          <p14:tracePt t="12713" x="6030913" y="3006725"/>
          <p14:tracePt t="12723" x="6042025" y="3024188"/>
          <p14:tracePt t="12730" x="6053138" y="3030538"/>
          <p14:tracePt t="12738" x="6059488" y="3041650"/>
          <p14:tracePt t="12745" x="6070600" y="3057525"/>
          <p14:tracePt t="12754" x="6076950" y="3063875"/>
          <p14:tracePt t="12762" x="6081713" y="3068638"/>
          <p14:tracePt t="12770" x="6099175" y="3086100"/>
          <p14:tracePt t="12777" x="6110288" y="3097213"/>
          <p14:tracePt t="12786" x="6115050" y="3103563"/>
          <p14:tracePt t="12795" x="6126163" y="3114675"/>
          <p14:tracePt t="12806" x="6132513" y="3125788"/>
          <p14:tracePt t="12811" x="6143625" y="3130550"/>
          <p14:tracePt t="12820" x="6154738" y="3130550"/>
          <p14:tracePt t="12826" x="6161088" y="3130550"/>
          <p14:tracePt t="12835" x="6165850" y="3136900"/>
          <p14:tracePt t="12842" x="6165850" y="3141663"/>
          <p14:tracePt t="12858" x="6172200" y="3152775"/>
          <p14:tracePt t="12866" x="6176963" y="3165475"/>
          <p14:tracePt t="12874" x="6183313" y="3165475"/>
          <p14:tracePt t="12882" x="6188075" y="3170238"/>
          <p14:tracePt t="12890" x="6194425" y="3176588"/>
          <p14:tracePt t="12898" x="6205538" y="3176588"/>
          <p14:tracePt t="12906" x="6216650" y="3181350"/>
          <p14:tracePt t="12913" x="6227763" y="3181350"/>
          <p14:tracePt t="12922" x="6245225" y="3187700"/>
          <p14:tracePt t="12930" x="6256338" y="3187700"/>
          <p14:tracePt t="12938" x="6273800" y="3187700"/>
          <p14:tracePt t="12946" x="6284913" y="3187700"/>
          <p14:tracePt t="12954" x="6296025" y="3187700"/>
          <p14:tracePt t="12962" x="6307138" y="3187700"/>
          <p14:tracePt t="12970" x="6318250" y="3187700"/>
          <p14:tracePt t="12986" x="6329363" y="3187700"/>
          <p14:tracePt t="12993" x="6340475" y="3181350"/>
          <p14:tracePt t="13004" x="6346825" y="3181350"/>
          <p14:tracePt t="13009" x="6351588" y="3181350"/>
          <p14:tracePt t="13019" x="6351588" y="3176588"/>
          <p14:tracePt t="13026" x="6357938" y="3176588"/>
          <p14:tracePt t="13035" x="6362700" y="3176588"/>
          <p14:tracePt t="13042" x="6369050" y="3165475"/>
          <p14:tracePt t="13060" x="6380163" y="3165475"/>
          <p14:tracePt t="13072" x="6384925" y="3165475"/>
          <p14:tracePt t="13076" x="6391275" y="3165475"/>
          <p14:tracePt t="13083" x="6396038" y="3165475"/>
          <p14:tracePt t="13092" x="6402388" y="3165475"/>
          <p14:tracePt t="13100" x="6402388" y="3159125"/>
          <p14:tracePt t="13114" x="6408738" y="3159125"/>
          <p14:tracePt t="13169" x="6413500" y="3159125"/>
          <p14:tracePt t="13194" x="6413500" y="3165475"/>
          <p14:tracePt t="13210" x="6413500" y="3170238"/>
          <p14:tracePt t="13218" x="6413500" y="3176588"/>
          <p14:tracePt t="13226" x="6413500" y="3187700"/>
          <p14:tracePt t="13242" x="6396038" y="3203575"/>
          <p14:tracePt t="13250" x="6380163" y="3221038"/>
          <p14:tracePt t="13266" x="6369050" y="3232150"/>
          <p14:tracePt t="13274" x="6362700" y="3232150"/>
          <p14:tracePt t="13290" x="6357938" y="3238500"/>
          <p14:tracePt t="13298" x="6351588" y="3238500"/>
          <p14:tracePt t="13306" x="6346825" y="3238500"/>
          <p14:tracePt t="13313" x="6340475" y="3238500"/>
          <p14:tracePt t="13330" x="6334125" y="3238500"/>
          <p14:tracePt t="13338" x="6329363" y="3238500"/>
          <p14:tracePt t="13345" x="6323013" y="3238500"/>
          <p14:tracePt t="13354" x="6318250" y="3238500"/>
          <p14:tracePt t="13362" x="6307138" y="3238500"/>
          <p14:tracePt t="13370" x="6289675" y="3238500"/>
          <p14:tracePt t="13379" x="6278563" y="3238500"/>
          <p14:tracePt t="13386" x="6267450" y="3232150"/>
          <p14:tracePt t="13394" x="6256338" y="3232150"/>
          <p14:tracePt t="13402" x="6245225" y="3227388"/>
          <p14:tracePt t="13410" x="6234113" y="3221038"/>
          <p14:tracePt t="13419" x="6227763" y="3214688"/>
          <p14:tracePt t="13425" x="6211888" y="3214688"/>
          <p14:tracePt t="13435" x="6205538" y="3209925"/>
          <p14:tracePt t="13441" x="6194425" y="3198813"/>
          <p14:tracePt t="13454" x="6176963" y="3192463"/>
          <p14:tracePt t="13458" x="6172200" y="3187700"/>
          <p14:tracePt t="13465" x="6161088" y="3170238"/>
          <p14:tracePt t="13474" x="6149975" y="3152775"/>
          <p14:tracePt t="13481" x="6138863" y="3141663"/>
          <p14:tracePt t="13490" x="6126163" y="3130550"/>
          <p14:tracePt t="13497" x="6115050" y="3119438"/>
          <p14:tracePt t="13507" x="6103938" y="3092450"/>
          <p14:tracePt t="13514" x="6099175" y="3079750"/>
          <p14:tracePt t="13523" x="6088063" y="3068638"/>
          <p14:tracePt t="13530" x="6081713" y="3057525"/>
          <p14:tracePt t="13539" x="6076950" y="3041650"/>
          <p14:tracePt t="13546" x="6076950" y="3030538"/>
          <p14:tracePt t="13555" x="6070600" y="3024188"/>
          <p14:tracePt t="13562" x="6065838" y="3019425"/>
          <p14:tracePt t="13571" x="6065838" y="3001963"/>
          <p14:tracePt t="13578" x="6065838" y="2984500"/>
          <p14:tracePt t="13586" x="6059488" y="2973388"/>
          <p14:tracePt t="13594" x="6059488" y="2968625"/>
          <p14:tracePt t="13602" x="6059488" y="2962275"/>
          <p14:tracePt t="13610" x="6059488" y="2951163"/>
          <p14:tracePt t="13626" x="6059488" y="2944813"/>
          <p14:tracePt t="13642" x="6059488" y="2940050"/>
          <p14:tracePt t="13652" x="6059488" y="2933700"/>
          <p14:tracePt t="13729" x="6059488" y="2940050"/>
          <p14:tracePt t="13738" x="6059488" y="2944813"/>
          <p14:tracePt t="13745" x="6059488" y="2951163"/>
          <p14:tracePt t="13754" x="6059488" y="2968625"/>
          <p14:tracePt t="13761" x="6065838" y="2979738"/>
          <p14:tracePt t="13770" x="6065838" y="3001963"/>
          <p14:tracePt t="13777" x="6076950" y="3013075"/>
          <p14:tracePt t="13787" x="6076950" y="3030538"/>
          <p14:tracePt t="13795" x="6088063" y="3046413"/>
          <p14:tracePt t="13804" x="6088063" y="3063875"/>
          <p14:tracePt t="13815" x="6103938" y="3086100"/>
          <p14:tracePt t="13822" x="6110288" y="3097213"/>
          <p14:tracePt t="13827" x="6115050" y="3114675"/>
          <p14:tracePt t="13838" x="6126163" y="3130550"/>
          <p14:tracePt t="13843" x="6132513" y="3141663"/>
          <p14:tracePt t="13850" x="6149975" y="3159125"/>
          <p14:tracePt t="13858" x="6161088" y="3176588"/>
          <p14:tracePt t="13866" x="6183313" y="3198813"/>
          <p14:tracePt t="13876" x="6194425" y="3203575"/>
          <p14:tracePt t="13884" x="6205538" y="3221038"/>
          <p14:tracePt t="13890" x="6227763" y="3238500"/>
          <p14:tracePt t="13900" x="6245225" y="3249613"/>
          <p14:tracePt t="13911" x="6273800" y="3260725"/>
          <p14:tracePt t="13916" x="6278563" y="3260725"/>
          <p14:tracePt t="13926" x="6289675" y="3265488"/>
          <p14:tracePt t="13932" x="6307138" y="3271838"/>
          <p14:tracePt t="13939" x="6318250" y="3271838"/>
          <p14:tracePt t="13947" x="6334125" y="3271838"/>
          <p14:tracePt t="13955" x="6346825" y="3271838"/>
          <p14:tracePt t="13963" x="6357938" y="3271838"/>
          <p14:tracePt t="13975" x="6369050" y="3271838"/>
          <p14:tracePt t="13978" x="6373813" y="3271838"/>
          <p14:tracePt t="13986" x="6391275" y="3271838"/>
          <p14:tracePt t="13994" x="6402388" y="3271838"/>
          <p14:tracePt t="14005" x="6408738" y="3271838"/>
          <p14:tracePt t="14010" x="6413500" y="3271838"/>
          <p14:tracePt t="14038" x="6419850" y="3271838"/>
          <p14:tracePt t="14059" x="6424613" y="3265488"/>
          <p14:tracePt t="14517" x="6430963" y="3265488"/>
          <p14:tracePt t="14522" x="6435725" y="3265488"/>
          <p14:tracePt t="14538" x="6442075" y="3265488"/>
          <p14:tracePt t="14546" x="6446838" y="3265488"/>
          <p14:tracePt t="14554" x="6453188" y="3265488"/>
          <p14:tracePt t="14569" x="6457950" y="3265488"/>
          <p14:tracePt t="14578" x="6464300" y="3265488"/>
          <p14:tracePt t="14585" x="6475413" y="3265488"/>
          <p14:tracePt t="14602" x="6481763" y="3265488"/>
          <p14:tracePt t="14610" x="6486525" y="3265488"/>
          <p14:tracePt t="14618" x="6492875" y="3265488"/>
          <p14:tracePt t="14626" x="6497638" y="3271838"/>
          <p14:tracePt t="14635" x="6503988" y="3276600"/>
          <p14:tracePt t="14641" x="6519863" y="3287713"/>
          <p14:tracePt t="14651" x="6530975" y="3294063"/>
          <p14:tracePt t="14658" x="6542088" y="3300413"/>
          <p14:tracePt t="14666" x="6548438" y="3300413"/>
          <p14:tracePt t="15090" x="6548438" y="3305175"/>
          <p14:tracePt t="15098" x="6588125" y="3333750"/>
          <p14:tracePt t="15106" x="6616700" y="3355975"/>
          <p14:tracePt t="15113" x="6650038" y="3395663"/>
          <p14:tracePt t="15122" x="6665913" y="3406775"/>
          <p14:tracePt t="15138" x="6689725" y="3422650"/>
          <p14:tracePt t="15146" x="6734175" y="3446463"/>
          <p14:tracePt t="15154" x="6807200" y="3490913"/>
          <p14:tracePt t="15162" x="6862763" y="3541713"/>
          <p14:tracePt t="15170" x="6919913" y="3581400"/>
          <p14:tracePt t="15178" x="6986588" y="3630613"/>
          <p14:tracePt t="15186" x="7048500" y="3670300"/>
          <p14:tracePt t="15194" x="7138988" y="3705225"/>
          <p14:tracePt t="15203" x="7245350" y="3732213"/>
          <p14:tracePt t="15210" x="7346950" y="3749675"/>
          <p14:tracePt t="15219" x="7459663" y="3800475"/>
          <p14:tracePt t="15225" x="7588250" y="3851275"/>
          <p14:tracePt t="15235" x="7734300" y="3913188"/>
          <p14:tracePt t="15242" x="7891463" y="3986213"/>
          <p14:tracePt t="15250" x="8026400" y="4070350"/>
          <p14:tracePt t="15258" x="8145463" y="4137025"/>
          <p14:tracePt t="15265" x="8256588" y="4210050"/>
          <p14:tracePt t="15274" x="8358188" y="4278313"/>
          <p14:tracePt t="15281" x="8470900" y="4351338"/>
          <p14:tracePt t="15289" x="8550275" y="4418013"/>
          <p14:tracePt t="15298" x="8661400" y="4513263"/>
          <p14:tracePt t="15306" x="8758238" y="4586288"/>
          <p14:tracePt t="15314" x="8869363" y="4672013"/>
          <p14:tracePt t="15322" x="9028113" y="4789488"/>
          <p14:tracePt t="15330" x="9163050" y="4891088"/>
          <p14:tracePt t="15338" x="9274175" y="4964113"/>
          <p14:tracePt t="15345" x="9371013" y="5048250"/>
          <p14:tracePt t="15354" x="9477375" y="5121275"/>
          <p14:tracePt t="15363" x="9583738" y="5176838"/>
          <p14:tracePt t="15370" x="9667875" y="5227638"/>
          <p14:tracePt t="15378" x="9763125" y="5289550"/>
          <p14:tracePt t="15386" x="9836150" y="5329238"/>
          <p14:tracePt t="15393" x="9898063" y="5373688"/>
          <p14:tracePt t="15401" x="9959975" y="5413375"/>
          <p14:tracePt t="15409" x="10021888" y="5441950"/>
          <p14:tracePt t="15418" x="10072688" y="5475288"/>
          <p14:tracePt t="15426" x="10134600" y="5497513"/>
          <p14:tracePt t="15434" x="10207625" y="5537200"/>
          <p14:tracePt t="15442" x="10258425" y="5559425"/>
          <p14:tracePt t="15451" x="10309225" y="5570538"/>
          <p14:tracePt t="15458" x="10360025" y="5599113"/>
          <p14:tracePt t="15466" x="10393363" y="5603875"/>
          <p14:tracePt t="15474" x="10426700" y="5603875"/>
          <p14:tracePt t="15482" x="10460038" y="5603875"/>
          <p14:tracePt t="15490" x="10488613" y="5603875"/>
          <p14:tracePt t="15498" x="10506075" y="5603875"/>
          <p14:tracePt t="15506" x="10521950" y="5603875"/>
          <p14:tracePt t="15513" x="10528300" y="5603875"/>
          <p14:tracePt t="15562" x="10533063" y="5603875"/>
          <p14:tracePt t="15618" x="10539413" y="5599113"/>
          <p14:tracePt t="15626" x="10539413" y="5592763"/>
          <p14:tracePt t="15634" x="10539413" y="5588000"/>
          <p14:tracePt t="15642" x="10539413" y="5581650"/>
          <p14:tracePt t="15652" x="10539413" y="5576888"/>
          <p14:tracePt t="15658" x="10528300" y="5576888"/>
          <p14:tracePt t="15666" x="10521950" y="5559425"/>
          <p14:tracePt t="15674" x="10510838" y="5548313"/>
          <p14:tracePt t="15682" x="10494963" y="5530850"/>
          <p14:tracePt t="15691" x="10460038" y="5503863"/>
          <p14:tracePt t="15698" x="10437813" y="5475288"/>
          <p14:tracePt t="15706" x="10404475" y="5441950"/>
          <p14:tracePt t="15714" x="10382250" y="5413375"/>
          <p14:tracePt t="15723" x="10360025" y="5384800"/>
          <p14:tracePt t="15730" x="10331450" y="5362575"/>
          <p14:tracePt t="15738" x="10320338" y="5334000"/>
          <p14:tracePt t="15746" x="10309225" y="5311775"/>
          <p14:tracePt t="15754" x="10291763" y="5289550"/>
          <p14:tracePt t="15762" x="10275888" y="5267325"/>
          <p14:tracePt t="15770" x="10258425" y="5245100"/>
          <p14:tracePt t="15777" x="10247313" y="5233988"/>
          <p14:tracePt t="15786" x="10236200" y="5222875"/>
          <p14:tracePt t="15793" x="10229850" y="5210175"/>
          <p14:tracePt t="15802" x="10218738" y="5205413"/>
          <p14:tracePt t="15810" x="10207625" y="5199063"/>
          <p14:tracePt t="15818" x="10202863" y="5199063"/>
          <p14:tracePt t="15826" x="10190163" y="5194300"/>
          <p14:tracePt t="15835" x="10185400" y="5194300"/>
          <p14:tracePt t="15842" x="10167938" y="5194300"/>
          <p14:tracePt t="15850" x="10152063" y="5194300"/>
          <p14:tracePt t="15857" x="10134600" y="5194300"/>
          <p14:tracePt t="15866" x="10112375" y="5194300"/>
          <p14:tracePt t="15874" x="10083800" y="5194300"/>
          <p14:tracePt t="15881" x="10050463" y="5194300"/>
          <p14:tracePt t="15890" x="10021888" y="5194300"/>
          <p14:tracePt t="15897" x="9999663" y="5194300"/>
          <p14:tracePt t="15906" x="9971088" y="5194300"/>
          <p14:tracePt t="15914" x="9944100" y="5187950"/>
          <p14:tracePt t="15923" x="9926638" y="5187950"/>
          <p14:tracePt t="15929" x="9904413" y="5187950"/>
          <p14:tracePt t="15938" x="9882188" y="5187950"/>
          <p14:tracePt t="15945" x="9864725" y="5187950"/>
          <p14:tracePt t="15954" x="9842500" y="5187950"/>
          <p14:tracePt t="15961" x="9813925" y="5187950"/>
          <p14:tracePt t="15991" x="9769475" y="5187950"/>
          <p14:tracePt t="15993" x="9758363" y="5187950"/>
          <p14:tracePt t="16002" x="9747250" y="5187950"/>
          <p14:tracePt t="16009" x="9736138" y="5183188"/>
          <p14:tracePt t="16018" x="9729788" y="5176838"/>
          <p14:tracePt t="16026" x="9718675" y="5176838"/>
          <p14:tracePt t="16035" x="9713913" y="5176838"/>
          <p14:tracePt t="16041" x="9701213" y="5176838"/>
          <p14:tracePt t="16051" x="9696450" y="5176838"/>
          <p14:tracePt t="16057" x="9685338" y="5176838"/>
          <p14:tracePt t="16068" x="9678988" y="5176838"/>
          <p14:tracePt t="16073" x="9674225" y="5176838"/>
          <p14:tracePt t="16090" x="9667875" y="5172075"/>
          <p14:tracePt t="16098" x="9667875" y="5165725"/>
          <p14:tracePt t="16114" x="9663113" y="5165725"/>
          <p14:tracePt t="16130" x="9663113" y="5160963"/>
          <p14:tracePt t="16145" x="9663113" y="5154613"/>
          <p14:tracePt t="16161" x="9663113" y="5143500"/>
          <p14:tracePt t="16170" x="9663113" y="5137150"/>
          <p14:tracePt t="16178" x="9656763" y="5132388"/>
          <p14:tracePt t="16186" x="9656763" y="5126038"/>
          <p14:tracePt t="16201" x="9656763" y="5121275"/>
          <p14:tracePt t="16210" x="9656763" y="5114925"/>
          <p14:tracePt t="16218" x="9656763" y="5110163"/>
          <p14:tracePt t="16226" x="9656763" y="5103813"/>
          <p14:tracePt t="16235" x="9656763" y="5099050"/>
          <p14:tracePt t="16242" x="9663113" y="5081588"/>
          <p14:tracePt t="16251" x="9663113" y="5076825"/>
          <p14:tracePt t="16257" x="9674225" y="5070475"/>
          <p14:tracePt t="16265" x="9674225" y="5064125"/>
          <p14:tracePt t="16273" x="9678988" y="5059363"/>
          <p14:tracePt t="16282" x="9685338" y="5048250"/>
          <p14:tracePt t="16290" x="9696450" y="5041900"/>
          <p14:tracePt t="16297" x="9707563" y="5041900"/>
          <p14:tracePt t="16313" x="9713913" y="5041900"/>
          <p14:tracePt t="16346" x="9718675" y="5041900"/>
          <p14:tracePt t="16946" x="9713913" y="5041900"/>
          <p14:tracePt t="16954" x="9707563" y="5041900"/>
          <p14:tracePt t="16962" x="9707563" y="5037138"/>
          <p14:tracePt t="16970" x="9701213" y="5037138"/>
          <p14:tracePt t="17002" x="9701213" y="5030788"/>
          <p14:tracePt t="17010" x="9701213" y="5026025"/>
          <p14:tracePt t="17034" x="9701213" y="5019675"/>
          <p14:tracePt t="17329" x="9690100" y="5019675"/>
          <p14:tracePt t="17338" x="9690100" y="5008563"/>
          <p14:tracePt t="17345" x="9678988" y="5008563"/>
          <p14:tracePt t="17362" x="9674225" y="5008563"/>
          <p14:tracePt t="17369" x="9667875" y="5008563"/>
          <p14:tracePt t="17385" x="9667875" y="5002213"/>
          <p14:tracePt t="17401" x="9663113" y="4997450"/>
          <p14:tracePt t="17417" x="9656763" y="4997450"/>
          <p14:tracePt t="17713" x="9652000" y="4997450"/>
          <p14:tracePt t="17729" x="9645650" y="4997450"/>
          <p14:tracePt t="17739" x="9639300" y="4997450"/>
          <p14:tracePt t="18058" x="9645650" y="4997450"/>
          <p14:tracePt t="18073" x="9652000" y="4997450"/>
          <p14:tracePt t="18081" x="9656763" y="4991100"/>
          <p14:tracePt t="18089" x="9663113" y="4991100"/>
          <p14:tracePt t="18098" x="9674225" y="4991100"/>
          <p14:tracePt t="18106" x="9685338" y="4991100"/>
          <p14:tracePt t="18113" x="9701213" y="4991100"/>
          <p14:tracePt t="18122" x="9713913" y="4997450"/>
          <p14:tracePt t="18130" x="9729788" y="5002213"/>
          <p14:tracePt t="18138" x="9740900" y="5002213"/>
          <p14:tracePt t="18146" x="9763125" y="5002213"/>
          <p14:tracePt t="18154" x="9780588" y="5002213"/>
          <p14:tracePt t="18162" x="9802813" y="5002213"/>
          <p14:tracePt t="18170" x="9820275" y="5002213"/>
          <p14:tracePt t="18177" x="9842500" y="5002213"/>
          <p14:tracePt t="18186" x="9871075" y="5008563"/>
          <p14:tracePt t="18194" x="9893300" y="5008563"/>
          <p14:tracePt t="18201" x="9915525" y="5008563"/>
          <p14:tracePt t="18211" x="9944100" y="5008563"/>
          <p14:tracePt t="18218" x="9971088" y="5008563"/>
          <p14:tracePt t="18225" x="9988550" y="5008563"/>
          <p14:tracePt t="18234" x="9999663" y="5008563"/>
          <p14:tracePt t="18241" x="10017125" y="5008563"/>
          <p14:tracePt t="18250" x="10021888" y="5008563"/>
          <p14:tracePt t="18257" x="10028238" y="5008563"/>
          <p14:tracePt t="18266" x="10033000" y="5008563"/>
          <p14:tracePt t="18313" x="10039350" y="5008563"/>
          <p14:tracePt t="18332" x="10044113" y="5008563"/>
          <p14:tracePt t="18340" x="10055225" y="5008563"/>
          <p14:tracePt t="18348" x="10061575" y="5008563"/>
          <p14:tracePt t="18353" x="10079038" y="5002213"/>
          <p14:tracePt t="18361" x="10094913" y="5002213"/>
          <p14:tracePt t="18370" x="10112375" y="5002213"/>
          <p14:tracePt t="18378" x="10134600" y="5002213"/>
          <p14:tracePt t="18386" x="10152063" y="5002213"/>
          <p14:tracePt t="18393" x="10167938" y="5002213"/>
          <p14:tracePt t="18401" x="10185400" y="5002213"/>
          <p14:tracePt t="18411" x="10196513" y="5002213"/>
          <p14:tracePt t="18417" x="10213975" y="5002213"/>
          <p14:tracePt t="18426" x="10229850" y="5002213"/>
          <p14:tracePt t="18434" x="10252075" y="5002213"/>
          <p14:tracePt t="18442" x="10269538" y="5002213"/>
          <p14:tracePt t="18451" x="10287000" y="5002213"/>
          <p14:tracePt t="18457" x="10302875" y="5002213"/>
          <p14:tracePt t="18467" x="10313988" y="5002213"/>
          <p14:tracePt t="18473" x="10331450" y="5002213"/>
          <p14:tracePt t="18482" x="10353675" y="5002213"/>
          <p14:tracePt t="18490" x="10364788" y="5002213"/>
          <p14:tracePt t="18499" x="10382250" y="5002213"/>
          <p14:tracePt t="18509" x="10393363" y="5002213"/>
          <p14:tracePt t="18516" x="10398125" y="5002213"/>
          <p14:tracePt t="18530" x="10404475" y="5002213"/>
          <p14:tracePt t="18538" x="10410825" y="5002213"/>
          <p14:tracePt t="18562" x="10415588" y="5002213"/>
          <p14:tracePt t="18577" x="10421938" y="5002213"/>
          <p14:tracePt t="18585" x="10437813" y="5002213"/>
          <p14:tracePt t="18593" x="10448925" y="5002213"/>
          <p14:tracePt t="18602" x="10466388" y="5002213"/>
          <p14:tracePt t="18609" x="10483850" y="5002213"/>
          <p14:tracePt t="18617" x="10499725" y="5002213"/>
          <p14:tracePt t="18625" x="10510838" y="5002213"/>
          <p14:tracePt t="18634" x="10521950" y="5002213"/>
          <p14:tracePt t="18641" x="10533063" y="5002213"/>
          <p14:tracePt t="18651" x="10539413" y="5002213"/>
          <p14:tracePt t="18657" x="10550525" y="5002213"/>
          <p14:tracePt t="18674" x="10556875" y="4997450"/>
          <p14:tracePt t="18691" x="10556875" y="4991100"/>
          <p14:tracePt t="18697" x="10567988" y="4991100"/>
          <p14:tracePt t="18706" x="10567988" y="4986338"/>
          <p14:tracePt t="18714" x="10579100" y="4979988"/>
          <p14:tracePt t="18729" x="10583863" y="4979988"/>
          <p14:tracePt t="18746" x="10590213" y="4975225"/>
          <p14:tracePt t="18762" x="10594975" y="4975225"/>
          <p14:tracePt t="18777" x="10601325" y="4975225"/>
          <p14:tracePt t="18794" x="10612438" y="4979988"/>
          <p14:tracePt t="18801" x="10623550" y="4979988"/>
          <p14:tracePt t="18809" x="10629900" y="4986338"/>
          <p14:tracePt t="18818" x="10641013" y="5002213"/>
          <p14:tracePt t="18825" x="10652125" y="5008563"/>
          <p14:tracePt t="18834" x="10656888" y="5014913"/>
          <p14:tracePt t="18842" x="10663238" y="5026025"/>
          <p14:tracePt t="18851" x="10668000" y="5026025"/>
          <p14:tracePt t="18857" x="10680700" y="5037138"/>
          <p14:tracePt t="18873" x="10691813" y="5041900"/>
          <p14:tracePt t="18882" x="10691813" y="5048250"/>
          <p14:tracePt t="18890" x="10696575" y="5048250"/>
          <p14:tracePt t="18898" x="10702925" y="5053013"/>
          <p14:tracePt t="18914" x="10707688" y="5059363"/>
          <p14:tracePt t="19026" x="10707688" y="5064125"/>
          <p14:tracePt t="19033" x="10707688" y="5070475"/>
          <p14:tracePt t="19041" x="10707688" y="5076825"/>
          <p14:tracePt t="19058" x="10702925" y="5081588"/>
          <p14:tracePt t="19081" x="10702925" y="5087938"/>
          <p14:tracePt t="19097" x="10702925" y="5092700"/>
          <p14:tracePt t="19113" x="10696575" y="5092700"/>
          <p14:tracePt t="19306" x="10696575" y="5087938"/>
          <p14:tracePt t="19313" x="10707688" y="5087938"/>
          <p14:tracePt t="19330" x="10714038" y="5081588"/>
          <p14:tracePt t="19345" x="10725150" y="5076825"/>
          <p14:tracePt t="19354" x="10725150" y="5070475"/>
          <p14:tracePt t="19361" x="10729913" y="5064125"/>
          <p14:tracePt t="19378" x="10736263" y="5064125"/>
          <p14:tracePt t="19385" x="10741025" y="5059363"/>
          <p14:tracePt t="19491" x="10741025" y="5053013"/>
          <p14:tracePt t="19506" x="10741025" y="5048250"/>
          <p14:tracePt t="19530" x="10741025" y="5041900"/>
          <p14:tracePt t="19546" x="10741025" y="5037138"/>
          <p14:tracePt t="19554" x="10741025" y="5030788"/>
          <p14:tracePt t="19570" x="10741025" y="5026025"/>
          <p14:tracePt t="19586" x="10741025" y="5019675"/>
          <p14:tracePt t="19594" x="10741025" y="5014913"/>
          <p14:tracePt t="19609" x="10741025" y="5008563"/>
          <p14:tracePt t="19626" x="10741025" y="5002213"/>
          <p14:tracePt t="19650" x="10741025" y="4997450"/>
          <p14:tracePt t="19665" x="10741025" y="4991100"/>
          <p14:tracePt t="19698" x="10741025" y="4986338"/>
          <p14:tracePt t="19722" x="10741025" y="4979988"/>
          <p14:tracePt t="19729" x="10747375" y="4975225"/>
          <p14:tracePt t="19738" x="10747375" y="4968875"/>
          <p14:tracePt t="19754" x="10747375" y="4964113"/>
          <p14:tracePt t="19762" x="10753725" y="4957763"/>
          <p14:tracePt t="19770" x="10753725" y="4953000"/>
          <p14:tracePt t="19778" x="10758488" y="4953000"/>
          <p14:tracePt t="19785" x="10758488" y="4946650"/>
          <p14:tracePt t="19802" x="10758488" y="4941888"/>
          <p14:tracePt t="19834" x="10758488" y="4935538"/>
          <p14:tracePt t="19857" x="10758488" y="4929188"/>
          <p14:tracePt t="19866" x="10758488" y="4924425"/>
          <p14:tracePt t="19882" x="10758488" y="4918075"/>
          <p14:tracePt t="19906" x="10758488" y="4913313"/>
          <p14:tracePt t="19914" x="10758488" y="4906963"/>
          <p14:tracePt t="19930" x="10758488" y="4902200"/>
          <p14:tracePt t="19938" x="10753725" y="4895850"/>
          <p14:tracePt t="19954" x="10753725" y="4891088"/>
          <p14:tracePt t="19962" x="10753725" y="4884738"/>
          <p14:tracePt t="19969" x="10753725" y="4879975"/>
          <p14:tracePt t="19977" x="10753725" y="4873625"/>
          <p14:tracePt t="19993" x="10753725" y="4867275"/>
          <p14:tracePt t="20170" x="10758488" y="4867275"/>
          <p14:tracePt t="20217" x="10764838" y="4867275"/>
          <p14:tracePt t="20233" x="10775950" y="4867275"/>
          <p14:tracePt t="20269" x="10780713" y="4867275"/>
          <p14:tracePt t="20276" x="10787063" y="4867275"/>
          <p14:tracePt t="20290" x="10791825" y="4867275"/>
          <p14:tracePt t="20322" x="10798175" y="4867275"/>
          <p14:tracePt t="20401" x="10802938" y="4867275"/>
          <p14:tracePt t="22810" x="10809288" y="4867275"/>
          <p14:tracePt t="22818" x="10820400" y="4867275"/>
          <p14:tracePt t="22826" x="10837863" y="4867275"/>
          <p14:tracePt t="22834" x="10864850" y="4867275"/>
          <p14:tracePt t="22842" x="10893425" y="4867275"/>
          <p14:tracePt t="22850" x="10915650" y="4867275"/>
          <p14:tracePt t="22857" x="10933113" y="4867275"/>
          <p14:tracePt t="22866" x="10966450" y="4867275"/>
          <p14:tracePt t="22873" x="10988675" y="4867275"/>
          <p14:tracePt t="22881" x="11010900" y="4867275"/>
          <p14:tracePt t="22889" x="11050588" y="4867275"/>
          <p14:tracePt t="22897" x="11072813" y="4867275"/>
          <p14:tracePt t="22905" x="11101388" y="4867275"/>
          <p14:tracePt t="22913" x="11141075" y="4867275"/>
          <p14:tracePt t="22921" x="11169650" y="4867275"/>
          <p14:tracePt t="22929" x="11202988" y="4867275"/>
          <p14:tracePt t="22938" x="11247438" y="4867275"/>
          <p14:tracePt t="22945" x="11280775" y="4867275"/>
          <p14:tracePt t="22954" x="11315700" y="4867275"/>
          <p14:tracePt t="22961" x="11342688" y="4867275"/>
          <p14:tracePt t="22983" x="11404600" y="4867275"/>
          <p14:tracePt t="22986" x="11426825" y="4867275"/>
          <p14:tracePt t="22993" x="11461750" y="4862513"/>
          <p14:tracePt t="23001" x="11477625" y="4856163"/>
          <p14:tracePt t="23009" x="11512550" y="4851400"/>
          <p14:tracePt t="23017" x="11534775" y="4833938"/>
          <p14:tracePt t="23025" x="11557000" y="4829175"/>
          <p14:tracePt t="23034" x="11579225" y="4829175"/>
          <p14:tracePt t="23042" x="11607800" y="4811713"/>
          <p14:tracePt t="23051" x="11623675" y="4794250"/>
          <p14:tracePt t="23057" x="11641138" y="4783138"/>
          <p14:tracePt t="23068" x="11669713" y="4772025"/>
          <p14:tracePt t="23073" x="11685588" y="4756150"/>
          <p14:tracePt t="23084" x="11707813" y="4745038"/>
          <p14:tracePt t="23089" x="11720513" y="4727575"/>
          <p14:tracePt t="23098" x="11725275" y="4716463"/>
          <p14:tracePt t="23105" x="11731625" y="4705350"/>
          <p14:tracePt t="23113" x="11731625" y="4694238"/>
          <p14:tracePt t="23121" x="11731625" y="4683125"/>
          <p14:tracePt t="23130" x="11731625" y="4672013"/>
          <p14:tracePt t="23145" x="11731625" y="4665663"/>
          <p14:tracePt t="23154" x="11725275" y="4659313"/>
          <p14:tracePt t="23161" x="11725275" y="4654550"/>
          <p14:tracePt t="23178" x="11725275" y="4648200"/>
          <p14:tracePt t="23201" x="11725275" y="4643438"/>
          <p14:tracePt t="23225" x="11725275" y="4637088"/>
          <p14:tracePt t="23233" x="11725275" y="4632325"/>
          <p14:tracePt t="23257" x="11725275" y="4625975"/>
          <p14:tracePt t="23266" x="11725275" y="4621213"/>
          <p14:tracePt t="23282" x="11720513" y="4610100"/>
          <p14:tracePt t="23297" x="11707813" y="4598988"/>
          <p14:tracePt t="23313" x="11703050" y="4592638"/>
          <p14:tracePt t="23321" x="11703050" y="4586288"/>
          <p14:tracePt t="23338" x="11703050" y="4581525"/>
          <p14:tracePt t="23361" x="11696700" y="4570413"/>
          <p14:tracePt t="23379" x="11696700" y="4564063"/>
          <p14:tracePt t="23385" x="11691938" y="4564063"/>
          <p14:tracePt t="23393" x="11691938" y="4559300"/>
          <p14:tracePt t="23409" x="11691938" y="4552950"/>
          <p14:tracePt t="23417" x="11691938" y="4548188"/>
          <p14:tracePt t="23426" x="11685588" y="4548188"/>
          <p14:tracePt t="23433" x="11685588" y="4541838"/>
          <p14:tracePt t="23441" x="11680825" y="4541838"/>
          <p14:tracePt t="23450" x="11674475" y="4537075"/>
          <p14:tracePt t="23457" x="11669713" y="4530725"/>
          <p14:tracePt t="23473" x="11663363" y="4524375"/>
          <p14:tracePt t="23483" x="11652250" y="4524375"/>
          <p14:tracePt t="23505" x="11652250" y="4519613"/>
          <p14:tracePt t="23513" x="11647488" y="4519613"/>
          <p14:tracePt t="23530" x="11647488" y="4513263"/>
          <p14:tracePt t="23545" x="11641138" y="4513263"/>
          <p14:tracePt t="23554" x="11634788" y="4513263"/>
          <p14:tracePt t="23577" x="11634788" y="4508500"/>
          <p14:tracePt t="23593" x="11630025" y="4508500"/>
          <p14:tracePt t="23609" x="11623675" y="4508500"/>
          <p14:tracePt t="23617" x="11618913" y="4508500"/>
          <p14:tracePt t="23625" x="11618913" y="4502150"/>
          <p14:tracePt t="23633" x="11612563" y="4502150"/>
          <p14:tracePt t="23642" x="11607800" y="4502150"/>
          <p14:tracePt t="23650" x="11601450" y="4502150"/>
          <p14:tracePt t="23658" x="11601450" y="4497388"/>
          <p14:tracePt t="23673" x="11596688" y="4497388"/>
          <p14:tracePt t="25490" x="11601450" y="4497388"/>
          <p14:tracePt t="25497" x="11607800" y="4497388"/>
          <p14:tracePt t="25561" x="11601450" y="4491038"/>
          <p14:tracePt t="25569" x="11579225" y="4491038"/>
          <p14:tracePt t="25577" x="11561763" y="4491038"/>
          <p14:tracePt t="25585" x="11528425" y="4491038"/>
          <p14:tracePt t="25593" x="11495088" y="4491038"/>
          <p14:tracePt t="25602" x="11472863" y="4491038"/>
          <p14:tracePt t="25622" x="11426825" y="4491038"/>
          <p14:tracePt t="25625" x="11404600" y="4491038"/>
          <p14:tracePt t="25633" x="11388725" y="4491038"/>
          <p14:tracePt t="25645" x="11371263" y="4491038"/>
          <p14:tracePt t="25654" x="11353800" y="4479925"/>
          <p14:tracePt t="25661" x="11342688" y="4479925"/>
          <p14:tracePt t="25669" x="11320463" y="4479925"/>
          <p14:tracePt t="25681" x="11287125" y="4464050"/>
          <p14:tracePt t="25685" x="11242675" y="4446588"/>
          <p14:tracePt t="25689" x="11180763" y="4402138"/>
          <p14:tracePt t="25699" x="11083925" y="4351338"/>
          <p14:tracePt t="25710" x="10961688" y="4271963"/>
          <p14:tracePt t="25715" x="10769600" y="4181475"/>
          <p14:tracePt t="25726" x="10561638" y="4041775"/>
          <p14:tracePt t="25739" x="10140950" y="3789363"/>
          <p14:tracePt t="25745" x="9966325" y="3670300"/>
          <p14:tracePt t="25754" x="9740900" y="3519488"/>
          <p14:tracePt t="25775" x="9229725" y="3232150"/>
          <p14:tracePt t="25777" x="8824913" y="3024188"/>
          <p14:tracePt t="25785" x="8464550" y="2816225"/>
          <p14:tracePt t="25793" x="8077200" y="2614613"/>
          <p14:tracePt t="25801" x="7672388" y="2378075"/>
          <p14:tracePt t="25809" x="7234238" y="2141538"/>
          <p14:tracePt t="25817" x="6784975" y="1916113"/>
          <p14:tracePt t="25826" x="6396038" y="1708150"/>
          <p14:tracePt t="25833" x="5930900" y="1473200"/>
          <p14:tracePt t="25841" x="5480050" y="1219200"/>
          <p14:tracePt t="25850" x="5030788" y="995363"/>
          <p14:tracePt t="25858" x="4581525" y="758825"/>
          <p14:tracePt t="25867" x="4210050" y="579438"/>
          <p14:tracePt t="25873" x="3714750" y="336550"/>
          <p14:tracePt t="25884" x="3298825" y="12858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D95896-FB91-4FA6-AA78-4204D2BFFB6A}"/>
              </a:ext>
            </a:extLst>
          </p:cNvPr>
          <p:cNvSpPr/>
          <p:nvPr/>
        </p:nvSpPr>
        <p:spPr>
          <a:xfrm>
            <a:off x="9279553" y="454022"/>
            <a:ext cx="2879969" cy="3139321"/>
          </a:xfrm>
          <a:prstGeom prst="rect">
            <a:avLst/>
          </a:prstGeom>
        </p:spPr>
        <p:txBody>
          <a:bodyPr wrap="square">
            <a:spAutoFit/>
          </a:bodyPr>
          <a:lstStyle/>
          <a:p>
            <a:pPr marL="468630" marR="0" indent="-285750">
              <a:spcBef>
                <a:spcPts val="0"/>
              </a:spcBef>
              <a:spcAft>
                <a:spcPts val="0"/>
              </a:spcAft>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B-cells develop into antibody secreting </a:t>
            </a:r>
            <a:r>
              <a:rPr lang="en-US" i="1" dirty="0">
                <a:solidFill>
                  <a:srgbClr val="C00000"/>
                </a:solidFill>
                <a:latin typeface="Arial" panose="020B0604020202020204" pitchFamily="34" charset="0"/>
                <a:ea typeface="Times New Roman" panose="02020603050405020304" pitchFamily="18" charset="0"/>
                <a:cs typeface="Arial" panose="020B0604020202020204" pitchFamily="34" charset="0"/>
              </a:rPr>
              <a:t>plasma cells</a:t>
            </a:r>
            <a:r>
              <a:rPr lang="en-US" dirty="0">
                <a:latin typeface="Arial" panose="020B0604020202020204" pitchFamily="34" charset="0"/>
                <a:ea typeface="Times New Roman" panose="02020603050405020304" pitchFamily="18" charset="0"/>
                <a:cs typeface="Arial" panose="020B0604020202020204" pitchFamily="34" charset="0"/>
              </a:rPr>
              <a:t>. </a:t>
            </a:r>
          </a:p>
          <a:p>
            <a:pPr marL="468630" marR="0" indent="-285750">
              <a:spcBef>
                <a:spcPts val="0"/>
              </a:spcBef>
              <a:spcAft>
                <a:spcPts val="0"/>
              </a:spcAft>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B and T-helper cells develop  into</a:t>
            </a:r>
            <a:r>
              <a:rPr lang="en-US" b="1" dirty="0">
                <a:latin typeface="Arial" panose="020B0604020202020204" pitchFamily="34" charset="0"/>
                <a:ea typeface="Times New Roman" panose="02020603050405020304" pitchFamily="18" charset="0"/>
                <a:cs typeface="Arial" panose="020B0604020202020204" pitchFamily="34" charset="0"/>
              </a:rPr>
              <a:t> memory</a:t>
            </a:r>
            <a:r>
              <a:rPr lang="en-US" dirty="0">
                <a:latin typeface="Arial" panose="020B0604020202020204" pitchFamily="34" charset="0"/>
                <a:ea typeface="Times New Roman" panose="02020603050405020304" pitchFamily="18" charset="0"/>
                <a:cs typeface="Arial" panose="020B0604020202020204" pitchFamily="34" charset="0"/>
              </a:rPr>
              <a:t> cells, that are long-lived and are quickly activated by the same pathogen. </a:t>
            </a:r>
            <a:r>
              <a:rPr lang="en-US" b="1" i="1" dirty="0">
                <a:latin typeface="Arial" panose="020B0604020202020204" pitchFamily="34" charset="0"/>
                <a:ea typeface="Times New Roman" panose="02020603050405020304" pitchFamily="18" charset="0"/>
                <a:cs typeface="Arial" panose="020B0604020202020204" pitchFamily="34" charset="0"/>
              </a:rPr>
              <a:t>This is the basis of vaccination.</a:t>
            </a:r>
            <a:endParaRPr lang="en-US" sz="2000" b="1" i="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Graphic 5">
            <a:extLst>
              <a:ext uri="{FF2B5EF4-FFF2-40B4-BE49-F238E27FC236}">
                <a16:creationId xmlns:a16="http://schemas.microsoft.com/office/drawing/2014/main" id="{1D23DB94-53F9-47E2-B110-3098BD8C68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70" y="-73886"/>
            <a:ext cx="4293189" cy="6594760"/>
          </a:xfrm>
          <a:prstGeom prst="rect">
            <a:avLst/>
          </a:prstGeom>
        </p:spPr>
      </p:pic>
      <p:sp>
        <p:nvSpPr>
          <p:cNvPr id="7" name="TextBox 6">
            <a:extLst>
              <a:ext uri="{FF2B5EF4-FFF2-40B4-BE49-F238E27FC236}">
                <a16:creationId xmlns:a16="http://schemas.microsoft.com/office/drawing/2014/main" id="{B837A72B-DAC9-4604-879B-8D7DAEFF51F6}"/>
              </a:ext>
            </a:extLst>
          </p:cNvPr>
          <p:cNvSpPr txBox="1"/>
          <p:nvPr/>
        </p:nvSpPr>
        <p:spPr>
          <a:xfrm>
            <a:off x="2448838" y="-13047"/>
            <a:ext cx="8371562" cy="461665"/>
          </a:xfrm>
          <a:prstGeom prst="rect">
            <a:avLst/>
          </a:prstGeom>
          <a:noFill/>
        </p:spPr>
        <p:txBody>
          <a:bodyPr wrap="square" rtlCol="0">
            <a:spAutoFit/>
          </a:bodyPr>
          <a:lstStyle/>
          <a:p>
            <a:r>
              <a:rPr lang="en-US" sz="2400" dirty="0">
                <a:latin typeface="Arial" panose="020B0604020202020204" pitchFamily="34" charset="0"/>
              </a:rPr>
              <a:t>Activation of B cells by Antigen - Lymph Node</a:t>
            </a:r>
          </a:p>
        </p:txBody>
      </p:sp>
      <p:sp>
        <p:nvSpPr>
          <p:cNvPr id="11" name="TextBox 10">
            <a:extLst>
              <a:ext uri="{FF2B5EF4-FFF2-40B4-BE49-F238E27FC236}">
                <a16:creationId xmlns:a16="http://schemas.microsoft.com/office/drawing/2014/main" id="{A04A1A5C-D7A1-4B2B-9F0C-0765AE6E68E8}"/>
              </a:ext>
            </a:extLst>
          </p:cNvPr>
          <p:cNvSpPr txBox="1"/>
          <p:nvPr/>
        </p:nvSpPr>
        <p:spPr>
          <a:xfrm>
            <a:off x="6625016" y="1224910"/>
            <a:ext cx="2879969" cy="646331"/>
          </a:xfrm>
          <a:prstGeom prst="rect">
            <a:avLst/>
          </a:prstGeom>
          <a:noFill/>
        </p:spPr>
        <p:txBody>
          <a:bodyPr wrap="square" rtlCol="0">
            <a:spAutoFit/>
          </a:bodyPr>
          <a:lstStyle/>
          <a:p>
            <a:r>
              <a:rPr lang="en-US" dirty="0">
                <a:latin typeface="Arial" panose="020B0604020202020204" pitchFamily="34" charset="0"/>
              </a:rPr>
              <a:t>MHC II - Major histocompatibility complex</a:t>
            </a:r>
          </a:p>
        </p:txBody>
      </p:sp>
      <p:grpSp>
        <p:nvGrpSpPr>
          <p:cNvPr id="8" name="Group 7">
            <a:extLst>
              <a:ext uri="{FF2B5EF4-FFF2-40B4-BE49-F238E27FC236}">
                <a16:creationId xmlns:a16="http://schemas.microsoft.com/office/drawing/2014/main" id="{2289EFF6-AADF-4CB3-BA2A-063730993163}"/>
              </a:ext>
            </a:extLst>
          </p:cNvPr>
          <p:cNvGrpSpPr/>
          <p:nvPr/>
        </p:nvGrpSpPr>
        <p:grpSpPr>
          <a:xfrm>
            <a:off x="4572000" y="772152"/>
            <a:ext cx="4500315" cy="3084258"/>
            <a:chOff x="4888352" y="2597264"/>
            <a:chExt cx="4500315" cy="3084258"/>
          </a:xfrm>
        </p:grpSpPr>
        <p:pic>
          <p:nvPicPr>
            <p:cNvPr id="3" name="Picture 2" descr="C:\Users\rule\Desktop\andrew_www\gdd_f2015\Lec08\mhc_tcr..png">
              <a:extLst>
                <a:ext uri="{FF2B5EF4-FFF2-40B4-BE49-F238E27FC236}">
                  <a16:creationId xmlns:a16="http://schemas.microsoft.com/office/drawing/2014/main" id="{AC7E17CD-5BF9-4C41-A603-41F1250368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8352" y="2597264"/>
              <a:ext cx="1705639" cy="3084258"/>
            </a:xfrm>
            <a:prstGeom prst="rect">
              <a:avLst/>
            </a:prstGeom>
            <a:noFill/>
            <a:ln>
              <a:solidFill>
                <a:schemeClr val="accent1"/>
              </a:solidFill>
            </a:ln>
          </p:spPr>
        </p:pic>
        <p:sp>
          <p:nvSpPr>
            <p:cNvPr id="9" name="TextBox 8">
              <a:extLst>
                <a:ext uri="{FF2B5EF4-FFF2-40B4-BE49-F238E27FC236}">
                  <a16:creationId xmlns:a16="http://schemas.microsoft.com/office/drawing/2014/main" id="{34A98DF9-1E51-4B88-8E68-DE94B5CA10B5}"/>
                </a:ext>
              </a:extLst>
            </p:cNvPr>
            <p:cNvSpPr txBox="1"/>
            <p:nvPr/>
          </p:nvSpPr>
          <p:spPr>
            <a:xfrm>
              <a:off x="6818733" y="2597264"/>
              <a:ext cx="761747" cy="369332"/>
            </a:xfrm>
            <a:prstGeom prst="rect">
              <a:avLst/>
            </a:prstGeom>
            <a:noFill/>
          </p:spPr>
          <p:txBody>
            <a:bodyPr wrap="none" rtlCol="0">
              <a:spAutoFit/>
            </a:bodyPr>
            <a:lstStyle/>
            <a:p>
              <a:r>
                <a:rPr lang="en-US" dirty="0">
                  <a:latin typeface="Arial" panose="020B0604020202020204" pitchFamily="34" charset="0"/>
                </a:rPr>
                <a:t>B-cell</a:t>
              </a:r>
            </a:p>
          </p:txBody>
        </p:sp>
        <p:sp>
          <p:nvSpPr>
            <p:cNvPr id="10" name="TextBox 9">
              <a:extLst>
                <a:ext uri="{FF2B5EF4-FFF2-40B4-BE49-F238E27FC236}">
                  <a16:creationId xmlns:a16="http://schemas.microsoft.com/office/drawing/2014/main" id="{175AEB6C-9F88-4DDF-BD3E-663506E7B455}"/>
                </a:ext>
              </a:extLst>
            </p:cNvPr>
            <p:cNvSpPr txBox="1"/>
            <p:nvPr/>
          </p:nvSpPr>
          <p:spPr>
            <a:xfrm>
              <a:off x="6818733" y="3756167"/>
              <a:ext cx="2569934" cy="646331"/>
            </a:xfrm>
            <a:prstGeom prst="rect">
              <a:avLst/>
            </a:prstGeom>
            <a:noFill/>
          </p:spPr>
          <p:txBody>
            <a:bodyPr wrap="none" rtlCol="0">
              <a:spAutoFit/>
            </a:bodyPr>
            <a:lstStyle/>
            <a:p>
              <a:r>
                <a:rPr lang="en-US" b="1" dirty="0">
                  <a:latin typeface="Arial" panose="020B0604020202020204" pitchFamily="34" charset="0"/>
                </a:rPr>
                <a:t>Peptide</a:t>
              </a:r>
              <a:r>
                <a:rPr lang="en-US" dirty="0">
                  <a:latin typeface="Arial" panose="020B0604020202020204" pitchFamily="34" charset="0"/>
                </a:rPr>
                <a:t> from pathogen</a:t>
              </a:r>
            </a:p>
            <a:p>
              <a:r>
                <a:rPr lang="en-US" dirty="0">
                  <a:latin typeface="Arial" panose="020B0604020202020204" pitchFamily="34" charset="0"/>
                </a:rPr>
                <a:t>(foreign peptide)</a:t>
              </a:r>
            </a:p>
          </p:txBody>
        </p:sp>
        <p:sp>
          <p:nvSpPr>
            <p:cNvPr id="12" name="TextBox 11">
              <a:extLst>
                <a:ext uri="{FF2B5EF4-FFF2-40B4-BE49-F238E27FC236}">
                  <a16:creationId xmlns:a16="http://schemas.microsoft.com/office/drawing/2014/main" id="{B6D258BC-ACA5-4667-B797-8286E1A72B14}"/>
                </a:ext>
              </a:extLst>
            </p:cNvPr>
            <p:cNvSpPr txBox="1"/>
            <p:nvPr/>
          </p:nvSpPr>
          <p:spPr>
            <a:xfrm>
              <a:off x="6673115" y="4903630"/>
              <a:ext cx="1326520" cy="369332"/>
            </a:xfrm>
            <a:prstGeom prst="rect">
              <a:avLst/>
            </a:prstGeom>
            <a:solidFill>
              <a:schemeClr val="bg1"/>
            </a:solidFill>
          </p:spPr>
          <p:txBody>
            <a:bodyPr wrap="square" rtlCol="0">
              <a:spAutoFit/>
            </a:bodyPr>
            <a:lstStyle/>
            <a:p>
              <a:r>
                <a:rPr lang="en-US" dirty="0">
                  <a:latin typeface="Arial" panose="020B0604020202020204" pitchFamily="34" charset="0"/>
                </a:rPr>
                <a:t>T</a:t>
              </a:r>
              <a:r>
                <a:rPr lang="en-US" baseline="-25000" dirty="0">
                  <a:latin typeface="Arial" panose="020B0604020202020204" pitchFamily="34" charset="0"/>
                </a:rPr>
                <a:t>H </a:t>
              </a:r>
              <a:r>
                <a:rPr lang="en-US" dirty="0">
                  <a:latin typeface="Arial" panose="020B0604020202020204" pitchFamily="34" charset="0"/>
                </a:rPr>
                <a:t>cell</a:t>
              </a:r>
            </a:p>
          </p:txBody>
        </p:sp>
        <p:cxnSp>
          <p:nvCxnSpPr>
            <p:cNvPr id="19" name="Straight Arrow Connector 18">
              <a:extLst>
                <a:ext uri="{FF2B5EF4-FFF2-40B4-BE49-F238E27FC236}">
                  <a16:creationId xmlns:a16="http://schemas.microsoft.com/office/drawing/2014/main" id="{04B62B0F-E854-41D4-8A06-7229A041549B}"/>
                </a:ext>
              </a:extLst>
            </p:cNvPr>
            <p:cNvCxnSpPr>
              <a:stCxn id="9" idx="1"/>
            </p:cNvCxnSpPr>
            <p:nvPr/>
          </p:nvCxnSpPr>
          <p:spPr>
            <a:xfrm flipH="1">
              <a:off x="6492022" y="2781930"/>
              <a:ext cx="32671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B02081BB-502F-41E9-9F3C-A6729F809765}"/>
                </a:ext>
              </a:extLst>
            </p:cNvPr>
            <p:cNvCxnSpPr>
              <a:cxnSpLocks/>
            </p:cNvCxnSpPr>
            <p:nvPr/>
          </p:nvCxnSpPr>
          <p:spPr>
            <a:xfrm flipH="1" flipV="1">
              <a:off x="5830301" y="3429000"/>
              <a:ext cx="988432" cy="4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84CDCBF-74B5-4E0A-B0A2-27CFAF92C1A1}"/>
                </a:ext>
              </a:extLst>
            </p:cNvPr>
            <p:cNvCxnSpPr>
              <a:cxnSpLocks/>
            </p:cNvCxnSpPr>
            <p:nvPr/>
          </p:nvCxnSpPr>
          <p:spPr>
            <a:xfrm flipH="1" flipV="1">
              <a:off x="5551220" y="3738088"/>
              <a:ext cx="1302756" cy="2254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0748E4D-66F4-43CA-9948-C8557BE256B8}"/>
                </a:ext>
              </a:extLst>
            </p:cNvPr>
            <p:cNvSpPr txBox="1"/>
            <p:nvPr/>
          </p:nvSpPr>
          <p:spPr>
            <a:xfrm>
              <a:off x="6935778" y="4517604"/>
              <a:ext cx="2428935" cy="369332"/>
            </a:xfrm>
            <a:prstGeom prst="rect">
              <a:avLst/>
            </a:prstGeom>
            <a:noFill/>
          </p:spPr>
          <p:txBody>
            <a:bodyPr wrap="none" rtlCol="0">
              <a:spAutoFit/>
            </a:bodyPr>
            <a:lstStyle/>
            <a:p>
              <a:r>
                <a:rPr lang="en-US" dirty="0">
                  <a:latin typeface="Arial" panose="020B0604020202020204" pitchFamily="34" charset="0"/>
                </a:rPr>
                <a:t>T-cell Receptor (TCR)</a:t>
              </a:r>
            </a:p>
          </p:txBody>
        </p:sp>
        <p:cxnSp>
          <p:nvCxnSpPr>
            <p:cNvPr id="26" name="Straight Arrow Connector 25">
              <a:extLst>
                <a:ext uri="{FF2B5EF4-FFF2-40B4-BE49-F238E27FC236}">
                  <a16:creationId xmlns:a16="http://schemas.microsoft.com/office/drawing/2014/main" id="{76A5DB4A-A2DC-4A4F-B60B-58C5A8886913}"/>
                </a:ext>
              </a:extLst>
            </p:cNvPr>
            <p:cNvCxnSpPr>
              <a:stCxn id="24" idx="1"/>
            </p:cNvCxnSpPr>
            <p:nvPr/>
          </p:nvCxnSpPr>
          <p:spPr>
            <a:xfrm flipH="1">
              <a:off x="6112254" y="4702270"/>
              <a:ext cx="8235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7" name="TextBox 26">
            <a:extLst>
              <a:ext uri="{FF2B5EF4-FFF2-40B4-BE49-F238E27FC236}">
                <a16:creationId xmlns:a16="http://schemas.microsoft.com/office/drawing/2014/main" id="{B8E10823-F859-43B0-9774-4E838B56CC80}"/>
              </a:ext>
            </a:extLst>
          </p:cNvPr>
          <p:cNvSpPr txBox="1"/>
          <p:nvPr/>
        </p:nvSpPr>
        <p:spPr>
          <a:xfrm>
            <a:off x="744621" y="833707"/>
            <a:ext cx="3063813" cy="307777"/>
          </a:xfrm>
          <a:prstGeom prst="rect">
            <a:avLst/>
          </a:prstGeom>
          <a:noFill/>
        </p:spPr>
        <p:txBody>
          <a:bodyPr wrap="square" rtlCol="0">
            <a:spAutoFit/>
          </a:bodyPr>
          <a:lstStyle/>
          <a:p>
            <a:r>
              <a:rPr lang="en-US" sz="1400" dirty="0">
                <a:latin typeface="Arial" panose="020B0604020202020204" pitchFamily="34" charset="0"/>
              </a:rPr>
              <a:t>(e.g. carbohydrate on bact. cell wall)</a:t>
            </a:r>
          </a:p>
        </p:txBody>
      </p:sp>
      <p:sp>
        <p:nvSpPr>
          <p:cNvPr id="39" name="Oval 38">
            <a:extLst>
              <a:ext uri="{FF2B5EF4-FFF2-40B4-BE49-F238E27FC236}">
                <a16:creationId xmlns:a16="http://schemas.microsoft.com/office/drawing/2014/main" id="{65DD6E84-B896-418C-98EC-F743BCD89B61}"/>
              </a:ext>
            </a:extLst>
          </p:cNvPr>
          <p:cNvSpPr/>
          <p:nvPr/>
        </p:nvSpPr>
        <p:spPr>
          <a:xfrm>
            <a:off x="10182034" y="3856410"/>
            <a:ext cx="537504" cy="573058"/>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436141B8-D36B-4937-BC23-EBB73140BD64}"/>
              </a:ext>
            </a:extLst>
          </p:cNvPr>
          <p:cNvSpPr txBox="1"/>
          <p:nvPr/>
        </p:nvSpPr>
        <p:spPr>
          <a:xfrm>
            <a:off x="4495800" y="3925006"/>
            <a:ext cx="5257800" cy="1477328"/>
          </a:xfrm>
          <a:prstGeom prst="rect">
            <a:avLst/>
          </a:prstGeom>
          <a:noFill/>
        </p:spPr>
        <p:txBody>
          <a:bodyPr wrap="square" rtlCol="0">
            <a:spAutoFit/>
          </a:bodyPr>
          <a:lstStyle/>
          <a:p>
            <a:r>
              <a:rPr lang="en-US" dirty="0">
                <a:solidFill>
                  <a:srgbClr val="C00000"/>
                </a:solidFill>
                <a:latin typeface="Arial" panose="020B0604020202020204" pitchFamily="34" charset="0"/>
              </a:rPr>
              <a:t>Events:</a:t>
            </a:r>
          </a:p>
          <a:p>
            <a:pPr marL="342900" indent="-342900">
              <a:buFont typeface="+mj-lt"/>
              <a:buAutoNum type="arabicPeriod"/>
            </a:pPr>
            <a:r>
              <a:rPr lang="en-US" dirty="0">
                <a:latin typeface="Arial" panose="020B0604020202020204" pitchFamily="34" charset="0"/>
              </a:rPr>
              <a:t>Recognition of MHC II-peptide by TCR</a:t>
            </a:r>
          </a:p>
          <a:p>
            <a:pPr marL="342900" indent="-342900">
              <a:buFont typeface="+mj-lt"/>
              <a:buAutoNum type="arabicPeriod"/>
            </a:pPr>
            <a:r>
              <a:rPr lang="en-US" dirty="0">
                <a:latin typeface="Arial" panose="020B0604020202020204" pitchFamily="34" charset="0"/>
              </a:rPr>
              <a:t>Tyrosine kinase signaling in T</a:t>
            </a:r>
            <a:r>
              <a:rPr lang="en-US" baseline="-25000" dirty="0">
                <a:latin typeface="Arial" panose="020B0604020202020204" pitchFamily="34" charset="0"/>
              </a:rPr>
              <a:t>H</a:t>
            </a:r>
            <a:r>
              <a:rPr lang="en-US" dirty="0">
                <a:latin typeface="Arial" panose="020B0604020202020204" pitchFamily="34" charset="0"/>
              </a:rPr>
              <a:t> cell</a:t>
            </a:r>
          </a:p>
          <a:p>
            <a:pPr marL="342900" indent="-342900">
              <a:buFont typeface="+mj-lt"/>
              <a:buAutoNum type="arabicPeriod"/>
            </a:pPr>
            <a:r>
              <a:rPr lang="en-US" dirty="0">
                <a:latin typeface="Arial" panose="020B0604020202020204" pitchFamily="34" charset="0"/>
              </a:rPr>
              <a:t>Cytokines (protein messengers) produced.</a:t>
            </a:r>
          </a:p>
          <a:p>
            <a:pPr marL="342900" indent="-342900">
              <a:buFont typeface="+mj-lt"/>
              <a:buAutoNum type="arabicPeriod"/>
            </a:pPr>
            <a:r>
              <a:rPr lang="en-US" dirty="0">
                <a:latin typeface="Arial" panose="020B0604020202020204" pitchFamily="34" charset="0"/>
              </a:rPr>
              <a:t>Cytokines activate B-cells.</a:t>
            </a:r>
          </a:p>
        </p:txBody>
      </p:sp>
      <p:sp>
        <p:nvSpPr>
          <p:cNvPr id="22" name="Rectangle 21">
            <a:extLst>
              <a:ext uri="{FF2B5EF4-FFF2-40B4-BE49-F238E27FC236}">
                <a16:creationId xmlns:a16="http://schemas.microsoft.com/office/drawing/2014/main" id="{2990B3D1-59AD-45E2-9D48-364CB7D2C8AC}"/>
              </a:ext>
            </a:extLst>
          </p:cNvPr>
          <p:cNvSpPr/>
          <p:nvPr/>
        </p:nvSpPr>
        <p:spPr>
          <a:xfrm>
            <a:off x="4293189" y="464109"/>
            <a:ext cx="5154965" cy="493822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TextBox 13">
            <a:extLst>
              <a:ext uri="{FF2B5EF4-FFF2-40B4-BE49-F238E27FC236}">
                <a16:creationId xmlns:a16="http://schemas.microsoft.com/office/drawing/2014/main" id="{94398B9F-3250-75AE-D98D-07C0EDA7DF8F}"/>
              </a:ext>
            </a:extLst>
          </p:cNvPr>
          <p:cNvSpPr txBox="1"/>
          <p:nvPr/>
        </p:nvSpPr>
        <p:spPr>
          <a:xfrm>
            <a:off x="4253089" y="5623186"/>
            <a:ext cx="7546622" cy="923330"/>
          </a:xfrm>
          <a:prstGeom prst="rect">
            <a:avLst/>
          </a:prstGeom>
          <a:noFill/>
        </p:spPr>
        <p:txBody>
          <a:bodyPr wrap="square" rtlCol="0">
            <a:spAutoFit/>
          </a:bodyPr>
          <a:lstStyle/>
          <a:p>
            <a:r>
              <a:rPr lang="en-US" dirty="0">
                <a:latin typeface="Arial" panose="020B0604020202020204" pitchFamily="34" charset="0"/>
              </a:rPr>
              <a:t>Soluble antibody from plasma cells has the same light and heavy chains as the original B-cell.</a:t>
            </a:r>
          </a:p>
          <a:p>
            <a:r>
              <a:rPr lang="en-US" dirty="0">
                <a:latin typeface="Arial" panose="020B0604020202020204" pitchFamily="34" charset="0"/>
              </a:rPr>
              <a:t>Membrane anchors are missing, so antibody is secreted outside the cell.</a:t>
            </a:r>
          </a:p>
        </p:txBody>
      </p:sp>
      <p:sp>
        <p:nvSpPr>
          <p:cNvPr id="18" name="Date Placeholder 17">
            <a:extLst>
              <a:ext uri="{FF2B5EF4-FFF2-40B4-BE49-F238E27FC236}">
                <a16:creationId xmlns:a16="http://schemas.microsoft.com/office/drawing/2014/main" id="{09D5595B-AD0A-6CD4-1A36-0382893B1AEE}"/>
              </a:ext>
            </a:extLst>
          </p:cNvPr>
          <p:cNvSpPr>
            <a:spLocks noGrp="1"/>
          </p:cNvSpPr>
          <p:nvPr>
            <p:ph type="dt" sz="half" idx="10"/>
          </p:nvPr>
        </p:nvSpPr>
        <p:spPr/>
        <p:txBody>
          <a:bodyPr/>
          <a:lstStyle/>
          <a:p>
            <a:fld id="{BDAAEB46-DF6B-42BF-9441-3825B33C0C8A}" type="datetime1">
              <a:rPr lang="en-US" smtClean="0"/>
              <a:t>9/3/2023</a:t>
            </a:fld>
            <a:endParaRPr lang="en-US"/>
          </a:p>
        </p:txBody>
      </p:sp>
      <p:sp>
        <p:nvSpPr>
          <p:cNvPr id="20" name="Footer Placeholder 19">
            <a:extLst>
              <a:ext uri="{FF2B5EF4-FFF2-40B4-BE49-F238E27FC236}">
                <a16:creationId xmlns:a16="http://schemas.microsoft.com/office/drawing/2014/main" id="{82083558-E1EA-D066-4C56-3D8F34057A83}"/>
              </a:ext>
            </a:extLst>
          </p:cNvPr>
          <p:cNvSpPr>
            <a:spLocks noGrp="1"/>
          </p:cNvSpPr>
          <p:nvPr>
            <p:ph type="ftr" sz="quarter" idx="11"/>
          </p:nvPr>
        </p:nvSpPr>
        <p:spPr/>
        <p:txBody>
          <a:bodyPr/>
          <a:lstStyle/>
          <a:p>
            <a:r>
              <a:rPr lang="en-US"/>
              <a:t>D &amp; D - Lecture 4 - Fall 2023</a:t>
            </a:r>
          </a:p>
        </p:txBody>
      </p:sp>
      <p:sp>
        <p:nvSpPr>
          <p:cNvPr id="25" name="Slide Number Placeholder 24">
            <a:extLst>
              <a:ext uri="{FF2B5EF4-FFF2-40B4-BE49-F238E27FC236}">
                <a16:creationId xmlns:a16="http://schemas.microsoft.com/office/drawing/2014/main" id="{99E92927-4419-AB2C-9BE6-733463332C7C}"/>
              </a:ext>
            </a:extLst>
          </p:cNvPr>
          <p:cNvSpPr>
            <a:spLocks noGrp="1"/>
          </p:cNvSpPr>
          <p:nvPr>
            <p:ph type="sldNum" sz="quarter" idx="12"/>
          </p:nvPr>
        </p:nvSpPr>
        <p:spPr/>
        <p:txBody>
          <a:bodyPr/>
          <a:lstStyle/>
          <a:p>
            <a:fld id="{DC3BB032-4020-48F4-953B-341806DC4A2B}" type="slidenum">
              <a:rPr lang="en-US" smtClean="0"/>
              <a:t>8</a:t>
            </a:fld>
            <a:endParaRPr lang="en-US"/>
          </a:p>
        </p:txBody>
      </p:sp>
      <p:grpSp>
        <p:nvGrpSpPr>
          <p:cNvPr id="31" name="Group 30">
            <a:extLst>
              <a:ext uri="{FF2B5EF4-FFF2-40B4-BE49-F238E27FC236}">
                <a16:creationId xmlns:a16="http://schemas.microsoft.com/office/drawing/2014/main" id="{8FC8A649-CF16-9E17-E424-BACC27FA13D4}"/>
              </a:ext>
            </a:extLst>
          </p:cNvPr>
          <p:cNvGrpSpPr/>
          <p:nvPr/>
        </p:nvGrpSpPr>
        <p:grpSpPr>
          <a:xfrm>
            <a:off x="505957" y="23885"/>
            <a:ext cx="1317600" cy="276840"/>
            <a:chOff x="505957" y="23885"/>
            <a:chExt cx="1317600" cy="276840"/>
          </a:xfrm>
        </p:grpSpPr>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E646BC37-E08A-B7FC-FABE-BCCC13CA62E4}"/>
                    </a:ext>
                  </a:extLst>
                </p14:cNvPr>
                <p14:cNvContentPartPr/>
                <p14:nvPr/>
              </p14:nvContentPartPr>
              <p14:xfrm>
                <a:off x="505957" y="148085"/>
                <a:ext cx="195120" cy="63720"/>
              </p14:xfrm>
            </p:contentPart>
          </mc:Choice>
          <mc:Fallback xmlns="">
            <p:pic>
              <p:nvPicPr>
                <p:cNvPr id="4" name="Ink 3">
                  <a:extLst>
                    <a:ext uri="{FF2B5EF4-FFF2-40B4-BE49-F238E27FC236}">
                      <a16:creationId xmlns:a16="http://schemas.microsoft.com/office/drawing/2014/main" id="{E646BC37-E08A-B7FC-FABE-BCCC13CA62E4}"/>
                    </a:ext>
                  </a:extLst>
                </p:cNvPr>
                <p:cNvPicPr/>
                <p:nvPr/>
              </p:nvPicPr>
              <p:blipFill>
                <a:blip r:embed="rId6"/>
                <a:stretch>
                  <a:fillRect/>
                </a:stretch>
              </p:blipFill>
              <p:spPr>
                <a:xfrm>
                  <a:off x="496957" y="139085"/>
                  <a:ext cx="21276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75C77EA1-8196-5216-2A53-1F1CF69C14CA}"/>
                    </a:ext>
                  </a:extLst>
                </p14:cNvPr>
                <p14:cNvContentPartPr/>
                <p14:nvPr/>
              </p14:nvContentPartPr>
              <p14:xfrm>
                <a:off x="800077" y="111725"/>
                <a:ext cx="164160" cy="189000"/>
              </p14:xfrm>
            </p:contentPart>
          </mc:Choice>
          <mc:Fallback xmlns="">
            <p:pic>
              <p:nvPicPr>
                <p:cNvPr id="13" name="Ink 12">
                  <a:extLst>
                    <a:ext uri="{FF2B5EF4-FFF2-40B4-BE49-F238E27FC236}">
                      <a16:creationId xmlns:a16="http://schemas.microsoft.com/office/drawing/2014/main" id="{75C77EA1-8196-5216-2A53-1F1CF69C14CA}"/>
                    </a:ext>
                  </a:extLst>
                </p:cNvPr>
                <p:cNvPicPr/>
                <p:nvPr/>
              </p:nvPicPr>
              <p:blipFill>
                <a:blip r:embed="rId8"/>
                <a:stretch>
                  <a:fillRect/>
                </a:stretch>
              </p:blipFill>
              <p:spPr>
                <a:xfrm>
                  <a:off x="791437" y="103085"/>
                  <a:ext cx="18180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706FD063-EFA8-3D3A-5A12-04ED7D985F8B}"/>
                    </a:ext>
                  </a:extLst>
                </p14:cNvPr>
                <p14:cNvContentPartPr/>
                <p14:nvPr/>
              </p14:nvContentPartPr>
              <p14:xfrm>
                <a:off x="847957" y="211805"/>
                <a:ext cx="81360" cy="44640"/>
              </p14:xfrm>
            </p:contentPart>
          </mc:Choice>
          <mc:Fallback xmlns="">
            <p:pic>
              <p:nvPicPr>
                <p:cNvPr id="15" name="Ink 14">
                  <a:extLst>
                    <a:ext uri="{FF2B5EF4-FFF2-40B4-BE49-F238E27FC236}">
                      <a16:creationId xmlns:a16="http://schemas.microsoft.com/office/drawing/2014/main" id="{706FD063-EFA8-3D3A-5A12-04ED7D985F8B}"/>
                    </a:ext>
                  </a:extLst>
                </p:cNvPr>
                <p:cNvPicPr/>
                <p:nvPr/>
              </p:nvPicPr>
              <p:blipFill>
                <a:blip r:embed="rId10"/>
                <a:stretch>
                  <a:fillRect/>
                </a:stretch>
              </p:blipFill>
              <p:spPr>
                <a:xfrm>
                  <a:off x="839317" y="203165"/>
                  <a:ext cx="9900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02E0D54D-0355-B69B-3B2E-072E86843ED8}"/>
                    </a:ext>
                  </a:extLst>
                </p14:cNvPr>
                <p14:cNvContentPartPr/>
                <p14:nvPr/>
              </p14:nvContentPartPr>
              <p14:xfrm>
                <a:off x="972157" y="127565"/>
                <a:ext cx="153720" cy="104760"/>
              </p14:xfrm>
            </p:contentPart>
          </mc:Choice>
          <mc:Fallback xmlns="">
            <p:pic>
              <p:nvPicPr>
                <p:cNvPr id="16" name="Ink 15">
                  <a:extLst>
                    <a:ext uri="{FF2B5EF4-FFF2-40B4-BE49-F238E27FC236}">
                      <a16:creationId xmlns:a16="http://schemas.microsoft.com/office/drawing/2014/main" id="{02E0D54D-0355-B69B-3B2E-072E86843ED8}"/>
                    </a:ext>
                  </a:extLst>
                </p:cNvPr>
                <p:cNvPicPr/>
                <p:nvPr/>
              </p:nvPicPr>
              <p:blipFill>
                <a:blip r:embed="rId12"/>
                <a:stretch>
                  <a:fillRect/>
                </a:stretch>
              </p:blipFill>
              <p:spPr>
                <a:xfrm>
                  <a:off x="963157" y="118565"/>
                  <a:ext cx="17136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81B00643-203D-DACF-E697-771DCF0E46D6}"/>
                    </a:ext>
                  </a:extLst>
                </p14:cNvPr>
                <p14:cNvContentPartPr/>
                <p14:nvPr/>
              </p14:nvContentPartPr>
              <p14:xfrm>
                <a:off x="1161157" y="23885"/>
                <a:ext cx="169560" cy="121680"/>
              </p14:xfrm>
            </p:contentPart>
          </mc:Choice>
          <mc:Fallback xmlns="">
            <p:pic>
              <p:nvPicPr>
                <p:cNvPr id="17" name="Ink 16">
                  <a:extLst>
                    <a:ext uri="{FF2B5EF4-FFF2-40B4-BE49-F238E27FC236}">
                      <a16:creationId xmlns:a16="http://schemas.microsoft.com/office/drawing/2014/main" id="{81B00643-203D-DACF-E697-771DCF0E46D6}"/>
                    </a:ext>
                  </a:extLst>
                </p:cNvPr>
                <p:cNvPicPr/>
                <p:nvPr/>
              </p:nvPicPr>
              <p:blipFill>
                <a:blip r:embed="rId14"/>
                <a:stretch>
                  <a:fillRect/>
                </a:stretch>
              </p:blipFill>
              <p:spPr>
                <a:xfrm>
                  <a:off x="1152517" y="15245"/>
                  <a:ext cx="18720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Ink 27">
                  <a:extLst>
                    <a:ext uri="{FF2B5EF4-FFF2-40B4-BE49-F238E27FC236}">
                      <a16:creationId xmlns:a16="http://schemas.microsoft.com/office/drawing/2014/main" id="{062A814C-3971-AF13-6D24-863D2E6A102D}"/>
                    </a:ext>
                  </a:extLst>
                </p14:cNvPr>
                <p14:cNvContentPartPr/>
                <p14:nvPr/>
              </p14:nvContentPartPr>
              <p14:xfrm>
                <a:off x="1262677" y="67805"/>
                <a:ext cx="36720" cy="28800"/>
              </p14:xfrm>
            </p:contentPart>
          </mc:Choice>
          <mc:Fallback xmlns="">
            <p:pic>
              <p:nvPicPr>
                <p:cNvPr id="28" name="Ink 27">
                  <a:extLst>
                    <a:ext uri="{FF2B5EF4-FFF2-40B4-BE49-F238E27FC236}">
                      <a16:creationId xmlns:a16="http://schemas.microsoft.com/office/drawing/2014/main" id="{062A814C-3971-AF13-6D24-863D2E6A102D}"/>
                    </a:ext>
                  </a:extLst>
                </p:cNvPr>
                <p:cNvPicPr/>
                <p:nvPr/>
              </p:nvPicPr>
              <p:blipFill>
                <a:blip r:embed="rId16"/>
                <a:stretch>
                  <a:fillRect/>
                </a:stretch>
              </p:blipFill>
              <p:spPr>
                <a:xfrm>
                  <a:off x="1253677" y="58805"/>
                  <a:ext cx="5436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9" name="Ink 28">
                  <a:extLst>
                    <a:ext uri="{FF2B5EF4-FFF2-40B4-BE49-F238E27FC236}">
                      <a16:creationId xmlns:a16="http://schemas.microsoft.com/office/drawing/2014/main" id="{0E11F2C8-10B5-54D1-E182-F671FFE906D5}"/>
                    </a:ext>
                  </a:extLst>
                </p14:cNvPr>
                <p14:cNvContentPartPr/>
                <p14:nvPr/>
              </p14:nvContentPartPr>
              <p14:xfrm>
                <a:off x="1391197" y="54845"/>
                <a:ext cx="126000" cy="165240"/>
              </p14:xfrm>
            </p:contentPart>
          </mc:Choice>
          <mc:Fallback xmlns="">
            <p:pic>
              <p:nvPicPr>
                <p:cNvPr id="29" name="Ink 28">
                  <a:extLst>
                    <a:ext uri="{FF2B5EF4-FFF2-40B4-BE49-F238E27FC236}">
                      <a16:creationId xmlns:a16="http://schemas.microsoft.com/office/drawing/2014/main" id="{0E11F2C8-10B5-54D1-E182-F671FFE906D5}"/>
                    </a:ext>
                  </a:extLst>
                </p:cNvPr>
                <p:cNvPicPr/>
                <p:nvPr/>
              </p:nvPicPr>
              <p:blipFill>
                <a:blip r:embed="rId18"/>
                <a:stretch>
                  <a:fillRect/>
                </a:stretch>
              </p:blipFill>
              <p:spPr>
                <a:xfrm>
                  <a:off x="1382197" y="46205"/>
                  <a:ext cx="14364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 29">
                  <a:extLst>
                    <a:ext uri="{FF2B5EF4-FFF2-40B4-BE49-F238E27FC236}">
                      <a16:creationId xmlns:a16="http://schemas.microsoft.com/office/drawing/2014/main" id="{9ED5CCAB-841F-8744-664A-2EDD9CB48CD7}"/>
                    </a:ext>
                  </a:extLst>
                </p14:cNvPr>
                <p14:cNvContentPartPr/>
                <p14:nvPr/>
              </p14:nvContentPartPr>
              <p14:xfrm>
                <a:off x="1561117" y="67085"/>
                <a:ext cx="262440" cy="72360"/>
              </p14:xfrm>
            </p:contentPart>
          </mc:Choice>
          <mc:Fallback xmlns="">
            <p:pic>
              <p:nvPicPr>
                <p:cNvPr id="30" name="Ink 29">
                  <a:extLst>
                    <a:ext uri="{FF2B5EF4-FFF2-40B4-BE49-F238E27FC236}">
                      <a16:creationId xmlns:a16="http://schemas.microsoft.com/office/drawing/2014/main" id="{9ED5CCAB-841F-8744-664A-2EDD9CB48CD7}"/>
                    </a:ext>
                  </a:extLst>
                </p:cNvPr>
                <p:cNvPicPr/>
                <p:nvPr/>
              </p:nvPicPr>
              <p:blipFill>
                <a:blip r:embed="rId20"/>
                <a:stretch>
                  <a:fillRect/>
                </a:stretch>
              </p:blipFill>
              <p:spPr>
                <a:xfrm>
                  <a:off x="1552477" y="58445"/>
                  <a:ext cx="280080" cy="90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32" name="Ink 31">
                <a:extLst>
                  <a:ext uri="{FF2B5EF4-FFF2-40B4-BE49-F238E27FC236}">
                    <a16:creationId xmlns:a16="http://schemas.microsoft.com/office/drawing/2014/main" id="{CD18DF32-3AEF-52A8-1AA5-F3BB20A6AA11}"/>
                  </a:ext>
                </a:extLst>
              </p14:cNvPr>
              <p14:cNvContentPartPr/>
              <p14:nvPr/>
            </p14:nvContentPartPr>
            <p14:xfrm>
              <a:off x="366997" y="1065005"/>
              <a:ext cx="87840" cy="495360"/>
            </p14:xfrm>
          </p:contentPart>
        </mc:Choice>
        <mc:Fallback xmlns="">
          <p:pic>
            <p:nvPicPr>
              <p:cNvPr id="32" name="Ink 31">
                <a:extLst>
                  <a:ext uri="{FF2B5EF4-FFF2-40B4-BE49-F238E27FC236}">
                    <a16:creationId xmlns:a16="http://schemas.microsoft.com/office/drawing/2014/main" id="{CD18DF32-3AEF-52A8-1AA5-F3BB20A6AA11}"/>
                  </a:ext>
                </a:extLst>
              </p:cNvPr>
              <p:cNvPicPr/>
              <p:nvPr/>
            </p:nvPicPr>
            <p:blipFill>
              <a:blip r:embed="rId22"/>
              <a:stretch>
                <a:fillRect/>
              </a:stretch>
            </p:blipFill>
            <p:spPr>
              <a:xfrm>
                <a:off x="358357" y="1056005"/>
                <a:ext cx="105480" cy="513000"/>
              </a:xfrm>
              <a:prstGeom prst="rect">
                <a:avLst/>
              </a:prstGeom>
            </p:spPr>
          </p:pic>
        </mc:Fallback>
      </mc:AlternateContent>
      <p:grpSp>
        <p:nvGrpSpPr>
          <p:cNvPr id="40" name="Group 39">
            <a:extLst>
              <a:ext uri="{FF2B5EF4-FFF2-40B4-BE49-F238E27FC236}">
                <a16:creationId xmlns:a16="http://schemas.microsoft.com/office/drawing/2014/main" id="{139AEA7D-8FB1-B8AC-F660-91A46239DB04}"/>
              </a:ext>
            </a:extLst>
          </p:cNvPr>
          <p:cNvGrpSpPr/>
          <p:nvPr/>
        </p:nvGrpSpPr>
        <p:grpSpPr>
          <a:xfrm>
            <a:off x="120397" y="1780325"/>
            <a:ext cx="457920" cy="571320"/>
            <a:chOff x="120397" y="1780325"/>
            <a:chExt cx="457920" cy="571320"/>
          </a:xfrm>
        </p:grpSpPr>
        <mc:AlternateContent xmlns:mc="http://schemas.openxmlformats.org/markup-compatibility/2006" xmlns:p14="http://schemas.microsoft.com/office/powerpoint/2010/main">
          <mc:Choice Requires="p14">
            <p:contentPart p14:bwMode="auto" r:id="rId23">
              <p14:nvContentPartPr>
                <p14:cNvPr id="33" name="Ink 32">
                  <a:extLst>
                    <a:ext uri="{FF2B5EF4-FFF2-40B4-BE49-F238E27FC236}">
                      <a16:creationId xmlns:a16="http://schemas.microsoft.com/office/drawing/2014/main" id="{399E78B8-1547-BCE7-A1F9-ACFD6D41CB6D}"/>
                    </a:ext>
                  </a:extLst>
                </p14:cNvPr>
                <p14:cNvContentPartPr/>
                <p14:nvPr/>
              </p14:nvContentPartPr>
              <p14:xfrm>
                <a:off x="120397" y="1960685"/>
                <a:ext cx="119880" cy="155880"/>
              </p14:xfrm>
            </p:contentPart>
          </mc:Choice>
          <mc:Fallback xmlns="">
            <p:pic>
              <p:nvPicPr>
                <p:cNvPr id="33" name="Ink 32">
                  <a:extLst>
                    <a:ext uri="{FF2B5EF4-FFF2-40B4-BE49-F238E27FC236}">
                      <a16:creationId xmlns:a16="http://schemas.microsoft.com/office/drawing/2014/main" id="{399E78B8-1547-BCE7-A1F9-ACFD6D41CB6D}"/>
                    </a:ext>
                  </a:extLst>
                </p:cNvPr>
                <p:cNvPicPr/>
                <p:nvPr/>
              </p:nvPicPr>
              <p:blipFill>
                <a:blip r:embed="rId24"/>
                <a:stretch>
                  <a:fillRect/>
                </a:stretch>
              </p:blipFill>
              <p:spPr>
                <a:xfrm>
                  <a:off x="111757" y="1952045"/>
                  <a:ext cx="13752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4" name="Ink 33">
                  <a:extLst>
                    <a:ext uri="{FF2B5EF4-FFF2-40B4-BE49-F238E27FC236}">
                      <a16:creationId xmlns:a16="http://schemas.microsoft.com/office/drawing/2014/main" id="{463AD0DF-4440-9D35-56E6-A5E94322871D}"/>
                    </a:ext>
                  </a:extLst>
                </p14:cNvPr>
                <p14:cNvContentPartPr/>
                <p14:nvPr/>
              </p14:nvContentPartPr>
              <p14:xfrm>
                <a:off x="226957" y="1881845"/>
                <a:ext cx="72720" cy="104400"/>
              </p14:xfrm>
            </p:contentPart>
          </mc:Choice>
          <mc:Fallback xmlns="">
            <p:pic>
              <p:nvPicPr>
                <p:cNvPr id="34" name="Ink 33">
                  <a:extLst>
                    <a:ext uri="{FF2B5EF4-FFF2-40B4-BE49-F238E27FC236}">
                      <a16:creationId xmlns:a16="http://schemas.microsoft.com/office/drawing/2014/main" id="{463AD0DF-4440-9D35-56E6-A5E94322871D}"/>
                    </a:ext>
                  </a:extLst>
                </p:cNvPr>
                <p:cNvPicPr/>
                <p:nvPr/>
              </p:nvPicPr>
              <p:blipFill>
                <a:blip r:embed="rId26"/>
                <a:stretch>
                  <a:fillRect/>
                </a:stretch>
              </p:blipFill>
              <p:spPr>
                <a:xfrm>
                  <a:off x="217957" y="1872845"/>
                  <a:ext cx="9036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5" name="Ink 34">
                  <a:extLst>
                    <a:ext uri="{FF2B5EF4-FFF2-40B4-BE49-F238E27FC236}">
                      <a16:creationId xmlns:a16="http://schemas.microsoft.com/office/drawing/2014/main" id="{02B42CC0-15BF-4DDD-824A-EA5C5C34C986}"/>
                    </a:ext>
                  </a:extLst>
                </p14:cNvPr>
                <p14:cNvContentPartPr/>
                <p14:nvPr/>
              </p14:nvContentPartPr>
              <p14:xfrm>
                <a:off x="277717" y="1780325"/>
                <a:ext cx="200160" cy="172440"/>
              </p14:xfrm>
            </p:contentPart>
          </mc:Choice>
          <mc:Fallback xmlns="">
            <p:pic>
              <p:nvPicPr>
                <p:cNvPr id="35" name="Ink 34">
                  <a:extLst>
                    <a:ext uri="{FF2B5EF4-FFF2-40B4-BE49-F238E27FC236}">
                      <a16:creationId xmlns:a16="http://schemas.microsoft.com/office/drawing/2014/main" id="{02B42CC0-15BF-4DDD-824A-EA5C5C34C986}"/>
                    </a:ext>
                  </a:extLst>
                </p:cNvPr>
                <p:cNvPicPr/>
                <p:nvPr/>
              </p:nvPicPr>
              <p:blipFill>
                <a:blip r:embed="rId28"/>
                <a:stretch>
                  <a:fillRect/>
                </a:stretch>
              </p:blipFill>
              <p:spPr>
                <a:xfrm>
                  <a:off x="268717" y="1771685"/>
                  <a:ext cx="21780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6" name="Ink 35">
                  <a:extLst>
                    <a:ext uri="{FF2B5EF4-FFF2-40B4-BE49-F238E27FC236}">
                      <a16:creationId xmlns:a16="http://schemas.microsoft.com/office/drawing/2014/main" id="{7E27794D-7B01-7FB7-1F53-61D65868EF55}"/>
                    </a:ext>
                  </a:extLst>
                </p14:cNvPr>
                <p14:cNvContentPartPr/>
                <p14:nvPr/>
              </p14:nvContentPartPr>
              <p14:xfrm>
                <a:off x="337117" y="2161205"/>
                <a:ext cx="53640" cy="122040"/>
              </p14:xfrm>
            </p:contentPart>
          </mc:Choice>
          <mc:Fallback xmlns="">
            <p:pic>
              <p:nvPicPr>
                <p:cNvPr id="36" name="Ink 35">
                  <a:extLst>
                    <a:ext uri="{FF2B5EF4-FFF2-40B4-BE49-F238E27FC236}">
                      <a16:creationId xmlns:a16="http://schemas.microsoft.com/office/drawing/2014/main" id="{7E27794D-7B01-7FB7-1F53-61D65868EF55}"/>
                    </a:ext>
                  </a:extLst>
                </p:cNvPr>
                <p:cNvPicPr/>
                <p:nvPr/>
              </p:nvPicPr>
              <p:blipFill>
                <a:blip r:embed="rId30"/>
                <a:stretch>
                  <a:fillRect/>
                </a:stretch>
              </p:blipFill>
              <p:spPr>
                <a:xfrm>
                  <a:off x="328117" y="2152565"/>
                  <a:ext cx="7128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7" name="Ink 36">
                  <a:extLst>
                    <a:ext uri="{FF2B5EF4-FFF2-40B4-BE49-F238E27FC236}">
                      <a16:creationId xmlns:a16="http://schemas.microsoft.com/office/drawing/2014/main" id="{9F5708D5-90FD-87E0-0C4B-9C950AE5F5C9}"/>
                    </a:ext>
                  </a:extLst>
                </p14:cNvPr>
                <p14:cNvContentPartPr/>
                <p14:nvPr/>
              </p14:nvContentPartPr>
              <p14:xfrm>
                <a:off x="400477" y="2090645"/>
                <a:ext cx="70200" cy="133560"/>
              </p14:xfrm>
            </p:contentPart>
          </mc:Choice>
          <mc:Fallback xmlns="">
            <p:pic>
              <p:nvPicPr>
                <p:cNvPr id="37" name="Ink 36">
                  <a:extLst>
                    <a:ext uri="{FF2B5EF4-FFF2-40B4-BE49-F238E27FC236}">
                      <a16:creationId xmlns:a16="http://schemas.microsoft.com/office/drawing/2014/main" id="{9F5708D5-90FD-87E0-0C4B-9C950AE5F5C9}"/>
                    </a:ext>
                  </a:extLst>
                </p:cNvPr>
                <p:cNvPicPr/>
                <p:nvPr/>
              </p:nvPicPr>
              <p:blipFill>
                <a:blip r:embed="rId32"/>
                <a:stretch>
                  <a:fillRect/>
                </a:stretch>
              </p:blipFill>
              <p:spPr>
                <a:xfrm>
                  <a:off x="391837" y="2081645"/>
                  <a:ext cx="8784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8" name="Ink 37">
                  <a:extLst>
                    <a:ext uri="{FF2B5EF4-FFF2-40B4-BE49-F238E27FC236}">
                      <a16:creationId xmlns:a16="http://schemas.microsoft.com/office/drawing/2014/main" id="{22BE5469-5B70-5385-0205-C721DAD5AF96}"/>
                    </a:ext>
                  </a:extLst>
                </p14:cNvPr>
                <p14:cNvContentPartPr/>
                <p14:nvPr/>
              </p14:nvContentPartPr>
              <p14:xfrm>
                <a:off x="305797" y="2077325"/>
                <a:ext cx="272520" cy="274320"/>
              </p14:xfrm>
            </p:contentPart>
          </mc:Choice>
          <mc:Fallback xmlns="">
            <p:pic>
              <p:nvPicPr>
                <p:cNvPr id="38" name="Ink 37">
                  <a:extLst>
                    <a:ext uri="{FF2B5EF4-FFF2-40B4-BE49-F238E27FC236}">
                      <a16:creationId xmlns:a16="http://schemas.microsoft.com/office/drawing/2014/main" id="{22BE5469-5B70-5385-0205-C721DAD5AF96}"/>
                    </a:ext>
                  </a:extLst>
                </p:cNvPr>
                <p:cNvPicPr/>
                <p:nvPr/>
              </p:nvPicPr>
              <p:blipFill>
                <a:blip r:embed="rId34"/>
                <a:stretch>
                  <a:fillRect/>
                </a:stretch>
              </p:blipFill>
              <p:spPr>
                <a:xfrm>
                  <a:off x="297157" y="2068685"/>
                  <a:ext cx="290160" cy="291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5">
            <p14:nvContentPartPr>
              <p14:cNvPr id="41" name="Ink 40">
                <a:extLst>
                  <a:ext uri="{FF2B5EF4-FFF2-40B4-BE49-F238E27FC236}">
                    <a16:creationId xmlns:a16="http://schemas.microsoft.com/office/drawing/2014/main" id="{EA3214A6-EE8F-D281-BA58-F95A6D735FE0}"/>
                  </a:ext>
                </a:extLst>
              </p14:cNvPr>
              <p14:cNvContentPartPr/>
              <p14:nvPr/>
            </p14:nvContentPartPr>
            <p14:xfrm>
              <a:off x="888277" y="1534805"/>
              <a:ext cx="29520" cy="14760"/>
            </p14:xfrm>
          </p:contentPart>
        </mc:Choice>
        <mc:Fallback xmlns="">
          <p:pic>
            <p:nvPicPr>
              <p:cNvPr id="41" name="Ink 40">
                <a:extLst>
                  <a:ext uri="{FF2B5EF4-FFF2-40B4-BE49-F238E27FC236}">
                    <a16:creationId xmlns:a16="http://schemas.microsoft.com/office/drawing/2014/main" id="{EA3214A6-EE8F-D281-BA58-F95A6D735FE0}"/>
                  </a:ext>
                </a:extLst>
              </p:cNvPr>
              <p:cNvPicPr/>
              <p:nvPr/>
            </p:nvPicPr>
            <p:blipFill>
              <a:blip r:embed="rId36"/>
              <a:stretch>
                <a:fillRect/>
              </a:stretch>
            </p:blipFill>
            <p:spPr>
              <a:xfrm>
                <a:off x="879637" y="1526165"/>
                <a:ext cx="47160" cy="32400"/>
              </a:xfrm>
              <a:prstGeom prst="rect">
                <a:avLst/>
              </a:prstGeom>
            </p:spPr>
          </p:pic>
        </mc:Fallback>
      </mc:AlternateContent>
      <p:grpSp>
        <p:nvGrpSpPr>
          <p:cNvPr id="50" name="Group 49">
            <a:extLst>
              <a:ext uri="{FF2B5EF4-FFF2-40B4-BE49-F238E27FC236}">
                <a16:creationId xmlns:a16="http://schemas.microsoft.com/office/drawing/2014/main" id="{3219B7FF-94C1-7D7B-0FDC-96FFCBF7942F}"/>
              </a:ext>
            </a:extLst>
          </p:cNvPr>
          <p:cNvGrpSpPr/>
          <p:nvPr/>
        </p:nvGrpSpPr>
        <p:grpSpPr>
          <a:xfrm>
            <a:off x="1608277" y="2344085"/>
            <a:ext cx="1229040" cy="472320"/>
            <a:chOff x="1608277" y="2344085"/>
            <a:chExt cx="1229040" cy="472320"/>
          </a:xfrm>
        </p:grpSpPr>
        <mc:AlternateContent xmlns:mc="http://schemas.openxmlformats.org/markup-compatibility/2006" xmlns:p14="http://schemas.microsoft.com/office/powerpoint/2010/main">
          <mc:Choice Requires="p14">
            <p:contentPart p14:bwMode="auto" r:id="rId37">
              <p14:nvContentPartPr>
                <p14:cNvPr id="42" name="Ink 41">
                  <a:extLst>
                    <a:ext uri="{FF2B5EF4-FFF2-40B4-BE49-F238E27FC236}">
                      <a16:creationId xmlns:a16="http://schemas.microsoft.com/office/drawing/2014/main" id="{E44AB18F-9767-1B4B-5977-ADB1BAE661EA}"/>
                    </a:ext>
                  </a:extLst>
                </p14:cNvPr>
                <p14:cNvContentPartPr/>
                <p14:nvPr/>
              </p14:nvContentPartPr>
              <p14:xfrm>
                <a:off x="1608277" y="2573405"/>
                <a:ext cx="22680" cy="17280"/>
              </p14:xfrm>
            </p:contentPart>
          </mc:Choice>
          <mc:Fallback xmlns="">
            <p:pic>
              <p:nvPicPr>
                <p:cNvPr id="42" name="Ink 41">
                  <a:extLst>
                    <a:ext uri="{FF2B5EF4-FFF2-40B4-BE49-F238E27FC236}">
                      <a16:creationId xmlns:a16="http://schemas.microsoft.com/office/drawing/2014/main" id="{E44AB18F-9767-1B4B-5977-ADB1BAE661EA}"/>
                    </a:ext>
                  </a:extLst>
                </p:cNvPr>
                <p:cNvPicPr/>
                <p:nvPr/>
              </p:nvPicPr>
              <p:blipFill>
                <a:blip r:embed="rId38"/>
                <a:stretch>
                  <a:fillRect/>
                </a:stretch>
              </p:blipFill>
              <p:spPr>
                <a:xfrm>
                  <a:off x="1599277" y="2564765"/>
                  <a:ext cx="4032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3" name="Ink 42">
                  <a:extLst>
                    <a:ext uri="{FF2B5EF4-FFF2-40B4-BE49-F238E27FC236}">
                      <a16:creationId xmlns:a16="http://schemas.microsoft.com/office/drawing/2014/main" id="{4CF922B4-1C54-D28D-413A-5E32B06A370F}"/>
                    </a:ext>
                  </a:extLst>
                </p14:cNvPr>
                <p14:cNvContentPartPr/>
                <p14:nvPr/>
              </p14:nvContentPartPr>
              <p14:xfrm>
                <a:off x="1715557" y="2703725"/>
                <a:ext cx="151920" cy="112680"/>
              </p14:xfrm>
            </p:contentPart>
          </mc:Choice>
          <mc:Fallback xmlns="">
            <p:pic>
              <p:nvPicPr>
                <p:cNvPr id="43" name="Ink 42">
                  <a:extLst>
                    <a:ext uri="{FF2B5EF4-FFF2-40B4-BE49-F238E27FC236}">
                      <a16:creationId xmlns:a16="http://schemas.microsoft.com/office/drawing/2014/main" id="{4CF922B4-1C54-D28D-413A-5E32B06A370F}"/>
                    </a:ext>
                  </a:extLst>
                </p:cNvPr>
                <p:cNvPicPr/>
                <p:nvPr/>
              </p:nvPicPr>
              <p:blipFill>
                <a:blip r:embed="rId40"/>
                <a:stretch>
                  <a:fillRect/>
                </a:stretch>
              </p:blipFill>
              <p:spPr>
                <a:xfrm>
                  <a:off x="1706557" y="2695085"/>
                  <a:ext cx="16956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4" name="Ink 43">
                  <a:extLst>
                    <a:ext uri="{FF2B5EF4-FFF2-40B4-BE49-F238E27FC236}">
                      <a16:creationId xmlns:a16="http://schemas.microsoft.com/office/drawing/2014/main" id="{E3AD8A9D-4BEE-539C-8772-7754493EA5FD}"/>
                    </a:ext>
                  </a:extLst>
                </p14:cNvPr>
                <p14:cNvContentPartPr/>
                <p14:nvPr/>
              </p14:nvContentPartPr>
              <p14:xfrm>
                <a:off x="1991317" y="2602925"/>
                <a:ext cx="82800" cy="132840"/>
              </p14:xfrm>
            </p:contentPart>
          </mc:Choice>
          <mc:Fallback xmlns="">
            <p:pic>
              <p:nvPicPr>
                <p:cNvPr id="44" name="Ink 43">
                  <a:extLst>
                    <a:ext uri="{FF2B5EF4-FFF2-40B4-BE49-F238E27FC236}">
                      <a16:creationId xmlns:a16="http://schemas.microsoft.com/office/drawing/2014/main" id="{E3AD8A9D-4BEE-539C-8772-7754493EA5FD}"/>
                    </a:ext>
                  </a:extLst>
                </p:cNvPr>
                <p:cNvPicPr/>
                <p:nvPr/>
              </p:nvPicPr>
              <p:blipFill>
                <a:blip r:embed="rId42"/>
                <a:stretch>
                  <a:fillRect/>
                </a:stretch>
              </p:blipFill>
              <p:spPr>
                <a:xfrm>
                  <a:off x="1982317" y="2594285"/>
                  <a:ext cx="10044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5" name="Ink 44">
                  <a:extLst>
                    <a:ext uri="{FF2B5EF4-FFF2-40B4-BE49-F238E27FC236}">
                      <a16:creationId xmlns:a16="http://schemas.microsoft.com/office/drawing/2014/main" id="{F4F14F67-346F-39B5-5C89-077D2150919C}"/>
                    </a:ext>
                  </a:extLst>
                </p14:cNvPr>
                <p14:cNvContentPartPr/>
                <p14:nvPr/>
              </p14:nvContentPartPr>
              <p14:xfrm>
                <a:off x="1965037" y="2577365"/>
                <a:ext cx="95760" cy="57960"/>
              </p14:xfrm>
            </p:contentPart>
          </mc:Choice>
          <mc:Fallback xmlns="">
            <p:pic>
              <p:nvPicPr>
                <p:cNvPr id="45" name="Ink 44">
                  <a:extLst>
                    <a:ext uri="{FF2B5EF4-FFF2-40B4-BE49-F238E27FC236}">
                      <a16:creationId xmlns:a16="http://schemas.microsoft.com/office/drawing/2014/main" id="{F4F14F67-346F-39B5-5C89-077D2150919C}"/>
                    </a:ext>
                  </a:extLst>
                </p:cNvPr>
                <p:cNvPicPr/>
                <p:nvPr/>
              </p:nvPicPr>
              <p:blipFill>
                <a:blip r:embed="rId44"/>
                <a:stretch>
                  <a:fillRect/>
                </a:stretch>
              </p:blipFill>
              <p:spPr>
                <a:xfrm>
                  <a:off x="1956397" y="2568725"/>
                  <a:ext cx="11340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6" name="Ink 45">
                  <a:extLst>
                    <a:ext uri="{FF2B5EF4-FFF2-40B4-BE49-F238E27FC236}">
                      <a16:creationId xmlns:a16="http://schemas.microsoft.com/office/drawing/2014/main" id="{CBBD373B-D13F-A3E7-6CE2-6D7E74BCB845}"/>
                    </a:ext>
                  </a:extLst>
                </p14:cNvPr>
                <p14:cNvContentPartPr/>
                <p14:nvPr/>
              </p14:nvContentPartPr>
              <p14:xfrm>
                <a:off x="2137477" y="2512565"/>
                <a:ext cx="176760" cy="117360"/>
              </p14:xfrm>
            </p:contentPart>
          </mc:Choice>
          <mc:Fallback xmlns="">
            <p:pic>
              <p:nvPicPr>
                <p:cNvPr id="46" name="Ink 45">
                  <a:extLst>
                    <a:ext uri="{FF2B5EF4-FFF2-40B4-BE49-F238E27FC236}">
                      <a16:creationId xmlns:a16="http://schemas.microsoft.com/office/drawing/2014/main" id="{CBBD373B-D13F-A3E7-6CE2-6D7E74BCB845}"/>
                    </a:ext>
                  </a:extLst>
                </p:cNvPr>
                <p:cNvPicPr/>
                <p:nvPr/>
              </p:nvPicPr>
              <p:blipFill>
                <a:blip r:embed="rId46"/>
                <a:stretch>
                  <a:fillRect/>
                </a:stretch>
              </p:blipFill>
              <p:spPr>
                <a:xfrm>
                  <a:off x="2128837" y="2503565"/>
                  <a:ext cx="19440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7" name="Ink 46">
                  <a:extLst>
                    <a:ext uri="{FF2B5EF4-FFF2-40B4-BE49-F238E27FC236}">
                      <a16:creationId xmlns:a16="http://schemas.microsoft.com/office/drawing/2014/main" id="{C73B043E-54D9-7B8C-9F59-3A20051DEEEF}"/>
                    </a:ext>
                  </a:extLst>
                </p14:cNvPr>
                <p14:cNvContentPartPr/>
                <p14:nvPr/>
              </p14:nvContentPartPr>
              <p14:xfrm>
                <a:off x="2330797" y="2421845"/>
                <a:ext cx="84960" cy="97560"/>
              </p14:xfrm>
            </p:contentPart>
          </mc:Choice>
          <mc:Fallback xmlns="">
            <p:pic>
              <p:nvPicPr>
                <p:cNvPr id="47" name="Ink 46">
                  <a:extLst>
                    <a:ext uri="{FF2B5EF4-FFF2-40B4-BE49-F238E27FC236}">
                      <a16:creationId xmlns:a16="http://schemas.microsoft.com/office/drawing/2014/main" id="{C73B043E-54D9-7B8C-9F59-3A20051DEEEF}"/>
                    </a:ext>
                  </a:extLst>
                </p:cNvPr>
                <p:cNvPicPr/>
                <p:nvPr/>
              </p:nvPicPr>
              <p:blipFill>
                <a:blip r:embed="rId48"/>
                <a:stretch>
                  <a:fillRect/>
                </a:stretch>
              </p:blipFill>
              <p:spPr>
                <a:xfrm>
                  <a:off x="2321797" y="2413205"/>
                  <a:ext cx="10260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8" name="Ink 47">
                  <a:extLst>
                    <a:ext uri="{FF2B5EF4-FFF2-40B4-BE49-F238E27FC236}">
                      <a16:creationId xmlns:a16="http://schemas.microsoft.com/office/drawing/2014/main" id="{C959C330-9955-2E02-A2A4-80E5B3295B20}"/>
                    </a:ext>
                  </a:extLst>
                </p14:cNvPr>
                <p14:cNvContentPartPr/>
                <p14:nvPr/>
              </p14:nvContentPartPr>
              <p14:xfrm>
                <a:off x="2387677" y="2389445"/>
                <a:ext cx="105480" cy="115200"/>
              </p14:xfrm>
            </p:contentPart>
          </mc:Choice>
          <mc:Fallback xmlns="">
            <p:pic>
              <p:nvPicPr>
                <p:cNvPr id="48" name="Ink 47">
                  <a:extLst>
                    <a:ext uri="{FF2B5EF4-FFF2-40B4-BE49-F238E27FC236}">
                      <a16:creationId xmlns:a16="http://schemas.microsoft.com/office/drawing/2014/main" id="{C959C330-9955-2E02-A2A4-80E5B3295B20}"/>
                    </a:ext>
                  </a:extLst>
                </p:cNvPr>
                <p:cNvPicPr/>
                <p:nvPr/>
              </p:nvPicPr>
              <p:blipFill>
                <a:blip r:embed="rId50"/>
                <a:stretch>
                  <a:fillRect/>
                </a:stretch>
              </p:blipFill>
              <p:spPr>
                <a:xfrm>
                  <a:off x="2378677" y="2380805"/>
                  <a:ext cx="12312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9" name="Ink 48">
                  <a:extLst>
                    <a:ext uri="{FF2B5EF4-FFF2-40B4-BE49-F238E27FC236}">
                      <a16:creationId xmlns:a16="http://schemas.microsoft.com/office/drawing/2014/main" id="{342C28FE-DDFD-578E-66E6-A16223FD96A6}"/>
                    </a:ext>
                  </a:extLst>
                </p14:cNvPr>
                <p14:cNvContentPartPr/>
                <p14:nvPr/>
              </p14:nvContentPartPr>
              <p14:xfrm>
                <a:off x="2541037" y="2344085"/>
                <a:ext cx="296280" cy="125640"/>
              </p14:xfrm>
            </p:contentPart>
          </mc:Choice>
          <mc:Fallback xmlns="">
            <p:pic>
              <p:nvPicPr>
                <p:cNvPr id="49" name="Ink 48">
                  <a:extLst>
                    <a:ext uri="{FF2B5EF4-FFF2-40B4-BE49-F238E27FC236}">
                      <a16:creationId xmlns:a16="http://schemas.microsoft.com/office/drawing/2014/main" id="{342C28FE-DDFD-578E-66E6-A16223FD96A6}"/>
                    </a:ext>
                  </a:extLst>
                </p:cNvPr>
                <p:cNvPicPr/>
                <p:nvPr/>
              </p:nvPicPr>
              <p:blipFill>
                <a:blip r:embed="rId52"/>
                <a:stretch>
                  <a:fillRect/>
                </a:stretch>
              </p:blipFill>
              <p:spPr>
                <a:xfrm>
                  <a:off x="2532037" y="2335085"/>
                  <a:ext cx="313920" cy="143280"/>
                </a:xfrm>
                <a:prstGeom prst="rect">
                  <a:avLst/>
                </a:prstGeom>
              </p:spPr>
            </p:pic>
          </mc:Fallback>
        </mc:AlternateContent>
      </p:grpSp>
      <p:grpSp>
        <p:nvGrpSpPr>
          <p:cNvPr id="66" name="Group 65">
            <a:extLst>
              <a:ext uri="{FF2B5EF4-FFF2-40B4-BE49-F238E27FC236}">
                <a16:creationId xmlns:a16="http://schemas.microsoft.com/office/drawing/2014/main" id="{CCB3558A-1868-9C1E-662E-0712BDF782D0}"/>
              </a:ext>
            </a:extLst>
          </p:cNvPr>
          <p:cNvGrpSpPr/>
          <p:nvPr/>
        </p:nvGrpSpPr>
        <p:grpSpPr>
          <a:xfrm>
            <a:off x="2696557" y="3435245"/>
            <a:ext cx="1094040" cy="982440"/>
            <a:chOff x="2696557" y="3435245"/>
            <a:chExt cx="1094040" cy="982440"/>
          </a:xfrm>
        </p:grpSpPr>
        <mc:AlternateContent xmlns:mc="http://schemas.openxmlformats.org/markup-compatibility/2006" xmlns:p14="http://schemas.microsoft.com/office/powerpoint/2010/main">
          <mc:Choice Requires="p14">
            <p:contentPart p14:bwMode="auto" r:id="rId53">
              <p14:nvContentPartPr>
                <p14:cNvPr id="51" name="Ink 50">
                  <a:extLst>
                    <a:ext uri="{FF2B5EF4-FFF2-40B4-BE49-F238E27FC236}">
                      <a16:creationId xmlns:a16="http://schemas.microsoft.com/office/drawing/2014/main" id="{7D022255-2CB6-E9A0-4CEB-922C8E0325DC}"/>
                    </a:ext>
                  </a:extLst>
                </p14:cNvPr>
                <p14:cNvContentPartPr/>
                <p14:nvPr/>
              </p14:nvContentPartPr>
              <p14:xfrm>
                <a:off x="2699797" y="3584645"/>
                <a:ext cx="380160" cy="109440"/>
              </p14:xfrm>
            </p:contentPart>
          </mc:Choice>
          <mc:Fallback xmlns="">
            <p:pic>
              <p:nvPicPr>
                <p:cNvPr id="51" name="Ink 50">
                  <a:extLst>
                    <a:ext uri="{FF2B5EF4-FFF2-40B4-BE49-F238E27FC236}">
                      <a16:creationId xmlns:a16="http://schemas.microsoft.com/office/drawing/2014/main" id="{7D022255-2CB6-E9A0-4CEB-922C8E0325DC}"/>
                    </a:ext>
                  </a:extLst>
                </p:cNvPr>
                <p:cNvPicPr/>
                <p:nvPr/>
              </p:nvPicPr>
              <p:blipFill>
                <a:blip r:embed="rId54"/>
                <a:stretch>
                  <a:fillRect/>
                </a:stretch>
              </p:blipFill>
              <p:spPr>
                <a:xfrm>
                  <a:off x="2691157" y="3575645"/>
                  <a:ext cx="3978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52" name="Ink 51">
                  <a:extLst>
                    <a:ext uri="{FF2B5EF4-FFF2-40B4-BE49-F238E27FC236}">
                      <a16:creationId xmlns:a16="http://schemas.microsoft.com/office/drawing/2014/main" id="{9C274E61-C23F-42CF-2B0C-AF1C2EBAE214}"/>
                    </a:ext>
                  </a:extLst>
                </p14:cNvPr>
                <p14:cNvContentPartPr/>
                <p14:nvPr/>
              </p14:nvContentPartPr>
              <p14:xfrm>
                <a:off x="3197317" y="3515525"/>
                <a:ext cx="62280" cy="137880"/>
              </p14:xfrm>
            </p:contentPart>
          </mc:Choice>
          <mc:Fallback xmlns="">
            <p:pic>
              <p:nvPicPr>
                <p:cNvPr id="52" name="Ink 51">
                  <a:extLst>
                    <a:ext uri="{FF2B5EF4-FFF2-40B4-BE49-F238E27FC236}">
                      <a16:creationId xmlns:a16="http://schemas.microsoft.com/office/drawing/2014/main" id="{9C274E61-C23F-42CF-2B0C-AF1C2EBAE214}"/>
                    </a:ext>
                  </a:extLst>
                </p:cNvPr>
                <p:cNvPicPr/>
                <p:nvPr/>
              </p:nvPicPr>
              <p:blipFill>
                <a:blip r:embed="rId56"/>
                <a:stretch>
                  <a:fillRect/>
                </a:stretch>
              </p:blipFill>
              <p:spPr>
                <a:xfrm>
                  <a:off x="3188317" y="3506885"/>
                  <a:ext cx="7992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53" name="Ink 52">
                  <a:extLst>
                    <a:ext uri="{FF2B5EF4-FFF2-40B4-BE49-F238E27FC236}">
                      <a16:creationId xmlns:a16="http://schemas.microsoft.com/office/drawing/2014/main" id="{7521E582-F2D9-2673-755E-20E4DE5BEE10}"/>
                    </a:ext>
                  </a:extLst>
                </p14:cNvPr>
                <p14:cNvContentPartPr/>
                <p14:nvPr/>
              </p14:nvContentPartPr>
              <p14:xfrm>
                <a:off x="3091837" y="3435245"/>
                <a:ext cx="219240" cy="119160"/>
              </p14:xfrm>
            </p:contentPart>
          </mc:Choice>
          <mc:Fallback xmlns="">
            <p:pic>
              <p:nvPicPr>
                <p:cNvPr id="53" name="Ink 52">
                  <a:extLst>
                    <a:ext uri="{FF2B5EF4-FFF2-40B4-BE49-F238E27FC236}">
                      <a16:creationId xmlns:a16="http://schemas.microsoft.com/office/drawing/2014/main" id="{7521E582-F2D9-2673-755E-20E4DE5BEE10}"/>
                    </a:ext>
                  </a:extLst>
                </p:cNvPr>
                <p:cNvPicPr/>
                <p:nvPr/>
              </p:nvPicPr>
              <p:blipFill>
                <a:blip r:embed="rId58"/>
                <a:stretch>
                  <a:fillRect/>
                </a:stretch>
              </p:blipFill>
              <p:spPr>
                <a:xfrm>
                  <a:off x="3083197" y="3426605"/>
                  <a:ext cx="23688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4" name="Ink 53">
                  <a:extLst>
                    <a:ext uri="{FF2B5EF4-FFF2-40B4-BE49-F238E27FC236}">
                      <a16:creationId xmlns:a16="http://schemas.microsoft.com/office/drawing/2014/main" id="{7A92FFA9-5C76-F254-B8A6-1C6CF17222A2}"/>
                    </a:ext>
                  </a:extLst>
                </p14:cNvPr>
                <p14:cNvContentPartPr/>
                <p14:nvPr/>
              </p14:nvContentPartPr>
              <p14:xfrm>
                <a:off x="3368677" y="3551165"/>
                <a:ext cx="51120" cy="114840"/>
              </p14:xfrm>
            </p:contentPart>
          </mc:Choice>
          <mc:Fallback xmlns="">
            <p:pic>
              <p:nvPicPr>
                <p:cNvPr id="54" name="Ink 53">
                  <a:extLst>
                    <a:ext uri="{FF2B5EF4-FFF2-40B4-BE49-F238E27FC236}">
                      <a16:creationId xmlns:a16="http://schemas.microsoft.com/office/drawing/2014/main" id="{7A92FFA9-5C76-F254-B8A6-1C6CF17222A2}"/>
                    </a:ext>
                  </a:extLst>
                </p:cNvPr>
                <p:cNvPicPr/>
                <p:nvPr/>
              </p:nvPicPr>
              <p:blipFill>
                <a:blip r:embed="rId60"/>
                <a:stretch>
                  <a:fillRect/>
                </a:stretch>
              </p:blipFill>
              <p:spPr>
                <a:xfrm>
                  <a:off x="3359677" y="3542525"/>
                  <a:ext cx="6876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5" name="Ink 54">
                  <a:extLst>
                    <a:ext uri="{FF2B5EF4-FFF2-40B4-BE49-F238E27FC236}">
                      <a16:creationId xmlns:a16="http://schemas.microsoft.com/office/drawing/2014/main" id="{19B69DD9-9E55-B39A-9FE9-4F24417E1FA0}"/>
                    </a:ext>
                  </a:extLst>
                </p14:cNvPr>
                <p14:cNvContentPartPr/>
                <p14:nvPr/>
              </p14:nvContentPartPr>
              <p14:xfrm>
                <a:off x="3392437" y="3556205"/>
                <a:ext cx="85680" cy="78840"/>
              </p14:xfrm>
            </p:contentPart>
          </mc:Choice>
          <mc:Fallback xmlns="">
            <p:pic>
              <p:nvPicPr>
                <p:cNvPr id="55" name="Ink 54">
                  <a:extLst>
                    <a:ext uri="{FF2B5EF4-FFF2-40B4-BE49-F238E27FC236}">
                      <a16:creationId xmlns:a16="http://schemas.microsoft.com/office/drawing/2014/main" id="{19B69DD9-9E55-B39A-9FE9-4F24417E1FA0}"/>
                    </a:ext>
                  </a:extLst>
                </p:cNvPr>
                <p:cNvPicPr/>
                <p:nvPr/>
              </p:nvPicPr>
              <p:blipFill>
                <a:blip r:embed="rId62"/>
                <a:stretch>
                  <a:fillRect/>
                </a:stretch>
              </p:blipFill>
              <p:spPr>
                <a:xfrm>
                  <a:off x="3383437" y="3547205"/>
                  <a:ext cx="10332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6" name="Ink 55">
                  <a:extLst>
                    <a:ext uri="{FF2B5EF4-FFF2-40B4-BE49-F238E27FC236}">
                      <a16:creationId xmlns:a16="http://schemas.microsoft.com/office/drawing/2014/main" id="{CE58E90A-5424-5CF0-87CE-63CD94B79EB8}"/>
                    </a:ext>
                  </a:extLst>
                </p14:cNvPr>
                <p14:cNvContentPartPr/>
                <p14:nvPr/>
              </p14:nvContentPartPr>
              <p14:xfrm>
                <a:off x="3473797" y="3496445"/>
                <a:ext cx="118800" cy="171720"/>
              </p14:xfrm>
            </p:contentPart>
          </mc:Choice>
          <mc:Fallback xmlns="">
            <p:pic>
              <p:nvPicPr>
                <p:cNvPr id="56" name="Ink 55">
                  <a:extLst>
                    <a:ext uri="{FF2B5EF4-FFF2-40B4-BE49-F238E27FC236}">
                      <a16:creationId xmlns:a16="http://schemas.microsoft.com/office/drawing/2014/main" id="{CE58E90A-5424-5CF0-87CE-63CD94B79EB8}"/>
                    </a:ext>
                  </a:extLst>
                </p:cNvPr>
                <p:cNvPicPr/>
                <p:nvPr/>
              </p:nvPicPr>
              <p:blipFill>
                <a:blip r:embed="rId64"/>
                <a:stretch>
                  <a:fillRect/>
                </a:stretch>
              </p:blipFill>
              <p:spPr>
                <a:xfrm>
                  <a:off x="3465157" y="3487445"/>
                  <a:ext cx="13644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8" name="Ink 57">
                  <a:extLst>
                    <a:ext uri="{FF2B5EF4-FFF2-40B4-BE49-F238E27FC236}">
                      <a16:creationId xmlns:a16="http://schemas.microsoft.com/office/drawing/2014/main" id="{F2833409-3C51-F960-64F4-E5B550653517}"/>
                    </a:ext>
                  </a:extLst>
                </p14:cNvPr>
                <p14:cNvContentPartPr/>
                <p14:nvPr/>
              </p14:nvContentPartPr>
              <p14:xfrm>
                <a:off x="2696557" y="4189805"/>
                <a:ext cx="166680" cy="227880"/>
              </p14:xfrm>
            </p:contentPart>
          </mc:Choice>
          <mc:Fallback xmlns="">
            <p:pic>
              <p:nvPicPr>
                <p:cNvPr id="58" name="Ink 57">
                  <a:extLst>
                    <a:ext uri="{FF2B5EF4-FFF2-40B4-BE49-F238E27FC236}">
                      <a16:creationId xmlns:a16="http://schemas.microsoft.com/office/drawing/2014/main" id="{F2833409-3C51-F960-64F4-E5B550653517}"/>
                    </a:ext>
                  </a:extLst>
                </p:cNvPr>
                <p:cNvPicPr/>
                <p:nvPr/>
              </p:nvPicPr>
              <p:blipFill>
                <a:blip r:embed="rId66"/>
                <a:stretch>
                  <a:fillRect/>
                </a:stretch>
              </p:blipFill>
              <p:spPr>
                <a:xfrm>
                  <a:off x="2687557" y="4181165"/>
                  <a:ext cx="18432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9" name="Ink 58">
                  <a:extLst>
                    <a:ext uri="{FF2B5EF4-FFF2-40B4-BE49-F238E27FC236}">
                      <a16:creationId xmlns:a16="http://schemas.microsoft.com/office/drawing/2014/main" id="{0E2D5463-C2F7-3640-0F2D-2401349B0C80}"/>
                    </a:ext>
                  </a:extLst>
                </p14:cNvPr>
                <p14:cNvContentPartPr/>
                <p14:nvPr/>
              </p14:nvContentPartPr>
              <p14:xfrm>
                <a:off x="2738677" y="4271165"/>
                <a:ext cx="102240" cy="90360"/>
              </p14:xfrm>
            </p:contentPart>
          </mc:Choice>
          <mc:Fallback xmlns="">
            <p:pic>
              <p:nvPicPr>
                <p:cNvPr id="59" name="Ink 58">
                  <a:extLst>
                    <a:ext uri="{FF2B5EF4-FFF2-40B4-BE49-F238E27FC236}">
                      <a16:creationId xmlns:a16="http://schemas.microsoft.com/office/drawing/2014/main" id="{0E2D5463-C2F7-3640-0F2D-2401349B0C80}"/>
                    </a:ext>
                  </a:extLst>
                </p:cNvPr>
                <p:cNvPicPr/>
                <p:nvPr/>
              </p:nvPicPr>
              <p:blipFill>
                <a:blip r:embed="rId68"/>
                <a:stretch>
                  <a:fillRect/>
                </a:stretch>
              </p:blipFill>
              <p:spPr>
                <a:xfrm>
                  <a:off x="2730037" y="4262525"/>
                  <a:ext cx="11988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60" name="Ink 59">
                  <a:extLst>
                    <a:ext uri="{FF2B5EF4-FFF2-40B4-BE49-F238E27FC236}">
                      <a16:creationId xmlns:a16="http://schemas.microsoft.com/office/drawing/2014/main" id="{7F91155A-E3E9-AB90-108A-7CC62CC9D0AA}"/>
                    </a:ext>
                  </a:extLst>
                </p14:cNvPr>
                <p14:cNvContentPartPr/>
                <p14:nvPr/>
              </p14:nvContentPartPr>
              <p14:xfrm>
                <a:off x="2912197" y="4008365"/>
                <a:ext cx="218520" cy="257040"/>
              </p14:xfrm>
            </p:contentPart>
          </mc:Choice>
          <mc:Fallback xmlns="">
            <p:pic>
              <p:nvPicPr>
                <p:cNvPr id="60" name="Ink 59">
                  <a:extLst>
                    <a:ext uri="{FF2B5EF4-FFF2-40B4-BE49-F238E27FC236}">
                      <a16:creationId xmlns:a16="http://schemas.microsoft.com/office/drawing/2014/main" id="{7F91155A-E3E9-AB90-108A-7CC62CC9D0AA}"/>
                    </a:ext>
                  </a:extLst>
                </p:cNvPr>
                <p:cNvPicPr/>
                <p:nvPr/>
              </p:nvPicPr>
              <p:blipFill>
                <a:blip r:embed="rId70"/>
                <a:stretch>
                  <a:fillRect/>
                </a:stretch>
              </p:blipFill>
              <p:spPr>
                <a:xfrm>
                  <a:off x="2903197" y="3999725"/>
                  <a:ext cx="23616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61" name="Ink 60">
                  <a:extLst>
                    <a:ext uri="{FF2B5EF4-FFF2-40B4-BE49-F238E27FC236}">
                      <a16:creationId xmlns:a16="http://schemas.microsoft.com/office/drawing/2014/main" id="{53F1FC61-9B74-5C3E-E290-B50343E9B8C8}"/>
                    </a:ext>
                  </a:extLst>
                </p14:cNvPr>
                <p14:cNvContentPartPr/>
                <p14:nvPr/>
              </p14:nvContentPartPr>
              <p14:xfrm>
                <a:off x="3073117" y="4032125"/>
                <a:ext cx="14760" cy="6480"/>
              </p14:xfrm>
            </p:contentPart>
          </mc:Choice>
          <mc:Fallback xmlns="">
            <p:pic>
              <p:nvPicPr>
                <p:cNvPr id="61" name="Ink 60">
                  <a:extLst>
                    <a:ext uri="{FF2B5EF4-FFF2-40B4-BE49-F238E27FC236}">
                      <a16:creationId xmlns:a16="http://schemas.microsoft.com/office/drawing/2014/main" id="{53F1FC61-9B74-5C3E-E290-B50343E9B8C8}"/>
                    </a:ext>
                  </a:extLst>
                </p:cNvPr>
                <p:cNvPicPr/>
                <p:nvPr/>
              </p:nvPicPr>
              <p:blipFill>
                <a:blip r:embed="rId72"/>
                <a:stretch>
                  <a:fillRect/>
                </a:stretch>
              </p:blipFill>
              <p:spPr>
                <a:xfrm>
                  <a:off x="3064117" y="4023125"/>
                  <a:ext cx="3240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62" name="Ink 61">
                  <a:extLst>
                    <a:ext uri="{FF2B5EF4-FFF2-40B4-BE49-F238E27FC236}">
                      <a16:creationId xmlns:a16="http://schemas.microsoft.com/office/drawing/2014/main" id="{63C2FEE8-877F-ED1C-BE84-7A4E8B481E6E}"/>
                    </a:ext>
                  </a:extLst>
                </p14:cNvPr>
                <p14:cNvContentPartPr/>
                <p14:nvPr/>
              </p14:nvContentPartPr>
              <p14:xfrm>
                <a:off x="3117397" y="3965165"/>
                <a:ext cx="133200" cy="102960"/>
              </p14:xfrm>
            </p:contentPart>
          </mc:Choice>
          <mc:Fallback xmlns="">
            <p:pic>
              <p:nvPicPr>
                <p:cNvPr id="62" name="Ink 61">
                  <a:extLst>
                    <a:ext uri="{FF2B5EF4-FFF2-40B4-BE49-F238E27FC236}">
                      <a16:creationId xmlns:a16="http://schemas.microsoft.com/office/drawing/2014/main" id="{63C2FEE8-877F-ED1C-BE84-7A4E8B481E6E}"/>
                    </a:ext>
                  </a:extLst>
                </p:cNvPr>
                <p:cNvPicPr/>
                <p:nvPr/>
              </p:nvPicPr>
              <p:blipFill>
                <a:blip r:embed="rId74"/>
                <a:stretch>
                  <a:fillRect/>
                </a:stretch>
              </p:blipFill>
              <p:spPr>
                <a:xfrm>
                  <a:off x="3108757" y="3956525"/>
                  <a:ext cx="15084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63" name="Ink 62">
                  <a:extLst>
                    <a:ext uri="{FF2B5EF4-FFF2-40B4-BE49-F238E27FC236}">
                      <a16:creationId xmlns:a16="http://schemas.microsoft.com/office/drawing/2014/main" id="{D1D84D1B-3EFC-5E62-ACDB-031854A1980A}"/>
                    </a:ext>
                  </a:extLst>
                </p14:cNvPr>
                <p14:cNvContentPartPr/>
                <p14:nvPr/>
              </p14:nvContentPartPr>
              <p14:xfrm>
                <a:off x="3268237" y="3789125"/>
                <a:ext cx="142560" cy="187200"/>
              </p14:xfrm>
            </p:contentPart>
          </mc:Choice>
          <mc:Fallback xmlns="">
            <p:pic>
              <p:nvPicPr>
                <p:cNvPr id="63" name="Ink 62">
                  <a:extLst>
                    <a:ext uri="{FF2B5EF4-FFF2-40B4-BE49-F238E27FC236}">
                      <a16:creationId xmlns:a16="http://schemas.microsoft.com/office/drawing/2014/main" id="{D1D84D1B-3EFC-5E62-ACDB-031854A1980A}"/>
                    </a:ext>
                  </a:extLst>
                </p:cNvPr>
                <p:cNvPicPr/>
                <p:nvPr/>
              </p:nvPicPr>
              <p:blipFill>
                <a:blip r:embed="rId76"/>
                <a:stretch>
                  <a:fillRect/>
                </a:stretch>
              </p:blipFill>
              <p:spPr>
                <a:xfrm>
                  <a:off x="3259597" y="3780485"/>
                  <a:ext cx="16020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64" name="Ink 63">
                  <a:extLst>
                    <a:ext uri="{FF2B5EF4-FFF2-40B4-BE49-F238E27FC236}">
                      <a16:creationId xmlns:a16="http://schemas.microsoft.com/office/drawing/2014/main" id="{0AA4E5BF-710B-6CD5-8E4D-16C16D2D179B}"/>
                    </a:ext>
                  </a:extLst>
                </p14:cNvPr>
                <p14:cNvContentPartPr/>
                <p14:nvPr/>
              </p14:nvContentPartPr>
              <p14:xfrm>
                <a:off x="3387757" y="3785165"/>
                <a:ext cx="87840" cy="123480"/>
              </p14:xfrm>
            </p:contentPart>
          </mc:Choice>
          <mc:Fallback xmlns="">
            <p:pic>
              <p:nvPicPr>
                <p:cNvPr id="64" name="Ink 63">
                  <a:extLst>
                    <a:ext uri="{FF2B5EF4-FFF2-40B4-BE49-F238E27FC236}">
                      <a16:creationId xmlns:a16="http://schemas.microsoft.com/office/drawing/2014/main" id="{0AA4E5BF-710B-6CD5-8E4D-16C16D2D179B}"/>
                    </a:ext>
                  </a:extLst>
                </p:cNvPr>
                <p:cNvPicPr/>
                <p:nvPr/>
              </p:nvPicPr>
              <p:blipFill>
                <a:blip r:embed="rId78"/>
                <a:stretch>
                  <a:fillRect/>
                </a:stretch>
              </p:blipFill>
              <p:spPr>
                <a:xfrm>
                  <a:off x="3379117" y="3776165"/>
                  <a:ext cx="10548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65" name="Ink 64">
                  <a:extLst>
                    <a:ext uri="{FF2B5EF4-FFF2-40B4-BE49-F238E27FC236}">
                      <a16:creationId xmlns:a16="http://schemas.microsoft.com/office/drawing/2014/main" id="{36449EBD-1757-AE92-7180-68F2E9ED5574}"/>
                    </a:ext>
                  </a:extLst>
                </p14:cNvPr>
                <p14:cNvContentPartPr/>
                <p14:nvPr/>
              </p14:nvContentPartPr>
              <p14:xfrm>
                <a:off x="3513037" y="3608045"/>
                <a:ext cx="277560" cy="228240"/>
              </p14:xfrm>
            </p:contentPart>
          </mc:Choice>
          <mc:Fallback xmlns="">
            <p:pic>
              <p:nvPicPr>
                <p:cNvPr id="65" name="Ink 64">
                  <a:extLst>
                    <a:ext uri="{FF2B5EF4-FFF2-40B4-BE49-F238E27FC236}">
                      <a16:creationId xmlns:a16="http://schemas.microsoft.com/office/drawing/2014/main" id="{36449EBD-1757-AE92-7180-68F2E9ED5574}"/>
                    </a:ext>
                  </a:extLst>
                </p:cNvPr>
                <p:cNvPicPr/>
                <p:nvPr/>
              </p:nvPicPr>
              <p:blipFill>
                <a:blip r:embed="rId80"/>
                <a:stretch>
                  <a:fillRect/>
                </a:stretch>
              </p:blipFill>
              <p:spPr>
                <a:xfrm>
                  <a:off x="3504037" y="3599045"/>
                  <a:ext cx="295200" cy="245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1">
            <p14:nvContentPartPr>
              <p14:cNvPr id="67" name="Ink 66">
                <a:extLst>
                  <a:ext uri="{FF2B5EF4-FFF2-40B4-BE49-F238E27FC236}">
                    <a16:creationId xmlns:a16="http://schemas.microsoft.com/office/drawing/2014/main" id="{4E742D58-EF91-AC49-79C6-B1DC874BB8E1}"/>
                  </a:ext>
                </a:extLst>
              </p14:cNvPr>
              <p14:cNvContentPartPr/>
              <p14:nvPr/>
            </p14:nvContentPartPr>
            <p14:xfrm>
              <a:off x="6621997" y="1072205"/>
              <a:ext cx="569880" cy="27000"/>
            </p14:xfrm>
          </p:contentPart>
        </mc:Choice>
        <mc:Fallback xmlns="">
          <p:pic>
            <p:nvPicPr>
              <p:cNvPr id="67" name="Ink 66">
                <a:extLst>
                  <a:ext uri="{FF2B5EF4-FFF2-40B4-BE49-F238E27FC236}">
                    <a16:creationId xmlns:a16="http://schemas.microsoft.com/office/drawing/2014/main" id="{4E742D58-EF91-AC49-79C6-B1DC874BB8E1}"/>
                  </a:ext>
                </a:extLst>
              </p:cNvPr>
              <p:cNvPicPr/>
              <p:nvPr/>
            </p:nvPicPr>
            <p:blipFill>
              <a:blip r:embed="rId82"/>
              <a:stretch>
                <a:fillRect/>
              </a:stretch>
            </p:blipFill>
            <p:spPr>
              <a:xfrm>
                <a:off x="6613357" y="1063205"/>
                <a:ext cx="58752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70" name="Ink 69">
                <a:extLst>
                  <a:ext uri="{FF2B5EF4-FFF2-40B4-BE49-F238E27FC236}">
                    <a16:creationId xmlns:a16="http://schemas.microsoft.com/office/drawing/2014/main" id="{96DE9D41-A247-7A5E-1075-F1B10E828D26}"/>
                  </a:ext>
                </a:extLst>
              </p14:cNvPr>
              <p14:cNvContentPartPr/>
              <p14:nvPr/>
            </p14:nvContentPartPr>
            <p14:xfrm>
              <a:off x="6899197" y="1507805"/>
              <a:ext cx="622080" cy="36360"/>
            </p14:xfrm>
          </p:contentPart>
        </mc:Choice>
        <mc:Fallback xmlns="">
          <p:pic>
            <p:nvPicPr>
              <p:cNvPr id="70" name="Ink 69">
                <a:extLst>
                  <a:ext uri="{FF2B5EF4-FFF2-40B4-BE49-F238E27FC236}">
                    <a16:creationId xmlns:a16="http://schemas.microsoft.com/office/drawing/2014/main" id="{96DE9D41-A247-7A5E-1075-F1B10E828D26}"/>
                  </a:ext>
                </a:extLst>
              </p:cNvPr>
              <p:cNvPicPr/>
              <p:nvPr/>
            </p:nvPicPr>
            <p:blipFill>
              <a:blip r:embed="rId84"/>
              <a:stretch>
                <a:fillRect/>
              </a:stretch>
            </p:blipFill>
            <p:spPr>
              <a:xfrm>
                <a:off x="6890197" y="1498805"/>
                <a:ext cx="639720" cy="54000"/>
              </a:xfrm>
              <a:prstGeom prst="rect">
                <a:avLst/>
              </a:prstGeom>
            </p:spPr>
          </p:pic>
        </mc:Fallback>
      </mc:AlternateContent>
      <p:grpSp>
        <p:nvGrpSpPr>
          <p:cNvPr id="80" name="Group 79">
            <a:extLst>
              <a:ext uri="{FF2B5EF4-FFF2-40B4-BE49-F238E27FC236}">
                <a16:creationId xmlns:a16="http://schemas.microsoft.com/office/drawing/2014/main" id="{0F31D0A1-5F16-032F-4658-2F8F695AF49A}"/>
              </a:ext>
            </a:extLst>
          </p:cNvPr>
          <p:cNvGrpSpPr/>
          <p:nvPr/>
        </p:nvGrpSpPr>
        <p:grpSpPr>
          <a:xfrm>
            <a:off x="4728037" y="1233485"/>
            <a:ext cx="1857600" cy="1225440"/>
            <a:chOff x="4728037" y="1233485"/>
            <a:chExt cx="1857600" cy="1225440"/>
          </a:xfrm>
        </p:grpSpPr>
        <mc:AlternateContent xmlns:mc="http://schemas.openxmlformats.org/markup-compatibility/2006" xmlns:p14="http://schemas.microsoft.com/office/powerpoint/2010/main">
          <mc:Choice Requires="p14">
            <p:contentPart p14:bwMode="auto" r:id="rId85">
              <p14:nvContentPartPr>
                <p14:cNvPr id="68" name="Ink 67">
                  <a:extLst>
                    <a:ext uri="{FF2B5EF4-FFF2-40B4-BE49-F238E27FC236}">
                      <a16:creationId xmlns:a16="http://schemas.microsoft.com/office/drawing/2014/main" id="{EE506F73-104E-4885-4285-CA14AC7274A3}"/>
                    </a:ext>
                  </a:extLst>
                </p14:cNvPr>
                <p14:cNvContentPartPr/>
                <p14:nvPr/>
              </p14:nvContentPartPr>
              <p14:xfrm>
                <a:off x="4728037" y="1233485"/>
                <a:ext cx="563400" cy="916560"/>
              </p14:xfrm>
            </p:contentPart>
          </mc:Choice>
          <mc:Fallback xmlns="">
            <p:pic>
              <p:nvPicPr>
                <p:cNvPr id="68" name="Ink 67">
                  <a:extLst>
                    <a:ext uri="{FF2B5EF4-FFF2-40B4-BE49-F238E27FC236}">
                      <a16:creationId xmlns:a16="http://schemas.microsoft.com/office/drawing/2014/main" id="{EE506F73-104E-4885-4285-CA14AC7274A3}"/>
                    </a:ext>
                  </a:extLst>
                </p:cNvPr>
                <p:cNvPicPr/>
                <p:nvPr/>
              </p:nvPicPr>
              <p:blipFill>
                <a:blip r:embed="rId86"/>
                <a:stretch>
                  <a:fillRect/>
                </a:stretch>
              </p:blipFill>
              <p:spPr>
                <a:xfrm>
                  <a:off x="4719397" y="1224485"/>
                  <a:ext cx="581040" cy="9342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69" name="Ink 68">
                  <a:extLst>
                    <a:ext uri="{FF2B5EF4-FFF2-40B4-BE49-F238E27FC236}">
                      <a16:creationId xmlns:a16="http://schemas.microsoft.com/office/drawing/2014/main" id="{37E5FDA6-8FED-3AB0-0263-28B0F399152C}"/>
                    </a:ext>
                  </a:extLst>
                </p14:cNvPr>
                <p14:cNvContentPartPr/>
                <p14:nvPr/>
              </p14:nvContentPartPr>
              <p14:xfrm>
                <a:off x="5163637" y="1317365"/>
                <a:ext cx="318600" cy="796320"/>
              </p14:xfrm>
            </p:contentPart>
          </mc:Choice>
          <mc:Fallback xmlns="">
            <p:pic>
              <p:nvPicPr>
                <p:cNvPr id="69" name="Ink 68">
                  <a:extLst>
                    <a:ext uri="{FF2B5EF4-FFF2-40B4-BE49-F238E27FC236}">
                      <a16:creationId xmlns:a16="http://schemas.microsoft.com/office/drawing/2014/main" id="{37E5FDA6-8FED-3AB0-0263-28B0F399152C}"/>
                    </a:ext>
                  </a:extLst>
                </p:cNvPr>
                <p:cNvPicPr/>
                <p:nvPr/>
              </p:nvPicPr>
              <p:blipFill>
                <a:blip r:embed="rId88"/>
                <a:stretch>
                  <a:fillRect/>
                </a:stretch>
              </p:blipFill>
              <p:spPr>
                <a:xfrm>
                  <a:off x="5154637" y="1308365"/>
                  <a:ext cx="336240" cy="8139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72" name="Ink 71">
                  <a:extLst>
                    <a:ext uri="{FF2B5EF4-FFF2-40B4-BE49-F238E27FC236}">
                      <a16:creationId xmlns:a16="http://schemas.microsoft.com/office/drawing/2014/main" id="{11746E18-D829-C2C5-E95D-379E1F1019C2}"/>
                    </a:ext>
                  </a:extLst>
                </p14:cNvPr>
                <p14:cNvContentPartPr/>
                <p14:nvPr/>
              </p14:nvContentPartPr>
              <p14:xfrm>
                <a:off x="5135197" y="2048525"/>
                <a:ext cx="576360" cy="209160"/>
              </p14:xfrm>
            </p:contentPart>
          </mc:Choice>
          <mc:Fallback xmlns="">
            <p:pic>
              <p:nvPicPr>
                <p:cNvPr id="72" name="Ink 71">
                  <a:extLst>
                    <a:ext uri="{FF2B5EF4-FFF2-40B4-BE49-F238E27FC236}">
                      <a16:creationId xmlns:a16="http://schemas.microsoft.com/office/drawing/2014/main" id="{11746E18-D829-C2C5-E95D-379E1F1019C2}"/>
                    </a:ext>
                  </a:extLst>
                </p:cNvPr>
                <p:cNvPicPr/>
                <p:nvPr/>
              </p:nvPicPr>
              <p:blipFill>
                <a:blip r:embed="rId90"/>
                <a:stretch>
                  <a:fillRect/>
                </a:stretch>
              </p:blipFill>
              <p:spPr>
                <a:xfrm>
                  <a:off x="5126557" y="2039525"/>
                  <a:ext cx="59400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74" name="Ink 73">
                  <a:extLst>
                    <a:ext uri="{FF2B5EF4-FFF2-40B4-BE49-F238E27FC236}">
                      <a16:creationId xmlns:a16="http://schemas.microsoft.com/office/drawing/2014/main" id="{44698AD6-4C84-0B2B-5E26-ED12C710A365}"/>
                    </a:ext>
                  </a:extLst>
                </p14:cNvPr>
                <p14:cNvContentPartPr/>
                <p14:nvPr/>
              </p14:nvContentPartPr>
              <p14:xfrm>
                <a:off x="5835037" y="2290085"/>
                <a:ext cx="52560" cy="102240"/>
              </p14:xfrm>
            </p:contentPart>
          </mc:Choice>
          <mc:Fallback xmlns="">
            <p:pic>
              <p:nvPicPr>
                <p:cNvPr id="74" name="Ink 73">
                  <a:extLst>
                    <a:ext uri="{FF2B5EF4-FFF2-40B4-BE49-F238E27FC236}">
                      <a16:creationId xmlns:a16="http://schemas.microsoft.com/office/drawing/2014/main" id="{44698AD6-4C84-0B2B-5E26-ED12C710A365}"/>
                    </a:ext>
                  </a:extLst>
                </p:cNvPr>
                <p:cNvPicPr/>
                <p:nvPr/>
              </p:nvPicPr>
              <p:blipFill>
                <a:blip r:embed="rId92"/>
                <a:stretch>
                  <a:fillRect/>
                </a:stretch>
              </p:blipFill>
              <p:spPr>
                <a:xfrm>
                  <a:off x="5826037" y="2281085"/>
                  <a:ext cx="7020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75" name="Ink 74">
                  <a:extLst>
                    <a:ext uri="{FF2B5EF4-FFF2-40B4-BE49-F238E27FC236}">
                      <a16:creationId xmlns:a16="http://schemas.microsoft.com/office/drawing/2014/main" id="{DB3E4A39-973F-079B-E959-54EB91149A80}"/>
                    </a:ext>
                  </a:extLst>
                </p14:cNvPr>
                <p14:cNvContentPartPr/>
                <p14:nvPr/>
              </p14:nvContentPartPr>
              <p14:xfrm>
                <a:off x="5865997" y="2281085"/>
                <a:ext cx="70200" cy="177840"/>
              </p14:xfrm>
            </p:contentPart>
          </mc:Choice>
          <mc:Fallback xmlns="">
            <p:pic>
              <p:nvPicPr>
                <p:cNvPr id="75" name="Ink 74">
                  <a:extLst>
                    <a:ext uri="{FF2B5EF4-FFF2-40B4-BE49-F238E27FC236}">
                      <a16:creationId xmlns:a16="http://schemas.microsoft.com/office/drawing/2014/main" id="{DB3E4A39-973F-079B-E959-54EB91149A80}"/>
                    </a:ext>
                  </a:extLst>
                </p:cNvPr>
                <p:cNvPicPr/>
                <p:nvPr/>
              </p:nvPicPr>
              <p:blipFill>
                <a:blip r:embed="rId94"/>
                <a:stretch>
                  <a:fillRect/>
                </a:stretch>
              </p:blipFill>
              <p:spPr>
                <a:xfrm>
                  <a:off x="5857357" y="2272085"/>
                  <a:ext cx="8784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76" name="Ink 75">
                  <a:extLst>
                    <a:ext uri="{FF2B5EF4-FFF2-40B4-BE49-F238E27FC236}">
                      <a16:creationId xmlns:a16="http://schemas.microsoft.com/office/drawing/2014/main" id="{9D3B2C68-BE3D-17AE-8E55-A6441226649E}"/>
                    </a:ext>
                  </a:extLst>
                </p14:cNvPr>
                <p14:cNvContentPartPr/>
                <p14:nvPr/>
              </p14:nvContentPartPr>
              <p14:xfrm>
                <a:off x="5933677" y="2285405"/>
                <a:ext cx="202320" cy="139680"/>
              </p14:xfrm>
            </p:contentPart>
          </mc:Choice>
          <mc:Fallback xmlns="">
            <p:pic>
              <p:nvPicPr>
                <p:cNvPr id="76" name="Ink 75">
                  <a:extLst>
                    <a:ext uri="{FF2B5EF4-FFF2-40B4-BE49-F238E27FC236}">
                      <a16:creationId xmlns:a16="http://schemas.microsoft.com/office/drawing/2014/main" id="{9D3B2C68-BE3D-17AE-8E55-A6441226649E}"/>
                    </a:ext>
                  </a:extLst>
                </p:cNvPr>
                <p:cNvPicPr/>
                <p:nvPr/>
              </p:nvPicPr>
              <p:blipFill>
                <a:blip r:embed="rId96"/>
                <a:stretch>
                  <a:fillRect/>
                </a:stretch>
              </p:blipFill>
              <p:spPr>
                <a:xfrm>
                  <a:off x="5924677" y="2276765"/>
                  <a:ext cx="21996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77" name="Ink 76">
                  <a:extLst>
                    <a:ext uri="{FF2B5EF4-FFF2-40B4-BE49-F238E27FC236}">
                      <a16:creationId xmlns:a16="http://schemas.microsoft.com/office/drawing/2014/main" id="{0B9662F9-05A5-146F-0B96-46BCAC0B8168}"/>
                    </a:ext>
                  </a:extLst>
                </p14:cNvPr>
                <p14:cNvContentPartPr/>
                <p14:nvPr/>
              </p14:nvContentPartPr>
              <p14:xfrm>
                <a:off x="6156157" y="2224565"/>
                <a:ext cx="58320" cy="122760"/>
              </p14:xfrm>
            </p:contentPart>
          </mc:Choice>
          <mc:Fallback xmlns="">
            <p:pic>
              <p:nvPicPr>
                <p:cNvPr id="77" name="Ink 76">
                  <a:extLst>
                    <a:ext uri="{FF2B5EF4-FFF2-40B4-BE49-F238E27FC236}">
                      <a16:creationId xmlns:a16="http://schemas.microsoft.com/office/drawing/2014/main" id="{0B9662F9-05A5-146F-0B96-46BCAC0B8168}"/>
                    </a:ext>
                  </a:extLst>
                </p:cNvPr>
                <p:cNvPicPr/>
                <p:nvPr/>
              </p:nvPicPr>
              <p:blipFill>
                <a:blip r:embed="rId98"/>
                <a:stretch>
                  <a:fillRect/>
                </a:stretch>
              </p:blipFill>
              <p:spPr>
                <a:xfrm>
                  <a:off x="6147157" y="2215565"/>
                  <a:ext cx="7596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78" name="Ink 77">
                  <a:extLst>
                    <a:ext uri="{FF2B5EF4-FFF2-40B4-BE49-F238E27FC236}">
                      <a16:creationId xmlns:a16="http://schemas.microsoft.com/office/drawing/2014/main" id="{34B11C1B-FDD1-7F8C-66AE-7919E48D10E9}"/>
                    </a:ext>
                  </a:extLst>
                </p14:cNvPr>
                <p14:cNvContentPartPr/>
                <p14:nvPr/>
              </p14:nvContentPartPr>
              <p14:xfrm>
                <a:off x="6174877" y="2201525"/>
                <a:ext cx="99720" cy="124200"/>
              </p14:xfrm>
            </p:contentPart>
          </mc:Choice>
          <mc:Fallback xmlns="">
            <p:pic>
              <p:nvPicPr>
                <p:cNvPr id="78" name="Ink 77">
                  <a:extLst>
                    <a:ext uri="{FF2B5EF4-FFF2-40B4-BE49-F238E27FC236}">
                      <a16:creationId xmlns:a16="http://schemas.microsoft.com/office/drawing/2014/main" id="{34B11C1B-FDD1-7F8C-66AE-7919E48D10E9}"/>
                    </a:ext>
                  </a:extLst>
                </p:cNvPr>
                <p:cNvPicPr/>
                <p:nvPr/>
              </p:nvPicPr>
              <p:blipFill>
                <a:blip r:embed="rId100"/>
                <a:stretch>
                  <a:fillRect/>
                </a:stretch>
              </p:blipFill>
              <p:spPr>
                <a:xfrm>
                  <a:off x="6165877" y="2192885"/>
                  <a:ext cx="11736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79" name="Ink 78">
                  <a:extLst>
                    <a:ext uri="{FF2B5EF4-FFF2-40B4-BE49-F238E27FC236}">
                      <a16:creationId xmlns:a16="http://schemas.microsoft.com/office/drawing/2014/main" id="{525306D0-222E-BB36-B43E-036C23611FD3}"/>
                    </a:ext>
                  </a:extLst>
                </p14:cNvPr>
                <p14:cNvContentPartPr/>
                <p14:nvPr/>
              </p14:nvContentPartPr>
              <p14:xfrm>
                <a:off x="6319237" y="2175965"/>
                <a:ext cx="266400" cy="148320"/>
              </p14:xfrm>
            </p:contentPart>
          </mc:Choice>
          <mc:Fallback xmlns="">
            <p:pic>
              <p:nvPicPr>
                <p:cNvPr id="79" name="Ink 78">
                  <a:extLst>
                    <a:ext uri="{FF2B5EF4-FFF2-40B4-BE49-F238E27FC236}">
                      <a16:creationId xmlns:a16="http://schemas.microsoft.com/office/drawing/2014/main" id="{525306D0-222E-BB36-B43E-036C23611FD3}"/>
                    </a:ext>
                  </a:extLst>
                </p:cNvPr>
                <p:cNvPicPr/>
                <p:nvPr/>
              </p:nvPicPr>
              <p:blipFill>
                <a:blip r:embed="rId102"/>
                <a:stretch>
                  <a:fillRect/>
                </a:stretch>
              </p:blipFill>
              <p:spPr>
                <a:xfrm>
                  <a:off x="6310597" y="2167325"/>
                  <a:ext cx="284040" cy="165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3">
            <p14:nvContentPartPr>
              <p14:cNvPr id="81" name="Ink 80">
                <a:extLst>
                  <a:ext uri="{FF2B5EF4-FFF2-40B4-BE49-F238E27FC236}">
                    <a16:creationId xmlns:a16="http://schemas.microsoft.com/office/drawing/2014/main" id="{E2E382E3-E51B-2A46-BF1D-949EB6AE5A39}"/>
                  </a:ext>
                </a:extLst>
              </p14:cNvPr>
              <p14:cNvContentPartPr/>
              <p14:nvPr/>
            </p14:nvContentPartPr>
            <p14:xfrm>
              <a:off x="6528397" y="3457565"/>
              <a:ext cx="489240" cy="22680"/>
            </p14:xfrm>
          </p:contentPart>
        </mc:Choice>
        <mc:Fallback xmlns="">
          <p:pic>
            <p:nvPicPr>
              <p:cNvPr id="81" name="Ink 80">
                <a:extLst>
                  <a:ext uri="{FF2B5EF4-FFF2-40B4-BE49-F238E27FC236}">
                    <a16:creationId xmlns:a16="http://schemas.microsoft.com/office/drawing/2014/main" id="{E2E382E3-E51B-2A46-BF1D-949EB6AE5A39}"/>
                  </a:ext>
                </a:extLst>
              </p:cNvPr>
              <p:cNvPicPr/>
              <p:nvPr/>
            </p:nvPicPr>
            <p:blipFill>
              <a:blip r:embed="rId104"/>
              <a:stretch>
                <a:fillRect/>
              </a:stretch>
            </p:blipFill>
            <p:spPr>
              <a:xfrm>
                <a:off x="6519757" y="3448565"/>
                <a:ext cx="50688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82" name="Ink 81">
                <a:extLst>
                  <a:ext uri="{FF2B5EF4-FFF2-40B4-BE49-F238E27FC236}">
                    <a16:creationId xmlns:a16="http://schemas.microsoft.com/office/drawing/2014/main" id="{CEDB38BA-D8A6-DE04-CAFA-B37AB8B421EA}"/>
                  </a:ext>
                </a:extLst>
              </p14:cNvPr>
              <p14:cNvContentPartPr/>
              <p14:nvPr/>
            </p14:nvContentPartPr>
            <p14:xfrm>
              <a:off x="5354077" y="2895965"/>
              <a:ext cx="495000" cy="47880"/>
            </p14:xfrm>
          </p:contentPart>
        </mc:Choice>
        <mc:Fallback xmlns="">
          <p:pic>
            <p:nvPicPr>
              <p:cNvPr id="82" name="Ink 81">
                <a:extLst>
                  <a:ext uri="{FF2B5EF4-FFF2-40B4-BE49-F238E27FC236}">
                    <a16:creationId xmlns:a16="http://schemas.microsoft.com/office/drawing/2014/main" id="{CEDB38BA-D8A6-DE04-CAFA-B37AB8B421EA}"/>
                  </a:ext>
                </a:extLst>
              </p:cNvPr>
              <p:cNvPicPr/>
              <p:nvPr/>
            </p:nvPicPr>
            <p:blipFill>
              <a:blip r:embed="rId106"/>
              <a:stretch>
                <a:fillRect/>
              </a:stretch>
            </p:blipFill>
            <p:spPr>
              <a:xfrm>
                <a:off x="5345077" y="2887325"/>
                <a:ext cx="51264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83" name="Ink 82">
                <a:extLst>
                  <a:ext uri="{FF2B5EF4-FFF2-40B4-BE49-F238E27FC236}">
                    <a16:creationId xmlns:a16="http://schemas.microsoft.com/office/drawing/2014/main" id="{C9059E55-A2E8-9BE3-3B0F-272DA4BE2E8C}"/>
                  </a:ext>
                </a:extLst>
              </p14:cNvPr>
              <p14:cNvContentPartPr/>
              <p14:nvPr/>
            </p14:nvContentPartPr>
            <p14:xfrm>
              <a:off x="4800037" y="2057165"/>
              <a:ext cx="681480" cy="172800"/>
            </p14:xfrm>
          </p:contentPart>
        </mc:Choice>
        <mc:Fallback xmlns="">
          <p:pic>
            <p:nvPicPr>
              <p:cNvPr id="83" name="Ink 82">
                <a:extLst>
                  <a:ext uri="{FF2B5EF4-FFF2-40B4-BE49-F238E27FC236}">
                    <a16:creationId xmlns:a16="http://schemas.microsoft.com/office/drawing/2014/main" id="{C9059E55-A2E8-9BE3-3B0F-272DA4BE2E8C}"/>
                  </a:ext>
                </a:extLst>
              </p:cNvPr>
              <p:cNvPicPr/>
              <p:nvPr/>
            </p:nvPicPr>
            <p:blipFill>
              <a:blip r:embed="rId108"/>
              <a:stretch>
                <a:fillRect/>
              </a:stretch>
            </p:blipFill>
            <p:spPr>
              <a:xfrm>
                <a:off x="4746037" y="1949165"/>
                <a:ext cx="789120" cy="388440"/>
              </a:xfrm>
              <a:prstGeom prst="rect">
                <a:avLst/>
              </a:prstGeom>
            </p:spPr>
          </p:pic>
        </mc:Fallback>
      </mc:AlternateContent>
    </p:spTree>
    <p:extLst>
      <p:ext uri="{BB962C8B-B14F-4D97-AF65-F5344CB8AC3E}">
        <p14:creationId xmlns:p14="http://schemas.microsoft.com/office/powerpoint/2010/main" val="1884734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B824E7-E1EB-4EA3-B061-06F42C9942E3}"/>
              </a:ext>
            </a:extLst>
          </p:cNvPr>
          <p:cNvSpPr txBox="1"/>
          <p:nvPr/>
        </p:nvSpPr>
        <p:spPr>
          <a:xfrm>
            <a:off x="357448" y="612844"/>
            <a:ext cx="3376352" cy="5078313"/>
          </a:xfrm>
          <a:prstGeom prst="rect">
            <a:avLst/>
          </a:prstGeom>
          <a:noFill/>
        </p:spPr>
        <p:txBody>
          <a:bodyPr wrap="square" rtlCol="0">
            <a:spAutoFit/>
          </a:bodyPr>
          <a:lstStyle/>
          <a:p>
            <a:r>
              <a:rPr lang="en-US" b="1" dirty="0">
                <a:latin typeface="Arial" panose="020B0604020202020204" pitchFamily="34" charset="0"/>
              </a:rPr>
              <a:t>Can you:</a:t>
            </a:r>
          </a:p>
          <a:p>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Describe how the genes for the heavy and light chain are generated, and how this give rise to many different antibodies?</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Do you understand the process of B-cell activation, including presentation of foreign peptides on MHC II and the role of the T-helper cell.</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Describe how antibodies inactivate pathogens?</a:t>
            </a:r>
          </a:p>
          <a:p>
            <a:endParaRPr lang="en-US" dirty="0">
              <a:latin typeface="Arial" panose="020B0604020202020204" pitchFamily="34" charset="0"/>
            </a:endParaRPr>
          </a:p>
        </p:txBody>
      </p:sp>
      <p:graphicFrame>
        <p:nvGraphicFramePr>
          <p:cNvPr id="7" name="Object 6">
            <a:extLst>
              <a:ext uri="{FF2B5EF4-FFF2-40B4-BE49-F238E27FC236}">
                <a16:creationId xmlns:a16="http://schemas.microsoft.com/office/drawing/2014/main" id="{0711AE9B-7D9F-0192-21B8-169BDD126252}"/>
              </a:ext>
            </a:extLst>
          </p:cNvPr>
          <p:cNvGraphicFramePr>
            <a:graphicFrameLocks noChangeAspect="1"/>
          </p:cNvGraphicFramePr>
          <p:nvPr/>
        </p:nvGraphicFramePr>
        <p:xfrm>
          <a:off x="4159738" y="127005"/>
          <a:ext cx="6648450" cy="6411912"/>
        </p:xfrm>
        <a:graphic>
          <a:graphicData uri="http://schemas.openxmlformats.org/presentationml/2006/ole">
            <mc:AlternateContent xmlns:mc="http://schemas.openxmlformats.org/markup-compatibility/2006">
              <mc:Choice xmlns:v="urn:schemas-microsoft-com:vml" Requires="v">
                <p:oleObj name="MDLDrawObject Class" r:id="rId2" imgW="9933521" imgH="9571640" progId="MDLDrawOLE.MDLDrawObject.1">
                  <p:embed/>
                </p:oleObj>
              </mc:Choice>
              <mc:Fallback>
                <p:oleObj name="MDLDrawObject Class" r:id="rId2" imgW="9933521" imgH="9571640" progId="MDLDrawOLE.MDLDrawObject.1">
                  <p:embed/>
                  <p:pic>
                    <p:nvPicPr>
                      <p:cNvPr id="7" name="Object 6">
                        <a:extLst>
                          <a:ext uri="{FF2B5EF4-FFF2-40B4-BE49-F238E27FC236}">
                            <a16:creationId xmlns:a16="http://schemas.microsoft.com/office/drawing/2014/main" id="{0711AE9B-7D9F-0192-21B8-169BDD126252}"/>
                          </a:ext>
                        </a:extLst>
                      </p:cNvPr>
                      <p:cNvPicPr/>
                      <p:nvPr/>
                    </p:nvPicPr>
                    <p:blipFill>
                      <a:blip r:embed="rId3"/>
                      <a:stretch>
                        <a:fillRect/>
                      </a:stretch>
                    </p:blipFill>
                    <p:spPr>
                      <a:xfrm>
                        <a:off x="4159738" y="127005"/>
                        <a:ext cx="6648450" cy="6411912"/>
                      </a:xfrm>
                      <a:prstGeom prst="rect">
                        <a:avLst/>
                      </a:prstGeom>
                    </p:spPr>
                  </p:pic>
                </p:oleObj>
              </mc:Fallback>
            </mc:AlternateContent>
          </a:graphicData>
        </a:graphic>
      </p:graphicFrame>
      <p:sp>
        <p:nvSpPr>
          <p:cNvPr id="10" name="Date Placeholder 9">
            <a:extLst>
              <a:ext uri="{FF2B5EF4-FFF2-40B4-BE49-F238E27FC236}">
                <a16:creationId xmlns:a16="http://schemas.microsoft.com/office/drawing/2014/main" id="{E8577010-3E4F-6EC4-ACBA-6EBD069FB779}"/>
              </a:ext>
            </a:extLst>
          </p:cNvPr>
          <p:cNvSpPr>
            <a:spLocks noGrp="1"/>
          </p:cNvSpPr>
          <p:nvPr>
            <p:ph type="dt" sz="half" idx="10"/>
          </p:nvPr>
        </p:nvSpPr>
        <p:spPr/>
        <p:txBody>
          <a:bodyPr/>
          <a:lstStyle/>
          <a:p>
            <a:fld id="{4203D5D8-4473-4771-986F-60EA34A3FEF5}" type="datetime1">
              <a:rPr lang="en-US" smtClean="0"/>
              <a:t>9/3/2023</a:t>
            </a:fld>
            <a:endParaRPr lang="en-US"/>
          </a:p>
        </p:txBody>
      </p:sp>
      <p:sp>
        <p:nvSpPr>
          <p:cNvPr id="11" name="Footer Placeholder 10">
            <a:extLst>
              <a:ext uri="{FF2B5EF4-FFF2-40B4-BE49-F238E27FC236}">
                <a16:creationId xmlns:a16="http://schemas.microsoft.com/office/drawing/2014/main" id="{C6758117-688B-99A5-BE93-1F8535403E3D}"/>
              </a:ext>
            </a:extLst>
          </p:cNvPr>
          <p:cNvSpPr>
            <a:spLocks noGrp="1"/>
          </p:cNvSpPr>
          <p:nvPr>
            <p:ph type="ftr" sz="quarter" idx="11"/>
          </p:nvPr>
        </p:nvSpPr>
        <p:spPr/>
        <p:txBody>
          <a:bodyPr/>
          <a:lstStyle/>
          <a:p>
            <a:r>
              <a:rPr lang="en-US"/>
              <a:t>D &amp; D - Lecture 4 - Fall 2023</a:t>
            </a:r>
          </a:p>
        </p:txBody>
      </p:sp>
      <p:sp>
        <p:nvSpPr>
          <p:cNvPr id="12" name="Slide Number Placeholder 11">
            <a:extLst>
              <a:ext uri="{FF2B5EF4-FFF2-40B4-BE49-F238E27FC236}">
                <a16:creationId xmlns:a16="http://schemas.microsoft.com/office/drawing/2014/main" id="{B058DDDF-0915-24CF-0DB7-DCEFA2A1438E}"/>
              </a:ext>
            </a:extLst>
          </p:cNvPr>
          <p:cNvSpPr>
            <a:spLocks noGrp="1"/>
          </p:cNvSpPr>
          <p:nvPr>
            <p:ph type="sldNum" sz="quarter" idx="12"/>
          </p:nvPr>
        </p:nvSpPr>
        <p:spPr/>
        <p:txBody>
          <a:bodyPr/>
          <a:lstStyle/>
          <a:p>
            <a:fld id="{DC3BB032-4020-48F4-953B-341806DC4A2B}" type="slidenum">
              <a:rPr lang="en-US" smtClean="0"/>
              <a:t>9</a:t>
            </a:fld>
            <a:endParaRPr lang="en-US"/>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05B8552E-C4E5-F940-D88D-F5C292ACC4E5}"/>
                  </a:ext>
                </a:extLst>
              </p14:cNvPr>
              <p14:cNvContentPartPr/>
              <p14:nvPr/>
            </p14:nvContentPartPr>
            <p14:xfrm>
              <a:off x="3673096" y="1381805"/>
              <a:ext cx="362880" cy="326520"/>
            </p14:xfrm>
          </p:contentPart>
        </mc:Choice>
        <mc:Fallback xmlns="">
          <p:pic>
            <p:nvPicPr>
              <p:cNvPr id="2" name="Ink 1">
                <a:extLst>
                  <a:ext uri="{FF2B5EF4-FFF2-40B4-BE49-F238E27FC236}">
                    <a16:creationId xmlns:a16="http://schemas.microsoft.com/office/drawing/2014/main" id="{05B8552E-C4E5-F940-D88D-F5C292ACC4E5}"/>
                  </a:ext>
                </a:extLst>
              </p:cNvPr>
              <p:cNvPicPr/>
              <p:nvPr/>
            </p:nvPicPr>
            <p:blipFill>
              <a:blip r:embed="rId5"/>
              <a:stretch>
                <a:fillRect/>
              </a:stretch>
            </p:blipFill>
            <p:spPr>
              <a:xfrm>
                <a:off x="3664096" y="1372805"/>
                <a:ext cx="380520" cy="344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0B00F91-029B-944B-A6B1-ED6BD73755EE}"/>
                  </a:ext>
                </a:extLst>
              </p14:cNvPr>
              <p14:cNvContentPartPr/>
              <p14:nvPr/>
            </p14:nvContentPartPr>
            <p14:xfrm>
              <a:off x="1998016" y="2261285"/>
              <a:ext cx="1289880" cy="59400"/>
            </p14:xfrm>
          </p:contentPart>
        </mc:Choice>
        <mc:Fallback xmlns="">
          <p:pic>
            <p:nvPicPr>
              <p:cNvPr id="3" name="Ink 2">
                <a:extLst>
                  <a:ext uri="{FF2B5EF4-FFF2-40B4-BE49-F238E27FC236}">
                    <a16:creationId xmlns:a16="http://schemas.microsoft.com/office/drawing/2014/main" id="{A0B00F91-029B-944B-A6B1-ED6BD73755EE}"/>
                  </a:ext>
                </a:extLst>
              </p:cNvPr>
              <p:cNvPicPr/>
              <p:nvPr/>
            </p:nvPicPr>
            <p:blipFill>
              <a:blip r:embed="rId7"/>
              <a:stretch>
                <a:fillRect/>
              </a:stretch>
            </p:blipFill>
            <p:spPr>
              <a:xfrm>
                <a:off x="1989016" y="2252645"/>
                <a:ext cx="130752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33C193CD-EC86-2F56-4FEC-696C08387916}"/>
                  </a:ext>
                </a:extLst>
              </p14:cNvPr>
              <p14:cNvContentPartPr/>
              <p14:nvPr/>
            </p14:nvContentPartPr>
            <p14:xfrm>
              <a:off x="3621616" y="2917205"/>
              <a:ext cx="392760" cy="331200"/>
            </p14:xfrm>
          </p:contentPart>
        </mc:Choice>
        <mc:Fallback xmlns="">
          <p:pic>
            <p:nvPicPr>
              <p:cNvPr id="4" name="Ink 3">
                <a:extLst>
                  <a:ext uri="{FF2B5EF4-FFF2-40B4-BE49-F238E27FC236}">
                    <a16:creationId xmlns:a16="http://schemas.microsoft.com/office/drawing/2014/main" id="{33C193CD-EC86-2F56-4FEC-696C08387916}"/>
                  </a:ext>
                </a:extLst>
              </p:cNvPr>
              <p:cNvPicPr/>
              <p:nvPr/>
            </p:nvPicPr>
            <p:blipFill>
              <a:blip r:embed="rId9"/>
              <a:stretch>
                <a:fillRect/>
              </a:stretch>
            </p:blipFill>
            <p:spPr>
              <a:xfrm>
                <a:off x="3612976" y="2908565"/>
                <a:ext cx="410400" cy="348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FF539246-C680-E1D3-8634-F10DBB57A333}"/>
                  </a:ext>
                </a:extLst>
              </p14:cNvPr>
              <p14:cNvContentPartPr/>
              <p14:nvPr/>
            </p14:nvContentPartPr>
            <p14:xfrm>
              <a:off x="3392296" y="4793165"/>
              <a:ext cx="291960" cy="234000"/>
            </p14:xfrm>
          </p:contentPart>
        </mc:Choice>
        <mc:Fallback xmlns="">
          <p:pic>
            <p:nvPicPr>
              <p:cNvPr id="5" name="Ink 4">
                <a:extLst>
                  <a:ext uri="{FF2B5EF4-FFF2-40B4-BE49-F238E27FC236}">
                    <a16:creationId xmlns:a16="http://schemas.microsoft.com/office/drawing/2014/main" id="{FF539246-C680-E1D3-8634-F10DBB57A333}"/>
                  </a:ext>
                </a:extLst>
              </p:cNvPr>
              <p:cNvPicPr/>
              <p:nvPr/>
            </p:nvPicPr>
            <p:blipFill>
              <a:blip r:embed="rId11"/>
              <a:stretch>
                <a:fillRect/>
              </a:stretch>
            </p:blipFill>
            <p:spPr>
              <a:xfrm>
                <a:off x="3383656" y="4784525"/>
                <a:ext cx="309600" cy="251640"/>
              </a:xfrm>
              <a:prstGeom prst="rect">
                <a:avLst/>
              </a:prstGeom>
            </p:spPr>
          </p:pic>
        </mc:Fallback>
      </mc:AlternateContent>
    </p:spTree>
    <p:extLst>
      <p:ext uri="{BB962C8B-B14F-4D97-AF65-F5344CB8AC3E}">
        <p14:creationId xmlns:p14="http://schemas.microsoft.com/office/powerpoint/2010/main" val="25436868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8|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3383</TotalTime>
  <Words>4761</Words>
  <Application>Microsoft Office PowerPoint</Application>
  <PresentationFormat>Widescreen</PresentationFormat>
  <Paragraphs>633</Paragraphs>
  <Slides>38</Slides>
  <Notes>11</Notes>
  <HiddenSlides>0</HiddenSlides>
  <MMClips>2</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3" baseType="lpstr">
      <vt:lpstr>Arial</vt:lpstr>
      <vt:lpstr>Calibri</vt:lpstr>
      <vt:lpstr>Courier New</vt:lpstr>
      <vt:lpstr>Office Theme</vt:lpstr>
      <vt:lpstr>MDLDrawObject Class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Dendritic cells acquire antigen from viruses and cancerous cells, activating T-cells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Subunit Vaccine - Producing Covid-19 Spike Protein in Bacteria</vt:lpstr>
      <vt:lpstr>How to insert a DNA fragment into a Plasmid – Restriction enzymes</vt:lpstr>
      <vt:lpstr>How to insert a DNA fragment into a Plasmid</vt:lpstr>
      <vt:lpstr>PowerPoint Presentation</vt:lpstr>
      <vt:lpstr>Inserting the Plasmid into Bacterial Cells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Carnegie Mellon University in Qatar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Hovis</dc:creator>
  <cp:lastModifiedBy>Gordon Stephen Rule</cp:lastModifiedBy>
  <cp:revision>211</cp:revision>
  <cp:lastPrinted>2023-08-26T21:28:50Z</cp:lastPrinted>
  <dcterms:created xsi:type="dcterms:W3CDTF">2011-08-23T09:25:13Z</dcterms:created>
  <dcterms:modified xsi:type="dcterms:W3CDTF">2023-09-03T22:32:29Z</dcterms:modified>
</cp:coreProperties>
</file>